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5" r:id="rId2"/>
    <p:sldMasterId id="2147483791" r:id="rId3"/>
    <p:sldMasterId id="2147483806" r:id="rId4"/>
  </p:sldMasterIdLst>
  <p:notesMasterIdLst>
    <p:notesMasterId r:id="rId62"/>
  </p:notesMasterIdLst>
  <p:sldIdLst>
    <p:sldId id="1285" r:id="rId5"/>
    <p:sldId id="1286" r:id="rId6"/>
    <p:sldId id="1293" r:id="rId7"/>
    <p:sldId id="1398" r:id="rId8"/>
    <p:sldId id="1290" r:id="rId9"/>
    <p:sldId id="1291" r:id="rId10"/>
    <p:sldId id="1292" r:id="rId11"/>
    <p:sldId id="397" r:id="rId12"/>
    <p:sldId id="284" r:id="rId13"/>
    <p:sldId id="287" r:id="rId14"/>
    <p:sldId id="1294" r:id="rId15"/>
    <p:sldId id="1377" r:id="rId16"/>
    <p:sldId id="1299" r:id="rId17"/>
    <p:sldId id="1295" r:id="rId18"/>
    <p:sldId id="1379" r:id="rId19"/>
    <p:sldId id="1382" r:id="rId20"/>
    <p:sldId id="1380" r:id="rId21"/>
    <p:sldId id="1378" r:id="rId22"/>
    <p:sldId id="1366" r:id="rId23"/>
    <p:sldId id="266" r:id="rId24"/>
    <p:sldId id="1303" r:id="rId25"/>
    <p:sldId id="1304" r:id="rId26"/>
    <p:sldId id="1367" r:id="rId27"/>
    <p:sldId id="1311" r:id="rId28"/>
    <p:sldId id="1338" r:id="rId29"/>
    <p:sldId id="1389" r:id="rId30"/>
    <p:sldId id="1390" r:id="rId31"/>
    <p:sldId id="1339" r:id="rId32"/>
    <p:sldId id="1374" r:id="rId33"/>
    <p:sldId id="1357" r:id="rId34"/>
    <p:sldId id="1358" r:id="rId35"/>
    <p:sldId id="1359" r:id="rId36"/>
    <p:sldId id="1360" r:id="rId37"/>
    <p:sldId id="1397" r:id="rId38"/>
    <p:sldId id="1383" r:id="rId39"/>
    <p:sldId id="1391" r:id="rId40"/>
    <p:sldId id="1353" r:id="rId41"/>
    <p:sldId id="1354" r:id="rId42"/>
    <p:sldId id="1335" r:id="rId43"/>
    <p:sldId id="1395" r:id="rId44"/>
    <p:sldId id="794" r:id="rId45"/>
    <p:sldId id="796" r:id="rId46"/>
    <p:sldId id="795" r:id="rId47"/>
    <p:sldId id="860" r:id="rId48"/>
    <p:sldId id="261" r:id="rId49"/>
    <p:sldId id="264" r:id="rId50"/>
    <p:sldId id="265" r:id="rId51"/>
    <p:sldId id="267" r:id="rId52"/>
    <p:sldId id="1396" r:id="rId53"/>
    <p:sldId id="260" r:id="rId54"/>
    <p:sldId id="1393" r:id="rId55"/>
    <p:sldId id="1345" r:id="rId56"/>
    <p:sldId id="1344" r:id="rId57"/>
    <p:sldId id="1346" r:id="rId58"/>
    <p:sldId id="1363" r:id="rId59"/>
    <p:sldId id="1364" r:id="rId60"/>
    <p:sldId id="1365" r:id="rId6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1pPr>
    <a:lvl2pPr marL="4572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2pPr>
    <a:lvl3pPr marL="9144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3pPr>
    <a:lvl4pPr marL="13716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4pPr>
    <a:lvl5pPr marL="18288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Team Training Day 11: Introduction Content" id="{F927545C-0A98-7D44-B71E-E67155FC1365}">
          <p14:sldIdLst>
            <p14:sldId id="1285"/>
            <p14:sldId id="1286"/>
            <p14:sldId id="1293"/>
            <p14:sldId id="1398"/>
          </p14:sldIdLst>
        </p14:section>
        <p14:section name="Review of past content" id="{1E7C21C3-4770-9545-BAD0-0CC20604113C}">
          <p14:sldIdLst>
            <p14:sldId id="1290"/>
            <p14:sldId id="1291"/>
            <p14:sldId id="1292"/>
            <p14:sldId id="397"/>
            <p14:sldId id="284"/>
            <p14:sldId id="287"/>
            <p14:sldId id="1294"/>
          </p14:sldIdLst>
        </p14:section>
        <p14:section name="Self Assessment Initial Check-in" id="{67DAAD57-B684-664F-BBBD-0D10DD16687C}">
          <p14:sldIdLst>
            <p14:sldId id="1377"/>
            <p14:sldId id="1299"/>
            <p14:sldId id="1295"/>
            <p14:sldId id="1379"/>
            <p14:sldId id="1382"/>
            <p14:sldId id="1380"/>
            <p14:sldId id="1378"/>
          </p14:sldIdLst>
        </p14:section>
        <p14:section name="Leadership Team Review" id="{61CC9610-CC25-C24E-BD8F-333C1D65FDB6}">
          <p14:sldIdLst>
            <p14:sldId id="1366"/>
            <p14:sldId id="266"/>
            <p14:sldId id="1303"/>
            <p14:sldId id="1304"/>
            <p14:sldId id="1367"/>
            <p14:sldId id="1311"/>
            <p14:sldId id="1338"/>
            <p14:sldId id="1389"/>
            <p14:sldId id="1390"/>
            <p14:sldId id="1339"/>
          </p14:sldIdLst>
        </p14:section>
        <p14:section name="Evaluation &amp; Performance Feedback" id="{474439AE-15AD-364E-A60F-E636F015E821}">
          <p14:sldIdLst>
            <p14:sldId id="1374"/>
            <p14:sldId id="1357"/>
            <p14:sldId id="1358"/>
            <p14:sldId id="1359"/>
            <p14:sldId id="1360"/>
            <p14:sldId id="1397"/>
            <p14:sldId id="1383"/>
            <p14:sldId id="1391"/>
            <p14:sldId id="1353"/>
            <p14:sldId id="1354"/>
            <p14:sldId id="1335"/>
          </p14:sldIdLst>
        </p14:section>
        <p14:section name="Integration and alignment" id="{166853D5-9625-3A40-8011-218206A0879F}">
          <p14:sldIdLst>
            <p14:sldId id="1395"/>
            <p14:sldId id="794"/>
            <p14:sldId id="796"/>
            <p14:sldId id="795"/>
            <p14:sldId id="860"/>
            <p14:sldId id="261"/>
            <p14:sldId id="264"/>
            <p14:sldId id="265"/>
            <p14:sldId id="267"/>
            <p14:sldId id="1396"/>
            <p14:sldId id="260"/>
            <p14:sldId id="1393"/>
            <p14:sldId id="1345"/>
            <p14:sldId id="1344"/>
            <p14:sldId id="1346"/>
          </p14:sldIdLst>
        </p14:section>
        <p14:section name="Wrap Up Content" id="{2F6D7E9D-FADB-AF42-AAA7-1C38D8AE7837}">
          <p14:sldIdLst>
            <p14:sldId id="1363"/>
            <p14:sldId id="1364"/>
            <p14:sldId id="1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Feinberg" initials="ABF" lastIdx="2" clrIdx="0">
    <p:extLst/>
  </p:cmAuthor>
  <p:cmAuthor id="2" name="Adam Feinberg" initials="ABF [2]" lastIdx="1" clrIdx="1">
    <p:extLst/>
  </p:cmAuthor>
  <p:cmAuthor id="3" name="Feinberg, Adam" initials="FA" lastIdx="2" clrIdx="2">
    <p:extLst>
      <p:ext uri="{19B8F6BF-5375-455C-9EA6-DF929625EA0E}">
        <p15:presenceInfo xmlns:p15="http://schemas.microsoft.com/office/powerpoint/2012/main" userId="S::adam.feinberg@uconn.edu::177393b2-bc5b-4b41-8d24-c053677daf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09193"/>
    <a:srgbClr val="FFD579"/>
    <a:srgbClr val="3366FF"/>
    <a:srgbClr val="00CC99"/>
    <a:srgbClr val="6C8AE9"/>
    <a:srgbClr val="99CC00"/>
    <a:srgbClr val="CCFF99"/>
    <a:srgbClr val="FF0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8" autoAdjust="0"/>
    <p:restoredTop sz="93373" autoAdjust="0"/>
  </p:normalViewPr>
  <p:slideViewPr>
    <p:cSldViewPr>
      <p:cViewPr varScale="1">
        <p:scale>
          <a:sx n="93" d="100"/>
          <a:sy n="93" d="100"/>
        </p:scale>
        <p:origin x="1041" y="36"/>
      </p:cViewPr>
      <p:guideLst>
        <p:guide orient="horz" pos="2160"/>
        <p:guide pos="2880"/>
      </p:guideLst>
    </p:cSldViewPr>
  </p:slideViewPr>
  <p:outlineViewPr>
    <p:cViewPr>
      <p:scale>
        <a:sx n="33" d="100"/>
        <a:sy n="33" d="100"/>
      </p:scale>
      <p:origin x="0" y="-18130"/>
    </p:cViewPr>
  </p:outlineViewPr>
  <p:notesTextViewPr>
    <p:cViewPr>
      <p:scale>
        <a:sx n="100" d="100"/>
        <a:sy n="100" d="100"/>
      </p:scale>
      <p:origin x="0" y="0"/>
    </p:cViewPr>
  </p:notesTextViewPr>
  <p:sorterViewPr>
    <p:cViewPr>
      <p:scale>
        <a:sx n="200" d="100"/>
        <a:sy n="200" d="100"/>
      </p:scale>
      <p:origin x="0" y="-85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A5447-DDB7-4E16-AD06-EE9FE27A6E3C}"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B3A83E4F-E813-41A0-9B19-689C2232EFD3}">
      <dgm:prSet phldrT="[Text]"/>
      <dgm:spPr/>
      <dgm:t>
        <a:bodyPr/>
        <a:lstStyle/>
        <a:p>
          <a:r>
            <a:rPr lang="en-US" dirty="0"/>
            <a:t>Outcomes</a:t>
          </a:r>
        </a:p>
      </dgm:t>
    </dgm:pt>
    <dgm:pt modelId="{990DC828-9C2D-4744-8D8C-5C79D36B1F4E}" type="parTrans" cxnId="{166F07D4-5AE3-44F4-9712-054C2FAD8D43}">
      <dgm:prSet/>
      <dgm:spPr/>
      <dgm:t>
        <a:bodyPr/>
        <a:lstStyle/>
        <a:p>
          <a:endParaRPr lang="en-US"/>
        </a:p>
      </dgm:t>
    </dgm:pt>
    <dgm:pt modelId="{6577E40A-CA00-4B9E-9737-F082CF53FBA6}" type="sibTrans" cxnId="{166F07D4-5AE3-44F4-9712-054C2FAD8D43}">
      <dgm:prSet/>
      <dgm:spPr/>
      <dgm:t>
        <a:bodyPr/>
        <a:lstStyle/>
        <a:p>
          <a:endParaRPr lang="en-US"/>
        </a:p>
      </dgm:t>
    </dgm:pt>
    <dgm:pt modelId="{0B1EFD41-342E-451D-961B-0F1E215826F4}">
      <dgm:prSet phldrT="[Text]" custT="1"/>
      <dgm:spPr/>
      <dgm:t>
        <a:bodyPr/>
        <a:lstStyle/>
        <a:p>
          <a:r>
            <a:rPr lang="en-US" sz="1400" dirty="0"/>
            <a:t>School-wide behavior expectations</a:t>
          </a:r>
        </a:p>
      </dgm:t>
    </dgm:pt>
    <dgm:pt modelId="{2D34C642-02E3-4AA0-B06F-4922555BB53C}" type="parTrans" cxnId="{EAB03B46-CCD6-4B6A-AD19-1650E6759FBD}">
      <dgm:prSet/>
      <dgm:spPr/>
      <dgm:t>
        <a:bodyPr/>
        <a:lstStyle/>
        <a:p>
          <a:endParaRPr lang="en-US"/>
        </a:p>
      </dgm:t>
    </dgm:pt>
    <dgm:pt modelId="{229BAB10-DC36-4ED6-BC5D-4C86958D4111}" type="sibTrans" cxnId="{EAB03B46-CCD6-4B6A-AD19-1650E6759FBD}">
      <dgm:prSet/>
      <dgm:spPr/>
      <dgm:t>
        <a:bodyPr/>
        <a:lstStyle/>
        <a:p>
          <a:endParaRPr lang="en-US"/>
        </a:p>
      </dgm:t>
    </dgm:pt>
    <dgm:pt modelId="{AC0D25C9-F189-4B6A-A5DE-D7A139D3952D}">
      <dgm:prSet phldrT="[Text]" custT="1"/>
      <dgm:spPr/>
      <dgm:t>
        <a:bodyPr/>
        <a:lstStyle/>
        <a:p>
          <a:r>
            <a:rPr lang="en-US" sz="1400" dirty="0"/>
            <a:t>Class-wide Behavior expectations and routines</a:t>
          </a:r>
        </a:p>
      </dgm:t>
    </dgm:pt>
    <dgm:pt modelId="{FEDF96E0-5E3E-4E90-8F65-E901F353A68E}" type="parTrans" cxnId="{36BC37E6-B976-47DB-94FA-B2DC7942F505}">
      <dgm:prSet/>
      <dgm:spPr/>
      <dgm:t>
        <a:bodyPr/>
        <a:lstStyle/>
        <a:p>
          <a:endParaRPr lang="en-US"/>
        </a:p>
      </dgm:t>
    </dgm:pt>
    <dgm:pt modelId="{9AB32B10-9D56-43D8-B46F-F67351D3E944}" type="sibTrans" cxnId="{36BC37E6-B976-47DB-94FA-B2DC7942F505}">
      <dgm:prSet/>
      <dgm:spPr/>
      <dgm:t>
        <a:bodyPr/>
        <a:lstStyle/>
        <a:p>
          <a:endParaRPr lang="en-US"/>
        </a:p>
      </dgm:t>
    </dgm:pt>
    <dgm:pt modelId="{41ED79A1-BA71-4AEB-B3AE-E117E4D0265B}">
      <dgm:prSet phldrT="[Text]"/>
      <dgm:spPr/>
      <dgm:t>
        <a:bodyPr/>
        <a:lstStyle/>
        <a:p>
          <a:r>
            <a:rPr lang="en-US" dirty="0"/>
            <a:t>Practices</a:t>
          </a:r>
        </a:p>
      </dgm:t>
    </dgm:pt>
    <dgm:pt modelId="{128A3AFA-E56D-4C27-9665-4159BA385F1F}" type="parTrans" cxnId="{0189E390-08F5-459D-9327-6F2920569C34}">
      <dgm:prSet/>
      <dgm:spPr/>
      <dgm:t>
        <a:bodyPr/>
        <a:lstStyle/>
        <a:p>
          <a:endParaRPr lang="en-US"/>
        </a:p>
      </dgm:t>
    </dgm:pt>
    <dgm:pt modelId="{F4BB7D2F-C7BD-45C0-885D-BF47B10FDB7F}" type="sibTrans" cxnId="{0189E390-08F5-459D-9327-6F2920569C34}">
      <dgm:prSet/>
      <dgm:spPr/>
      <dgm:t>
        <a:bodyPr/>
        <a:lstStyle/>
        <a:p>
          <a:endParaRPr lang="en-US"/>
        </a:p>
      </dgm:t>
    </dgm:pt>
    <dgm:pt modelId="{A5F7CE3C-8067-4C61-990B-EFD9EB671022}">
      <dgm:prSet phldrT="[Text]" custT="1"/>
      <dgm:spPr/>
      <dgm:t>
        <a:bodyPr/>
        <a:lstStyle/>
        <a:p>
          <a:r>
            <a:rPr lang="en-US" sz="1400" dirty="0"/>
            <a:t>School-wide Instruction on Expectations</a:t>
          </a:r>
        </a:p>
      </dgm:t>
    </dgm:pt>
    <dgm:pt modelId="{DC408016-9CE4-49FC-AE6E-51B12C138F47}" type="parTrans" cxnId="{44C83A70-6582-4A1F-BD1B-ED7267AA65E5}">
      <dgm:prSet/>
      <dgm:spPr/>
      <dgm:t>
        <a:bodyPr/>
        <a:lstStyle/>
        <a:p>
          <a:endParaRPr lang="en-US"/>
        </a:p>
      </dgm:t>
    </dgm:pt>
    <dgm:pt modelId="{5CC147AA-FD5E-49F7-9905-24988296BA50}" type="sibTrans" cxnId="{44C83A70-6582-4A1F-BD1B-ED7267AA65E5}">
      <dgm:prSet/>
      <dgm:spPr/>
      <dgm:t>
        <a:bodyPr/>
        <a:lstStyle/>
        <a:p>
          <a:endParaRPr lang="en-US"/>
        </a:p>
      </dgm:t>
    </dgm:pt>
    <dgm:pt modelId="{6E31D62A-8AD5-44F4-A88E-1AE3882CD55D}">
      <dgm:prSet phldrT="[Text]" custT="1"/>
      <dgm:spPr/>
      <dgm:t>
        <a:bodyPr/>
        <a:lstStyle/>
        <a:p>
          <a:r>
            <a:rPr lang="en-US" sz="1400" dirty="0"/>
            <a:t>Class-wide Instruction on Routines</a:t>
          </a:r>
        </a:p>
      </dgm:t>
    </dgm:pt>
    <dgm:pt modelId="{D46C00E2-2EF1-4AAC-9D3D-21FEFCB6A1D9}" type="parTrans" cxnId="{B61B625B-47CE-4F40-822C-29A43D8A2A51}">
      <dgm:prSet/>
      <dgm:spPr/>
      <dgm:t>
        <a:bodyPr/>
        <a:lstStyle/>
        <a:p>
          <a:endParaRPr lang="en-US"/>
        </a:p>
      </dgm:t>
    </dgm:pt>
    <dgm:pt modelId="{47DACC8A-4CC1-4EA6-8B81-1BDB37B2CED0}" type="sibTrans" cxnId="{B61B625B-47CE-4F40-822C-29A43D8A2A51}">
      <dgm:prSet/>
      <dgm:spPr/>
      <dgm:t>
        <a:bodyPr/>
        <a:lstStyle/>
        <a:p>
          <a:endParaRPr lang="en-US"/>
        </a:p>
      </dgm:t>
    </dgm:pt>
    <dgm:pt modelId="{13180942-4194-4D0A-A05E-1FB914EEFADB}">
      <dgm:prSet phldrT="[Text]" custT="1"/>
      <dgm:spPr/>
      <dgm:t>
        <a:bodyPr/>
        <a:lstStyle/>
        <a:p>
          <a:r>
            <a:rPr lang="en-US" sz="1400" dirty="0"/>
            <a:t>Academic Success</a:t>
          </a:r>
        </a:p>
      </dgm:t>
    </dgm:pt>
    <dgm:pt modelId="{4D7724AF-38F4-43C2-B7F5-05EF0FA5BE24}" type="parTrans" cxnId="{2BBAAF39-9693-48BD-BDA3-F538EB5A823F}">
      <dgm:prSet/>
      <dgm:spPr/>
      <dgm:t>
        <a:bodyPr/>
        <a:lstStyle/>
        <a:p>
          <a:endParaRPr lang="en-US"/>
        </a:p>
      </dgm:t>
    </dgm:pt>
    <dgm:pt modelId="{FE9EBE50-927B-47B8-8BA4-7944A3AE2516}" type="sibTrans" cxnId="{2BBAAF39-9693-48BD-BDA3-F538EB5A823F}">
      <dgm:prSet/>
      <dgm:spPr/>
      <dgm:t>
        <a:bodyPr/>
        <a:lstStyle/>
        <a:p>
          <a:endParaRPr lang="en-US"/>
        </a:p>
      </dgm:t>
    </dgm:pt>
    <dgm:pt modelId="{27335D8D-2231-49C6-84FC-89E1D1143DA7}">
      <dgm:prSet phldrT="[Text]" custT="1"/>
      <dgm:spPr/>
      <dgm:t>
        <a:bodyPr/>
        <a:lstStyle/>
        <a:p>
          <a:r>
            <a:rPr lang="en-US" sz="1400" dirty="0"/>
            <a:t>Social Emotional Competence</a:t>
          </a:r>
        </a:p>
      </dgm:t>
    </dgm:pt>
    <dgm:pt modelId="{C0EBAC30-BDBE-4550-B5C8-B23541694417}" type="parTrans" cxnId="{B7DAC979-3FA7-407E-8F4A-2BD32FB7837C}">
      <dgm:prSet/>
      <dgm:spPr/>
      <dgm:t>
        <a:bodyPr/>
        <a:lstStyle/>
        <a:p>
          <a:endParaRPr lang="en-US"/>
        </a:p>
      </dgm:t>
    </dgm:pt>
    <dgm:pt modelId="{F8FF1C43-72D1-4DAE-BB04-D4DE50773EB8}" type="sibTrans" cxnId="{B7DAC979-3FA7-407E-8F4A-2BD32FB7837C}">
      <dgm:prSet/>
      <dgm:spPr/>
      <dgm:t>
        <a:bodyPr/>
        <a:lstStyle/>
        <a:p>
          <a:endParaRPr lang="en-US"/>
        </a:p>
      </dgm:t>
    </dgm:pt>
    <dgm:pt modelId="{DB3DA3B4-3C9E-47D6-9B3C-DF3B0FD7B815}">
      <dgm:prSet phldrT="[Text]" custT="1"/>
      <dgm:spPr/>
      <dgm:t>
        <a:bodyPr/>
        <a:lstStyle/>
        <a:p>
          <a:r>
            <a:rPr lang="en-US" sz="1400" dirty="0"/>
            <a:t>Active Supervision</a:t>
          </a:r>
        </a:p>
      </dgm:t>
    </dgm:pt>
    <dgm:pt modelId="{C99147F3-95F0-43DF-9BA1-DB9AD4242EFD}" type="parTrans" cxnId="{8C1B5B87-747D-4072-8406-EF68B4A9B550}">
      <dgm:prSet/>
      <dgm:spPr/>
      <dgm:t>
        <a:bodyPr/>
        <a:lstStyle/>
        <a:p>
          <a:endParaRPr lang="en-US"/>
        </a:p>
      </dgm:t>
    </dgm:pt>
    <dgm:pt modelId="{1D1DE808-5218-421A-91DC-8C6BB77124FE}" type="sibTrans" cxnId="{8C1B5B87-747D-4072-8406-EF68B4A9B550}">
      <dgm:prSet/>
      <dgm:spPr/>
      <dgm:t>
        <a:bodyPr/>
        <a:lstStyle/>
        <a:p>
          <a:endParaRPr lang="en-US"/>
        </a:p>
      </dgm:t>
    </dgm:pt>
    <dgm:pt modelId="{31FB7A22-3CD0-4086-B0EA-2FF66F81780B}">
      <dgm:prSet phldrT="[Text]" custT="1"/>
      <dgm:spPr/>
      <dgm:t>
        <a:bodyPr/>
        <a:lstStyle/>
        <a:p>
          <a:r>
            <a:rPr lang="en-US" sz="1400" dirty="0"/>
            <a:t>Effective Recognition</a:t>
          </a:r>
        </a:p>
      </dgm:t>
    </dgm:pt>
    <dgm:pt modelId="{A7F56224-49FC-40E8-BBF9-D3DDCC169236}" type="parTrans" cxnId="{F894DF48-3BCD-4F79-B573-135509B4C465}">
      <dgm:prSet/>
      <dgm:spPr/>
      <dgm:t>
        <a:bodyPr/>
        <a:lstStyle/>
        <a:p>
          <a:endParaRPr lang="en-US"/>
        </a:p>
      </dgm:t>
    </dgm:pt>
    <dgm:pt modelId="{0F7BA4DA-6E3A-4449-87F0-AB7FB0399B1E}" type="sibTrans" cxnId="{F894DF48-3BCD-4F79-B573-135509B4C465}">
      <dgm:prSet/>
      <dgm:spPr/>
      <dgm:t>
        <a:bodyPr/>
        <a:lstStyle/>
        <a:p>
          <a:endParaRPr lang="en-US"/>
        </a:p>
      </dgm:t>
    </dgm:pt>
    <dgm:pt modelId="{C8B750FD-0174-4474-B105-57C814FD3733}">
      <dgm:prSet phldrT="[Text]" custT="1"/>
      <dgm:spPr/>
      <dgm:t>
        <a:bodyPr/>
        <a:lstStyle/>
        <a:p>
          <a:r>
            <a:rPr lang="en-US" sz="1400" dirty="0"/>
            <a:t>Corrective Consequences</a:t>
          </a:r>
        </a:p>
      </dgm:t>
    </dgm:pt>
    <dgm:pt modelId="{A8DFA8E3-1830-465E-85C2-B0211812B86D}" type="parTrans" cxnId="{C244F9C0-A2E1-4981-A9CD-86E5A6E081DA}">
      <dgm:prSet/>
      <dgm:spPr/>
      <dgm:t>
        <a:bodyPr/>
        <a:lstStyle/>
        <a:p>
          <a:endParaRPr lang="en-US"/>
        </a:p>
      </dgm:t>
    </dgm:pt>
    <dgm:pt modelId="{870483EF-C56B-4B5C-9E01-6717DFF6A4B4}" type="sibTrans" cxnId="{C244F9C0-A2E1-4981-A9CD-86E5A6E081DA}">
      <dgm:prSet/>
      <dgm:spPr/>
      <dgm:t>
        <a:bodyPr/>
        <a:lstStyle/>
        <a:p>
          <a:endParaRPr lang="en-US"/>
        </a:p>
      </dgm:t>
    </dgm:pt>
    <dgm:pt modelId="{912E708D-8E15-4BB6-8E9A-1333277D9B39}">
      <dgm:prSet phldrT="[Text]"/>
      <dgm:spPr/>
      <dgm:t>
        <a:bodyPr/>
        <a:lstStyle/>
        <a:p>
          <a:r>
            <a:rPr lang="en-US" dirty="0"/>
            <a:t>Function-based Support</a:t>
          </a:r>
        </a:p>
      </dgm:t>
    </dgm:pt>
    <dgm:pt modelId="{F64D4BE5-0EC3-4035-9E53-CCAD8F6B68F0}" type="parTrans" cxnId="{8D23D4A9-4BB5-4FB3-B676-32092BBAD375}">
      <dgm:prSet/>
      <dgm:spPr/>
      <dgm:t>
        <a:bodyPr/>
        <a:lstStyle/>
        <a:p>
          <a:endParaRPr lang="en-US"/>
        </a:p>
      </dgm:t>
    </dgm:pt>
    <dgm:pt modelId="{3F8A842E-61CF-47EB-A2A9-AA9A8F4F1701}" type="sibTrans" cxnId="{8D23D4A9-4BB5-4FB3-B676-32092BBAD375}">
      <dgm:prSet/>
      <dgm:spPr/>
      <dgm:t>
        <a:bodyPr/>
        <a:lstStyle/>
        <a:p>
          <a:endParaRPr lang="en-US"/>
        </a:p>
      </dgm:t>
    </dgm:pt>
    <dgm:pt modelId="{64A6E28F-5EA1-4ED7-8BEB-35DE2B4CDADE}">
      <dgm:prSet phldrT="[Text]"/>
      <dgm:spPr/>
      <dgm:t>
        <a:bodyPr/>
        <a:lstStyle/>
        <a:p>
          <a:r>
            <a:rPr lang="en-US" dirty="0"/>
            <a:t>Systems</a:t>
          </a:r>
        </a:p>
      </dgm:t>
    </dgm:pt>
    <dgm:pt modelId="{0ECE5A2E-8D6D-4A8F-AD5D-C9B3A3FD3DA5}" type="parTrans" cxnId="{E63BF0C5-3B6D-4AF6-86DF-6555F6A1D39C}">
      <dgm:prSet/>
      <dgm:spPr/>
      <dgm:t>
        <a:bodyPr/>
        <a:lstStyle/>
        <a:p>
          <a:endParaRPr lang="en-US"/>
        </a:p>
      </dgm:t>
    </dgm:pt>
    <dgm:pt modelId="{4B287CB4-5582-48EB-A397-64E2A4511E31}" type="sibTrans" cxnId="{E63BF0C5-3B6D-4AF6-86DF-6555F6A1D39C}">
      <dgm:prSet/>
      <dgm:spPr/>
      <dgm:t>
        <a:bodyPr/>
        <a:lstStyle/>
        <a:p>
          <a:endParaRPr lang="en-US"/>
        </a:p>
      </dgm:t>
    </dgm:pt>
    <dgm:pt modelId="{6FBE95B1-E226-4010-9216-4846A065CBE4}">
      <dgm:prSet phldrT="[Text]"/>
      <dgm:spPr/>
      <dgm:t>
        <a:bodyPr/>
        <a:lstStyle/>
        <a:p>
          <a:r>
            <a:rPr lang="en-US" dirty="0"/>
            <a:t>Team-based</a:t>
          </a:r>
        </a:p>
      </dgm:t>
    </dgm:pt>
    <dgm:pt modelId="{C97E85A3-DAAF-4AE3-9E54-5A358B98BD80}" type="parTrans" cxnId="{46B39150-FC78-44A9-A77B-AC1510B1CBB0}">
      <dgm:prSet/>
      <dgm:spPr/>
      <dgm:t>
        <a:bodyPr/>
        <a:lstStyle/>
        <a:p>
          <a:endParaRPr lang="en-US"/>
        </a:p>
      </dgm:t>
    </dgm:pt>
    <dgm:pt modelId="{D46F175A-9E5A-4D85-8FA2-A0FC06131279}" type="sibTrans" cxnId="{46B39150-FC78-44A9-A77B-AC1510B1CBB0}">
      <dgm:prSet/>
      <dgm:spPr/>
      <dgm:t>
        <a:bodyPr/>
        <a:lstStyle/>
        <a:p>
          <a:endParaRPr lang="en-US"/>
        </a:p>
      </dgm:t>
    </dgm:pt>
    <dgm:pt modelId="{2E882F9E-2D66-4542-B698-2E99211880D5}">
      <dgm:prSet phldrT="[Text]" custT="1"/>
      <dgm:spPr/>
      <dgm:t>
        <a:bodyPr/>
        <a:lstStyle/>
        <a:p>
          <a:r>
            <a:rPr lang="en-US" sz="1400" dirty="0"/>
            <a:t>Supportive Leadership</a:t>
          </a:r>
        </a:p>
      </dgm:t>
    </dgm:pt>
    <dgm:pt modelId="{1216E120-5356-4C3A-92D6-CECB69511CC7}" type="parTrans" cxnId="{AE045D0F-9FED-4788-BCAB-52C84E6F8BA2}">
      <dgm:prSet/>
      <dgm:spPr/>
      <dgm:t>
        <a:bodyPr/>
        <a:lstStyle/>
        <a:p>
          <a:endParaRPr lang="en-US"/>
        </a:p>
      </dgm:t>
    </dgm:pt>
    <dgm:pt modelId="{AA9713E5-3A24-4087-BE76-97402BF119FA}" type="sibTrans" cxnId="{AE045D0F-9FED-4788-BCAB-52C84E6F8BA2}">
      <dgm:prSet/>
      <dgm:spPr/>
      <dgm:t>
        <a:bodyPr/>
        <a:lstStyle/>
        <a:p>
          <a:endParaRPr lang="en-US"/>
        </a:p>
      </dgm:t>
    </dgm:pt>
    <dgm:pt modelId="{F3D5AE10-7034-42B9-9100-A7A271988256}">
      <dgm:prSet phldrT="[Text]" custT="1"/>
      <dgm:spPr/>
      <dgm:t>
        <a:bodyPr/>
        <a:lstStyle/>
        <a:p>
          <a:r>
            <a:rPr lang="en-US" sz="1400" dirty="0"/>
            <a:t>Selection, Training, Coaching</a:t>
          </a:r>
        </a:p>
      </dgm:t>
    </dgm:pt>
    <dgm:pt modelId="{BECEC098-9E7B-4D4E-B5A4-0387DEC1C8C7}" type="parTrans" cxnId="{B4A8183C-B083-4CFC-A7C8-352F296112F0}">
      <dgm:prSet/>
      <dgm:spPr/>
      <dgm:t>
        <a:bodyPr/>
        <a:lstStyle/>
        <a:p>
          <a:endParaRPr lang="en-US"/>
        </a:p>
      </dgm:t>
    </dgm:pt>
    <dgm:pt modelId="{68364E67-4778-4F96-93E5-6EE3FB044F43}" type="sibTrans" cxnId="{B4A8183C-B083-4CFC-A7C8-352F296112F0}">
      <dgm:prSet/>
      <dgm:spPr/>
      <dgm:t>
        <a:bodyPr/>
        <a:lstStyle/>
        <a:p>
          <a:endParaRPr lang="en-US"/>
        </a:p>
      </dgm:t>
    </dgm:pt>
    <dgm:pt modelId="{2D81C5D6-FA93-4572-98DE-0C29AA0E604B}">
      <dgm:prSet phldrT="[Text]" custT="1"/>
      <dgm:spPr/>
      <dgm:t>
        <a:bodyPr/>
        <a:lstStyle/>
        <a:p>
          <a:r>
            <a:rPr lang="en-US" sz="1400" dirty="0"/>
            <a:t>Multi-tiered Support</a:t>
          </a:r>
        </a:p>
      </dgm:t>
    </dgm:pt>
    <dgm:pt modelId="{6B607FDD-D189-4D02-A901-C35315052185}" type="parTrans" cxnId="{7B34B803-5C00-40B1-AF18-BB25AB1F9510}">
      <dgm:prSet/>
      <dgm:spPr/>
      <dgm:t>
        <a:bodyPr/>
        <a:lstStyle/>
        <a:p>
          <a:endParaRPr lang="en-US"/>
        </a:p>
      </dgm:t>
    </dgm:pt>
    <dgm:pt modelId="{EE4C270A-9244-4F4A-98E2-A5521B59F97D}" type="sibTrans" cxnId="{7B34B803-5C00-40B1-AF18-BB25AB1F9510}">
      <dgm:prSet/>
      <dgm:spPr/>
      <dgm:t>
        <a:bodyPr/>
        <a:lstStyle/>
        <a:p>
          <a:endParaRPr lang="en-US"/>
        </a:p>
      </dgm:t>
    </dgm:pt>
    <dgm:pt modelId="{9927D6C5-3AFF-4B48-8688-4391047C1E13}">
      <dgm:prSet phldrT="[Text]" custT="1"/>
      <dgm:spPr/>
      <dgm:t>
        <a:bodyPr/>
        <a:lstStyle/>
        <a:p>
          <a:r>
            <a:rPr lang="en-US" sz="1400" dirty="0"/>
            <a:t>Policies and funding</a:t>
          </a:r>
        </a:p>
      </dgm:t>
    </dgm:pt>
    <dgm:pt modelId="{735F7284-72C2-4FEC-BE2E-A85ED40E2ACB}" type="parTrans" cxnId="{15BC6BAA-982E-44F3-8FAA-1E3C2A41A37B}">
      <dgm:prSet/>
      <dgm:spPr/>
      <dgm:t>
        <a:bodyPr/>
        <a:lstStyle/>
        <a:p>
          <a:endParaRPr lang="en-US"/>
        </a:p>
      </dgm:t>
    </dgm:pt>
    <dgm:pt modelId="{E303E70C-ECB8-42C3-AA7D-0321EE1A1E6A}" type="sibTrans" cxnId="{15BC6BAA-982E-44F3-8FAA-1E3C2A41A37B}">
      <dgm:prSet/>
      <dgm:spPr/>
      <dgm:t>
        <a:bodyPr/>
        <a:lstStyle/>
        <a:p>
          <a:endParaRPr lang="en-US"/>
        </a:p>
      </dgm:t>
    </dgm:pt>
    <dgm:pt modelId="{E074E70A-6E64-4D31-92C5-F489A401B741}">
      <dgm:prSet phldrT="[Text]"/>
      <dgm:spPr/>
      <dgm:t>
        <a:bodyPr/>
        <a:lstStyle/>
        <a:p>
          <a:r>
            <a:rPr lang="en-US" dirty="0"/>
            <a:t>Data</a:t>
          </a:r>
        </a:p>
      </dgm:t>
    </dgm:pt>
    <dgm:pt modelId="{B1863C4E-8832-4808-92FB-7334D45A9807}" type="parTrans" cxnId="{64DF1C66-B507-449B-A6B3-CC3801E25FFC}">
      <dgm:prSet/>
      <dgm:spPr/>
      <dgm:t>
        <a:bodyPr/>
        <a:lstStyle/>
        <a:p>
          <a:endParaRPr lang="en-US"/>
        </a:p>
      </dgm:t>
    </dgm:pt>
    <dgm:pt modelId="{4BF82DB7-6B26-4EF3-81C8-23EEB1E44295}" type="sibTrans" cxnId="{64DF1C66-B507-449B-A6B3-CC3801E25FFC}">
      <dgm:prSet/>
      <dgm:spPr/>
      <dgm:t>
        <a:bodyPr/>
        <a:lstStyle/>
        <a:p>
          <a:endParaRPr lang="en-US"/>
        </a:p>
      </dgm:t>
    </dgm:pt>
    <dgm:pt modelId="{915231B2-4042-4540-8C54-47EB5CE84C2A}">
      <dgm:prSet phldrT="[Text]"/>
      <dgm:spPr/>
      <dgm:t>
        <a:bodyPr/>
        <a:lstStyle/>
        <a:p>
          <a:r>
            <a:rPr lang="en-US" dirty="0"/>
            <a:t>Universal Screening</a:t>
          </a:r>
        </a:p>
      </dgm:t>
    </dgm:pt>
    <dgm:pt modelId="{07DBF41B-C6A7-4C20-9078-D1A69A82FACB}" type="parTrans" cxnId="{ADC884E6-D669-4C25-8B43-B64514CC2F27}">
      <dgm:prSet/>
      <dgm:spPr/>
      <dgm:t>
        <a:bodyPr/>
        <a:lstStyle/>
        <a:p>
          <a:endParaRPr lang="en-US"/>
        </a:p>
      </dgm:t>
    </dgm:pt>
    <dgm:pt modelId="{829A0CD7-231D-4FD0-B019-13BE8894DDA3}" type="sibTrans" cxnId="{ADC884E6-D669-4C25-8B43-B64514CC2F27}">
      <dgm:prSet/>
      <dgm:spPr/>
      <dgm:t>
        <a:bodyPr/>
        <a:lstStyle/>
        <a:p>
          <a:endParaRPr lang="en-US"/>
        </a:p>
      </dgm:t>
    </dgm:pt>
    <dgm:pt modelId="{28F7839E-BD5D-4C87-8721-E14D05E6120F}">
      <dgm:prSet phldrT="[Text]" custT="1"/>
      <dgm:spPr/>
      <dgm:t>
        <a:bodyPr/>
        <a:lstStyle/>
        <a:p>
          <a:r>
            <a:rPr lang="en-US" sz="1400" dirty="0"/>
            <a:t>Progress Monitoring</a:t>
          </a:r>
        </a:p>
      </dgm:t>
    </dgm:pt>
    <dgm:pt modelId="{4307C179-BDA1-4D6E-A121-FB9261D0DE37}" type="parTrans" cxnId="{8C852CD4-C6EC-47F0-AB7C-38F50FEDB48C}">
      <dgm:prSet/>
      <dgm:spPr/>
      <dgm:t>
        <a:bodyPr/>
        <a:lstStyle/>
        <a:p>
          <a:endParaRPr lang="en-US"/>
        </a:p>
      </dgm:t>
    </dgm:pt>
    <dgm:pt modelId="{51F08CAC-447A-45B3-8201-AA246F575F71}" type="sibTrans" cxnId="{8C852CD4-C6EC-47F0-AB7C-38F50FEDB48C}">
      <dgm:prSet/>
      <dgm:spPr/>
      <dgm:t>
        <a:bodyPr/>
        <a:lstStyle/>
        <a:p>
          <a:endParaRPr lang="en-US"/>
        </a:p>
      </dgm:t>
    </dgm:pt>
    <dgm:pt modelId="{0228436E-53C7-4062-871B-ABF8C64FAB03}">
      <dgm:prSet phldrT="[Text]" custT="1"/>
      <dgm:spPr/>
      <dgm:t>
        <a:bodyPr/>
        <a:lstStyle/>
        <a:p>
          <a:r>
            <a:rPr lang="en-US" sz="1400" dirty="0"/>
            <a:t>Implementation Fidelity</a:t>
          </a:r>
        </a:p>
      </dgm:t>
    </dgm:pt>
    <dgm:pt modelId="{59F44AF8-6D82-434A-8801-6A1E9060328B}" type="parTrans" cxnId="{5F1BD283-71B6-4792-9204-D112AD85C0FC}">
      <dgm:prSet/>
      <dgm:spPr/>
      <dgm:t>
        <a:bodyPr/>
        <a:lstStyle/>
        <a:p>
          <a:endParaRPr lang="en-US"/>
        </a:p>
      </dgm:t>
    </dgm:pt>
    <dgm:pt modelId="{8DD201BD-7501-47CE-A1A5-C5EF6B00CEA2}" type="sibTrans" cxnId="{5F1BD283-71B6-4792-9204-D112AD85C0FC}">
      <dgm:prSet/>
      <dgm:spPr/>
      <dgm:t>
        <a:bodyPr/>
        <a:lstStyle/>
        <a:p>
          <a:endParaRPr lang="en-US"/>
        </a:p>
      </dgm:t>
    </dgm:pt>
    <dgm:pt modelId="{338B60C2-510C-45F2-A9DD-F38A9C3223FD}" type="pres">
      <dgm:prSet presAssocID="{CD6A5447-DDB7-4E16-AD06-EE9FE27A6E3C}" presName="diagram" presStyleCnt="0">
        <dgm:presLayoutVars>
          <dgm:chPref val="1"/>
          <dgm:dir/>
          <dgm:animOne val="branch"/>
          <dgm:animLvl val="lvl"/>
          <dgm:resizeHandles/>
        </dgm:presLayoutVars>
      </dgm:prSet>
      <dgm:spPr/>
    </dgm:pt>
    <dgm:pt modelId="{CE2B857B-D23B-4DDD-AB7C-711F662C453A}" type="pres">
      <dgm:prSet presAssocID="{B3A83E4F-E813-41A0-9B19-689C2232EFD3}" presName="root" presStyleCnt="0"/>
      <dgm:spPr/>
    </dgm:pt>
    <dgm:pt modelId="{449B5F0C-5CE7-4891-B241-7CE35CDC8248}" type="pres">
      <dgm:prSet presAssocID="{B3A83E4F-E813-41A0-9B19-689C2232EFD3}" presName="rootComposite" presStyleCnt="0"/>
      <dgm:spPr/>
    </dgm:pt>
    <dgm:pt modelId="{7743FF44-0EC2-434D-87C5-750FD5F37786}" type="pres">
      <dgm:prSet presAssocID="{B3A83E4F-E813-41A0-9B19-689C2232EFD3}" presName="rootText" presStyleLbl="node1" presStyleIdx="0" presStyleCnt="4"/>
      <dgm:spPr/>
    </dgm:pt>
    <dgm:pt modelId="{9751AE70-556E-4554-A591-19243E34B22A}" type="pres">
      <dgm:prSet presAssocID="{B3A83E4F-E813-41A0-9B19-689C2232EFD3}" presName="rootConnector" presStyleLbl="node1" presStyleIdx="0" presStyleCnt="4"/>
      <dgm:spPr/>
    </dgm:pt>
    <dgm:pt modelId="{898CD64E-E637-4A31-A7BC-2BACAF1FF2D9}" type="pres">
      <dgm:prSet presAssocID="{B3A83E4F-E813-41A0-9B19-689C2232EFD3}" presName="childShape" presStyleCnt="0"/>
      <dgm:spPr/>
    </dgm:pt>
    <dgm:pt modelId="{8171E31F-7B04-4ED1-946E-E5BB180B4D39}" type="pres">
      <dgm:prSet presAssocID="{2D34C642-02E3-4AA0-B06F-4922555BB53C}" presName="Name13" presStyleLbl="parChTrans1D2" presStyleIdx="0" presStyleCnt="18"/>
      <dgm:spPr/>
    </dgm:pt>
    <dgm:pt modelId="{62936F75-6197-4ADC-BD35-5C123D036B59}" type="pres">
      <dgm:prSet presAssocID="{0B1EFD41-342E-451D-961B-0F1E215826F4}" presName="childText" presStyleLbl="bgAcc1" presStyleIdx="0" presStyleCnt="18">
        <dgm:presLayoutVars>
          <dgm:bulletEnabled val="1"/>
        </dgm:presLayoutVars>
      </dgm:prSet>
      <dgm:spPr/>
    </dgm:pt>
    <dgm:pt modelId="{42D75F22-8DAF-4163-8621-AA0A327F6B54}" type="pres">
      <dgm:prSet presAssocID="{FEDF96E0-5E3E-4E90-8F65-E901F353A68E}" presName="Name13" presStyleLbl="parChTrans1D2" presStyleIdx="1" presStyleCnt="18"/>
      <dgm:spPr/>
    </dgm:pt>
    <dgm:pt modelId="{FC0E73CE-7218-474F-8436-1E0846DF1D0D}" type="pres">
      <dgm:prSet presAssocID="{AC0D25C9-F189-4B6A-A5DE-D7A139D3952D}" presName="childText" presStyleLbl="bgAcc1" presStyleIdx="1" presStyleCnt="18">
        <dgm:presLayoutVars>
          <dgm:bulletEnabled val="1"/>
        </dgm:presLayoutVars>
      </dgm:prSet>
      <dgm:spPr/>
    </dgm:pt>
    <dgm:pt modelId="{61C57E87-9818-45C6-B4FD-A4EAFDA64A81}" type="pres">
      <dgm:prSet presAssocID="{4D7724AF-38F4-43C2-B7F5-05EF0FA5BE24}" presName="Name13" presStyleLbl="parChTrans1D2" presStyleIdx="2" presStyleCnt="18"/>
      <dgm:spPr/>
    </dgm:pt>
    <dgm:pt modelId="{78D535DE-FABD-4F08-8EC3-4F91E5ACDC0F}" type="pres">
      <dgm:prSet presAssocID="{13180942-4194-4D0A-A05E-1FB914EEFADB}" presName="childText" presStyleLbl="bgAcc1" presStyleIdx="2" presStyleCnt="18">
        <dgm:presLayoutVars>
          <dgm:bulletEnabled val="1"/>
        </dgm:presLayoutVars>
      </dgm:prSet>
      <dgm:spPr/>
    </dgm:pt>
    <dgm:pt modelId="{5575D1F1-B16D-459D-8D16-FD40FB1A9B5E}" type="pres">
      <dgm:prSet presAssocID="{C0EBAC30-BDBE-4550-B5C8-B23541694417}" presName="Name13" presStyleLbl="parChTrans1D2" presStyleIdx="3" presStyleCnt="18"/>
      <dgm:spPr/>
    </dgm:pt>
    <dgm:pt modelId="{19531FDC-0B11-4BB7-9A61-EA528222FFDE}" type="pres">
      <dgm:prSet presAssocID="{27335D8D-2231-49C6-84FC-89E1D1143DA7}" presName="childText" presStyleLbl="bgAcc1" presStyleIdx="3" presStyleCnt="18">
        <dgm:presLayoutVars>
          <dgm:bulletEnabled val="1"/>
        </dgm:presLayoutVars>
      </dgm:prSet>
      <dgm:spPr/>
    </dgm:pt>
    <dgm:pt modelId="{F3FBCB10-ED14-4BDA-B463-691D622330B4}" type="pres">
      <dgm:prSet presAssocID="{41ED79A1-BA71-4AEB-B3AE-E117E4D0265B}" presName="root" presStyleCnt="0"/>
      <dgm:spPr/>
    </dgm:pt>
    <dgm:pt modelId="{E93642F3-BF82-4833-BE72-0084DFCF1705}" type="pres">
      <dgm:prSet presAssocID="{41ED79A1-BA71-4AEB-B3AE-E117E4D0265B}" presName="rootComposite" presStyleCnt="0"/>
      <dgm:spPr/>
    </dgm:pt>
    <dgm:pt modelId="{C88A5141-07B5-4134-B780-CAD1F09D9BF7}" type="pres">
      <dgm:prSet presAssocID="{41ED79A1-BA71-4AEB-B3AE-E117E4D0265B}" presName="rootText" presStyleLbl="node1" presStyleIdx="1" presStyleCnt="4"/>
      <dgm:spPr/>
    </dgm:pt>
    <dgm:pt modelId="{0347D17D-7F32-4E25-A50C-03431810D647}" type="pres">
      <dgm:prSet presAssocID="{41ED79A1-BA71-4AEB-B3AE-E117E4D0265B}" presName="rootConnector" presStyleLbl="node1" presStyleIdx="1" presStyleCnt="4"/>
      <dgm:spPr/>
    </dgm:pt>
    <dgm:pt modelId="{E32B2567-921A-4AC3-AF0F-2AFA0067BBAE}" type="pres">
      <dgm:prSet presAssocID="{41ED79A1-BA71-4AEB-B3AE-E117E4D0265B}" presName="childShape" presStyleCnt="0"/>
      <dgm:spPr/>
    </dgm:pt>
    <dgm:pt modelId="{A6BCC039-D62D-4E4A-83A5-970D0CC40D01}" type="pres">
      <dgm:prSet presAssocID="{DC408016-9CE4-49FC-AE6E-51B12C138F47}" presName="Name13" presStyleLbl="parChTrans1D2" presStyleIdx="4" presStyleCnt="18"/>
      <dgm:spPr/>
    </dgm:pt>
    <dgm:pt modelId="{24AB9BFF-CC9B-4845-ABDE-F4A1BF2F00D3}" type="pres">
      <dgm:prSet presAssocID="{A5F7CE3C-8067-4C61-990B-EFD9EB671022}" presName="childText" presStyleLbl="bgAcc1" presStyleIdx="4" presStyleCnt="18">
        <dgm:presLayoutVars>
          <dgm:bulletEnabled val="1"/>
        </dgm:presLayoutVars>
      </dgm:prSet>
      <dgm:spPr/>
    </dgm:pt>
    <dgm:pt modelId="{41EB5A88-6A20-49FF-A289-6A0176AB5358}" type="pres">
      <dgm:prSet presAssocID="{D46C00E2-2EF1-4AAC-9D3D-21FEFCB6A1D9}" presName="Name13" presStyleLbl="parChTrans1D2" presStyleIdx="5" presStyleCnt="18"/>
      <dgm:spPr/>
    </dgm:pt>
    <dgm:pt modelId="{4C40DB3D-01F7-4443-93F5-F0F2CEC1FE59}" type="pres">
      <dgm:prSet presAssocID="{6E31D62A-8AD5-44F4-A88E-1AE3882CD55D}" presName="childText" presStyleLbl="bgAcc1" presStyleIdx="5" presStyleCnt="18">
        <dgm:presLayoutVars>
          <dgm:bulletEnabled val="1"/>
        </dgm:presLayoutVars>
      </dgm:prSet>
      <dgm:spPr/>
    </dgm:pt>
    <dgm:pt modelId="{D5010AB1-6893-4499-8ED6-02C249EB418A}" type="pres">
      <dgm:prSet presAssocID="{C99147F3-95F0-43DF-9BA1-DB9AD4242EFD}" presName="Name13" presStyleLbl="parChTrans1D2" presStyleIdx="6" presStyleCnt="18"/>
      <dgm:spPr/>
    </dgm:pt>
    <dgm:pt modelId="{2041F807-15D9-49E3-A643-ABB49E24DF44}" type="pres">
      <dgm:prSet presAssocID="{DB3DA3B4-3C9E-47D6-9B3C-DF3B0FD7B815}" presName="childText" presStyleLbl="bgAcc1" presStyleIdx="6" presStyleCnt="18">
        <dgm:presLayoutVars>
          <dgm:bulletEnabled val="1"/>
        </dgm:presLayoutVars>
      </dgm:prSet>
      <dgm:spPr/>
    </dgm:pt>
    <dgm:pt modelId="{84B09464-393C-4739-AA05-661B2899583B}" type="pres">
      <dgm:prSet presAssocID="{A7F56224-49FC-40E8-BBF9-D3DDCC169236}" presName="Name13" presStyleLbl="parChTrans1D2" presStyleIdx="7" presStyleCnt="18"/>
      <dgm:spPr/>
    </dgm:pt>
    <dgm:pt modelId="{779A7A51-49BF-4380-BC09-A56DB32258B2}" type="pres">
      <dgm:prSet presAssocID="{31FB7A22-3CD0-4086-B0EA-2FF66F81780B}" presName="childText" presStyleLbl="bgAcc1" presStyleIdx="7" presStyleCnt="18">
        <dgm:presLayoutVars>
          <dgm:bulletEnabled val="1"/>
        </dgm:presLayoutVars>
      </dgm:prSet>
      <dgm:spPr/>
    </dgm:pt>
    <dgm:pt modelId="{E456B5D7-855A-44B7-BAB1-C2D409C0DC43}" type="pres">
      <dgm:prSet presAssocID="{A8DFA8E3-1830-465E-85C2-B0211812B86D}" presName="Name13" presStyleLbl="parChTrans1D2" presStyleIdx="8" presStyleCnt="18"/>
      <dgm:spPr/>
    </dgm:pt>
    <dgm:pt modelId="{7D6F7DEB-3482-413F-AED1-50D579A55B8C}" type="pres">
      <dgm:prSet presAssocID="{C8B750FD-0174-4474-B105-57C814FD3733}" presName="childText" presStyleLbl="bgAcc1" presStyleIdx="8" presStyleCnt="18">
        <dgm:presLayoutVars>
          <dgm:bulletEnabled val="1"/>
        </dgm:presLayoutVars>
      </dgm:prSet>
      <dgm:spPr/>
    </dgm:pt>
    <dgm:pt modelId="{DE7A767A-8127-4D49-96A7-E94DDD60DC4B}" type="pres">
      <dgm:prSet presAssocID="{F64D4BE5-0EC3-4035-9E53-CCAD8F6B68F0}" presName="Name13" presStyleLbl="parChTrans1D2" presStyleIdx="9" presStyleCnt="18"/>
      <dgm:spPr/>
    </dgm:pt>
    <dgm:pt modelId="{B8B556F1-9DB3-424D-9654-8C46CF9842C0}" type="pres">
      <dgm:prSet presAssocID="{912E708D-8E15-4BB6-8E9A-1333277D9B39}" presName="childText" presStyleLbl="bgAcc1" presStyleIdx="9" presStyleCnt="18">
        <dgm:presLayoutVars>
          <dgm:bulletEnabled val="1"/>
        </dgm:presLayoutVars>
      </dgm:prSet>
      <dgm:spPr/>
    </dgm:pt>
    <dgm:pt modelId="{2CE4D8B5-76B4-40D6-B4A1-5A0943D93982}" type="pres">
      <dgm:prSet presAssocID="{64A6E28F-5EA1-4ED7-8BEB-35DE2B4CDADE}" presName="root" presStyleCnt="0"/>
      <dgm:spPr/>
    </dgm:pt>
    <dgm:pt modelId="{52BC28B7-F1CF-44FB-8367-3D149329404F}" type="pres">
      <dgm:prSet presAssocID="{64A6E28F-5EA1-4ED7-8BEB-35DE2B4CDADE}" presName="rootComposite" presStyleCnt="0"/>
      <dgm:spPr/>
    </dgm:pt>
    <dgm:pt modelId="{141EBE87-51E1-4C38-AF69-EB170FE6B5CD}" type="pres">
      <dgm:prSet presAssocID="{64A6E28F-5EA1-4ED7-8BEB-35DE2B4CDADE}" presName="rootText" presStyleLbl="node1" presStyleIdx="2" presStyleCnt="4"/>
      <dgm:spPr/>
    </dgm:pt>
    <dgm:pt modelId="{0D890972-BC4F-412A-B539-B5921DA00182}" type="pres">
      <dgm:prSet presAssocID="{64A6E28F-5EA1-4ED7-8BEB-35DE2B4CDADE}" presName="rootConnector" presStyleLbl="node1" presStyleIdx="2" presStyleCnt="4"/>
      <dgm:spPr/>
    </dgm:pt>
    <dgm:pt modelId="{61081F1B-AFC2-4354-9BAA-A618684068A1}" type="pres">
      <dgm:prSet presAssocID="{64A6E28F-5EA1-4ED7-8BEB-35DE2B4CDADE}" presName="childShape" presStyleCnt="0"/>
      <dgm:spPr/>
    </dgm:pt>
    <dgm:pt modelId="{A7532316-846E-4EBB-9146-743547347DFA}" type="pres">
      <dgm:prSet presAssocID="{C97E85A3-DAAF-4AE3-9E54-5A358B98BD80}" presName="Name13" presStyleLbl="parChTrans1D2" presStyleIdx="10" presStyleCnt="18"/>
      <dgm:spPr/>
    </dgm:pt>
    <dgm:pt modelId="{4E18C46B-4710-41F4-8206-DEC1612C05C6}" type="pres">
      <dgm:prSet presAssocID="{6FBE95B1-E226-4010-9216-4846A065CBE4}" presName="childText" presStyleLbl="bgAcc1" presStyleIdx="10" presStyleCnt="18">
        <dgm:presLayoutVars>
          <dgm:bulletEnabled val="1"/>
        </dgm:presLayoutVars>
      </dgm:prSet>
      <dgm:spPr/>
    </dgm:pt>
    <dgm:pt modelId="{E15C37DD-FDEA-4D04-B3EE-C25208BA2F66}" type="pres">
      <dgm:prSet presAssocID="{1216E120-5356-4C3A-92D6-CECB69511CC7}" presName="Name13" presStyleLbl="parChTrans1D2" presStyleIdx="11" presStyleCnt="18"/>
      <dgm:spPr/>
    </dgm:pt>
    <dgm:pt modelId="{109D8719-2E28-4212-B7C3-B32D39FB128B}" type="pres">
      <dgm:prSet presAssocID="{2E882F9E-2D66-4542-B698-2E99211880D5}" presName="childText" presStyleLbl="bgAcc1" presStyleIdx="11" presStyleCnt="18">
        <dgm:presLayoutVars>
          <dgm:bulletEnabled val="1"/>
        </dgm:presLayoutVars>
      </dgm:prSet>
      <dgm:spPr/>
    </dgm:pt>
    <dgm:pt modelId="{9BEF5F73-A145-4737-970D-5C4CF11BC790}" type="pres">
      <dgm:prSet presAssocID="{BECEC098-9E7B-4D4E-B5A4-0387DEC1C8C7}" presName="Name13" presStyleLbl="parChTrans1D2" presStyleIdx="12" presStyleCnt="18"/>
      <dgm:spPr/>
    </dgm:pt>
    <dgm:pt modelId="{7A49999F-7931-414D-A580-F0DAD8A3A26A}" type="pres">
      <dgm:prSet presAssocID="{F3D5AE10-7034-42B9-9100-A7A271988256}" presName="childText" presStyleLbl="bgAcc1" presStyleIdx="12" presStyleCnt="18">
        <dgm:presLayoutVars>
          <dgm:bulletEnabled val="1"/>
        </dgm:presLayoutVars>
      </dgm:prSet>
      <dgm:spPr/>
    </dgm:pt>
    <dgm:pt modelId="{D8FBC4BC-8CB8-4557-ABA4-473EA8D141E4}" type="pres">
      <dgm:prSet presAssocID="{6B607FDD-D189-4D02-A901-C35315052185}" presName="Name13" presStyleLbl="parChTrans1D2" presStyleIdx="13" presStyleCnt="18"/>
      <dgm:spPr/>
    </dgm:pt>
    <dgm:pt modelId="{524390FF-4EBE-482B-B295-75DBDDD5AEC1}" type="pres">
      <dgm:prSet presAssocID="{2D81C5D6-FA93-4572-98DE-0C29AA0E604B}" presName="childText" presStyleLbl="bgAcc1" presStyleIdx="13" presStyleCnt="18">
        <dgm:presLayoutVars>
          <dgm:bulletEnabled val="1"/>
        </dgm:presLayoutVars>
      </dgm:prSet>
      <dgm:spPr/>
    </dgm:pt>
    <dgm:pt modelId="{F9BD9E55-5391-4B57-ABEF-565DA3E8E8BF}" type="pres">
      <dgm:prSet presAssocID="{735F7284-72C2-4FEC-BE2E-A85ED40E2ACB}" presName="Name13" presStyleLbl="parChTrans1D2" presStyleIdx="14" presStyleCnt="18"/>
      <dgm:spPr/>
    </dgm:pt>
    <dgm:pt modelId="{0453683B-D908-4B6C-9077-2625F6CABE14}" type="pres">
      <dgm:prSet presAssocID="{9927D6C5-3AFF-4B48-8688-4391047C1E13}" presName="childText" presStyleLbl="bgAcc1" presStyleIdx="14" presStyleCnt="18">
        <dgm:presLayoutVars>
          <dgm:bulletEnabled val="1"/>
        </dgm:presLayoutVars>
      </dgm:prSet>
      <dgm:spPr/>
    </dgm:pt>
    <dgm:pt modelId="{84121CD7-4259-4E00-9F84-92F8F1A4DFE7}" type="pres">
      <dgm:prSet presAssocID="{E074E70A-6E64-4D31-92C5-F489A401B741}" presName="root" presStyleCnt="0"/>
      <dgm:spPr/>
    </dgm:pt>
    <dgm:pt modelId="{C30F0608-F07A-4973-A493-A5DE3D146F5E}" type="pres">
      <dgm:prSet presAssocID="{E074E70A-6E64-4D31-92C5-F489A401B741}" presName="rootComposite" presStyleCnt="0"/>
      <dgm:spPr/>
    </dgm:pt>
    <dgm:pt modelId="{63823D0C-710B-4031-A935-5FEC3E456AD4}" type="pres">
      <dgm:prSet presAssocID="{E074E70A-6E64-4D31-92C5-F489A401B741}" presName="rootText" presStyleLbl="node1" presStyleIdx="3" presStyleCnt="4"/>
      <dgm:spPr/>
    </dgm:pt>
    <dgm:pt modelId="{4863AA5C-3C7D-4316-8C19-1F0366493E35}" type="pres">
      <dgm:prSet presAssocID="{E074E70A-6E64-4D31-92C5-F489A401B741}" presName="rootConnector" presStyleLbl="node1" presStyleIdx="3" presStyleCnt="4"/>
      <dgm:spPr/>
    </dgm:pt>
    <dgm:pt modelId="{3A51349D-EEE6-41C4-B56E-EF80D49B3F22}" type="pres">
      <dgm:prSet presAssocID="{E074E70A-6E64-4D31-92C5-F489A401B741}" presName="childShape" presStyleCnt="0"/>
      <dgm:spPr/>
    </dgm:pt>
    <dgm:pt modelId="{D189DE97-559C-427A-8826-EE71E53EED81}" type="pres">
      <dgm:prSet presAssocID="{07DBF41B-C6A7-4C20-9078-D1A69A82FACB}" presName="Name13" presStyleLbl="parChTrans1D2" presStyleIdx="15" presStyleCnt="18"/>
      <dgm:spPr/>
    </dgm:pt>
    <dgm:pt modelId="{F4C0BF19-CB72-47AA-A9D6-B5EE241D6441}" type="pres">
      <dgm:prSet presAssocID="{915231B2-4042-4540-8C54-47EB5CE84C2A}" presName="childText" presStyleLbl="bgAcc1" presStyleIdx="15" presStyleCnt="18">
        <dgm:presLayoutVars>
          <dgm:bulletEnabled val="1"/>
        </dgm:presLayoutVars>
      </dgm:prSet>
      <dgm:spPr/>
    </dgm:pt>
    <dgm:pt modelId="{A5B189AB-B93B-4EE1-8043-8AEE4AF3E9AF}" type="pres">
      <dgm:prSet presAssocID="{4307C179-BDA1-4D6E-A121-FB9261D0DE37}" presName="Name13" presStyleLbl="parChTrans1D2" presStyleIdx="16" presStyleCnt="18"/>
      <dgm:spPr/>
    </dgm:pt>
    <dgm:pt modelId="{0D5EAF08-F846-4FE0-9CAC-BCDE3E81E913}" type="pres">
      <dgm:prSet presAssocID="{28F7839E-BD5D-4C87-8721-E14D05E6120F}" presName="childText" presStyleLbl="bgAcc1" presStyleIdx="16" presStyleCnt="18">
        <dgm:presLayoutVars>
          <dgm:bulletEnabled val="1"/>
        </dgm:presLayoutVars>
      </dgm:prSet>
      <dgm:spPr/>
    </dgm:pt>
    <dgm:pt modelId="{041C2093-3147-43DA-BED5-4E6D34C1C617}" type="pres">
      <dgm:prSet presAssocID="{59F44AF8-6D82-434A-8801-6A1E9060328B}" presName="Name13" presStyleLbl="parChTrans1D2" presStyleIdx="17" presStyleCnt="18"/>
      <dgm:spPr/>
    </dgm:pt>
    <dgm:pt modelId="{63EE1160-DBE6-4718-9096-4744E2CB4D96}" type="pres">
      <dgm:prSet presAssocID="{0228436E-53C7-4062-871B-ABF8C64FAB03}" presName="childText" presStyleLbl="bgAcc1" presStyleIdx="17" presStyleCnt="18" custScaleX="136792">
        <dgm:presLayoutVars>
          <dgm:bulletEnabled val="1"/>
        </dgm:presLayoutVars>
      </dgm:prSet>
      <dgm:spPr/>
    </dgm:pt>
  </dgm:ptLst>
  <dgm:cxnLst>
    <dgm:cxn modelId="{7B34B803-5C00-40B1-AF18-BB25AB1F9510}" srcId="{64A6E28F-5EA1-4ED7-8BEB-35DE2B4CDADE}" destId="{2D81C5D6-FA93-4572-98DE-0C29AA0E604B}" srcOrd="3" destOrd="0" parTransId="{6B607FDD-D189-4D02-A901-C35315052185}" sibTransId="{EE4C270A-9244-4F4A-98E2-A5521B59F97D}"/>
    <dgm:cxn modelId="{AE045D0F-9FED-4788-BCAB-52C84E6F8BA2}" srcId="{64A6E28F-5EA1-4ED7-8BEB-35DE2B4CDADE}" destId="{2E882F9E-2D66-4542-B698-2E99211880D5}" srcOrd="1" destOrd="0" parTransId="{1216E120-5356-4C3A-92D6-CECB69511CC7}" sibTransId="{AA9713E5-3A24-4087-BE76-97402BF119FA}"/>
    <dgm:cxn modelId="{20109712-F573-BB40-88E8-5679E1C500B6}" type="presOf" srcId="{A7F56224-49FC-40E8-BBF9-D3DDCC169236}" destId="{84B09464-393C-4739-AA05-661B2899583B}" srcOrd="0" destOrd="0" presId="urn:microsoft.com/office/officeart/2005/8/layout/hierarchy3"/>
    <dgm:cxn modelId="{9D449320-772B-BC4D-B335-7C74F62A03CB}" type="presOf" srcId="{E074E70A-6E64-4D31-92C5-F489A401B741}" destId="{4863AA5C-3C7D-4316-8C19-1F0366493E35}" srcOrd="1" destOrd="0" presId="urn:microsoft.com/office/officeart/2005/8/layout/hierarchy3"/>
    <dgm:cxn modelId="{E5309526-6861-8044-A8B2-8A2485821727}" type="presOf" srcId="{B3A83E4F-E813-41A0-9B19-689C2232EFD3}" destId="{7743FF44-0EC2-434D-87C5-750FD5F37786}" srcOrd="0" destOrd="0" presId="urn:microsoft.com/office/officeart/2005/8/layout/hierarchy3"/>
    <dgm:cxn modelId="{E434EF26-96F7-D649-B01A-ECA6AE73EA6C}" type="presOf" srcId="{59F44AF8-6D82-434A-8801-6A1E9060328B}" destId="{041C2093-3147-43DA-BED5-4E6D34C1C617}" srcOrd="0" destOrd="0" presId="urn:microsoft.com/office/officeart/2005/8/layout/hierarchy3"/>
    <dgm:cxn modelId="{590D3628-DCD1-3147-A0B7-DDAA7C66B9BE}" type="presOf" srcId="{9927D6C5-3AFF-4B48-8688-4391047C1E13}" destId="{0453683B-D908-4B6C-9077-2625F6CABE14}" srcOrd="0" destOrd="0" presId="urn:microsoft.com/office/officeart/2005/8/layout/hierarchy3"/>
    <dgm:cxn modelId="{F9FD9534-BC0C-F345-A8ED-19C1F17318DF}" type="presOf" srcId="{0B1EFD41-342E-451D-961B-0F1E215826F4}" destId="{62936F75-6197-4ADC-BD35-5C123D036B59}" srcOrd="0" destOrd="0" presId="urn:microsoft.com/office/officeart/2005/8/layout/hierarchy3"/>
    <dgm:cxn modelId="{A10B7635-0102-0D4A-9C5F-6B1F40BF1B92}" type="presOf" srcId="{D46C00E2-2EF1-4AAC-9D3D-21FEFCB6A1D9}" destId="{41EB5A88-6A20-49FF-A289-6A0176AB5358}" srcOrd="0" destOrd="0" presId="urn:microsoft.com/office/officeart/2005/8/layout/hierarchy3"/>
    <dgm:cxn modelId="{2BBAAF39-9693-48BD-BDA3-F538EB5A823F}" srcId="{B3A83E4F-E813-41A0-9B19-689C2232EFD3}" destId="{13180942-4194-4D0A-A05E-1FB914EEFADB}" srcOrd="2" destOrd="0" parTransId="{4D7724AF-38F4-43C2-B7F5-05EF0FA5BE24}" sibTransId="{FE9EBE50-927B-47B8-8BA4-7944A3AE2516}"/>
    <dgm:cxn modelId="{E403C13A-2D7A-7F4E-B1F2-9CDD0E847DD5}" type="presOf" srcId="{C8B750FD-0174-4474-B105-57C814FD3733}" destId="{7D6F7DEB-3482-413F-AED1-50D579A55B8C}" srcOrd="0" destOrd="0" presId="urn:microsoft.com/office/officeart/2005/8/layout/hierarchy3"/>
    <dgm:cxn modelId="{B4A8183C-B083-4CFC-A7C8-352F296112F0}" srcId="{64A6E28F-5EA1-4ED7-8BEB-35DE2B4CDADE}" destId="{F3D5AE10-7034-42B9-9100-A7A271988256}" srcOrd="2" destOrd="0" parTransId="{BECEC098-9E7B-4D4E-B5A4-0387DEC1C8C7}" sibTransId="{68364E67-4778-4F96-93E5-6EE3FB044F43}"/>
    <dgm:cxn modelId="{7FC7BC3C-E274-D24C-84A0-8101B5904BDF}" type="presOf" srcId="{C97E85A3-DAAF-4AE3-9E54-5A358B98BD80}" destId="{A7532316-846E-4EBB-9146-743547347DFA}" srcOrd="0" destOrd="0" presId="urn:microsoft.com/office/officeart/2005/8/layout/hierarchy3"/>
    <dgm:cxn modelId="{B61B625B-47CE-4F40-822C-29A43D8A2A51}" srcId="{41ED79A1-BA71-4AEB-B3AE-E117E4D0265B}" destId="{6E31D62A-8AD5-44F4-A88E-1AE3882CD55D}" srcOrd="1" destOrd="0" parTransId="{D46C00E2-2EF1-4AAC-9D3D-21FEFCB6A1D9}" sibTransId="{47DACC8A-4CC1-4EA6-8B81-1BDB37B2CED0}"/>
    <dgm:cxn modelId="{F77D2A5D-1A93-5C42-9E64-163C38CCEDF3}" type="presOf" srcId="{2E882F9E-2D66-4542-B698-2E99211880D5}" destId="{109D8719-2E28-4212-B7C3-B32D39FB128B}" srcOrd="0" destOrd="0" presId="urn:microsoft.com/office/officeart/2005/8/layout/hierarchy3"/>
    <dgm:cxn modelId="{2DDD115E-1561-694F-B109-73A601B5B506}" type="presOf" srcId="{64A6E28F-5EA1-4ED7-8BEB-35DE2B4CDADE}" destId="{141EBE87-51E1-4C38-AF69-EB170FE6B5CD}" srcOrd="0" destOrd="0" presId="urn:microsoft.com/office/officeart/2005/8/layout/hierarchy3"/>
    <dgm:cxn modelId="{2F3E595E-6078-4F4C-BCDE-2978BBB61129}" type="presOf" srcId="{4307C179-BDA1-4D6E-A121-FB9261D0DE37}" destId="{A5B189AB-B93B-4EE1-8043-8AEE4AF3E9AF}" srcOrd="0" destOrd="0" presId="urn:microsoft.com/office/officeart/2005/8/layout/hierarchy3"/>
    <dgm:cxn modelId="{5511F344-C138-F449-BEAF-033C5C2897E2}" type="presOf" srcId="{DB3DA3B4-3C9E-47D6-9B3C-DF3B0FD7B815}" destId="{2041F807-15D9-49E3-A643-ABB49E24DF44}" srcOrd="0" destOrd="0" presId="urn:microsoft.com/office/officeart/2005/8/layout/hierarchy3"/>
    <dgm:cxn modelId="{64DF1C66-B507-449B-A6B3-CC3801E25FFC}" srcId="{CD6A5447-DDB7-4E16-AD06-EE9FE27A6E3C}" destId="{E074E70A-6E64-4D31-92C5-F489A401B741}" srcOrd="3" destOrd="0" parTransId="{B1863C4E-8832-4808-92FB-7334D45A9807}" sibTransId="{4BF82DB7-6B26-4EF3-81C8-23EEB1E44295}"/>
    <dgm:cxn modelId="{EAB03B46-CCD6-4B6A-AD19-1650E6759FBD}" srcId="{B3A83E4F-E813-41A0-9B19-689C2232EFD3}" destId="{0B1EFD41-342E-451D-961B-0F1E215826F4}" srcOrd="0" destOrd="0" parTransId="{2D34C642-02E3-4AA0-B06F-4922555BB53C}" sibTransId="{229BAB10-DC36-4ED6-BC5D-4C86958D4111}"/>
    <dgm:cxn modelId="{5F56AA67-C38F-7346-B3D5-DAA4F1FFDF88}" type="presOf" srcId="{DC408016-9CE4-49FC-AE6E-51B12C138F47}" destId="{A6BCC039-D62D-4E4A-83A5-970D0CC40D01}" srcOrd="0" destOrd="0" presId="urn:microsoft.com/office/officeart/2005/8/layout/hierarchy3"/>
    <dgm:cxn modelId="{2AD8D567-B689-204C-8A31-7E8B0CA8F5EA}" type="presOf" srcId="{C99147F3-95F0-43DF-9BA1-DB9AD4242EFD}" destId="{D5010AB1-6893-4499-8ED6-02C249EB418A}" srcOrd="0" destOrd="0" presId="urn:microsoft.com/office/officeart/2005/8/layout/hierarchy3"/>
    <dgm:cxn modelId="{C6902468-C3FA-E64B-8625-D25A17004726}" type="presOf" srcId="{BECEC098-9E7B-4D4E-B5A4-0387DEC1C8C7}" destId="{9BEF5F73-A145-4737-970D-5C4CF11BC790}" srcOrd="0" destOrd="0" presId="urn:microsoft.com/office/officeart/2005/8/layout/hierarchy3"/>
    <dgm:cxn modelId="{F894DF48-3BCD-4F79-B573-135509B4C465}" srcId="{41ED79A1-BA71-4AEB-B3AE-E117E4D0265B}" destId="{31FB7A22-3CD0-4086-B0EA-2FF66F81780B}" srcOrd="3" destOrd="0" parTransId="{A7F56224-49FC-40E8-BBF9-D3DDCC169236}" sibTransId="{0F7BA4DA-6E3A-4449-87F0-AB7FB0399B1E}"/>
    <dgm:cxn modelId="{5C70296C-F77A-EA4D-88C6-132836831888}" type="presOf" srcId="{AC0D25C9-F189-4B6A-A5DE-D7A139D3952D}" destId="{FC0E73CE-7218-474F-8436-1E0846DF1D0D}" srcOrd="0" destOrd="0" presId="urn:microsoft.com/office/officeart/2005/8/layout/hierarchy3"/>
    <dgm:cxn modelId="{44C83A70-6582-4A1F-BD1B-ED7267AA65E5}" srcId="{41ED79A1-BA71-4AEB-B3AE-E117E4D0265B}" destId="{A5F7CE3C-8067-4C61-990B-EFD9EB671022}" srcOrd="0" destOrd="0" parTransId="{DC408016-9CE4-49FC-AE6E-51B12C138F47}" sibTransId="{5CC147AA-FD5E-49F7-9905-24988296BA50}"/>
    <dgm:cxn modelId="{46B39150-FC78-44A9-A77B-AC1510B1CBB0}" srcId="{64A6E28F-5EA1-4ED7-8BEB-35DE2B4CDADE}" destId="{6FBE95B1-E226-4010-9216-4846A065CBE4}" srcOrd="0" destOrd="0" parTransId="{C97E85A3-DAAF-4AE3-9E54-5A358B98BD80}" sibTransId="{D46F175A-9E5A-4D85-8FA2-A0FC06131279}"/>
    <dgm:cxn modelId="{37E18A51-AD52-BB4A-A58F-D8CFB2DCF470}" type="presOf" srcId="{4D7724AF-38F4-43C2-B7F5-05EF0FA5BE24}" destId="{61C57E87-9818-45C6-B4FD-A4EAFDA64A81}" srcOrd="0" destOrd="0" presId="urn:microsoft.com/office/officeart/2005/8/layout/hierarchy3"/>
    <dgm:cxn modelId="{5CEF7654-FA13-7A42-8205-4E2EC14E860A}" type="presOf" srcId="{41ED79A1-BA71-4AEB-B3AE-E117E4D0265B}" destId="{0347D17D-7F32-4E25-A50C-03431810D647}" srcOrd="1" destOrd="0" presId="urn:microsoft.com/office/officeart/2005/8/layout/hierarchy3"/>
    <dgm:cxn modelId="{7A298F75-1101-5C4A-A461-E0FCF0203FB6}" type="presOf" srcId="{0228436E-53C7-4062-871B-ABF8C64FAB03}" destId="{63EE1160-DBE6-4718-9096-4744E2CB4D96}" srcOrd="0" destOrd="0" presId="urn:microsoft.com/office/officeart/2005/8/layout/hierarchy3"/>
    <dgm:cxn modelId="{17B82158-4490-3846-98D7-1B6DCAF7F2E4}" type="presOf" srcId="{2D34C642-02E3-4AA0-B06F-4922555BB53C}" destId="{8171E31F-7B04-4ED1-946E-E5BB180B4D39}" srcOrd="0" destOrd="0" presId="urn:microsoft.com/office/officeart/2005/8/layout/hierarchy3"/>
    <dgm:cxn modelId="{2C7C6B78-25B4-B943-83F8-74633471779F}" type="presOf" srcId="{41ED79A1-BA71-4AEB-B3AE-E117E4D0265B}" destId="{C88A5141-07B5-4134-B780-CAD1F09D9BF7}" srcOrd="0" destOrd="0" presId="urn:microsoft.com/office/officeart/2005/8/layout/hierarchy3"/>
    <dgm:cxn modelId="{B7DAC979-3FA7-407E-8F4A-2BD32FB7837C}" srcId="{B3A83E4F-E813-41A0-9B19-689C2232EFD3}" destId="{27335D8D-2231-49C6-84FC-89E1D1143DA7}" srcOrd="3" destOrd="0" parTransId="{C0EBAC30-BDBE-4550-B5C8-B23541694417}" sibTransId="{F8FF1C43-72D1-4DAE-BB04-D4DE50773EB8}"/>
    <dgm:cxn modelId="{EABEB283-7F37-274A-A5EC-A4670E10672E}" type="presOf" srcId="{C0EBAC30-BDBE-4550-B5C8-B23541694417}" destId="{5575D1F1-B16D-459D-8D16-FD40FB1A9B5E}" srcOrd="0" destOrd="0" presId="urn:microsoft.com/office/officeart/2005/8/layout/hierarchy3"/>
    <dgm:cxn modelId="{5F1BD283-71B6-4792-9204-D112AD85C0FC}" srcId="{E074E70A-6E64-4D31-92C5-F489A401B741}" destId="{0228436E-53C7-4062-871B-ABF8C64FAB03}" srcOrd="2" destOrd="0" parTransId="{59F44AF8-6D82-434A-8801-6A1E9060328B}" sibTransId="{8DD201BD-7501-47CE-A1A5-C5EF6B00CEA2}"/>
    <dgm:cxn modelId="{8C1B5B87-747D-4072-8406-EF68B4A9B550}" srcId="{41ED79A1-BA71-4AEB-B3AE-E117E4D0265B}" destId="{DB3DA3B4-3C9E-47D6-9B3C-DF3B0FD7B815}" srcOrd="2" destOrd="0" parTransId="{C99147F3-95F0-43DF-9BA1-DB9AD4242EFD}" sibTransId="{1D1DE808-5218-421A-91DC-8C6BB77124FE}"/>
    <dgm:cxn modelId="{FA8DE18D-A25A-1E41-9848-19FD863F0990}" type="presOf" srcId="{2D81C5D6-FA93-4572-98DE-0C29AA0E604B}" destId="{524390FF-4EBE-482B-B295-75DBDDD5AEC1}" srcOrd="0" destOrd="0" presId="urn:microsoft.com/office/officeart/2005/8/layout/hierarchy3"/>
    <dgm:cxn modelId="{0189E390-08F5-459D-9327-6F2920569C34}" srcId="{CD6A5447-DDB7-4E16-AD06-EE9FE27A6E3C}" destId="{41ED79A1-BA71-4AEB-B3AE-E117E4D0265B}" srcOrd="1" destOrd="0" parTransId="{128A3AFA-E56D-4C27-9665-4159BA385F1F}" sibTransId="{F4BB7D2F-C7BD-45C0-885D-BF47B10FDB7F}"/>
    <dgm:cxn modelId="{56A25795-E5BC-5E40-9AFD-E35E2BC49390}" type="presOf" srcId="{F3D5AE10-7034-42B9-9100-A7A271988256}" destId="{7A49999F-7931-414D-A580-F0DAD8A3A26A}" srcOrd="0" destOrd="0" presId="urn:microsoft.com/office/officeart/2005/8/layout/hierarchy3"/>
    <dgm:cxn modelId="{09D07B96-2385-524F-9B44-B9A9DAE766BA}" type="presOf" srcId="{6E31D62A-8AD5-44F4-A88E-1AE3882CD55D}" destId="{4C40DB3D-01F7-4443-93F5-F0F2CEC1FE59}" srcOrd="0" destOrd="0" presId="urn:microsoft.com/office/officeart/2005/8/layout/hierarchy3"/>
    <dgm:cxn modelId="{8E76A69B-F286-C64F-B87C-497907F4647A}" type="presOf" srcId="{28F7839E-BD5D-4C87-8721-E14D05E6120F}" destId="{0D5EAF08-F846-4FE0-9CAC-BCDE3E81E913}" srcOrd="0" destOrd="0" presId="urn:microsoft.com/office/officeart/2005/8/layout/hierarchy3"/>
    <dgm:cxn modelId="{92416B9F-5DA3-E04B-B85A-4EDAF31E1EB6}" type="presOf" srcId="{912E708D-8E15-4BB6-8E9A-1333277D9B39}" destId="{B8B556F1-9DB3-424D-9654-8C46CF9842C0}" srcOrd="0" destOrd="0" presId="urn:microsoft.com/office/officeart/2005/8/layout/hierarchy3"/>
    <dgm:cxn modelId="{AD4E22A3-07BC-5746-B912-0EED38080965}" type="presOf" srcId="{A5F7CE3C-8067-4C61-990B-EFD9EB671022}" destId="{24AB9BFF-CC9B-4845-ABDE-F4A1BF2F00D3}" srcOrd="0" destOrd="0" presId="urn:microsoft.com/office/officeart/2005/8/layout/hierarchy3"/>
    <dgm:cxn modelId="{8D23D4A9-4BB5-4FB3-B676-32092BBAD375}" srcId="{41ED79A1-BA71-4AEB-B3AE-E117E4D0265B}" destId="{912E708D-8E15-4BB6-8E9A-1333277D9B39}" srcOrd="5" destOrd="0" parTransId="{F64D4BE5-0EC3-4035-9E53-CCAD8F6B68F0}" sibTransId="{3F8A842E-61CF-47EB-A2A9-AA9A8F4F1701}"/>
    <dgm:cxn modelId="{15BC6BAA-982E-44F3-8FAA-1E3C2A41A37B}" srcId="{64A6E28F-5EA1-4ED7-8BEB-35DE2B4CDADE}" destId="{9927D6C5-3AFF-4B48-8688-4391047C1E13}" srcOrd="4" destOrd="0" parTransId="{735F7284-72C2-4FEC-BE2E-A85ED40E2ACB}" sibTransId="{E303E70C-ECB8-42C3-AA7D-0321EE1A1E6A}"/>
    <dgm:cxn modelId="{2C0E1DAD-9196-0345-9B30-30234BDB7A15}" type="presOf" srcId="{1216E120-5356-4C3A-92D6-CECB69511CC7}" destId="{E15C37DD-FDEA-4D04-B3EE-C25208BA2F66}" srcOrd="0" destOrd="0" presId="urn:microsoft.com/office/officeart/2005/8/layout/hierarchy3"/>
    <dgm:cxn modelId="{6F6483AE-1B3D-184E-A9F1-073394C6606D}" type="presOf" srcId="{6B607FDD-D189-4D02-A901-C35315052185}" destId="{D8FBC4BC-8CB8-4557-ABA4-473EA8D141E4}" srcOrd="0" destOrd="0" presId="urn:microsoft.com/office/officeart/2005/8/layout/hierarchy3"/>
    <dgm:cxn modelId="{B49EE4B3-E445-A043-BC17-863D46C783CE}" type="presOf" srcId="{735F7284-72C2-4FEC-BE2E-A85ED40E2ACB}" destId="{F9BD9E55-5391-4B57-ABEF-565DA3E8E8BF}" srcOrd="0" destOrd="0" presId="urn:microsoft.com/office/officeart/2005/8/layout/hierarchy3"/>
    <dgm:cxn modelId="{768978BC-261A-A549-86E0-0570C57D750D}" type="presOf" srcId="{FEDF96E0-5E3E-4E90-8F65-E901F353A68E}" destId="{42D75F22-8DAF-4163-8621-AA0A327F6B54}" srcOrd="0" destOrd="0" presId="urn:microsoft.com/office/officeart/2005/8/layout/hierarchy3"/>
    <dgm:cxn modelId="{28007DBE-97FB-1846-8F23-F77E178BF477}" type="presOf" srcId="{A8DFA8E3-1830-465E-85C2-B0211812B86D}" destId="{E456B5D7-855A-44B7-BAB1-C2D409C0DC43}" srcOrd="0" destOrd="0" presId="urn:microsoft.com/office/officeart/2005/8/layout/hierarchy3"/>
    <dgm:cxn modelId="{C244F9C0-A2E1-4981-A9CD-86E5A6E081DA}" srcId="{41ED79A1-BA71-4AEB-B3AE-E117E4D0265B}" destId="{C8B750FD-0174-4474-B105-57C814FD3733}" srcOrd="4" destOrd="0" parTransId="{A8DFA8E3-1830-465E-85C2-B0211812B86D}" sibTransId="{870483EF-C56B-4B5C-9E01-6717DFF6A4B4}"/>
    <dgm:cxn modelId="{CB7177C4-280E-A044-B649-48FCFAC71725}" type="presOf" srcId="{6FBE95B1-E226-4010-9216-4846A065CBE4}" destId="{4E18C46B-4710-41F4-8206-DEC1612C05C6}" srcOrd="0" destOrd="0" presId="urn:microsoft.com/office/officeart/2005/8/layout/hierarchy3"/>
    <dgm:cxn modelId="{3429CCC5-AC27-9F4E-B5D5-5D56B0486289}" type="presOf" srcId="{31FB7A22-3CD0-4086-B0EA-2FF66F81780B}" destId="{779A7A51-49BF-4380-BC09-A56DB32258B2}" srcOrd="0" destOrd="0" presId="urn:microsoft.com/office/officeart/2005/8/layout/hierarchy3"/>
    <dgm:cxn modelId="{E63BF0C5-3B6D-4AF6-86DF-6555F6A1D39C}" srcId="{CD6A5447-DDB7-4E16-AD06-EE9FE27A6E3C}" destId="{64A6E28F-5EA1-4ED7-8BEB-35DE2B4CDADE}" srcOrd="2" destOrd="0" parTransId="{0ECE5A2E-8D6D-4A8F-AD5D-C9B3A3FD3DA5}" sibTransId="{4B287CB4-5582-48EB-A397-64E2A4511E31}"/>
    <dgm:cxn modelId="{B541F8CF-239E-204A-B096-B1CC152CB612}" type="presOf" srcId="{CD6A5447-DDB7-4E16-AD06-EE9FE27A6E3C}" destId="{338B60C2-510C-45F2-A9DD-F38A9C3223FD}" srcOrd="0" destOrd="0" presId="urn:microsoft.com/office/officeart/2005/8/layout/hierarchy3"/>
    <dgm:cxn modelId="{08C3A7D3-E582-3F4F-8F47-EFF40E7E215F}" type="presOf" srcId="{64A6E28F-5EA1-4ED7-8BEB-35DE2B4CDADE}" destId="{0D890972-BC4F-412A-B539-B5921DA00182}" srcOrd="1" destOrd="0" presId="urn:microsoft.com/office/officeart/2005/8/layout/hierarchy3"/>
    <dgm:cxn modelId="{166F07D4-5AE3-44F4-9712-054C2FAD8D43}" srcId="{CD6A5447-DDB7-4E16-AD06-EE9FE27A6E3C}" destId="{B3A83E4F-E813-41A0-9B19-689C2232EFD3}" srcOrd="0" destOrd="0" parTransId="{990DC828-9C2D-4744-8D8C-5C79D36B1F4E}" sibTransId="{6577E40A-CA00-4B9E-9737-F082CF53FBA6}"/>
    <dgm:cxn modelId="{8C852CD4-C6EC-47F0-AB7C-38F50FEDB48C}" srcId="{E074E70A-6E64-4D31-92C5-F489A401B741}" destId="{28F7839E-BD5D-4C87-8721-E14D05E6120F}" srcOrd="1" destOrd="0" parTransId="{4307C179-BDA1-4D6E-A121-FB9261D0DE37}" sibTransId="{51F08CAC-447A-45B3-8201-AA246F575F71}"/>
    <dgm:cxn modelId="{410531D5-CE0A-234F-AA75-B56584B65D5F}" type="presOf" srcId="{F64D4BE5-0EC3-4035-9E53-CCAD8F6B68F0}" destId="{DE7A767A-8127-4D49-96A7-E94DDD60DC4B}" srcOrd="0" destOrd="0" presId="urn:microsoft.com/office/officeart/2005/8/layout/hierarchy3"/>
    <dgm:cxn modelId="{101927DB-6434-724D-944F-25F877128C0E}" type="presOf" srcId="{27335D8D-2231-49C6-84FC-89E1D1143DA7}" destId="{19531FDC-0B11-4BB7-9A61-EA528222FFDE}" srcOrd="0" destOrd="0" presId="urn:microsoft.com/office/officeart/2005/8/layout/hierarchy3"/>
    <dgm:cxn modelId="{8B2401E0-94A1-0646-8058-19DF39580E3B}" type="presOf" srcId="{07DBF41B-C6A7-4C20-9078-D1A69A82FACB}" destId="{D189DE97-559C-427A-8826-EE71E53EED81}" srcOrd="0" destOrd="0" presId="urn:microsoft.com/office/officeart/2005/8/layout/hierarchy3"/>
    <dgm:cxn modelId="{1B76C5E2-D832-FD40-B238-FBC969DDAE4D}" type="presOf" srcId="{E074E70A-6E64-4D31-92C5-F489A401B741}" destId="{63823D0C-710B-4031-A935-5FEC3E456AD4}" srcOrd="0" destOrd="0" presId="urn:microsoft.com/office/officeart/2005/8/layout/hierarchy3"/>
    <dgm:cxn modelId="{9E3876E4-8F60-7949-85F9-DB64FFC460C0}" type="presOf" srcId="{13180942-4194-4D0A-A05E-1FB914EEFADB}" destId="{78D535DE-FABD-4F08-8EC3-4F91E5ACDC0F}" srcOrd="0" destOrd="0" presId="urn:microsoft.com/office/officeart/2005/8/layout/hierarchy3"/>
    <dgm:cxn modelId="{36BC37E6-B976-47DB-94FA-B2DC7942F505}" srcId="{B3A83E4F-E813-41A0-9B19-689C2232EFD3}" destId="{AC0D25C9-F189-4B6A-A5DE-D7A139D3952D}" srcOrd="1" destOrd="0" parTransId="{FEDF96E0-5E3E-4E90-8F65-E901F353A68E}" sibTransId="{9AB32B10-9D56-43D8-B46F-F67351D3E944}"/>
    <dgm:cxn modelId="{ADC884E6-D669-4C25-8B43-B64514CC2F27}" srcId="{E074E70A-6E64-4D31-92C5-F489A401B741}" destId="{915231B2-4042-4540-8C54-47EB5CE84C2A}" srcOrd="0" destOrd="0" parTransId="{07DBF41B-C6A7-4C20-9078-D1A69A82FACB}" sibTransId="{829A0CD7-231D-4FD0-B019-13BE8894DDA3}"/>
    <dgm:cxn modelId="{229FD2E6-1937-9C4D-96D9-76F5242D033E}" type="presOf" srcId="{915231B2-4042-4540-8C54-47EB5CE84C2A}" destId="{F4C0BF19-CB72-47AA-A9D6-B5EE241D6441}" srcOrd="0" destOrd="0" presId="urn:microsoft.com/office/officeart/2005/8/layout/hierarchy3"/>
    <dgm:cxn modelId="{12EA83ED-40EC-2C4C-B48A-8FA63FCE20EC}" type="presOf" srcId="{B3A83E4F-E813-41A0-9B19-689C2232EFD3}" destId="{9751AE70-556E-4554-A591-19243E34B22A}" srcOrd="1" destOrd="0" presId="urn:microsoft.com/office/officeart/2005/8/layout/hierarchy3"/>
    <dgm:cxn modelId="{696AA008-C8AE-2740-93ED-169EDC47680D}" type="presParOf" srcId="{338B60C2-510C-45F2-A9DD-F38A9C3223FD}" destId="{CE2B857B-D23B-4DDD-AB7C-711F662C453A}" srcOrd="0" destOrd="0" presId="urn:microsoft.com/office/officeart/2005/8/layout/hierarchy3"/>
    <dgm:cxn modelId="{C94EFBA1-4ACC-494F-B7ED-BF96F6BBAD8E}" type="presParOf" srcId="{CE2B857B-D23B-4DDD-AB7C-711F662C453A}" destId="{449B5F0C-5CE7-4891-B241-7CE35CDC8248}" srcOrd="0" destOrd="0" presId="urn:microsoft.com/office/officeart/2005/8/layout/hierarchy3"/>
    <dgm:cxn modelId="{18542A60-CF97-264C-AF0B-D737947791EA}" type="presParOf" srcId="{449B5F0C-5CE7-4891-B241-7CE35CDC8248}" destId="{7743FF44-0EC2-434D-87C5-750FD5F37786}" srcOrd="0" destOrd="0" presId="urn:microsoft.com/office/officeart/2005/8/layout/hierarchy3"/>
    <dgm:cxn modelId="{7381EFA0-CA1D-D24D-9355-C1CF651DC056}" type="presParOf" srcId="{449B5F0C-5CE7-4891-B241-7CE35CDC8248}" destId="{9751AE70-556E-4554-A591-19243E34B22A}" srcOrd="1" destOrd="0" presId="urn:microsoft.com/office/officeart/2005/8/layout/hierarchy3"/>
    <dgm:cxn modelId="{B18A43C9-2A33-9A49-BC04-3B356FCB821B}" type="presParOf" srcId="{CE2B857B-D23B-4DDD-AB7C-711F662C453A}" destId="{898CD64E-E637-4A31-A7BC-2BACAF1FF2D9}" srcOrd="1" destOrd="0" presId="urn:microsoft.com/office/officeart/2005/8/layout/hierarchy3"/>
    <dgm:cxn modelId="{45C60CAD-A97D-1840-ACF6-FB723BD34E63}" type="presParOf" srcId="{898CD64E-E637-4A31-A7BC-2BACAF1FF2D9}" destId="{8171E31F-7B04-4ED1-946E-E5BB180B4D39}" srcOrd="0" destOrd="0" presId="urn:microsoft.com/office/officeart/2005/8/layout/hierarchy3"/>
    <dgm:cxn modelId="{4E33284F-8B1B-E14F-8B7B-6C3FD6C1C4AE}" type="presParOf" srcId="{898CD64E-E637-4A31-A7BC-2BACAF1FF2D9}" destId="{62936F75-6197-4ADC-BD35-5C123D036B59}" srcOrd="1" destOrd="0" presId="urn:microsoft.com/office/officeart/2005/8/layout/hierarchy3"/>
    <dgm:cxn modelId="{84F25232-7DAE-4640-8994-C52A69F278A3}" type="presParOf" srcId="{898CD64E-E637-4A31-A7BC-2BACAF1FF2D9}" destId="{42D75F22-8DAF-4163-8621-AA0A327F6B54}" srcOrd="2" destOrd="0" presId="urn:microsoft.com/office/officeart/2005/8/layout/hierarchy3"/>
    <dgm:cxn modelId="{155E223B-88A8-2F43-A7E9-03BCBF6BFD5A}" type="presParOf" srcId="{898CD64E-E637-4A31-A7BC-2BACAF1FF2D9}" destId="{FC0E73CE-7218-474F-8436-1E0846DF1D0D}" srcOrd="3" destOrd="0" presId="urn:microsoft.com/office/officeart/2005/8/layout/hierarchy3"/>
    <dgm:cxn modelId="{7E9EC41A-3CF7-DC4E-8E74-A42C140C89AD}" type="presParOf" srcId="{898CD64E-E637-4A31-A7BC-2BACAF1FF2D9}" destId="{61C57E87-9818-45C6-B4FD-A4EAFDA64A81}" srcOrd="4" destOrd="0" presId="urn:microsoft.com/office/officeart/2005/8/layout/hierarchy3"/>
    <dgm:cxn modelId="{3659ADC6-000F-1A41-9C77-1BC3833C6D9F}" type="presParOf" srcId="{898CD64E-E637-4A31-A7BC-2BACAF1FF2D9}" destId="{78D535DE-FABD-4F08-8EC3-4F91E5ACDC0F}" srcOrd="5" destOrd="0" presId="urn:microsoft.com/office/officeart/2005/8/layout/hierarchy3"/>
    <dgm:cxn modelId="{38F3E31F-525C-4642-990F-4C1032FEA965}" type="presParOf" srcId="{898CD64E-E637-4A31-A7BC-2BACAF1FF2D9}" destId="{5575D1F1-B16D-459D-8D16-FD40FB1A9B5E}" srcOrd="6" destOrd="0" presId="urn:microsoft.com/office/officeart/2005/8/layout/hierarchy3"/>
    <dgm:cxn modelId="{6085AB13-F44F-D64B-8E77-36BEA93CFC8F}" type="presParOf" srcId="{898CD64E-E637-4A31-A7BC-2BACAF1FF2D9}" destId="{19531FDC-0B11-4BB7-9A61-EA528222FFDE}" srcOrd="7" destOrd="0" presId="urn:microsoft.com/office/officeart/2005/8/layout/hierarchy3"/>
    <dgm:cxn modelId="{DC0AC9F2-1AF2-9E45-9AE9-03CEF75515C8}" type="presParOf" srcId="{338B60C2-510C-45F2-A9DD-F38A9C3223FD}" destId="{F3FBCB10-ED14-4BDA-B463-691D622330B4}" srcOrd="1" destOrd="0" presId="urn:microsoft.com/office/officeart/2005/8/layout/hierarchy3"/>
    <dgm:cxn modelId="{EDF29CD2-1490-2743-9903-24FDC1770EF2}" type="presParOf" srcId="{F3FBCB10-ED14-4BDA-B463-691D622330B4}" destId="{E93642F3-BF82-4833-BE72-0084DFCF1705}" srcOrd="0" destOrd="0" presId="urn:microsoft.com/office/officeart/2005/8/layout/hierarchy3"/>
    <dgm:cxn modelId="{D009B151-B20D-674D-A81B-E02DDC147A7D}" type="presParOf" srcId="{E93642F3-BF82-4833-BE72-0084DFCF1705}" destId="{C88A5141-07B5-4134-B780-CAD1F09D9BF7}" srcOrd="0" destOrd="0" presId="urn:microsoft.com/office/officeart/2005/8/layout/hierarchy3"/>
    <dgm:cxn modelId="{A721B3C0-5A76-874B-81BB-1D1F67A6476A}" type="presParOf" srcId="{E93642F3-BF82-4833-BE72-0084DFCF1705}" destId="{0347D17D-7F32-4E25-A50C-03431810D647}" srcOrd="1" destOrd="0" presId="urn:microsoft.com/office/officeart/2005/8/layout/hierarchy3"/>
    <dgm:cxn modelId="{53DBF7E7-C6AB-0543-86AA-45697E2E2283}" type="presParOf" srcId="{F3FBCB10-ED14-4BDA-B463-691D622330B4}" destId="{E32B2567-921A-4AC3-AF0F-2AFA0067BBAE}" srcOrd="1" destOrd="0" presId="urn:microsoft.com/office/officeart/2005/8/layout/hierarchy3"/>
    <dgm:cxn modelId="{FF24F460-6EAD-D344-B129-EB6F37436FE1}" type="presParOf" srcId="{E32B2567-921A-4AC3-AF0F-2AFA0067BBAE}" destId="{A6BCC039-D62D-4E4A-83A5-970D0CC40D01}" srcOrd="0" destOrd="0" presId="urn:microsoft.com/office/officeart/2005/8/layout/hierarchy3"/>
    <dgm:cxn modelId="{4B5329E8-E66E-9843-B312-847C2886B783}" type="presParOf" srcId="{E32B2567-921A-4AC3-AF0F-2AFA0067BBAE}" destId="{24AB9BFF-CC9B-4845-ABDE-F4A1BF2F00D3}" srcOrd="1" destOrd="0" presId="urn:microsoft.com/office/officeart/2005/8/layout/hierarchy3"/>
    <dgm:cxn modelId="{9E4FDFC7-537C-674F-BC17-5A4E02336C6C}" type="presParOf" srcId="{E32B2567-921A-4AC3-AF0F-2AFA0067BBAE}" destId="{41EB5A88-6A20-49FF-A289-6A0176AB5358}" srcOrd="2" destOrd="0" presId="urn:microsoft.com/office/officeart/2005/8/layout/hierarchy3"/>
    <dgm:cxn modelId="{2413A3AD-8DAC-864E-84ED-42E4B18FDD41}" type="presParOf" srcId="{E32B2567-921A-4AC3-AF0F-2AFA0067BBAE}" destId="{4C40DB3D-01F7-4443-93F5-F0F2CEC1FE59}" srcOrd="3" destOrd="0" presId="urn:microsoft.com/office/officeart/2005/8/layout/hierarchy3"/>
    <dgm:cxn modelId="{38AF7B6E-873C-BC4F-88A7-3534D014F0A8}" type="presParOf" srcId="{E32B2567-921A-4AC3-AF0F-2AFA0067BBAE}" destId="{D5010AB1-6893-4499-8ED6-02C249EB418A}" srcOrd="4" destOrd="0" presId="urn:microsoft.com/office/officeart/2005/8/layout/hierarchy3"/>
    <dgm:cxn modelId="{B2A513FA-C9CA-F040-AC63-AEB95DE47AFA}" type="presParOf" srcId="{E32B2567-921A-4AC3-AF0F-2AFA0067BBAE}" destId="{2041F807-15D9-49E3-A643-ABB49E24DF44}" srcOrd="5" destOrd="0" presId="urn:microsoft.com/office/officeart/2005/8/layout/hierarchy3"/>
    <dgm:cxn modelId="{132D00E6-06C5-1740-9366-8554DD67B075}" type="presParOf" srcId="{E32B2567-921A-4AC3-AF0F-2AFA0067BBAE}" destId="{84B09464-393C-4739-AA05-661B2899583B}" srcOrd="6" destOrd="0" presId="urn:microsoft.com/office/officeart/2005/8/layout/hierarchy3"/>
    <dgm:cxn modelId="{A58DA31B-EAC4-1F45-9D29-73F11013AA56}" type="presParOf" srcId="{E32B2567-921A-4AC3-AF0F-2AFA0067BBAE}" destId="{779A7A51-49BF-4380-BC09-A56DB32258B2}" srcOrd="7" destOrd="0" presId="urn:microsoft.com/office/officeart/2005/8/layout/hierarchy3"/>
    <dgm:cxn modelId="{DC3EBE95-8FAB-8C4E-99E6-CEAA5B9CE963}" type="presParOf" srcId="{E32B2567-921A-4AC3-AF0F-2AFA0067BBAE}" destId="{E456B5D7-855A-44B7-BAB1-C2D409C0DC43}" srcOrd="8" destOrd="0" presId="urn:microsoft.com/office/officeart/2005/8/layout/hierarchy3"/>
    <dgm:cxn modelId="{4C814012-24A9-294E-B4F6-F4189C485A8E}" type="presParOf" srcId="{E32B2567-921A-4AC3-AF0F-2AFA0067BBAE}" destId="{7D6F7DEB-3482-413F-AED1-50D579A55B8C}" srcOrd="9" destOrd="0" presId="urn:microsoft.com/office/officeart/2005/8/layout/hierarchy3"/>
    <dgm:cxn modelId="{DE44EA0C-9D24-554D-B0B1-0D8BD27E1550}" type="presParOf" srcId="{E32B2567-921A-4AC3-AF0F-2AFA0067BBAE}" destId="{DE7A767A-8127-4D49-96A7-E94DDD60DC4B}" srcOrd="10" destOrd="0" presId="urn:microsoft.com/office/officeart/2005/8/layout/hierarchy3"/>
    <dgm:cxn modelId="{940060A8-7143-6D43-9815-2A1DB82FC6D6}" type="presParOf" srcId="{E32B2567-921A-4AC3-AF0F-2AFA0067BBAE}" destId="{B8B556F1-9DB3-424D-9654-8C46CF9842C0}" srcOrd="11" destOrd="0" presId="urn:microsoft.com/office/officeart/2005/8/layout/hierarchy3"/>
    <dgm:cxn modelId="{73AB5162-2B08-1244-A9A0-69FB7050B9DB}" type="presParOf" srcId="{338B60C2-510C-45F2-A9DD-F38A9C3223FD}" destId="{2CE4D8B5-76B4-40D6-B4A1-5A0943D93982}" srcOrd="2" destOrd="0" presId="urn:microsoft.com/office/officeart/2005/8/layout/hierarchy3"/>
    <dgm:cxn modelId="{7F7C400A-B7E8-4C49-B257-9217BF7D8028}" type="presParOf" srcId="{2CE4D8B5-76B4-40D6-B4A1-5A0943D93982}" destId="{52BC28B7-F1CF-44FB-8367-3D149329404F}" srcOrd="0" destOrd="0" presId="urn:microsoft.com/office/officeart/2005/8/layout/hierarchy3"/>
    <dgm:cxn modelId="{17F0295D-DEE1-5A46-850D-3A0D635A9049}" type="presParOf" srcId="{52BC28B7-F1CF-44FB-8367-3D149329404F}" destId="{141EBE87-51E1-4C38-AF69-EB170FE6B5CD}" srcOrd="0" destOrd="0" presId="urn:microsoft.com/office/officeart/2005/8/layout/hierarchy3"/>
    <dgm:cxn modelId="{F8C78240-59F6-AF4C-92A0-C6ED06C73F28}" type="presParOf" srcId="{52BC28B7-F1CF-44FB-8367-3D149329404F}" destId="{0D890972-BC4F-412A-B539-B5921DA00182}" srcOrd="1" destOrd="0" presId="urn:microsoft.com/office/officeart/2005/8/layout/hierarchy3"/>
    <dgm:cxn modelId="{785546D9-60D7-F642-BD40-BAA3E39AA50D}" type="presParOf" srcId="{2CE4D8B5-76B4-40D6-B4A1-5A0943D93982}" destId="{61081F1B-AFC2-4354-9BAA-A618684068A1}" srcOrd="1" destOrd="0" presId="urn:microsoft.com/office/officeart/2005/8/layout/hierarchy3"/>
    <dgm:cxn modelId="{B6D1A666-5255-3643-820A-55EEDFAC3A0B}" type="presParOf" srcId="{61081F1B-AFC2-4354-9BAA-A618684068A1}" destId="{A7532316-846E-4EBB-9146-743547347DFA}" srcOrd="0" destOrd="0" presId="urn:microsoft.com/office/officeart/2005/8/layout/hierarchy3"/>
    <dgm:cxn modelId="{0E26E72F-2C17-DD4D-A6E7-D768044F3A80}" type="presParOf" srcId="{61081F1B-AFC2-4354-9BAA-A618684068A1}" destId="{4E18C46B-4710-41F4-8206-DEC1612C05C6}" srcOrd="1" destOrd="0" presId="urn:microsoft.com/office/officeart/2005/8/layout/hierarchy3"/>
    <dgm:cxn modelId="{383CD297-B972-E04C-B680-97C64769E43A}" type="presParOf" srcId="{61081F1B-AFC2-4354-9BAA-A618684068A1}" destId="{E15C37DD-FDEA-4D04-B3EE-C25208BA2F66}" srcOrd="2" destOrd="0" presId="urn:microsoft.com/office/officeart/2005/8/layout/hierarchy3"/>
    <dgm:cxn modelId="{A35B4A43-943A-9843-BD05-53C69A1FCA29}" type="presParOf" srcId="{61081F1B-AFC2-4354-9BAA-A618684068A1}" destId="{109D8719-2E28-4212-B7C3-B32D39FB128B}" srcOrd="3" destOrd="0" presId="urn:microsoft.com/office/officeart/2005/8/layout/hierarchy3"/>
    <dgm:cxn modelId="{14A1D793-4D70-8443-80CE-40B4FE57837C}" type="presParOf" srcId="{61081F1B-AFC2-4354-9BAA-A618684068A1}" destId="{9BEF5F73-A145-4737-970D-5C4CF11BC790}" srcOrd="4" destOrd="0" presId="urn:microsoft.com/office/officeart/2005/8/layout/hierarchy3"/>
    <dgm:cxn modelId="{640F18AE-C52C-0B4F-B76F-1F5596B9C8AD}" type="presParOf" srcId="{61081F1B-AFC2-4354-9BAA-A618684068A1}" destId="{7A49999F-7931-414D-A580-F0DAD8A3A26A}" srcOrd="5" destOrd="0" presId="urn:microsoft.com/office/officeart/2005/8/layout/hierarchy3"/>
    <dgm:cxn modelId="{A6D50359-8734-D743-AF32-F2FED76E21B7}" type="presParOf" srcId="{61081F1B-AFC2-4354-9BAA-A618684068A1}" destId="{D8FBC4BC-8CB8-4557-ABA4-473EA8D141E4}" srcOrd="6" destOrd="0" presId="urn:microsoft.com/office/officeart/2005/8/layout/hierarchy3"/>
    <dgm:cxn modelId="{BA7AA403-660A-084A-8039-C4DA49A25BDC}" type="presParOf" srcId="{61081F1B-AFC2-4354-9BAA-A618684068A1}" destId="{524390FF-4EBE-482B-B295-75DBDDD5AEC1}" srcOrd="7" destOrd="0" presId="urn:microsoft.com/office/officeart/2005/8/layout/hierarchy3"/>
    <dgm:cxn modelId="{AF9DE0E2-11B9-6D42-8375-A6F42AE694C1}" type="presParOf" srcId="{61081F1B-AFC2-4354-9BAA-A618684068A1}" destId="{F9BD9E55-5391-4B57-ABEF-565DA3E8E8BF}" srcOrd="8" destOrd="0" presId="urn:microsoft.com/office/officeart/2005/8/layout/hierarchy3"/>
    <dgm:cxn modelId="{84761CC8-FB68-2945-AED1-5397AE82A6F4}" type="presParOf" srcId="{61081F1B-AFC2-4354-9BAA-A618684068A1}" destId="{0453683B-D908-4B6C-9077-2625F6CABE14}" srcOrd="9" destOrd="0" presId="urn:microsoft.com/office/officeart/2005/8/layout/hierarchy3"/>
    <dgm:cxn modelId="{BC8A3C42-1A31-C941-BB14-BCBC1D138DA9}" type="presParOf" srcId="{338B60C2-510C-45F2-A9DD-F38A9C3223FD}" destId="{84121CD7-4259-4E00-9F84-92F8F1A4DFE7}" srcOrd="3" destOrd="0" presId="urn:microsoft.com/office/officeart/2005/8/layout/hierarchy3"/>
    <dgm:cxn modelId="{59A02150-4074-B04B-816C-34314C6893BD}" type="presParOf" srcId="{84121CD7-4259-4E00-9F84-92F8F1A4DFE7}" destId="{C30F0608-F07A-4973-A493-A5DE3D146F5E}" srcOrd="0" destOrd="0" presId="urn:microsoft.com/office/officeart/2005/8/layout/hierarchy3"/>
    <dgm:cxn modelId="{928CBE93-C048-6B4F-9C52-906A8A599DFE}" type="presParOf" srcId="{C30F0608-F07A-4973-A493-A5DE3D146F5E}" destId="{63823D0C-710B-4031-A935-5FEC3E456AD4}" srcOrd="0" destOrd="0" presId="urn:microsoft.com/office/officeart/2005/8/layout/hierarchy3"/>
    <dgm:cxn modelId="{75483A2D-E02D-EF43-A6A6-F6BE81FFD232}" type="presParOf" srcId="{C30F0608-F07A-4973-A493-A5DE3D146F5E}" destId="{4863AA5C-3C7D-4316-8C19-1F0366493E35}" srcOrd="1" destOrd="0" presId="urn:microsoft.com/office/officeart/2005/8/layout/hierarchy3"/>
    <dgm:cxn modelId="{C4238A5F-653B-2D41-99CA-EDD747871DBC}" type="presParOf" srcId="{84121CD7-4259-4E00-9F84-92F8F1A4DFE7}" destId="{3A51349D-EEE6-41C4-B56E-EF80D49B3F22}" srcOrd="1" destOrd="0" presId="urn:microsoft.com/office/officeart/2005/8/layout/hierarchy3"/>
    <dgm:cxn modelId="{408DB7A8-56BB-5441-8788-ADCB766EE717}" type="presParOf" srcId="{3A51349D-EEE6-41C4-B56E-EF80D49B3F22}" destId="{D189DE97-559C-427A-8826-EE71E53EED81}" srcOrd="0" destOrd="0" presId="urn:microsoft.com/office/officeart/2005/8/layout/hierarchy3"/>
    <dgm:cxn modelId="{3E5AD8A3-A9B8-3A4E-AE2D-33FE6D07FEC0}" type="presParOf" srcId="{3A51349D-EEE6-41C4-B56E-EF80D49B3F22}" destId="{F4C0BF19-CB72-47AA-A9D6-B5EE241D6441}" srcOrd="1" destOrd="0" presId="urn:microsoft.com/office/officeart/2005/8/layout/hierarchy3"/>
    <dgm:cxn modelId="{962CC9A1-3FA7-754D-8BB6-47A5D0159C96}" type="presParOf" srcId="{3A51349D-EEE6-41C4-B56E-EF80D49B3F22}" destId="{A5B189AB-B93B-4EE1-8043-8AEE4AF3E9AF}" srcOrd="2" destOrd="0" presId="urn:microsoft.com/office/officeart/2005/8/layout/hierarchy3"/>
    <dgm:cxn modelId="{0E7E2E1E-A57D-7D44-9422-01AEA68AE25A}" type="presParOf" srcId="{3A51349D-EEE6-41C4-B56E-EF80D49B3F22}" destId="{0D5EAF08-F846-4FE0-9CAC-BCDE3E81E913}" srcOrd="3" destOrd="0" presId="urn:microsoft.com/office/officeart/2005/8/layout/hierarchy3"/>
    <dgm:cxn modelId="{08F6D780-98BC-F24F-8F80-44D06922F471}" type="presParOf" srcId="{3A51349D-EEE6-41C4-B56E-EF80D49B3F22}" destId="{041C2093-3147-43DA-BED5-4E6D34C1C617}" srcOrd="4" destOrd="0" presId="urn:microsoft.com/office/officeart/2005/8/layout/hierarchy3"/>
    <dgm:cxn modelId="{DFCDE522-7E1C-3847-B123-5EFB98D8143D}" type="presParOf" srcId="{3A51349D-EEE6-41C4-B56E-EF80D49B3F22}" destId="{63EE1160-DBE6-4718-9096-4744E2CB4D9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1CE2AB-5F5D-FE4B-AA82-16DC560E32FD}" type="doc">
      <dgm:prSet loTypeId="urn:microsoft.com/office/officeart/2005/8/layout/vList2" loCatId="" qsTypeId="urn:microsoft.com/office/officeart/2005/8/quickstyle/simple1" qsCatId="simple" csTypeId="urn:microsoft.com/office/officeart/2005/8/colors/colorful3" csCatId="colorful" phldr="1"/>
      <dgm:spPr/>
      <dgm:t>
        <a:bodyPr/>
        <a:lstStyle/>
        <a:p>
          <a:endParaRPr lang="en-US"/>
        </a:p>
      </dgm:t>
    </dgm:pt>
    <dgm:pt modelId="{2EC69883-B995-9140-BC0F-ECAA727EFFD6}">
      <dgm:prSet phldrT="[Text]"/>
      <dgm:spPr/>
      <dgm:t>
        <a:bodyPr/>
        <a:lstStyle/>
        <a:p>
          <a:r>
            <a:rPr lang="en-US" b="1" i="0" u="none" dirty="0"/>
            <a:t>17. PBIS vision statement (and clear rationale) supporting importance of school climate (and how PBIS can improve both school climate and academic achievement) is developed and endorsed by lead state/district/school administrators.</a:t>
          </a:r>
          <a:endParaRPr lang="en-US" dirty="0">
            <a:solidFill>
              <a:schemeClr val="bg1"/>
            </a:solidFill>
          </a:endParaRPr>
        </a:p>
      </dgm:t>
    </dgm:pt>
    <dgm:pt modelId="{52E665D5-0858-B849-B57B-E36CE21948A4}" type="parTrans" cxnId="{1B160D1D-4BDE-D041-AB3A-C2B466BDA29A}">
      <dgm:prSet/>
      <dgm:spPr/>
      <dgm:t>
        <a:bodyPr/>
        <a:lstStyle/>
        <a:p>
          <a:endParaRPr lang="en-US"/>
        </a:p>
      </dgm:t>
    </dgm:pt>
    <dgm:pt modelId="{A206AF40-6152-D84B-8877-7F40C8B16166}" type="sibTrans" cxnId="{1B160D1D-4BDE-D041-AB3A-C2B466BDA29A}">
      <dgm:prSet/>
      <dgm:spPr/>
      <dgm:t>
        <a:bodyPr/>
        <a:lstStyle/>
        <a:p>
          <a:endParaRPr lang="en-US"/>
        </a:p>
      </dgm:t>
    </dgm:pt>
    <dgm:pt modelId="{F99F3F84-2CE0-354C-A685-08BB1BA97390}">
      <dgm:prSet/>
      <dgm:spPr/>
      <dgm:t>
        <a:bodyPr/>
        <a:lstStyle/>
        <a:p>
          <a:r>
            <a:rPr lang="en-US" b="1" i="0" u="none" dirty="0"/>
            <a:t>18. PBIS vision statement is articulated into observable, measurable, specific, and actionable long-term outcomes.</a:t>
          </a:r>
          <a:endParaRPr lang="en-US" b="0" i="0" u="none" dirty="0"/>
        </a:p>
      </dgm:t>
    </dgm:pt>
    <dgm:pt modelId="{DF089393-2FAC-404A-97BC-D35A5C259B57}" type="parTrans" cxnId="{E23164C9-5D80-4842-BFC2-81FC57950F2F}">
      <dgm:prSet/>
      <dgm:spPr/>
      <dgm:t>
        <a:bodyPr/>
        <a:lstStyle/>
        <a:p>
          <a:endParaRPr lang="en-US"/>
        </a:p>
      </dgm:t>
    </dgm:pt>
    <dgm:pt modelId="{5C292909-5D4F-F747-8E6B-7269B25FCC18}" type="sibTrans" cxnId="{E23164C9-5D80-4842-BFC2-81FC57950F2F}">
      <dgm:prSet/>
      <dgm:spPr/>
      <dgm:t>
        <a:bodyPr/>
        <a:lstStyle/>
        <a:p>
          <a:endParaRPr lang="en-US"/>
        </a:p>
      </dgm:t>
    </dgm:pt>
    <dgm:pt modelId="{52ADA3EB-2B77-CB44-ADB1-C717DD546EBF}">
      <dgm:prSet/>
      <dgm:spPr/>
      <dgm:t>
        <a:bodyPr/>
        <a:lstStyle/>
        <a:p>
          <a:r>
            <a:rPr lang="en-US" b="1" i="0" u="none" dirty="0"/>
            <a:t>19. PBIS implementation is included in organizational policy and procedural guidelines.</a:t>
          </a:r>
          <a:endParaRPr lang="en-US" b="0" i="0" u="none" dirty="0"/>
        </a:p>
      </dgm:t>
    </dgm:pt>
    <dgm:pt modelId="{1015B16C-96FE-A440-A0FB-9F078D098D3F}" type="parTrans" cxnId="{26126E05-4937-274C-B52A-100D04C1AA12}">
      <dgm:prSet/>
      <dgm:spPr/>
      <dgm:t>
        <a:bodyPr/>
        <a:lstStyle/>
        <a:p>
          <a:endParaRPr lang="en-US"/>
        </a:p>
      </dgm:t>
    </dgm:pt>
    <dgm:pt modelId="{DDD9391A-FCE6-2643-BC48-5728334F858D}" type="sibTrans" cxnId="{26126E05-4937-274C-B52A-100D04C1AA12}">
      <dgm:prSet/>
      <dgm:spPr/>
      <dgm:t>
        <a:bodyPr/>
        <a:lstStyle/>
        <a:p>
          <a:endParaRPr lang="en-US"/>
        </a:p>
      </dgm:t>
    </dgm:pt>
    <dgm:pt modelId="{BF56B914-4E9D-2449-BB46-635A46C2E095}">
      <dgm:prSet/>
      <dgm:spPr/>
      <dgm:t>
        <a:bodyPr/>
        <a:lstStyle/>
        <a:p>
          <a:r>
            <a:rPr lang="en-US" b="1" i="0" u="none" dirty="0"/>
            <a:t>20. Policy, technical briefs, and procedural guides are posted and distributed at least annually.</a:t>
          </a:r>
          <a:endParaRPr lang="en-US" b="0" i="0" u="none" dirty="0"/>
        </a:p>
      </dgm:t>
    </dgm:pt>
    <dgm:pt modelId="{A3E66271-1CF0-1A4B-B484-5008CBBE8A8F}" type="parTrans" cxnId="{355B33C8-A634-FD4D-865B-8E7379C3F154}">
      <dgm:prSet/>
      <dgm:spPr/>
      <dgm:t>
        <a:bodyPr/>
        <a:lstStyle/>
        <a:p>
          <a:endParaRPr lang="en-US"/>
        </a:p>
      </dgm:t>
    </dgm:pt>
    <dgm:pt modelId="{25769EF3-2BC7-6B4A-82DE-ECEE1FBE55D6}" type="sibTrans" cxnId="{355B33C8-A634-FD4D-865B-8E7379C3F154}">
      <dgm:prSet/>
      <dgm:spPr/>
      <dgm:t>
        <a:bodyPr/>
        <a:lstStyle/>
        <a:p>
          <a:endParaRPr lang="en-US"/>
        </a:p>
      </dgm:t>
    </dgm:pt>
    <dgm:pt modelId="{C582D794-CB6F-8746-8FF7-1206C0890113}" type="pres">
      <dgm:prSet presAssocID="{261CE2AB-5F5D-FE4B-AA82-16DC560E32FD}" presName="linear" presStyleCnt="0">
        <dgm:presLayoutVars>
          <dgm:animLvl val="lvl"/>
          <dgm:resizeHandles val="exact"/>
        </dgm:presLayoutVars>
      </dgm:prSet>
      <dgm:spPr/>
    </dgm:pt>
    <dgm:pt modelId="{2E936A92-E3E8-0E4F-8787-3F464B4808D0}" type="pres">
      <dgm:prSet presAssocID="{2EC69883-B995-9140-BC0F-ECAA727EFFD6}" presName="parentText" presStyleLbl="node1" presStyleIdx="0" presStyleCnt="4">
        <dgm:presLayoutVars>
          <dgm:chMax val="0"/>
          <dgm:bulletEnabled val="1"/>
        </dgm:presLayoutVars>
      </dgm:prSet>
      <dgm:spPr/>
    </dgm:pt>
    <dgm:pt modelId="{BB19F480-10D6-A145-8025-B4FC339E7430}" type="pres">
      <dgm:prSet presAssocID="{A206AF40-6152-D84B-8877-7F40C8B16166}" presName="spacer" presStyleCnt="0"/>
      <dgm:spPr/>
    </dgm:pt>
    <dgm:pt modelId="{FE17FEA0-2FB9-9E43-84D0-9B176838BD57}" type="pres">
      <dgm:prSet presAssocID="{F99F3F84-2CE0-354C-A685-08BB1BA97390}" presName="parentText" presStyleLbl="node1" presStyleIdx="1" presStyleCnt="4">
        <dgm:presLayoutVars>
          <dgm:chMax val="0"/>
          <dgm:bulletEnabled val="1"/>
        </dgm:presLayoutVars>
      </dgm:prSet>
      <dgm:spPr/>
    </dgm:pt>
    <dgm:pt modelId="{D321CD85-2FEF-BC48-B12F-2DC1D974054B}" type="pres">
      <dgm:prSet presAssocID="{5C292909-5D4F-F747-8E6B-7269B25FCC18}" presName="spacer" presStyleCnt="0"/>
      <dgm:spPr/>
    </dgm:pt>
    <dgm:pt modelId="{E483A998-8643-B14D-9557-63A790D234F6}" type="pres">
      <dgm:prSet presAssocID="{52ADA3EB-2B77-CB44-ADB1-C717DD546EBF}" presName="parentText" presStyleLbl="node1" presStyleIdx="2" presStyleCnt="4">
        <dgm:presLayoutVars>
          <dgm:chMax val="0"/>
          <dgm:bulletEnabled val="1"/>
        </dgm:presLayoutVars>
      </dgm:prSet>
      <dgm:spPr/>
    </dgm:pt>
    <dgm:pt modelId="{14FA17AC-F5A1-DF40-8A92-BC3D831F451D}" type="pres">
      <dgm:prSet presAssocID="{DDD9391A-FCE6-2643-BC48-5728334F858D}" presName="spacer" presStyleCnt="0"/>
      <dgm:spPr/>
    </dgm:pt>
    <dgm:pt modelId="{9F626EC0-C8B4-A04E-85A3-D7D43E288C62}" type="pres">
      <dgm:prSet presAssocID="{BF56B914-4E9D-2449-BB46-635A46C2E095}" presName="parentText" presStyleLbl="node1" presStyleIdx="3" presStyleCnt="4">
        <dgm:presLayoutVars>
          <dgm:chMax val="0"/>
          <dgm:bulletEnabled val="1"/>
        </dgm:presLayoutVars>
      </dgm:prSet>
      <dgm:spPr/>
    </dgm:pt>
  </dgm:ptLst>
  <dgm:cxnLst>
    <dgm:cxn modelId="{26126E05-4937-274C-B52A-100D04C1AA12}" srcId="{261CE2AB-5F5D-FE4B-AA82-16DC560E32FD}" destId="{52ADA3EB-2B77-CB44-ADB1-C717DD546EBF}" srcOrd="2" destOrd="0" parTransId="{1015B16C-96FE-A440-A0FB-9F078D098D3F}" sibTransId="{DDD9391A-FCE6-2643-BC48-5728334F858D}"/>
    <dgm:cxn modelId="{1B160D1D-4BDE-D041-AB3A-C2B466BDA29A}" srcId="{261CE2AB-5F5D-FE4B-AA82-16DC560E32FD}" destId="{2EC69883-B995-9140-BC0F-ECAA727EFFD6}" srcOrd="0" destOrd="0" parTransId="{52E665D5-0858-B849-B57B-E36CE21948A4}" sibTransId="{A206AF40-6152-D84B-8877-7F40C8B16166}"/>
    <dgm:cxn modelId="{4C75936F-D41D-B448-8FE6-91503CDA6A5C}" type="presOf" srcId="{2EC69883-B995-9140-BC0F-ECAA727EFFD6}" destId="{2E936A92-E3E8-0E4F-8787-3F464B4808D0}" srcOrd="0" destOrd="0" presId="urn:microsoft.com/office/officeart/2005/8/layout/vList2"/>
    <dgm:cxn modelId="{EF9ECC78-F3EA-FC40-B054-D77065A467DE}" type="presOf" srcId="{F99F3F84-2CE0-354C-A685-08BB1BA97390}" destId="{FE17FEA0-2FB9-9E43-84D0-9B176838BD57}" srcOrd="0" destOrd="0" presId="urn:microsoft.com/office/officeart/2005/8/layout/vList2"/>
    <dgm:cxn modelId="{06AE21BD-788F-3543-A58C-A471FB74BFB8}" type="presOf" srcId="{BF56B914-4E9D-2449-BB46-635A46C2E095}" destId="{9F626EC0-C8B4-A04E-85A3-D7D43E288C62}" srcOrd="0" destOrd="0" presId="urn:microsoft.com/office/officeart/2005/8/layout/vList2"/>
    <dgm:cxn modelId="{355B33C8-A634-FD4D-865B-8E7379C3F154}" srcId="{261CE2AB-5F5D-FE4B-AA82-16DC560E32FD}" destId="{BF56B914-4E9D-2449-BB46-635A46C2E095}" srcOrd="3" destOrd="0" parTransId="{A3E66271-1CF0-1A4B-B484-5008CBBE8A8F}" sibTransId="{25769EF3-2BC7-6B4A-82DE-ECEE1FBE55D6}"/>
    <dgm:cxn modelId="{E23164C9-5D80-4842-BFC2-81FC57950F2F}" srcId="{261CE2AB-5F5D-FE4B-AA82-16DC560E32FD}" destId="{F99F3F84-2CE0-354C-A685-08BB1BA97390}" srcOrd="1" destOrd="0" parTransId="{DF089393-2FAC-404A-97BC-D35A5C259B57}" sibTransId="{5C292909-5D4F-F747-8E6B-7269B25FCC18}"/>
    <dgm:cxn modelId="{4FCE69CB-B330-E541-9B9D-7DC86685BC22}" type="presOf" srcId="{261CE2AB-5F5D-FE4B-AA82-16DC560E32FD}" destId="{C582D794-CB6F-8746-8FF7-1206C0890113}" srcOrd="0" destOrd="0" presId="urn:microsoft.com/office/officeart/2005/8/layout/vList2"/>
    <dgm:cxn modelId="{9C6B7CF6-1CC1-2B45-B838-AFD3F0B33C8D}" type="presOf" srcId="{52ADA3EB-2B77-CB44-ADB1-C717DD546EBF}" destId="{E483A998-8643-B14D-9557-63A790D234F6}" srcOrd="0" destOrd="0" presId="urn:microsoft.com/office/officeart/2005/8/layout/vList2"/>
    <dgm:cxn modelId="{D388CC20-352F-6240-8336-C3772BD84224}" type="presParOf" srcId="{C582D794-CB6F-8746-8FF7-1206C0890113}" destId="{2E936A92-E3E8-0E4F-8787-3F464B4808D0}" srcOrd="0" destOrd="0" presId="urn:microsoft.com/office/officeart/2005/8/layout/vList2"/>
    <dgm:cxn modelId="{7AA0B354-5D15-5F43-81EF-91C715F54EDE}" type="presParOf" srcId="{C582D794-CB6F-8746-8FF7-1206C0890113}" destId="{BB19F480-10D6-A145-8025-B4FC339E7430}" srcOrd="1" destOrd="0" presId="urn:microsoft.com/office/officeart/2005/8/layout/vList2"/>
    <dgm:cxn modelId="{E5A3E474-D461-434F-895D-95A22E3AC9B6}" type="presParOf" srcId="{C582D794-CB6F-8746-8FF7-1206C0890113}" destId="{FE17FEA0-2FB9-9E43-84D0-9B176838BD57}" srcOrd="2" destOrd="0" presId="urn:microsoft.com/office/officeart/2005/8/layout/vList2"/>
    <dgm:cxn modelId="{D2BB478A-67BB-FB42-845B-64DF2389C671}" type="presParOf" srcId="{C582D794-CB6F-8746-8FF7-1206C0890113}" destId="{D321CD85-2FEF-BC48-B12F-2DC1D974054B}" srcOrd="3" destOrd="0" presId="urn:microsoft.com/office/officeart/2005/8/layout/vList2"/>
    <dgm:cxn modelId="{44D863A6-A97A-0F4D-88B2-97521C58C443}" type="presParOf" srcId="{C582D794-CB6F-8746-8FF7-1206C0890113}" destId="{E483A998-8643-B14D-9557-63A790D234F6}" srcOrd="4" destOrd="0" presId="urn:microsoft.com/office/officeart/2005/8/layout/vList2"/>
    <dgm:cxn modelId="{CA5413ED-CB79-7449-BB55-AED2070B38E8}" type="presParOf" srcId="{C582D794-CB6F-8746-8FF7-1206C0890113}" destId="{14FA17AC-F5A1-DF40-8A92-BC3D831F451D}" srcOrd="5" destOrd="0" presId="urn:microsoft.com/office/officeart/2005/8/layout/vList2"/>
    <dgm:cxn modelId="{18B76A8F-C407-2341-9FB0-662DFE3E232A}" type="presParOf" srcId="{C582D794-CB6F-8746-8FF7-1206C0890113}" destId="{9F626EC0-C8B4-A04E-85A3-D7D43E288C6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1CE2AB-5F5D-FE4B-AA82-16DC560E32FD}" type="doc">
      <dgm:prSet loTypeId="urn:microsoft.com/office/officeart/2005/8/layout/vList2" loCatId="" qsTypeId="urn:microsoft.com/office/officeart/2005/8/quickstyle/simple1" qsCatId="simple" csTypeId="urn:microsoft.com/office/officeart/2005/8/colors/colorful3" csCatId="colorful" phldr="1"/>
      <dgm:spPr/>
      <dgm:t>
        <a:bodyPr/>
        <a:lstStyle/>
        <a:p>
          <a:endParaRPr lang="en-US"/>
        </a:p>
      </dgm:t>
    </dgm:pt>
    <dgm:pt modelId="{2EC69883-B995-9140-BC0F-ECAA727EFFD6}">
      <dgm:prSet phldrT="[Text]"/>
      <dgm:spPr/>
      <dgm:t>
        <a:bodyPr/>
        <a:lstStyle/>
        <a:p>
          <a:r>
            <a:rPr lang="en-US" b="1" i="0" u="none" dirty="0"/>
            <a:t>21. Policies are reviewed and refined regularly to enhance their effects on fidelity of implementation and association with behavior and academic outcomes.</a:t>
          </a:r>
          <a:endParaRPr lang="en-US" dirty="0">
            <a:solidFill>
              <a:schemeClr val="bg1"/>
            </a:solidFill>
          </a:endParaRPr>
        </a:p>
      </dgm:t>
    </dgm:pt>
    <dgm:pt modelId="{52E665D5-0858-B849-B57B-E36CE21948A4}" type="parTrans" cxnId="{1B160D1D-4BDE-D041-AB3A-C2B466BDA29A}">
      <dgm:prSet/>
      <dgm:spPr/>
      <dgm:t>
        <a:bodyPr/>
        <a:lstStyle/>
        <a:p>
          <a:endParaRPr lang="en-US"/>
        </a:p>
      </dgm:t>
    </dgm:pt>
    <dgm:pt modelId="{A206AF40-6152-D84B-8877-7F40C8B16166}" type="sibTrans" cxnId="{1B160D1D-4BDE-D041-AB3A-C2B466BDA29A}">
      <dgm:prSet/>
      <dgm:spPr/>
      <dgm:t>
        <a:bodyPr/>
        <a:lstStyle/>
        <a:p>
          <a:endParaRPr lang="en-US"/>
        </a:p>
      </dgm:t>
    </dgm:pt>
    <dgm:pt modelId="{95724F69-42C0-8148-B7F3-6120AF04C08B}">
      <dgm:prSet/>
      <dgm:spPr/>
      <dgm:t>
        <a:bodyPr/>
        <a:lstStyle/>
        <a:p>
          <a:r>
            <a:rPr lang="en-US" b="1" i="0" u="none" dirty="0"/>
            <a:t>22. Periodic formal review (e.g., audit, survey, resource mapping, alignment) of existing social-emotional-behavioral-related initiatives or programs to determine effectiveness, relevance, and fidelity of implementation is completed at least annually. </a:t>
          </a:r>
          <a:endParaRPr lang="en-US" b="0" i="0" u="none" dirty="0"/>
        </a:p>
      </dgm:t>
    </dgm:pt>
    <dgm:pt modelId="{79939982-F316-1B47-99E2-CC8901D31FD2}" type="parTrans" cxnId="{BC45E422-08ED-DB44-B3EC-D0FC58AF8617}">
      <dgm:prSet/>
      <dgm:spPr/>
      <dgm:t>
        <a:bodyPr/>
        <a:lstStyle/>
        <a:p>
          <a:endParaRPr lang="en-US"/>
        </a:p>
      </dgm:t>
    </dgm:pt>
    <dgm:pt modelId="{BE4CF3B9-8B09-CF40-8700-BBC369286099}" type="sibTrans" cxnId="{BC45E422-08ED-DB44-B3EC-D0FC58AF8617}">
      <dgm:prSet/>
      <dgm:spPr/>
      <dgm:t>
        <a:bodyPr/>
        <a:lstStyle/>
        <a:p>
          <a:endParaRPr lang="en-US"/>
        </a:p>
      </dgm:t>
    </dgm:pt>
    <dgm:pt modelId="{617DC89D-0BF2-9E4B-AA72-FD1ECB7FCC3C}">
      <dgm:prSet/>
      <dgm:spPr/>
      <dgm:t>
        <a:bodyPr/>
        <a:lstStyle/>
        <a:p>
          <a:r>
            <a:rPr lang="en-US" b="1" i="0" u="none" dirty="0"/>
            <a:t>23. Clear description of initiative alignment (e.g., graphic organizer, organizational chart, conceptual map) displays integrated and/or collaborative implementation of PBIS with existing initiatives having similar goals, outcomes, systems, and practices.</a:t>
          </a:r>
          <a:endParaRPr lang="en-US" b="0" i="0" u="none" dirty="0"/>
        </a:p>
      </dgm:t>
    </dgm:pt>
    <dgm:pt modelId="{7173E50D-3C78-1A44-87B4-F23650FD1ED1}" type="parTrans" cxnId="{A38F0DAB-540B-F841-880B-9816C5C0B717}">
      <dgm:prSet/>
      <dgm:spPr/>
      <dgm:t>
        <a:bodyPr/>
        <a:lstStyle/>
        <a:p>
          <a:endParaRPr lang="en-US"/>
        </a:p>
      </dgm:t>
    </dgm:pt>
    <dgm:pt modelId="{605991D7-E11E-2D48-9207-DCA91EA22320}" type="sibTrans" cxnId="{A38F0DAB-540B-F841-880B-9816C5C0B717}">
      <dgm:prSet/>
      <dgm:spPr/>
      <dgm:t>
        <a:bodyPr/>
        <a:lstStyle/>
        <a:p>
          <a:endParaRPr lang="en-US"/>
        </a:p>
      </dgm:t>
    </dgm:pt>
    <dgm:pt modelId="{40CDA484-6B6A-AB42-86B1-E0BEB3C4E028}">
      <dgm:prSet/>
      <dgm:spPr/>
      <dgm:t>
        <a:bodyPr/>
        <a:lstStyle/>
        <a:p>
          <a:r>
            <a:rPr lang="en-US" b="1" i="0" u="none" dirty="0"/>
            <a:t>24. New potential initiatives are reviewed for fit with existing social-emotional-behavioral initiatives and resources before deciding whether to adopt, align, and/or integrate them.</a:t>
          </a:r>
          <a:endParaRPr lang="en-US" b="0" i="0" u="none" dirty="0"/>
        </a:p>
      </dgm:t>
    </dgm:pt>
    <dgm:pt modelId="{DF6FBEE3-134B-5941-943C-2E4C1BCF67F2}" type="parTrans" cxnId="{F5D494B9-4CA1-7C43-AC9C-95B969D8EBB3}">
      <dgm:prSet/>
      <dgm:spPr/>
      <dgm:t>
        <a:bodyPr/>
        <a:lstStyle/>
        <a:p>
          <a:endParaRPr lang="en-US"/>
        </a:p>
      </dgm:t>
    </dgm:pt>
    <dgm:pt modelId="{211F7AF8-A923-B148-8FB5-F4FF73219909}" type="sibTrans" cxnId="{F5D494B9-4CA1-7C43-AC9C-95B969D8EBB3}">
      <dgm:prSet/>
      <dgm:spPr/>
      <dgm:t>
        <a:bodyPr/>
        <a:lstStyle/>
        <a:p>
          <a:endParaRPr lang="en-US"/>
        </a:p>
      </dgm:t>
    </dgm:pt>
    <dgm:pt modelId="{C582D794-CB6F-8746-8FF7-1206C0890113}" type="pres">
      <dgm:prSet presAssocID="{261CE2AB-5F5D-FE4B-AA82-16DC560E32FD}" presName="linear" presStyleCnt="0">
        <dgm:presLayoutVars>
          <dgm:animLvl val="lvl"/>
          <dgm:resizeHandles val="exact"/>
        </dgm:presLayoutVars>
      </dgm:prSet>
      <dgm:spPr/>
    </dgm:pt>
    <dgm:pt modelId="{2E936A92-E3E8-0E4F-8787-3F464B4808D0}" type="pres">
      <dgm:prSet presAssocID="{2EC69883-B995-9140-BC0F-ECAA727EFFD6}" presName="parentText" presStyleLbl="node1" presStyleIdx="0" presStyleCnt="4">
        <dgm:presLayoutVars>
          <dgm:chMax val="0"/>
          <dgm:bulletEnabled val="1"/>
        </dgm:presLayoutVars>
      </dgm:prSet>
      <dgm:spPr/>
    </dgm:pt>
    <dgm:pt modelId="{BB19F480-10D6-A145-8025-B4FC339E7430}" type="pres">
      <dgm:prSet presAssocID="{A206AF40-6152-D84B-8877-7F40C8B16166}" presName="spacer" presStyleCnt="0"/>
      <dgm:spPr/>
    </dgm:pt>
    <dgm:pt modelId="{7E6FB207-9576-694E-857B-B9BCD3493A91}" type="pres">
      <dgm:prSet presAssocID="{95724F69-42C0-8148-B7F3-6120AF04C08B}" presName="parentText" presStyleLbl="node1" presStyleIdx="1" presStyleCnt="4">
        <dgm:presLayoutVars>
          <dgm:chMax val="0"/>
          <dgm:bulletEnabled val="1"/>
        </dgm:presLayoutVars>
      </dgm:prSet>
      <dgm:spPr/>
    </dgm:pt>
    <dgm:pt modelId="{8CB33C12-91E8-4449-AF74-7A51695B2BDA}" type="pres">
      <dgm:prSet presAssocID="{BE4CF3B9-8B09-CF40-8700-BBC369286099}" presName="spacer" presStyleCnt="0"/>
      <dgm:spPr/>
    </dgm:pt>
    <dgm:pt modelId="{DC723637-6BD3-9C4E-B2F1-C4B9AA745B58}" type="pres">
      <dgm:prSet presAssocID="{617DC89D-0BF2-9E4B-AA72-FD1ECB7FCC3C}" presName="parentText" presStyleLbl="node1" presStyleIdx="2" presStyleCnt="4">
        <dgm:presLayoutVars>
          <dgm:chMax val="0"/>
          <dgm:bulletEnabled val="1"/>
        </dgm:presLayoutVars>
      </dgm:prSet>
      <dgm:spPr/>
    </dgm:pt>
    <dgm:pt modelId="{05B38F62-2965-E542-8CFE-9F4BA6ABB7E1}" type="pres">
      <dgm:prSet presAssocID="{605991D7-E11E-2D48-9207-DCA91EA22320}" presName="spacer" presStyleCnt="0"/>
      <dgm:spPr/>
    </dgm:pt>
    <dgm:pt modelId="{B0011198-BD29-1344-B2BE-785CD0713E18}" type="pres">
      <dgm:prSet presAssocID="{40CDA484-6B6A-AB42-86B1-E0BEB3C4E028}" presName="parentText" presStyleLbl="node1" presStyleIdx="3" presStyleCnt="4">
        <dgm:presLayoutVars>
          <dgm:chMax val="0"/>
          <dgm:bulletEnabled val="1"/>
        </dgm:presLayoutVars>
      </dgm:prSet>
      <dgm:spPr/>
    </dgm:pt>
  </dgm:ptLst>
  <dgm:cxnLst>
    <dgm:cxn modelId="{1B160D1D-4BDE-D041-AB3A-C2B466BDA29A}" srcId="{261CE2AB-5F5D-FE4B-AA82-16DC560E32FD}" destId="{2EC69883-B995-9140-BC0F-ECAA727EFFD6}" srcOrd="0" destOrd="0" parTransId="{52E665D5-0858-B849-B57B-E36CE21948A4}" sibTransId="{A206AF40-6152-D84B-8877-7F40C8B16166}"/>
    <dgm:cxn modelId="{BC45E422-08ED-DB44-B3EC-D0FC58AF8617}" srcId="{261CE2AB-5F5D-FE4B-AA82-16DC560E32FD}" destId="{95724F69-42C0-8148-B7F3-6120AF04C08B}" srcOrd="1" destOrd="0" parTransId="{79939982-F316-1B47-99E2-CC8901D31FD2}" sibTransId="{BE4CF3B9-8B09-CF40-8700-BBC369286099}"/>
    <dgm:cxn modelId="{0FA5B53D-C246-7542-BCEB-676EA755F387}" type="presOf" srcId="{617DC89D-0BF2-9E4B-AA72-FD1ECB7FCC3C}" destId="{DC723637-6BD3-9C4E-B2F1-C4B9AA745B58}" srcOrd="0" destOrd="0" presId="urn:microsoft.com/office/officeart/2005/8/layout/vList2"/>
    <dgm:cxn modelId="{4C75936F-D41D-B448-8FE6-91503CDA6A5C}" type="presOf" srcId="{2EC69883-B995-9140-BC0F-ECAA727EFFD6}" destId="{2E936A92-E3E8-0E4F-8787-3F464B4808D0}" srcOrd="0" destOrd="0" presId="urn:microsoft.com/office/officeart/2005/8/layout/vList2"/>
    <dgm:cxn modelId="{A38F0DAB-540B-F841-880B-9816C5C0B717}" srcId="{261CE2AB-5F5D-FE4B-AA82-16DC560E32FD}" destId="{617DC89D-0BF2-9E4B-AA72-FD1ECB7FCC3C}" srcOrd="2" destOrd="0" parTransId="{7173E50D-3C78-1A44-87B4-F23650FD1ED1}" sibTransId="{605991D7-E11E-2D48-9207-DCA91EA22320}"/>
    <dgm:cxn modelId="{F5D494B9-4CA1-7C43-AC9C-95B969D8EBB3}" srcId="{261CE2AB-5F5D-FE4B-AA82-16DC560E32FD}" destId="{40CDA484-6B6A-AB42-86B1-E0BEB3C4E028}" srcOrd="3" destOrd="0" parTransId="{DF6FBEE3-134B-5941-943C-2E4C1BCF67F2}" sibTransId="{211F7AF8-A923-B148-8FB5-F4FF73219909}"/>
    <dgm:cxn modelId="{5A5E38BA-F4B1-1E4C-AF67-ED4995EA2D64}" type="presOf" srcId="{95724F69-42C0-8148-B7F3-6120AF04C08B}" destId="{7E6FB207-9576-694E-857B-B9BCD3493A91}" srcOrd="0" destOrd="0" presId="urn:microsoft.com/office/officeart/2005/8/layout/vList2"/>
    <dgm:cxn modelId="{4FCE69CB-B330-E541-9B9D-7DC86685BC22}" type="presOf" srcId="{261CE2AB-5F5D-FE4B-AA82-16DC560E32FD}" destId="{C582D794-CB6F-8746-8FF7-1206C0890113}" srcOrd="0" destOrd="0" presId="urn:microsoft.com/office/officeart/2005/8/layout/vList2"/>
    <dgm:cxn modelId="{5A74DFD5-E0D3-2D4B-9C53-3999099D7CA8}" type="presOf" srcId="{40CDA484-6B6A-AB42-86B1-E0BEB3C4E028}" destId="{B0011198-BD29-1344-B2BE-785CD0713E18}" srcOrd="0" destOrd="0" presId="urn:microsoft.com/office/officeart/2005/8/layout/vList2"/>
    <dgm:cxn modelId="{D388CC20-352F-6240-8336-C3772BD84224}" type="presParOf" srcId="{C582D794-CB6F-8746-8FF7-1206C0890113}" destId="{2E936A92-E3E8-0E4F-8787-3F464B4808D0}" srcOrd="0" destOrd="0" presId="urn:microsoft.com/office/officeart/2005/8/layout/vList2"/>
    <dgm:cxn modelId="{7AA0B354-5D15-5F43-81EF-91C715F54EDE}" type="presParOf" srcId="{C582D794-CB6F-8746-8FF7-1206C0890113}" destId="{BB19F480-10D6-A145-8025-B4FC339E7430}" srcOrd="1" destOrd="0" presId="urn:microsoft.com/office/officeart/2005/8/layout/vList2"/>
    <dgm:cxn modelId="{6A95DA06-6C3E-5641-9828-333B3D7D367D}" type="presParOf" srcId="{C582D794-CB6F-8746-8FF7-1206C0890113}" destId="{7E6FB207-9576-694E-857B-B9BCD3493A91}" srcOrd="2" destOrd="0" presId="urn:microsoft.com/office/officeart/2005/8/layout/vList2"/>
    <dgm:cxn modelId="{CAC07942-D230-1A4C-93D0-D8995D7BFC30}" type="presParOf" srcId="{C582D794-CB6F-8746-8FF7-1206C0890113}" destId="{8CB33C12-91E8-4449-AF74-7A51695B2BDA}" srcOrd="3" destOrd="0" presId="urn:microsoft.com/office/officeart/2005/8/layout/vList2"/>
    <dgm:cxn modelId="{140341FC-FCE6-7545-9B21-47E1D399586C}" type="presParOf" srcId="{C582D794-CB6F-8746-8FF7-1206C0890113}" destId="{DC723637-6BD3-9C4E-B2F1-C4B9AA745B58}" srcOrd="4" destOrd="0" presId="urn:microsoft.com/office/officeart/2005/8/layout/vList2"/>
    <dgm:cxn modelId="{4DA71174-645A-BD4D-A56B-353BD41A66B8}" type="presParOf" srcId="{C582D794-CB6F-8746-8FF7-1206C0890113}" destId="{05B38F62-2965-E542-8CFE-9F4BA6ABB7E1}" srcOrd="5" destOrd="0" presId="urn:microsoft.com/office/officeart/2005/8/layout/vList2"/>
    <dgm:cxn modelId="{E498A157-0818-F24D-8DCB-F0DA0321FB25}" type="presParOf" srcId="{C582D794-CB6F-8746-8FF7-1206C0890113}" destId="{B0011198-BD29-1344-B2BE-785CD0713E1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6A5447-DDB7-4E16-AD06-EE9FE27A6E3C}"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B3A83E4F-E813-41A0-9B19-689C2232EFD3}">
      <dgm:prSet phldrT="[Text]"/>
      <dgm:spPr/>
      <dgm:t>
        <a:bodyPr/>
        <a:lstStyle/>
        <a:p>
          <a:r>
            <a:rPr lang="en-US" dirty="0"/>
            <a:t>Outcomes</a:t>
          </a:r>
        </a:p>
      </dgm:t>
    </dgm:pt>
    <dgm:pt modelId="{990DC828-9C2D-4744-8D8C-5C79D36B1F4E}" type="parTrans" cxnId="{166F07D4-5AE3-44F4-9712-054C2FAD8D43}">
      <dgm:prSet/>
      <dgm:spPr/>
      <dgm:t>
        <a:bodyPr/>
        <a:lstStyle/>
        <a:p>
          <a:endParaRPr lang="en-US"/>
        </a:p>
      </dgm:t>
    </dgm:pt>
    <dgm:pt modelId="{6577E40A-CA00-4B9E-9737-F082CF53FBA6}" type="sibTrans" cxnId="{166F07D4-5AE3-44F4-9712-054C2FAD8D43}">
      <dgm:prSet/>
      <dgm:spPr/>
      <dgm:t>
        <a:bodyPr/>
        <a:lstStyle/>
        <a:p>
          <a:endParaRPr lang="en-US"/>
        </a:p>
      </dgm:t>
    </dgm:pt>
    <dgm:pt modelId="{0B1EFD41-342E-451D-961B-0F1E215826F4}">
      <dgm:prSet phldrT="[Text]" custT="1"/>
      <dgm:spPr/>
      <dgm:t>
        <a:bodyPr/>
        <a:lstStyle/>
        <a:p>
          <a:r>
            <a:rPr lang="en-US" sz="1400" dirty="0"/>
            <a:t>School-wide behavior expectations</a:t>
          </a:r>
        </a:p>
      </dgm:t>
    </dgm:pt>
    <dgm:pt modelId="{2D34C642-02E3-4AA0-B06F-4922555BB53C}" type="parTrans" cxnId="{EAB03B46-CCD6-4B6A-AD19-1650E6759FBD}">
      <dgm:prSet/>
      <dgm:spPr/>
      <dgm:t>
        <a:bodyPr/>
        <a:lstStyle/>
        <a:p>
          <a:endParaRPr lang="en-US"/>
        </a:p>
      </dgm:t>
    </dgm:pt>
    <dgm:pt modelId="{229BAB10-DC36-4ED6-BC5D-4C86958D4111}" type="sibTrans" cxnId="{EAB03B46-CCD6-4B6A-AD19-1650E6759FBD}">
      <dgm:prSet/>
      <dgm:spPr/>
      <dgm:t>
        <a:bodyPr/>
        <a:lstStyle/>
        <a:p>
          <a:endParaRPr lang="en-US"/>
        </a:p>
      </dgm:t>
    </dgm:pt>
    <dgm:pt modelId="{AC0D25C9-F189-4B6A-A5DE-D7A139D3952D}">
      <dgm:prSet phldrT="[Text]" custT="1"/>
      <dgm:spPr/>
      <dgm:t>
        <a:bodyPr/>
        <a:lstStyle/>
        <a:p>
          <a:r>
            <a:rPr lang="en-US" sz="1400" dirty="0"/>
            <a:t>Class-wide Behavior expectations and routines</a:t>
          </a:r>
        </a:p>
      </dgm:t>
    </dgm:pt>
    <dgm:pt modelId="{FEDF96E0-5E3E-4E90-8F65-E901F353A68E}" type="parTrans" cxnId="{36BC37E6-B976-47DB-94FA-B2DC7942F505}">
      <dgm:prSet/>
      <dgm:spPr/>
      <dgm:t>
        <a:bodyPr/>
        <a:lstStyle/>
        <a:p>
          <a:endParaRPr lang="en-US"/>
        </a:p>
      </dgm:t>
    </dgm:pt>
    <dgm:pt modelId="{9AB32B10-9D56-43D8-B46F-F67351D3E944}" type="sibTrans" cxnId="{36BC37E6-B976-47DB-94FA-B2DC7942F505}">
      <dgm:prSet/>
      <dgm:spPr/>
      <dgm:t>
        <a:bodyPr/>
        <a:lstStyle/>
        <a:p>
          <a:endParaRPr lang="en-US"/>
        </a:p>
      </dgm:t>
    </dgm:pt>
    <dgm:pt modelId="{41ED79A1-BA71-4AEB-B3AE-E117E4D0265B}">
      <dgm:prSet phldrT="[Text]"/>
      <dgm:spPr/>
      <dgm:t>
        <a:bodyPr/>
        <a:lstStyle/>
        <a:p>
          <a:r>
            <a:rPr lang="en-US" dirty="0"/>
            <a:t>Practices</a:t>
          </a:r>
        </a:p>
      </dgm:t>
    </dgm:pt>
    <dgm:pt modelId="{128A3AFA-E56D-4C27-9665-4159BA385F1F}" type="parTrans" cxnId="{0189E390-08F5-459D-9327-6F2920569C34}">
      <dgm:prSet/>
      <dgm:spPr/>
      <dgm:t>
        <a:bodyPr/>
        <a:lstStyle/>
        <a:p>
          <a:endParaRPr lang="en-US"/>
        </a:p>
      </dgm:t>
    </dgm:pt>
    <dgm:pt modelId="{F4BB7D2F-C7BD-45C0-885D-BF47B10FDB7F}" type="sibTrans" cxnId="{0189E390-08F5-459D-9327-6F2920569C34}">
      <dgm:prSet/>
      <dgm:spPr/>
      <dgm:t>
        <a:bodyPr/>
        <a:lstStyle/>
        <a:p>
          <a:endParaRPr lang="en-US"/>
        </a:p>
      </dgm:t>
    </dgm:pt>
    <dgm:pt modelId="{A5F7CE3C-8067-4C61-990B-EFD9EB671022}">
      <dgm:prSet phldrT="[Text]" custT="1"/>
      <dgm:spPr/>
      <dgm:t>
        <a:bodyPr/>
        <a:lstStyle/>
        <a:p>
          <a:r>
            <a:rPr lang="en-US" sz="1400" dirty="0"/>
            <a:t>School-wide Instruction on Expectations</a:t>
          </a:r>
        </a:p>
      </dgm:t>
    </dgm:pt>
    <dgm:pt modelId="{DC408016-9CE4-49FC-AE6E-51B12C138F47}" type="parTrans" cxnId="{44C83A70-6582-4A1F-BD1B-ED7267AA65E5}">
      <dgm:prSet/>
      <dgm:spPr/>
      <dgm:t>
        <a:bodyPr/>
        <a:lstStyle/>
        <a:p>
          <a:endParaRPr lang="en-US"/>
        </a:p>
      </dgm:t>
    </dgm:pt>
    <dgm:pt modelId="{5CC147AA-FD5E-49F7-9905-24988296BA50}" type="sibTrans" cxnId="{44C83A70-6582-4A1F-BD1B-ED7267AA65E5}">
      <dgm:prSet/>
      <dgm:spPr/>
      <dgm:t>
        <a:bodyPr/>
        <a:lstStyle/>
        <a:p>
          <a:endParaRPr lang="en-US"/>
        </a:p>
      </dgm:t>
    </dgm:pt>
    <dgm:pt modelId="{6E31D62A-8AD5-44F4-A88E-1AE3882CD55D}">
      <dgm:prSet phldrT="[Text]" custT="1"/>
      <dgm:spPr/>
      <dgm:t>
        <a:bodyPr/>
        <a:lstStyle/>
        <a:p>
          <a:r>
            <a:rPr lang="en-US" sz="1400" dirty="0"/>
            <a:t>Class-wide Instruction on Routines</a:t>
          </a:r>
        </a:p>
      </dgm:t>
    </dgm:pt>
    <dgm:pt modelId="{D46C00E2-2EF1-4AAC-9D3D-21FEFCB6A1D9}" type="parTrans" cxnId="{B61B625B-47CE-4F40-822C-29A43D8A2A51}">
      <dgm:prSet/>
      <dgm:spPr/>
      <dgm:t>
        <a:bodyPr/>
        <a:lstStyle/>
        <a:p>
          <a:endParaRPr lang="en-US"/>
        </a:p>
      </dgm:t>
    </dgm:pt>
    <dgm:pt modelId="{47DACC8A-4CC1-4EA6-8B81-1BDB37B2CED0}" type="sibTrans" cxnId="{B61B625B-47CE-4F40-822C-29A43D8A2A51}">
      <dgm:prSet/>
      <dgm:spPr/>
      <dgm:t>
        <a:bodyPr/>
        <a:lstStyle/>
        <a:p>
          <a:endParaRPr lang="en-US"/>
        </a:p>
      </dgm:t>
    </dgm:pt>
    <dgm:pt modelId="{13180942-4194-4D0A-A05E-1FB914EEFADB}">
      <dgm:prSet phldrT="[Text]" custT="1"/>
      <dgm:spPr/>
      <dgm:t>
        <a:bodyPr/>
        <a:lstStyle/>
        <a:p>
          <a:r>
            <a:rPr lang="en-US" sz="1400" dirty="0"/>
            <a:t>Academic Success</a:t>
          </a:r>
        </a:p>
      </dgm:t>
    </dgm:pt>
    <dgm:pt modelId="{4D7724AF-38F4-43C2-B7F5-05EF0FA5BE24}" type="parTrans" cxnId="{2BBAAF39-9693-48BD-BDA3-F538EB5A823F}">
      <dgm:prSet/>
      <dgm:spPr/>
      <dgm:t>
        <a:bodyPr/>
        <a:lstStyle/>
        <a:p>
          <a:endParaRPr lang="en-US"/>
        </a:p>
      </dgm:t>
    </dgm:pt>
    <dgm:pt modelId="{FE9EBE50-927B-47B8-8BA4-7944A3AE2516}" type="sibTrans" cxnId="{2BBAAF39-9693-48BD-BDA3-F538EB5A823F}">
      <dgm:prSet/>
      <dgm:spPr/>
      <dgm:t>
        <a:bodyPr/>
        <a:lstStyle/>
        <a:p>
          <a:endParaRPr lang="en-US"/>
        </a:p>
      </dgm:t>
    </dgm:pt>
    <dgm:pt modelId="{27335D8D-2231-49C6-84FC-89E1D1143DA7}">
      <dgm:prSet phldrT="[Text]" custT="1"/>
      <dgm:spPr/>
      <dgm:t>
        <a:bodyPr/>
        <a:lstStyle/>
        <a:p>
          <a:r>
            <a:rPr lang="en-US" sz="1400" dirty="0"/>
            <a:t>Social Emotional Competence</a:t>
          </a:r>
        </a:p>
      </dgm:t>
    </dgm:pt>
    <dgm:pt modelId="{C0EBAC30-BDBE-4550-B5C8-B23541694417}" type="parTrans" cxnId="{B7DAC979-3FA7-407E-8F4A-2BD32FB7837C}">
      <dgm:prSet/>
      <dgm:spPr/>
      <dgm:t>
        <a:bodyPr/>
        <a:lstStyle/>
        <a:p>
          <a:endParaRPr lang="en-US"/>
        </a:p>
      </dgm:t>
    </dgm:pt>
    <dgm:pt modelId="{F8FF1C43-72D1-4DAE-BB04-D4DE50773EB8}" type="sibTrans" cxnId="{B7DAC979-3FA7-407E-8F4A-2BD32FB7837C}">
      <dgm:prSet/>
      <dgm:spPr/>
      <dgm:t>
        <a:bodyPr/>
        <a:lstStyle/>
        <a:p>
          <a:endParaRPr lang="en-US"/>
        </a:p>
      </dgm:t>
    </dgm:pt>
    <dgm:pt modelId="{DB3DA3B4-3C9E-47D6-9B3C-DF3B0FD7B815}">
      <dgm:prSet phldrT="[Text]" custT="1"/>
      <dgm:spPr/>
      <dgm:t>
        <a:bodyPr/>
        <a:lstStyle/>
        <a:p>
          <a:r>
            <a:rPr lang="en-US" sz="1400" dirty="0"/>
            <a:t>Active Supervision</a:t>
          </a:r>
        </a:p>
      </dgm:t>
    </dgm:pt>
    <dgm:pt modelId="{C99147F3-95F0-43DF-9BA1-DB9AD4242EFD}" type="parTrans" cxnId="{8C1B5B87-747D-4072-8406-EF68B4A9B550}">
      <dgm:prSet/>
      <dgm:spPr/>
      <dgm:t>
        <a:bodyPr/>
        <a:lstStyle/>
        <a:p>
          <a:endParaRPr lang="en-US"/>
        </a:p>
      </dgm:t>
    </dgm:pt>
    <dgm:pt modelId="{1D1DE808-5218-421A-91DC-8C6BB77124FE}" type="sibTrans" cxnId="{8C1B5B87-747D-4072-8406-EF68B4A9B550}">
      <dgm:prSet/>
      <dgm:spPr/>
      <dgm:t>
        <a:bodyPr/>
        <a:lstStyle/>
        <a:p>
          <a:endParaRPr lang="en-US"/>
        </a:p>
      </dgm:t>
    </dgm:pt>
    <dgm:pt modelId="{31FB7A22-3CD0-4086-B0EA-2FF66F81780B}">
      <dgm:prSet phldrT="[Text]" custT="1"/>
      <dgm:spPr/>
      <dgm:t>
        <a:bodyPr/>
        <a:lstStyle/>
        <a:p>
          <a:r>
            <a:rPr lang="en-US" sz="1400" dirty="0"/>
            <a:t>Effective Recognition</a:t>
          </a:r>
        </a:p>
      </dgm:t>
    </dgm:pt>
    <dgm:pt modelId="{A7F56224-49FC-40E8-BBF9-D3DDCC169236}" type="parTrans" cxnId="{F894DF48-3BCD-4F79-B573-135509B4C465}">
      <dgm:prSet/>
      <dgm:spPr/>
      <dgm:t>
        <a:bodyPr/>
        <a:lstStyle/>
        <a:p>
          <a:endParaRPr lang="en-US"/>
        </a:p>
      </dgm:t>
    </dgm:pt>
    <dgm:pt modelId="{0F7BA4DA-6E3A-4449-87F0-AB7FB0399B1E}" type="sibTrans" cxnId="{F894DF48-3BCD-4F79-B573-135509B4C465}">
      <dgm:prSet/>
      <dgm:spPr/>
      <dgm:t>
        <a:bodyPr/>
        <a:lstStyle/>
        <a:p>
          <a:endParaRPr lang="en-US"/>
        </a:p>
      </dgm:t>
    </dgm:pt>
    <dgm:pt modelId="{C8B750FD-0174-4474-B105-57C814FD3733}">
      <dgm:prSet phldrT="[Text]" custT="1"/>
      <dgm:spPr/>
      <dgm:t>
        <a:bodyPr/>
        <a:lstStyle/>
        <a:p>
          <a:r>
            <a:rPr lang="en-US" sz="1400" dirty="0"/>
            <a:t>Corrective Consequences</a:t>
          </a:r>
        </a:p>
      </dgm:t>
    </dgm:pt>
    <dgm:pt modelId="{A8DFA8E3-1830-465E-85C2-B0211812B86D}" type="parTrans" cxnId="{C244F9C0-A2E1-4981-A9CD-86E5A6E081DA}">
      <dgm:prSet/>
      <dgm:spPr/>
      <dgm:t>
        <a:bodyPr/>
        <a:lstStyle/>
        <a:p>
          <a:endParaRPr lang="en-US"/>
        </a:p>
      </dgm:t>
    </dgm:pt>
    <dgm:pt modelId="{870483EF-C56B-4B5C-9E01-6717DFF6A4B4}" type="sibTrans" cxnId="{C244F9C0-A2E1-4981-A9CD-86E5A6E081DA}">
      <dgm:prSet/>
      <dgm:spPr/>
      <dgm:t>
        <a:bodyPr/>
        <a:lstStyle/>
        <a:p>
          <a:endParaRPr lang="en-US"/>
        </a:p>
      </dgm:t>
    </dgm:pt>
    <dgm:pt modelId="{912E708D-8E15-4BB6-8E9A-1333277D9B39}">
      <dgm:prSet phldrT="[Text]"/>
      <dgm:spPr/>
      <dgm:t>
        <a:bodyPr/>
        <a:lstStyle/>
        <a:p>
          <a:r>
            <a:rPr lang="en-US" dirty="0"/>
            <a:t>Function-based Support</a:t>
          </a:r>
        </a:p>
      </dgm:t>
    </dgm:pt>
    <dgm:pt modelId="{F64D4BE5-0EC3-4035-9E53-CCAD8F6B68F0}" type="parTrans" cxnId="{8D23D4A9-4BB5-4FB3-B676-32092BBAD375}">
      <dgm:prSet/>
      <dgm:spPr/>
      <dgm:t>
        <a:bodyPr/>
        <a:lstStyle/>
        <a:p>
          <a:endParaRPr lang="en-US"/>
        </a:p>
      </dgm:t>
    </dgm:pt>
    <dgm:pt modelId="{3F8A842E-61CF-47EB-A2A9-AA9A8F4F1701}" type="sibTrans" cxnId="{8D23D4A9-4BB5-4FB3-B676-32092BBAD375}">
      <dgm:prSet/>
      <dgm:spPr/>
      <dgm:t>
        <a:bodyPr/>
        <a:lstStyle/>
        <a:p>
          <a:endParaRPr lang="en-US"/>
        </a:p>
      </dgm:t>
    </dgm:pt>
    <dgm:pt modelId="{64A6E28F-5EA1-4ED7-8BEB-35DE2B4CDADE}">
      <dgm:prSet phldrT="[Text]"/>
      <dgm:spPr/>
      <dgm:t>
        <a:bodyPr/>
        <a:lstStyle/>
        <a:p>
          <a:r>
            <a:rPr lang="en-US" dirty="0"/>
            <a:t>Systems</a:t>
          </a:r>
        </a:p>
      </dgm:t>
    </dgm:pt>
    <dgm:pt modelId="{0ECE5A2E-8D6D-4A8F-AD5D-C9B3A3FD3DA5}" type="parTrans" cxnId="{E63BF0C5-3B6D-4AF6-86DF-6555F6A1D39C}">
      <dgm:prSet/>
      <dgm:spPr/>
      <dgm:t>
        <a:bodyPr/>
        <a:lstStyle/>
        <a:p>
          <a:endParaRPr lang="en-US"/>
        </a:p>
      </dgm:t>
    </dgm:pt>
    <dgm:pt modelId="{4B287CB4-5582-48EB-A397-64E2A4511E31}" type="sibTrans" cxnId="{E63BF0C5-3B6D-4AF6-86DF-6555F6A1D39C}">
      <dgm:prSet/>
      <dgm:spPr/>
      <dgm:t>
        <a:bodyPr/>
        <a:lstStyle/>
        <a:p>
          <a:endParaRPr lang="en-US"/>
        </a:p>
      </dgm:t>
    </dgm:pt>
    <dgm:pt modelId="{6FBE95B1-E226-4010-9216-4846A065CBE4}">
      <dgm:prSet phldrT="[Text]"/>
      <dgm:spPr/>
      <dgm:t>
        <a:bodyPr/>
        <a:lstStyle/>
        <a:p>
          <a:r>
            <a:rPr lang="en-US" dirty="0"/>
            <a:t>Team-based</a:t>
          </a:r>
        </a:p>
      </dgm:t>
    </dgm:pt>
    <dgm:pt modelId="{C97E85A3-DAAF-4AE3-9E54-5A358B98BD80}" type="parTrans" cxnId="{46B39150-FC78-44A9-A77B-AC1510B1CBB0}">
      <dgm:prSet/>
      <dgm:spPr/>
      <dgm:t>
        <a:bodyPr/>
        <a:lstStyle/>
        <a:p>
          <a:endParaRPr lang="en-US"/>
        </a:p>
      </dgm:t>
    </dgm:pt>
    <dgm:pt modelId="{D46F175A-9E5A-4D85-8FA2-A0FC06131279}" type="sibTrans" cxnId="{46B39150-FC78-44A9-A77B-AC1510B1CBB0}">
      <dgm:prSet/>
      <dgm:spPr/>
      <dgm:t>
        <a:bodyPr/>
        <a:lstStyle/>
        <a:p>
          <a:endParaRPr lang="en-US"/>
        </a:p>
      </dgm:t>
    </dgm:pt>
    <dgm:pt modelId="{2E882F9E-2D66-4542-B698-2E99211880D5}">
      <dgm:prSet phldrT="[Text]" custT="1"/>
      <dgm:spPr/>
      <dgm:t>
        <a:bodyPr/>
        <a:lstStyle/>
        <a:p>
          <a:r>
            <a:rPr lang="en-US" sz="1400" dirty="0"/>
            <a:t>Supportive Leadership</a:t>
          </a:r>
        </a:p>
      </dgm:t>
    </dgm:pt>
    <dgm:pt modelId="{1216E120-5356-4C3A-92D6-CECB69511CC7}" type="parTrans" cxnId="{AE045D0F-9FED-4788-BCAB-52C84E6F8BA2}">
      <dgm:prSet/>
      <dgm:spPr/>
      <dgm:t>
        <a:bodyPr/>
        <a:lstStyle/>
        <a:p>
          <a:endParaRPr lang="en-US"/>
        </a:p>
      </dgm:t>
    </dgm:pt>
    <dgm:pt modelId="{AA9713E5-3A24-4087-BE76-97402BF119FA}" type="sibTrans" cxnId="{AE045D0F-9FED-4788-BCAB-52C84E6F8BA2}">
      <dgm:prSet/>
      <dgm:spPr/>
      <dgm:t>
        <a:bodyPr/>
        <a:lstStyle/>
        <a:p>
          <a:endParaRPr lang="en-US"/>
        </a:p>
      </dgm:t>
    </dgm:pt>
    <dgm:pt modelId="{F3D5AE10-7034-42B9-9100-A7A271988256}">
      <dgm:prSet phldrT="[Text]" custT="1"/>
      <dgm:spPr/>
      <dgm:t>
        <a:bodyPr/>
        <a:lstStyle/>
        <a:p>
          <a:r>
            <a:rPr lang="en-US" sz="1400" dirty="0"/>
            <a:t>Selection, Training, Coaching</a:t>
          </a:r>
        </a:p>
      </dgm:t>
    </dgm:pt>
    <dgm:pt modelId="{BECEC098-9E7B-4D4E-B5A4-0387DEC1C8C7}" type="parTrans" cxnId="{B4A8183C-B083-4CFC-A7C8-352F296112F0}">
      <dgm:prSet/>
      <dgm:spPr/>
      <dgm:t>
        <a:bodyPr/>
        <a:lstStyle/>
        <a:p>
          <a:endParaRPr lang="en-US"/>
        </a:p>
      </dgm:t>
    </dgm:pt>
    <dgm:pt modelId="{68364E67-4778-4F96-93E5-6EE3FB044F43}" type="sibTrans" cxnId="{B4A8183C-B083-4CFC-A7C8-352F296112F0}">
      <dgm:prSet/>
      <dgm:spPr/>
      <dgm:t>
        <a:bodyPr/>
        <a:lstStyle/>
        <a:p>
          <a:endParaRPr lang="en-US"/>
        </a:p>
      </dgm:t>
    </dgm:pt>
    <dgm:pt modelId="{2D81C5D6-FA93-4572-98DE-0C29AA0E604B}">
      <dgm:prSet phldrT="[Text]" custT="1"/>
      <dgm:spPr/>
      <dgm:t>
        <a:bodyPr/>
        <a:lstStyle/>
        <a:p>
          <a:r>
            <a:rPr lang="en-US" sz="1400" dirty="0"/>
            <a:t>Multi-tiered Support</a:t>
          </a:r>
        </a:p>
      </dgm:t>
    </dgm:pt>
    <dgm:pt modelId="{6B607FDD-D189-4D02-A901-C35315052185}" type="parTrans" cxnId="{7B34B803-5C00-40B1-AF18-BB25AB1F9510}">
      <dgm:prSet/>
      <dgm:spPr/>
      <dgm:t>
        <a:bodyPr/>
        <a:lstStyle/>
        <a:p>
          <a:endParaRPr lang="en-US"/>
        </a:p>
      </dgm:t>
    </dgm:pt>
    <dgm:pt modelId="{EE4C270A-9244-4F4A-98E2-A5521B59F97D}" type="sibTrans" cxnId="{7B34B803-5C00-40B1-AF18-BB25AB1F9510}">
      <dgm:prSet/>
      <dgm:spPr/>
      <dgm:t>
        <a:bodyPr/>
        <a:lstStyle/>
        <a:p>
          <a:endParaRPr lang="en-US"/>
        </a:p>
      </dgm:t>
    </dgm:pt>
    <dgm:pt modelId="{9927D6C5-3AFF-4B48-8688-4391047C1E13}">
      <dgm:prSet phldrT="[Text]" custT="1"/>
      <dgm:spPr/>
      <dgm:t>
        <a:bodyPr/>
        <a:lstStyle/>
        <a:p>
          <a:r>
            <a:rPr lang="en-US" sz="1400" dirty="0"/>
            <a:t>Policies and funding</a:t>
          </a:r>
        </a:p>
      </dgm:t>
    </dgm:pt>
    <dgm:pt modelId="{735F7284-72C2-4FEC-BE2E-A85ED40E2ACB}" type="parTrans" cxnId="{15BC6BAA-982E-44F3-8FAA-1E3C2A41A37B}">
      <dgm:prSet/>
      <dgm:spPr/>
      <dgm:t>
        <a:bodyPr/>
        <a:lstStyle/>
        <a:p>
          <a:endParaRPr lang="en-US"/>
        </a:p>
      </dgm:t>
    </dgm:pt>
    <dgm:pt modelId="{E303E70C-ECB8-42C3-AA7D-0321EE1A1E6A}" type="sibTrans" cxnId="{15BC6BAA-982E-44F3-8FAA-1E3C2A41A37B}">
      <dgm:prSet/>
      <dgm:spPr/>
      <dgm:t>
        <a:bodyPr/>
        <a:lstStyle/>
        <a:p>
          <a:endParaRPr lang="en-US"/>
        </a:p>
      </dgm:t>
    </dgm:pt>
    <dgm:pt modelId="{E074E70A-6E64-4D31-92C5-F489A401B741}">
      <dgm:prSet phldrT="[Text]"/>
      <dgm:spPr/>
      <dgm:t>
        <a:bodyPr/>
        <a:lstStyle/>
        <a:p>
          <a:r>
            <a:rPr lang="en-US" dirty="0"/>
            <a:t>Data</a:t>
          </a:r>
        </a:p>
      </dgm:t>
    </dgm:pt>
    <dgm:pt modelId="{B1863C4E-8832-4808-92FB-7334D45A9807}" type="parTrans" cxnId="{64DF1C66-B507-449B-A6B3-CC3801E25FFC}">
      <dgm:prSet/>
      <dgm:spPr/>
      <dgm:t>
        <a:bodyPr/>
        <a:lstStyle/>
        <a:p>
          <a:endParaRPr lang="en-US"/>
        </a:p>
      </dgm:t>
    </dgm:pt>
    <dgm:pt modelId="{4BF82DB7-6B26-4EF3-81C8-23EEB1E44295}" type="sibTrans" cxnId="{64DF1C66-B507-449B-A6B3-CC3801E25FFC}">
      <dgm:prSet/>
      <dgm:spPr/>
      <dgm:t>
        <a:bodyPr/>
        <a:lstStyle/>
        <a:p>
          <a:endParaRPr lang="en-US"/>
        </a:p>
      </dgm:t>
    </dgm:pt>
    <dgm:pt modelId="{915231B2-4042-4540-8C54-47EB5CE84C2A}">
      <dgm:prSet phldrT="[Text]"/>
      <dgm:spPr/>
      <dgm:t>
        <a:bodyPr/>
        <a:lstStyle/>
        <a:p>
          <a:r>
            <a:rPr lang="en-US" dirty="0"/>
            <a:t>Universal Screening</a:t>
          </a:r>
        </a:p>
      </dgm:t>
    </dgm:pt>
    <dgm:pt modelId="{07DBF41B-C6A7-4C20-9078-D1A69A82FACB}" type="parTrans" cxnId="{ADC884E6-D669-4C25-8B43-B64514CC2F27}">
      <dgm:prSet/>
      <dgm:spPr/>
      <dgm:t>
        <a:bodyPr/>
        <a:lstStyle/>
        <a:p>
          <a:endParaRPr lang="en-US"/>
        </a:p>
      </dgm:t>
    </dgm:pt>
    <dgm:pt modelId="{829A0CD7-231D-4FD0-B019-13BE8894DDA3}" type="sibTrans" cxnId="{ADC884E6-D669-4C25-8B43-B64514CC2F27}">
      <dgm:prSet/>
      <dgm:spPr/>
      <dgm:t>
        <a:bodyPr/>
        <a:lstStyle/>
        <a:p>
          <a:endParaRPr lang="en-US"/>
        </a:p>
      </dgm:t>
    </dgm:pt>
    <dgm:pt modelId="{28F7839E-BD5D-4C87-8721-E14D05E6120F}">
      <dgm:prSet phldrT="[Text]" custT="1"/>
      <dgm:spPr/>
      <dgm:t>
        <a:bodyPr/>
        <a:lstStyle/>
        <a:p>
          <a:r>
            <a:rPr lang="en-US" sz="1400" dirty="0"/>
            <a:t>Progress Monitoring</a:t>
          </a:r>
        </a:p>
      </dgm:t>
    </dgm:pt>
    <dgm:pt modelId="{4307C179-BDA1-4D6E-A121-FB9261D0DE37}" type="parTrans" cxnId="{8C852CD4-C6EC-47F0-AB7C-38F50FEDB48C}">
      <dgm:prSet/>
      <dgm:spPr/>
      <dgm:t>
        <a:bodyPr/>
        <a:lstStyle/>
        <a:p>
          <a:endParaRPr lang="en-US"/>
        </a:p>
      </dgm:t>
    </dgm:pt>
    <dgm:pt modelId="{51F08CAC-447A-45B3-8201-AA246F575F71}" type="sibTrans" cxnId="{8C852CD4-C6EC-47F0-AB7C-38F50FEDB48C}">
      <dgm:prSet/>
      <dgm:spPr/>
      <dgm:t>
        <a:bodyPr/>
        <a:lstStyle/>
        <a:p>
          <a:endParaRPr lang="en-US"/>
        </a:p>
      </dgm:t>
    </dgm:pt>
    <dgm:pt modelId="{0228436E-53C7-4062-871B-ABF8C64FAB03}">
      <dgm:prSet phldrT="[Text]" custT="1"/>
      <dgm:spPr/>
      <dgm:t>
        <a:bodyPr/>
        <a:lstStyle/>
        <a:p>
          <a:r>
            <a:rPr lang="en-US" sz="1400" dirty="0"/>
            <a:t>Implementation Fidelity</a:t>
          </a:r>
        </a:p>
      </dgm:t>
    </dgm:pt>
    <dgm:pt modelId="{59F44AF8-6D82-434A-8801-6A1E9060328B}" type="parTrans" cxnId="{5F1BD283-71B6-4792-9204-D112AD85C0FC}">
      <dgm:prSet/>
      <dgm:spPr/>
      <dgm:t>
        <a:bodyPr/>
        <a:lstStyle/>
        <a:p>
          <a:endParaRPr lang="en-US"/>
        </a:p>
      </dgm:t>
    </dgm:pt>
    <dgm:pt modelId="{8DD201BD-7501-47CE-A1A5-C5EF6B00CEA2}" type="sibTrans" cxnId="{5F1BD283-71B6-4792-9204-D112AD85C0FC}">
      <dgm:prSet/>
      <dgm:spPr/>
      <dgm:t>
        <a:bodyPr/>
        <a:lstStyle/>
        <a:p>
          <a:endParaRPr lang="en-US"/>
        </a:p>
      </dgm:t>
    </dgm:pt>
    <dgm:pt modelId="{338B60C2-510C-45F2-A9DD-F38A9C3223FD}" type="pres">
      <dgm:prSet presAssocID="{CD6A5447-DDB7-4E16-AD06-EE9FE27A6E3C}" presName="diagram" presStyleCnt="0">
        <dgm:presLayoutVars>
          <dgm:chPref val="1"/>
          <dgm:dir/>
          <dgm:animOne val="branch"/>
          <dgm:animLvl val="lvl"/>
          <dgm:resizeHandles/>
        </dgm:presLayoutVars>
      </dgm:prSet>
      <dgm:spPr/>
    </dgm:pt>
    <dgm:pt modelId="{CE2B857B-D23B-4DDD-AB7C-711F662C453A}" type="pres">
      <dgm:prSet presAssocID="{B3A83E4F-E813-41A0-9B19-689C2232EFD3}" presName="root" presStyleCnt="0"/>
      <dgm:spPr/>
    </dgm:pt>
    <dgm:pt modelId="{449B5F0C-5CE7-4891-B241-7CE35CDC8248}" type="pres">
      <dgm:prSet presAssocID="{B3A83E4F-E813-41A0-9B19-689C2232EFD3}" presName="rootComposite" presStyleCnt="0"/>
      <dgm:spPr/>
    </dgm:pt>
    <dgm:pt modelId="{7743FF44-0EC2-434D-87C5-750FD5F37786}" type="pres">
      <dgm:prSet presAssocID="{B3A83E4F-E813-41A0-9B19-689C2232EFD3}" presName="rootText" presStyleLbl="node1" presStyleIdx="0" presStyleCnt="4"/>
      <dgm:spPr/>
    </dgm:pt>
    <dgm:pt modelId="{9751AE70-556E-4554-A591-19243E34B22A}" type="pres">
      <dgm:prSet presAssocID="{B3A83E4F-E813-41A0-9B19-689C2232EFD3}" presName="rootConnector" presStyleLbl="node1" presStyleIdx="0" presStyleCnt="4"/>
      <dgm:spPr/>
    </dgm:pt>
    <dgm:pt modelId="{898CD64E-E637-4A31-A7BC-2BACAF1FF2D9}" type="pres">
      <dgm:prSet presAssocID="{B3A83E4F-E813-41A0-9B19-689C2232EFD3}" presName="childShape" presStyleCnt="0"/>
      <dgm:spPr/>
    </dgm:pt>
    <dgm:pt modelId="{8171E31F-7B04-4ED1-946E-E5BB180B4D39}" type="pres">
      <dgm:prSet presAssocID="{2D34C642-02E3-4AA0-B06F-4922555BB53C}" presName="Name13" presStyleLbl="parChTrans1D2" presStyleIdx="0" presStyleCnt="18"/>
      <dgm:spPr/>
    </dgm:pt>
    <dgm:pt modelId="{62936F75-6197-4ADC-BD35-5C123D036B59}" type="pres">
      <dgm:prSet presAssocID="{0B1EFD41-342E-451D-961B-0F1E215826F4}" presName="childText" presStyleLbl="bgAcc1" presStyleIdx="0" presStyleCnt="18">
        <dgm:presLayoutVars>
          <dgm:bulletEnabled val="1"/>
        </dgm:presLayoutVars>
      </dgm:prSet>
      <dgm:spPr/>
    </dgm:pt>
    <dgm:pt modelId="{42D75F22-8DAF-4163-8621-AA0A327F6B54}" type="pres">
      <dgm:prSet presAssocID="{FEDF96E0-5E3E-4E90-8F65-E901F353A68E}" presName="Name13" presStyleLbl="parChTrans1D2" presStyleIdx="1" presStyleCnt="18"/>
      <dgm:spPr/>
    </dgm:pt>
    <dgm:pt modelId="{FC0E73CE-7218-474F-8436-1E0846DF1D0D}" type="pres">
      <dgm:prSet presAssocID="{AC0D25C9-F189-4B6A-A5DE-D7A139D3952D}" presName="childText" presStyleLbl="bgAcc1" presStyleIdx="1" presStyleCnt="18">
        <dgm:presLayoutVars>
          <dgm:bulletEnabled val="1"/>
        </dgm:presLayoutVars>
      </dgm:prSet>
      <dgm:spPr/>
    </dgm:pt>
    <dgm:pt modelId="{61C57E87-9818-45C6-B4FD-A4EAFDA64A81}" type="pres">
      <dgm:prSet presAssocID="{4D7724AF-38F4-43C2-B7F5-05EF0FA5BE24}" presName="Name13" presStyleLbl="parChTrans1D2" presStyleIdx="2" presStyleCnt="18"/>
      <dgm:spPr/>
    </dgm:pt>
    <dgm:pt modelId="{78D535DE-FABD-4F08-8EC3-4F91E5ACDC0F}" type="pres">
      <dgm:prSet presAssocID="{13180942-4194-4D0A-A05E-1FB914EEFADB}" presName="childText" presStyleLbl="bgAcc1" presStyleIdx="2" presStyleCnt="18">
        <dgm:presLayoutVars>
          <dgm:bulletEnabled val="1"/>
        </dgm:presLayoutVars>
      </dgm:prSet>
      <dgm:spPr/>
    </dgm:pt>
    <dgm:pt modelId="{5575D1F1-B16D-459D-8D16-FD40FB1A9B5E}" type="pres">
      <dgm:prSet presAssocID="{C0EBAC30-BDBE-4550-B5C8-B23541694417}" presName="Name13" presStyleLbl="parChTrans1D2" presStyleIdx="3" presStyleCnt="18"/>
      <dgm:spPr/>
    </dgm:pt>
    <dgm:pt modelId="{19531FDC-0B11-4BB7-9A61-EA528222FFDE}" type="pres">
      <dgm:prSet presAssocID="{27335D8D-2231-49C6-84FC-89E1D1143DA7}" presName="childText" presStyleLbl="bgAcc1" presStyleIdx="3" presStyleCnt="18">
        <dgm:presLayoutVars>
          <dgm:bulletEnabled val="1"/>
        </dgm:presLayoutVars>
      </dgm:prSet>
      <dgm:spPr/>
    </dgm:pt>
    <dgm:pt modelId="{F3FBCB10-ED14-4BDA-B463-691D622330B4}" type="pres">
      <dgm:prSet presAssocID="{41ED79A1-BA71-4AEB-B3AE-E117E4D0265B}" presName="root" presStyleCnt="0"/>
      <dgm:spPr/>
    </dgm:pt>
    <dgm:pt modelId="{E93642F3-BF82-4833-BE72-0084DFCF1705}" type="pres">
      <dgm:prSet presAssocID="{41ED79A1-BA71-4AEB-B3AE-E117E4D0265B}" presName="rootComposite" presStyleCnt="0"/>
      <dgm:spPr/>
    </dgm:pt>
    <dgm:pt modelId="{C88A5141-07B5-4134-B780-CAD1F09D9BF7}" type="pres">
      <dgm:prSet presAssocID="{41ED79A1-BA71-4AEB-B3AE-E117E4D0265B}" presName="rootText" presStyleLbl="node1" presStyleIdx="1" presStyleCnt="4"/>
      <dgm:spPr/>
    </dgm:pt>
    <dgm:pt modelId="{0347D17D-7F32-4E25-A50C-03431810D647}" type="pres">
      <dgm:prSet presAssocID="{41ED79A1-BA71-4AEB-B3AE-E117E4D0265B}" presName="rootConnector" presStyleLbl="node1" presStyleIdx="1" presStyleCnt="4"/>
      <dgm:spPr/>
    </dgm:pt>
    <dgm:pt modelId="{E32B2567-921A-4AC3-AF0F-2AFA0067BBAE}" type="pres">
      <dgm:prSet presAssocID="{41ED79A1-BA71-4AEB-B3AE-E117E4D0265B}" presName="childShape" presStyleCnt="0"/>
      <dgm:spPr/>
    </dgm:pt>
    <dgm:pt modelId="{A6BCC039-D62D-4E4A-83A5-970D0CC40D01}" type="pres">
      <dgm:prSet presAssocID="{DC408016-9CE4-49FC-AE6E-51B12C138F47}" presName="Name13" presStyleLbl="parChTrans1D2" presStyleIdx="4" presStyleCnt="18"/>
      <dgm:spPr/>
    </dgm:pt>
    <dgm:pt modelId="{24AB9BFF-CC9B-4845-ABDE-F4A1BF2F00D3}" type="pres">
      <dgm:prSet presAssocID="{A5F7CE3C-8067-4C61-990B-EFD9EB671022}" presName="childText" presStyleLbl="bgAcc1" presStyleIdx="4" presStyleCnt="18">
        <dgm:presLayoutVars>
          <dgm:bulletEnabled val="1"/>
        </dgm:presLayoutVars>
      </dgm:prSet>
      <dgm:spPr/>
    </dgm:pt>
    <dgm:pt modelId="{41EB5A88-6A20-49FF-A289-6A0176AB5358}" type="pres">
      <dgm:prSet presAssocID="{D46C00E2-2EF1-4AAC-9D3D-21FEFCB6A1D9}" presName="Name13" presStyleLbl="parChTrans1D2" presStyleIdx="5" presStyleCnt="18"/>
      <dgm:spPr/>
    </dgm:pt>
    <dgm:pt modelId="{4C40DB3D-01F7-4443-93F5-F0F2CEC1FE59}" type="pres">
      <dgm:prSet presAssocID="{6E31D62A-8AD5-44F4-A88E-1AE3882CD55D}" presName="childText" presStyleLbl="bgAcc1" presStyleIdx="5" presStyleCnt="18">
        <dgm:presLayoutVars>
          <dgm:bulletEnabled val="1"/>
        </dgm:presLayoutVars>
      </dgm:prSet>
      <dgm:spPr/>
    </dgm:pt>
    <dgm:pt modelId="{D5010AB1-6893-4499-8ED6-02C249EB418A}" type="pres">
      <dgm:prSet presAssocID="{C99147F3-95F0-43DF-9BA1-DB9AD4242EFD}" presName="Name13" presStyleLbl="parChTrans1D2" presStyleIdx="6" presStyleCnt="18"/>
      <dgm:spPr/>
    </dgm:pt>
    <dgm:pt modelId="{2041F807-15D9-49E3-A643-ABB49E24DF44}" type="pres">
      <dgm:prSet presAssocID="{DB3DA3B4-3C9E-47D6-9B3C-DF3B0FD7B815}" presName="childText" presStyleLbl="bgAcc1" presStyleIdx="6" presStyleCnt="18">
        <dgm:presLayoutVars>
          <dgm:bulletEnabled val="1"/>
        </dgm:presLayoutVars>
      </dgm:prSet>
      <dgm:spPr/>
    </dgm:pt>
    <dgm:pt modelId="{84B09464-393C-4739-AA05-661B2899583B}" type="pres">
      <dgm:prSet presAssocID="{A7F56224-49FC-40E8-BBF9-D3DDCC169236}" presName="Name13" presStyleLbl="parChTrans1D2" presStyleIdx="7" presStyleCnt="18"/>
      <dgm:spPr/>
    </dgm:pt>
    <dgm:pt modelId="{779A7A51-49BF-4380-BC09-A56DB32258B2}" type="pres">
      <dgm:prSet presAssocID="{31FB7A22-3CD0-4086-B0EA-2FF66F81780B}" presName="childText" presStyleLbl="bgAcc1" presStyleIdx="7" presStyleCnt="18">
        <dgm:presLayoutVars>
          <dgm:bulletEnabled val="1"/>
        </dgm:presLayoutVars>
      </dgm:prSet>
      <dgm:spPr/>
    </dgm:pt>
    <dgm:pt modelId="{E456B5D7-855A-44B7-BAB1-C2D409C0DC43}" type="pres">
      <dgm:prSet presAssocID="{A8DFA8E3-1830-465E-85C2-B0211812B86D}" presName="Name13" presStyleLbl="parChTrans1D2" presStyleIdx="8" presStyleCnt="18"/>
      <dgm:spPr/>
    </dgm:pt>
    <dgm:pt modelId="{7D6F7DEB-3482-413F-AED1-50D579A55B8C}" type="pres">
      <dgm:prSet presAssocID="{C8B750FD-0174-4474-B105-57C814FD3733}" presName="childText" presStyleLbl="bgAcc1" presStyleIdx="8" presStyleCnt="18">
        <dgm:presLayoutVars>
          <dgm:bulletEnabled val="1"/>
        </dgm:presLayoutVars>
      </dgm:prSet>
      <dgm:spPr/>
    </dgm:pt>
    <dgm:pt modelId="{DE7A767A-8127-4D49-96A7-E94DDD60DC4B}" type="pres">
      <dgm:prSet presAssocID="{F64D4BE5-0EC3-4035-9E53-CCAD8F6B68F0}" presName="Name13" presStyleLbl="parChTrans1D2" presStyleIdx="9" presStyleCnt="18"/>
      <dgm:spPr/>
    </dgm:pt>
    <dgm:pt modelId="{B8B556F1-9DB3-424D-9654-8C46CF9842C0}" type="pres">
      <dgm:prSet presAssocID="{912E708D-8E15-4BB6-8E9A-1333277D9B39}" presName="childText" presStyleLbl="bgAcc1" presStyleIdx="9" presStyleCnt="18">
        <dgm:presLayoutVars>
          <dgm:bulletEnabled val="1"/>
        </dgm:presLayoutVars>
      </dgm:prSet>
      <dgm:spPr/>
    </dgm:pt>
    <dgm:pt modelId="{2CE4D8B5-76B4-40D6-B4A1-5A0943D93982}" type="pres">
      <dgm:prSet presAssocID="{64A6E28F-5EA1-4ED7-8BEB-35DE2B4CDADE}" presName="root" presStyleCnt="0"/>
      <dgm:spPr/>
    </dgm:pt>
    <dgm:pt modelId="{52BC28B7-F1CF-44FB-8367-3D149329404F}" type="pres">
      <dgm:prSet presAssocID="{64A6E28F-5EA1-4ED7-8BEB-35DE2B4CDADE}" presName="rootComposite" presStyleCnt="0"/>
      <dgm:spPr/>
    </dgm:pt>
    <dgm:pt modelId="{141EBE87-51E1-4C38-AF69-EB170FE6B5CD}" type="pres">
      <dgm:prSet presAssocID="{64A6E28F-5EA1-4ED7-8BEB-35DE2B4CDADE}" presName="rootText" presStyleLbl="node1" presStyleIdx="2" presStyleCnt="4"/>
      <dgm:spPr/>
    </dgm:pt>
    <dgm:pt modelId="{0D890972-BC4F-412A-B539-B5921DA00182}" type="pres">
      <dgm:prSet presAssocID="{64A6E28F-5EA1-4ED7-8BEB-35DE2B4CDADE}" presName="rootConnector" presStyleLbl="node1" presStyleIdx="2" presStyleCnt="4"/>
      <dgm:spPr/>
    </dgm:pt>
    <dgm:pt modelId="{61081F1B-AFC2-4354-9BAA-A618684068A1}" type="pres">
      <dgm:prSet presAssocID="{64A6E28F-5EA1-4ED7-8BEB-35DE2B4CDADE}" presName="childShape" presStyleCnt="0"/>
      <dgm:spPr/>
    </dgm:pt>
    <dgm:pt modelId="{A7532316-846E-4EBB-9146-743547347DFA}" type="pres">
      <dgm:prSet presAssocID="{C97E85A3-DAAF-4AE3-9E54-5A358B98BD80}" presName="Name13" presStyleLbl="parChTrans1D2" presStyleIdx="10" presStyleCnt="18"/>
      <dgm:spPr/>
    </dgm:pt>
    <dgm:pt modelId="{4E18C46B-4710-41F4-8206-DEC1612C05C6}" type="pres">
      <dgm:prSet presAssocID="{6FBE95B1-E226-4010-9216-4846A065CBE4}" presName="childText" presStyleLbl="bgAcc1" presStyleIdx="10" presStyleCnt="18">
        <dgm:presLayoutVars>
          <dgm:bulletEnabled val="1"/>
        </dgm:presLayoutVars>
      </dgm:prSet>
      <dgm:spPr/>
    </dgm:pt>
    <dgm:pt modelId="{E15C37DD-FDEA-4D04-B3EE-C25208BA2F66}" type="pres">
      <dgm:prSet presAssocID="{1216E120-5356-4C3A-92D6-CECB69511CC7}" presName="Name13" presStyleLbl="parChTrans1D2" presStyleIdx="11" presStyleCnt="18"/>
      <dgm:spPr/>
    </dgm:pt>
    <dgm:pt modelId="{109D8719-2E28-4212-B7C3-B32D39FB128B}" type="pres">
      <dgm:prSet presAssocID="{2E882F9E-2D66-4542-B698-2E99211880D5}" presName="childText" presStyleLbl="bgAcc1" presStyleIdx="11" presStyleCnt="18">
        <dgm:presLayoutVars>
          <dgm:bulletEnabled val="1"/>
        </dgm:presLayoutVars>
      </dgm:prSet>
      <dgm:spPr/>
    </dgm:pt>
    <dgm:pt modelId="{9BEF5F73-A145-4737-970D-5C4CF11BC790}" type="pres">
      <dgm:prSet presAssocID="{BECEC098-9E7B-4D4E-B5A4-0387DEC1C8C7}" presName="Name13" presStyleLbl="parChTrans1D2" presStyleIdx="12" presStyleCnt="18"/>
      <dgm:spPr/>
    </dgm:pt>
    <dgm:pt modelId="{7A49999F-7931-414D-A580-F0DAD8A3A26A}" type="pres">
      <dgm:prSet presAssocID="{F3D5AE10-7034-42B9-9100-A7A271988256}" presName="childText" presStyleLbl="bgAcc1" presStyleIdx="12" presStyleCnt="18">
        <dgm:presLayoutVars>
          <dgm:bulletEnabled val="1"/>
        </dgm:presLayoutVars>
      </dgm:prSet>
      <dgm:spPr/>
    </dgm:pt>
    <dgm:pt modelId="{D8FBC4BC-8CB8-4557-ABA4-473EA8D141E4}" type="pres">
      <dgm:prSet presAssocID="{6B607FDD-D189-4D02-A901-C35315052185}" presName="Name13" presStyleLbl="parChTrans1D2" presStyleIdx="13" presStyleCnt="18"/>
      <dgm:spPr/>
    </dgm:pt>
    <dgm:pt modelId="{524390FF-4EBE-482B-B295-75DBDDD5AEC1}" type="pres">
      <dgm:prSet presAssocID="{2D81C5D6-FA93-4572-98DE-0C29AA0E604B}" presName="childText" presStyleLbl="bgAcc1" presStyleIdx="13" presStyleCnt="18">
        <dgm:presLayoutVars>
          <dgm:bulletEnabled val="1"/>
        </dgm:presLayoutVars>
      </dgm:prSet>
      <dgm:spPr/>
    </dgm:pt>
    <dgm:pt modelId="{F9BD9E55-5391-4B57-ABEF-565DA3E8E8BF}" type="pres">
      <dgm:prSet presAssocID="{735F7284-72C2-4FEC-BE2E-A85ED40E2ACB}" presName="Name13" presStyleLbl="parChTrans1D2" presStyleIdx="14" presStyleCnt="18"/>
      <dgm:spPr/>
    </dgm:pt>
    <dgm:pt modelId="{0453683B-D908-4B6C-9077-2625F6CABE14}" type="pres">
      <dgm:prSet presAssocID="{9927D6C5-3AFF-4B48-8688-4391047C1E13}" presName="childText" presStyleLbl="bgAcc1" presStyleIdx="14" presStyleCnt="18">
        <dgm:presLayoutVars>
          <dgm:bulletEnabled val="1"/>
        </dgm:presLayoutVars>
      </dgm:prSet>
      <dgm:spPr/>
    </dgm:pt>
    <dgm:pt modelId="{84121CD7-4259-4E00-9F84-92F8F1A4DFE7}" type="pres">
      <dgm:prSet presAssocID="{E074E70A-6E64-4D31-92C5-F489A401B741}" presName="root" presStyleCnt="0"/>
      <dgm:spPr/>
    </dgm:pt>
    <dgm:pt modelId="{C30F0608-F07A-4973-A493-A5DE3D146F5E}" type="pres">
      <dgm:prSet presAssocID="{E074E70A-6E64-4D31-92C5-F489A401B741}" presName="rootComposite" presStyleCnt="0"/>
      <dgm:spPr/>
    </dgm:pt>
    <dgm:pt modelId="{63823D0C-710B-4031-A935-5FEC3E456AD4}" type="pres">
      <dgm:prSet presAssocID="{E074E70A-6E64-4D31-92C5-F489A401B741}" presName="rootText" presStyleLbl="node1" presStyleIdx="3" presStyleCnt="4"/>
      <dgm:spPr/>
    </dgm:pt>
    <dgm:pt modelId="{4863AA5C-3C7D-4316-8C19-1F0366493E35}" type="pres">
      <dgm:prSet presAssocID="{E074E70A-6E64-4D31-92C5-F489A401B741}" presName="rootConnector" presStyleLbl="node1" presStyleIdx="3" presStyleCnt="4"/>
      <dgm:spPr/>
    </dgm:pt>
    <dgm:pt modelId="{3A51349D-EEE6-41C4-B56E-EF80D49B3F22}" type="pres">
      <dgm:prSet presAssocID="{E074E70A-6E64-4D31-92C5-F489A401B741}" presName="childShape" presStyleCnt="0"/>
      <dgm:spPr/>
    </dgm:pt>
    <dgm:pt modelId="{D189DE97-559C-427A-8826-EE71E53EED81}" type="pres">
      <dgm:prSet presAssocID="{07DBF41B-C6A7-4C20-9078-D1A69A82FACB}" presName="Name13" presStyleLbl="parChTrans1D2" presStyleIdx="15" presStyleCnt="18"/>
      <dgm:spPr/>
    </dgm:pt>
    <dgm:pt modelId="{F4C0BF19-CB72-47AA-A9D6-B5EE241D6441}" type="pres">
      <dgm:prSet presAssocID="{915231B2-4042-4540-8C54-47EB5CE84C2A}" presName="childText" presStyleLbl="bgAcc1" presStyleIdx="15" presStyleCnt="18">
        <dgm:presLayoutVars>
          <dgm:bulletEnabled val="1"/>
        </dgm:presLayoutVars>
      </dgm:prSet>
      <dgm:spPr/>
    </dgm:pt>
    <dgm:pt modelId="{A5B189AB-B93B-4EE1-8043-8AEE4AF3E9AF}" type="pres">
      <dgm:prSet presAssocID="{4307C179-BDA1-4D6E-A121-FB9261D0DE37}" presName="Name13" presStyleLbl="parChTrans1D2" presStyleIdx="16" presStyleCnt="18"/>
      <dgm:spPr/>
    </dgm:pt>
    <dgm:pt modelId="{0D5EAF08-F846-4FE0-9CAC-BCDE3E81E913}" type="pres">
      <dgm:prSet presAssocID="{28F7839E-BD5D-4C87-8721-E14D05E6120F}" presName="childText" presStyleLbl="bgAcc1" presStyleIdx="16" presStyleCnt="18">
        <dgm:presLayoutVars>
          <dgm:bulletEnabled val="1"/>
        </dgm:presLayoutVars>
      </dgm:prSet>
      <dgm:spPr/>
    </dgm:pt>
    <dgm:pt modelId="{041C2093-3147-43DA-BED5-4E6D34C1C617}" type="pres">
      <dgm:prSet presAssocID="{59F44AF8-6D82-434A-8801-6A1E9060328B}" presName="Name13" presStyleLbl="parChTrans1D2" presStyleIdx="17" presStyleCnt="18"/>
      <dgm:spPr/>
    </dgm:pt>
    <dgm:pt modelId="{63EE1160-DBE6-4718-9096-4744E2CB4D96}" type="pres">
      <dgm:prSet presAssocID="{0228436E-53C7-4062-871B-ABF8C64FAB03}" presName="childText" presStyleLbl="bgAcc1" presStyleIdx="17" presStyleCnt="18" custScaleX="136792">
        <dgm:presLayoutVars>
          <dgm:bulletEnabled val="1"/>
        </dgm:presLayoutVars>
      </dgm:prSet>
      <dgm:spPr/>
    </dgm:pt>
  </dgm:ptLst>
  <dgm:cxnLst>
    <dgm:cxn modelId="{7B34B803-5C00-40B1-AF18-BB25AB1F9510}" srcId="{64A6E28F-5EA1-4ED7-8BEB-35DE2B4CDADE}" destId="{2D81C5D6-FA93-4572-98DE-0C29AA0E604B}" srcOrd="3" destOrd="0" parTransId="{6B607FDD-D189-4D02-A901-C35315052185}" sibTransId="{EE4C270A-9244-4F4A-98E2-A5521B59F97D}"/>
    <dgm:cxn modelId="{AE045D0F-9FED-4788-BCAB-52C84E6F8BA2}" srcId="{64A6E28F-5EA1-4ED7-8BEB-35DE2B4CDADE}" destId="{2E882F9E-2D66-4542-B698-2E99211880D5}" srcOrd="1" destOrd="0" parTransId="{1216E120-5356-4C3A-92D6-CECB69511CC7}" sibTransId="{AA9713E5-3A24-4087-BE76-97402BF119FA}"/>
    <dgm:cxn modelId="{20109712-F573-BB40-88E8-5679E1C500B6}" type="presOf" srcId="{A7F56224-49FC-40E8-BBF9-D3DDCC169236}" destId="{84B09464-393C-4739-AA05-661B2899583B}" srcOrd="0" destOrd="0" presId="urn:microsoft.com/office/officeart/2005/8/layout/hierarchy3"/>
    <dgm:cxn modelId="{9D449320-772B-BC4D-B335-7C74F62A03CB}" type="presOf" srcId="{E074E70A-6E64-4D31-92C5-F489A401B741}" destId="{4863AA5C-3C7D-4316-8C19-1F0366493E35}" srcOrd="1" destOrd="0" presId="urn:microsoft.com/office/officeart/2005/8/layout/hierarchy3"/>
    <dgm:cxn modelId="{E5309526-6861-8044-A8B2-8A2485821727}" type="presOf" srcId="{B3A83E4F-E813-41A0-9B19-689C2232EFD3}" destId="{7743FF44-0EC2-434D-87C5-750FD5F37786}" srcOrd="0" destOrd="0" presId="urn:microsoft.com/office/officeart/2005/8/layout/hierarchy3"/>
    <dgm:cxn modelId="{E434EF26-96F7-D649-B01A-ECA6AE73EA6C}" type="presOf" srcId="{59F44AF8-6D82-434A-8801-6A1E9060328B}" destId="{041C2093-3147-43DA-BED5-4E6D34C1C617}" srcOrd="0" destOrd="0" presId="urn:microsoft.com/office/officeart/2005/8/layout/hierarchy3"/>
    <dgm:cxn modelId="{590D3628-DCD1-3147-A0B7-DDAA7C66B9BE}" type="presOf" srcId="{9927D6C5-3AFF-4B48-8688-4391047C1E13}" destId="{0453683B-D908-4B6C-9077-2625F6CABE14}" srcOrd="0" destOrd="0" presId="urn:microsoft.com/office/officeart/2005/8/layout/hierarchy3"/>
    <dgm:cxn modelId="{F9FD9534-BC0C-F345-A8ED-19C1F17318DF}" type="presOf" srcId="{0B1EFD41-342E-451D-961B-0F1E215826F4}" destId="{62936F75-6197-4ADC-BD35-5C123D036B59}" srcOrd="0" destOrd="0" presId="urn:microsoft.com/office/officeart/2005/8/layout/hierarchy3"/>
    <dgm:cxn modelId="{A10B7635-0102-0D4A-9C5F-6B1F40BF1B92}" type="presOf" srcId="{D46C00E2-2EF1-4AAC-9D3D-21FEFCB6A1D9}" destId="{41EB5A88-6A20-49FF-A289-6A0176AB5358}" srcOrd="0" destOrd="0" presId="urn:microsoft.com/office/officeart/2005/8/layout/hierarchy3"/>
    <dgm:cxn modelId="{2BBAAF39-9693-48BD-BDA3-F538EB5A823F}" srcId="{B3A83E4F-E813-41A0-9B19-689C2232EFD3}" destId="{13180942-4194-4D0A-A05E-1FB914EEFADB}" srcOrd="2" destOrd="0" parTransId="{4D7724AF-38F4-43C2-B7F5-05EF0FA5BE24}" sibTransId="{FE9EBE50-927B-47B8-8BA4-7944A3AE2516}"/>
    <dgm:cxn modelId="{E403C13A-2D7A-7F4E-B1F2-9CDD0E847DD5}" type="presOf" srcId="{C8B750FD-0174-4474-B105-57C814FD3733}" destId="{7D6F7DEB-3482-413F-AED1-50D579A55B8C}" srcOrd="0" destOrd="0" presId="urn:microsoft.com/office/officeart/2005/8/layout/hierarchy3"/>
    <dgm:cxn modelId="{B4A8183C-B083-4CFC-A7C8-352F296112F0}" srcId="{64A6E28F-5EA1-4ED7-8BEB-35DE2B4CDADE}" destId="{F3D5AE10-7034-42B9-9100-A7A271988256}" srcOrd="2" destOrd="0" parTransId="{BECEC098-9E7B-4D4E-B5A4-0387DEC1C8C7}" sibTransId="{68364E67-4778-4F96-93E5-6EE3FB044F43}"/>
    <dgm:cxn modelId="{7FC7BC3C-E274-D24C-84A0-8101B5904BDF}" type="presOf" srcId="{C97E85A3-DAAF-4AE3-9E54-5A358B98BD80}" destId="{A7532316-846E-4EBB-9146-743547347DFA}" srcOrd="0" destOrd="0" presId="urn:microsoft.com/office/officeart/2005/8/layout/hierarchy3"/>
    <dgm:cxn modelId="{B61B625B-47CE-4F40-822C-29A43D8A2A51}" srcId="{41ED79A1-BA71-4AEB-B3AE-E117E4D0265B}" destId="{6E31D62A-8AD5-44F4-A88E-1AE3882CD55D}" srcOrd="1" destOrd="0" parTransId="{D46C00E2-2EF1-4AAC-9D3D-21FEFCB6A1D9}" sibTransId="{47DACC8A-4CC1-4EA6-8B81-1BDB37B2CED0}"/>
    <dgm:cxn modelId="{F77D2A5D-1A93-5C42-9E64-163C38CCEDF3}" type="presOf" srcId="{2E882F9E-2D66-4542-B698-2E99211880D5}" destId="{109D8719-2E28-4212-B7C3-B32D39FB128B}" srcOrd="0" destOrd="0" presId="urn:microsoft.com/office/officeart/2005/8/layout/hierarchy3"/>
    <dgm:cxn modelId="{2DDD115E-1561-694F-B109-73A601B5B506}" type="presOf" srcId="{64A6E28F-5EA1-4ED7-8BEB-35DE2B4CDADE}" destId="{141EBE87-51E1-4C38-AF69-EB170FE6B5CD}" srcOrd="0" destOrd="0" presId="urn:microsoft.com/office/officeart/2005/8/layout/hierarchy3"/>
    <dgm:cxn modelId="{2F3E595E-6078-4F4C-BCDE-2978BBB61129}" type="presOf" srcId="{4307C179-BDA1-4D6E-A121-FB9261D0DE37}" destId="{A5B189AB-B93B-4EE1-8043-8AEE4AF3E9AF}" srcOrd="0" destOrd="0" presId="urn:microsoft.com/office/officeart/2005/8/layout/hierarchy3"/>
    <dgm:cxn modelId="{5511F344-C138-F449-BEAF-033C5C2897E2}" type="presOf" srcId="{DB3DA3B4-3C9E-47D6-9B3C-DF3B0FD7B815}" destId="{2041F807-15D9-49E3-A643-ABB49E24DF44}" srcOrd="0" destOrd="0" presId="urn:microsoft.com/office/officeart/2005/8/layout/hierarchy3"/>
    <dgm:cxn modelId="{64DF1C66-B507-449B-A6B3-CC3801E25FFC}" srcId="{CD6A5447-DDB7-4E16-AD06-EE9FE27A6E3C}" destId="{E074E70A-6E64-4D31-92C5-F489A401B741}" srcOrd="3" destOrd="0" parTransId="{B1863C4E-8832-4808-92FB-7334D45A9807}" sibTransId="{4BF82DB7-6B26-4EF3-81C8-23EEB1E44295}"/>
    <dgm:cxn modelId="{EAB03B46-CCD6-4B6A-AD19-1650E6759FBD}" srcId="{B3A83E4F-E813-41A0-9B19-689C2232EFD3}" destId="{0B1EFD41-342E-451D-961B-0F1E215826F4}" srcOrd="0" destOrd="0" parTransId="{2D34C642-02E3-4AA0-B06F-4922555BB53C}" sibTransId="{229BAB10-DC36-4ED6-BC5D-4C86958D4111}"/>
    <dgm:cxn modelId="{5F56AA67-C38F-7346-B3D5-DAA4F1FFDF88}" type="presOf" srcId="{DC408016-9CE4-49FC-AE6E-51B12C138F47}" destId="{A6BCC039-D62D-4E4A-83A5-970D0CC40D01}" srcOrd="0" destOrd="0" presId="urn:microsoft.com/office/officeart/2005/8/layout/hierarchy3"/>
    <dgm:cxn modelId="{2AD8D567-B689-204C-8A31-7E8B0CA8F5EA}" type="presOf" srcId="{C99147F3-95F0-43DF-9BA1-DB9AD4242EFD}" destId="{D5010AB1-6893-4499-8ED6-02C249EB418A}" srcOrd="0" destOrd="0" presId="urn:microsoft.com/office/officeart/2005/8/layout/hierarchy3"/>
    <dgm:cxn modelId="{C6902468-C3FA-E64B-8625-D25A17004726}" type="presOf" srcId="{BECEC098-9E7B-4D4E-B5A4-0387DEC1C8C7}" destId="{9BEF5F73-A145-4737-970D-5C4CF11BC790}" srcOrd="0" destOrd="0" presId="urn:microsoft.com/office/officeart/2005/8/layout/hierarchy3"/>
    <dgm:cxn modelId="{F894DF48-3BCD-4F79-B573-135509B4C465}" srcId="{41ED79A1-BA71-4AEB-B3AE-E117E4D0265B}" destId="{31FB7A22-3CD0-4086-B0EA-2FF66F81780B}" srcOrd="3" destOrd="0" parTransId="{A7F56224-49FC-40E8-BBF9-D3DDCC169236}" sibTransId="{0F7BA4DA-6E3A-4449-87F0-AB7FB0399B1E}"/>
    <dgm:cxn modelId="{5C70296C-F77A-EA4D-88C6-132836831888}" type="presOf" srcId="{AC0D25C9-F189-4B6A-A5DE-D7A139D3952D}" destId="{FC0E73CE-7218-474F-8436-1E0846DF1D0D}" srcOrd="0" destOrd="0" presId="urn:microsoft.com/office/officeart/2005/8/layout/hierarchy3"/>
    <dgm:cxn modelId="{44C83A70-6582-4A1F-BD1B-ED7267AA65E5}" srcId="{41ED79A1-BA71-4AEB-B3AE-E117E4D0265B}" destId="{A5F7CE3C-8067-4C61-990B-EFD9EB671022}" srcOrd="0" destOrd="0" parTransId="{DC408016-9CE4-49FC-AE6E-51B12C138F47}" sibTransId="{5CC147AA-FD5E-49F7-9905-24988296BA50}"/>
    <dgm:cxn modelId="{46B39150-FC78-44A9-A77B-AC1510B1CBB0}" srcId="{64A6E28F-5EA1-4ED7-8BEB-35DE2B4CDADE}" destId="{6FBE95B1-E226-4010-9216-4846A065CBE4}" srcOrd="0" destOrd="0" parTransId="{C97E85A3-DAAF-4AE3-9E54-5A358B98BD80}" sibTransId="{D46F175A-9E5A-4D85-8FA2-A0FC06131279}"/>
    <dgm:cxn modelId="{37E18A51-AD52-BB4A-A58F-D8CFB2DCF470}" type="presOf" srcId="{4D7724AF-38F4-43C2-B7F5-05EF0FA5BE24}" destId="{61C57E87-9818-45C6-B4FD-A4EAFDA64A81}" srcOrd="0" destOrd="0" presId="urn:microsoft.com/office/officeart/2005/8/layout/hierarchy3"/>
    <dgm:cxn modelId="{5CEF7654-FA13-7A42-8205-4E2EC14E860A}" type="presOf" srcId="{41ED79A1-BA71-4AEB-B3AE-E117E4D0265B}" destId="{0347D17D-7F32-4E25-A50C-03431810D647}" srcOrd="1" destOrd="0" presId="urn:microsoft.com/office/officeart/2005/8/layout/hierarchy3"/>
    <dgm:cxn modelId="{7A298F75-1101-5C4A-A461-E0FCF0203FB6}" type="presOf" srcId="{0228436E-53C7-4062-871B-ABF8C64FAB03}" destId="{63EE1160-DBE6-4718-9096-4744E2CB4D96}" srcOrd="0" destOrd="0" presId="urn:microsoft.com/office/officeart/2005/8/layout/hierarchy3"/>
    <dgm:cxn modelId="{17B82158-4490-3846-98D7-1B6DCAF7F2E4}" type="presOf" srcId="{2D34C642-02E3-4AA0-B06F-4922555BB53C}" destId="{8171E31F-7B04-4ED1-946E-E5BB180B4D39}" srcOrd="0" destOrd="0" presId="urn:microsoft.com/office/officeart/2005/8/layout/hierarchy3"/>
    <dgm:cxn modelId="{2C7C6B78-25B4-B943-83F8-74633471779F}" type="presOf" srcId="{41ED79A1-BA71-4AEB-B3AE-E117E4D0265B}" destId="{C88A5141-07B5-4134-B780-CAD1F09D9BF7}" srcOrd="0" destOrd="0" presId="urn:microsoft.com/office/officeart/2005/8/layout/hierarchy3"/>
    <dgm:cxn modelId="{B7DAC979-3FA7-407E-8F4A-2BD32FB7837C}" srcId="{B3A83E4F-E813-41A0-9B19-689C2232EFD3}" destId="{27335D8D-2231-49C6-84FC-89E1D1143DA7}" srcOrd="3" destOrd="0" parTransId="{C0EBAC30-BDBE-4550-B5C8-B23541694417}" sibTransId="{F8FF1C43-72D1-4DAE-BB04-D4DE50773EB8}"/>
    <dgm:cxn modelId="{EABEB283-7F37-274A-A5EC-A4670E10672E}" type="presOf" srcId="{C0EBAC30-BDBE-4550-B5C8-B23541694417}" destId="{5575D1F1-B16D-459D-8D16-FD40FB1A9B5E}" srcOrd="0" destOrd="0" presId="urn:microsoft.com/office/officeart/2005/8/layout/hierarchy3"/>
    <dgm:cxn modelId="{5F1BD283-71B6-4792-9204-D112AD85C0FC}" srcId="{E074E70A-6E64-4D31-92C5-F489A401B741}" destId="{0228436E-53C7-4062-871B-ABF8C64FAB03}" srcOrd="2" destOrd="0" parTransId="{59F44AF8-6D82-434A-8801-6A1E9060328B}" sibTransId="{8DD201BD-7501-47CE-A1A5-C5EF6B00CEA2}"/>
    <dgm:cxn modelId="{8C1B5B87-747D-4072-8406-EF68B4A9B550}" srcId="{41ED79A1-BA71-4AEB-B3AE-E117E4D0265B}" destId="{DB3DA3B4-3C9E-47D6-9B3C-DF3B0FD7B815}" srcOrd="2" destOrd="0" parTransId="{C99147F3-95F0-43DF-9BA1-DB9AD4242EFD}" sibTransId="{1D1DE808-5218-421A-91DC-8C6BB77124FE}"/>
    <dgm:cxn modelId="{FA8DE18D-A25A-1E41-9848-19FD863F0990}" type="presOf" srcId="{2D81C5D6-FA93-4572-98DE-0C29AA0E604B}" destId="{524390FF-4EBE-482B-B295-75DBDDD5AEC1}" srcOrd="0" destOrd="0" presId="urn:microsoft.com/office/officeart/2005/8/layout/hierarchy3"/>
    <dgm:cxn modelId="{0189E390-08F5-459D-9327-6F2920569C34}" srcId="{CD6A5447-DDB7-4E16-AD06-EE9FE27A6E3C}" destId="{41ED79A1-BA71-4AEB-B3AE-E117E4D0265B}" srcOrd="1" destOrd="0" parTransId="{128A3AFA-E56D-4C27-9665-4159BA385F1F}" sibTransId="{F4BB7D2F-C7BD-45C0-885D-BF47B10FDB7F}"/>
    <dgm:cxn modelId="{56A25795-E5BC-5E40-9AFD-E35E2BC49390}" type="presOf" srcId="{F3D5AE10-7034-42B9-9100-A7A271988256}" destId="{7A49999F-7931-414D-A580-F0DAD8A3A26A}" srcOrd="0" destOrd="0" presId="urn:microsoft.com/office/officeart/2005/8/layout/hierarchy3"/>
    <dgm:cxn modelId="{09D07B96-2385-524F-9B44-B9A9DAE766BA}" type="presOf" srcId="{6E31D62A-8AD5-44F4-A88E-1AE3882CD55D}" destId="{4C40DB3D-01F7-4443-93F5-F0F2CEC1FE59}" srcOrd="0" destOrd="0" presId="urn:microsoft.com/office/officeart/2005/8/layout/hierarchy3"/>
    <dgm:cxn modelId="{8E76A69B-F286-C64F-B87C-497907F4647A}" type="presOf" srcId="{28F7839E-BD5D-4C87-8721-E14D05E6120F}" destId="{0D5EAF08-F846-4FE0-9CAC-BCDE3E81E913}" srcOrd="0" destOrd="0" presId="urn:microsoft.com/office/officeart/2005/8/layout/hierarchy3"/>
    <dgm:cxn modelId="{92416B9F-5DA3-E04B-B85A-4EDAF31E1EB6}" type="presOf" srcId="{912E708D-8E15-4BB6-8E9A-1333277D9B39}" destId="{B8B556F1-9DB3-424D-9654-8C46CF9842C0}" srcOrd="0" destOrd="0" presId="urn:microsoft.com/office/officeart/2005/8/layout/hierarchy3"/>
    <dgm:cxn modelId="{AD4E22A3-07BC-5746-B912-0EED38080965}" type="presOf" srcId="{A5F7CE3C-8067-4C61-990B-EFD9EB671022}" destId="{24AB9BFF-CC9B-4845-ABDE-F4A1BF2F00D3}" srcOrd="0" destOrd="0" presId="urn:microsoft.com/office/officeart/2005/8/layout/hierarchy3"/>
    <dgm:cxn modelId="{8D23D4A9-4BB5-4FB3-B676-32092BBAD375}" srcId="{41ED79A1-BA71-4AEB-B3AE-E117E4D0265B}" destId="{912E708D-8E15-4BB6-8E9A-1333277D9B39}" srcOrd="5" destOrd="0" parTransId="{F64D4BE5-0EC3-4035-9E53-CCAD8F6B68F0}" sibTransId="{3F8A842E-61CF-47EB-A2A9-AA9A8F4F1701}"/>
    <dgm:cxn modelId="{15BC6BAA-982E-44F3-8FAA-1E3C2A41A37B}" srcId="{64A6E28F-5EA1-4ED7-8BEB-35DE2B4CDADE}" destId="{9927D6C5-3AFF-4B48-8688-4391047C1E13}" srcOrd="4" destOrd="0" parTransId="{735F7284-72C2-4FEC-BE2E-A85ED40E2ACB}" sibTransId="{E303E70C-ECB8-42C3-AA7D-0321EE1A1E6A}"/>
    <dgm:cxn modelId="{2C0E1DAD-9196-0345-9B30-30234BDB7A15}" type="presOf" srcId="{1216E120-5356-4C3A-92D6-CECB69511CC7}" destId="{E15C37DD-FDEA-4D04-B3EE-C25208BA2F66}" srcOrd="0" destOrd="0" presId="urn:microsoft.com/office/officeart/2005/8/layout/hierarchy3"/>
    <dgm:cxn modelId="{6F6483AE-1B3D-184E-A9F1-073394C6606D}" type="presOf" srcId="{6B607FDD-D189-4D02-A901-C35315052185}" destId="{D8FBC4BC-8CB8-4557-ABA4-473EA8D141E4}" srcOrd="0" destOrd="0" presId="urn:microsoft.com/office/officeart/2005/8/layout/hierarchy3"/>
    <dgm:cxn modelId="{B49EE4B3-E445-A043-BC17-863D46C783CE}" type="presOf" srcId="{735F7284-72C2-4FEC-BE2E-A85ED40E2ACB}" destId="{F9BD9E55-5391-4B57-ABEF-565DA3E8E8BF}" srcOrd="0" destOrd="0" presId="urn:microsoft.com/office/officeart/2005/8/layout/hierarchy3"/>
    <dgm:cxn modelId="{768978BC-261A-A549-86E0-0570C57D750D}" type="presOf" srcId="{FEDF96E0-5E3E-4E90-8F65-E901F353A68E}" destId="{42D75F22-8DAF-4163-8621-AA0A327F6B54}" srcOrd="0" destOrd="0" presId="urn:microsoft.com/office/officeart/2005/8/layout/hierarchy3"/>
    <dgm:cxn modelId="{28007DBE-97FB-1846-8F23-F77E178BF477}" type="presOf" srcId="{A8DFA8E3-1830-465E-85C2-B0211812B86D}" destId="{E456B5D7-855A-44B7-BAB1-C2D409C0DC43}" srcOrd="0" destOrd="0" presId="urn:microsoft.com/office/officeart/2005/8/layout/hierarchy3"/>
    <dgm:cxn modelId="{C244F9C0-A2E1-4981-A9CD-86E5A6E081DA}" srcId="{41ED79A1-BA71-4AEB-B3AE-E117E4D0265B}" destId="{C8B750FD-0174-4474-B105-57C814FD3733}" srcOrd="4" destOrd="0" parTransId="{A8DFA8E3-1830-465E-85C2-B0211812B86D}" sibTransId="{870483EF-C56B-4B5C-9E01-6717DFF6A4B4}"/>
    <dgm:cxn modelId="{CB7177C4-280E-A044-B649-48FCFAC71725}" type="presOf" srcId="{6FBE95B1-E226-4010-9216-4846A065CBE4}" destId="{4E18C46B-4710-41F4-8206-DEC1612C05C6}" srcOrd="0" destOrd="0" presId="urn:microsoft.com/office/officeart/2005/8/layout/hierarchy3"/>
    <dgm:cxn modelId="{3429CCC5-AC27-9F4E-B5D5-5D56B0486289}" type="presOf" srcId="{31FB7A22-3CD0-4086-B0EA-2FF66F81780B}" destId="{779A7A51-49BF-4380-BC09-A56DB32258B2}" srcOrd="0" destOrd="0" presId="urn:microsoft.com/office/officeart/2005/8/layout/hierarchy3"/>
    <dgm:cxn modelId="{E63BF0C5-3B6D-4AF6-86DF-6555F6A1D39C}" srcId="{CD6A5447-DDB7-4E16-AD06-EE9FE27A6E3C}" destId="{64A6E28F-5EA1-4ED7-8BEB-35DE2B4CDADE}" srcOrd="2" destOrd="0" parTransId="{0ECE5A2E-8D6D-4A8F-AD5D-C9B3A3FD3DA5}" sibTransId="{4B287CB4-5582-48EB-A397-64E2A4511E31}"/>
    <dgm:cxn modelId="{B541F8CF-239E-204A-B096-B1CC152CB612}" type="presOf" srcId="{CD6A5447-DDB7-4E16-AD06-EE9FE27A6E3C}" destId="{338B60C2-510C-45F2-A9DD-F38A9C3223FD}" srcOrd="0" destOrd="0" presId="urn:microsoft.com/office/officeart/2005/8/layout/hierarchy3"/>
    <dgm:cxn modelId="{08C3A7D3-E582-3F4F-8F47-EFF40E7E215F}" type="presOf" srcId="{64A6E28F-5EA1-4ED7-8BEB-35DE2B4CDADE}" destId="{0D890972-BC4F-412A-B539-B5921DA00182}" srcOrd="1" destOrd="0" presId="urn:microsoft.com/office/officeart/2005/8/layout/hierarchy3"/>
    <dgm:cxn modelId="{166F07D4-5AE3-44F4-9712-054C2FAD8D43}" srcId="{CD6A5447-DDB7-4E16-AD06-EE9FE27A6E3C}" destId="{B3A83E4F-E813-41A0-9B19-689C2232EFD3}" srcOrd="0" destOrd="0" parTransId="{990DC828-9C2D-4744-8D8C-5C79D36B1F4E}" sibTransId="{6577E40A-CA00-4B9E-9737-F082CF53FBA6}"/>
    <dgm:cxn modelId="{8C852CD4-C6EC-47F0-AB7C-38F50FEDB48C}" srcId="{E074E70A-6E64-4D31-92C5-F489A401B741}" destId="{28F7839E-BD5D-4C87-8721-E14D05E6120F}" srcOrd="1" destOrd="0" parTransId="{4307C179-BDA1-4D6E-A121-FB9261D0DE37}" sibTransId="{51F08CAC-447A-45B3-8201-AA246F575F71}"/>
    <dgm:cxn modelId="{410531D5-CE0A-234F-AA75-B56584B65D5F}" type="presOf" srcId="{F64D4BE5-0EC3-4035-9E53-CCAD8F6B68F0}" destId="{DE7A767A-8127-4D49-96A7-E94DDD60DC4B}" srcOrd="0" destOrd="0" presId="urn:microsoft.com/office/officeart/2005/8/layout/hierarchy3"/>
    <dgm:cxn modelId="{101927DB-6434-724D-944F-25F877128C0E}" type="presOf" srcId="{27335D8D-2231-49C6-84FC-89E1D1143DA7}" destId="{19531FDC-0B11-4BB7-9A61-EA528222FFDE}" srcOrd="0" destOrd="0" presId="urn:microsoft.com/office/officeart/2005/8/layout/hierarchy3"/>
    <dgm:cxn modelId="{8B2401E0-94A1-0646-8058-19DF39580E3B}" type="presOf" srcId="{07DBF41B-C6A7-4C20-9078-D1A69A82FACB}" destId="{D189DE97-559C-427A-8826-EE71E53EED81}" srcOrd="0" destOrd="0" presId="urn:microsoft.com/office/officeart/2005/8/layout/hierarchy3"/>
    <dgm:cxn modelId="{1B76C5E2-D832-FD40-B238-FBC969DDAE4D}" type="presOf" srcId="{E074E70A-6E64-4D31-92C5-F489A401B741}" destId="{63823D0C-710B-4031-A935-5FEC3E456AD4}" srcOrd="0" destOrd="0" presId="urn:microsoft.com/office/officeart/2005/8/layout/hierarchy3"/>
    <dgm:cxn modelId="{9E3876E4-8F60-7949-85F9-DB64FFC460C0}" type="presOf" srcId="{13180942-4194-4D0A-A05E-1FB914EEFADB}" destId="{78D535DE-FABD-4F08-8EC3-4F91E5ACDC0F}" srcOrd="0" destOrd="0" presId="urn:microsoft.com/office/officeart/2005/8/layout/hierarchy3"/>
    <dgm:cxn modelId="{36BC37E6-B976-47DB-94FA-B2DC7942F505}" srcId="{B3A83E4F-E813-41A0-9B19-689C2232EFD3}" destId="{AC0D25C9-F189-4B6A-A5DE-D7A139D3952D}" srcOrd="1" destOrd="0" parTransId="{FEDF96E0-5E3E-4E90-8F65-E901F353A68E}" sibTransId="{9AB32B10-9D56-43D8-B46F-F67351D3E944}"/>
    <dgm:cxn modelId="{ADC884E6-D669-4C25-8B43-B64514CC2F27}" srcId="{E074E70A-6E64-4D31-92C5-F489A401B741}" destId="{915231B2-4042-4540-8C54-47EB5CE84C2A}" srcOrd="0" destOrd="0" parTransId="{07DBF41B-C6A7-4C20-9078-D1A69A82FACB}" sibTransId="{829A0CD7-231D-4FD0-B019-13BE8894DDA3}"/>
    <dgm:cxn modelId="{229FD2E6-1937-9C4D-96D9-76F5242D033E}" type="presOf" srcId="{915231B2-4042-4540-8C54-47EB5CE84C2A}" destId="{F4C0BF19-CB72-47AA-A9D6-B5EE241D6441}" srcOrd="0" destOrd="0" presId="urn:microsoft.com/office/officeart/2005/8/layout/hierarchy3"/>
    <dgm:cxn modelId="{12EA83ED-40EC-2C4C-B48A-8FA63FCE20EC}" type="presOf" srcId="{B3A83E4F-E813-41A0-9B19-689C2232EFD3}" destId="{9751AE70-556E-4554-A591-19243E34B22A}" srcOrd="1" destOrd="0" presId="urn:microsoft.com/office/officeart/2005/8/layout/hierarchy3"/>
    <dgm:cxn modelId="{696AA008-C8AE-2740-93ED-169EDC47680D}" type="presParOf" srcId="{338B60C2-510C-45F2-A9DD-F38A9C3223FD}" destId="{CE2B857B-D23B-4DDD-AB7C-711F662C453A}" srcOrd="0" destOrd="0" presId="urn:microsoft.com/office/officeart/2005/8/layout/hierarchy3"/>
    <dgm:cxn modelId="{C94EFBA1-4ACC-494F-B7ED-BF96F6BBAD8E}" type="presParOf" srcId="{CE2B857B-D23B-4DDD-AB7C-711F662C453A}" destId="{449B5F0C-5CE7-4891-B241-7CE35CDC8248}" srcOrd="0" destOrd="0" presId="urn:microsoft.com/office/officeart/2005/8/layout/hierarchy3"/>
    <dgm:cxn modelId="{18542A60-CF97-264C-AF0B-D737947791EA}" type="presParOf" srcId="{449B5F0C-5CE7-4891-B241-7CE35CDC8248}" destId="{7743FF44-0EC2-434D-87C5-750FD5F37786}" srcOrd="0" destOrd="0" presId="urn:microsoft.com/office/officeart/2005/8/layout/hierarchy3"/>
    <dgm:cxn modelId="{7381EFA0-CA1D-D24D-9355-C1CF651DC056}" type="presParOf" srcId="{449B5F0C-5CE7-4891-B241-7CE35CDC8248}" destId="{9751AE70-556E-4554-A591-19243E34B22A}" srcOrd="1" destOrd="0" presId="urn:microsoft.com/office/officeart/2005/8/layout/hierarchy3"/>
    <dgm:cxn modelId="{B18A43C9-2A33-9A49-BC04-3B356FCB821B}" type="presParOf" srcId="{CE2B857B-D23B-4DDD-AB7C-711F662C453A}" destId="{898CD64E-E637-4A31-A7BC-2BACAF1FF2D9}" srcOrd="1" destOrd="0" presId="urn:microsoft.com/office/officeart/2005/8/layout/hierarchy3"/>
    <dgm:cxn modelId="{45C60CAD-A97D-1840-ACF6-FB723BD34E63}" type="presParOf" srcId="{898CD64E-E637-4A31-A7BC-2BACAF1FF2D9}" destId="{8171E31F-7B04-4ED1-946E-E5BB180B4D39}" srcOrd="0" destOrd="0" presId="urn:microsoft.com/office/officeart/2005/8/layout/hierarchy3"/>
    <dgm:cxn modelId="{4E33284F-8B1B-E14F-8B7B-6C3FD6C1C4AE}" type="presParOf" srcId="{898CD64E-E637-4A31-A7BC-2BACAF1FF2D9}" destId="{62936F75-6197-4ADC-BD35-5C123D036B59}" srcOrd="1" destOrd="0" presId="urn:microsoft.com/office/officeart/2005/8/layout/hierarchy3"/>
    <dgm:cxn modelId="{84F25232-7DAE-4640-8994-C52A69F278A3}" type="presParOf" srcId="{898CD64E-E637-4A31-A7BC-2BACAF1FF2D9}" destId="{42D75F22-8DAF-4163-8621-AA0A327F6B54}" srcOrd="2" destOrd="0" presId="urn:microsoft.com/office/officeart/2005/8/layout/hierarchy3"/>
    <dgm:cxn modelId="{155E223B-88A8-2F43-A7E9-03BCBF6BFD5A}" type="presParOf" srcId="{898CD64E-E637-4A31-A7BC-2BACAF1FF2D9}" destId="{FC0E73CE-7218-474F-8436-1E0846DF1D0D}" srcOrd="3" destOrd="0" presId="urn:microsoft.com/office/officeart/2005/8/layout/hierarchy3"/>
    <dgm:cxn modelId="{7E9EC41A-3CF7-DC4E-8E74-A42C140C89AD}" type="presParOf" srcId="{898CD64E-E637-4A31-A7BC-2BACAF1FF2D9}" destId="{61C57E87-9818-45C6-B4FD-A4EAFDA64A81}" srcOrd="4" destOrd="0" presId="urn:microsoft.com/office/officeart/2005/8/layout/hierarchy3"/>
    <dgm:cxn modelId="{3659ADC6-000F-1A41-9C77-1BC3833C6D9F}" type="presParOf" srcId="{898CD64E-E637-4A31-A7BC-2BACAF1FF2D9}" destId="{78D535DE-FABD-4F08-8EC3-4F91E5ACDC0F}" srcOrd="5" destOrd="0" presId="urn:microsoft.com/office/officeart/2005/8/layout/hierarchy3"/>
    <dgm:cxn modelId="{38F3E31F-525C-4642-990F-4C1032FEA965}" type="presParOf" srcId="{898CD64E-E637-4A31-A7BC-2BACAF1FF2D9}" destId="{5575D1F1-B16D-459D-8D16-FD40FB1A9B5E}" srcOrd="6" destOrd="0" presId="urn:microsoft.com/office/officeart/2005/8/layout/hierarchy3"/>
    <dgm:cxn modelId="{6085AB13-F44F-D64B-8E77-36BEA93CFC8F}" type="presParOf" srcId="{898CD64E-E637-4A31-A7BC-2BACAF1FF2D9}" destId="{19531FDC-0B11-4BB7-9A61-EA528222FFDE}" srcOrd="7" destOrd="0" presId="urn:microsoft.com/office/officeart/2005/8/layout/hierarchy3"/>
    <dgm:cxn modelId="{DC0AC9F2-1AF2-9E45-9AE9-03CEF75515C8}" type="presParOf" srcId="{338B60C2-510C-45F2-A9DD-F38A9C3223FD}" destId="{F3FBCB10-ED14-4BDA-B463-691D622330B4}" srcOrd="1" destOrd="0" presId="urn:microsoft.com/office/officeart/2005/8/layout/hierarchy3"/>
    <dgm:cxn modelId="{EDF29CD2-1490-2743-9903-24FDC1770EF2}" type="presParOf" srcId="{F3FBCB10-ED14-4BDA-B463-691D622330B4}" destId="{E93642F3-BF82-4833-BE72-0084DFCF1705}" srcOrd="0" destOrd="0" presId="urn:microsoft.com/office/officeart/2005/8/layout/hierarchy3"/>
    <dgm:cxn modelId="{D009B151-B20D-674D-A81B-E02DDC147A7D}" type="presParOf" srcId="{E93642F3-BF82-4833-BE72-0084DFCF1705}" destId="{C88A5141-07B5-4134-B780-CAD1F09D9BF7}" srcOrd="0" destOrd="0" presId="urn:microsoft.com/office/officeart/2005/8/layout/hierarchy3"/>
    <dgm:cxn modelId="{A721B3C0-5A76-874B-81BB-1D1F67A6476A}" type="presParOf" srcId="{E93642F3-BF82-4833-BE72-0084DFCF1705}" destId="{0347D17D-7F32-4E25-A50C-03431810D647}" srcOrd="1" destOrd="0" presId="urn:microsoft.com/office/officeart/2005/8/layout/hierarchy3"/>
    <dgm:cxn modelId="{53DBF7E7-C6AB-0543-86AA-45697E2E2283}" type="presParOf" srcId="{F3FBCB10-ED14-4BDA-B463-691D622330B4}" destId="{E32B2567-921A-4AC3-AF0F-2AFA0067BBAE}" srcOrd="1" destOrd="0" presId="urn:microsoft.com/office/officeart/2005/8/layout/hierarchy3"/>
    <dgm:cxn modelId="{FF24F460-6EAD-D344-B129-EB6F37436FE1}" type="presParOf" srcId="{E32B2567-921A-4AC3-AF0F-2AFA0067BBAE}" destId="{A6BCC039-D62D-4E4A-83A5-970D0CC40D01}" srcOrd="0" destOrd="0" presId="urn:microsoft.com/office/officeart/2005/8/layout/hierarchy3"/>
    <dgm:cxn modelId="{4B5329E8-E66E-9843-B312-847C2886B783}" type="presParOf" srcId="{E32B2567-921A-4AC3-AF0F-2AFA0067BBAE}" destId="{24AB9BFF-CC9B-4845-ABDE-F4A1BF2F00D3}" srcOrd="1" destOrd="0" presId="urn:microsoft.com/office/officeart/2005/8/layout/hierarchy3"/>
    <dgm:cxn modelId="{9E4FDFC7-537C-674F-BC17-5A4E02336C6C}" type="presParOf" srcId="{E32B2567-921A-4AC3-AF0F-2AFA0067BBAE}" destId="{41EB5A88-6A20-49FF-A289-6A0176AB5358}" srcOrd="2" destOrd="0" presId="urn:microsoft.com/office/officeart/2005/8/layout/hierarchy3"/>
    <dgm:cxn modelId="{2413A3AD-8DAC-864E-84ED-42E4B18FDD41}" type="presParOf" srcId="{E32B2567-921A-4AC3-AF0F-2AFA0067BBAE}" destId="{4C40DB3D-01F7-4443-93F5-F0F2CEC1FE59}" srcOrd="3" destOrd="0" presId="urn:microsoft.com/office/officeart/2005/8/layout/hierarchy3"/>
    <dgm:cxn modelId="{38AF7B6E-873C-BC4F-88A7-3534D014F0A8}" type="presParOf" srcId="{E32B2567-921A-4AC3-AF0F-2AFA0067BBAE}" destId="{D5010AB1-6893-4499-8ED6-02C249EB418A}" srcOrd="4" destOrd="0" presId="urn:microsoft.com/office/officeart/2005/8/layout/hierarchy3"/>
    <dgm:cxn modelId="{B2A513FA-C9CA-F040-AC63-AEB95DE47AFA}" type="presParOf" srcId="{E32B2567-921A-4AC3-AF0F-2AFA0067BBAE}" destId="{2041F807-15D9-49E3-A643-ABB49E24DF44}" srcOrd="5" destOrd="0" presId="urn:microsoft.com/office/officeart/2005/8/layout/hierarchy3"/>
    <dgm:cxn modelId="{132D00E6-06C5-1740-9366-8554DD67B075}" type="presParOf" srcId="{E32B2567-921A-4AC3-AF0F-2AFA0067BBAE}" destId="{84B09464-393C-4739-AA05-661B2899583B}" srcOrd="6" destOrd="0" presId="urn:microsoft.com/office/officeart/2005/8/layout/hierarchy3"/>
    <dgm:cxn modelId="{A58DA31B-EAC4-1F45-9D29-73F11013AA56}" type="presParOf" srcId="{E32B2567-921A-4AC3-AF0F-2AFA0067BBAE}" destId="{779A7A51-49BF-4380-BC09-A56DB32258B2}" srcOrd="7" destOrd="0" presId="urn:microsoft.com/office/officeart/2005/8/layout/hierarchy3"/>
    <dgm:cxn modelId="{DC3EBE95-8FAB-8C4E-99E6-CEAA5B9CE963}" type="presParOf" srcId="{E32B2567-921A-4AC3-AF0F-2AFA0067BBAE}" destId="{E456B5D7-855A-44B7-BAB1-C2D409C0DC43}" srcOrd="8" destOrd="0" presId="urn:microsoft.com/office/officeart/2005/8/layout/hierarchy3"/>
    <dgm:cxn modelId="{4C814012-24A9-294E-B4F6-F4189C485A8E}" type="presParOf" srcId="{E32B2567-921A-4AC3-AF0F-2AFA0067BBAE}" destId="{7D6F7DEB-3482-413F-AED1-50D579A55B8C}" srcOrd="9" destOrd="0" presId="urn:microsoft.com/office/officeart/2005/8/layout/hierarchy3"/>
    <dgm:cxn modelId="{DE44EA0C-9D24-554D-B0B1-0D8BD27E1550}" type="presParOf" srcId="{E32B2567-921A-4AC3-AF0F-2AFA0067BBAE}" destId="{DE7A767A-8127-4D49-96A7-E94DDD60DC4B}" srcOrd="10" destOrd="0" presId="urn:microsoft.com/office/officeart/2005/8/layout/hierarchy3"/>
    <dgm:cxn modelId="{940060A8-7143-6D43-9815-2A1DB82FC6D6}" type="presParOf" srcId="{E32B2567-921A-4AC3-AF0F-2AFA0067BBAE}" destId="{B8B556F1-9DB3-424D-9654-8C46CF9842C0}" srcOrd="11" destOrd="0" presId="urn:microsoft.com/office/officeart/2005/8/layout/hierarchy3"/>
    <dgm:cxn modelId="{73AB5162-2B08-1244-A9A0-69FB7050B9DB}" type="presParOf" srcId="{338B60C2-510C-45F2-A9DD-F38A9C3223FD}" destId="{2CE4D8B5-76B4-40D6-B4A1-5A0943D93982}" srcOrd="2" destOrd="0" presId="urn:microsoft.com/office/officeart/2005/8/layout/hierarchy3"/>
    <dgm:cxn modelId="{7F7C400A-B7E8-4C49-B257-9217BF7D8028}" type="presParOf" srcId="{2CE4D8B5-76B4-40D6-B4A1-5A0943D93982}" destId="{52BC28B7-F1CF-44FB-8367-3D149329404F}" srcOrd="0" destOrd="0" presId="urn:microsoft.com/office/officeart/2005/8/layout/hierarchy3"/>
    <dgm:cxn modelId="{17F0295D-DEE1-5A46-850D-3A0D635A9049}" type="presParOf" srcId="{52BC28B7-F1CF-44FB-8367-3D149329404F}" destId="{141EBE87-51E1-4C38-AF69-EB170FE6B5CD}" srcOrd="0" destOrd="0" presId="urn:microsoft.com/office/officeart/2005/8/layout/hierarchy3"/>
    <dgm:cxn modelId="{F8C78240-59F6-AF4C-92A0-C6ED06C73F28}" type="presParOf" srcId="{52BC28B7-F1CF-44FB-8367-3D149329404F}" destId="{0D890972-BC4F-412A-B539-B5921DA00182}" srcOrd="1" destOrd="0" presId="urn:microsoft.com/office/officeart/2005/8/layout/hierarchy3"/>
    <dgm:cxn modelId="{785546D9-60D7-F642-BD40-BAA3E39AA50D}" type="presParOf" srcId="{2CE4D8B5-76B4-40D6-B4A1-5A0943D93982}" destId="{61081F1B-AFC2-4354-9BAA-A618684068A1}" srcOrd="1" destOrd="0" presId="urn:microsoft.com/office/officeart/2005/8/layout/hierarchy3"/>
    <dgm:cxn modelId="{B6D1A666-5255-3643-820A-55EEDFAC3A0B}" type="presParOf" srcId="{61081F1B-AFC2-4354-9BAA-A618684068A1}" destId="{A7532316-846E-4EBB-9146-743547347DFA}" srcOrd="0" destOrd="0" presId="urn:microsoft.com/office/officeart/2005/8/layout/hierarchy3"/>
    <dgm:cxn modelId="{0E26E72F-2C17-DD4D-A6E7-D768044F3A80}" type="presParOf" srcId="{61081F1B-AFC2-4354-9BAA-A618684068A1}" destId="{4E18C46B-4710-41F4-8206-DEC1612C05C6}" srcOrd="1" destOrd="0" presId="urn:microsoft.com/office/officeart/2005/8/layout/hierarchy3"/>
    <dgm:cxn modelId="{383CD297-B972-E04C-B680-97C64769E43A}" type="presParOf" srcId="{61081F1B-AFC2-4354-9BAA-A618684068A1}" destId="{E15C37DD-FDEA-4D04-B3EE-C25208BA2F66}" srcOrd="2" destOrd="0" presId="urn:microsoft.com/office/officeart/2005/8/layout/hierarchy3"/>
    <dgm:cxn modelId="{A35B4A43-943A-9843-BD05-53C69A1FCA29}" type="presParOf" srcId="{61081F1B-AFC2-4354-9BAA-A618684068A1}" destId="{109D8719-2E28-4212-B7C3-B32D39FB128B}" srcOrd="3" destOrd="0" presId="urn:microsoft.com/office/officeart/2005/8/layout/hierarchy3"/>
    <dgm:cxn modelId="{14A1D793-4D70-8443-80CE-40B4FE57837C}" type="presParOf" srcId="{61081F1B-AFC2-4354-9BAA-A618684068A1}" destId="{9BEF5F73-A145-4737-970D-5C4CF11BC790}" srcOrd="4" destOrd="0" presId="urn:microsoft.com/office/officeart/2005/8/layout/hierarchy3"/>
    <dgm:cxn modelId="{640F18AE-C52C-0B4F-B76F-1F5596B9C8AD}" type="presParOf" srcId="{61081F1B-AFC2-4354-9BAA-A618684068A1}" destId="{7A49999F-7931-414D-A580-F0DAD8A3A26A}" srcOrd="5" destOrd="0" presId="urn:microsoft.com/office/officeart/2005/8/layout/hierarchy3"/>
    <dgm:cxn modelId="{A6D50359-8734-D743-AF32-F2FED76E21B7}" type="presParOf" srcId="{61081F1B-AFC2-4354-9BAA-A618684068A1}" destId="{D8FBC4BC-8CB8-4557-ABA4-473EA8D141E4}" srcOrd="6" destOrd="0" presId="urn:microsoft.com/office/officeart/2005/8/layout/hierarchy3"/>
    <dgm:cxn modelId="{BA7AA403-660A-084A-8039-C4DA49A25BDC}" type="presParOf" srcId="{61081F1B-AFC2-4354-9BAA-A618684068A1}" destId="{524390FF-4EBE-482B-B295-75DBDDD5AEC1}" srcOrd="7" destOrd="0" presId="urn:microsoft.com/office/officeart/2005/8/layout/hierarchy3"/>
    <dgm:cxn modelId="{AF9DE0E2-11B9-6D42-8375-A6F42AE694C1}" type="presParOf" srcId="{61081F1B-AFC2-4354-9BAA-A618684068A1}" destId="{F9BD9E55-5391-4B57-ABEF-565DA3E8E8BF}" srcOrd="8" destOrd="0" presId="urn:microsoft.com/office/officeart/2005/8/layout/hierarchy3"/>
    <dgm:cxn modelId="{84761CC8-FB68-2945-AED1-5397AE82A6F4}" type="presParOf" srcId="{61081F1B-AFC2-4354-9BAA-A618684068A1}" destId="{0453683B-D908-4B6C-9077-2625F6CABE14}" srcOrd="9" destOrd="0" presId="urn:microsoft.com/office/officeart/2005/8/layout/hierarchy3"/>
    <dgm:cxn modelId="{BC8A3C42-1A31-C941-BB14-BCBC1D138DA9}" type="presParOf" srcId="{338B60C2-510C-45F2-A9DD-F38A9C3223FD}" destId="{84121CD7-4259-4E00-9F84-92F8F1A4DFE7}" srcOrd="3" destOrd="0" presId="urn:microsoft.com/office/officeart/2005/8/layout/hierarchy3"/>
    <dgm:cxn modelId="{59A02150-4074-B04B-816C-34314C6893BD}" type="presParOf" srcId="{84121CD7-4259-4E00-9F84-92F8F1A4DFE7}" destId="{C30F0608-F07A-4973-A493-A5DE3D146F5E}" srcOrd="0" destOrd="0" presId="urn:microsoft.com/office/officeart/2005/8/layout/hierarchy3"/>
    <dgm:cxn modelId="{928CBE93-C048-6B4F-9C52-906A8A599DFE}" type="presParOf" srcId="{C30F0608-F07A-4973-A493-A5DE3D146F5E}" destId="{63823D0C-710B-4031-A935-5FEC3E456AD4}" srcOrd="0" destOrd="0" presId="urn:microsoft.com/office/officeart/2005/8/layout/hierarchy3"/>
    <dgm:cxn modelId="{75483A2D-E02D-EF43-A6A6-F6BE81FFD232}" type="presParOf" srcId="{C30F0608-F07A-4973-A493-A5DE3D146F5E}" destId="{4863AA5C-3C7D-4316-8C19-1F0366493E35}" srcOrd="1" destOrd="0" presId="urn:microsoft.com/office/officeart/2005/8/layout/hierarchy3"/>
    <dgm:cxn modelId="{C4238A5F-653B-2D41-99CA-EDD747871DBC}" type="presParOf" srcId="{84121CD7-4259-4E00-9F84-92F8F1A4DFE7}" destId="{3A51349D-EEE6-41C4-B56E-EF80D49B3F22}" srcOrd="1" destOrd="0" presId="urn:microsoft.com/office/officeart/2005/8/layout/hierarchy3"/>
    <dgm:cxn modelId="{408DB7A8-56BB-5441-8788-ADCB766EE717}" type="presParOf" srcId="{3A51349D-EEE6-41C4-B56E-EF80D49B3F22}" destId="{D189DE97-559C-427A-8826-EE71E53EED81}" srcOrd="0" destOrd="0" presId="urn:microsoft.com/office/officeart/2005/8/layout/hierarchy3"/>
    <dgm:cxn modelId="{3E5AD8A3-A9B8-3A4E-AE2D-33FE6D07FEC0}" type="presParOf" srcId="{3A51349D-EEE6-41C4-B56E-EF80D49B3F22}" destId="{F4C0BF19-CB72-47AA-A9D6-B5EE241D6441}" srcOrd="1" destOrd="0" presId="urn:microsoft.com/office/officeart/2005/8/layout/hierarchy3"/>
    <dgm:cxn modelId="{962CC9A1-3FA7-754D-8BB6-47A5D0159C96}" type="presParOf" srcId="{3A51349D-EEE6-41C4-B56E-EF80D49B3F22}" destId="{A5B189AB-B93B-4EE1-8043-8AEE4AF3E9AF}" srcOrd="2" destOrd="0" presId="urn:microsoft.com/office/officeart/2005/8/layout/hierarchy3"/>
    <dgm:cxn modelId="{0E7E2E1E-A57D-7D44-9422-01AEA68AE25A}" type="presParOf" srcId="{3A51349D-EEE6-41C4-B56E-EF80D49B3F22}" destId="{0D5EAF08-F846-4FE0-9CAC-BCDE3E81E913}" srcOrd="3" destOrd="0" presId="urn:microsoft.com/office/officeart/2005/8/layout/hierarchy3"/>
    <dgm:cxn modelId="{08F6D780-98BC-F24F-8F80-44D06922F471}" type="presParOf" srcId="{3A51349D-EEE6-41C4-B56E-EF80D49B3F22}" destId="{041C2093-3147-43DA-BED5-4E6D34C1C617}" srcOrd="4" destOrd="0" presId="urn:microsoft.com/office/officeart/2005/8/layout/hierarchy3"/>
    <dgm:cxn modelId="{DFCDE522-7E1C-3847-B123-5EFB98D8143D}" type="presParOf" srcId="{3A51349D-EEE6-41C4-B56E-EF80D49B3F22}" destId="{63EE1160-DBE6-4718-9096-4744E2CB4D9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63D13A-045C-9548-B45E-499BB27D2D36}" type="doc">
      <dgm:prSet loTypeId="urn:microsoft.com/office/officeart/2005/8/layout/lProcess2" loCatId="" qsTypeId="urn:microsoft.com/office/officeart/2005/8/quickstyle/simple2" qsCatId="simple" csTypeId="urn:microsoft.com/office/officeart/2005/8/colors/accent3_1" csCatId="accent3" phldr="1"/>
      <dgm:spPr/>
      <dgm:t>
        <a:bodyPr/>
        <a:lstStyle/>
        <a:p>
          <a:endParaRPr lang="en-US"/>
        </a:p>
      </dgm:t>
    </dgm:pt>
    <dgm:pt modelId="{47B0D1BD-4480-5A44-B28F-EE052A444AC8}">
      <dgm:prSet phldrT="[Text]" custT="1"/>
      <dgm:spPr/>
      <dgm:t>
        <a:bodyPr/>
        <a:lstStyle/>
        <a:p>
          <a:r>
            <a:rPr lang="en-US" sz="3200" dirty="0"/>
            <a:t>Year 1</a:t>
          </a:r>
        </a:p>
      </dgm:t>
    </dgm:pt>
    <dgm:pt modelId="{41F75D0A-DB08-E244-AB7B-D6D40F1A8E0D}" type="parTrans" cxnId="{7594D255-F596-5749-97F4-D4A53205124C}">
      <dgm:prSet/>
      <dgm:spPr/>
      <dgm:t>
        <a:bodyPr/>
        <a:lstStyle/>
        <a:p>
          <a:endParaRPr lang="en-US"/>
        </a:p>
      </dgm:t>
    </dgm:pt>
    <dgm:pt modelId="{B35D748C-E813-AF46-9937-90014C28787A}" type="sibTrans" cxnId="{7594D255-F596-5749-97F4-D4A53205124C}">
      <dgm:prSet/>
      <dgm:spPr/>
      <dgm:t>
        <a:bodyPr/>
        <a:lstStyle/>
        <a:p>
          <a:endParaRPr lang="en-US"/>
        </a:p>
      </dgm:t>
    </dgm:pt>
    <dgm:pt modelId="{E4883530-69CD-1B45-A5BF-3CCA9D950318}">
      <dgm:prSet phldrT="[Text]" custT="1"/>
      <dgm:spPr/>
      <dgm:t>
        <a:bodyPr/>
        <a:lstStyle/>
        <a:p>
          <a:r>
            <a:rPr lang="en-US" sz="1200" dirty="0"/>
            <a:t>Team Training</a:t>
          </a:r>
        </a:p>
      </dgm:t>
    </dgm:pt>
    <dgm:pt modelId="{7905B6A5-2C13-A54D-831B-34DFA67C5DDB}" type="parTrans" cxnId="{EF55A298-4B3C-A748-9E08-C1C620E41B1D}">
      <dgm:prSet/>
      <dgm:spPr/>
      <dgm:t>
        <a:bodyPr/>
        <a:lstStyle/>
        <a:p>
          <a:endParaRPr lang="en-US"/>
        </a:p>
      </dgm:t>
    </dgm:pt>
    <dgm:pt modelId="{59F350C2-AB7C-C540-B74C-852A6FB577B6}" type="sibTrans" cxnId="{EF55A298-4B3C-A748-9E08-C1C620E41B1D}">
      <dgm:prSet/>
      <dgm:spPr/>
      <dgm:t>
        <a:bodyPr/>
        <a:lstStyle/>
        <a:p>
          <a:endParaRPr lang="en-US"/>
        </a:p>
      </dgm:t>
    </dgm:pt>
    <dgm:pt modelId="{57B32236-7994-EC42-9336-87A0859774F8}">
      <dgm:prSet phldrT="[Text]" custT="1"/>
      <dgm:spPr/>
      <dgm:t>
        <a:bodyPr/>
        <a:lstStyle/>
        <a:p>
          <a:r>
            <a:rPr lang="en-US" sz="1200" dirty="0"/>
            <a:t>Coaches Training</a:t>
          </a:r>
        </a:p>
      </dgm:t>
    </dgm:pt>
    <dgm:pt modelId="{4C50ECE3-60C5-BA4C-8101-A416997CF593}" type="parTrans" cxnId="{5111A3DF-9897-7143-A6CD-8B9E09F6C5A0}">
      <dgm:prSet/>
      <dgm:spPr/>
      <dgm:t>
        <a:bodyPr/>
        <a:lstStyle/>
        <a:p>
          <a:endParaRPr lang="en-US"/>
        </a:p>
      </dgm:t>
    </dgm:pt>
    <dgm:pt modelId="{838278B6-1275-D44B-B767-EB49863A2AC6}" type="sibTrans" cxnId="{5111A3DF-9897-7143-A6CD-8B9E09F6C5A0}">
      <dgm:prSet/>
      <dgm:spPr/>
      <dgm:t>
        <a:bodyPr/>
        <a:lstStyle/>
        <a:p>
          <a:endParaRPr lang="en-US"/>
        </a:p>
      </dgm:t>
    </dgm:pt>
    <dgm:pt modelId="{1FB3F786-CF4D-514F-A88F-580943057E3B}">
      <dgm:prSet phldrT="[Text]" custT="1"/>
      <dgm:spPr/>
      <dgm:t>
        <a:bodyPr/>
        <a:lstStyle/>
        <a:p>
          <a:r>
            <a:rPr lang="en-US" sz="3200" dirty="0"/>
            <a:t>Year 2</a:t>
          </a:r>
        </a:p>
      </dgm:t>
    </dgm:pt>
    <dgm:pt modelId="{3E77A09F-B9C8-974A-AFF6-23029CDBA333}" type="parTrans" cxnId="{35A55D81-6A4C-2E4C-AC2A-A46B5AE0BE02}">
      <dgm:prSet/>
      <dgm:spPr/>
      <dgm:t>
        <a:bodyPr/>
        <a:lstStyle/>
        <a:p>
          <a:endParaRPr lang="en-US"/>
        </a:p>
      </dgm:t>
    </dgm:pt>
    <dgm:pt modelId="{0954B818-B3B8-E94A-A6D3-562DD011494E}" type="sibTrans" cxnId="{35A55D81-6A4C-2E4C-AC2A-A46B5AE0BE02}">
      <dgm:prSet/>
      <dgm:spPr/>
      <dgm:t>
        <a:bodyPr/>
        <a:lstStyle/>
        <a:p>
          <a:endParaRPr lang="en-US"/>
        </a:p>
      </dgm:t>
    </dgm:pt>
    <dgm:pt modelId="{52F8723D-E791-E04B-BF8E-8DF7A0145C57}">
      <dgm:prSet phldrT="[Text]" custT="1"/>
      <dgm:spPr/>
      <dgm:t>
        <a:bodyPr/>
        <a:lstStyle/>
        <a:p>
          <a:r>
            <a:rPr lang="en-US" sz="1200" dirty="0"/>
            <a:t>Team Training</a:t>
          </a:r>
        </a:p>
      </dgm:t>
    </dgm:pt>
    <dgm:pt modelId="{6271358B-D6DB-9840-A8DB-EE567A6E26DE}" type="parTrans" cxnId="{C014A3BD-4BAA-CC40-B207-44511C72D392}">
      <dgm:prSet/>
      <dgm:spPr/>
      <dgm:t>
        <a:bodyPr/>
        <a:lstStyle/>
        <a:p>
          <a:endParaRPr lang="en-US"/>
        </a:p>
      </dgm:t>
    </dgm:pt>
    <dgm:pt modelId="{976790A0-48C4-2C4B-9845-B77C27D83AD4}" type="sibTrans" cxnId="{C014A3BD-4BAA-CC40-B207-44511C72D392}">
      <dgm:prSet/>
      <dgm:spPr/>
      <dgm:t>
        <a:bodyPr/>
        <a:lstStyle/>
        <a:p>
          <a:endParaRPr lang="en-US"/>
        </a:p>
      </dgm:t>
    </dgm:pt>
    <dgm:pt modelId="{9C4CF6D4-B30E-AC4F-B6F7-50978EB89BE6}">
      <dgm:prSet phldrT="[Text]" custT="1"/>
      <dgm:spPr/>
      <dgm:t>
        <a:bodyPr/>
        <a:lstStyle/>
        <a:p>
          <a:r>
            <a:rPr lang="en-US" sz="3200" dirty="0"/>
            <a:t>Year 3</a:t>
          </a:r>
        </a:p>
      </dgm:t>
    </dgm:pt>
    <dgm:pt modelId="{97A2DE37-A21D-7647-A4FD-783D93C66F50}" type="parTrans" cxnId="{8F0E796B-DFDA-4D4A-BD43-C97A945462EE}">
      <dgm:prSet/>
      <dgm:spPr/>
      <dgm:t>
        <a:bodyPr/>
        <a:lstStyle/>
        <a:p>
          <a:endParaRPr lang="en-US"/>
        </a:p>
      </dgm:t>
    </dgm:pt>
    <dgm:pt modelId="{8E7D0C8D-8D5C-E34C-8174-F582F36045CF}" type="sibTrans" cxnId="{8F0E796B-DFDA-4D4A-BD43-C97A945462EE}">
      <dgm:prSet/>
      <dgm:spPr/>
      <dgm:t>
        <a:bodyPr/>
        <a:lstStyle/>
        <a:p>
          <a:endParaRPr lang="en-US"/>
        </a:p>
      </dgm:t>
    </dgm:pt>
    <dgm:pt modelId="{7DD19873-4512-1B4D-B911-D6DF5691E6A6}">
      <dgm:prSet phldrT="[Text]" custT="1"/>
      <dgm:spPr/>
      <dgm:t>
        <a:bodyPr/>
        <a:lstStyle/>
        <a:p>
          <a:r>
            <a:rPr lang="en-US" sz="1200" dirty="0"/>
            <a:t>Team Training</a:t>
          </a:r>
        </a:p>
      </dgm:t>
    </dgm:pt>
    <dgm:pt modelId="{A6302450-D01D-934F-A928-AFE7D867A3D0}" type="parTrans" cxnId="{09F93671-6F56-9041-98AE-6B8628C3C355}">
      <dgm:prSet/>
      <dgm:spPr/>
      <dgm:t>
        <a:bodyPr/>
        <a:lstStyle/>
        <a:p>
          <a:endParaRPr lang="en-US"/>
        </a:p>
      </dgm:t>
    </dgm:pt>
    <dgm:pt modelId="{CFBA818A-86A9-8A4B-B3D9-89C7830E303A}" type="sibTrans" cxnId="{09F93671-6F56-9041-98AE-6B8628C3C355}">
      <dgm:prSet/>
      <dgm:spPr/>
      <dgm:t>
        <a:bodyPr/>
        <a:lstStyle/>
        <a:p>
          <a:endParaRPr lang="en-US"/>
        </a:p>
      </dgm:t>
    </dgm:pt>
    <dgm:pt modelId="{688AF9AE-0DE3-1F4C-965C-19C942D900C1}">
      <dgm:prSet phldrT="[Text]" custT="1"/>
      <dgm:spPr/>
      <dgm:t>
        <a:bodyPr/>
        <a:lstStyle/>
        <a:p>
          <a:r>
            <a:rPr lang="en-US" sz="1200" dirty="0"/>
            <a:t>SWIS support</a:t>
          </a:r>
        </a:p>
      </dgm:t>
    </dgm:pt>
    <dgm:pt modelId="{809F0D5C-C62C-5248-8DEB-2D5C9CA29781}" type="parTrans" cxnId="{8B3F91A9-BF0A-4540-BC3C-6C94674879F1}">
      <dgm:prSet/>
      <dgm:spPr/>
      <dgm:t>
        <a:bodyPr/>
        <a:lstStyle/>
        <a:p>
          <a:endParaRPr lang="en-US"/>
        </a:p>
      </dgm:t>
    </dgm:pt>
    <dgm:pt modelId="{C1A07026-FC13-4643-BAC2-93C5CCFB1D2B}" type="sibTrans" cxnId="{8B3F91A9-BF0A-4540-BC3C-6C94674879F1}">
      <dgm:prSet/>
      <dgm:spPr/>
      <dgm:t>
        <a:bodyPr/>
        <a:lstStyle/>
        <a:p>
          <a:endParaRPr lang="en-US"/>
        </a:p>
      </dgm:t>
    </dgm:pt>
    <dgm:pt modelId="{550FC9A3-1631-3945-8EDC-C14A97A41A02}">
      <dgm:prSet phldrT="[Text]" custT="1"/>
      <dgm:spPr/>
      <dgm:t>
        <a:bodyPr/>
        <a:lstStyle/>
        <a:p>
          <a:r>
            <a:rPr lang="en-US" sz="1200" dirty="0"/>
            <a:t>Coaches Training</a:t>
          </a:r>
        </a:p>
      </dgm:t>
    </dgm:pt>
    <dgm:pt modelId="{548DFD04-EA9D-774B-A9B0-4AC9FFB7A931}" type="parTrans" cxnId="{9C982E73-A752-5943-8328-F18BFDACA2C3}">
      <dgm:prSet/>
      <dgm:spPr/>
      <dgm:t>
        <a:bodyPr/>
        <a:lstStyle/>
        <a:p>
          <a:endParaRPr lang="en-US"/>
        </a:p>
      </dgm:t>
    </dgm:pt>
    <dgm:pt modelId="{23B92743-0394-C44C-BE37-1D725E2905F6}" type="sibTrans" cxnId="{9C982E73-A752-5943-8328-F18BFDACA2C3}">
      <dgm:prSet/>
      <dgm:spPr/>
      <dgm:t>
        <a:bodyPr/>
        <a:lstStyle/>
        <a:p>
          <a:endParaRPr lang="en-US"/>
        </a:p>
      </dgm:t>
    </dgm:pt>
    <dgm:pt modelId="{7601C8AD-CA2F-8F44-842C-08AF0D113BDF}">
      <dgm:prSet phldrT="[Text]" custT="1"/>
      <dgm:spPr/>
      <dgm:t>
        <a:bodyPr/>
        <a:lstStyle/>
        <a:p>
          <a:r>
            <a:rPr lang="en-US" sz="1200" dirty="0"/>
            <a:t>SWIS support</a:t>
          </a:r>
        </a:p>
      </dgm:t>
    </dgm:pt>
    <dgm:pt modelId="{2B7EDB4D-8E1A-0F40-83EF-D62B047BF504}" type="parTrans" cxnId="{9543DB88-5192-7B46-8093-F9D5EAB521B0}">
      <dgm:prSet/>
      <dgm:spPr/>
      <dgm:t>
        <a:bodyPr/>
        <a:lstStyle/>
        <a:p>
          <a:endParaRPr lang="en-US"/>
        </a:p>
      </dgm:t>
    </dgm:pt>
    <dgm:pt modelId="{F43698A6-C891-3447-B66F-61173D1661FD}" type="sibTrans" cxnId="{9543DB88-5192-7B46-8093-F9D5EAB521B0}">
      <dgm:prSet/>
      <dgm:spPr/>
      <dgm:t>
        <a:bodyPr/>
        <a:lstStyle/>
        <a:p>
          <a:endParaRPr lang="en-US"/>
        </a:p>
      </dgm:t>
    </dgm:pt>
    <dgm:pt modelId="{7F73A5FA-353F-A143-90C9-27DC4CD051AF}">
      <dgm:prSet phldrT="[Text]" custT="1"/>
      <dgm:spPr/>
      <dgm:t>
        <a:bodyPr/>
        <a:lstStyle/>
        <a:p>
          <a:r>
            <a:rPr lang="en-US" sz="1200" dirty="0"/>
            <a:t>Coaches Training </a:t>
          </a:r>
        </a:p>
      </dgm:t>
    </dgm:pt>
    <dgm:pt modelId="{24466926-8B7D-4C49-A16F-F635717EF4CE}" type="parTrans" cxnId="{41B2D89E-D1EF-D447-A770-FEF4391D01A2}">
      <dgm:prSet/>
      <dgm:spPr/>
      <dgm:t>
        <a:bodyPr/>
        <a:lstStyle/>
        <a:p>
          <a:endParaRPr lang="en-US"/>
        </a:p>
      </dgm:t>
    </dgm:pt>
    <dgm:pt modelId="{4BDFBF45-DD8D-5343-B51C-DEC48A3B7CB3}" type="sibTrans" cxnId="{41B2D89E-D1EF-D447-A770-FEF4391D01A2}">
      <dgm:prSet/>
      <dgm:spPr/>
      <dgm:t>
        <a:bodyPr/>
        <a:lstStyle/>
        <a:p>
          <a:endParaRPr lang="en-US"/>
        </a:p>
      </dgm:t>
    </dgm:pt>
    <dgm:pt modelId="{823FDF1F-DBB7-254E-98B1-1C4405B145DD}">
      <dgm:prSet phldrT="[Text]" custT="1"/>
      <dgm:spPr/>
      <dgm:t>
        <a:bodyPr/>
        <a:lstStyle/>
        <a:p>
          <a:r>
            <a:rPr lang="en-US" sz="1200" dirty="0"/>
            <a:t>SWIS support</a:t>
          </a:r>
        </a:p>
      </dgm:t>
    </dgm:pt>
    <dgm:pt modelId="{BBFAF5DD-B126-AF41-8365-2325B5E3A734}" type="parTrans" cxnId="{AFF61914-A3B7-E049-BC2A-015D3DF0AFC2}">
      <dgm:prSet/>
      <dgm:spPr/>
      <dgm:t>
        <a:bodyPr/>
        <a:lstStyle/>
        <a:p>
          <a:endParaRPr lang="en-US"/>
        </a:p>
      </dgm:t>
    </dgm:pt>
    <dgm:pt modelId="{2CE61BCD-C54D-A744-99E3-B94F904676A8}" type="sibTrans" cxnId="{AFF61914-A3B7-E049-BC2A-015D3DF0AFC2}">
      <dgm:prSet/>
      <dgm:spPr/>
      <dgm:t>
        <a:bodyPr/>
        <a:lstStyle/>
        <a:p>
          <a:endParaRPr lang="en-US"/>
        </a:p>
      </dgm:t>
    </dgm:pt>
    <dgm:pt modelId="{10C4402A-CD78-F842-8519-A98EFDA3A703}">
      <dgm:prSet phldrT="[Text]" custT="1"/>
      <dgm:spPr/>
      <dgm:t>
        <a:bodyPr/>
        <a:lstStyle/>
        <a:p>
          <a:r>
            <a:rPr lang="en-US" sz="1200" dirty="0"/>
            <a:t>on-site TA </a:t>
          </a:r>
        </a:p>
      </dgm:t>
    </dgm:pt>
    <dgm:pt modelId="{E3636494-A850-164C-873B-7231D7C2E6DC}" type="parTrans" cxnId="{49165C98-8B76-A64C-8CA4-E687363EAF57}">
      <dgm:prSet/>
      <dgm:spPr/>
      <dgm:t>
        <a:bodyPr/>
        <a:lstStyle/>
        <a:p>
          <a:endParaRPr lang="en-US"/>
        </a:p>
      </dgm:t>
    </dgm:pt>
    <dgm:pt modelId="{217FC004-B561-C64E-9F90-9978DA362333}" type="sibTrans" cxnId="{49165C98-8B76-A64C-8CA4-E687363EAF57}">
      <dgm:prSet/>
      <dgm:spPr/>
      <dgm:t>
        <a:bodyPr/>
        <a:lstStyle/>
        <a:p>
          <a:endParaRPr lang="en-US"/>
        </a:p>
      </dgm:t>
    </dgm:pt>
    <dgm:pt modelId="{D7CB8DA5-4111-5E46-93DF-C0CF622E0805}">
      <dgm:prSet phldrT="[Text]" custT="1"/>
      <dgm:spPr/>
      <dgm:t>
        <a:bodyPr/>
        <a:lstStyle/>
        <a:p>
          <a:r>
            <a:rPr lang="en-US" sz="1200" dirty="0"/>
            <a:t>on-site TA  </a:t>
          </a:r>
        </a:p>
      </dgm:t>
    </dgm:pt>
    <dgm:pt modelId="{4D42E840-C0E6-614D-8C63-03FF627D2A93}" type="parTrans" cxnId="{E869A7B9-CB3D-CC47-93FB-32CC3F2A824A}">
      <dgm:prSet/>
      <dgm:spPr/>
      <dgm:t>
        <a:bodyPr/>
        <a:lstStyle/>
        <a:p>
          <a:endParaRPr lang="en-US"/>
        </a:p>
      </dgm:t>
    </dgm:pt>
    <dgm:pt modelId="{4A52FA6D-9E52-114F-B8D8-732BE4C5C121}" type="sibTrans" cxnId="{E869A7B9-CB3D-CC47-93FB-32CC3F2A824A}">
      <dgm:prSet/>
      <dgm:spPr/>
      <dgm:t>
        <a:bodyPr/>
        <a:lstStyle/>
        <a:p>
          <a:endParaRPr lang="en-US"/>
        </a:p>
      </dgm:t>
    </dgm:pt>
    <dgm:pt modelId="{FE1C4F8A-B91E-8F46-B8E5-2E2D605BAFED}">
      <dgm:prSet phldrT="[Text]" custT="1"/>
      <dgm:spPr/>
      <dgm:t>
        <a:bodyPr/>
        <a:lstStyle/>
        <a:p>
          <a:r>
            <a:rPr lang="en-US" sz="1200" dirty="0"/>
            <a:t>on-site TA </a:t>
          </a:r>
        </a:p>
      </dgm:t>
    </dgm:pt>
    <dgm:pt modelId="{779161D0-6CDE-AC4E-AA56-87DA719576F7}" type="parTrans" cxnId="{1030C2C2-D095-E04B-B76A-0980EC4D20EF}">
      <dgm:prSet/>
      <dgm:spPr/>
      <dgm:t>
        <a:bodyPr/>
        <a:lstStyle/>
        <a:p>
          <a:endParaRPr lang="en-US"/>
        </a:p>
      </dgm:t>
    </dgm:pt>
    <dgm:pt modelId="{6EC6F1AF-1BF6-7A42-9516-96AB2F21B94A}" type="sibTrans" cxnId="{1030C2C2-D095-E04B-B76A-0980EC4D20EF}">
      <dgm:prSet/>
      <dgm:spPr/>
      <dgm:t>
        <a:bodyPr/>
        <a:lstStyle/>
        <a:p>
          <a:endParaRPr lang="en-US"/>
        </a:p>
      </dgm:t>
    </dgm:pt>
    <dgm:pt modelId="{55BB9FA6-0322-D649-ADC3-F6AE9F1CAF42}" type="pres">
      <dgm:prSet presAssocID="{5F63D13A-045C-9548-B45E-499BB27D2D36}" presName="theList" presStyleCnt="0">
        <dgm:presLayoutVars>
          <dgm:dir/>
          <dgm:animLvl val="lvl"/>
          <dgm:resizeHandles val="exact"/>
        </dgm:presLayoutVars>
      </dgm:prSet>
      <dgm:spPr/>
    </dgm:pt>
    <dgm:pt modelId="{270D5FE4-6C96-0640-91FB-B5DCAE9214CB}" type="pres">
      <dgm:prSet presAssocID="{47B0D1BD-4480-5A44-B28F-EE052A444AC8}" presName="compNode" presStyleCnt="0"/>
      <dgm:spPr/>
    </dgm:pt>
    <dgm:pt modelId="{12A4A86A-F1D6-E04F-A9DA-9CC577E2AD21}" type="pres">
      <dgm:prSet presAssocID="{47B0D1BD-4480-5A44-B28F-EE052A444AC8}" presName="aNode" presStyleLbl="bgShp" presStyleIdx="0" presStyleCnt="3"/>
      <dgm:spPr/>
    </dgm:pt>
    <dgm:pt modelId="{49F0EC8D-FAE8-7841-B39F-2D0C70EEE52E}" type="pres">
      <dgm:prSet presAssocID="{47B0D1BD-4480-5A44-B28F-EE052A444AC8}" presName="textNode" presStyleLbl="bgShp" presStyleIdx="0" presStyleCnt="3"/>
      <dgm:spPr/>
    </dgm:pt>
    <dgm:pt modelId="{842935D3-F88D-A944-9AD5-38E478EB17F6}" type="pres">
      <dgm:prSet presAssocID="{47B0D1BD-4480-5A44-B28F-EE052A444AC8}" presName="compChildNode" presStyleCnt="0"/>
      <dgm:spPr/>
    </dgm:pt>
    <dgm:pt modelId="{8E43315E-BD2D-4C41-AD10-AB689D6E87FA}" type="pres">
      <dgm:prSet presAssocID="{47B0D1BD-4480-5A44-B28F-EE052A444AC8}" presName="theInnerList" presStyleCnt="0"/>
      <dgm:spPr/>
    </dgm:pt>
    <dgm:pt modelId="{912DAACF-4255-FF46-9537-B41DB81C2BED}" type="pres">
      <dgm:prSet presAssocID="{E4883530-69CD-1B45-A5BF-3CCA9D950318}" presName="childNode" presStyleLbl="node1" presStyleIdx="0" presStyleCnt="12">
        <dgm:presLayoutVars>
          <dgm:bulletEnabled val="1"/>
        </dgm:presLayoutVars>
      </dgm:prSet>
      <dgm:spPr/>
    </dgm:pt>
    <dgm:pt modelId="{460D6B93-E73A-ED4F-AB24-BADC43BFB593}" type="pres">
      <dgm:prSet presAssocID="{E4883530-69CD-1B45-A5BF-3CCA9D950318}" presName="aSpace2" presStyleCnt="0"/>
      <dgm:spPr/>
    </dgm:pt>
    <dgm:pt modelId="{F157292C-F3BD-8048-BE83-CB2B84689673}" type="pres">
      <dgm:prSet presAssocID="{57B32236-7994-EC42-9336-87A0859774F8}" presName="childNode" presStyleLbl="node1" presStyleIdx="1" presStyleCnt="12">
        <dgm:presLayoutVars>
          <dgm:bulletEnabled val="1"/>
        </dgm:presLayoutVars>
      </dgm:prSet>
      <dgm:spPr/>
    </dgm:pt>
    <dgm:pt modelId="{1CE43CED-9E29-5E47-BA81-C38818987790}" type="pres">
      <dgm:prSet presAssocID="{57B32236-7994-EC42-9336-87A0859774F8}" presName="aSpace2" presStyleCnt="0"/>
      <dgm:spPr/>
    </dgm:pt>
    <dgm:pt modelId="{1F6DCF8D-9062-0A41-9EF3-254D61CCF616}" type="pres">
      <dgm:prSet presAssocID="{10C4402A-CD78-F842-8519-A98EFDA3A703}" presName="childNode" presStyleLbl="node1" presStyleIdx="2" presStyleCnt="12">
        <dgm:presLayoutVars>
          <dgm:bulletEnabled val="1"/>
        </dgm:presLayoutVars>
      </dgm:prSet>
      <dgm:spPr/>
    </dgm:pt>
    <dgm:pt modelId="{7B52EB5E-034C-0A4F-9C12-D074B2E3057C}" type="pres">
      <dgm:prSet presAssocID="{10C4402A-CD78-F842-8519-A98EFDA3A703}" presName="aSpace2" presStyleCnt="0"/>
      <dgm:spPr/>
    </dgm:pt>
    <dgm:pt modelId="{66444FC5-0F25-F942-9064-68B85CDBFB60}" type="pres">
      <dgm:prSet presAssocID="{688AF9AE-0DE3-1F4C-965C-19C942D900C1}" presName="childNode" presStyleLbl="node1" presStyleIdx="3" presStyleCnt="12">
        <dgm:presLayoutVars>
          <dgm:bulletEnabled val="1"/>
        </dgm:presLayoutVars>
      </dgm:prSet>
      <dgm:spPr/>
    </dgm:pt>
    <dgm:pt modelId="{61CCBDD9-F6C7-4B43-BFDC-3C3786F7E5BA}" type="pres">
      <dgm:prSet presAssocID="{47B0D1BD-4480-5A44-B28F-EE052A444AC8}" presName="aSpace" presStyleCnt="0"/>
      <dgm:spPr/>
    </dgm:pt>
    <dgm:pt modelId="{9EC027D5-04F2-2C4D-AD3E-75887163C101}" type="pres">
      <dgm:prSet presAssocID="{1FB3F786-CF4D-514F-A88F-580943057E3B}" presName="compNode" presStyleCnt="0"/>
      <dgm:spPr/>
    </dgm:pt>
    <dgm:pt modelId="{09FBA0D1-24BD-104F-90E5-7AB7E915F0CC}" type="pres">
      <dgm:prSet presAssocID="{1FB3F786-CF4D-514F-A88F-580943057E3B}" presName="aNode" presStyleLbl="bgShp" presStyleIdx="1" presStyleCnt="3"/>
      <dgm:spPr/>
    </dgm:pt>
    <dgm:pt modelId="{691484D6-ED87-5945-AB88-1B1B50FB4BA1}" type="pres">
      <dgm:prSet presAssocID="{1FB3F786-CF4D-514F-A88F-580943057E3B}" presName="textNode" presStyleLbl="bgShp" presStyleIdx="1" presStyleCnt="3"/>
      <dgm:spPr/>
    </dgm:pt>
    <dgm:pt modelId="{80311F50-4A7A-7D40-A2D7-FDD892B1667E}" type="pres">
      <dgm:prSet presAssocID="{1FB3F786-CF4D-514F-A88F-580943057E3B}" presName="compChildNode" presStyleCnt="0"/>
      <dgm:spPr/>
    </dgm:pt>
    <dgm:pt modelId="{39B7F0E9-CCD4-E742-B070-32A3FDDBEE39}" type="pres">
      <dgm:prSet presAssocID="{1FB3F786-CF4D-514F-A88F-580943057E3B}" presName="theInnerList" presStyleCnt="0"/>
      <dgm:spPr/>
    </dgm:pt>
    <dgm:pt modelId="{E161374E-E39E-F647-B80F-99A211CD7C8F}" type="pres">
      <dgm:prSet presAssocID="{52F8723D-E791-E04B-BF8E-8DF7A0145C57}" presName="childNode" presStyleLbl="node1" presStyleIdx="4" presStyleCnt="12">
        <dgm:presLayoutVars>
          <dgm:bulletEnabled val="1"/>
        </dgm:presLayoutVars>
      </dgm:prSet>
      <dgm:spPr/>
    </dgm:pt>
    <dgm:pt modelId="{BB6F336E-4B6D-C14A-94FA-FF38A344787A}" type="pres">
      <dgm:prSet presAssocID="{52F8723D-E791-E04B-BF8E-8DF7A0145C57}" presName="aSpace2" presStyleCnt="0"/>
      <dgm:spPr/>
    </dgm:pt>
    <dgm:pt modelId="{4D4FE33C-05E9-B244-8A21-FE557E4DACBF}" type="pres">
      <dgm:prSet presAssocID="{550FC9A3-1631-3945-8EDC-C14A97A41A02}" presName="childNode" presStyleLbl="node1" presStyleIdx="5" presStyleCnt="12">
        <dgm:presLayoutVars>
          <dgm:bulletEnabled val="1"/>
        </dgm:presLayoutVars>
      </dgm:prSet>
      <dgm:spPr/>
    </dgm:pt>
    <dgm:pt modelId="{DA18F714-7D73-6841-B4DC-D39E15726F21}" type="pres">
      <dgm:prSet presAssocID="{550FC9A3-1631-3945-8EDC-C14A97A41A02}" presName="aSpace2" presStyleCnt="0"/>
      <dgm:spPr/>
    </dgm:pt>
    <dgm:pt modelId="{7B892225-914A-8444-BA2F-27D8FA11BC5A}" type="pres">
      <dgm:prSet presAssocID="{D7CB8DA5-4111-5E46-93DF-C0CF622E0805}" presName="childNode" presStyleLbl="node1" presStyleIdx="6" presStyleCnt="12">
        <dgm:presLayoutVars>
          <dgm:bulletEnabled val="1"/>
        </dgm:presLayoutVars>
      </dgm:prSet>
      <dgm:spPr/>
    </dgm:pt>
    <dgm:pt modelId="{0EBB5201-A2E6-CB47-B1C3-13250347E9E7}" type="pres">
      <dgm:prSet presAssocID="{D7CB8DA5-4111-5E46-93DF-C0CF622E0805}" presName="aSpace2" presStyleCnt="0"/>
      <dgm:spPr/>
    </dgm:pt>
    <dgm:pt modelId="{662CAA6B-CF5E-1D43-B857-07E112DDDF97}" type="pres">
      <dgm:prSet presAssocID="{7601C8AD-CA2F-8F44-842C-08AF0D113BDF}" presName="childNode" presStyleLbl="node1" presStyleIdx="7" presStyleCnt="12">
        <dgm:presLayoutVars>
          <dgm:bulletEnabled val="1"/>
        </dgm:presLayoutVars>
      </dgm:prSet>
      <dgm:spPr/>
    </dgm:pt>
    <dgm:pt modelId="{261DD69F-68C4-C345-B6CC-7C706F2C4C23}" type="pres">
      <dgm:prSet presAssocID="{1FB3F786-CF4D-514F-A88F-580943057E3B}" presName="aSpace" presStyleCnt="0"/>
      <dgm:spPr/>
    </dgm:pt>
    <dgm:pt modelId="{202ACC5C-03A8-404F-877C-AB5DB4E89B23}" type="pres">
      <dgm:prSet presAssocID="{9C4CF6D4-B30E-AC4F-B6F7-50978EB89BE6}" presName="compNode" presStyleCnt="0"/>
      <dgm:spPr/>
    </dgm:pt>
    <dgm:pt modelId="{365832DC-CB12-3942-80C8-620074B21181}" type="pres">
      <dgm:prSet presAssocID="{9C4CF6D4-B30E-AC4F-B6F7-50978EB89BE6}" presName="aNode" presStyleLbl="bgShp" presStyleIdx="2" presStyleCnt="3" custLinFactNeighborX="39" custLinFactNeighborY="-584"/>
      <dgm:spPr/>
    </dgm:pt>
    <dgm:pt modelId="{518E6E5E-31B7-074D-B192-F84F12026B77}" type="pres">
      <dgm:prSet presAssocID="{9C4CF6D4-B30E-AC4F-B6F7-50978EB89BE6}" presName="textNode" presStyleLbl="bgShp" presStyleIdx="2" presStyleCnt="3"/>
      <dgm:spPr/>
    </dgm:pt>
    <dgm:pt modelId="{5942F515-54B1-A94D-A73F-8180A3793A32}" type="pres">
      <dgm:prSet presAssocID="{9C4CF6D4-B30E-AC4F-B6F7-50978EB89BE6}" presName="compChildNode" presStyleCnt="0"/>
      <dgm:spPr/>
    </dgm:pt>
    <dgm:pt modelId="{7045E1FB-4B50-7A49-8783-860651F4A32A}" type="pres">
      <dgm:prSet presAssocID="{9C4CF6D4-B30E-AC4F-B6F7-50978EB89BE6}" presName="theInnerList" presStyleCnt="0"/>
      <dgm:spPr/>
    </dgm:pt>
    <dgm:pt modelId="{BC8F8BE3-B145-BE4F-BD2E-794DF449F21A}" type="pres">
      <dgm:prSet presAssocID="{7DD19873-4512-1B4D-B911-D6DF5691E6A6}" presName="childNode" presStyleLbl="node1" presStyleIdx="8" presStyleCnt="12">
        <dgm:presLayoutVars>
          <dgm:bulletEnabled val="1"/>
        </dgm:presLayoutVars>
      </dgm:prSet>
      <dgm:spPr/>
    </dgm:pt>
    <dgm:pt modelId="{146EB666-4C7A-8B42-BD75-F81527372DD0}" type="pres">
      <dgm:prSet presAssocID="{7DD19873-4512-1B4D-B911-D6DF5691E6A6}" presName="aSpace2" presStyleCnt="0"/>
      <dgm:spPr/>
    </dgm:pt>
    <dgm:pt modelId="{F6DEDF9A-F88C-5640-BC8B-394E67B2500D}" type="pres">
      <dgm:prSet presAssocID="{7F73A5FA-353F-A143-90C9-27DC4CD051AF}" presName="childNode" presStyleLbl="node1" presStyleIdx="9" presStyleCnt="12">
        <dgm:presLayoutVars>
          <dgm:bulletEnabled val="1"/>
        </dgm:presLayoutVars>
      </dgm:prSet>
      <dgm:spPr/>
    </dgm:pt>
    <dgm:pt modelId="{C2D41263-9F48-FE46-88B7-619F13AD27DB}" type="pres">
      <dgm:prSet presAssocID="{7F73A5FA-353F-A143-90C9-27DC4CD051AF}" presName="aSpace2" presStyleCnt="0"/>
      <dgm:spPr/>
    </dgm:pt>
    <dgm:pt modelId="{3EA9FE3F-68D5-5941-AB55-29FE80633778}" type="pres">
      <dgm:prSet presAssocID="{FE1C4F8A-B91E-8F46-B8E5-2E2D605BAFED}" presName="childNode" presStyleLbl="node1" presStyleIdx="10" presStyleCnt="12">
        <dgm:presLayoutVars>
          <dgm:bulletEnabled val="1"/>
        </dgm:presLayoutVars>
      </dgm:prSet>
      <dgm:spPr/>
    </dgm:pt>
    <dgm:pt modelId="{B77350F4-CFD3-5C4B-887D-218CEC2E0F91}" type="pres">
      <dgm:prSet presAssocID="{FE1C4F8A-B91E-8F46-B8E5-2E2D605BAFED}" presName="aSpace2" presStyleCnt="0"/>
      <dgm:spPr/>
    </dgm:pt>
    <dgm:pt modelId="{4B83191B-6429-0840-8645-CFF1CF9663C7}" type="pres">
      <dgm:prSet presAssocID="{823FDF1F-DBB7-254E-98B1-1C4405B145DD}" presName="childNode" presStyleLbl="node1" presStyleIdx="11" presStyleCnt="12">
        <dgm:presLayoutVars>
          <dgm:bulletEnabled val="1"/>
        </dgm:presLayoutVars>
      </dgm:prSet>
      <dgm:spPr/>
    </dgm:pt>
  </dgm:ptLst>
  <dgm:cxnLst>
    <dgm:cxn modelId="{AAF16E04-57A6-6D41-9EA9-236B552C7EE6}" type="presOf" srcId="{FE1C4F8A-B91E-8F46-B8E5-2E2D605BAFED}" destId="{3EA9FE3F-68D5-5941-AB55-29FE80633778}" srcOrd="0" destOrd="0" presId="urn:microsoft.com/office/officeart/2005/8/layout/lProcess2"/>
    <dgm:cxn modelId="{6A428E0B-A70C-6747-B54F-541F13E3ACC1}" type="presOf" srcId="{10C4402A-CD78-F842-8519-A98EFDA3A703}" destId="{1F6DCF8D-9062-0A41-9EF3-254D61CCF616}" srcOrd="0" destOrd="0" presId="urn:microsoft.com/office/officeart/2005/8/layout/lProcess2"/>
    <dgm:cxn modelId="{07D0720D-78B8-2B40-AE31-D9B3C7DD7E24}" type="presOf" srcId="{57B32236-7994-EC42-9336-87A0859774F8}" destId="{F157292C-F3BD-8048-BE83-CB2B84689673}" srcOrd="0" destOrd="0" presId="urn:microsoft.com/office/officeart/2005/8/layout/lProcess2"/>
    <dgm:cxn modelId="{AFF61914-A3B7-E049-BC2A-015D3DF0AFC2}" srcId="{9C4CF6D4-B30E-AC4F-B6F7-50978EB89BE6}" destId="{823FDF1F-DBB7-254E-98B1-1C4405B145DD}" srcOrd="3" destOrd="0" parTransId="{BBFAF5DD-B126-AF41-8365-2325B5E3A734}" sibTransId="{2CE61BCD-C54D-A744-99E3-B94F904676A8}"/>
    <dgm:cxn modelId="{6E86DA25-517D-5F4C-886A-B777E5A4E548}" type="presOf" srcId="{52F8723D-E791-E04B-BF8E-8DF7A0145C57}" destId="{E161374E-E39E-F647-B80F-99A211CD7C8F}" srcOrd="0" destOrd="0" presId="urn:microsoft.com/office/officeart/2005/8/layout/lProcess2"/>
    <dgm:cxn modelId="{64F68964-CEB2-004F-A880-31EC3DE4AFFC}" type="presOf" srcId="{550FC9A3-1631-3945-8EDC-C14A97A41A02}" destId="{4D4FE33C-05E9-B244-8A21-FE557E4DACBF}" srcOrd="0" destOrd="0" presId="urn:microsoft.com/office/officeart/2005/8/layout/lProcess2"/>
    <dgm:cxn modelId="{07AA2A45-1C2E-7441-A9CF-B092ED43690B}" type="presOf" srcId="{1FB3F786-CF4D-514F-A88F-580943057E3B}" destId="{09FBA0D1-24BD-104F-90E5-7AB7E915F0CC}" srcOrd="0" destOrd="0" presId="urn:microsoft.com/office/officeart/2005/8/layout/lProcess2"/>
    <dgm:cxn modelId="{2718BE47-5DB2-4347-93DD-4AC91B145EAC}" type="presOf" srcId="{47B0D1BD-4480-5A44-B28F-EE052A444AC8}" destId="{49F0EC8D-FAE8-7841-B39F-2D0C70EEE52E}" srcOrd="1" destOrd="0" presId="urn:microsoft.com/office/officeart/2005/8/layout/lProcess2"/>
    <dgm:cxn modelId="{8F0E796B-DFDA-4D4A-BD43-C97A945462EE}" srcId="{5F63D13A-045C-9548-B45E-499BB27D2D36}" destId="{9C4CF6D4-B30E-AC4F-B6F7-50978EB89BE6}" srcOrd="2" destOrd="0" parTransId="{97A2DE37-A21D-7647-A4FD-783D93C66F50}" sibTransId="{8E7D0C8D-8D5C-E34C-8174-F582F36045CF}"/>
    <dgm:cxn modelId="{09F93671-6F56-9041-98AE-6B8628C3C355}" srcId="{9C4CF6D4-B30E-AC4F-B6F7-50978EB89BE6}" destId="{7DD19873-4512-1B4D-B911-D6DF5691E6A6}" srcOrd="0" destOrd="0" parTransId="{A6302450-D01D-934F-A928-AFE7D867A3D0}" sibTransId="{CFBA818A-86A9-8A4B-B3D9-89C7830E303A}"/>
    <dgm:cxn modelId="{9C982E73-A752-5943-8328-F18BFDACA2C3}" srcId="{1FB3F786-CF4D-514F-A88F-580943057E3B}" destId="{550FC9A3-1631-3945-8EDC-C14A97A41A02}" srcOrd="1" destOrd="0" parTransId="{548DFD04-EA9D-774B-A9B0-4AC9FFB7A931}" sibTransId="{23B92743-0394-C44C-BE37-1D725E2905F6}"/>
    <dgm:cxn modelId="{2BCCAC74-B548-C34E-BB6A-3439E39CD630}" type="presOf" srcId="{E4883530-69CD-1B45-A5BF-3CCA9D950318}" destId="{912DAACF-4255-FF46-9537-B41DB81C2BED}" srcOrd="0" destOrd="0" presId="urn:microsoft.com/office/officeart/2005/8/layout/lProcess2"/>
    <dgm:cxn modelId="{1D26B275-42FA-E445-A702-FF2F971CA024}" type="presOf" srcId="{7DD19873-4512-1B4D-B911-D6DF5691E6A6}" destId="{BC8F8BE3-B145-BE4F-BD2E-794DF449F21A}" srcOrd="0" destOrd="0" presId="urn:microsoft.com/office/officeart/2005/8/layout/lProcess2"/>
    <dgm:cxn modelId="{7594D255-F596-5749-97F4-D4A53205124C}" srcId="{5F63D13A-045C-9548-B45E-499BB27D2D36}" destId="{47B0D1BD-4480-5A44-B28F-EE052A444AC8}" srcOrd="0" destOrd="0" parTransId="{41F75D0A-DB08-E244-AB7B-D6D40F1A8E0D}" sibTransId="{B35D748C-E813-AF46-9937-90014C28787A}"/>
    <dgm:cxn modelId="{0193897F-A49C-894D-A8F2-85EF1BFFB917}" type="presOf" srcId="{9C4CF6D4-B30E-AC4F-B6F7-50978EB89BE6}" destId="{365832DC-CB12-3942-80C8-620074B21181}" srcOrd="0" destOrd="0" presId="urn:microsoft.com/office/officeart/2005/8/layout/lProcess2"/>
    <dgm:cxn modelId="{35A55D81-6A4C-2E4C-AC2A-A46B5AE0BE02}" srcId="{5F63D13A-045C-9548-B45E-499BB27D2D36}" destId="{1FB3F786-CF4D-514F-A88F-580943057E3B}" srcOrd="1" destOrd="0" parTransId="{3E77A09F-B9C8-974A-AFF6-23029CDBA333}" sibTransId="{0954B818-B3B8-E94A-A6D3-562DD011494E}"/>
    <dgm:cxn modelId="{95823B85-A7BE-F749-AB4D-AAB3CD5E94E9}" type="presOf" srcId="{47B0D1BD-4480-5A44-B28F-EE052A444AC8}" destId="{12A4A86A-F1D6-E04F-A9DA-9CC577E2AD21}" srcOrd="0" destOrd="0" presId="urn:microsoft.com/office/officeart/2005/8/layout/lProcess2"/>
    <dgm:cxn modelId="{9543DB88-5192-7B46-8093-F9D5EAB521B0}" srcId="{1FB3F786-CF4D-514F-A88F-580943057E3B}" destId="{7601C8AD-CA2F-8F44-842C-08AF0D113BDF}" srcOrd="3" destOrd="0" parTransId="{2B7EDB4D-8E1A-0F40-83EF-D62B047BF504}" sibTransId="{F43698A6-C891-3447-B66F-61173D1661FD}"/>
    <dgm:cxn modelId="{6044A48E-704F-964A-A916-41E1A25EBD3D}" type="presOf" srcId="{7601C8AD-CA2F-8F44-842C-08AF0D113BDF}" destId="{662CAA6B-CF5E-1D43-B857-07E112DDDF97}" srcOrd="0" destOrd="0" presId="urn:microsoft.com/office/officeart/2005/8/layout/lProcess2"/>
    <dgm:cxn modelId="{49165C98-8B76-A64C-8CA4-E687363EAF57}" srcId="{47B0D1BD-4480-5A44-B28F-EE052A444AC8}" destId="{10C4402A-CD78-F842-8519-A98EFDA3A703}" srcOrd="2" destOrd="0" parTransId="{E3636494-A850-164C-873B-7231D7C2E6DC}" sibTransId="{217FC004-B561-C64E-9F90-9978DA362333}"/>
    <dgm:cxn modelId="{EF55A298-4B3C-A748-9E08-C1C620E41B1D}" srcId="{47B0D1BD-4480-5A44-B28F-EE052A444AC8}" destId="{E4883530-69CD-1B45-A5BF-3CCA9D950318}" srcOrd="0" destOrd="0" parTransId="{7905B6A5-2C13-A54D-831B-34DFA67C5DDB}" sibTransId="{59F350C2-AB7C-C540-B74C-852A6FB577B6}"/>
    <dgm:cxn modelId="{41B2D89E-D1EF-D447-A770-FEF4391D01A2}" srcId="{9C4CF6D4-B30E-AC4F-B6F7-50978EB89BE6}" destId="{7F73A5FA-353F-A143-90C9-27DC4CD051AF}" srcOrd="1" destOrd="0" parTransId="{24466926-8B7D-4C49-A16F-F635717EF4CE}" sibTransId="{4BDFBF45-DD8D-5343-B51C-DEC48A3B7CB3}"/>
    <dgm:cxn modelId="{8B3F91A9-BF0A-4540-BC3C-6C94674879F1}" srcId="{47B0D1BD-4480-5A44-B28F-EE052A444AC8}" destId="{688AF9AE-0DE3-1F4C-965C-19C942D900C1}" srcOrd="3" destOrd="0" parTransId="{809F0D5C-C62C-5248-8DEB-2D5C9CA29781}" sibTransId="{C1A07026-FC13-4643-BAC2-93C5CCFB1D2B}"/>
    <dgm:cxn modelId="{0ACD9BB4-A463-1144-A3DA-765CD62BFBDF}" type="presOf" srcId="{688AF9AE-0DE3-1F4C-965C-19C942D900C1}" destId="{66444FC5-0F25-F942-9064-68B85CDBFB60}" srcOrd="0" destOrd="0" presId="urn:microsoft.com/office/officeart/2005/8/layout/lProcess2"/>
    <dgm:cxn modelId="{E869A7B9-CB3D-CC47-93FB-32CC3F2A824A}" srcId="{1FB3F786-CF4D-514F-A88F-580943057E3B}" destId="{D7CB8DA5-4111-5E46-93DF-C0CF622E0805}" srcOrd="2" destOrd="0" parTransId="{4D42E840-C0E6-614D-8C63-03FF627D2A93}" sibTransId="{4A52FA6D-9E52-114F-B8D8-732BE4C5C121}"/>
    <dgm:cxn modelId="{C014A3BD-4BAA-CC40-B207-44511C72D392}" srcId="{1FB3F786-CF4D-514F-A88F-580943057E3B}" destId="{52F8723D-E791-E04B-BF8E-8DF7A0145C57}" srcOrd="0" destOrd="0" parTransId="{6271358B-D6DB-9840-A8DB-EE567A6E26DE}" sibTransId="{976790A0-48C4-2C4B-9845-B77C27D83AD4}"/>
    <dgm:cxn modelId="{1030C2C2-D095-E04B-B76A-0980EC4D20EF}" srcId="{9C4CF6D4-B30E-AC4F-B6F7-50978EB89BE6}" destId="{FE1C4F8A-B91E-8F46-B8E5-2E2D605BAFED}" srcOrd="2" destOrd="0" parTransId="{779161D0-6CDE-AC4E-AA56-87DA719576F7}" sibTransId="{6EC6F1AF-1BF6-7A42-9516-96AB2F21B94A}"/>
    <dgm:cxn modelId="{221020CD-E965-E842-9F5A-BEE2DA6CEC9C}" type="presOf" srcId="{7F73A5FA-353F-A143-90C9-27DC4CD051AF}" destId="{F6DEDF9A-F88C-5640-BC8B-394E67B2500D}" srcOrd="0" destOrd="0" presId="urn:microsoft.com/office/officeart/2005/8/layout/lProcess2"/>
    <dgm:cxn modelId="{433F37CE-26AA-604B-BB78-CACF5BE73AFD}" type="presOf" srcId="{D7CB8DA5-4111-5E46-93DF-C0CF622E0805}" destId="{7B892225-914A-8444-BA2F-27D8FA11BC5A}" srcOrd="0" destOrd="0" presId="urn:microsoft.com/office/officeart/2005/8/layout/lProcess2"/>
    <dgm:cxn modelId="{46F490D6-A639-B349-9C2F-DE675B5EF513}" type="presOf" srcId="{823FDF1F-DBB7-254E-98B1-1C4405B145DD}" destId="{4B83191B-6429-0840-8645-CFF1CF9663C7}" srcOrd="0" destOrd="0" presId="urn:microsoft.com/office/officeart/2005/8/layout/lProcess2"/>
    <dgm:cxn modelId="{19FC31D8-7E40-3843-BC26-88F87BBE8C06}" type="presOf" srcId="{1FB3F786-CF4D-514F-A88F-580943057E3B}" destId="{691484D6-ED87-5945-AB88-1B1B50FB4BA1}" srcOrd="1" destOrd="0" presId="urn:microsoft.com/office/officeart/2005/8/layout/lProcess2"/>
    <dgm:cxn modelId="{5111A3DF-9897-7143-A6CD-8B9E09F6C5A0}" srcId="{47B0D1BD-4480-5A44-B28F-EE052A444AC8}" destId="{57B32236-7994-EC42-9336-87A0859774F8}" srcOrd="1" destOrd="0" parTransId="{4C50ECE3-60C5-BA4C-8101-A416997CF593}" sibTransId="{838278B6-1275-D44B-B767-EB49863A2AC6}"/>
    <dgm:cxn modelId="{D2BFFEF2-4596-864F-81BA-C0550CEEC4EE}" type="presOf" srcId="{5F63D13A-045C-9548-B45E-499BB27D2D36}" destId="{55BB9FA6-0322-D649-ADC3-F6AE9F1CAF42}" srcOrd="0" destOrd="0" presId="urn:microsoft.com/office/officeart/2005/8/layout/lProcess2"/>
    <dgm:cxn modelId="{02B45BF7-B53F-154F-934E-5A3377821AB1}" type="presOf" srcId="{9C4CF6D4-B30E-AC4F-B6F7-50978EB89BE6}" destId="{518E6E5E-31B7-074D-B192-F84F12026B77}" srcOrd="1" destOrd="0" presId="urn:microsoft.com/office/officeart/2005/8/layout/lProcess2"/>
    <dgm:cxn modelId="{DFBC7FC5-FB65-3148-A0C2-E701C49D3A25}" type="presParOf" srcId="{55BB9FA6-0322-D649-ADC3-F6AE9F1CAF42}" destId="{270D5FE4-6C96-0640-91FB-B5DCAE9214CB}" srcOrd="0" destOrd="0" presId="urn:microsoft.com/office/officeart/2005/8/layout/lProcess2"/>
    <dgm:cxn modelId="{7E644D44-ED39-6244-A318-2B56BC2B5EA6}" type="presParOf" srcId="{270D5FE4-6C96-0640-91FB-B5DCAE9214CB}" destId="{12A4A86A-F1D6-E04F-A9DA-9CC577E2AD21}" srcOrd="0" destOrd="0" presId="urn:microsoft.com/office/officeart/2005/8/layout/lProcess2"/>
    <dgm:cxn modelId="{F42F063A-C9AA-2942-8995-AD39896139B3}" type="presParOf" srcId="{270D5FE4-6C96-0640-91FB-B5DCAE9214CB}" destId="{49F0EC8D-FAE8-7841-B39F-2D0C70EEE52E}" srcOrd="1" destOrd="0" presId="urn:microsoft.com/office/officeart/2005/8/layout/lProcess2"/>
    <dgm:cxn modelId="{AFB0C6E4-2685-C14C-896A-3FC25D50C843}" type="presParOf" srcId="{270D5FE4-6C96-0640-91FB-B5DCAE9214CB}" destId="{842935D3-F88D-A944-9AD5-38E478EB17F6}" srcOrd="2" destOrd="0" presId="urn:microsoft.com/office/officeart/2005/8/layout/lProcess2"/>
    <dgm:cxn modelId="{2D52E34D-A14B-FA4D-95AE-8D68641A03EE}" type="presParOf" srcId="{842935D3-F88D-A944-9AD5-38E478EB17F6}" destId="{8E43315E-BD2D-4C41-AD10-AB689D6E87FA}" srcOrd="0" destOrd="0" presId="urn:microsoft.com/office/officeart/2005/8/layout/lProcess2"/>
    <dgm:cxn modelId="{0AEC31D3-1E0D-9346-A8BC-88B209FD8D2D}" type="presParOf" srcId="{8E43315E-BD2D-4C41-AD10-AB689D6E87FA}" destId="{912DAACF-4255-FF46-9537-B41DB81C2BED}" srcOrd="0" destOrd="0" presId="urn:microsoft.com/office/officeart/2005/8/layout/lProcess2"/>
    <dgm:cxn modelId="{DA3E36E1-3BA0-644E-A4AF-14EDAD992CC9}" type="presParOf" srcId="{8E43315E-BD2D-4C41-AD10-AB689D6E87FA}" destId="{460D6B93-E73A-ED4F-AB24-BADC43BFB593}" srcOrd="1" destOrd="0" presId="urn:microsoft.com/office/officeart/2005/8/layout/lProcess2"/>
    <dgm:cxn modelId="{7A5A8F9B-0580-894A-99D2-36E369DE9B54}" type="presParOf" srcId="{8E43315E-BD2D-4C41-AD10-AB689D6E87FA}" destId="{F157292C-F3BD-8048-BE83-CB2B84689673}" srcOrd="2" destOrd="0" presId="urn:microsoft.com/office/officeart/2005/8/layout/lProcess2"/>
    <dgm:cxn modelId="{7CFA3B50-8B07-1748-8E33-A92B4B0E4759}" type="presParOf" srcId="{8E43315E-BD2D-4C41-AD10-AB689D6E87FA}" destId="{1CE43CED-9E29-5E47-BA81-C38818987790}" srcOrd="3" destOrd="0" presId="urn:microsoft.com/office/officeart/2005/8/layout/lProcess2"/>
    <dgm:cxn modelId="{23A68338-EC90-B947-BD29-D103CD816E67}" type="presParOf" srcId="{8E43315E-BD2D-4C41-AD10-AB689D6E87FA}" destId="{1F6DCF8D-9062-0A41-9EF3-254D61CCF616}" srcOrd="4" destOrd="0" presId="urn:microsoft.com/office/officeart/2005/8/layout/lProcess2"/>
    <dgm:cxn modelId="{2A6BC76A-D896-3240-A4A5-6C68D8783C0C}" type="presParOf" srcId="{8E43315E-BD2D-4C41-AD10-AB689D6E87FA}" destId="{7B52EB5E-034C-0A4F-9C12-D074B2E3057C}" srcOrd="5" destOrd="0" presId="urn:microsoft.com/office/officeart/2005/8/layout/lProcess2"/>
    <dgm:cxn modelId="{B94225D8-65FC-CF43-97A2-10D672C5AB51}" type="presParOf" srcId="{8E43315E-BD2D-4C41-AD10-AB689D6E87FA}" destId="{66444FC5-0F25-F942-9064-68B85CDBFB60}" srcOrd="6" destOrd="0" presId="urn:microsoft.com/office/officeart/2005/8/layout/lProcess2"/>
    <dgm:cxn modelId="{013DB2A7-B30A-1E46-BC98-4763EB1F8777}" type="presParOf" srcId="{55BB9FA6-0322-D649-ADC3-F6AE9F1CAF42}" destId="{61CCBDD9-F6C7-4B43-BFDC-3C3786F7E5BA}" srcOrd="1" destOrd="0" presId="urn:microsoft.com/office/officeart/2005/8/layout/lProcess2"/>
    <dgm:cxn modelId="{EC034623-015E-614A-8776-C49F06C309F9}" type="presParOf" srcId="{55BB9FA6-0322-D649-ADC3-F6AE9F1CAF42}" destId="{9EC027D5-04F2-2C4D-AD3E-75887163C101}" srcOrd="2" destOrd="0" presId="urn:microsoft.com/office/officeart/2005/8/layout/lProcess2"/>
    <dgm:cxn modelId="{D96C1B99-E781-9B40-82A1-8D028536A15B}" type="presParOf" srcId="{9EC027D5-04F2-2C4D-AD3E-75887163C101}" destId="{09FBA0D1-24BD-104F-90E5-7AB7E915F0CC}" srcOrd="0" destOrd="0" presId="urn:microsoft.com/office/officeart/2005/8/layout/lProcess2"/>
    <dgm:cxn modelId="{273F3A13-3A28-6D4B-8DA4-4ECB5DDB80FB}" type="presParOf" srcId="{9EC027D5-04F2-2C4D-AD3E-75887163C101}" destId="{691484D6-ED87-5945-AB88-1B1B50FB4BA1}" srcOrd="1" destOrd="0" presId="urn:microsoft.com/office/officeart/2005/8/layout/lProcess2"/>
    <dgm:cxn modelId="{B45658D4-B58A-5D48-B24C-1E107B646C74}" type="presParOf" srcId="{9EC027D5-04F2-2C4D-AD3E-75887163C101}" destId="{80311F50-4A7A-7D40-A2D7-FDD892B1667E}" srcOrd="2" destOrd="0" presId="urn:microsoft.com/office/officeart/2005/8/layout/lProcess2"/>
    <dgm:cxn modelId="{99EB66A2-0773-0D4D-87A8-7C4B9F469209}" type="presParOf" srcId="{80311F50-4A7A-7D40-A2D7-FDD892B1667E}" destId="{39B7F0E9-CCD4-E742-B070-32A3FDDBEE39}" srcOrd="0" destOrd="0" presId="urn:microsoft.com/office/officeart/2005/8/layout/lProcess2"/>
    <dgm:cxn modelId="{58EE682A-5F89-454C-839A-B43037A8BB29}" type="presParOf" srcId="{39B7F0E9-CCD4-E742-B070-32A3FDDBEE39}" destId="{E161374E-E39E-F647-B80F-99A211CD7C8F}" srcOrd="0" destOrd="0" presId="urn:microsoft.com/office/officeart/2005/8/layout/lProcess2"/>
    <dgm:cxn modelId="{81632339-8399-A54E-9CB3-6EE8DC2F6032}" type="presParOf" srcId="{39B7F0E9-CCD4-E742-B070-32A3FDDBEE39}" destId="{BB6F336E-4B6D-C14A-94FA-FF38A344787A}" srcOrd="1" destOrd="0" presId="urn:microsoft.com/office/officeart/2005/8/layout/lProcess2"/>
    <dgm:cxn modelId="{751E956F-BC27-2F40-9F92-EDF84193E78D}" type="presParOf" srcId="{39B7F0E9-CCD4-E742-B070-32A3FDDBEE39}" destId="{4D4FE33C-05E9-B244-8A21-FE557E4DACBF}" srcOrd="2" destOrd="0" presId="urn:microsoft.com/office/officeart/2005/8/layout/lProcess2"/>
    <dgm:cxn modelId="{37181DC3-E960-8640-8848-EF6D99792AA8}" type="presParOf" srcId="{39B7F0E9-CCD4-E742-B070-32A3FDDBEE39}" destId="{DA18F714-7D73-6841-B4DC-D39E15726F21}" srcOrd="3" destOrd="0" presId="urn:microsoft.com/office/officeart/2005/8/layout/lProcess2"/>
    <dgm:cxn modelId="{48E6F602-A083-374C-890B-536F655F211E}" type="presParOf" srcId="{39B7F0E9-CCD4-E742-B070-32A3FDDBEE39}" destId="{7B892225-914A-8444-BA2F-27D8FA11BC5A}" srcOrd="4" destOrd="0" presId="urn:microsoft.com/office/officeart/2005/8/layout/lProcess2"/>
    <dgm:cxn modelId="{9F3EFAFF-CB18-6E44-9882-FDA2B4AD48E8}" type="presParOf" srcId="{39B7F0E9-CCD4-E742-B070-32A3FDDBEE39}" destId="{0EBB5201-A2E6-CB47-B1C3-13250347E9E7}" srcOrd="5" destOrd="0" presId="urn:microsoft.com/office/officeart/2005/8/layout/lProcess2"/>
    <dgm:cxn modelId="{ED03C359-1515-5345-868C-ACE606BB9327}" type="presParOf" srcId="{39B7F0E9-CCD4-E742-B070-32A3FDDBEE39}" destId="{662CAA6B-CF5E-1D43-B857-07E112DDDF97}" srcOrd="6" destOrd="0" presId="urn:microsoft.com/office/officeart/2005/8/layout/lProcess2"/>
    <dgm:cxn modelId="{0610A8CE-F24C-CF46-8D6F-7713656E7F25}" type="presParOf" srcId="{55BB9FA6-0322-D649-ADC3-F6AE9F1CAF42}" destId="{261DD69F-68C4-C345-B6CC-7C706F2C4C23}" srcOrd="3" destOrd="0" presId="urn:microsoft.com/office/officeart/2005/8/layout/lProcess2"/>
    <dgm:cxn modelId="{9FE25103-EE35-2F43-BA8A-41FCB58C7D49}" type="presParOf" srcId="{55BB9FA6-0322-D649-ADC3-F6AE9F1CAF42}" destId="{202ACC5C-03A8-404F-877C-AB5DB4E89B23}" srcOrd="4" destOrd="0" presId="urn:microsoft.com/office/officeart/2005/8/layout/lProcess2"/>
    <dgm:cxn modelId="{2E70EE3D-F55B-C84A-BC88-C632858A8D60}" type="presParOf" srcId="{202ACC5C-03A8-404F-877C-AB5DB4E89B23}" destId="{365832DC-CB12-3942-80C8-620074B21181}" srcOrd="0" destOrd="0" presId="urn:microsoft.com/office/officeart/2005/8/layout/lProcess2"/>
    <dgm:cxn modelId="{4730FCA1-75E7-264E-8888-7D74031F4253}" type="presParOf" srcId="{202ACC5C-03A8-404F-877C-AB5DB4E89B23}" destId="{518E6E5E-31B7-074D-B192-F84F12026B77}" srcOrd="1" destOrd="0" presId="urn:microsoft.com/office/officeart/2005/8/layout/lProcess2"/>
    <dgm:cxn modelId="{CE26B8DC-E96D-5549-A83A-4B00554CB6A4}" type="presParOf" srcId="{202ACC5C-03A8-404F-877C-AB5DB4E89B23}" destId="{5942F515-54B1-A94D-A73F-8180A3793A32}" srcOrd="2" destOrd="0" presId="urn:microsoft.com/office/officeart/2005/8/layout/lProcess2"/>
    <dgm:cxn modelId="{343D2FD1-8704-BA4B-9C0A-60A8F2956527}" type="presParOf" srcId="{5942F515-54B1-A94D-A73F-8180A3793A32}" destId="{7045E1FB-4B50-7A49-8783-860651F4A32A}" srcOrd="0" destOrd="0" presId="urn:microsoft.com/office/officeart/2005/8/layout/lProcess2"/>
    <dgm:cxn modelId="{12A6B1D6-DB4C-4F42-87E1-D215A7DFB9AE}" type="presParOf" srcId="{7045E1FB-4B50-7A49-8783-860651F4A32A}" destId="{BC8F8BE3-B145-BE4F-BD2E-794DF449F21A}" srcOrd="0" destOrd="0" presId="urn:microsoft.com/office/officeart/2005/8/layout/lProcess2"/>
    <dgm:cxn modelId="{DA1650A3-54F5-3947-89B4-C473D62E18AA}" type="presParOf" srcId="{7045E1FB-4B50-7A49-8783-860651F4A32A}" destId="{146EB666-4C7A-8B42-BD75-F81527372DD0}" srcOrd="1" destOrd="0" presId="urn:microsoft.com/office/officeart/2005/8/layout/lProcess2"/>
    <dgm:cxn modelId="{77005F75-2886-BE4A-8AFF-380D1B3BDC3B}" type="presParOf" srcId="{7045E1FB-4B50-7A49-8783-860651F4A32A}" destId="{F6DEDF9A-F88C-5640-BC8B-394E67B2500D}" srcOrd="2" destOrd="0" presId="urn:microsoft.com/office/officeart/2005/8/layout/lProcess2"/>
    <dgm:cxn modelId="{B21C3047-B732-644E-B1AD-DBDF0FD687B3}" type="presParOf" srcId="{7045E1FB-4B50-7A49-8783-860651F4A32A}" destId="{C2D41263-9F48-FE46-88B7-619F13AD27DB}" srcOrd="3" destOrd="0" presId="urn:microsoft.com/office/officeart/2005/8/layout/lProcess2"/>
    <dgm:cxn modelId="{9EE04043-26BA-344C-AC3B-7AFD66FF4695}" type="presParOf" srcId="{7045E1FB-4B50-7A49-8783-860651F4A32A}" destId="{3EA9FE3F-68D5-5941-AB55-29FE80633778}" srcOrd="4" destOrd="0" presId="urn:microsoft.com/office/officeart/2005/8/layout/lProcess2"/>
    <dgm:cxn modelId="{41423E62-3FED-0747-933C-016DE2BAC834}" type="presParOf" srcId="{7045E1FB-4B50-7A49-8783-860651F4A32A}" destId="{B77350F4-CFD3-5C4B-887D-218CEC2E0F91}" srcOrd="5" destOrd="0" presId="urn:microsoft.com/office/officeart/2005/8/layout/lProcess2"/>
    <dgm:cxn modelId="{F4D62F02-F2F8-E140-9833-0740772517C3}" type="presParOf" srcId="{7045E1FB-4B50-7A49-8783-860651F4A32A}" destId="{4B83191B-6429-0840-8645-CFF1CF9663C7}"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63D13A-045C-9548-B45E-499BB27D2D36}" type="doc">
      <dgm:prSet loTypeId="urn:microsoft.com/office/officeart/2005/8/layout/lProcess2" loCatId="" qsTypeId="urn:microsoft.com/office/officeart/2005/8/quickstyle/simple2" qsCatId="simple" csTypeId="urn:microsoft.com/office/officeart/2005/8/colors/accent2_1" csCatId="accent2" phldr="1"/>
      <dgm:spPr/>
      <dgm:t>
        <a:bodyPr/>
        <a:lstStyle/>
        <a:p>
          <a:endParaRPr lang="en-US"/>
        </a:p>
      </dgm:t>
    </dgm:pt>
    <dgm:pt modelId="{47B0D1BD-4480-5A44-B28F-EE052A444AC8}">
      <dgm:prSet phldrT="[Text]" custT="1"/>
      <dgm:spPr/>
      <dgm:t>
        <a:bodyPr/>
        <a:lstStyle/>
        <a:p>
          <a:r>
            <a:rPr lang="en-US" sz="3200" dirty="0"/>
            <a:t>Year 1</a:t>
          </a:r>
        </a:p>
      </dgm:t>
    </dgm:pt>
    <dgm:pt modelId="{41F75D0A-DB08-E244-AB7B-D6D40F1A8E0D}" type="parTrans" cxnId="{7594D255-F596-5749-97F4-D4A53205124C}">
      <dgm:prSet/>
      <dgm:spPr/>
      <dgm:t>
        <a:bodyPr/>
        <a:lstStyle/>
        <a:p>
          <a:endParaRPr lang="en-US"/>
        </a:p>
      </dgm:t>
    </dgm:pt>
    <dgm:pt modelId="{B35D748C-E813-AF46-9937-90014C28787A}" type="sibTrans" cxnId="{7594D255-F596-5749-97F4-D4A53205124C}">
      <dgm:prSet/>
      <dgm:spPr/>
      <dgm:t>
        <a:bodyPr/>
        <a:lstStyle/>
        <a:p>
          <a:endParaRPr lang="en-US"/>
        </a:p>
      </dgm:t>
    </dgm:pt>
    <dgm:pt modelId="{1FB3F786-CF4D-514F-A88F-580943057E3B}">
      <dgm:prSet phldrT="[Text]" custT="1"/>
      <dgm:spPr/>
      <dgm:t>
        <a:bodyPr/>
        <a:lstStyle/>
        <a:p>
          <a:r>
            <a:rPr lang="en-US" sz="3200" dirty="0"/>
            <a:t>Year 2</a:t>
          </a:r>
        </a:p>
      </dgm:t>
    </dgm:pt>
    <dgm:pt modelId="{3E77A09F-B9C8-974A-AFF6-23029CDBA333}" type="parTrans" cxnId="{35A55D81-6A4C-2E4C-AC2A-A46B5AE0BE02}">
      <dgm:prSet/>
      <dgm:spPr/>
      <dgm:t>
        <a:bodyPr/>
        <a:lstStyle/>
        <a:p>
          <a:endParaRPr lang="en-US"/>
        </a:p>
      </dgm:t>
    </dgm:pt>
    <dgm:pt modelId="{0954B818-B3B8-E94A-A6D3-562DD011494E}" type="sibTrans" cxnId="{35A55D81-6A4C-2E4C-AC2A-A46B5AE0BE02}">
      <dgm:prSet/>
      <dgm:spPr/>
      <dgm:t>
        <a:bodyPr/>
        <a:lstStyle/>
        <a:p>
          <a:endParaRPr lang="en-US"/>
        </a:p>
      </dgm:t>
    </dgm:pt>
    <dgm:pt modelId="{9C4CF6D4-B30E-AC4F-B6F7-50978EB89BE6}">
      <dgm:prSet phldrT="[Text]" custT="1"/>
      <dgm:spPr/>
      <dgm:t>
        <a:bodyPr/>
        <a:lstStyle/>
        <a:p>
          <a:r>
            <a:rPr lang="en-US" sz="3200" dirty="0"/>
            <a:t>Year 3</a:t>
          </a:r>
        </a:p>
      </dgm:t>
    </dgm:pt>
    <dgm:pt modelId="{97A2DE37-A21D-7647-A4FD-783D93C66F50}" type="parTrans" cxnId="{8F0E796B-DFDA-4D4A-BD43-C97A945462EE}">
      <dgm:prSet/>
      <dgm:spPr/>
      <dgm:t>
        <a:bodyPr/>
        <a:lstStyle/>
        <a:p>
          <a:endParaRPr lang="en-US"/>
        </a:p>
      </dgm:t>
    </dgm:pt>
    <dgm:pt modelId="{8E7D0C8D-8D5C-E34C-8174-F582F36045CF}" type="sibTrans" cxnId="{8F0E796B-DFDA-4D4A-BD43-C97A945462EE}">
      <dgm:prSet/>
      <dgm:spPr/>
      <dgm:t>
        <a:bodyPr/>
        <a:lstStyle/>
        <a:p>
          <a:endParaRPr lang="en-US"/>
        </a:p>
      </dgm:t>
    </dgm:pt>
    <dgm:pt modelId="{3CF138C6-B503-A648-8AA9-9D25BF6D5D14}">
      <dgm:prSet phldrT="[Text]" custT="1"/>
      <dgm:spPr/>
      <dgm:t>
        <a:bodyPr/>
        <a:lstStyle/>
        <a:p>
          <a:r>
            <a:rPr lang="en-US" sz="900" dirty="0"/>
            <a:t>2 half days</a:t>
          </a:r>
          <a:br>
            <a:rPr lang="en-US" sz="900" dirty="0"/>
          </a:br>
          <a:r>
            <a:rPr lang="en-US" sz="900" dirty="0"/>
            <a:t>district team building</a:t>
          </a:r>
        </a:p>
      </dgm:t>
    </dgm:pt>
    <dgm:pt modelId="{4A3D7BB4-537E-924D-A188-6780F3A4E493}" type="parTrans" cxnId="{E321F34B-92EA-B140-AD3D-BDA80387F254}">
      <dgm:prSet/>
      <dgm:spPr/>
      <dgm:t>
        <a:bodyPr/>
        <a:lstStyle/>
        <a:p>
          <a:endParaRPr lang="en-US"/>
        </a:p>
      </dgm:t>
    </dgm:pt>
    <dgm:pt modelId="{1BAFA110-27BD-574A-A036-CAD385A3C13F}" type="sibTrans" cxnId="{E321F34B-92EA-B140-AD3D-BDA80387F254}">
      <dgm:prSet/>
      <dgm:spPr/>
      <dgm:t>
        <a:bodyPr/>
        <a:lstStyle/>
        <a:p>
          <a:endParaRPr lang="en-US"/>
        </a:p>
      </dgm:t>
    </dgm:pt>
    <dgm:pt modelId="{57B529B5-176E-094E-AED5-0704CE4AA3F4}">
      <dgm:prSet phldrT="[Text]" custT="1"/>
      <dgm:spPr/>
      <dgm:t>
        <a:bodyPr/>
        <a:lstStyle/>
        <a:p>
          <a:r>
            <a:rPr lang="en-US" sz="900" dirty="0"/>
            <a:t>3 brief content sessions targeting district capacity building</a:t>
          </a:r>
        </a:p>
      </dgm:t>
    </dgm:pt>
    <dgm:pt modelId="{C32C93A5-6833-F846-8095-0ED330A4ED3D}" type="parTrans" cxnId="{F25DEF00-A319-A545-95A6-034482D0CE7F}">
      <dgm:prSet/>
      <dgm:spPr/>
      <dgm:t>
        <a:bodyPr/>
        <a:lstStyle/>
        <a:p>
          <a:endParaRPr lang="en-US"/>
        </a:p>
      </dgm:t>
    </dgm:pt>
    <dgm:pt modelId="{FDCDB858-D086-6C45-9806-2922A48F7B58}" type="sibTrans" cxnId="{F25DEF00-A319-A545-95A6-034482D0CE7F}">
      <dgm:prSet/>
      <dgm:spPr/>
      <dgm:t>
        <a:bodyPr/>
        <a:lstStyle/>
        <a:p>
          <a:endParaRPr lang="en-US"/>
        </a:p>
      </dgm:t>
    </dgm:pt>
    <dgm:pt modelId="{4CE5D66D-0CF0-1D4A-B9DC-05861B03D29B}">
      <dgm:prSet phldrT="[Text]" custT="1"/>
      <dgm:spPr/>
      <dgm:t>
        <a:bodyPr/>
        <a:lstStyle/>
        <a:p>
          <a:r>
            <a:rPr lang="en-US" sz="900" dirty="0"/>
            <a:t>2 half days</a:t>
          </a:r>
          <a:br>
            <a:rPr lang="en-US" sz="900" dirty="0"/>
          </a:br>
          <a:r>
            <a:rPr lang="en-US" sz="900" dirty="0"/>
            <a:t>district team building</a:t>
          </a:r>
        </a:p>
      </dgm:t>
    </dgm:pt>
    <dgm:pt modelId="{0AE31B45-AF97-2E49-9787-A0FD3F23B8D7}" type="parTrans" cxnId="{5F2208CE-67E7-CE4D-A119-7813D52D6D95}">
      <dgm:prSet/>
      <dgm:spPr/>
      <dgm:t>
        <a:bodyPr/>
        <a:lstStyle/>
        <a:p>
          <a:endParaRPr lang="en-US"/>
        </a:p>
      </dgm:t>
    </dgm:pt>
    <dgm:pt modelId="{46BA17A7-D25E-F44F-9EFC-5733428E767E}" type="sibTrans" cxnId="{5F2208CE-67E7-CE4D-A119-7813D52D6D95}">
      <dgm:prSet/>
      <dgm:spPr/>
      <dgm:t>
        <a:bodyPr/>
        <a:lstStyle/>
        <a:p>
          <a:endParaRPr lang="en-US"/>
        </a:p>
      </dgm:t>
    </dgm:pt>
    <dgm:pt modelId="{2DAED9F6-D610-8D41-956F-4854F8444D2F}">
      <dgm:prSet phldrT="[Text]" custT="1"/>
      <dgm:spPr/>
      <dgm:t>
        <a:bodyPr/>
        <a:lstStyle/>
        <a:p>
          <a:r>
            <a:rPr lang="en-US" sz="900" dirty="0"/>
            <a:t>3 brief content sessions targeting district capacity building</a:t>
          </a:r>
        </a:p>
      </dgm:t>
    </dgm:pt>
    <dgm:pt modelId="{DA83C0EB-CE59-2B44-9317-073BCD468701}" type="parTrans" cxnId="{9D61490D-8D1F-FB4A-8AD0-6864C3CC6EAE}">
      <dgm:prSet/>
      <dgm:spPr/>
      <dgm:t>
        <a:bodyPr/>
        <a:lstStyle/>
        <a:p>
          <a:endParaRPr lang="en-US"/>
        </a:p>
      </dgm:t>
    </dgm:pt>
    <dgm:pt modelId="{AE76E7F4-6F64-934D-83C1-B5C6D01B80BF}" type="sibTrans" cxnId="{9D61490D-8D1F-FB4A-8AD0-6864C3CC6EAE}">
      <dgm:prSet/>
      <dgm:spPr/>
      <dgm:t>
        <a:bodyPr/>
        <a:lstStyle/>
        <a:p>
          <a:endParaRPr lang="en-US"/>
        </a:p>
      </dgm:t>
    </dgm:pt>
    <dgm:pt modelId="{D09C44BD-FB8A-A24C-AF42-6EDE68F62FFB}">
      <dgm:prSet phldrT="[Text]" custT="1"/>
      <dgm:spPr/>
      <dgm:t>
        <a:bodyPr/>
        <a:lstStyle/>
        <a:p>
          <a:r>
            <a:rPr lang="en-US" sz="900" dirty="0"/>
            <a:t>2 half days</a:t>
          </a:r>
          <a:br>
            <a:rPr lang="en-US" sz="900" dirty="0"/>
          </a:br>
          <a:r>
            <a:rPr lang="en-US" sz="900" dirty="0"/>
            <a:t>district team building</a:t>
          </a:r>
        </a:p>
      </dgm:t>
    </dgm:pt>
    <dgm:pt modelId="{AB49A32F-CF92-D146-94C8-12197BEABCD1}" type="parTrans" cxnId="{6880FB54-2DD2-D74C-B9BD-D19E0508DB40}">
      <dgm:prSet/>
      <dgm:spPr/>
      <dgm:t>
        <a:bodyPr/>
        <a:lstStyle/>
        <a:p>
          <a:endParaRPr lang="en-US"/>
        </a:p>
      </dgm:t>
    </dgm:pt>
    <dgm:pt modelId="{EB8092C4-F346-F44E-871E-AD791825DD3F}" type="sibTrans" cxnId="{6880FB54-2DD2-D74C-B9BD-D19E0508DB40}">
      <dgm:prSet/>
      <dgm:spPr/>
      <dgm:t>
        <a:bodyPr/>
        <a:lstStyle/>
        <a:p>
          <a:endParaRPr lang="en-US"/>
        </a:p>
      </dgm:t>
    </dgm:pt>
    <dgm:pt modelId="{B5815E18-6B9E-404C-8DC2-376DBD0A68E6}">
      <dgm:prSet phldrT="[Text]" custT="1"/>
      <dgm:spPr/>
      <dgm:t>
        <a:bodyPr/>
        <a:lstStyle/>
        <a:p>
          <a:r>
            <a:rPr lang="en-US" sz="900" dirty="0"/>
            <a:t>2 brief content sessions targeting district capacity building</a:t>
          </a:r>
        </a:p>
      </dgm:t>
    </dgm:pt>
    <dgm:pt modelId="{16C082F2-91D6-BD47-A930-A336CD3BD29F}" type="parTrans" cxnId="{928BE412-CFF8-3040-AC9D-85AF001CCB62}">
      <dgm:prSet/>
      <dgm:spPr/>
      <dgm:t>
        <a:bodyPr/>
        <a:lstStyle/>
        <a:p>
          <a:endParaRPr lang="en-US"/>
        </a:p>
      </dgm:t>
    </dgm:pt>
    <dgm:pt modelId="{C694376D-7B4E-D746-85B3-387FCAA7A3AD}" type="sibTrans" cxnId="{928BE412-CFF8-3040-AC9D-85AF001CCB62}">
      <dgm:prSet/>
      <dgm:spPr/>
      <dgm:t>
        <a:bodyPr/>
        <a:lstStyle/>
        <a:p>
          <a:endParaRPr lang="en-US"/>
        </a:p>
      </dgm:t>
    </dgm:pt>
    <dgm:pt modelId="{D09A1906-8F66-AE4A-9D90-9A649FBA0815}">
      <dgm:prSet phldrT="[Text]" custT="1"/>
      <dgm:spPr/>
      <dgm:t>
        <a:bodyPr/>
        <a:lstStyle/>
        <a:p>
          <a:r>
            <a:rPr lang="en-US" sz="900" dirty="0"/>
            <a:t>1 Day District Team technical assistance</a:t>
          </a:r>
        </a:p>
      </dgm:t>
    </dgm:pt>
    <dgm:pt modelId="{5D4447C6-BCEC-EA4F-A53F-18EA22A96688}" type="parTrans" cxnId="{8607ECC5-8B24-1741-BA69-E8BA64564CF3}">
      <dgm:prSet/>
      <dgm:spPr/>
      <dgm:t>
        <a:bodyPr/>
        <a:lstStyle/>
        <a:p>
          <a:endParaRPr lang="en-US"/>
        </a:p>
      </dgm:t>
    </dgm:pt>
    <dgm:pt modelId="{733D4CF7-288F-134C-94FB-23EAFB437F1F}" type="sibTrans" cxnId="{8607ECC5-8B24-1741-BA69-E8BA64564CF3}">
      <dgm:prSet/>
      <dgm:spPr/>
      <dgm:t>
        <a:bodyPr/>
        <a:lstStyle/>
        <a:p>
          <a:endParaRPr lang="en-US"/>
        </a:p>
      </dgm:t>
    </dgm:pt>
    <dgm:pt modelId="{E447CF33-407B-1040-BDCA-819B579FAC8B}">
      <dgm:prSet phldrT="[Text]" custT="1"/>
      <dgm:spPr/>
      <dgm:t>
        <a:bodyPr/>
        <a:lstStyle/>
        <a:p>
          <a:r>
            <a:rPr lang="en-US" sz="900" dirty="0"/>
            <a:t>1 Day District Team technical assistance</a:t>
          </a:r>
        </a:p>
      </dgm:t>
    </dgm:pt>
    <dgm:pt modelId="{188F6F3C-0267-E149-BE26-C36A5680F384}" type="parTrans" cxnId="{695164F4-75DC-D04B-915A-A3A646009E33}">
      <dgm:prSet/>
      <dgm:spPr/>
      <dgm:t>
        <a:bodyPr/>
        <a:lstStyle/>
        <a:p>
          <a:endParaRPr lang="en-US"/>
        </a:p>
      </dgm:t>
    </dgm:pt>
    <dgm:pt modelId="{DF1AA148-3544-3B48-9C2E-7B602E33F403}" type="sibTrans" cxnId="{695164F4-75DC-D04B-915A-A3A646009E33}">
      <dgm:prSet/>
      <dgm:spPr/>
      <dgm:t>
        <a:bodyPr/>
        <a:lstStyle/>
        <a:p>
          <a:endParaRPr lang="en-US"/>
        </a:p>
      </dgm:t>
    </dgm:pt>
    <dgm:pt modelId="{A780F384-044C-DC46-B86A-83F982008431}">
      <dgm:prSet phldrT="[Text]" custT="1"/>
      <dgm:spPr/>
      <dgm:t>
        <a:bodyPr/>
        <a:lstStyle/>
        <a:p>
          <a:r>
            <a:rPr lang="en-US" sz="900" dirty="0"/>
            <a:t>1 Day District Team technical assistance</a:t>
          </a:r>
        </a:p>
      </dgm:t>
    </dgm:pt>
    <dgm:pt modelId="{BD7FF3CD-B4D3-484F-84FF-7BF3BDB59408}" type="parTrans" cxnId="{52EBD023-6577-BC48-A95A-C0BF8CFDA01A}">
      <dgm:prSet/>
      <dgm:spPr/>
      <dgm:t>
        <a:bodyPr/>
        <a:lstStyle/>
        <a:p>
          <a:endParaRPr lang="en-US"/>
        </a:p>
      </dgm:t>
    </dgm:pt>
    <dgm:pt modelId="{0EA6ADE5-33E2-2440-A282-6AF3C1CE7987}" type="sibTrans" cxnId="{52EBD023-6577-BC48-A95A-C0BF8CFDA01A}">
      <dgm:prSet/>
      <dgm:spPr/>
      <dgm:t>
        <a:bodyPr/>
        <a:lstStyle/>
        <a:p>
          <a:endParaRPr lang="en-US"/>
        </a:p>
      </dgm:t>
    </dgm:pt>
    <dgm:pt modelId="{55BB9FA6-0322-D649-ADC3-F6AE9F1CAF42}" type="pres">
      <dgm:prSet presAssocID="{5F63D13A-045C-9548-B45E-499BB27D2D36}" presName="theList" presStyleCnt="0">
        <dgm:presLayoutVars>
          <dgm:dir/>
          <dgm:animLvl val="lvl"/>
          <dgm:resizeHandles val="exact"/>
        </dgm:presLayoutVars>
      </dgm:prSet>
      <dgm:spPr/>
    </dgm:pt>
    <dgm:pt modelId="{270D5FE4-6C96-0640-91FB-B5DCAE9214CB}" type="pres">
      <dgm:prSet presAssocID="{47B0D1BD-4480-5A44-B28F-EE052A444AC8}" presName="compNode" presStyleCnt="0"/>
      <dgm:spPr/>
    </dgm:pt>
    <dgm:pt modelId="{12A4A86A-F1D6-E04F-A9DA-9CC577E2AD21}" type="pres">
      <dgm:prSet presAssocID="{47B0D1BD-4480-5A44-B28F-EE052A444AC8}" presName="aNode" presStyleLbl="bgShp" presStyleIdx="0" presStyleCnt="3"/>
      <dgm:spPr/>
    </dgm:pt>
    <dgm:pt modelId="{49F0EC8D-FAE8-7841-B39F-2D0C70EEE52E}" type="pres">
      <dgm:prSet presAssocID="{47B0D1BD-4480-5A44-B28F-EE052A444AC8}" presName="textNode" presStyleLbl="bgShp" presStyleIdx="0" presStyleCnt="3"/>
      <dgm:spPr/>
    </dgm:pt>
    <dgm:pt modelId="{842935D3-F88D-A944-9AD5-38E478EB17F6}" type="pres">
      <dgm:prSet presAssocID="{47B0D1BD-4480-5A44-B28F-EE052A444AC8}" presName="compChildNode" presStyleCnt="0"/>
      <dgm:spPr/>
    </dgm:pt>
    <dgm:pt modelId="{8E43315E-BD2D-4C41-AD10-AB689D6E87FA}" type="pres">
      <dgm:prSet presAssocID="{47B0D1BD-4480-5A44-B28F-EE052A444AC8}" presName="theInnerList" presStyleCnt="0"/>
      <dgm:spPr/>
    </dgm:pt>
    <dgm:pt modelId="{9618B780-E080-354A-8D62-27480259C744}" type="pres">
      <dgm:prSet presAssocID="{3CF138C6-B503-A648-8AA9-9D25BF6D5D14}" presName="childNode" presStyleLbl="node1" presStyleIdx="0" presStyleCnt="9">
        <dgm:presLayoutVars>
          <dgm:bulletEnabled val="1"/>
        </dgm:presLayoutVars>
      </dgm:prSet>
      <dgm:spPr/>
    </dgm:pt>
    <dgm:pt modelId="{09B8F2DD-0C16-1743-AD18-CD9363DC75D7}" type="pres">
      <dgm:prSet presAssocID="{3CF138C6-B503-A648-8AA9-9D25BF6D5D14}" presName="aSpace2" presStyleCnt="0"/>
      <dgm:spPr/>
    </dgm:pt>
    <dgm:pt modelId="{48DB15FE-831A-304C-A4FF-DD9742B60384}" type="pres">
      <dgm:prSet presAssocID="{57B529B5-176E-094E-AED5-0704CE4AA3F4}" presName="childNode" presStyleLbl="node1" presStyleIdx="1" presStyleCnt="9">
        <dgm:presLayoutVars>
          <dgm:bulletEnabled val="1"/>
        </dgm:presLayoutVars>
      </dgm:prSet>
      <dgm:spPr/>
    </dgm:pt>
    <dgm:pt modelId="{B4EBB56A-FE7D-DC4A-A89D-325624F578A9}" type="pres">
      <dgm:prSet presAssocID="{57B529B5-176E-094E-AED5-0704CE4AA3F4}" presName="aSpace2" presStyleCnt="0"/>
      <dgm:spPr/>
    </dgm:pt>
    <dgm:pt modelId="{7B49E3C2-A8B8-3344-86FB-408250DBF70D}" type="pres">
      <dgm:prSet presAssocID="{A780F384-044C-DC46-B86A-83F982008431}" presName="childNode" presStyleLbl="node1" presStyleIdx="2" presStyleCnt="9">
        <dgm:presLayoutVars>
          <dgm:bulletEnabled val="1"/>
        </dgm:presLayoutVars>
      </dgm:prSet>
      <dgm:spPr/>
    </dgm:pt>
    <dgm:pt modelId="{61CCBDD9-F6C7-4B43-BFDC-3C3786F7E5BA}" type="pres">
      <dgm:prSet presAssocID="{47B0D1BD-4480-5A44-B28F-EE052A444AC8}" presName="aSpace" presStyleCnt="0"/>
      <dgm:spPr/>
    </dgm:pt>
    <dgm:pt modelId="{9EC027D5-04F2-2C4D-AD3E-75887163C101}" type="pres">
      <dgm:prSet presAssocID="{1FB3F786-CF4D-514F-A88F-580943057E3B}" presName="compNode" presStyleCnt="0"/>
      <dgm:spPr/>
    </dgm:pt>
    <dgm:pt modelId="{09FBA0D1-24BD-104F-90E5-7AB7E915F0CC}" type="pres">
      <dgm:prSet presAssocID="{1FB3F786-CF4D-514F-A88F-580943057E3B}" presName="aNode" presStyleLbl="bgShp" presStyleIdx="1" presStyleCnt="3"/>
      <dgm:spPr/>
    </dgm:pt>
    <dgm:pt modelId="{691484D6-ED87-5945-AB88-1B1B50FB4BA1}" type="pres">
      <dgm:prSet presAssocID="{1FB3F786-CF4D-514F-A88F-580943057E3B}" presName="textNode" presStyleLbl="bgShp" presStyleIdx="1" presStyleCnt="3"/>
      <dgm:spPr/>
    </dgm:pt>
    <dgm:pt modelId="{80311F50-4A7A-7D40-A2D7-FDD892B1667E}" type="pres">
      <dgm:prSet presAssocID="{1FB3F786-CF4D-514F-A88F-580943057E3B}" presName="compChildNode" presStyleCnt="0"/>
      <dgm:spPr/>
    </dgm:pt>
    <dgm:pt modelId="{39B7F0E9-CCD4-E742-B070-32A3FDDBEE39}" type="pres">
      <dgm:prSet presAssocID="{1FB3F786-CF4D-514F-A88F-580943057E3B}" presName="theInnerList" presStyleCnt="0"/>
      <dgm:spPr/>
    </dgm:pt>
    <dgm:pt modelId="{2472D246-2F58-0340-8849-CAFDE8048CD0}" type="pres">
      <dgm:prSet presAssocID="{4CE5D66D-0CF0-1D4A-B9DC-05861B03D29B}" presName="childNode" presStyleLbl="node1" presStyleIdx="3" presStyleCnt="9">
        <dgm:presLayoutVars>
          <dgm:bulletEnabled val="1"/>
        </dgm:presLayoutVars>
      </dgm:prSet>
      <dgm:spPr/>
    </dgm:pt>
    <dgm:pt modelId="{8BC09A29-26F9-FE44-A826-BC9AB6D9463A}" type="pres">
      <dgm:prSet presAssocID="{4CE5D66D-0CF0-1D4A-B9DC-05861B03D29B}" presName="aSpace2" presStyleCnt="0"/>
      <dgm:spPr/>
    </dgm:pt>
    <dgm:pt modelId="{E943FED8-19F9-CE4E-8A6C-EDDBD709F3BB}" type="pres">
      <dgm:prSet presAssocID="{2DAED9F6-D610-8D41-956F-4854F8444D2F}" presName="childNode" presStyleLbl="node1" presStyleIdx="4" presStyleCnt="9">
        <dgm:presLayoutVars>
          <dgm:bulletEnabled val="1"/>
        </dgm:presLayoutVars>
      </dgm:prSet>
      <dgm:spPr/>
    </dgm:pt>
    <dgm:pt modelId="{CDEC1CDC-20E8-044D-AD24-DAF2CB18941A}" type="pres">
      <dgm:prSet presAssocID="{2DAED9F6-D610-8D41-956F-4854F8444D2F}" presName="aSpace2" presStyleCnt="0"/>
      <dgm:spPr/>
    </dgm:pt>
    <dgm:pt modelId="{6CD80262-A598-C54B-9037-FA509BC3C9D3}" type="pres">
      <dgm:prSet presAssocID="{D09A1906-8F66-AE4A-9D90-9A649FBA0815}" presName="childNode" presStyleLbl="node1" presStyleIdx="5" presStyleCnt="9">
        <dgm:presLayoutVars>
          <dgm:bulletEnabled val="1"/>
        </dgm:presLayoutVars>
      </dgm:prSet>
      <dgm:spPr/>
    </dgm:pt>
    <dgm:pt modelId="{261DD69F-68C4-C345-B6CC-7C706F2C4C23}" type="pres">
      <dgm:prSet presAssocID="{1FB3F786-CF4D-514F-A88F-580943057E3B}" presName="aSpace" presStyleCnt="0"/>
      <dgm:spPr/>
    </dgm:pt>
    <dgm:pt modelId="{202ACC5C-03A8-404F-877C-AB5DB4E89B23}" type="pres">
      <dgm:prSet presAssocID="{9C4CF6D4-B30E-AC4F-B6F7-50978EB89BE6}" presName="compNode" presStyleCnt="0"/>
      <dgm:spPr/>
    </dgm:pt>
    <dgm:pt modelId="{365832DC-CB12-3942-80C8-620074B21181}" type="pres">
      <dgm:prSet presAssocID="{9C4CF6D4-B30E-AC4F-B6F7-50978EB89BE6}" presName="aNode" presStyleLbl="bgShp" presStyleIdx="2" presStyleCnt="3" custLinFactNeighborX="39" custLinFactNeighborY="-584"/>
      <dgm:spPr/>
    </dgm:pt>
    <dgm:pt modelId="{518E6E5E-31B7-074D-B192-F84F12026B77}" type="pres">
      <dgm:prSet presAssocID="{9C4CF6D4-B30E-AC4F-B6F7-50978EB89BE6}" presName="textNode" presStyleLbl="bgShp" presStyleIdx="2" presStyleCnt="3"/>
      <dgm:spPr/>
    </dgm:pt>
    <dgm:pt modelId="{5942F515-54B1-A94D-A73F-8180A3793A32}" type="pres">
      <dgm:prSet presAssocID="{9C4CF6D4-B30E-AC4F-B6F7-50978EB89BE6}" presName="compChildNode" presStyleCnt="0"/>
      <dgm:spPr/>
    </dgm:pt>
    <dgm:pt modelId="{7045E1FB-4B50-7A49-8783-860651F4A32A}" type="pres">
      <dgm:prSet presAssocID="{9C4CF6D4-B30E-AC4F-B6F7-50978EB89BE6}" presName="theInnerList" presStyleCnt="0"/>
      <dgm:spPr/>
    </dgm:pt>
    <dgm:pt modelId="{46CB928A-DF87-984C-B9DA-91805F36CD38}" type="pres">
      <dgm:prSet presAssocID="{D09C44BD-FB8A-A24C-AF42-6EDE68F62FFB}" presName="childNode" presStyleLbl="node1" presStyleIdx="6" presStyleCnt="9">
        <dgm:presLayoutVars>
          <dgm:bulletEnabled val="1"/>
        </dgm:presLayoutVars>
      </dgm:prSet>
      <dgm:spPr/>
    </dgm:pt>
    <dgm:pt modelId="{012DF21F-D4FF-A243-A1F8-C1A5E0A87680}" type="pres">
      <dgm:prSet presAssocID="{D09C44BD-FB8A-A24C-AF42-6EDE68F62FFB}" presName="aSpace2" presStyleCnt="0"/>
      <dgm:spPr/>
    </dgm:pt>
    <dgm:pt modelId="{2A813261-91A2-694B-ABFA-9EF13D4003D5}" type="pres">
      <dgm:prSet presAssocID="{B5815E18-6B9E-404C-8DC2-376DBD0A68E6}" presName="childNode" presStyleLbl="node1" presStyleIdx="7" presStyleCnt="9">
        <dgm:presLayoutVars>
          <dgm:bulletEnabled val="1"/>
        </dgm:presLayoutVars>
      </dgm:prSet>
      <dgm:spPr/>
    </dgm:pt>
    <dgm:pt modelId="{BC745E16-416A-EB4C-B808-D5D042A61E33}" type="pres">
      <dgm:prSet presAssocID="{B5815E18-6B9E-404C-8DC2-376DBD0A68E6}" presName="aSpace2" presStyleCnt="0"/>
      <dgm:spPr/>
    </dgm:pt>
    <dgm:pt modelId="{D6F504E9-C608-E24B-8353-E5E975693589}" type="pres">
      <dgm:prSet presAssocID="{E447CF33-407B-1040-BDCA-819B579FAC8B}" presName="childNode" presStyleLbl="node1" presStyleIdx="8" presStyleCnt="9">
        <dgm:presLayoutVars>
          <dgm:bulletEnabled val="1"/>
        </dgm:presLayoutVars>
      </dgm:prSet>
      <dgm:spPr/>
    </dgm:pt>
  </dgm:ptLst>
  <dgm:cxnLst>
    <dgm:cxn modelId="{F25DEF00-A319-A545-95A6-034482D0CE7F}" srcId="{47B0D1BD-4480-5A44-B28F-EE052A444AC8}" destId="{57B529B5-176E-094E-AED5-0704CE4AA3F4}" srcOrd="1" destOrd="0" parTransId="{C32C93A5-6833-F846-8095-0ED330A4ED3D}" sibTransId="{FDCDB858-D086-6C45-9806-2922A48F7B58}"/>
    <dgm:cxn modelId="{9D61490D-8D1F-FB4A-8AD0-6864C3CC6EAE}" srcId="{1FB3F786-CF4D-514F-A88F-580943057E3B}" destId="{2DAED9F6-D610-8D41-956F-4854F8444D2F}" srcOrd="1" destOrd="0" parTransId="{DA83C0EB-CE59-2B44-9317-073BCD468701}" sibTransId="{AE76E7F4-6F64-934D-83C1-B5C6D01B80BF}"/>
    <dgm:cxn modelId="{928BE412-CFF8-3040-AC9D-85AF001CCB62}" srcId="{9C4CF6D4-B30E-AC4F-B6F7-50978EB89BE6}" destId="{B5815E18-6B9E-404C-8DC2-376DBD0A68E6}" srcOrd="1" destOrd="0" parTransId="{16C082F2-91D6-BD47-A930-A336CD3BD29F}" sibTransId="{C694376D-7B4E-D746-85B3-387FCAA7A3AD}"/>
    <dgm:cxn modelId="{52EBD023-6577-BC48-A95A-C0BF8CFDA01A}" srcId="{47B0D1BD-4480-5A44-B28F-EE052A444AC8}" destId="{A780F384-044C-DC46-B86A-83F982008431}" srcOrd="2" destOrd="0" parTransId="{BD7FF3CD-B4D3-484F-84FF-7BF3BDB59408}" sibTransId="{0EA6ADE5-33E2-2440-A282-6AF3C1CE7987}"/>
    <dgm:cxn modelId="{48EB402E-FA24-6143-9BB7-1062CD04DF83}" type="presOf" srcId="{D09C44BD-FB8A-A24C-AF42-6EDE68F62FFB}" destId="{46CB928A-DF87-984C-B9DA-91805F36CD38}" srcOrd="0" destOrd="0" presId="urn:microsoft.com/office/officeart/2005/8/layout/lProcess2"/>
    <dgm:cxn modelId="{E554293D-EF7E-DF44-9788-DE3897D375C3}" type="presOf" srcId="{3CF138C6-B503-A648-8AA9-9D25BF6D5D14}" destId="{9618B780-E080-354A-8D62-27480259C744}" srcOrd="0" destOrd="0" presId="urn:microsoft.com/office/officeart/2005/8/layout/lProcess2"/>
    <dgm:cxn modelId="{07AA2A45-1C2E-7441-A9CF-B092ED43690B}" type="presOf" srcId="{1FB3F786-CF4D-514F-A88F-580943057E3B}" destId="{09FBA0D1-24BD-104F-90E5-7AB7E915F0CC}" srcOrd="0" destOrd="0" presId="urn:microsoft.com/office/officeart/2005/8/layout/lProcess2"/>
    <dgm:cxn modelId="{0679A847-2DC0-D745-8DD5-2FC3B59C0242}" type="presOf" srcId="{E447CF33-407B-1040-BDCA-819B579FAC8B}" destId="{D6F504E9-C608-E24B-8353-E5E975693589}" srcOrd="0" destOrd="0" presId="urn:microsoft.com/office/officeart/2005/8/layout/lProcess2"/>
    <dgm:cxn modelId="{2718BE47-5DB2-4347-93DD-4AC91B145EAC}" type="presOf" srcId="{47B0D1BD-4480-5A44-B28F-EE052A444AC8}" destId="{49F0EC8D-FAE8-7841-B39F-2D0C70EEE52E}" srcOrd="1" destOrd="0" presId="urn:microsoft.com/office/officeart/2005/8/layout/lProcess2"/>
    <dgm:cxn modelId="{8F0E796B-DFDA-4D4A-BD43-C97A945462EE}" srcId="{5F63D13A-045C-9548-B45E-499BB27D2D36}" destId="{9C4CF6D4-B30E-AC4F-B6F7-50978EB89BE6}" srcOrd="2" destOrd="0" parTransId="{97A2DE37-A21D-7647-A4FD-783D93C66F50}" sibTransId="{8E7D0C8D-8D5C-E34C-8174-F582F36045CF}"/>
    <dgm:cxn modelId="{E321F34B-92EA-B140-AD3D-BDA80387F254}" srcId="{47B0D1BD-4480-5A44-B28F-EE052A444AC8}" destId="{3CF138C6-B503-A648-8AA9-9D25BF6D5D14}" srcOrd="0" destOrd="0" parTransId="{4A3D7BB4-537E-924D-A188-6780F3A4E493}" sibTransId="{1BAFA110-27BD-574A-A036-CAD385A3C13F}"/>
    <dgm:cxn modelId="{79B7FB4B-D5F3-EE45-B70D-FF4172540DA3}" type="presOf" srcId="{57B529B5-176E-094E-AED5-0704CE4AA3F4}" destId="{48DB15FE-831A-304C-A4FF-DD9742B60384}" srcOrd="0" destOrd="0" presId="urn:microsoft.com/office/officeart/2005/8/layout/lProcess2"/>
    <dgm:cxn modelId="{6880FB54-2DD2-D74C-B9BD-D19E0508DB40}" srcId="{9C4CF6D4-B30E-AC4F-B6F7-50978EB89BE6}" destId="{D09C44BD-FB8A-A24C-AF42-6EDE68F62FFB}" srcOrd="0" destOrd="0" parTransId="{AB49A32F-CF92-D146-94C8-12197BEABCD1}" sibTransId="{EB8092C4-F346-F44E-871E-AD791825DD3F}"/>
    <dgm:cxn modelId="{7594D255-F596-5749-97F4-D4A53205124C}" srcId="{5F63D13A-045C-9548-B45E-499BB27D2D36}" destId="{47B0D1BD-4480-5A44-B28F-EE052A444AC8}" srcOrd="0" destOrd="0" parTransId="{41F75D0A-DB08-E244-AB7B-D6D40F1A8E0D}" sibTransId="{B35D748C-E813-AF46-9937-90014C28787A}"/>
    <dgm:cxn modelId="{0193897F-A49C-894D-A8F2-85EF1BFFB917}" type="presOf" srcId="{9C4CF6D4-B30E-AC4F-B6F7-50978EB89BE6}" destId="{365832DC-CB12-3942-80C8-620074B21181}" srcOrd="0" destOrd="0" presId="urn:microsoft.com/office/officeart/2005/8/layout/lProcess2"/>
    <dgm:cxn modelId="{35A55D81-6A4C-2E4C-AC2A-A46B5AE0BE02}" srcId="{5F63D13A-045C-9548-B45E-499BB27D2D36}" destId="{1FB3F786-CF4D-514F-A88F-580943057E3B}" srcOrd="1" destOrd="0" parTransId="{3E77A09F-B9C8-974A-AFF6-23029CDBA333}" sibTransId="{0954B818-B3B8-E94A-A6D3-562DD011494E}"/>
    <dgm:cxn modelId="{95823B85-A7BE-F749-AB4D-AAB3CD5E94E9}" type="presOf" srcId="{47B0D1BD-4480-5A44-B28F-EE052A444AC8}" destId="{12A4A86A-F1D6-E04F-A9DA-9CC577E2AD21}" srcOrd="0" destOrd="0" presId="urn:microsoft.com/office/officeart/2005/8/layout/lProcess2"/>
    <dgm:cxn modelId="{B29FACAC-8107-9140-AB0D-AE6E8FC1FDDF}" type="presOf" srcId="{2DAED9F6-D610-8D41-956F-4854F8444D2F}" destId="{E943FED8-19F9-CE4E-8A6C-EDDBD709F3BB}" srcOrd="0" destOrd="0" presId="urn:microsoft.com/office/officeart/2005/8/layout/lProcess2"/>
    <dgm:cxn modelId="{B5B51FB8-13EB-164E-B0FB-2392480801E4}" type="presOf" srcId="{B5815E18-6B9E-404C-8DC2-376DBD0A68E6}" destId="{2A813261-91A2-694B-ABFA-9EF13D4003D5}" srcOrd="0" destOrd="0" presId="urn:microsoft.com/office/officeart/2005/8/layout/lProcess2"/>
    <dgm:cxn modelId="{C5CCA8C5-C48F-1149-97B4-3913F9102F64}" type="presOf" srcId="{D09A1906-8F66-AE4A-9D90-9A649FBA0815}" destId="{6CD80262-A598-C54B-9037-FA509BC3C9D3}" srcOrd="0" destOrd="0" presId="urn:microsoft.com/office/officeart/2005/8/layout/lProcess2"/>
    <dgm:cxn modelId="{8607ECC5-8B24-1741-BA69-E8BA64564CF3}" srcId="{1FB3F786-CF4D-514F-A88F-580943057E3B}" destId="{D09A1906-8F66-AE4A-9D90-9A649FBA0815}" srcOrd="2" destOrd="0" parTransId="{5D4447C6-BCEC-EA4F-A53F-18EA22A96688}" sibTransId="{733D4CF7-288F-134C-94FB-23EAFB437F1F}"/>
    <dgm:cxn modelId="{C582F7C5-43B9-2E41-B1BD-8C3F812BAE6C}" type="presOf" srcId="{A780F384-044C-DC46-B86A-83F982008431}" destId="{7B49E3C2-A8B8-3344-86FB-408250DBF70D}" srcOrd="0" destOrd="0" presId="urn:microsoft.com/office/officeart/2005/8/layout/lProcess2"/>
    <dgm:cxn modelId="{5F2208CE-67E7-CE4D-A119-7813D52D6D95}" srcId="{1FB3F786-CF4D-514F-A88F-580943057E3B}" destId="{4CE5D66D-0CF0-1D4A-B9DC-05861B03D29B}" srcOrd="0" destOrd="0" parTransId="{0AE31B45-AF97-2E49-9787-A0FD3F23B8D7}" sibTransId="{46BA17A7-D25E-F44F-9EFC-5733428E767E}"/>
    <dgm:cxn modelId="{19FC31D8-7E40-3843-BC26-88F87BBE8C06}" type="presOf" srcId="{1FB3F786-CF4D-514F-A88F-580943057E3B}" destId="{691484D6-ED87-5945-AB88-1B1B50FB4BA1}" srcOrd="1" destOrd="0" presId="urn:microsoft.com/office/officeart/2005/8/layout/lProcess2"/>
    <dgm:cxn modelId="{B3F6E5E7-380A-144B-B9E2-03413B8F0D8C}" type="presOf" srcId="{4CE5D66D-0CF0-1D4A-B9DC-05861B03D29B}" destId="{2472D246-2F58-0340-8849-CAFDE8048CD0}" srcOrd="0" destOrd="0" presId="urn:microsoft.com/office/officeart/2005/8/layout/lProcess2"/>
    <dgm:cxn modelId="{D2BFFEF2-4596-864F-81BA-C0550CEEC4EE}" type="presOf" srcId="{5F63D13A-045C-9548-B45E-499BB27D2D36}" destId="{55BB9FA6-0322-D649-ADC3-F6AE9F1CAF42}" srcOrd="0" destOrd="0" presId="urn:microsoft.com/office/officeart/2005/8/layout/lProcess2"/>
    <dgm:cxn modelId="{695164F4-75DC-D04B-915A-A3A646009E33}" srcId="{9C4CF6D4-B30E-AC4F-B6F7-50978EB89BE6}" destId="{E447CF33-407B-1040-BDCA-819B579FAC8B}" srcOrd="2" destOrd="0" parTransId="{188F6F3C-0267-E149-BE26-C36A5680F384}" sibTransId="{DF1AA148-3544-3B48-9C2E-7B602E33F403}"/>
    <dgm:cxn modelId="{02B45BF7-B53F-154F-934E-5A3377821AB1}" type="presOf" srcId="{9C4CF6D4-B30E-AC4F-B6F7-50978EB89BE6}" destId="{518E6E5E-31B7-074D-B192-F84F12026B77}" srcOrd="1" destOrd="0" presId="urn:microsoft.com/office/officeart/2005/8/layout/lProcess2"/>
    <dgm:cxn modelId="{DFBC7FC5-FB65-3148-A0C2-E701C49D3A25}" type="presParOf" srcId="{55BB9FA6-0322-D649-ADC3-F6AE9F1CAF42}" destId="{270D5FE4-6C96-0640-91FB-B5DCAE9214CB}" srcOrd="0" destOrd="0" presId="urn:microsoft.com/office/officeart/2005/8/layout/lProcess2"/>
    <dgm:cxn modelId="{7E644D44-ED39-6244-A318-2B56BC2B5EA6}" type="presParOf" srcId="{270D5FE4-6C96-0640-91FB-B5DCAE9214CB}" destId="{12A4A86A-F1D6-E04F-A9DA-9CC577E2AD21}" srcOrd="0" destOrd="0" presId="urn:microsoft.com/office/officeart/2005/8/layout/lProcess2"/>
    <dgm:cxn modelId="{F42F063A-C9AA-2942-8995-AD39896139B3}" type="presParOf" srcId="{270D5FE4-6C96-0640-91FB-B5DCAE9214CB}" destId="{49F0EC8D-FAE8-7841-B39F-2D0C70EEE52E}" srcOrd="1" destOrd="0" presId="urn:microsoft.com/office/officeart/2005/8/layout/lProcess2"/>
    <dgm:cxn modelId="{AFB0C6E4-2685-C14C-896A-3FC25D50C843}" type="presParOf" srcId="{270D5FE4-6C96-0640-91FB-B5DCAE9214CB}" destId="{842935D3-F88D-A944-9AD5-38E478EB17F6}" srcOrd="2" destOrd="0" presId="urn:microsoft.com/office/officeart/2005/8/layout/lProcess2"/>
    <dgm:cxn modelId="{2D52E34D-A14B-FA4D-95AE-8D68641A03EE}" type="presParOf" srcId="{842935D3-F88D-A944-9AD5-38E478EB17F6}" destId="{8E43315E-BD2D-4C41-AD10-AB689D6E87FA}" srcOrd="0" destOrd="0" presId="urn:microsoft.com/office/officeart/2005/8/layout/lProcess2"/>
    <dgm:cxn modelId="{65AEAA87-7A2C-E642-8132-F951084E46E4}" type="presParOf" srcId="{8E43315E-BD2D-4C41-AD10-AB689D6E87FA}" destId="{9618B780-E080-354A-8D62-27480259C744}" srcOrd="0" destOrd="0" presId="urn:microsoft.com/office/officeart/2005/8/layout/lProcess2"/>
    <dgm:cxn modelId="{4B0E2F3F-B4C0-384F-9EDC-9A9A1FFD5444}" type="presParOf" srcId="{8E43315E-BD2D-4C41-AD10-AB689D6E87FA}" destId="{09B8F2DD-0C16-1743-AD18-CD9363DC75D7}" srcOrd="1" destOrd="0" presId="urn:microsoft.com/office/officeart/2005/8/layout/lProcess2"/>
    <dgm:cxn modelId="{CADB82CD-32F2-BA45-BF7A-4B373735BCE8}" type="presParOf" srcId="{8E43315E-BD2D-4C41-AD10-AB689D6E87FA}" destId="{48DB15FE-831A-304C-A4FF-DD9742B60384}" srcOrd="2" destOrd="0" presId="urn:microsoft.com/office/officeart/2005/8/layout/lProcess2"/>
    <dgm:cxn modelId="{49C67B81-7306-464B-964A-82C3CE1EDBAA}" type="presParOf" srcId="{8E43315E-BD2D-4C41-AD10-AB689D6E87FA}" destId="{B4EBB56A-FE7D-DC4A-A89D-325624F578A9}" srcOrd="3" destOrd="0" presId="urn:microsoft.com/office/officeart/2005/8/layout/lProcess2"/>
    <dgm:cxn modelId="{55C195BE-E858-5549-A99A-C850552DC782}" type="presParOf" srcId="{8E43315E-BD2D-4C41-AD10-AB689D6E87FA}" destId="{7B49E3C2-A8B8-3344-86FB-408250DBF70D}" srcOrd="4" destOrd="0" presId="urn:microsoft.com/office/officeart/2005/8/layout/lProcess2"/>
    <dgm:cxn modelId="{013DB2A7-B30A-1E46-BC98-4763EB1F8777}" type="presParOf" srcId="{55BB9FA6-0322-D649-ADC3-F6AE9F1CAF42}" destId="{61CCBDD9-F6C7-4B43-BFDC-3C3786F7E5BA}" srcOrd="1" destOrd="0" presId="urn:microsoft.com/office/officeart/2005/8/layout/lProcess2"/>
    <dgm:cxn modelId="{EC034623-015E-614A-8776-C49F06C309F9}" type="presParOf" srcId="{55BB9FA6-0322-D649-ADC3-F6AE9F1CAF42}" destId="{9EC027D5-04F2-2C4D-AD3E-75887163C101}" srcOrd="2" destOrd="0" presId="urn:microsoft.com/office/officeart/2005/8/layout/lProcess2"/>
    <dgm:cxn modelId="{D96C1B99-E781-9B40-82A1-8D028536A15B}" type="presParOf" srcId="{9EC027D5-04F2-2C4D-AD3E-75887163C101}" destId="{09FBA0D1-24BD-104F-90E5-7AB7E915F0CC}" srcOrd="0" destOrd="0" presId="urn:microsoft.com/office/officeart/2005/8/layout/lProcess2"/>
    <dgm:cxn modelId="{273F3A13-3A28-6D4B-8DA4-4ECB5DDB80FB}" type="presParOf" srcId="{9EC027D5-04F2-2C4D-AD3E-75887163C101}" destId="{691484D6-ED87-5945-AB88-1B1B50FB4BA1}" srcOrd="1" destOrd="0" presId="urn:microsoft.com/office/officeart/2005/8/layout/lProcess2"/>
    <dgm:cxn modelId="{B45658D4-B58A-5D48-B24C-1E107B646C74}" type="presParOf" srcId="{9EC027D5-04F2-2C4D-AD3E-75887163C101}" destId="{80311F50-4A7A-7D40-A2D7-FDD892B1667E}" srcOrd="2" destOrd="0" presId="urn:microsoft.com/office/officeart/2005/8/layout/lProcess2"/>
    <dgm:cxn modelId="{99EB66A2-0773-0D4D-87A8-7C4B9F469209}" type="presParOf" srcId="{80311F50-4A7A-7D40-A2D7-FDD892B1667E}" destId="{39B7F0E9-CCD4-E742-B070-32A3FDDBEE39}" srcOrd="0" destOrd="0" presId="urn:microsoft.com/office/officeart/2005/8/layout/lProcess2"/>
    <dgm:cxn modelId="{18D1BFD1-2F2E-2544-BF5F-C4E1A107301B}" type="presParOf" srcId="{39B7F0E9-CCD4-E742-B070-32A3FDDBEE39}" destId="{2472D246-2F58-0340-8849-CAFDE8048CD0}" srcOrd="0" destOrd="0" presId="urn:microsoft.com/office/officeart/2005/8/layout/lProcess2"/>
    <dgm:cxn modelId="{9180FCB0-9141-B243-9AAB-E769CDCDB497}" type="presParOf" srcId="{39B7F0E9-CCD4-E742-B070-32A3FDDBEE39}" destId="{8BC09A29-26F9-FE44-A826-BC9AB6D9463A}" srcOrd="1" destOrd="0" presId="urn:microsoft.com/office/officeart/2005/8/layout/lProcess2"/>
    <dgm:cxn modelId="{5EB2FB94-6D6A-244E-9529-19033A1A6FF4}" type="presParOf" srcId="{39B7F0E9-CCD4-E742-B070-32A3FDDBEE39}" destId="{E943FED8-19F9-CE4E-8A6C-EDDBD709F3BB}" srcOrd="2" destOrd="0" presId="urn:microsoft.com/office/officeart/2005/8/layout/lProcess2"/>
    <dgm:cxn modelId="{BC25296A-C1E6-5C46-85EA-C665DE68B86A}" type="presParOf" srcId="{39B7F0E9-CCD4-E742-B070-32A3FDDBEE39}" destId="{CDEC1CDC-20E8-044D-AD24-DAF2CB18941A}" srcOrd="3" destOrd="0" presId="urn:microsoft.com/office/officeart/2005/8/layout/lProcess2"/>
    <dgm:cxn modelId="{052461AC-A050-A142-BF5B-0319CD8D0524}" type="presParOf" srcId="{39B7F0E9-CCD4-E742-B070-32A3FDDBEE39}" destId="{6CD80262-A598-C54B-9037-FA509BC3C9D3}" srcOrd="4" destOrd="0" presId="urn:microsoft.com/office/officeart/2005/8/layout/lProcess2"/>
    <dgm:cxn modelId="{0610A8CE-F24C-CF46-8D6F-7713656E7F25}" type="presParOf" srcId="{55BB9FA6-0322-D649-ADC3-F6AE9F1CAF42}" destId="{261DD69F-68C4-C345-B6CC-7C706F2C4C23}" srcOrd="3" destOrd="0" presId="urn:microsoft.com/office/officeart/2005/8/layout/lProcess2"/>
    <dgm:cxn modelId="{9FE25103-EE35-2F43-BA8A-41FCB58C7D49}" type="presParOf" srcId="{55BB9FA6-0322-D649-ADC3-F6AE9F1CAF42}" destId="{202ACC5C-03A8-404F-877C-AB5DB4E89B23}" srcOrd="4" destOrd="0" presId="urn:microsoft.com/office/officeart/2005/8/layout/lProcess2"/>
    <dgm:cxn modelId="{2E70EE3D-F55B-C84A-BC88-C632858A8D60}" type="presParOf" srcId="{202ACC5C-03A8-404F-877C-AB5DB4E89B23}" destId="{365832DC-CB12-3942-80C8-620074B21181}" srcOrd="0" destOrd="0" presId="urn:microsoft.com/office/officeart/2005/8/layout/lProcess2"/>
    <dgm:cxn modelId="{4730FCA1-75E7-264E-8888-7D74031F4253}" type="presParOf" srcId="{202ACC5C-03A8-404F-877C-AB5DB4E89B23}" destId="{518E6E5E-31B7-074D-B192-F84F12026B77}" srcOrd="1" destOrd="0" presId="urn:microsoft.com/office/officeart/2005/8/layout/lProcess2"/>
    <dgm:cxn modelId="{CE26B8DC-E96D-5549-A83A-4B00554CB6A4}" type="presParOf" srcId="{202ACC5C-03A8-404F-877C-AB5DB4E89B23}" destId="{5942F515-54B1-A94D-A73F-8180A3793A32}" srcOrd="2" destOrd="0" presId="urn:microsoft.com/office/officeart/2005/8/layout/lProcess2"/>
    <dgm:cxn modelId="{343D2FD1-8704-BA4B-9C0A-60A8F2956527}" type="presParOf" srcId="{5942F515-54B1-A94D-A73F-8180A3793A32}" destId="{7045E1FB-4B50-7A49-8783-860651F4A32A}" srcOrd="0" destOrd="0" presId="urn:microsoft.com/office/officeart/2005/8/layout/lProcess2"/>
    <dgm:cxn modelId="{2E0072BC-95F5-1046-AEA7-39E1D35F3E9B}" type="presParOf" srcId="{7045E1FB-4B50-7A49-8783-860651F4A32A}" destId="{46CB928A-DF87-984C-B9DA-91805F36CD38}" srcOrd="0" destOrd="0" presId="urn:microsoft.com/office/officeart/2005/8/layout/lProcess2"/>
    <dgm:cxn modelId="{863291B0-41F7-2F48-A28E-760A76BF51B4}" type="presParOf" srcId="{7045E1FB-4B50-7A49-8783-860651F4A32A}" destId="{012DF21F-D4FF-A243-A1F8-C1A5E0A87680}" srcOrd="1" destOrd="0" presId="urn:microsoft.com/office/officeart/2005/8/layout/lProcess2"/>
    <dgm:cxn modelId="{589B40BD-E9B6-8A4C-8FEC-E100BB213A58}" type="presParOf" srcId="{7045E1FB-4B50-7A49-8783-860651F4A32A}" destId="{2A813261-91A2-694B-ABFA-9EF13D4003D5}" srcOrd="2" destOrd="0" presId="urn:microsoft.com/office/officeart/2005/8/layout/lProcess2"/>
    <dgm:cxn modelId="{3B49E314-B6AC-3B48-82AF-8853A7FF576B}" type="presParOf" srcId="{7045E1FB-4B50-7A49-8783-860651F4A32A}" destId="{BC745E16-416A-EB4C-B808-D5D042A61E33}" srcOrd="3" destOrd="0" presId="urn:microsoft.com/office/officeart/2005/8/layout/lProcess2"/>
    <dgm:cxn modelId="{0336F095-1DC6-7840-BDD9-1862E1879170}" type="presParOf" srcId="{7045E1FB-4B50-7A49-8783-860651F4A32A}" destId="{D6F504E9-C608-E24B-8353-E5E975693589}"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1B88A5-9CBB-2948-AFCF-291D219BF704}" type="doc">
      <dgm:prSet loTypeId="urn:microsoft.com/office/officeart/2005/8/layout/lProcess2" loCatId="" qsTypeId="urn:microsoft.com/office/officeart/2005/8/quickstyle/simple2" qsCatId="simple" csTypeId="urn:microsoft.com/office/officeart/2005/8/colors/accent3_1" csCatId="accent3" phldr="1"/>
      <dgm:spPr/>
      <dgm:t>
        <a:bodyPr/>
        <a:lstStyle/>
        <a:p>
          <a:endParaRPr lang="en-US"/>
        </a:p>
      </dgm:t>
    </dgm:pt>
    <dgm:pt modelId="{ABABDEAD-1D59-FA45-B471-B51836D06D44}">
      <dgm:prSet phldrT="[Text]"/>
      <dgm:spPr/>
      <dgm:t>
        <a:bodyPr/>
        <a:lstStyle/>
        <a:p>
          <a:r>
            <a:rPr lang="en-US" dirty="0"/>
            <a:t>Tiered Fidelity Inventory (TFI)</a:t>
          </a:r>
        </a:p>
      </dgm:t>
    </dgm:pt>
    <dgm:pt modelId="{32881C2A-83FB-5641-A6DC-D600D0AF5D0C}" type="parTrans" cxnId="{C9C5C4C0-8DA1-BF4F-A4F0-7A3161934EF6}">
      <dgm:prSet/>
      <dgm:spPr/>
      <dgm:t>
        <a:bodyPr/>
        <a:lstStyle/>
        <a:p>
          <a:endParaRPr lang="en-US"/>
        </a:p>
      </dgm:t>
    </dgm:pt>
    <dgm:pt modelId="{28A09473-06A8-5A4A-B079-9E269EB7148B}" type="sibTrans" cxnId="{C9C5C4C0-8DA1-BF4F-A4F0-7A3161934EF6}">
      <dgm:prSet/>
      <dgm:spPr/>
      <dgm:t>
        <a:bodyPr/>
        <a:lstStyle/>
        <a:p>
          <a:endParaRPr lang="en-US"/>
        </a:p>
      </dgm:t>
    </dgm:pt>
    <dgm:pt modelId="{0863B00A-C238-3F46-93B3-0778D282E315}">
      <dgm:prSet phldrT="[Text]"/>
      <dgm:spPr/>
      <dgm:t>
        <a:bodyPr/>
        <a:lstStyle/>
        <a:p>
          <a:r>
            <a:rPr lang="en-US"/>
            <a:t>Trainer &amp; Team assessment of PBIS Implementation</a:t>
          </a:r>
          <a:endParaRPr lang="en-US" dirty="0"/>
        </a:p>
      </dgm:t>
    </dgm:pt>
    <dgm:pt modelId="{ADC9DA8C-39D0-1E4B-893D-DA8017D8CD04}" type="parTrans" cxnId="{A5541793-AE97-5545-9C19-F03C30223A20}">
      <dgm:prSet/>
      <dgm:spPr/>
      <dgm:t>
        <a:bodyPr/>
        <a:lstStyle/>
        <a:p>
          <a:endParaRPr lang="en-US"/>
        </a:p>
      </dgm:t>
    </dgm:pt>
    <dgm:pt modelId="{D57B44CA-ED7F-5640-9E9C-43D46A71FE3B}" type="sibTrans" cxnId="{A5541793-AE97-5545-9C19-F03C30223A20}">
      <dgm:prSet/>
      <dgm:spPr/>
      <dgm:t>
        <a:bodyPr/>
        <a:lstStyle/>
        <a:p>
          <a:endParaRPr lang="en-US"/>
        </a:p>
      </dgm:t>
    </dgm:pt>
    <dgm:pt modelId="{E901EA5A-855D-EE47-AB3C-AB1C185E39CE}">
      <dgm:prSet phldrT="[Text]"/>
      <dgm:spPr/>
      <dgm:t>
        <a:bodyPr/>
        <a:lstStyle/>
        <a:p>
          <a:r>
            <a:rPr lang="en-US"/>
            <a:t>Completed 1x per year</a:t>
          </a:r>
          <a:endParaRPr lang="en-US" dirty="0"/>
        </a:p>
      </dgm:t>
    </dgm:pt>
    <dgm:pt modelId="{261ECA13-A5EB-B748-8062-6F61B7F676D8}" type="parTrans" cxnId="{9FC2D13B-60D2-FE40-AAE4-4099309F9C8B}">
      <dgm:prSet/>
      <dgm:spPr/>
      <dgm:t>
        <a:bodyPr/>
        <a:lstStyle/>
        <a:p>
          <a:endParaRPr lang="en-US"/>
        </a:p>
      </dgm:t>
    </dgm:pt>
    <dgm:pt modelId="{914C4F97-252E-8A43-97C4-FA17E02D8872}" type="sibTrans" cxnId="{9FC2D13B-60D2-FE40-AAE4-4099309F9C8B}">
      <dgm:prSet/>
      <dgm:spPr/>
      <dgm:t>
        <a:bodyPr/>
        <a:lstStyle/>
        <a:p>
          <a:endParaRPr lang="en-US"/>
        </a:p>
      </dgm:t>
    </dgm:pt>
    <dgm:pt modelId="{8AC106E9-50A6-604E-AFE1-3B1DC3405E77}">
      <dgm:prSet phldrT="[Text]"/>
      <dgm:spPr/>
      <dgm:t>
        <a:bodyPr/>
        <a:lstStyle/>
        <a:p>
          <a:r>
            <a:rPr lang="en-US" dirty="0"/>
            <a:t>Team Implementation Checklist (TIC)</a:t>
          </a:r>
        </a:p>
      </dgm:t>
    </dgm:pt>
    <dgm:pt modelId="{06FE41A6-1187-1647-A23C-E4FB6E10890D}" type="parTrans" cxnId="{01102EB8-BD35-2D4F-B16F-5DC81A7CFC31}">
      <dgm:prSet/>
      <dgm:spPr/>
      <dgm:t>
        <a:bodyPr/>
        <a:lstStyle/>
        <a:p>
          <a:endParaRPr lang="en-US"/>
        </a:p>
      </dgm:t>
    </dgm:pt>
    <dgm:pt modelId="{9A988A7C-990C-CB4B-B510-140CE9AC412A}" type="sibTrans" cxnId="{01102EB8-BD35-2D4F-B16F-5DC81A7CFC31}">
      <dgm:prSet/>
      <dgm:spPr/>
      <dgm:t>
        <a:bodyPr/>
        <a:lstStyle/>
        <a:p>
          <a:endParaRPr lang="en-US"/>
        </a:p>
      </dgm:t>
    </dgm:pt>
    <dgm:pt modelId="{A0FC5B71-83A1-E448-B599-81ED02F7CBB9}">
      <dgm:prSet phldrT="[Text]"/>
      <dgm:spPr/>
      <dgm:t>
        <a:bodyPr/>
        <a:lstStyle/>
        <a:p>
          <a:r>
            <a:rPr lang="en-US" dirty="0"/>
            <a:t>Team assessment of PBIS Implementation</a:t>
          </a:r>
        </a:p>
      </dgm:t>
    </dgm:pt>
    <dgm:pt modelId="{7D13B217-9188-7542-862D-1ACA38D251EF}" type="parTrans" cxnId="{1C6E1130-64AF-E940-8484-095E41C323C1}">
      <dgm:prSet/>
      <dgm:spPr/>
      <dgm:t>
        <a:bodyPr/>
        <a:lstStyle/>
        <a:p>
          <a:endParaRPr lang="en-US"/>
        </a:p>
      </dgm:t>
    </dgm:pt>
    <dgm:pt modelId="{3CE3C103-170D-B643-8BA0-3C1B4D1D6F55}" type="sibTrans" cxnId="{1C6E1130-64AF-E940-8484-095E41C323C1}">
      <dgm:prSet/>
      <dgm:spPr/>
      <dgm:t>
        <a:bodyPr/>
        <a:lstStyle/>
        <a:p>
          <a:endParaRPr lang="en-US"/>
        </a:p>
      </dgm:t>
    </dgm:pt>
    <dgm:pt modelId="{1802CD01-2083-7F4E-BB0F-216651F43724}">
      <dgm:prSet phldrT="[Text]"/>
      <dgm:spPr/>
      <dgm:t>
        <a:bodyPr/>
        <a:lstStyle/>
        <a:p>
          <a:r>
            <a:rPr lang="en-US"/>
            <a:t>Completed 2-3x per year</a:t>
          </a:r>
          <a:endParaRPr lang="en-US" dirty="0"/>
        </a:p>
      </dgm:t>
    </dgm:pt>
    <dgm:pt modelId="{ED2BFEFF-3A1E-2344-869C-C52669B215DF}" type="parTrans" cxnId="{C4CAD69F-27A0-7340-974A-863812BA6E21}">
      <dgm:prSet/>
      <dgm:spPr/>
      <dgm:t>
        <a:bodyPr/>
        <a:lstStyle/>
        <a:p>
          <a:endParaRPr lang="en-US"/>
        </a:p>
      </dgm:t>
    </dgm:pt>
    <dgm:pt modelId="{8016C4FC-A634-9A4F-9CE7-7375CBA94C32}" type="sibTrans" cxnId="{C4CAD69F-27A0-7340-974A-863812BA6E21}">
      <dgm:prSet/>
      <dgm:spPr/>
      <dgm:t>
        <a:bodyPr/>
        <a:lstStyle/>
        <a:p>
          <a:endParaRPr lang="en-US"/>
        </a:p>
      </dgm:t>
    </dgm:pt>
    <dgm:pt modelId="{33645148-ED93-D141-ABEA-B0CFD269EB1D}">
      <dgm:prSet phldrT="[Text]"/>
      <dgm:spPr/>
      <dgm:t>
        <a:bodyPr/>
        <a:lstStyle/>
        <a:p>
          <a:r>
            <a:rPr lang="en-US" dirty="0"/>
            <a:t>School Outcome Data</a:t>
          </a:r>
        </a:p>
      </dgm:t>
    </dgm:pt>
    <dgm:pt modelId="{430CDD33-1C11-5B48-8CCA-85B89F6A0558}" type="parTrans" cxnId="{518BCD87-BB8D-EA46-9554-4BA2960ECFB2}">
      <dgm:prSet/>
      <dgm:spPr/>
      <dgm:t>
        <a:bodyPr/>
        <a:lstStyle/>
        <a:p>
          <a:endParaRPr lang="en-US"/>
        </a:p>
      </dgm:t>
    </dgm:pt>
    <dgm:pt modelId="{9F0AB940-D104-8443-AC48-D86280A5F722}" type="sibTrans" cxnId="{518BCD87-BB8D-EA46-9554-4BA2960ECFB2}">
      <dgm:prSet/>
      <dgm:spPr/>
      <dgm:t>
        <a:bodyPr/>
        <a:lstStyle/>
        <a:p>
          <a:endParaRPr lang="en-US"/>
        </a:p>
      </dgm:t>
    </dgm:pt>
    <dgm:pt modelId="{AEAD0772-EBF2-5147-BDAB-8FCBE35A72E8}">
      <dgm:prSet phldrT="[Text]"/>
      <dgm:spPr/>
      <dgm:t>
        <a:bodyPr/>
        <a:lstStyle/>
        <a:p>
          <a:r>
            <a:rPr lang="en-US" dirty="0"/>
            <a:t>Office discipline referrals (ODRs) – </a:t>
          </a:r>
          <a:r>
            <a:rPr lang="en-US" i="1" dirty="0"/>
            <a:t>some</a:t>
          </a:r>
          <a:r>
            <a:rPr lang="en-US" dirty="0"/>
            <a:t> schools</a:t>
          </a:r>
        </a:p>
      </dgm:t>
    </dgm:pt>
    <dgm:pt modelId="{F7320120-2663-3340-A689-2EDC7D0EDF60}" type="parTrans" cxnId="{4BC8DA9B-B6AB-9743-A5F7-4E6DBF757649}">
      <dgm:prSet/>
      <dgm:spPr/>
      <dgm:t>
        <a:bodyPr/>
        <a:lstStyle/>
        <a:p>
          <a:endParaRPr lang="en-US"/>
        </a:p>
      </dgm:t>
    </dgm:pt>
    <dgm:pt modelId="{859788E5-E6CF-194B-8CBF-C3582B3425F7}" type="sibTrans" cxnId="{4BC8DA9B-B6AB-9743-A5F7-4E6DBF757649}">
      <dgm:prSet/>
      <dgm:spPr/>
      <dgm:t>
        <a:bodyPr/>
        <a:lstStyle/>
        <a:p>
          <a:endParaRPr lang="en-US"/>
        </a:p>
      </dgm:t>
    </dgm:pt>
    <dgm:pt modelId="{BF6B1442-1C7C-F141-98D1-98B1345B5182}">
      <dgm:prSet phldrT="[Text]"/>
      <dgm:spPr/>
      <dgm:t>
        <a:bodyPr/>
        <a:lstStyle/>
        <a:p>
          <a:r>
            <a:rPr lang="en-US" dirty="0"/>
            <a:t>In school suspension</a:t>
          </a:r>
        </a:p>
      </dgm:t>
    </dgm:pt>
    <dgm:pt modelId="{4534F068-85DF-7049-BB2D-7A0B19B501C4}" type="parTrans" cxnId="{489A8F29-F586-414C-B119-AEAAD1E6915B}">
      <dgm:prSet/>
      <dgm:spPr/>
      <dgm:t>
        <a:bodyPr/>
        <a:lstStyle/>
        <a:p>
          <a:endParaRPr lang="en-US"/>
        </a:p>
      </dgm:t>
    </dgm:pt>
    <dgm:pt modelId="{7DD7DD1C-2C5C-7748-B96A-9CA2B1E7DAB1}" type="sibTrans" cxnId="{489A8F29-F586-414C-B119-AEAAD1E6915B}">
      <dgm:prSet/>
      <dgm:spPr/>
      <dgm:t>
        <a:bodyPr/>
        <a:lstStyle/>
        <a:p>
          <a:endParaRPr lang="en-US"/>
        </a:p>
      </dgm:t>
    </dgm:pt>
    <dgm:pt modelId="{B975D8E4-55DC-3D4E-89AE-622474133BE8}">
      <dgm:prSet phldrT="[Text]"/>
      <dgm:spPr/>
      <dgm:t>
        <a:bodyPr/>
        <a:lstStyle/>
        <a:p>
          <a:r>
            <a:rPr lang="en-US" dirty="0"/>
            <a:t>Out of school suspension</a:t>
          </a:r>
        </a:p>
      </dgm:t>
    </dgm:pt>
    <dgm:pt modelId="{6D45C833-44D7-DD4E-A12D-81AE69021503}" type="parTrans" cxnId="{9350C346-C418-6F4B-9BF6-301D06904F5D}">
      <dgm:prSet/>
      <dgm:spPr/>
      <dgm:t>
        <a:bodyPr/>
        <a:lstStyle/>
        <a:p>
          <a:endParaRPr lang="en-US"/>
        </a:p>
      </dgm:t>
    </dgm:pt>
    <dgm:pt modelId="{309DEA48-191A-664B-AB6B-D32B8EC7CD26}" type="sibTrans" cxnId="{9350C346-C418-6F4B-9BF6-301D06904F5D}">
      <dgm:prSet/>
      <dgm:spPr/>
      <dgm:t>
        <a:bodyPr/>
        <a:lstStyle/>
        <a:p>
          <a:endParaRPr lang="en-US"/>
        </a:p>
      </dgm:t>
    </dgm:pt>
    <dgm:pt modelId="{32F41BE7-E360-0641-82CC-F635EE5761EB}">
      <dgm:prSet phldrT="[Text]"/>
      <dgm:spPr/>
      <dgm:t>
        <a:bodyPr/>
        <a:lstStyle/>
        <a:p>
          <a:r>
            <a:rPr lang="en-US" dirty="0"/>
            <a:t>Social Validity Data</a:t>
          </a:r>
        </a:p>
      </dgm:t>
    </dgm:pt>
    <dgm:pt modelId="{79B45F11-03BE-C945-941E-42C4028AC340}" type="parTrans" cxnId="{D3487AF5-DF4E-E744-A8AF-6D92E64E3379}">
      <dgm:prSet/>
      <dgm:spPr/>
      <dgm:t>
        <a:bodyPr/>
        <a:lstStyle/>
        <a:p>
          <a:endParaRPr lang="en-US"/>
        </a:p>
      </dgm:t>
    </dgm:pt>
    <dgm:pt modelId="{4024AD1D-A24D-9D43-A40D-9F5545D88776}" type="sibTrans" cxnId="{D3487AF5-DF4E-E744-A8AF-6D92E64E3379}">
      <dgm:prSet/>
      <dgm:spPr/>
      <dgm:t>
        <a:bodyPr/>
        <a:lstStyle/>
        <a:p>
          <a:endParaRPr lang="en-US"/>
        </a:p>
      </dgm:t>
    </dgm:pt>
    <dgm:pt modelId="{9DA48653-2037-344D-BDF6-D3932FAB1955}">
      <dgm:prSet phldrT="[Text]"/>
      <dgm:spPr/>
      <dgm:t>
        <a:bodyPr/>
        <a:lstStyle/>
        <a:p>
          <a:r>
            <a:rPr lang="en-US" dirty="0"/>
            <a:t>Training evaluation data</a:t>
          </a:r>
        </a:p>
      </dgm:t>
    </dgm:pt>
    <dgm:pt modelId="{E459D9D1-54BE-2A44-A068-7DC96FC041EE}" type="parTrans" cxnId="{BEF4D084-9AB3-2E42-BECC-AAF39BC81197}">
      <dgm:prSet/>
      <dgm:spPr/>
      <dgm:t>
        <a:bodyPr/>
        <a:lstStyle/>
        <a:p>
          <a:endParaRPr lang="en-US"/>
        </a:p>
      </dgm:t>
    </dgm:pt>
    <dgm:pt modelId="{562867B7-DE4F-8C4A-AB4C-000B9EB41546}" type="sibTrans" cxnId="{BEF4D084-9AB3-2E42-BECC-AAF39BC81197}">
      <dgm:prSet/>
      <dgm:spPr/>
      <dgm:t>
        <a:bodyPr/>
        <a:lstStyle/>
        <a:p>
          <a:endParaRPr lang="en-US"/>
        </a:p>
      </dgm:t>
    </dgm:pt>
    <dgm:pt modelId="{7D99A484-957E-994F-90BB-AD8497330E99}" type="pres">
      <dgm:prSet presAssocID="{DF1B88A5-9CBB-2948-AFCF-291D219BF704}" presName="theList" presStyleCnt="0">
        <dgm:presLayoutVars>
          <dgm:dir/>
          <dgm:animLvl val="lvl"/>
          <dgm:resizeHandles val="exact"/>
        </dgm:presLayoutVars>
      </dgm:prSet>
      <dgm:spPr/>
    </dgm:pt>
    <dgm:pt modelId="{432A6C32-7439-6043-9045-C50CA6EE3D7A}" type="pres">
      <dgm:prSet presAssocID="{ABABDEAD-1D59-FA45-B471-B51836D06D44}" presName="compNode" presStyleCnt="0"/>
      <dgm:spPr/>
    </dgm:pt>
    <dgm:pt modelId="{91BAC370-86C8-A049-B4A9-5FB79969489A}" type="pres">
      <dgm:prSet presAssocID="{ABABDEAD-1D59-FA45-B471-B51836D06D44}" presName="aNode" presStyleLbl="bgShp" presStyleIdx="0" presStyleCnt="4"/>
      <dgm:spPr/>
    </dgm:pt>
    <dgm:pt modelId="{ECD1377D-5EE1-224B-BDAB-D2032CC991C2}" type="pres">
      <dgm:prSet presAssocID="{ABABDEAD-1D59-FA45-B471-B51836D06D44}" presName="textNode" presStyleLbl="bgShp" presStyleIdx="0" presStyleCnt="4"/>
      <dgm:spPr/>
    </dgm:pt>
    <dgm:pt modelId="{F4BCF530-AD86-FC4B-8CC3-78DAF17A124C}" type="pres">
      <dgm:prSet presAssocID="{ABABDEAD-1D59-FA45-B471-B51836D06D44}" presName="compChildNode" presStyleCnt="0"/>
      <dgm:spPr/>
    </dgm:pt>
    <dgm:pt modelId="{AC127174-5A00-9345-8B33-C1F6332FC4F2}" type="pres">
      <dgm:prSet presAssocID="{ABABDEAD-1D59-FA45-B471-B51836D06D44}" presName="theInnerList" presStyleCnt="0"/>
      <dgm:spPr/>
    </dgm:pt>
    <dgm:pt modelId="{5219BA2C-B803-A946-8EF4-6841A8CDD9E8}" type="pres">
      <dgm:prSet presAssocID="{0863B00A-C238-3F46-93B3-0778D282E315}" presName="childNode" presStyleLbl="node1" presStyleIdx="0" presStyleCnt="8">
        <dgm:presLayoutVars>
          <dgm:bulletEnabled val="1"/>
        </dgm:presLayoutVars>
      </dgm:prSet>
      <dgm:spPr/>
    </dgm:pt>
    <dgm:pt modelId="{C7336F1C-1B32-934E-AC5A-D7038636382A}" type="pres">
      <dgm:prSet presAssocID="{0863B00A-C238-3F46-93B3-0778D282E315}" presName="aSpace2" presStyleCnt="0"/>
      <dgm:spPr/>
    </dgm:pt>
    <dgm:pt modelId="{2998E7C0-33FE-1D46-A669-1F8E5C5C0167}" type="pres">
      <dgm:prSet presAssocID="{E901EA5A-855D-EE47-AB3C-AB1C185E39CE}" presName="childNode" presStyleLbl="node1" presStyleIdx="1" presStyleCnt="8">
        <dgm:presLayoutVars>
          <dgm:bulletEnabled val="1"/>
        </dgm:presLayoutVars>
      </dgm:prSet>
      <dgm:spPr/>
    </dgm:pt>
    <dgm:pt modelId="{45D5F39C-50B0-8F49-8C9B-A9E1A8BFB8BF}" type="pres">
      <dgm:prSet presAssocID="{ABABDEAD-1D59-FA45-B471-B51836D06D44}" presName="aSpace" presStyleCnt="0"/>
      <dgm:spPr/>
    </dgm:pt>
    <dgm:pt modelId="{ED11ECF2-03AA-1C46-A53F-26B2CD8CFF24}" type="pres">
      <dgm:prSet presAssocID="{8AC106E9-50A6-604E-AFE1-3B1DC3405E77}" presName="compNode" presStyleCnt="0"/>
      <dgm:spPr/>
    </dgm:pt>
    <dgm:pt modelId="{FBD4B748-8A52-4F47-8ECF-748F2339ABAE}" type="pres">
      <dgm:prSet presAssocID="{8AC106E9-50A6-604E-AFE1-3B1DC3405E77}" presName="aNode" presStyleLbl="bgShp" presStyleIdx="1" presStyleCnt="4"/>
      <dgm:spPr/>
    </dgm:pt>
    <dgm:pt modelId="{5C7AC17C-DD33-9441-9FDD-F11F87154EE4}" type="pres">
      <dgm:prSet presAssocID="{8AC106E9-50A6-604E-AFE1-3B1DC3405E77}" presName="textNode" presStyleLbl="bgShp" presStyleIdx="1" presStyleCnt="4"/>
      <dgm:spPr/>
    </dgm:pt>
    <dgm:pt modelId="{5B0648E7-E53C-F74D-B6EC-655086D4882C}" type="pres">
      <dgm:prSet presAssocID="{8AC106E9-50A6-604E-AFE1-3B1DC3405E77}" presName="compChildNode" presStyleCnt="0"/>
      <dgm:spPr/>
    </dgm:pt>
    <dgm:pt modelId="{56D88FE8-0C03-3249-BB61-8D174654677B}" type="pres">
      <dgm:prSet presAssocID="{8AC106E9-50A6-604E-AFE1-3B1DC3405E77}" presName="theInnerList" presStyleCnt="0"/>
      <dgm:spPr/>
    </dgm:pt>
    <dgm:pt modelId="{C913EDA1-2F4A-1949-956B-0B14115D997A}" type="pres">
      <dgm:prSet presAssocID="{A0FC5B71-83A1-E448-B599-81ED02F7CBB9}" presName="childNode" presStyleLbl="node1" presStyleIdx="2" presStyleCnt="8">
        <dgm:presLayoutVars>
          <dgm:bulletEnabled val="1"/>
        </dgm:presLayoutVars>
      </dgm:prSet>
      <dgm:spPr/>
    </dgm:pt>
    <dgm:pt modelId="{D6816C3F-B75A-6C40-958E-2D140BA9D719}" type="pres">
      <dgm:prSet presAssocID="{A0FC5B71-83A1-E448-B599-81ED02F7CBB9}" presName="aSpace2" presStyleCnt="0"/>
      <dgm:spPr/>
    </dgm:pt>
    <dgm:pt modelId="{6CCA31E3-EC87-E04B-85DD-426AC94AC29F}" type="pres">
      <dgm:prSet presAssocID="{1802CD01-2083-7F4E-BB0F-216651F43724}" presName="childNode" presStyleLbl="node1" presStyleIdx="3" presStyleCnt="8">
        <dgm:presLayoutVars>
          <dgm:bulletEnabled val="1"/>
        </dgm:presLayoutVars>
      </dgm:prSet>
      <dgm:spPr/>
    </dgm:pt>
    <dgm:pt modelId="{FF86A025-8A50-A54B-A059-5275EF026EDA}" type="pres">
      <dgm:prSet presAssocID="{8AC106E9-50A6-604E-AFE1-3B1DC3405E77}" presName="aSpace" presStyleCnt="0"/>
      <dgm:spPr/>
    </dgm:pt>
    <dgm:pt modelId="{D7A2A794-DE98-E845-BBBF-361ACF92753D}" type="pres">
      <dgm:prSet presAssocID="{33645148-ED93-D141-ABEA-B0CFD269EB1D}" presName="compNode" presStyleCnt="0"/>
      <dgm:spPr/>
    </dgm:pt>
    <dgm:pt modelId="{02BABE5B-B8F9-B84C-BCD9-E16841771690}" type="pres">
      <dgm:prSet presAssocID="{33645148-ED93-D141-ABEA-B0CFD269EB1D}" presName="aNode" presStyleLbl="bgShp" presStyleIdx="2" presStyleCnt="4"/>
      <dgm:spPr/>
    </dgm:pt>
    <dgm:pt modelId="{7F0FA8EF-2A5A-AC4B-902E-1CA5690C6119}" type="pres">
      <dgm:prSet presAssocID="{33645148-ED93-D141-ABEA-B0CFD269EB1D}" presName="textNode" presStyleLbl="bgShp" presStyleIdx="2" presStyleCnt="4"/>
      <dgm:spPr/>
    </dgm:pt>
    <dgm:pt modelId="{B8951E6D-1127-E64F-81CD-ECBD32EFC84F}" type="pres">
      <dgm:prSet presAssocID="{33645148-ED93-D141-ABEA-B0CFD269EB1D}" presName="compChildNode" presStyleCnt="0"/>
      <dgm:spPr/>
    </dgm:pt>
    <dgm:pt modelId="{5F912DD4-9F1B-464D-8AEF-AED0D2E0314B}" type="pres">
      <dgm:prSet presAssocID="{33645148-ED93-D141-ABEA-B0CFD269EB1D}" presName="theInnerList" presStyleCnt="0"/>
      <dgm:spPr/>
    </dgm:pt>
    <dgm:pt modelId="{6206649A-05AB-444B-B5F8-83754CB1D1F1}" type="pres">
      <dgm:prSet presAssocID="{AEAD0772-EBF2-5147-BDAB-8FCBE35A72E8}" presName="childNode" presStyleLbl="node1" presStyleIdx="4" presStyleCnt="8">
        <dgm:presLayoutVars>
          <dgm:bulletEnabled val="1"/>
        </dgm:presLayoutVars>
      </dgm:prSet>
      <dgm:spPr/>
    </dgm:pt>
    <dgm:pt modelId="{A3009E70-332B-F340-9A0C-8D634901E260}" type="pres">
      <dgm:prSet presAssocID="{AEAD0772-EBF2-5147-BDAB-8FCBE35A72E8}" presName="aSpace2" presStyleCnt="0"/>
      <dgm:spPr/>
    </dgm:pt>
    <dgm:pt modelId="{56BDC292-9F36-A94B-8929-60C7E90E156A}" type="pres">
      <dgm:prSet presAssocID="{BF6B1442-1C7C-F141-98D1-98B1345B5182}" presName="childNode" presStyleLbl="node1" presStyleIdx="5" presStyleCnt="8">
        <dgm:presLayoutVars>
          <dgm:bulletEnabled val="1"/>
        </dgm:presLayoutVars>
      </dgm:prSet>
      <dgm:spPr/>
    </dgm:pt>
    <dgm:pt modelId="{C4040591-1047-0249-A2B0-4FCE1F138B11}" type="pres">
      <dgm:prSet presAssocID="{BF6B1442-1C7C-F141-98D1-98B1345B5182}" presName="aSpace2" presStyleCnt="0"/>
      <dgm:spPr/>
    </dgm:pt>
    <dgm:pt modelId="{5A9790BA-A703-7140-B40D-5AABBE9427F0}" type="pres">
      <dgm:prSet presAssocID="{B975D8E4-55DC-3D4E-89AE-622474133BE8}" presName="childNode" presStyleLbl="node1" presStyleIdx="6" presStyleCnt="8">
        <dgm:presLayoutVars>
          <dgm:bulletEnabled val="1"/>
        </dgm:presLayoutVars>
      </dgm:prSet>
      <dgm:spPr/>
    </dgm:pt>
    <dgm:pt modelId="{9B6B2C27-C047-D74A-837A-39F9C1C77FA7}" type="pres">
      <dgm:prSet presAssocID="{33645148-ED93-D141-ABEA-B0CFD269EB1D}" presName="aSpace" presStyleCnt="0"/>
      <dgm:spPr/>
    </dgm:pt>
    <dgm:pt modelId="{8D9A2FEF-F90F-A546-8E7B-B16F68CDD3B2}" type="pres">
      <dgm:prSet presAssocID="{32F41BE7-E360-0641-82CC-F635EE5761EB}" presName="compNode" presStyleCnt="0"/>
      <dgm:spPr/>
    </dgm:pt>
    <dgm:pt modelId="{4810E289-6F59-1D42-BD25-370158762126}" type="pres">
      <dgm:prSet presAssocID="{32F41BE7-E360-0641-82CC-F635EE5761EB}" presName="aNode" presStyleLbl="bgShp" presStyleIdx="3" presStyleCnt="4"/>
      <dgm:spPr/>
    </dgm:pt>
    <dgm:pt modelId="{C788A6E4-218C-7A48-B94B-01FB93889BB0}" type="pres">
      <dgm:prSet presAssocID="{32F41BE7-E360-0641-82CC-F635EE5761EB}" presName="textNode" presStyleLbl="bgShp" presStyleIdx="3" presStyleCnt="4"/>
      <dgm:spPr/>
    </dgm:pt>
    <dgm:pt modelId="{0F944DB8-AEA3-8246-925A-FD933ED24E5E}" type="pres">
      <dgm:prSet presAssocID="{32F41BE7-E360-0641-82CC-F635EE5761EB}" presName="compChildNode" presStyleCnt="0"/>
      <dgm:spPr/>
    </dgm:pt>
    <dgm:pt modelId="{6E4FF0E0-4B2A-C642-A514-E2DB2BFC96C9}" type="pres">
      <dgm:prSet presAssocID="{32F41BE7-E360-0641-82CC-F635EE5761EB}" presName="theInnerList" presStyleCnt="0"/>
      <dgm:spPr/>
    </dgm:pt>
    <dgm:pt modelId="{AA4F90DF-7256-CF4B-9010-50026681DF15}" type="pres">
      <dgm:prSet presAssocID="{9DA48653-2037-344D-BDF6-D3932FAB1955}" presName="childNode" presStyleLbl="node1" presStyleIdx="7" presStyleCnt="8">
        <dgm:presLayoutVars>
          <dgm:bulletEnabled val="1"/>
        </dgm:presLayoutVars>
      </dgm:prSet>
      <dgm:spPr/>
    </dgm:pt>
  </dgm:ptLst>
  <dgm:cxnLst>
    <dgm:cxn modelId="{3CE47D13-41F1-AF42-B05E-422CFB4BCE67}" type="presOf" srcId="{0863B00A-C238-3F46-93B3-0778D282E315}" destId="{5219BA2C-B803-A946-8EF4-6841A8CDD9E8}" srcOrd="0" destOrd="0" presId="urn:microsoft.com/office/officeart/2005/8/layout/lProcess2"/>
    <dgm:cxn modelId="{574EC01B-E8CE-004B-A904-C5217E8A7355}" type="presOf" srcId="{32F41BE7-E360-0641-82CC-F635EE5761EB}" destId="{4810E289-6F59-1D42-BD25-370158762126}" srcOrd="0" destOrd="0" presId="urn:microsoft.com/office/officeart/2005/8/layout/lProcess2"/>
    <dgm:cxn modelId="{489A8F29-F586-414C-B119-AEAAD1E6915B}" srcId="{33645148-ED93-D141-ABEA-B0CFD269EB1D}" destId="{BF6B1442-1C7C-F141-98D1-98B1345B5182}" srcOrd="1" destOrd="0" parTransId="{4534F068-85DF-7049-BB2D-7A0B19B501C4}" sibTransId="{7DD7DD1C-2C5C-7748-B96A-9CA2B1E7DAB1}"/>
    <dgm:cxn modelId="{9891D92A-066A-1B42-9876-7FA103D04AF0}" type="presOf" srcId="{BF6B1442-1C7C-F141-98D1-98B1345B5182}" destId="{56BDC292-9F36-A94B-8929-60C7E90E156A}" srcOrd="0" destOrd="0" presId="urn:microsoft.com/office/officeart/2005/8/layout/lProcess2"/>
    <dgm:cxn modelId="{1C6E1130-64AF-E940-8484-095E41C323C1}" srcId="{8AC106E9-50A6-604E-AFE1-3B1DC3405E77}" destId="{A0FC5B71-83A1-E448-B599-81ED02F7CBB9}" srcOrd="0" destOrd="0" parTransId="{7D13B217-9188-7542-862D-1ACA38D251EF}" sibTransId="{3CE3C103-170D-B643-8BA0-3C1B4D1D6F55}"/>
    <dgm:cxn modelId="{9FC2D13B-60D2-FE40-AAE4-4099309F9C8B}" srcId="{ABABDEAD-1D59-FA45-B471-B51836D06D44}" destId="{E901EA5A-855D-EE47-AB3C-AB1C185E39CE}" srcOrd="1" destOrd="0" parTransId="{261ECA13-A5EB-B748-8062-6F61B7F676D8}" sibTransId="{914C4F97-252E-8A43-97C4-FA17E02D8872}"/>
    <dgm:cxn modelId="{E663FA5D-3589-BE46-8C2C-292DF904E81E}" type="presOf" srcId="{E901EA5A-855D-EE47-AB3C-AB1C185E39CE}" destId="{2998E7C0-33FE-1D46-A669-1F8E5C5C0167}" srcOrd="0" destOrd="0" presId="urn:microsoft.com/office/officeart/2005/8/layout/lProcess2"/>
    <dgm:cxn modelId="{CE055E5F-C5E8-D74E-985F-2723615BFE92}" type="presOf" srcId="{ABABDEAD-1D59-FA45-B471-B51836D06D44}" destId="{ECD1377D-5EE1-224B-BDAB-D2032CC991C2}" srcOrd="1" destOrd="0" presId="urn:microsoft.com/office/officeart/2005/8/layout/lProcess2"/>
    <dgm:cxn modelId="{9350C346-C418-6F4B-9BF6-301D06904F5D}" srcId="{33645148-ED93-D141-ABEA-B0CFD269EB1D}" destId="{B975D8E4-55DC-3D4E-89AE-622474133BE8}" srcOrd="2" destOrd="0" parTransId="{6D45C833-44D7-DD4E-A12D-81AE69021503}" sibTransId="{309DEA48-191A-664B-AB6B-D32B8EC7CD26}"/>
    <dgm:cxn modelId="{EDCAF346-6EC5-E84A-ADEB-B24AA923D114}" type="presOf" srcId="{9DA48653-2037-344D-BDF6-D3932FAB1955}" destId="{AA4F90DF-7256-CF4B-9010-50026681DF15}" srcOrd="0" destOrd="0" presId="urn:microsoft.com/office/officeart/2005/8/layout/lProcess2"/>
    <dgm:cxn modelId="{0CA11F49-9D73-F442-978F-A61B83B3E333}" type="presOf" srcId="{A0FC5B71-83A1-E448-B599-81ED02F7CBB9}" destId="{C913EDA1-2F4A-1949-956B-0B14115D997A}" srcOrd="0" destOrd="0" presId="urn:microsoft.com/office/officeart/2005/8/layout/lProcess2"/>
    <dgm:cxn modelId="{750BE475-C5AC-B348-9D0B-45CDE3250DD4}" type="presOf" srcId="{8AC106E9-50A6-604E-AFE1-3B1DC3405E77}" destId="{FBD4B748-8A52-4F47-8ECF-748F2339ABAE}" srcOrd="0" destOrd="0" presId="urn:microsoft.com/office/officeart/2005/8/layout/lProcess2"/>
    <dgm:cxn modelId="{E663DC7A-969C-D741-8316-D40AF13EEDE5}" type="presOf" srcId="{ABABDEAD-1D59-FA45-B471-B51836D06D44}" destId="{91BAC370-86C8-A049-B4A9-5FB79969489A}" srcOrd="0" destOrd="0" presId="urn:microsoft.com/office/officeart/2005/8/layout/lProcess2"/>
    <dgm:cxn modelId="{BEF4D084-9AB3-2E42-BECC-AAF39BC81197}" srcId="{32F41BE7-E360-0641-82CC-F635EE5761EB}" destId="{9DA48653-2037-344D-BDF6-D3932FAB1955}" srcOrd="0" destOrd="0" parTransId="{E459D9D1-54BE-2A44-A068-7DC96FC041EE}" sibTransId="{562867B7-DE4F-8C4A-AB4C-000B9EB41546}"/>
    <dgm:cxn modelId="{518BCD87-BB8D-EA46-9554-4BA2960ECFB2}" srcId="{DF1B88A5-9CBB-2948-AFCF-291D219BF704}" destId="{33645148-ED93-D141-ABEA-B0CFD269EB1D}" srcOrd="2" destOrd="0" parTransId="{430CDD33-1C11-5B48-8CCA-85B89F6A0558}" sibTransId="{9F0AB940-D104-8443-AC48-D86280A5F722}"/>
    <dgm:cxn modelId="{A5541793-AE97-5545-9C19-F03C30223A20}" srcId="{ABABDEAD-1D59-FA45-B471-B51836D06D44}" destId="{0863B00A-C238-3F46-93B3-0778D282E315}" srcOrd="0" destOrd="0" parTransId="{ADC9DA8C-39D0-1E4B-893D-DA8017D8CD04}" sibTransId="{D57B44CA-ED7F-5640-9E9C-43D46A71FE3B}"/>
    <dgm:cxn modelId="{4BC8DA9B-B6AB-9743-A5F7-4E6DBF757649}" srcId="{33645148-ED93-D141-ABEA-B0CFD269EB1D}" destId="{AEAD0772-EBF2-5147-BDAB-8FCBE35A72E8}" srcOrd="0" destOrd="0" parTransId="{F7320120-2663-3340-A689-2EDC7D0EDF60}" sibTransId="{859788E5-E6CF-194B-8CBF-C3582B3425F7}"/>
    <dgm:cxn modelId="{C4CAD69F-27A0-7340-974A-863812BA6E21}" srcId="{8AC106E9-50A6-604E-AFE1-3B1DC3405E77}" destId="{1802CD01-2083-7F4E-BB0F-216651F43724}" srcOrd="1" destOrd="0" parTransId="{ED2BFEFF-3A1E-2344-869C-C52669B215DF}" sibTransId="{8016C4FC-A634-9A4F-9CE7-7375CBA94C32}"/>
    <dgm:cxn modelId="{0307E9A8-06FB-EB42-B853-A59C0F050D1C}" type="presOf" srcId="{33645148-ED93-D141-ABEA-B0CFD269EB1D}" destId="{7F0FA8EF-2A5A-AC4B-902E-1CA5690C6119}" srcOrd="1" destOrd="0" presId="urn:microsoft.com/office/officeart/2005/8/layout/lProcess2"/>
    <dgm:cxn modelId="{8F044DB2-F004-C544-8D89-FBC1EF6D4D56}" type="presOf" srcId="{1802CD01-2083-7F4E-BB0F-216651F43724}" destId="{6CCA31E3-EC87-E04B-85DD-426AC94AC29F}" srcOrd="0" destOrd="0" presId="urn:microsoft.com/office/officeart/2005/8/layout/lProcess2"/>
    <dgm:cxn modelId="{01102EB8-BD35-2D4F-B16F-5DC81A7CFC31}" srcId="{DF1B88A5-9CBB-2948-AFCF-291D219BF704}" destId="{8AC106E9-50A6-604E-AFE1-3B1DC3405E77}" srcOrd="1" destOrd="0" parTransId="{06FE41A6-1187-1647-A23C-E4FB6E10890D}" sibTransId="{9A988A7C-990C-CB4B-B510-140CE9AC412A}"/>
    <dgm:cxn modelId="{C9C5C4C0-8DA1-BF4F-A4F0-7A3161934EF6}" srcId="{DF1B88A5-9CBB-2948-AFCF-291D219BF704}" destId="{ABABDEAD-1D59-FA45-B471-B51836D06D44}" srcOrd="0" destOrd="0" parTransId="{32881C2A-83FB-5641-A6DC-D600D0AF5D0C}" sibTransId="{28A09473-06A8-5A4A-B079-9E269EB7148B}"/>
    <dgm:cxn modelId="{5445CAC1-5F5B-0543-B940-3F5FCFDB530F}" type="presOf" srcId="{33645148-ED93-D141-ABEA-B0CFD269EB1D}" destId="{02BABE5B-B8F9-B84C-BCD9-E16841771690}" srcOrd="0" destOrd="0" presId="urn:microsoft.com/office/officeart/2005/8/layout/lProcess2"/>
    <dgm:cxn modelId="{4B09F7D8-72C2-464C-A924-F9E6A5F152FF}" type="presOf" srcId="{32F41BE7-E360-0641-82CC-F635EE5761EB}" destId="{C788A6E4-218C-7A48-B94B-01FB93889BB0}" srcOrd="1" destOrd="0" presId="urn:microsoft.com/office/officeart/2005/8/layout/lProcess2"/>
    <dgm:cxn modelId="{704289DB-4CD6-9C4D-BC26-18E6E7455962}" type="presOf" srcId="{DF1B88A5-9CBB-2948-AFCF-291D219BF704}" destId="{7D99A484-957E-994F-90BB-AD8497330E99}" srcOrd="0" destOrd="0" presId="urn:microsoft.com/office/officeart/2005/8/layout/lProcess2"/>
    <dgm:cxn modelId="{7BDAE1DC-5C95-DA4B-803F-03A9C5F66772}" type="presOf" srcId="{AEAD0772-EBF2-5147-BDAB-8FCBE35A72E8}" destId="{6206649A-05AB-444B-B5F8-83754CB1D1F1}" srcOrd="0" destOrd="0" presId="urn:microsoft.com/office/officeart/2005/8/layout/lProcess2"/>
    <dgm:cxn modelId="{D3487AF5-DF4E-E744-A8AF-6D92E64E3379}" srcId="{DF1B88A5-9CBB-2948-AFCF-291D219BF704}" destId="{32F41BE7-E360-0641-82CC-F635EE5761EB}" srcOrd="3" destOrd="0" parTransId="{79B45F11-03BE-C945-941E-42C4028AC340}" sibTransId="{4024AD1D-A24D-9D43-A40D-9F5545D88776}"/>
    <dgm:cxn modelId="{A0DC4CF7-0F46-384B-A8DF-55AB3F260F86}" type="presOf" srcId="{8AC106E9-50A6-604E-AFE1-3B1DC3405E77}" destId="{5C7AC17C-DD33-9441-9FDD-F11F87154EE4}" srcOrd="1" destOrd="0" presId="urn:microsoft.com/office/officeart/2005/8/layout/lProcess2"/>
    <dgm:cxn modelId="{6B828BFB-FE9C-CA45-8320-28C6CEC19E96}" type="presOf" srcId="{B975D8E4-55DC-3D4E-89AE-622474133BE8}" destId="{5A9790BA-A703-7140-B40D-5AABBE9427F0}" srcOrd="0" destOrd="0" presId="urn:microsoft.com/office/officeart/2005/8/layout/lProcess2"/>
    <dgm:cxn modelId="{13E947D8-0599-6142-BB62-96BEDC46372B}" type="presParOf" srcId="{7D99A484-957E-994F-90BB-AD8497330E99}" destId="{432A6C32-7439-6043-9045-C50CA6EE3D7A}" srcOrd="0" destOrd="0" presId="urn:microsoft.com/office/officeart/2005/8/layout/lProcess2"/>
    <dgm:cxn modelId="{A5923E34-C3D8-AD4B-B71F-C184EBDB7081}" type="presParOf" srcId="{432A6C32-7439-6043-9045-C50CA6EE3D7A}" destId="{91BAC370-86C8-A049-B4A9-5FB79969489A}" srcOrd="0" destOrd="0" presId="urn:microsoft.com/office/officeart/2005/8/layout/lProcess2"/>
    <dgm:cxn modelId="{A65A1C13-6B4B-9346-BA66-4612596EF62F}" type="presParOf" srcId="{432A6C32-7439-6043-9045-C50CA6EE3D7A}" destId="{ECD1377D-5EE1-224B-BDAB-D2032CC991C2}" srcOrd="1" destOrd="0" presId="urn:microsoft.com/office/officeart/2005/8/layout/lProcess2"/>
    <dgm:cxn modelId="{367829A3-1F1B-DF47-A9AF-7F5A2958F86C}" type="presParOf" srcId="{432A6C32-7439-6043-9045-C50CA6EE3D7A}" destId="{F4BCF530-AD86-FC4B-8CC3-78DAF17A124C}" srcOrd="2" destOrd="0" presId="urn:microsoft.com/office/officeart/2005/8/layout/lProcess2"/>
    <dgm:cxn modelId="{1E6C914A-EC86-4344-8FF7-985B42D11201}" type="presParOf" srcId="{F4BCF530-AD86-FC4B-8CC3-78DAF17A124C}" destId="{AC127174-5A00-9345-8B33-C1F6332FC4F2}" srcOrd="0" destOrd="0" presId="urn:microsoft.com/office/officeart/2005/8/layout/lProcess2"/>
    <dgm:cxn modelId="{3E6D31C8-73CD-0348-9C34-56684F53E569}" type="presParOf" srcId="{AC127174-5A00-9345-8B33-C1F6332FC4F2}" destId="{5219BA2C-B803-A946-8EF4-6841A8CDD9E8}" srcOrd="0" destOrd="0" presId="urn:microsoft.com/office/officeart/2005/8/layout/lProcess2"/>
    <dgm:cxn modelId="{4EAF5C7D-0A35-3447-A312-CB95099C869C}" type="presParOf" srcId="{AC127174-5A00-9345-8B33-C1F6332FC4F2}" destId="{C7336F1C-1B32-934E-AC5A-D7038636382A}" srcOrd="1" destOrd="0" presId="urn:microsoft.com/office/officeart/2005/8/layout/lProcess2"/>
    <dgm:cxn modelId="{8B5FCFDB-6679-634F-B963-0F3275B00B7F}" type="presParOf" srcId="{AC127174-5A00-9345-8B33-C1F6332FC4F2}" destId="{2998E7C0-33FE-1D46-A669-1F8E5C5C0167}" srcOrd="2" destOrd="0" presId="urn:microsoft.com/office/officeart/2005/8/layout/lProcess2"/>
    <dgm:cxn modelId="{533C1B39-EED8-7143-8F5C-46BC25E4BF61}" type="presParOf" srcId="{7D99A484-957E-994F-90BB-AD8497330E99}" destId="{45D5F39C-50B0-8F49-8C9B-A9E1A8BFB8BF}" srcOrd="1" destOrd="0" presId="urn:microsoft.com/office/officeart/2005/8/layout/lProcess2"/>
    <dgm:cxn modelId="{675CC489-A6B3-384B-8A35-457BDD861826}" type="presParOf" srcId="{7D99A484-957E-994F-90BB-AD8497330E99}" destId="{ED11ECF2-03AA-1C46-A53F-26B2CD8CFF24}" srcOrd="2" destOrd="0" presId="urn:microsoft.com/office/officeart/2005/8/layout/lProcess2"/>
    <dgm:cxn modelId="{B5AA0020-D2ED-CB42-A331-A8727B7D9D3E}" type="presParOf" srcId="{ED11ECF2-03AA-1C46-A53F-26B2CD8CFF24}" destId="{FBD4B748-8A52-4F47-8ECF-748F2339ABAE}" srcOrd="0" destOrd="0" presId="urn:microsoft.com/office/officeart/2005/8/layout/lProcess2"/>
    <dgm:cxn modelId="{955FA93B-3C60-9E43-8033-D8DCDDEB00B3}" type="presParOf" srcId="{ED11ECF2-03AA-1C46-A53F-26B2CD8CFF24}" destId="{5C7AC17C-DD33-9441-9FDD-F11F87154EE4}" srcOrd="1" destOrd="0" presId="urn:microsoft.com/office/officeart/2005/8/layout/lProcess2"/>
    <dgm:cxn modelId="{B85F551C-2E19-E840-BEE8-E23AEF4BCD55}" type="presParOf" srcId="{ED11ECF2-03AA-1C46-A53F-26B2CD8CFF24}" destId="{5B0648E7-E53C-F74D-B6EC-655086D4882C}" srcOrd="2" destOrd="0" presId="urn:microsoft.com/office/officeart/2005/8/layout/lProcess2"/>
    <dgm:cxn modelId="{41596756-C278-E443-8ECF-9B4536143AEF}" type="presParOf" srcId="{5B0648E7-E53C-F74D-B6EC-655086D4882C}" destId="{56D88FE8-0C03-3249-BB61-8D174654677B}" srcOrd="0" destOrd="0" presId="urn:microsoft.com/office/officeart/2005/8/layout/lProcess2"/>
    <dgm:cxn modelId="{0EBC8707-FB83-D64C-B66E-5669F9E70065}" type="presParOf" srcId="{56D88FE8-0C03-3249-BB61-8D174654677B}" destId="{C913EDA1-2F4A-1949-956B-0B14115D997A}" srcOrd="0" destOrd="0" presId="urn:microsoft.com/office/officeart/2005/8/layout/lProcess2"/>
    <dgm:cxn modelId="{F4B9026A-8E44-5740-AF85-61094D716B65}" type="presParOf" srcId="{56D88FE8-0C03-3249-BB61-8D174654677B}" destId="{D6816C3F-B75A-6C40-958E-2D140BA9D719}" srcOrd="1" destOrd="0" presId="urn:microsoft.com/office/officeart/2005/8/layout/lProcess2"/>
    <dgm:cxn modelId="{110FC9F2-A7C7-1443-A3FA-32E2CFF808C6}" type="presParOf" srcId="{56D88FE8-0C03-3249-BB61-8D174654677B}" destId="{6CCA31E3-EC87-E04B-85DD-426AC94AC29F}" srcOrd="2" destOrd="0" presId="urn:microsoft.com/office/officeart/2005/8/layout/lProcess2"/>
    <dgm:cxn modelId="{E0CC002C-0B35-AE4E-8A78-BEE596CAA551}" type="presParOf" srcId="{7D99A484-957E-994F-90BB-AD8497330E99}" destId="{FF86A025-8A50-A54B-A059-5275EF026EDA}" srcOrd="3" destOrd="0" presId="urn:microsoft.com/office/officeart/2005/8/layout/lProcess2"/>
    <dgm:cxn modelId="{78191902-410F-B546-9A58-E072EBCD4F12}" type="presParOf" srcId="{7D99A484-957E-994F-90BB-AD8497330E99}" destId="{D7A2A794-DE98-E845-BBBF-361ACF92753D}" srcOrd="4" destOrd="0" presId="urn:microsoft.com/office/officeart/2005/8/layout/lProcess2"/>
    <dgm:cxn modelId="{C258B320-11A5-D54A-9439-2D42D896CAFD}" type="presParOf" srcId="{D7A2A794-DE98-E845-BBBF-361ACF92753D}" destId="{02BABE5B-B8F9-B84C-BCD9-E16841771690}" srcOrd="0" destOrd="0" presId="urn:microsoft.com/office/officeart/2005/8/layout/lProcess2"/>
    <dgm:cxn modelId="{848774A3-BA22-6A46-99D3-0657464E9380}" type="presParOf" srcId="{D7A2A794-DE98-E845-BBBF-361ACF92753D}" destId="{7F0FA8EF-2A5A-AC4B-902E-1CA5690C6119}" srcOrd="1" destOrd="0" presId="urn:microsoft.com/office/officeart/2005/8/layout/lProcess2"/>
    <dgm:cxn modelId="{F0556061-E6D7-3547-BF56-CA95CA1E53C9}" type="presParOf" srcId="{D7A2A794-DE98-E845-BBBF-361ACF92753D}" destId="{B8951E6D-1127-E64F-81CD-ECBD32EFC84F}" srcOrd="2" destOrd="0" presId="urn:microsoft.com/office/officeart/2005/8/layout/lProcess2"/>
    <dgm:cxn modelId="{5CA5187E-96BB-4E43-B679-6840CCFD4E4B}" type="presParOf" srcId="{B8951E6D-1127-E64F-81CD-ECBD32EFC84F}" destId="{5F912DD4-9F1B-464D-8AEF-AED0D2E0314B}" srcOrd="0" destOrd="0" presId="urn:microsoft.com/office/officeart/2005/8/layout/lProcess2"/>
    <dgm:cxn modelId="{64F73A00-6E48-934C-8BA7-87A96BFF975F}" type="presParOf" srcId="{5F912DD4-9F1B-464D-8AEF-AED0D2E0314B}" destId="{6206649A-05AB-444B-B5F8-83754CB1D1F1}" srcOrd="0" destOrd="0" presId="urn:microsoft.com/office/officeart/2005/8/layout/lProcess2"/>
    <dgm:cxn modelId="{F99E5E04-3DD1-AE45-889D-611A37895323}" type="presParOf" srcId="{5F912DD4-9F1B-464D-8AEF-AED0D2E0314B}" destId="{A3009E70-332B-F340-9A0C-8D634901E260}" srcOrd="1" destOrd="0" presId="urn:microsoft.com/office/officeart/2005/8/layout/lProcess2"/>
    <dgm:cxn modelId="{8D9A0A89-F5CB-9440-B3A5-BCCF0CAD565B}" type="presParOf" srcId="{5F912DD4-9F1B-464D-8AEF-AED0D2E0314B}" destId="{56BDC292-9F36-A94B-8929-60C7E90E156A}" srcOrd="2" destOrd="0" presId="urn:microsoft.com/office/officeart/2005/8/layout/lProcess2"/>
    <dgm:cxn modelId="{D4E39298-A380-454A-BC0B-8D0CAC9DA5FA}" type="presParOf" srcId="{5F912DD4-9F1B-464D-8AEF-AED0D2E0314B}" destId="{C4040591-1047-0249-A2B0-4FCE1F138B11}" srcOrd="3" destOrd="0" presId="urn:microsoft.com/office/officeart/2005/8/layout/lProcess2"/>
    <dgm:cxn modelId="{A5F3E0EE-DEC7-1A4E-9E28-B803D6131655}" type="presParOf" srcId="{5F912DD4-9F1B-464D-8AEF-AED0D2E0314B}" destId="{5A9790BA-A703-7140-B40D-5AABBE9427F0}" srcOrd="4" destOrd="0" presId="urn:microsoft.com/office/officeart/2005/8/layout/lProcess2"/>
    <dgm:cxn modelId="{0FCC71F6-A71E-E34D-BCEF-FBA1F3C4877D}" type="presParOf" srcId="{7D99A484-957E-994F-90BB-AD8497330E99}" destId="{9B6B2C27-C047-D74A-837A-39F9C1C77FA7}" srcOrd="5" destOrd="0" presId="urn:microsoft.com/office/officeart/2005/8/layout/lProcess2"/>
    <dgm:cxn modelId="{E65DA0D7-8D86-C74C-8FC7-3215C561E0CF}" type="presParOf" srcId="{7D99A484-957E-994F-90BB-AD8497330E99}" destId="{8D9A2FEF-F90F-A546-8E7B-B16F68CDD3B2}" srcOrd="6" destOrd="0" presId="urn:microsoft.com/office/officeart/2005/8/layout/lProcess2"/>
    <dgm:cxn modelId="{86A79D2E-62DC-5043-A74B-1818E4383B3D}" type="presParOf" srcId="{8D9A2FEF-F90F-A546-8E7B-B16F68CDD3B2}" destId="{4810E289-6F59-1D42-BD25-370158762126}" srcOrd="0" destOrd="0" presId="urn:microsoft.com/office/officeart/2005/8/layout/lProcess2"/>
    <dgm:cxn modelId="{CD5E46F2-0983-9C43-9155-ACB5CD460AC0}" type="presParOf" srcId="{8D9A2FEF-F90F-A546-8E7B-B16F68CDD3B2}" destId="{C788A6E4-218C-7A48-B94B-01FB93889BB0}" srcOrd="1" destOrd="0" presId="urn:microsoft.com/office/officeart/2005/8/layout/lProcess2"/>
    <dgm:cxn modelId="{B4BEA4FE-207D-CB4E-A498-5C6D82DE48EE}" type="presParOf" srcId="{8D9A2FEF-F90F-A546-8E7B-B16F68CDD3B2}" destId="{0F944DB8-AEA3-8246-925A-FD933ED24E5E}" srcOrd="2" destOrd="0" presId="urn:microsoft.com/office/officeart/2005/8/layout/lProcess2"/>
    <dgm:cxn modelId="{E9D7703E-1773-E644-B08B-4B922D1BA9C9}" type="presParOf" srcId="{0F944DB8-AEA3-8246-925A-FD933ED24E5E}" destId="{6E4FF0E0-4B2A-C642-A514-E2DB2BFC96C9}" srcOrd="0" destOrd="0" presId="urn:microsoft.com/office/officeart/2005/8/layout/lProcess2"/>
    <dgm:cxn modelId="{8E095FCD-59C0-A649-BDBA-A83CF117A3BE}" type="presParOf" srcId="{6E4FF0E0-4B2A-C642-A514-E2DB2BFC96C9}" destId="{AA4F90DF-7256-CF4B-9010-50026681DF1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1B88A5-9CBB-2948-AFCF-291D219BF704}" type="doc">
      <dgm:prSet loTypeId="urn:microsoft.com/office/officeart/2005/8/layout/lProcess2" loCatId="" qsTypeId="urn:microsoft.com/office/officeart/2005/8/quickstyle/simple2" qsCatId="simple" csTypeId="urn:microsoft.com/office/officeart/2005/8/colors/accent2_1" csCatId="accent2" phldr="1"/>
      <dgm:spPr/>
      <dgm:t>
        <a:bodyPr/>
        <a:lstStyle/>
        <a:p>
          <a:endParaRPr lang="en-US"/>
        </a:p>
      </dgm:t>
    </dgm:pt>
    <dgm:pt modelId="{ABABDEAD-1D59-FA45-B471-B51836D06D44}">
      <dgm:prSet phldrT="[Text]" custT="1"/>
      <dgm:spPr/>
      <dgm:t>
        <a:bodyPr/>
        <a:lstStyle/>
        <a:p>
          <a:r>
            <a:rPr lang="en-US" sz="1700" dirty="0"/>
            <a:t>District Leadership Capacity</a:t>
          </a:r>
        </a:p>
      </dgm:t>
    </dgm:pt>
    <dgm:pt modelId="{32881C2A-83FB-5641-A6DC-D600D0AF5D0C}" type="parTrans" cxnId="{C9C5C4C0-8DA1-BF4F-A4F0-7A3161934EF6}">
      <dgm:prSet/>
      <dgm:spPr/>
      <dgm:t>
        <a:bodyPr/>
        <a:lstStyle/>
        <a:p>
          <a:endParaRPr lang="en-US"/>
        </a:p>
      </dgm:t>
    </dgm:pt>
    <dgm:pt modelId="{28A09473-06A8-5A4A-B079-9E269EB7148B}" type="sibTrans" cxnId="{C9C5C4C0-8DA1-BF4F-A4F0-7A3161934EF6}">
      <dgm:prSet/>
      <dgm:spPr/>
      <dgm:t>
        <a:bodyPr/>
        <a:lstStyle/>
        <a:p>
          <a:endParaRPr lang="en-US"/>
        </a:p>
      </dgm:t>
    </dgm:pt>
    <dgm:pt modelId="{E901EA5A-855D-EE47-AB3C-AB1C185E39CE}">
      <dgm:prSet phldrT="[Text]" custT="1"/>
      <dgm:spPr/>
      <dgm:t>
        <a:bodyPr/>
        <a:lstStyle/>
        <a:p>
          <a:r>
            <a:rPr lang="en-US" sz="1300" dirty="0"/>
            <a:t>Blueprint Self-Assessment</a:t>
          </a:r>
        </a:p>
      </dgm:t>
    </dgm:pt>
    <dgm:pt modelId="{261ECA13-A5EB-B748-8062-6F61B7F676D8}" type="parTrans" cxnId="{9FC2D13B-60D2-FE40-AAE4-4099309F9C8B}">
      <dgm:prSet/>
      <dgm:spPr/>
      <dgm:t>
        <a:bodyPr/>
        <a:lstStyle/>
        <a:p>
          <a:endParaRPr lang="en-US"/>
        </a:p>
      </dgm:t>
    </dgm:pt>
    <dgm:pt modelId="{914C4F97-252E-8A43-97C4-FA17E02D8872}" type="sibTrans" cxnId="{9FC2D13B-60D2-FE40-AAE4-4099309F9C8B}">
      <dgm:prSet/>
      <dgm:spPr/>
      <dgm:t>
        <a:bodyPr/>
        <a:lstStyle/>
        <a:p>
          <a:endParaRPr lang="en-US"/>
        </a:p>
      </dgm:t>
    </dgm:pt>
    <dgm:pt modelId="{12F12FB2-42D4-A342-843A-2AC9BE541443}">
      <dgm:prSet phldrT="[Text]" custT="1"/>
      <dgm:spPr/>
      <dgm:t>
        <a:bodyPr/>
        <a:lstStyle/>
        <a:p>
          <a:r>
            <a:rPr lang="en-US" sz="1300" dirty="0"/>
            <a:t>Completed 1x per year</a:t>
          </a:r>
        </a:p>
      </dgm:t>
    </dgm:pt>
    <dgm:pt modelId="{0B096EB9-EAEC-0B41-B0D9-5E240870CC84}" type="parTrans" cxnId="{CA3D926B-40F8-8344-BB16-446F46EBAC1D}">
      <dgm:prSet/>
      <dgm:spPr/>
      <dgm:t>
        <a:bodyPr/>
        <a:lstStyle/>
        <a:p>
          <a:endParaRPr lang="en-US"/>
        </a:p>
      </dgm:t>
    </dgm:pt>
    <dgm:pt modelId="{0FA1FF64-2130-6B47-BCF6-92C77FC2CCEE}" type="sibTrans" cxnId="{CA3D926B-40F8-8344-BB16-446F46EBAC1D}">
      <dgm:prSet/>
      <dgm:spPr/>
      <dgm:t>
        <a:bodyPr/>
        <a:lstStyle/>
        <a:p>
          <a:endParaRPr lang="en-US"/>
        </a:p>
      </dgm:t>
    </dgm:pt>
    <dgm:pt modelId="{7D99A484-957E-994F-90BB-AD8497330E99}" type="pres">
      <dgm:prSet presAssocID="{DF1B88A5-9CBB-2948-AFCF-291D219BF704}" presName="theList" presStyleCnt="0">
        <dgm:presLayoutVars>
          <dgm:dir/>
          <dgm:animLvl val="lvl"/>
          <dgm:resizeHandles val="exact"/>
        </dgm:presLayoutVars>
      </dgm:prSet>
      <dgm:spPr/>
    </dgm:pt>
    <dgm:pt modelId="{432A6C32-7439-6043-9045-C50CA6EE3D7A}" type="pres">
      <dgm:prSet presAssocID="{ABABDEAD-1D59-FA45-B471-B51836D06D44}" presName="compNode" presStyleCnt="0"/>
      <dgm:spPr/>
    </dgm:pt>
    <dgm:pt modelId="{91BAC370-86C8-A049-B4A9-5FB79969489A}" type="pres">
      <dgm:prSet presAssocID="{ABABDEAD-1D59-FA45-B471-B51836D06D44}" presName="aNode" presStyleLbl="bgShp" presStyleIdx="0" presStyleCnt="1"/>
      <dgm:spPr/>
    </dgm:pt>
    <dgm:pt modelId="{ECD1377D-5EE1-224B-BDAB-D2032CC991C2}" type="pres">
      <dgm:prSet presAssocID="{ABABDEAD-1D59-FA45-B471-B51836D06D44}" presName="textNode" presStyleLbl="bgShp" presStyleIdx="0" presStyleCnt="1"/>
      <dgm:spPr/>
    </dgm:pt>
    <dgm:pt modelId="{F4BCF530-AD86-FC4B-8CC3-78DAF17A124C}" type="pres">
      <dgm:prSet presAssocID="{ABABDEAD-1D59-FA45-B471-B51836D06D44}" presName="compChildNode" presStyleCnt="0"/>
      <dgm:spPr/>
    </dgm:pt>
    <dgm:pt modelId="{AC127174-5A00-9345-8B33-C1F6332FC4F2}" type="pres">
      <dgm:prSet presAssocID="{ABABDEAD-1D59-FA45-B471-B51836D06D44}" presName="theInnerList" presStyleCnt="0"/>
      <dgm:spPr/>
    </dgm:pt>
    <dgm:pt modelId="{062D6B3D-C37D-AB4C-9FA7-60930F6F538D}" type="pres">
      <dgm:prSet presAssocID="{E901EA5A-855D-EE47-AB3C-AB1C185E39CE}" presName="childNode" presStyleLbl="node1" presStyleIdx="0" presStyleCnt="2">
        <dgm:presLayoutVars>
          <dgm:bulletEnabled val="1"/>
        </dgm:presLayoutVars>
      </dgm:prSet>
      <dgm:spPr/>
    </dgm:pt>
    <dgm:pt modelId="{028A1EDA-9841-CC41-8272-A1F76A35B05A}" type="pres">
      <dgm:prSet presAssocID="{E901EA5A-855D-EE47-AB3C-AB1C185E39CE}" presName="aSpace2" presStyleCnt="0"/>
      <dgm:spPr/>
    </dgm:pt>
    <dgm:pt modelId="{0AE70D81-7806-3349-BA89-2C043F7B9855}" type="pres">
      <dgm:prSet presAssocID="{12F12FB2-42D4-A342-843A-2AC9BE541443}" presName="childNode" presStyleLbl="node1" presStyleIdx="1" presStyleCnt="2">
        <dgm:presLayoutVars>
          <dgm:bulletEnabled val="1"/>
        </dgm:presLayoutVars>
      </dgm:prSet>
      <dgm:spPr/>
    </dgm:pt>
  </dgm:ptLst>
  <dgm:cxnLst>
    <dgm:cxn modelId="{9FC2D13B-60D2-FE40-AAE4-4099309F9C8B}" srcId="{ABABDEAD-1D59-FA45-B471-B51836D06D44}" destId="{E901EA5A-855D-EE47-AB3C-AB1C185E39CE}" srcOrd="0" destOrd="0" parTransId="{261ECA13-A5EB-B748-8062-6F61B7F676D8}" sibTransId="{914C4F97-252E-8A43-97C4-FA17E02D8872}"/>
    <dgm:cxn modelId="{CE055E5F-C5E8-D74E-985F-2723615BFE92}" type="presOf" srcId="{ABABDEAD-1D59-FA45-B471-B51836D06D44}" destId="{ECD1377D-5EE1-224B-BDAB-D2032CC991C2}" srcOrd="1" destOrd="0" presId="urn:microsoft.com/office/officeart/2005/8/layout/lProcess2"/>
    <dgm:cxn modelId="{CA3D926B-40F8-8344-BB16-446F46EBAC1D}" srcId="{ABABDEAD-1D59-FA45-B471-B51836D06D44}" destId="{12F12FB2-42D4-A342-843A-2AC9BE541443}" srcOrd="1" destOrd="0" parTransId="{0B096EB9-EAEC-0B41-B0D9-5E240870CC84}" sibTransId="{0FA1FF64-2130-6B47-BCF6-92C77FC2CCEE}"/>
    <dgm:cxn modelId="{E663DC7A-969C-D741-8316-D40AF13EEDE5}" type="presOf" srcId="{ABABDEAD-1D59-FA45-B471-B51836D06D44}" destId="{91BAC370-86C8-A049-B4A9-5FB79969489A}" srcOrd="0" destOrd="0" presId="urn:microsoft.com/office/officeart/2005/8/layout/lProcess2"/>
    <dgm:cxn modelId="{137CF2A9-D32E-A04A-BAB8-22A705281417}" type="presOf" srcId="{E901EA5A-855D-EE47-AB3C-AB1C185E39CE}" destId="{062D6B3D-C37D-AB4C-9FA7-60930F6F538D}" srcOrd="0" destOrd="0" presId="urn:microsoft.com/office/officeart/2005/8/layout/lProcess2"/>
    <dgm:cxn modelId="{9083CDBE-7CED-2C42-9673-421CEC38C26E}" type="presOf" srcId="{12F12FB2-42D4-A342-843A-2AC9BE541443}" destId="{0AE70D81-7806-3349-BA89-2C043F7B9855}" srcOrd="0" destOrd="0" presId="urn:microsoft.com/office/officeart/2005/8/layout/lProcess2"/>
    <dgm:cxn modelId="{C9C5C4C0-8DA1-BF4F-A4F0-7A3161934EF6}" srcId="{DF1B88A5-9CBB-2948-AFCF-291D219BF704}" destId="{ABABDEAD-1D59-FA45-B471-B51836D06D44}" srcOrd="0" destOrd="0" parTransId="{32881C2A-83FB-5641-A6DC-D600D0AF5D0C}" sibTransId="{28A09473-06A8-5A4A-B079-9E269EB7148B}"/>
    <dgm:cxn modelId="{704289DB-4CD6-9C4D-BC26-18E6E7455962}" type="presOf" srcId="{DF1B88A5-9CBB-2948-AFCF-291D219BF704}" destId="{7D99A484-957E-994F-90BB-AD8497330E99}" srcOrd="0" destOrd="0" presId="urn:microsoft.com/office/officeart/2005/8/layout/lProcess2"/>
    <dgm:cxn modelId="{13E947D8-0599-6142-BB62-96BEDC46372B}" type="presParOf" srcId="{7D99A484-957E-994F-90BB-AD8497330E99}" destId="{432A6C32-7439-6043-9045-C50CA6EE3D7A}" srcOrd="0" destOrd="0" presId="urn:microsoft.com/office/officeart/2005/8/layout/lProcess2"/>
    <dgm:cxn modelId="{A5923E34-C3D8-AD4B-B71F-C184EBDB7081}" type="presParOf" srcId="{432A6C32-7439-6043-9045-C50CA6EE3D7A}" destId="{91BAC370-86C8-A049-B4A9-5FB79969489A}" srcOrd="0" destOrd="0" presId="urn:microsoft.com/office/officeart/2005/8/layout/lProcess2"/>
    <dgm:cxn modelId="{A65A1C13-6B4B-9346-BA66-4612596EF62F}" type="presParOf" srcId="{432A6C32-7439-6043-9045-C50CA6EE3D7A}" destId="{ECD1377D-5EE1-224B-BDAB-D2032CC991C2}" srcOrd="1" destOrd="0" presId="urn:microsoft.com/office/officeart/2005/8/layout/lProcess2"/>
    <dgm:cxn modelId="{367829A3-1F1B-DF47-A9AF-7F5A2958F86C}" type="presParOf" srcId="{432A6C32-7439-6043-9045-C50CA6EE3D7A}" destId="{F4BCF530-AD86-FC4B-8CC3-78DAF17A124C}" srcOrd="2" destOrd="0" presId="urn:microsoft.com/office/officeart/2005/8/layout/lProcess2"/>
    <dgm:cxn modelId="{1E6C914A-EC86-4344-8FF7-985B42D11201}" type="presParOf" srcId="{F4BCF530-AD86-FC4B-8CC3-78DAF17A124C}" destId="{AC127174-5A00-9345-8B33-C1F6332FC4F2}" srcOrd="0" destOrd="0" presId="urn:microsoft.com/office/officeart/2005/8/layout/lProcess2"/>
    <dgm:cxn modelId="{EDBB1E3B-7F74-4547-8750-F017970AEF2F}" type="presParOf" srcId="{AC127174-5A00-9345-8B33-C1F6332FC4F2}" destId="{062D6B3D-C37D-AB4C-9FA7-60930F6F538D}" srcOrd="0" destOrd="0" presId="urn:microsoft.com/office/officeart/2005/8/layout/lProcess2"/>
    <dgm:cxn modelId="{E532DEE3-A894-D44D-8CFA-2EBACB556A9C}" type="presParOf" srcId="{AC127174-5A00-9345-8B33-C1F6332FC4F2}" destId="{028A1EDA-9841-CC41-8272-A1F76A35B05A}" srcOrd="1" destOrd="0" presId="urn:microsoft.com/office/officeart/2005/8/layout/lProcess2"/>
    <dgm:cxn modelId="{24ED7764-4033-D544-A204-5A2680F6F203}" type="presParOf" srcId="{AC127174-5A00-9345-8B33-C1F6332FC4F2}" destId="{0AE70D81-7806-3349-BA89-2C043F7B9855}" srcOrd="2"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0373FD-C3C7-A143-8A20-293B2CE52AF5}"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97AA8F87-22C1-D74B-BE18-AD9D7E51F036}">
      <dgm:prSet custT="1"/>
      <dgm:spPr>
        <a:solidFill>
          <a:schemeClr val="accent4">
            <a:lumMod val="20000"/>
            <a:lumOff val="80000"/>
          </a:schemeClr>
        </a:solidFill>
      </dgm:spPr>
      <dgm:t>
        <a:bodyPr/>
        <a:lstStyle/>
        <a:p>
          <a:r>
            <a:rPr lang="en-US" sz="2400" dirty="0">
              <a:solidFill>
                <a:srgbClr val="00B050"/>
              </a:solidFill>
            </a:rPr>
            <a:t>Do not go down this road alone…</a:t>
          </a:r>
          <a:endParaRPr lang="en-US" sz="2400" dirty="0"/>
        </a:p>
      </dgm:t>
    </dgm:pt>
    <dgm:pt modelId="{1ED9A303-E60C-8A4E-BCD4-AC719835E883}" type="parTrans" cxnId="{C0577F2D-5C4C-F746-ADC9-D07B4AC0DCE4}">
      <dgm:prSet/>
      <dgm:spPr/>
      <dgm:t>
        <a:bodyPr/>
        <a:lstStyle/>
        <a:p>
          <a:endParaRPr lang="en-US"/>
        </a:p>
      </dgm:t>
    </dgm:pt>
    <dgm:pt modelId="{33E2269B-7A9C-7E44-BE29-AD456DB8C62C}" type="sibTrans" cxnId="{C0577F2D-5C4C-F746-ADC9-D07B4AC0DCE4}">
      <dgm:prSet/>
      <dgm:spPr/>
      <dgm:t>
        <a:bodyPr/>
        <a:lstStyle/>
        <a:p>
          <a:endParaRPr lang="en-US"/>
        </a:p>
      </dgm:t>
    </dgm:pt>
    <dgm:pt modelId="{71B1703F-EB65-6F44-A2D9-6CAF8B471E76}">
      <dgm:prSet custT="1"/>
      <dgm:spPr/>
      <dgm:t>
        <a:bodyPr/>
        <a:lstStyle/>
        <a:p>
          <a:r>
            <a:rPr lang="en-US" sz="2000" dirty="0"/>
            <a:t>Make sure you have a team!</a:t>
          </a:r>
        </a:p>
      </dgm:t>
    </dgm:pt>
    <dgm:pt modelId="{06570761-C93B-8E4F-844D-1CCE16A322AC}" type="parTrans" cxnId="{C37DE86F-2419-A847-959B-3600AC6EF0EC}">
      <dgm:prSet/>
      <dgm:spPr/>
      <dgm:t>
        <a:bodyPr/>
        <a:lstStyle/>
        <a:p>
          <a:endParaRPr lang="en-US"/>
        </a:p>
      </dgm:t>
    </dgm:pt>
    <dgm:pt modelId="{411B3E3C-38AD-4247-95F0-1903A714FD18}" type="sibTrans" cxnId="{C37DE86F-2419-A847-959B-3600AC6EF0EC}">
      <dgm:prSet/>
      <dgm:spPr/>
      <dgm:t>
        <a:bodyPr/>
        <a:lstStyle/>
        <a:p>
          <a:endParaRPr lang="en-US"/>
        </a:p>
      </dgm:t>
    </dgm:pt>
    <dgm:pt modelId="{8CE26524-7DCE-D64F-A880-5CE957533033}">
      <dgm:prSet custT="1"/>
      <dgm:spPr/>
      <dgm:t>
        <a:bodyPr/>
        <a:lstStyle/>
        <a:p>
          <a:r>
            <a:rPr lang="en-US" sz="2000" dirty="0"/>
            <a:t>Recruit a diverse group of district and school level colleagues</a:t>
          </a:r>
        </a:p>
      </dgm:t>
    </dgm:pt>
    <dgm:pt modelId="{022FFAD8-BAA9-614C-ABA1-63768B3B9516}" type="parTrans" cxnId="{F1AAADAD-42EF-634B-8DAB-C168102E5EE2}">
      <dgm:prSet/>
      <dgm:spPr/>
      <dgm:t>
        <a:bodyPr/>
        <a:lstStyle/>
        <a:p>
          <a:endParaRPr lang="en-US"/>
        </a:p>
      </dgm:t>
    </dgm:pt>
    <dgm:pt modelId="{87B8A7A8-F20F-5443-A3DE-FC94D73FD812}" type="sibTrans" cxnId="{F1AAADAD-42EF-634B-8DAB-C168102E5EE2}">
      <dgm:prSet/>
      <dgm:spPr/>
      <dgm:t>
        <a:bodyPr/>
        <a:lstStyle/>
        <a:p>
          <a:endParaRPr lang="en-US"/>
        </a:p>
      </dgm:t>
    </dgm:pt>
    <dgm:pt modelId="{1FA7B9C7-2752-2247-B21B-05B63BEB334B}">
      <dgm:prSet custT="1"/>
      <dgm:spPr>
        <a:solidFill>
          <a:srgbClr val="4E8542">
            <a:lumMod val="20000"/>
            <a:lumOff val="80000"/>
          </a:srgbClr>
        </a:solidFill>
        <a:ln w="25400" cap="flat" cmpd="sng" algn="ctr">
          <a:solidFill>
            <a:srgbClr val="F07F09">
              <a:shade val="80000"/>
              <a:hueOff val="0"/>
              <a:satOff val="0"/>
              <a:lumOff val="0"/>
              <a:alphaOff val="0"/>
            </a:srgbClr>
          </a:solidFill>
          <a:prstDash val="solid"/>
        </a:ln>
        <a:effectLst/>
      </dgm:spPr>
      <dgm:t>
        <a:bodyPr spcFirstLastPara="0" vert="horz" wrap="square" lIns="91440" tIns="91440" rIns="91440" bIns="91440" numCol="1" spcCol="1270" anchor="ctr" anchorCtr="0"/>
        <a:lstStyle/>
        <a:p>
          <a:pPr marL="0" lvl="0" indent="0" algn="l" defTabSz="1066800">
            <a:lnSpc>
              <a:spcPct val="90000"/>
            </a:lnSpc>
            <a:spcBef>
              <a:spcPct val="0"/>
            </a:spcBef>
            <a:spcAft>
              <a:spcPct val="35000"/>
            </a:spcAft>
            <a:buNone/>
          </a:pPr>
          <a:r>
            <a:rPr lang="en-US" sz="2400" kern="1200" dirty="0">
              <a:solidFill>
                <a:srgbClr val="00B050"/>
              </a:solidFill>
              <a:latin typeface="Franklin Gothic Book"/>
              <a:ea typeface="+mn-ea"/>
              <a:cs typeface="+mn-cs"/>
            </a:rPr>
            <a:t>Use a guide</a:t>
          </a:r>
        </a:p>
      </dgm:t>
    </dgm:pt>
    <dgm:pt modelId="{F6360B3E-CB99-C048-8065-801077DA6E5D}" type="parTrans" cxnId="{27B12EB0-8995-7941-AE7E-7CAD99F787FD}">
      <dgm:prSet/>
      <dgm:spPr/>
      <dgm:t>
        <a:bodyPr/>
        <a:lstStyle/>
        <a:p>
          <a:endParaRPr lang="en-US"/>
        </a:p>
      </dgm:t>
    </dgm:pt>
    <dgm:pt modelId="{79BCF881-A15F-5049-9149-21D6C170AF4C}" type="sibTrans" cxnId="{27B12EB0-8995-7941-AE7E-7CAD99F787FD}">
      <dgm:prSet/>
      <dgm:spPr/>
      <dgm:t>
        <a:bodyPr/>
        <a:lstStyle/>
        <a:p>
          <a:endParaRPr lang="en-US"/>
        </a:p>
      </dgm:t>
    </dgm:pt>
    <dgm:pt modelId="{A9D619D3-7337-384C-BD41-B500004A475B}">
      <dgm:prSet custT="1"/>
      <dgm:spPr>
        <a:solidFill>
          <a:srgbClr val="4E8542">
            <a:lumMod val="20000"/>
            <a:lumOff val="80000"/>
          </a:srgbClr>
        </a:solidFill>
        <a:ln w="25400" cap="flat" cmpd="sng" algn="ctr">
          <a:solidFill>
            <a:srgbClr val="F07F09">
              <a:shade val="80000"/>
              <a:hueOff val="0"/>
              <a:satOff val="0"/>
              <a:lumOff val="0"/>
              <a:alphaOff val="0"/>
            </a:srgbClr>
          </a:solidFill>
          <a:prstDash val="solid"/>
        </a:ln>
        <a:effectLst/>
      </dgm:spPr>
      <dgm:t>
        <a:bodyPr spcFirstLastPara="0" vert="horz" wrap="square" lIns="91440" tIns="91440" rIns="91440" bIns="91440" numCol="1" spcCol="1270" anchor="ctr" anchorCtr="0"/>
        <a:lstStyle/>
        <a:p>
          <a:r>
            <a:rPr lang="en-US" sz="2400" dirty="0">
              <a:solidFill>
                <a:srgbClr val="00B050"/>
              </a:solidFill>
            </a:rPr>
            <a:t>Bring data to every team meeting and use it to guide action planning!!</a:t>
          </a:r>
        </a:p>
      </dgm:t>
    </dgm:pt>
    <dgm:pt modelId="{3CBEE6BD-7D00-C442-BF25-0FA92B6BC97F}" type="parTrans" cxnId="{1B314233-8312-1C4F-B66C-BFC0CDC5EA87}">
      <dgm:prSet/>
      <dgm:spPr/>
      <dgm:t>
        <a:bodyPr/>
        <a:lstStyle/>
        <a:p>
          <a:endParaRPr lang="en-US"/>
        </a:p>
      </dgm:t>
    </dgm:pt>
    <dgm:pt modelId="{515F46D1-E327-3246-8410-310CB7630815}" type="sibTrans" cxnId="{1B314233-8312-1C4F-B66C-BFC0CDC5EA87}">
      <dgm:prSet/>
      <dgm:spPr/>
      <dgm:t>
        <a:bodyPr/>
        <a:lstStyle/>
        <a:p>
          <a:endParaRPr lang="en-US"/>
        </a:p>
      </dgm:t>
    </dgm:pt>
    <dgm:pt modelId="{7455F19C-8928-A44E-BD57-78D48C51210A}">
      <dgm:prSet custT="1"/>
      <dgm:spPr/>
      <dgm:t>
        <a:bodyPr/>
        <a:lstStyle/>
        <a:p>
          <a:pPr marL="228600" lvl="1" indent="-228600" algn="l" defTabSz="889000">
            <a:lnSpc>
              <a:spcPct val="90000"/>
            </a:lnSpc>
            <a:spcBef>
              <a:spcPct val="0"/>
            </a:spcBef>
            <a:spcAft>
              <a:spcPct val="20000"/>
            </a:spcAft>
            <a:buChar char="•"/>
          </a:pPr>
          <a:r>
            <a:rPr lang="en-US" sz="2000" kern="1200" dirty="0">
              <a:solidFill>
                <a:prstClr val="black">
                  <a:hueOff val="0"/>
                  <a:satOff val="0"/>
                  <a:lumOff val="0"/>
                  <a:alphaOff val="0"/>
                </a:prstClr>
              </a:solidFill>
              <a:latin typeface="Franklin Gothic Book"/>
              <a:ea typeface="+mn-ea"/>
              <a:cs typeface="+mn-cs"/>
            </a:rPr>
            <a:t>Consider the PBIS Blueprint Self-Assessment</a:t>
          </a:r>
        </a:p>
      </dgm:t>
    </dgm:pt>
    <dgm:pt modelId="{417E4DE9-399B-9F48-A87A-5E74BBD94F3C}" type="parTrans" cxnId="{07DEE050-17B8-D340-B324-7E43439E2C1E}">
      <dgm:prSet/>
      <dgm:spPr/>
      <dgm:t>
        <a:bodyPr/>
        <a:lstStyle/>
        <a:p>
          <a:endParaRPr lang="en-US"/>
        </a:p>
      </dgm:t>
    </dgm:pt>
    <dgm:pt modelId="{74D40C12-10D1-DF47-B1BF-D97465CFE4F0}" type="sibTrans" cxnId="{07DEE050-17B8-D340-B324-7E43439E2C1E}">
      <dgm:prSet/>
      <dgm:spPr/>
      <dgm:t>
        <a:bodyPr/>
        <a:lstStyle/>
        <a:p>
          <a:endParaRPr lang="en-US"/>
        </a:p>
      </dgm:t>
    </dgm:pt>
    <dgm:pt modelId="{FDA12508-CD4F-2844-82CF-72EFF15B0825}" type="pres">
      <dgm:prSet presAssocID="{B50373FD-C3C7-A143-8A20-293B2CE52AF5}" presName="linear" presStyleCnt="0">
        <dgm:presLayoutVars>
          <dgm:animLvl val="lvl"/>
          <dgm:resizeHandles val="exact"/>
        </dgm:presLayoutVars>
      </dgm:prSet>
      <dgm:spPr/>
    </dgm:pt>
    <dgm:pt modelId="{E413FB02-564D-B84C-B16F-0490FF3673B4}" type="pres">
      <dgm:prSet presAssocID="{97AA8F87-22C1-D74B-BE18-AD9D7E51F036}" presName="parentText" presStyleLbl="node1" presStyleIdx="0" presStyleCnt="3">
        <dgm:presLayoutVars>
          <dgm:chMax val="0"/>
          <dgm:bulletEnabled val="1"/>
        </dgm:presLayoutVars>
      </dgm:prSet>
      <dgm:spPr/>
    </dgm:pt>
    <dgm:pt modelId="{D58F8046-7750-044A-AE2D-7EA32CBFBD07}" type="pres">
      <dgm:prSet presAssocID="{97AA8F87-22C1-D74B-BE18-AD9D7E51F036}" presName="childText" presStyleLbl="revTx" presStyleIdx="0" presStyleCnt="2">
        <dgm:presLayoutVars>
          <dgm:bulletEnabled val="1"/>
        </dgm:presLayoutVars>
      </dgm:prSet>
      <dgm:spPr/>
    </dgm:pt>
    <dgm:pt modelId="{27392315-E8C4-5848-935C-BA8FC2C753AD}" type="pres">
      <dgm:prSet presAssocID="{1FA7B9C7-2752-2247-B21B-05B63BEB334B}" presName="parentText" presStyleLbl="node1" presStyleIdx="1" presStyleCnt="3">
        <dgm:presLayoutVars>
          <dgm:chMax val="0"/>
          <dgm:bulletEnabled val="1"/>
        </dgm:presLayoutVars>
      </dgm:prSet>
      <dgm:spPr>
        <a:xfrm>
          <a:off x="0" y="2114760"/>
          <a:ext cx="8686800" cy="1104480"/>
        </a:xfrm>
        <a:prstGeom prst="roundRect">
          <a:avLst/>
        </a:prstGeom>
      </dgm:spPr>
    </dgm:pt>
    <dgm:pt modelId="{F2DEC149-DF6F-7E41-8ECD-DEA2FF2AA23A}" type="pres">
      <dgm:prSet presAssocID="{1FA7B9C7-2752-2247-B21B-05B63BEB334B}" presName="childText" presStyleLbl="revTx" presStyleIdx="1" presStyleCnt="2">
        <dgm:presLayoutVars>
          <dgm:bulletEnabled val="1"/>
        </dgm:presLayoutVars>
      </dgm:prSet>
      <dgm:spPr/>
    </dgm:pt>
    <dgm:pt modelId="{14D2D3A7-408D-2743-87DC-08CE673DFA3D}" type="pres">
      <dgm:prSet presAssocID="{A9D619D3-7337-384C-BD41-B500004A475B}" presName="parentText" presStyleLbl="node1" presStyleIdx="2" presStyleCnt="3">
        <dgm:presLayoutVars>
          <dgm:chMax val="0"/>
          <dgm:bulletEnabled val="1"/>
        </dgm:presLayoutVars>
      </dgm:prSet>
      <dgm:spPr>
        <a:xfrm>
          <a:off x="0" y="4196280"/>
          <a:ext cx="8686800" cy="1104480"/>
        </a:xfrm>
        <a:prstGeom prst="roundRect">
          <a:avLst/>
        </a:prstGeom>
      </dgm:spPr>
    </dgm:pt>
  </dgm:ptLst>
  <dgm:cxnLst>
    <dgm:cxn modelId="{9C675014-9591-2041-BBB9-17C257303F79}" type="presOf" srcId="{71B1703F-EB65-6F44-A2D9-6CAF8B471E76}" destId="{D58F8046-7750-044A-AE2D-7EA32CBFBD07}" srcOrd="0" destOrd="0" presId="urn:microsoft.com/office/officeart/2005/8/layout/vList2"/>
    <dgm:cxn modelId="{50837417-F68D-F74D-9C0F-33BC0DCB64CB}" type="presOf" srcId="{A9D619D3-7337-384C-BD41-B500004A475B}" destId="{14D2D3A7-408D-2743-87DC-08CE673DFA3D}" srcOrd="0" destOrd="0" presId="urn:microsoft.com/office/officeart/2005/8/layout/vList2"/>
    <dgm:cxn modelId="{75759D25-A665-5C47-BD08-DF41B2F3BE4A}" type="presOf" srcId="{97AA8F87-22C1-D74B-BE18-AD9D7E51F036}" destId="{E413FB02-564D-B84C-B16F-0490FF3673B4}" srcOrd="0" destOrd="0" presId="urn:microsoft.com/office/officeart/2005/8/layout/vList2"/>
    <dgm:cxn modelId="{C0577F2D-5C4C-F746-ADC9-D07B4AC0DCE4}" srcId="{B50373FD-C3C7-A143-8A20-293B2CE52AF5}" destId="{97AA8F87-22C1-D74B-BE18-AD9D7E51F036}" srcOrd="0" destOrd="0" parTransId="{1ED9A303-E60C-8A4E-BCD4-AC719835E883}" sibTransId="{33E2269B-7A9C-7E44-BE29-AD456DB8C62C}"/>
    <dgm:cxn modelId="{3A7E4C2F-158E-584D-B0BA-EDBCBDAA61CB}" type="presOf" srcId="{B50373FD-C3C7-A143-8A20-293B2CE52AF5}" destId="{FDA12508-CD4F-2844-82CF-72EFF15B0825}" srcOrd="0" destOrd="0" presId="urn:microsoft.com/office/officeart/2005/8/layout/vList2"/>
    <dgm:cxn modelId="{1B314233-8312-1C4F-B66C-BFC0CDC5EA87}" srcId="{B50373FD-C3C7-A143-8A20-293B2CE52AF5}" destId="{A9D619D3-7337-384C-BD41-B500004A475B}" srcOrd="2" destOrd="0" parTransId="{3CBEE6BD-7D00-C442-BF25-0FA92B6BC97F}" sibTransId="{515F46D1-E327-3246-8410-310CB7630815}"/>
    <dgm:cxn modelId="{C37DE86F-2419-A847-959B-3600AC6EF0EC}" srcId="{97AA8F87-22C1-D74B-BE18-AD9D7E51F036}" destId="{71B1703F-EB65-6F44-A2D9-6CAF8B471E76}" srcOrd="0" destOrd="0" parTransId="{06570761-C93B-8E4F-844D-1CCE16A322AC}" sibTransId="{411B3E3C-38AD-4247-95F0-1903A714FD18}"/>
    <dgm:cxn modelId="{07DEE050-17B8-D340-B324-7E43439E2C1E}" srcId="{1FA7B9C7-2752-2247-B21B-05B63BEB334B}" destId="{7455F19C-8928-A44E-BD57-78D48C51210A}" srcOrd="0" destOrd="0" parTransId="{417E4DE9-399B-9F48-A87A-5E74BBD94F3C}" sibTransId="{74D40C12-10D1-DF47-B1BF-D97465CFE4F0}"/>
    <dgm:cxn modelId="{31EE447C-254C-674D-9BC5-EB36BC84D2DD}" type="presOf" srcId="{8CE26524-7DCE-D64F-A880-5CE957533033}" destId="{D58F8046-7750-044A-AE2D-7EA32CBFBD07}" srcOrd="0" destOrd="1" presId="urn:microsoft.com/office/officeart/2005/8/layout/vList2"/>
    <dgm:cxn modelId="{2A6B7DAC-3E20-9F4D-A8CB-BC1388FB733F}" type="presOf" srcId="{7455F19C-8928-A44E-BD57-78D48C51210A}" destId="{F2DEC149-DF6F-7E41-8ECD-DEA2FF2AA23A}" srcOrd="0" destOrd="0" presId="urn:microsoft.com/office/officeart/2005/8/layout/vList2"/>
    <dgm:cxn modelId="{F1AAADAD-42EF-634B-8DAB-C168102E5EE2}" srcId="{97AA8F87-22C1-D74B-BE18-AD9D7E51F036}" destId="{8CE26524-7DCE-D64F-A880-5CE957533033}" srcOrd="1" destOrd="0" parTransId="{022FFAD8-BAA9-614C-ABA1-63768B3B9516}" sibTransId="{87B8A7A8-F20F-5443-A3DE-FC94D73FD812}"/>
    <dgm:cxn modelId="{27B12EB0-8995-7941-AE7E-7CAD99F787FD}" srcId="{B50373FD-C3C7-A143-8A20-293B2CE52AF5}" destId="{1FA7B9C7-2752-2247-B21B-05B63BEB334B}" srcOrd="1" destOrd="0" parTransId="{F6360B3E-CB99-C048-8065-801077DA6E5D}" sibTransId="{79BCF881-A15F-5049-9149-21D6C170AF4C}"/>
    <dgm:cxn modelId="{DE8557B8-ACF9-B847-AF09-597DCFB1960A}" type="presOf" srcId="{1FA7B9C7-2752-2247-B21B-05B63BEB334B}" destId="{27392315-E8C4-5848-935C-BA8FC2C753AD}" srcOrd="0" destOrd="0" presId="urn:microsoft.com/office/officeart/2005/8/layout/vList2"/>
    <dgm:cxn modelId="{596B32F3-365F-BD4C-9E08-167AFBC6DD24}" type="presParOf" srcId="{FDA12508-CD4F-2844-82CF-72EFF15B0825}" destId="{E413FB02-564D-B84C-B16F-0490FF3673B4}" srcOrd="0" destOrd="0" presId="urn:microsoft.com/office/officeart/2005/8/layout/vList2"/>
    <dgm:cxn modelId="{C7415078-1C1A-D64D-A245-0AA5B62B7C93}" type="presParOf" srcId="{FDA12508-CD4F-2844-82CF-72EFF15B0825}" destId="{D58F8046-7750-044A-AE2D-7EA32CBFBD07}" srcOrd="1" destOrd="0" presId="urn:microsoft.com/office/officeart/2005/8/layout/vList2"/>
    <dgm:cxn modelId="{B2E532DD-E326-2A4A-874B-9980331A3E11}" type="presParOf" srcId="{FDA12508-CD4F-2844-82CF-72EFF15B0825}" destId="{27392315-E8C4-5848-935C-BA8FC2C753AD}" srcOrd="2" destOrd="0" presId="urn:microsoft.com/office/officeart/2005/8/layout/vList2"/>
    <dgm:cxn modelId="{C7AE25EE-9E7B-5A49-B5A8-F2105B0BF550}" type="presParOf" srcId="{FDA12508-CD4F-2844-82CF-72EFF15B0825}" destId="{F2DEC149-DF6F-7E41-8ECD-DEA2FF2AA23A}" srcOrd="3" destOrd="0" presId="urn:microsoft.com/office/officeart/2005/8/layout/vList2"/>
    <dgm:cxn modelId="{A7897104-2EFC-9E4E-896A-F2F2A761F036}" type="presParOf" srcId="{FDA12508-CD4F-2844-82CF-72EFF15B0825}" destId="{14D2D3A7-408D-2743-87DC-08CE673DFA3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261CE2AB-5F5D-FE4B-AA82-16DC560E32FD}" type="doc">
      <dgm:prSet loTypeId="urn:microsoft.com/office/officeart/2005/8/layout/vList2" loCatId="" qsTypeId="urn:microsoft.com/office/officeart/2005/8/quickstyle/simple1" qsCatId="simple" csTypeId="urn:microsoft.com/office/officeart/2005/8/colors/colorful3" csCatId="colorful" phldr="1"/>
      <dgm:spPr/>
      <dgm:t>
        <a:bodyPr/>
        <a:lstStyle/>
        <a:p>
          <a:endParaRPr lang="en-US"/>
        </a:p>
      </dgm:t>
    </dgm:pt>
    <dgm:pt modelId="{2EC69883-B995-9140-BC0F-ECAA727EFFD6}">
      <dgm:prSet phldrT="[Text]"/>
      <dgm:spPr/>
      <dgm:t>
        <a:bodyPr/>
        <a:lstStyle/>
        <a:p>
          <a:r>
            <a:rPr lang="en-US" dirty="0">
              <a:effectLst/>
            </a:rPr>
            <a:t>1. Leadership Team has the authority to influence the organization (e.g., decision-making for budget, implementation, policy, data systems).</a:t>
          </a:r>
          <a:endParaRPr lang="en-US" dirty="0"/>
        </a:p>
      </dgm:t>
    </dgm:pt>
    <dgm:pt modelId="{52E665D5-0858-B849-B57B-E36CE21948A4}" type="parTrans" cxnId="{1B160D1D-4BDE-D041-AB3A-C2B466BDA29A}">
      <dgm:prSet/>
      <dgm:spPr/>
      <dgm:t>
        <a:bodyPr/>
        <a:lstStyle/>
        <a:p>
          <a:endParaRPr lang="en-US"/>
        </a:p>
      </dgm:t>
    </dgm:pt>
    <dgm:pt modelId="{A206AF40-6152-D84B-8877-7F40C8B16166}" type="sibTrans" cxnId="{1B160D1D-4BDE-D041-AB3A-C2B466BDA29A}">
      <dgm:prSet/>
      <dgm:spPr/>
      <dgm:t>
        <a:bodyPr/>
        <a:lstStyle/>
        <a:p>
          <a:endParaRPr lang="en-US"/>
        </a:p>
      </dgm:t>
    </dgm:pt>
    <dgm:pt modelId="{9B6E630E-F312-6C4A-A19D-89D73D77A5A9}">
      <dgm:prSet phldrT="[Text]"/>
      <dgm:spPr/>
      <dgm:t>
        <a:bodyPr/>
        <a:lstStyle/>
        <a:p>
          <a:pPr>
            <a:buFont typeface="+mj-lt"/>
            <a:buAutoNum type="arabicPeriod" startAt="2"/>
          </a:pPr>
          <a:r>
            <a:rPr lang="en-US" dirty="0">
              <a:effectLst/>
            </a:rPr>
            <a:t>2. Leadership Team has representation from range of stakeholders with investment in youth outcomes from the local community and individuals with detailed knowledge about the current social-emotional-behavioral initiatives (e.g., accountability, administrators, families, general and special education, higher education, mental health, school board and community members, school board attorneys, trade organizations, youth-serving agencies).</a:t>
          </a:r>
          <a:endParaRPr lang="en-US" dirty="0"/>
        </a:p>
      </dgm:t>
    </dgm:pt>
    <dgm:pt modelId="{3BBAF76E-86FF-BD43-A274-F3620651FED6}" type="parTrans" cxnId="{EA07C1B6-63DD-EB4B-B175-62179365AFBF}">
      <dgm:prSet/>
      <dgm:spPr/>
      <dgm:t>
        <a:bodyPr/>
        <a:lstStyle/>
        <a:p>
          <a:endParaRPr lang="en-US"/>
        </a:p>
      </dgm:t>
    </dgm:pt>
    <dgm:pt modelId="{694D31F0-1AFA-D541-A9E3-1CC479544BE2}" type="sibTrans" cxnId="{EA07C1B6-63DD-EB4B-B175-62179365AFBF}">
      <dgm:prSet/>
      <dgm:spPr/>
      <dgm:t>
        <a:bodyPr/>
        <a:lstStyle/>
        <a:p>
          <a:endParaRPr lang="en-US"/>
        </a:p>
      </dgm:t>
    </dgm:pt>
    <dgm:pt modelId="{9F320966-645D-4D4E-BBE6-9825E7D18474}">
      <dgm:prSet phldrT="[Text]"/>
      <dgm:spPr/>
      <dgm:t>
        <a:bodyPr/>
        <a:lstStyle/>
        <a:p>
          <a:pPr>
            <a:buFont typeface="+mj-lt"/>
            <a:buAutoNum type="arabicPeriod" startAt="3"/>
          </a:pPr>
          <a:r>
            <a:rPr lang="en-US" dirty="0">
              <a:effectLst/>
            </a:rPr>
            <a:t>3. Leadership Team includes individuals with behavioral science expertise across the full continuum of behavior support (Tiers I, II, III) to ensure fidelity of implementation of PBIS practices and systems in three domains: (a) training, (b) coaching, and (c) evaluation.</a:t>
          </a:r>
          <a:endParaRPr lang="en-US" dirty="0"/>
        </a:p>
      </dgm:t>
    </dgm:pt>
    <dgm:pt modelId="{A969D11F-77DF-0E43-8ACA-3FA5E6DF0846}" type="parTrans" cxnId="{7B983930-1D32-F942-BD6D-56B8D2E8F1EA}">
      <dgm:prSet/>
      <dgm:spPr/>
      <dgm:t>
        <a:bodyPr/>
        <a:lstStyle/>
        <a:p>
          <a:endParaRPr lang="en-US"/>
        </a:p>
      </dgm:t>
    </dgm:pt>
    <dgm:pt modelId="{E87D807F-D6E3-AE41-8AE0-64579F160580}" type="sibTrans" cxnId="{7B983930-1D32-F942-BD6D-56B8D2E8F1EA}">
      <dgm:prSet/>
      <dgm:spPr/>
      <dgm:t>
        <a:bodyPr/>
        <a:lstStyle/>
        <a:p>
          <a:endParaRPr lang="en-US"/>
        </a:p>
      </dgm:t>
    </dgm:pt>
    <dgm:pt modelId="{C582D794-CB6F-8746-8FF7-1206C0890113}" type="pres">
      <dgm:prSet presAssocID="{261CE2AB-5F5D-FE4B-AA82-16DC560E32FD}" presName="linear" presStyleCnt="0">
        <dgm:presLayoutVars>
          <dgm:animLvl val="lvl"/>
          <dgm:resizeHandles val="exact"/>
        </dgm:presLayoutVars>
      </dgm:prSet>
      <dgm:spPr/>
    </dgm:pt>
    <dgm:pt modelId="{2E936A92-E3E8-0E4F-8787-3F464B4808D0}" type="pres">
      <dgm:prSet presAssocID="{2EC69883-B995-9140-BC0F-ECAA727EFFD6}" presName="parentText" presStyleLbl="node1" presStyleIdx="0" presStyleCnt="3">
        <dgm:presLayoutVars>
          <dgm:chMax val="0"/>
          <dgm:bulletEnabled val="1"/>
        </dgm:presLayoutVars>
      </dgm:prSet>
      <dgm:spPr/>
    </dgm:pt>
    <dgm:pt modelId="{3C9E115F-268F-074B-BC4F-01E76456EB71}" type="pres">
      <dgm:prSet presAssocID="{A206AF40-6152-D84B-8877-7F40C8B16166}" presName="spacer" presStyleCnt="0"/>
      <dgm:spPr/>
    </dgm:pt>
    <dgm:pt modelId="{E4740385-FC0E-6748-B605-47C2CCA3F6C4}" type="pres">
      <dgm:prSet presAssocID="{9B6E630E-F312-6C4A-A19D-89D73D77A5A9}" presName="parentText" presStyleLbl="node1" presStyleIdx="1" presStyleCnt="3">
        <dgm:presLayoutVars>
          <dgm:chMax val="0"/>
          <dgm:bulletEnabled val="1"/>
        </dgm:presLayoutVars>
      </dgm:prSet>
      <dgm:spPr/>
    </dgm:pt>
    <dgm:pt modelId="{C73BCDC9-2E49-8249-8798-5DCF5394F5E8}" type="pres">
      <dgm:prSet presAssocID="{694D31F0-1AFA-D541-A9E3-1CC479544BE2}" presName="spacer" presStyleCnt="0"/>
      <dgm:spPr/>
    </dgm:pt>
    <dgm:pt modelId="{479513A7-1E89-6148-824A-132BE9607B1F}" type="pres">
      <dgm:prSet presAssocID="{9F320966-645D-4D4E-BBE6-9825E7D18474}" presName="parentText" presStyleLbl="node1" presStyleIdx="2" presStyleCnt="3">
        <dgm:presLayoutVars>
          <dgm:chMax val="0"/>
          <dgm:bulletEnabled val="1"/>
        </dgm:presLayoutVars>
      </dgm:prSet>
      <dgm:spPr/>
    </dgm:pt>
  </dgm:ptLst>
  <dgm:cxnLst>
    <dgm:cxn modelId="{1B160D1D-4BDE-D041-AB3A-C2B466BDA29A}" srcId="{261CE2AB-5F5D-FE4B-AA82-16DC560E32FD}" destId="{2EC69883-B995-9140-BC0F-ECAA727EFFD6}" srcOrd="0" destOrd="0" parTransId="{52E665D5-0858-B849-B57B-E36CE21948A4}" sibTransId="{A206AF40-6152-D84B-8877-7F40C8B16166}"/>
    <dgm:cxn modelId="{7B983930-1D32-F942-BD6D-56B8D2E8F1EA}" srcId="{261CE2AB-5F5D-FE4B-AA82-16DC560E32FD}" destId="{9F320966-645D-4D4E-BBE6-9825E7D18474}" srcOrd="2" destOrd="0" parTransId="{A969D11F-77DF-0E43-8ACA-3FA5E6DF0846}" sibTransId="{E87D807F-D6E3-AE41-8AE0-64579F160580}"/>
    <dgm:cxn modelId="{4C75936F-D41D-B448-8FE6-91503CDA6A5C}" type="presOf" srcId="{2EC69883-B995-9140-BC0F-ECAA727EFFD6}" destId="{2E936A92-E3E8-0E4F-8787-3F464B4808D0}" srcOrd="0" destOrd="0" presId="urn:microsoft.com/office/officeart/2005/8/layout/vList2"/>
    <dgm:cxn modelId="{195D0E89-145B-0F4C-8256-985461658688}" type="presOf" srcId="{9B6E630E-F312-6C4A-A19D-89D73D77A5A9}" destId="{E4740385-FC0E-6748-B605-47C2CCA3F6C4}" srcOrd="0" destOrd="0" presId="urn:microsoft.com/office/officeart/2005/8/layout/vList2"/>
    <dgm:cxn modelId="{EA07C1B6-63DD-EB4B-B175-62179365AFBF}" srcId="{261CE2AB-5F5D-FE4B-AA82-16DC560E32FD}" destId="{9B6E630E-F312-6C4A-A19D-89D73D77A5A9}" srcOrd="1" destOrd="0" parTransId="{3BBAF76E-86FF-BD43-A274-F3620651FED6}" sibTransId="{694D31F0-1AFA-D541-A9E3-1CC479544BE2}"/>
    <dgm:cxn modelId="{4FCE69CB-B330-E541-9B9D-7DC86685BC22}" type="presOf" srcId="{261CE2AB-5F5D-FE4B-AA82-16DC560E32FD}" destId="{C582D794-CB6F-8746-8FF7-1206C0890113}" srcOrd="0" destOrd="0" presId="urn:microsoft.com/office/officeart/2005/8/layout/vList2"/>
    <dgm:cxn modelId="{E5484CFC-0452-5548-82BE-948CB58B210E}" type="presOf" srcId="{9F320966-645D-4D4E-BBE6-9825E7D18474}" destId="{479513A7-1E89-6148-824A-132BE9607B1F}" srcOrd="0" destOrd="0" presId="urn:microsoft.com/office/officeart/2005/8/layout/vList2"/>
    <dgm:cxn modelId="{D388CC20-352F-6240-8336-C3772BD84224}" type="presParOf" srcId="{C582D794-CB6F-8746-8FF7-1206C0890113}" destId="{2E936A92-E3E8-0E4F-8787-3F464B4808D0}" srcOrd="0" destOrd="0" presId="urn:microsoft.com/office/officeart/2005/8/layout/vList2"/>
    <dgm:cxn modelId="{64D78D4A-CCE3-5345-92C3-A11B09CDCF70}" type="presParOf" srcId="{C582D794-CB6F-8746-8FF7-1206C0890113}" destId="{3C9E115F-268F-074B-BC4F-01E76456EB71}" srcOrd="1" destOrd="0" presId="urn:microsoft.com/office/officeart/2005/8/layout/vList2"/>
    <dgm:cxn modelId="{FD73CAD9-D479-F24E-A5DA-EC88118D2B3F}" type="presParOf" srcId="{C582D794-CB6F-8746-8FF7-1206C0890113}" destId="{E4740385-FC0E-6748-B605-47C2CCA3F6C4}" srcOrd="2" destOrd="0" presId="urn:microsoft.com/office/officeart/2005/8/layout/vList2"/>
    <dgm:cxn modelId="{27A845B4-4318-5B43-A228-190EAF0E2C37}" type="presParOf" srcId="{C582D794-CB6F-8746-8FF7-1206C0890113}" destId="{C73BCDC9-2E49-8249-8798-5DCF5394F5E8}" srcOrd="3" destOrd="0" presId="urn:microsoft.com/office/officeart/2005/8/layout/vList2"/>
    <dgm:cxn modelId="{A0596419-12FF-894B-9B54-83EAE8588B37}" type="presParOf" srcId="{C582D794-CB6F-8746-8FF7-1206C0890113}" destId="{479513A7-1E89-6148-824A-132BE9607B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1CE2AB-5F5D-FE4B-AA82-16DC560E32FD}" type="doc">
      <dgm:prSet loTypeId="urn:microsoft.com/office/officeart/2005/8/layout/vList2" loCatId="" qsTypeId="urn:microsoft.com/office/officeart/2005/8/quickstyle/simple1" qsCatId="simple" csTypeId="urn:microsoft.com/office/officeart/2005/8/colors/colorful3" csCatId="colorful" phldr="1"/>
      <dgm:spPr/>
      <dgm:t>
        <a:bodyPr/>
        <a:lstStyle/>
        <a:p>
          <a:endParaRPr lang="en-US"/>
        </a:p>
      </dgm:t>
    </dgm:pt>
    <dgm:pt modelId="{2EC69883-B995-9140-BC0F-ECAA727EFFD6}">
      <dgm:prSet phldrT="[Text]"/>
      <dgm:spPr/>
      <dgm:t>
        <a:bodyPr/>
        <a:lstStyle/>
        <a:p>
          <a:r>
            <a:rPr lang="en-US" dirty="0">
              <a:effectLst/>
            </a:rPr>
            <a:t>4. Leadership Team is led or facilitated by a coordinator(s) with (a) adequately allocated FTE and (b) experience in data-based decision-making, systems to support implementation, and evidence-based social-emotional-behavioral practices.</a:t>
          </a:r>
          <a:endParaRPr lang="en-US" dirty="0"/>
        </a:p>
      </dgm:t>
    </dgm:pt>
    <dgm:pt modelId="{52E665D5-0858-B849-B57B-E36CE21948A4}" type="parTrans" cxnId="{1B160D1D-4BDE-D041-AB3A-C2B466BDA29A}">
      <dgm:prSet/>
      <dgm:spPr/>
      <dgm:t>
        <a:bodyPr/>
        <a:lstStyle/>
        <a:p>
          <a:endParaRPr lang="en-US"/>
        </a:p>
      </dgm:t>
    </dgm:pt>
    <dgm:pt modelId="{A206AF40-6152-D84B-8877-7F40C8B16166}" type="sibTrans" cxnId="{1B160D1D-4BDE-D041-AB3A-C2B466BDA29A}">
      <dgm:prSet/>
      <dgm:spPr/>
      <dgm:t>
        <a:bodyPr/>
        <a:lstStyle/>
        <a:p>
          <a:endParaRPr lang="en-US"/>
        </a:p>
      </dgm:t>
    </dgm:pt>
    <dgm:pt modelId="{9B6E630E-F312-6C4A-A19D-89D73D77A5A9}">
      <dgm:prSet phldrT="[Text]"/>
      <dgm:spPr/>
      <dgm:t>
        <a:bodyPr/>
        <a:lstStyle/>
        <a:p>
          <a:pPr>
            <a:buFont typeface="+mj-lt"/>
            <a:buAutoNum type="arabicPeriod" startAt="2"/>
          </a:pPr>
          <a:r>
            <a:rPr lang="en-US" dirty="0">
              <a:effectLst/>
            </a:rPr>
            <a:t>5. Leadership Team completes a 3-5 year action plan guided by the PBIS Implementation Blueprint Self-Assessment, state/district strategic plan, and district/school fidelity of implementation data (e.g., Tiered Fidelity Inventory), and matches resources to needs based on student outcome data, especially for vulnerable populations.</a:t>
          </a:r>
          <a:endParaRPr lang="en-US" dirty="0"/>
        </a:p>
      </dgm:t>
    </dgm:pt>
    <dgm:pt modelId="{3BBAF76E-86FF-BD43-A274-F3620651FED6}" type="parTrans" cxnId="{EA07C1B6-63DD-EB4B-B175-62179365AFBF}">
      <dgm:prSet/>
      <dgm:spPr/>
      <dgm:t>
        <a:bodyPr/>
        <a:lstStyle/>
        <a:p>
          <a:endParaRPr lang="en-US"/>
        </a:p>
      </dgm:t>
    </dgm:pt>
    <dgm:pt modelId="{694D31F0-1AFA-D541-A9E3-1CC479544BE2}" type="sibTrans" cxnId="{EA07C1B6-63DD-EB4B-B175-62179365AFBF}">
      <dgm:prSet/>
      <dgm:spPr/>
      <dgm:t>
        <a:bodyPr/>
        <a:lstStyle/>
        <a:p>
          <a:endParaRPr lang="en-US"/>
        </a:p>
      </dgm:t>
    </dgm:pt>
    <dgm:pt modelId="{9F320966-645D-4D4E-BBE6-9825E7D18474}">
      <dgm:prSet phldrT="[Text]"/>
      <dgm:spPr/>
      <dgm:t>
        <a:bodyPr/>
        <a:lstStyle/>
        <a:p>
          <a:pPr>
            <a:buFont typeface="+mj-lt"/>
            <a:buAutoNum type="arabicPeriod" startAt="3"/>
          </a:pPr>
          <a:r>
            <a:rPr lang="en-US" dirty="0">
              <a:effectLst/>
            </a:rPr>
            <a:t>6. Leadership Team uses standard meeting process and problem solving agenda (e.g., Team-Initiated Problem Solving) with clearly defined operating procedures (e.g., procedures for securing agreements, resolving conflicts and integration of system features).</a:t>
          </a:r>
          <a:endParaRPr lang="en-US" dirty="0"/>
        </a:p>
      </dgm:t>
    </dgm:pt>
    <dgm:pt modelId="{A969D11F-77DF-0E43-8ACA-3FA5E6DF0846}" type="parTrans" cxnId="{7B983930-1D32-F942-BD6D-56B8D2E8F1EA}">
      <dgm:prSet/>
      <dgm:spPr/>
      <dgm:t>
        <a:bodyPr/>
        <a:lstStyle/>
        <a:p>
          <a:endParaRPr lang="en-US"/>
        </a:p>
      </dgm:t>
    </dgm:pt>
    <dgm:pt modelId="{E87D807F-D6E3-AE41-8AE0-64579F160580}" type="sibTrans" cxnId="{7B983930-1D32-F942-BD6D-56B8D2E8F1EA}">
      <dgm:prSet/>
      <dgm:spPr/>
      <dgm:t>
        <a:bodyPr/>
        <a:lstStyle/>
        <a:p>
          <a:endParaRPr lang="en-US"/>
        </a:p>
      </dgm:t>
    </dgm:pt>
    <dgm:pt modelId="{0A6CDD7E-539C-C442-9AC4-BC5D224539E1}">
      <dgm:prSet phldrT="[Text]"/>
      <dgm:spPr/>
      <dgm:t>
        <a:bodyPr/>
        <a:lstStyle/>
        <a:p>
          <a:pPr>
            <a:buFont typeface="+mj-lt"/>
            <a:buAutoNum type="arabicPeriod" startAt="3"/>
          </a:pPr>
          <a:r>
            <a:rPr lang="en-US" dirty="0"/>
            <a:t>7. </a:t>
          </a:r>
          <a:r>
            <a:rPr lang="en-US" dirty="0">
              <a:effectLst/>
            </a:rPr>
            <a:t>Leadership Team engages in ongoing, two-way communication with executive leadership regarding implementation progress and outcomes related to student behavior goals and PBIS fidelity of implementation.</a:t>
          </a:r>
          <a:endParaRPr lang="en-US" dirty="0"/>
        </a:p>
      </dgm:t>
    </dgm:pt>
    <dgm:pt modelId="{A5499645-970A-2947-B660-523A9C37A7EF}" type="parTrans" cxnId="{36A1EA08-BF08-9B44-973D-4240011430CF}">
      <dgm:prSet/>
      <dgm:spPr/>
      <dgm:t>
        <a:bodyPr/>
        <a:lstStyle/>
        <a:p>
          <a:endParaRPr lang="en-US"/>
        </a:p>
      </dgm:t>
    </dgm:pt>
    <dgm:pt modelId="{A26F8FF6-E26C-B143-9D05-8BB078950C4E}" type="sibTrans" cxnId="{36A1EA08-BF08-9B44-973D-4240011430CF}">
      <dgm:prSet/>
      <dgm:spPr/>
      <dgm:t>
        <a:bodyPr/>
        <a:lstStyle/>
        <a:p>
          <a:endParaRPr lang="en-US"/>
        </a:p>
      </dgm:t>
    </dgm:pt>
    <dgm:pt modelId="{C851546E-E824-114F-91CC-2BF9EF51C36F}">
      <dgm:prSet phldrT="[Text]"/>
      <dgm:spPr/>
      <dgm:t>
        <a:bodyPr/>
        <a:lstStyle/>
        <a:p>
          <a:pPr>
            <a:buFont typeface="+mj-lt"/>
            <a:buAutoNum type="arabicPeriod" startAt="3"/>
          </a:pPr>
          <a:r>
            <a:rPr lang="en-US" dirty="0"/>
            <a:t>8. </a:t>
          </a:r>
          <a:r>
            <a:rPr lang="en-US" dirty="0">
              <a:effectLst/>
            </a:rPr>
            <a:t>Leadership Team members who coordinate daily implementation of the initiative regularly monitor and report implementation activities and follow agreed-upon procedures for monitoring progress.</a:t>
          </a:r>
        </a:p>
      </dgm:t>
    </dgm:pt>
    <dgm:pt modelId="{68F2F88B-FC69-7E45-AE4E-F89673A8E6A9}" type="parTrans" cxnId="{39C034D7-A2CC-854B-8C74-F36D364C054F}">
      <dgm:prSet/>
      <dgm:spPr/>
      <dgm:t>
        <a:bodyPr/>
        <a:lstStyle/>
        <a:p>
          <a:endParaRPr lang="en-US"/>
        </a:p>
      </dgm:t>
    </dgm:pt>
    <dgm:pt modelId="{1FCF871C-D1FA-1D41-8CCC-CB011D1910E9}" type="sibTrans" cxnId="{39C034D7-A2CC-854B-8C74-F36D364C054F}">
      <dgm:prSet/>
      <dgm:spPr/>
      <dgm:t>
        <a:bodyPr/>
        <a:lstStyle/>
        <a:p>
          <a:endParaRPr lang="en-US"/>
        </a:p>
      </dgm:t>
    </dgm:pt>
    <dgm:pt modelId="{63973A98-2EDC-FC4A-BD64-1E6017FD36A7}">
      <dgm:prSet phldrT="[Text]"/>
      <dgm:spPr/>
      <dgm:t>
        <a:bodyPr/>
        <a:lstStyle/>
        <a:p>
          <a:pPr>
            <a:buFont typeface="+mj-lt"/>
            <a:buAutoNum type="arabicPeriod" startAt="3"/>
          </a:pPr>
          <a:r>
            <a:rPr lang="en-US" dirty="0">
              <a:effectLst/>
            </a:rPr>
            <a:t>9. Leadership Team regularly (e.g., quarterly) uses two-way communication with other stakeholders (e.g., school boards, families, community organization leaders, politicians, youth) to solicit feedback on implementation progress and link to outcomes. </a:t>
          </a:r>
        </a:p>
      </dgm:t>
    </dgm:pt>
    <dgm:pt modelId="{D3FFB18E-9DF6-DE4D-BE87-6557D6F40A96}" type="parTrans" cxnId="{70FD3B9E-A998-8E4B-BCBB-E624DCA56097}">
      <dgm:prSet/>
      <dgm:spPr/>
      <dgm:t>
        <a:bodyPr/>
        <a:lstStyle/>
        <a:p>
          <a:endParaRPr lang="en-US"/>
        </a:p>
      </dgm:t>
    </dgm:pt>
    <dgm:pt modelId="{481BF7E1-B077-9B44-BB7C-2D99EDE78C4B}" type="sibTrans" cxnId="{70FD3B9E-A998-8E4B-BCBB-E624DCA56097}">
      <dgm:prSet/>
      <dgm:spPr/>
      <dgm:t>
        <a:bodyPr/>
        <a:lstStyle/>
        <a:p>
          <a:endParaRPr lang="en-US"/>
        </a:p>
      </dgm:t>
    </dgm:pt>
    <dgm:pt modelId="{C582D794-CB6F-8746-8FF7-1206C0890113}" type="pres">
      <dgm:prSet presAssocID="{261CE2AB-5F5D-FE4B-AA82-16DC560E32FD}" presName="linear" presStyleCnt="0">
        <dgm:presLayoutVars>
          <dgm:animLvl val="lvl"/>
          <dgm:resizeHandles val="exact"/>
        </dgm:presLayoutVars>
      </dgm:prSet>
      <dgm:spPr/>
    </dgm:pt>
    <dgm:pt modelId="{2E936A92-E3E8-0E4F-8787-3F464B4808D0}" type="pres">
      <dgm:prSet presAssocID="{2EC69883-B995-9140-BC0F-ECAA727EFFD6}" presName="parentText" presStyleLbl="node1" presStyleIdx="0" presStyleCnt="6">
        <dgm:presLayoutVars>
          <dgm:chMax val="0"/>
          <dgm:bulletEnabled val="1"/>
        </dgm:presLayoutVars>
      </dgm:prSet>
      <dgm:spPr/>
    </dgm:pt>
    <dgm:pt modelId="{3C9E115F-268F-074B-BC4F-01E76456EB71}" type="pres">
      <dgm:prSet presAssocID="{A206AF40-6152-D84B-8877-7F40C8B16166}" presName="spacer" presStyleCnt="0"/>
      <dgm:spPr/>
    </dgm:pt>
    <dgm:pt modelId="{E4740385-FC0E-6748-B605-47C2CCA3F6C4}" type="pres">
      <dgm:prSet presAssocID="{9B6E630E-F312-6C4A-A19D-89D73D77A5A9}" presName="parentText" presStyleLbl="node1" presStyleIdx="1" presStyleCnt="6">
        <dgm:presLayoutVars>
          <dgm:chMax val="0"/>
          <dgm:bulletEnabled val="1"/>
        </dgm:presLayoutVars>
      </dgm:prSet>
      <dgm:spPr/>
    </dgm:pt>
    <dgm:pt modelId="{C73BCDC9-2E49-8249-8798-5DCF5394F5E8}" type="pres">
      <dgm:prSet presAssocID="{694D31F0-1AFA-D541-A9E3-1CC479544BE2}" presName="spacer" presStyleCnt="0"/>
      <dgm:spPr/>
    </dgm:pt>
    <dgm:pt modelId="{479513A7-1E89-6148-824A-132BE9607B1F}" type="pres">
      <dgm:prSet presAssocID="{9F320966-645D-4D4E-BBE6-9825E7D18474}" presName="parentText" presStyleLbl="node1" presStyleIdx="2" presStyleCnt="6">
        <dgm:presLayoutVars>
          <dgm:chMax val="0"/>
          <dgm:bulletEnabled val="1"/>
        </dgm:presLayoutVars>
      </dgm:prSet>
      <dgm:spPr/>
    </dgm:pt>
    <dgm:pt modelId="{776AE99F-BAEC-B748-B995-F2198BB23B4B}" type="pres">
      <dgm:prSet presAssocID="{E87D807F-D6E3-AE41-8AE0-64579F160580}" presName="spacer" presStyleCnt="0"/>
      <dgm:spPr/>
    </dgm:pt>
    <dgm:pt modelId="{9E43EC78-9F4C-C14A-B7A2-51F24DF43785}" type="pres">
      <dgm:prSet presAssocID="{0A6CDD7E-539C-C442-9AC4-BC5D224539E1}" presName="parentText" presStyleLbl="node1" presStyleIdx="3" presStyleCnt="6">
        <dgm:presLayoutVars>
          <dgm:chMax val="0"/>
          <dgm:bulletEnabled val="1"/>
        </dgm:presLayoutVars>
      </dgm:prSet>
      <dgm:spPr/>
    </dgm:pt>
    <dgm:pt modelId="{42310688-F7A6-A845-9CAD-DC25A3A5A16D}" type="pres">
      <dgm:prSet presAssocID="{A26F8FF6-E26C-B143-9D05-8BB078950C4E}" presName="spacer" presStyleCnt="0"/>
      <dgm:spPr/>
    </dgm:pt>
    <dgm:pt modelId="{D70ECB64-DE43-C944-959F-7EC61E2AD184}" type="pres">
      <dgm:prSet presAssocID="{C851546E-E824-114F-91CC-2BF9EF51C36F}" presName="parentText" presStyleLbl="node1" presStyleIdx="4" presStyleCnt="6">
        <dgm:presLayoutVars>
          <dgm:chMax val="0"/>
          <dgm:bulletEnabled val="1"/>
        </dgm:presLayoutVars>
      </dgm:prSet>
      <dgm:spPr/>
    </dgm:pt>
    <dgm:pt modelId="{9B317991-FE27-6B45-AB3E-ACCE1A7EE07B}" type="pres">
      <dgm:prSet presAssocID="{1FCF871C-D1FA-1D41-8CCC-CB011D1910E9}" presName="spacer" presStyleCnt="0"/>
      <dgm:spPr/>
    </dgm:pt>
    <dgm:pt modelId="{613499CA-1494-9441-BD44-8C5A741776CB}" type="pres">
      <dgm:prSet presAssocID="{63973A98-2EDC-FC4A-BD64-1E6017FD36A7}" presName="parentText" presStyleLbl="node1" presStyleIdx="5" presStyleCnt="6">
        <dgm:presLayoutVars>
          <dgm:chMax val="0"/>
          <dgm:bulletEnabled val="1"/>
        </dgm:presLayoutVars>
      </dgm:prSet>
      <dgm:spPr/>
    </dgm:pt>
  </dgm:ptLst>
  <dgm:cxnLst>
    <dgm:cxn modelId="{36A1EA08-BF08-9B44-973D-4240011430CF}" srcId="{261CE2AB-5F5D-FE4B-AA82-16DC560E32FD}" destId="{0A6CDD7E-539C-C442-9AC4-BC5D224539E1}" srcOrd="3" destOrd="0" parTransId="{A5499645-970A-2947-B660-523A9C37A7EF}" sibTransId="{A26F8FF6-E26C-B143-9D05-8BB078950C4E}"/>
    <dgm:cxn modelId="{1B160D1D-4BDE-D041-AB3A-C2B466BDA29A}" srcId="{261CE2AB-5F5D-FE4B-AA82-16DC560E32FD}" destId="{2EC69883-B995-9140-BC0F-ECAA727EFFD6}" srcOrd="0" destOrd="0" parTransId="{52E665D5-0858-B849-B57B-E36CE21948A4}" sibTransId="{A206AF40-6152-D84B-8877-7F40C8B16166}"/>
    <dgm:cxn modelId="{7B983930-1D32-F942-BD6D-56B8D2E8F1EA}" srcId="{261CE2AB-5F5D-FE4B-AA82-16DC560E32FD}" destId="{9F320966-645D-4D4E-BBE6-9825E7D18474}" srcOrd="2" destOrd="0" parTransId="{A969D11F-77DF-0E43-8ACA-3FA5E6DF0846}" sibTransId="{E87D807F-D6E3-AE41-8AE0-64579F160580}"/>
    <dgm:cxn modelId="{4C75936F-D41D-B448-8FE6-91503CDA6A5C}" type="presOf" srcId="{2EC69883-B995-9140-BC0F-ECAA727EFFD6}" destId="{2E936A92-E3E8-0E4F-8787-3F464B4808D0}" srcOrd="0" destOrd="0" presId="urn:microsoft.com/office/officeart/2005/8/layout/vList2"/>
    <dgm:cxn modelId="{195D0E89-145B-0F4C-8256-985461658688}" type="presOf" srcId="{9B6E630E-F312-6C4A-A19D-89D73D77A5A9}" destId="{E4740385-FC0E-6748-B605-47C2CCA3F6C4}" srcOrd="0" destOrd="0" presId="urn:microsoft.com/office/officeart/2005/8/layout/vList2"/>
    <dgm:cxn modelId="{70FD3B9E-A998-8E4B-BCBB-E624DCA56097}" srcId="{261CE2AB-5F5D-FE4B-AA82-16DC560E32FD}" destId="{63973A98-2EDC-FC4A-BD64-1E6017FD36A7}" srcOrd="5" destOrd="0" parTransId="{D3FFB18E-9DF6-DE4D-BE87-6557D6F40A96}" sibTransId="{481BF7E1-B077-9B44-BB7C-2D99EDE78C4B}"/>
    <dgm:cxn modelId="{FB7620A8-031E-6948-96AF-2E62D4F08E2B}" type="presOf" srcId="{C851546E-E824-114F-91CC-2BF9EF51C36F}" destId="{D70ECB64-DE43-C944-959F-7EC61E2AD184}" srcOrd="0" destOrd="0" presId="urn:microsoft.com/office/officeart/2005/8/layout/vList2"/>
    <dgm:cxn modelId="{EA07C1B6-63DD-EB4B-B175-62179365AFBF}" srcId="{261CE2AB-5F5D-FE4B-AA82-16DC560E32FD}" destId="{9B6E630E-F312-6C4A-A19D-89D73D77A5A9}" srcOrd="1" destOrd="0" parTransId="{3BBAF76E-86FF-BD43-A274-F3620651FED6}" sibTransId="{694D31F0-1AFA-D541-A9E3-1CC479544BE2}"/>
    <dgm:cxn modelId="{4FCE69CB-B330-E541-9B9D-7DC86685BC22}" type="presOf" srcId="{261CE2AB-5F5D-FE4B-AA82-16DC560E32FD}" destId="{C582D794-CB6F-8746-8FF7-1206C0890113}" srcOrd="0" destOrd="0" presId="urn:microsoft.com/office/officeart/2005/8/layout/vList2"/>
    <dgm:cxn modelId="{39C034D7-A2CC-854B-8C74-F36D364C054F}" srcId="{261CE2AB-5F5D-FE4B-AA82-16DC560E32FD}" destId="{C851546E-E824-114F-91CC-2BF9EF51C36F}" srcOrd="4" destOrd="0" parTransId="{68F2F88B-FC69-7E45-AE4E-F89673A8E6A9}" sibTransId="{1FCF871C-D1FA-1D41-8CCC-CB011D1910E9}"/>
    <dgm:cxn modelId="{E6B2F2DF-7FCE-3B47-B31A-A0CB49AAAAFF}" type="presOf" srcId="{0A6CDD7E-539C-C442-9AC4-BC5D224539E1}" destId="{9E43EC78-9F4C-C14A-B7A2-51F24DF43785}" srcOrd="0" destOrd="0" presId="urn:microsoft.com/office/officeart/2005/8/layout/vList2"/>
    <dgm:cxn modelId="{3D35FEEE-19F4-8942-8B38-61EC121B9E8D}" type="presOf" srcId="{63973A98-2EDC-FC4A-BD64-1E6017FD36A7}" destId="{613499CA-1494-9441-BD44-8C5A741776CB}" srcOrd="0" destOrd="0" presId="urn:microsoft.com/office/officeart/2005/8/layout/vList2"/>
    <dgm:cxn modelId="{E5484CFC-0452-5548-82BE-948CB58B210E}" type="presOf" srcId="{9F320966-645D-4D4E-BBE6-9825E7D18474}" destId="{479513A7-1E89-6148-824A-132BE9607B1F}" srcOrd="0" destOrd="0" presId="urn:microsoft.com/office/officeart/2005/8/layout/vList2"/>
    <dgm:cxn modelId="{D388CC20-352F-6240-8336-C3772BD84224}" type="presParOf" srcId="{C582D794-CB6F-8746-8FF7-1206C0890113}" destId="{2E936A92-E3E8-0E4F-8787-3F464B4808D0}" srcOrd="0" destOrd="0" presId="urn:microsoft.com/office/officeart/2005/8/layout/vList2"/>
    <dgm:cxn modelId="{64D78D4A-CCE3-5345-92C3-A11B09CDCF70}" type="presParOf" srcId="{C582D794-CB6F-8746-8FF7-1206C0890113}" destId="{3C9E115F-268F-074B-BC4F-01E76456EB71}" srcOrd="1" destOrd="0" presId="urn:microsoft.com/office/officeart/2005/8/layout/vList2"/>
    <dgm:cxn modelId="{FD73CAD9-D479-F24E-A5DA-EC88118D2B3F}" type="presParOf" srcId="{C582D794-CB6F-8746-8FF7-1206C0890113}" destId="{E4740385-FC0E-6748-B605-47C2CCA3F6C4}" srcOrd="2" destOrd="0" presId="urn:microsoft.com/office/officeart/2005/8/layout/vList2"/>
    <dgm:cxn modelId="{27A845B4-4318-5B43-A228-190EAF0E2C37}" type="presParOf" srcId="{C582D794-CB6F-8746-8FF7-1206C0890113}" destId="{C73BCDC9-2E49-8249-8798-5DCF5394F5E8}" srcOrd="3" destOrd="0" presId="urn:microsoft.com/office/officeart/2005/8/layout/vList2"/>
    <dgm:cxn modelId="{A0596419-12FF-894B-9B54-83EAE8588B37}" type="presParOf" srcId="{C582D794-CB6F-8746-8FF7-1206C0890113}" destId="{479513A7-1E89-6148-824A-132BE9607B1F}" srcOrd="4" destOrd="0" presId="urn:microsoft.com/office/officeart/2005/8/layout/vList2"/>
    <dgm:cxn modelId="{E723B7FB-FD92-0D42-87B1-ECB9411959E3}" type="presParOf" srcId="{C582D794-CB6F-8746-8FF7-1206C0890113}" destId="{776AE99F-BAEC-B748-B995-F2198BB23B4B}" srcOrd="5" destOrd="0" presId="urn:microsoft.com/office/officeart/2005/8/layout/vList2"/>
    <dgm:cxn modelId="{4B4E5F55-16D5-994A-885B-5A117846CA73}" type="presParOf" srcId="{C582D794-CB6F-8746-8FF7-1206C0890113}" destId="{9E43EC78-9F4C-C14A-B7A2-51F24DF43785}" srcOrd="6" destOrd="0" presId="urn:microsoft.com/office/officeart/2005/8/layout/vList2"/>
    <dgm:cxn modelId="{689F85F6-5B68-F14C-A88F-37BDFF29790D}" type="presParOf" srcId="{C582D794-CB6F-8746-8FF7-1206C0890113}" destId="{42310688-F7A6-A845-9CAD-DC25A3A5A16D}" srcOrd="7" destOrd="0" presId="urn:microsoft.com/office/officeart/2005/8/layout/vList2"/>
    <dgm:cxn modelId="{2288A819-DF2F-2C42-908A-BF8BE36925D4}" type="presParOf" srcId="{C582D794-CB6F-8746-8FF7-1206C0890113}" destId="{D70ECB64-DE43-C944-959F-7EC61E2AD184}" srcOrd="8" destOrd="0" presId="urn:microsoft.com/office/officeart/2005/8/layout/vList2"/>
    <dgm:cxn modelId="{9284E91A-C56F-D745-A38B-48991DFC3E79}" type="presParOf" srcId="{C582D794-CB6F-8746-8FF7-1206C0890113}" destId="{9B317991-FE27-6B45-AB3E-ACCE1A7EE07B}" srcOrd="9" destOrd="0" presId="urn:microsoft.com/office/officeart/2005/8/layout/vList2"/>
    <dgm:cxn modelId="{97E55B3F-3CD2-0349-9B93-716D783DC82C}" type="presParOf" srcId="{C582D794-CB6F-8746-8FF7-1206C0890113}" destId="{613499CA-1494-9441-BD44-8C5A741776C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1CE2AB-5F5D-FE4B-AA82-16DC560E32FD}" type="doc">
      <dgm:prSet loTypeId="urn:microsoft.com/office/officeart/2005/8/layout/vList2" loCatId="" qsTypeId="urn:microsoft.com/office/officeart/2005/8/quickstyle/simple1" qsCatId="simple" csTypeId="urn:microsoft.com/office/officeart/2005/8/colors/colorful3" csCatId="colorful" phldr="1"/>
      <dgm:spPr/>
      <dgm:t>
        <a:bodyPr/>
        <a:lstStyle/>
        <a:p>
          <a:endParaRPr lang="en-US"/>
        </a:p>
      </dgm:t>
    </dgm:pt>
    <dgm:pt modelId="{2EC69883-B995-9140-BC0F-ECAA727EFFD6}">
      <dgm:prSet phldrT="[Text]"/>
      <dgm:spPr/>
      <dgm:t>
        <a:bodyPr/>
        <a:lstStyle/>
        <a:p>
          <a:r>
            <a:rPr lang="en-US" b="1" i="0" u="none" dirty="0"/>
            <a:t>42. School-based data systems (e.g., data collection tools and evaluation processes) are in place to enable continuous performance feedback.</a:t>
          </a:r>
          <a:endParaRPr lang="en-US" b="0" dirty="0">
            <a:solidFill>
              <a:schemeClr val="bg1"/>
            </a:solidFill>
          </a:endParaRPr>
        </a:p>
      </dgm:t>
    </dgm:pt>
    <dgm:pt modelId="{52E665D5-0858-B849-B57B-E36CE21948A4}" type="parTrans" cxnId="{1B160D1D-4BDE-D041-AB3A-C2B466BDA29A}">
      <dgm:prSet/>
      <dgm:spPr/>
      <dgm:t>
        <a:bodyPr/>
        <a:lstStyle/>
        <a:p>
          <a:endParaRPr lang="en-US"/>
        </a:p>
      </dgm:t>
    </dgm:pt>
    <dgm:pt modelId="{A206AF40-6152-D84B-8877-7F40C8B16166}" type="sibTrans" cxnId="{1B160D1D-4BDE-D041-AB3A-C2B466BDA29A}">
      <dgm:prSet/>
      <dgm:spPr/>
      <dgm:t>
        <a:bodyPr/>
        <a:lstStyle/>
        <a:p>
          <a:endParaRPr lang="en-US"/>
        </a:p>
      </dgm:t>
    </dgm:pt>
    <dgm:pt modelId="{C772415C-1C08-764B-8A8E-DD407D6EB7AB}">
      <dgm:prSet/>
      <dgm:spPr/>
      <dgm:t>
        <a:bodyPr/>
        <a:lstStyle/>
        <a:p>
          <a:r>
            <a:rPr lang="en-US" b="0" i="0" u="none" dirty="0"/>
            <a:t>43. Data systems are </a:t>
          </a:r>
          <a:r>
            <a:rPr lang="en-US" b="1" i="0" u="none" dirty="0"/>
            <a:t>used to provide regular performance feedback to school teams and coaches</a:t>
          </a:r>
          <a:r>
            <a:rPr lang="en-US" b="0" i="0" u="none" dirty="0"/>
            <a:t> for problem solving and action planning.</a:t>
          </a:r>
        </a:p>
      </dgm:t>
    </dgm:pt>
    <dgm:pt modelId="{5F2FAF6D-B2CB-2E49-A463-9BFDE23C1A24}" type="parTrans" cxnId="{93AD8C30-91E1-1D41-BF8F-2C265AEF1EBF}">
      <dgm:prSet/>
      <dgm:spPr/>
      <dgm:t>
        <a:bodyPr/>
        <a:lstStyle/>
        <a:p>
          <a:endParaRPr lang="en-US"/>
        </a:p>
      </dgm:t>
    </dgm:pt>
    <dgm:pt modelId="{514B4CF1-32E3-5F47-B5EC-FC78D14BB908}" type="sibTrans" cxnId="{93AD8C30-91E1-1D41-BF8F-2C265AEF1EBF}">
      <dgm:prSet/>
      <dgm:spPr/>
      <dgm:t>
        <a:bodyPr/>
        <a:lstStyle/>
        <a:p>
          <a:endParaRPr lang="en-US"/>
        </a:p>
      </dgm:t>
    </dgm:pt>
    <dgm:pt modelId="{E55B3D7D-A30D-B14D-AB3D-46FC770EFE2E}">
      <dgm:prSet/>
      <dgm:spPr/>
      <dgm:t>
        <a:bodyPr/>
        <a:lstStyle/>
        <a:p>
          <a:r>
            <a:rPr lang="en-US" b="1" i="0" u="none" dirty="0"/>
            <a:t>44.</a:t>
          </a:r>
          <a:r>
            <a:rPr lang="en-US" b="1" i="0" u="none" baseline="0" dirty="0"/>
            <a:t> </a:t>
          </a:r>
          <a:r>
            <a:rPr lang="en-US" b="1" i="0" u="none" dirty="0"/>
            <a:t>Evaluation schedule and process</a:t>
          </a:r>
          <a:r>
            <a:rPr lang="en-US" b="0" i="0" u="none" dirty="0"/>
            <a:t> is used at all implementation levels (e.g., student, classroom, district, state) for examining the extent to which: (a) teams are implementing PBIS, (b) PBIS implementation is improving student outcomes, and (c) the Leadership Team’s action plan is implemented.</a:t>
          </a:r>
        </a:p>
      </dgm:t>
    </dgm:pt>
    <dgm:pt modelId="{3D5CEBB4-B55D-2E4E-ACE6-062DB7DC7A91}" type="parTrans" cxnId="{44281690-1C88-0041-9039-10BF5EFC12E2}">
      <dgm:prSet/>
      <dgm:spPr/>
      <dgm:t>
        <a:bodyPr/>
        <a:lstStyle/>
        <a:p>
          <a:endParaRPr lang="en-US"/>
        </a:p>
      </dgm:t>
    </dgm:pt>
    <dgm:pt modelId="{8C10F5CB-0B95-0A48-A324-2A7D7E93E2DE}" type="sibTrans" cxnId="{44281690-1C88-0041-9039-10BF5EFC12E2}">
      <dgm:prSet/>
      <dgm:spPr/>
      <dgm:t>
        <a:bodyPr/>
        <a:lstStyle/>
        <a:p>
          <a:endParaRPr lang="en-US"/>
        </a:p>
      </dgm:t>
    </dgm:pt>
    <dgm:pt modelId="{FE112DFF-F01D-1F47-98E7-755D916C2D1A}">
      <dgm:prSet/>
      <dgm:spPr/>
      <dgm:t>
        <a:bodyPr/>
        <a:lstStyle/>
        <a:p>
          <a:r>
            <a:rPr lang="en-US" b="1" i="0" u="none" dirty="0"/>
            <a:t>45. Annual progress reports </a:t>
          </a:r>
          <a:r>
            <a:rPr lang="en-US" b="0" i="0" u="none" dirty="0"/>
            <a:t>tailored</a:t>
          </a:r>
          <a:r>
            <a:rPr lang="en-US" b="1" i="0" u="none" dirty="0"/>
            <a:t> </a:t>
          </a:r>
          <a:r>
            <a:rPr lang="en-US" b="0" i="0" u="none" dirty="0"/>
            <a:t>to external stakeholders are created and distributed at least annually on the activities and outcomes related to PBIS fidelity of implementation and student behavior goals.</a:t>
          </a:r>
        </a:p>
      </dgm:t>
    </dgm:pt>
    <dgm:pt modelId="{3510F666-F975-854D-97E7-EAC36D3C1D7C}" type="parTrans" cxnId="{3637DD9F-1E09-4C49-96D9-4D1E78083540}">
      <dgm:prSet/>
      <dgm:spPr/>
      <dgm:t>
        <a:bodyPr/>
        <a:lstStyle/>
        <a:p>
          <a:endParaRPr lang="en-US"/>
        </a:p>
      </dgm:t>
    </dgm:pt>
    <dgm:pt modelId="{441FCD6C-94B2-4645-ADA0-A1B1C5865B56}" type="sibTrans" cxnId="{3637DD9F-1E09-4C49-96D9-4D1E78083540}">
      <dgm:prSet/>
      <dgm:spPr/>
      <dgm:t>
        <a:bodyPr/>
        <a:lstStyle/>
        <a:p>
          <a:endParaRPr lang="en-US"/>
        </a:p>
      </dgm:t>
    </dgm:pt>
    <dgm:pt modelId="{5CAC5C7B-B0D4-0C46-89F2-2193F3CC3FA2}">
      <dgm:prSet/>
      <dgm:spPr/>
      <dgm:t>
        <a:bodyPr/>
        <a:lstStyle/>
        <a:p>
          <a:r>
            <a:rPr lang="en-US" b="0" i="0" u="none" dirty="0"/>
            <a:t>46. Outcomes and accomplishments</a:t>
          </a:r>
          <a:r>
            <a:rPr lang="en-US" b="1" i="0" u="none" dirty="0"/>
            <a:t> </a:t>
          </a:r>
          <a:r>
            <a:rPr lang="en-US" b="0" i="0" u="none" dirty="0"/>
            <a:t>are</a:t>
          </a:r>
          <a:r>
            <a:rPr lang="en-US" b="1" i="0" u="none" dirty="0"/>
            <a:t> disseminated, acknowledged, and celebrated</a:t>
          </a:r>
          <a:r>
            <a:rPr lang="en-US" b="0" i="0" u="none" dirty="0"/>
            <a:t> at least quarterly.</a:t>
          </a:r>
        </a:p>
      </dgm:t>
    </dgm:pt>
    <dgm:pt modelId="{5B41663D-8A5E-844D-B18C-DCB260046321}" type="parTrans" cxnId="{03915B36-82B1-DB4E-BD89-59F8AD7E9C36}">
      <dgm:prSet/>
      <dgm:spPr/>
      <dgm:t>
        <a:bodyPr/>
        <a:lstStyle/>
        <a:p>
          <a:endParaRPr lang="en-US"/>
        </a:p>
      </dgm:t>
    </dgm:pt>
    <dgm:pt modelId="{BD01992A-5BF9-6C49-BFEF-8979C10AB3C9}" type="sibTrans" cxnId="{03915B36-82B1-DB4E-BD89-59F8AD7E9C36}">
      <dgm:prSet/>
      <dgm:spPr/>
      <dgm:t>
        <a:bodyPr/>
        <a:lstStyle/>
        <a:p>
          <a:endParaRPr lang="en-US"/>
        </a:p>
      </dgm:t>
    </dgm:pt>
    <dgm:pt modelId="{02B0A81D-352A-C245-8FF1-BE51545613D6}">
      <dgm:prSet/>
      <dgm:spPr/>
      <dgm:t>
        <a:bodyPr/>
        <a:lstStyle/>
        <a:p>
          <a:r>
            <a:rPr lang="en-US" b="0" i="0" u="none" dirty="0"/>
            <a:t>47. Districts have transitioned from external to</a:t>
          </a:r>
          <a:r>
            <a:rPr lang="en-US" b="1" i="0" u="none" dirty="0"/>
            <a:t> internal evaluation and performance feedback </a:t>
          </a:r>
          <a:r>
            <a:rPr lang="en-US" b="0" i="0" u="none" dirty="0"/>
            <a:t>capacity (e.g., core group identified and supported in leading efforts).</a:t>
          </a:r>
        </a:p>
      </dgm:t>
    </dgm:pt>
    <dgm:pt modelId="{0F7289F7-A719-3649-AE3A-9D572225EEF9}" type="parTrans" cxnId="{F875DD17-F2F1-5740-B3FA-C3C15CEDD969}">
      <dgm:prSet/>
      <dgm:spPr/>
      <dgm:t>
        <a:bodyPr/>
        <a:lstStyle/>
        <a:p>
          <a:endParaRPr lang="en-US"/>
        </a:p>
      </dgm:t>
    </dgm:pt>
    <dgm:pt modelId="{4AD39BB0-BC98-6648-AD4F-74AEBA65259F}" type="sibTrans" cxnId="{F875DD17-F2F1-5740-B3FA-C3C15CEDD969}">
      <dgm:prSet/>
      <dgm:spPr/>
      <dgm:t>
        <a:bodyPr/>
        <a:lstStyle/>
        <a:p>
          <a:endParaRPr lang="en-US"/>
        </a:p>
      </dgm:t>
    </dgm:pt>
    <dgm:pt modelId="{332C5F7F-E045-734C-ADF3-4A2B9FCB1ACC}">
      <dgm:prSet/>
      <dgm:spPr/>
      <dgm:t>
        <a:bodyPr/>
        <a:lstStyle/>
        <a:p>
          <a:r>
            <a:rPr lang="en-US" b="1" i="0" u="none" dirty="0"/>
            <a:t>48.</a:t>
          </a:r>
          <a:r>
            <a:rPr lang="en-US" b="1" i="0" u="none" baseline="0" dirty="0"/>
            <a:t> </a:t>
          </a:r>
          <a:r>
            <a:rPr lang="en-US" b="1" i="0" u="none" dirty="0"/>
            <a:t>System</a:t>
          </a:r>
          <a:r>
            <a:rPr lang="en-US" b="0" i="0" u="none" dirty="0"/>
            <a:t> is in place for </a:t>
          </a:r>
          <a:r>
            <a:rPr lang="en-US" b="1" i="0" u="none" dirty="0"/>
            <a:t>identifying districts, schools, or classrooms</a:t>
          </a:r>
          <a:r>
            <a:rPr lang="en-US" b="0" i="0" u="none" dirty="0"/>
            <a:t> in need of additional training and coaching support.</a:t>
          </a:r>
        </a:p>
      </dgm:t>
    </dgm:pt>
    <dgm:pt modelId="{6389CE20-ED9E-724D-9DD6-DA31DD08B760}" type="parTrans" cxnId="{B000160B-4B27-C641-BC16-16796E0208B0}">
      <dgm:prSet/>
      <dgm:spPr/>
      <dgm:t>
        <a:bodyPr/>
        <a:lstStyle/>
        <a:p>
          <a:endParaRPr lang="en-US"/>
        </a:p>
      </dgm:t>
    </dgm:pt>
    <dgm:pt modelId="{EFE26233-07EE-8442-941F-15065E544FF1}" type="sibTrans" cxnId="{B000160B-4B27-C641-BC16-16796E0208B0}">
      <dgm:prSet/>
      <dgm:spPr/>
      <dgm:t>
        <a:bodyPr/>
        <a:lstStyle/>
        <a:p>
          <a:endParaRPr lang="en-US"/>
        </a:p>
      </dgm:t>
    </dgm:pt>
    <dgm:pt modelId="{C582D794-CB6F-8746-8FF7-1206C0890113}" type="pres">
      <dgm:prSet presAssocID="{261CE2AB-5F5D-FE4B-AA82-16DC560E32FD}" presName="linear" presStyleCnt="0">
        <dgm:presLayoutVars>
          <dgm:animLvl val="lvl"/>
          <dgm:resizeHandles val="exact"/>
        </dgm:presLayoutVars>
      </dgm:prSet>
      <dgm:spPr/>
    </dgm:pt>
    <dgm:pt modelId="{2E936A92-E3E8-0E4F-8787-3F464B4808D0}" type="pres">
      <dgm:prSet presAssocID="{2EC69883-B995-9140-BC0F-ECAA727EFFD6}" presName="parentText" presStyleLbl="node1" presStyleIdx="0" presStyleCnt="7">
        <dgm:presLayoutVars>
          <dgm:chMax val="0"/>
          <dgm:bulletEnabled val="1"/>
        </dgm:presLayoutVars>
      </dgm:prSet>
      <dgm:spPr/>
    </dgm:pt>
    <dgm:pt modelId="{6BC5F769-48F7-7C4D-A654-9AB0C6ABEDD4}" type="pres">
      <dgm:prSet presAssocID="{A206AF40-6152-D84B-8877-7F40C8B16166}" presName="spacer" presStyleCnt="0"/>
      <dgm:spPr/>
    </dgm:pt>
    <dgm:pt modelId="{0C1E8A5F-3FF1-8B42-87A6-A145E055B210}" type="pres">
      <dgm:prSet presAssocID="{C772415C-1C08-764B-8A8E-DD407D6EB7AB}" presName="parentText" presStyleLbl="node1" presStyleIdx="1" presStyleCnt="7">
        <dgm:presLayoutVars>
          <dgm:chMax val="0"/>
          <dgm:bulletEnabled val="1"/>
        </dgm:presLayoutVars>
      </dgm:prSet>
      <dgm:spPr/>
    </dgm:pt>
    <dgm:pt modelId="{87932878-C695-E243-9C9B-C4765CA6306D}" type="pres">
      <dgm:prSet presAssocID="{514B4CF1-32E3-5F47-B5EC-FC78D14BB908}" presName="spacer" presStyleCnt="0"/>
      <dgm:spPr/>
    </dgm:pt>
    <dgm:pt modelId="{9882FD22-46EC-1E40-BBB0-F249D7AC10A5}" type="pres">
      <dgm:prSet presAssocID="{E55B3D7D-A30D-B14D-AB3D-46FC770EFE2E}" presName="parentText" presStyleLbl="node1" presStyleIdx="2" presStyleCnt="7">
        <dgm:presLayoutVars>
          <dgm:chMax val="0"/>
          <dgm:bulletEnabled val="1"/>
        </dgm:presLayoutVars>
      </dgm:prSet>
      <dgm:spPr/>
    </dgm:pt>
    <dgm:pt modelId="{B89633A6-4BA0-2E42-A1B9-7A9C80AE839E}" type="pres">
      <dgm:prSet presAssocID="{8C10F5CB-0B95-0A48-A324-2A7D7E93E2DE}" presName="spacer" presStyleCnt="0"/>
      <dgm:spPr/>
    </dgm:pt>
    <dgm:pt modelId="{369E4F6F-94ED-124E-9B39-9F9554EA901A}" type="pres">
      <dgm:prSet presAssocID="{FE112DFF-F01D-1F47-98E7-755D916C2D1A}" presName="parentText" presStyleLbl="node1" presStyleIdx="3" presStyleCnt="7">
        <dgm:presLayoutVars>
          <dgm:chMax val="0"/>
          <dgm:bulletEnabled val="1"/>
        </dgm:presLayoutVars>
      </dgm:prSet>
      <dgm:spPr/>
    </dgm:pt>
    <dgm:pt modelId="{12C28BA0-4882-0D46-B989-1DF315997978}" type="pres">
      <dgm:prSet presAssocID="{441FCD6C-94B2-4645-ADA0-A1B1C5865B56}" presName="spacer" presStyleCnt="0"/>
      <dgm:spPr/>
    </dgm:pt>
    <dgm:pt modelId="{35286AD8-97B5-E948-A201-2A4230CA63BF}" type="pres">
      <dgm:prSet presAssocID="{5CAC5C7B-B0D4-0C46-89F2-2193F3CC3FA2}" presName="parentText" presStyleLbl="node1" presStyleIdx="4" presStyleCnt="7">
        <dgm:presLayoutVars>
          <dgm:chMax val="0"/>
          <dgm:bulletEnabled val="1"/>
        </dgm:presLayoutVars>
      </dgm:prSet>
      <dgm:spPr/>
    </dgm:pt>
    <dgm:pt modelId="{A1CB27EF-F04A-194A-BE8B-3EC7E6D62812}" type="pres">
      <dgm:prSet presAssocID="{BD01992A-5BF9-6C49-BFEF-8979C10AB3C9}" presName="spacer" presStyleCnt="0"/>
      <dgm:spPr/>
    </dgm:pt>
    <dgm:pt modelId="{84DD226E-232D-904E-9A04-446FE4A5A89C}" type="pres">
      <dgm:prSet presAssocID="{02B0A81D-352A-C245-8FF1-BE51545613D6}" presName="parentText" presStyleLbl="node1" presStyleIdx="5" presStyleCnt="7">
        <dgm:presLayoutVars>
          <dgm:chMax val="0"/>
          <dgm:bulletEnabled val="1"/>
        </dgm:presLayoutVars>
      </dgm:prSet>
      <dgm:spPr/>
    </dgm:pt>
    <dgm:pt modelId="{7C2CB02B-FA29-E34B-B29C-D5EB304EC477}" type="pres">
      <dgm:prSet presAssocID="{4AD39BB0-BC98-6648-AD4F-74AEBA65259F}" presName="spacer" presStyleCnt="0"/>
      <dgm:spPr/>
    </dgm:pt>
    <dgm:pt modelId="{8F0E4E12-01CF-7D46-9316-39D46F565560}" type="pres">
      <dgm:prSet presAssocID="{332C5F7F-E045-734C-ADF3-4A2B9FCB1ACC}" presName="parentText" presStyleLbl="node1" presStyleIdx="6" presStyleCnt="7">
        <dgm:presLayoutVars>
          <dgm:chMax val="0"/>
          <dgm:bulletEnabled val="1"/>
        </dgm:presLayoutVars>
      </dgm:prSet>
      <dgm:spPr/>
    </dgm:pt>
  </dgm:ptLst>
  <dgm:cxnLst>
    <dgm:cxn modelId="{B000160B-4B27-C641-BC16-16796E0208B0}" srcId="{261CE2AB-5F5D-FE4B-AA82-16DC560E32FD}" destId="{332C5F7F-E045-734C-ADF3-4A2B9FCB1ACC}" srcOrd="6" destOrd="0" parTransId="{6389CE20-ED9E-724D-9DD6-DA31DD08B760}" sibTransId="{EFE26233-07EE-8442-941F-15065E544FF1}"/>
    <dgm:cxn modelId="{F875DD17-F2F1-5740-B3FA-C3C15CEDD969}" srcId="{261CE2AB-5F5D-FE4B-AA82-16DC560E32FD}" destId="{02B0A81D-352A-C245-8FF1-BE51545613D6}" srcOrd="5" destOrd="0" parTransId="{0F7289F7-A719-3649-AE3A-9D572225EEF9}" sibTransId="{4AD39BB0-BC98-6648-AD4F-74AEBA65259F}"/>
    <dgm:cxn modelId="{1B160D1D-4BDE-D041-AB3A-C2B466BDA29A}" srcId="{261CE2AB-5F5D-FE4B-AA82-16DC560E32FD}" destId="{2EC69883-B995-9140-BC0F-ECAA727EFFD6}" srcOrd="0" destOrd="0" parTransId="{52E665D5-0858-B849-B57B-E36CE21948A4}" sibTransId="{A206AF40-6152-D84B-8877-7F40C8B16166}"/>
    <dgm:cxn modelId="{93AD8C30-91E1-1D41-BF8F-2C265AEF1EBF}" srcId="{261CE2AB-5F5D-FE4B-AA82-16DC560E32FD}" destId="{C772415C-1C08-764B-8A8E-DD407D6EB7AB}" srcOrd="1" destOrd="0" parTransId="{5F2FAF6D-B2CB-2E49-A463-9BFDE23C1A24}" sibTransId="{514B4CF1-32E3-5F47-B5EC-FC78D14BB908}"/>
    <dgm:cxn modelId="{03915B36-82B1-DB4E-BD89-59F8AD7E9C36}" srcId="{261CE2AB-5F5D-FE4B-AA82-16DC560E32FD}" destId="{5CAC5C7B-B0D4-0C46-89F2-2193F3CC3FA2}" srcOrd="4" destOrd="0" parTransId="{5B41663D-8A5E-844D-B18C-DCB260046321}" sibTransId="{BD01992A-5BF9-6C49-BFEF-8979C10AB3C9}"/>
    <dgm:cxn modelId="{23B79B5E-CDB8-1C48-B177-CD96EBB69F8F}" type="presOf" srcId="{5CAC5C7B-B0D4-0C46-89F2-2193F3CC3FA2}" destId="{35286AD8-97B5-E948-A201-2A4230CA63BF}" srcOrd="0" destOrd="0" presId="urn:microsoft.com/office/officeart/2005/8/layout/vList2"/>
    <dgm:cxn modelId="{1822FB5E-E041-0041-A8E3-AB47097C89CE}" type="presOf" srcId="{E55B3D7D-A30D-B14D-AB3D-46FC770EFE2E}" destId="{9882FD22-46EC-1E40-BBB0-F249D7AC10A5}" srcOrd="0" destOrd="0" presId="urn:microsoft.com/office/officeart/2005/8/layout/vList2"/>
    <dgm:cxn modelId="{4C75936F-D41D-B448-8FE6-91503CDA6A5C}" type="presOf" srcId="{2EC69883-B995-9140-BC0F-ECAA727EFFD6}" destId="{2E936A92-E3E8-0E4F-8787-3F464B4808D0}" srcOrd="0" destOrd="0" presId="urn:microsoft.com/office/officeart/2005/8/layout/vList2"/>
    <dgm:cxn modelId="{44281690-1C88-0041-9039-10BF5EFC12E2}" srcId="{261CE2AB-5F5D-FE4B-AA82-16DC560E32FD}" destId="{E55B3D7D-A30D-B14D-AB3D-46FC770EFE2E}" srcOrd="2" destOrd="0" parTransId="{3D5CEBB4-B55D-2E4E-ACE6-062DB7DC7A91}" sibTransId="{8C10F5CB-0B95-0A48-A324-2A7D7E93E2DE}"/>
    <dgm:cxn modelId="{20AF6495-7486-D34D-897D-387DFB5A6F4E}" type="presOf" srcId="{C772415C-1C08-764B-8A8E-DD407D6EB7AB}" destId="{0C1E8A5F-3FF1-8B42-87A6-A145E055B210}" srcOrd="0" destOrd="0" presId="urn:microsoft.com/office/officeart/2005/8/layout/vList2"/>
    <dgm:cxn modelId="{3637DD9F-1E09-4C49-96D9-4D1E78083540}" srcId="{261CE2AB-5F5D-FE4B-AA82-16DC560E32FD}" destId="{FE112DFF-F01D-1F47-98E7-755D916C2D1A}" srcOrd="3" destOrd="0" parTransId="{3510F666-F975-854D-97E7-EAC36D3C1D7C}" sibTransId="{441FCD6C-94B2-4645-ADA0-A1B1C5865B56}"/>
    <dgm:cxn modelId="{416F42B3-D1FE-C243-8830-06AB38817A43}" type="presOf" srcId="{02B0A81D-352A-C245-8FF1-BE51545613D6}" destId="{84DD226E-232D-904E-9A04-446FE4A5A89C}" srcOrd="0" destOrd="0" presId="urn:microsoft.com/office/officeart/2005/8/layout/vList2"/>
    <dgm:cxn modelId="{4FCE69CB-B330-E541-9B9D-7DC86685BC22}" type="presOf" srcId="{261CE2AB-5F5D-FE4B-AA82-16DC560E32FD}" destId="{C582D794-CB6F-8746-8FF7-1206C0890113}" srcOrd="0" destOrd="0" presId="urn:microsoft.com/office/officeart/2005/8/layout/vList2"/>
    <dgm:cxn modelId="{09E1D6D4-3312-3340-ADC9-51B9C7A5EAED}" type="presOf" srcId="{332C5F7F-E045-734C-ADF3-4A2B9FCB1ACC}" destId="{8F0E4E12-01CF-7D46-9316-39D46F565560}" srcOrd="0" destOrd="0" presId="urn:microsoft.com/office/officeart/2005/8/layout/vList2"/>
    <dgm:cxn modelId="{FBB0A9E8-F32B-C149-B832-469CC45AE0FC}" type="presOf" srcId="{FE112DFF-F01D-1F47-98E7-755D916C2D1A}" destId="{369E4F6F-94ED-124E-9B39-9F9554EA901A}" srcOrd="0" destOrd="0" presId="urn:microsoft.com/office/officeart/2005/8/layout/vList2"/>
    <dgm:cxn modelId="{D388CC20-352F-6240-8336-C3772BD84224}" type="presParOf" srcId="{C582D794-CB6F-8746-8FF7-1206C0890113}" destId="{2E936A92-E3E8-0E4F-8787-3F464B4808D0}" srcOrd="0" destOrd="0" presId="urn:microsoft.com/office/officeart/2005/8/layout/vList2"/>
    <dgm:cxn modelId="{44BDE2D6-31C9-A94A-A075-9B50C100042C}" type="presParOf" srcId="{C582D794-CB6F-8746-8FF7-1206C0890113}" destId="{6BC5F769-48F7-7C4D-A654-9AB0C6ABEDD4}" srcOrd="1" destOrd="0" presId="urn:microsoft.com/office/officeart/2005/8/layout/vList2"/>
    <dgm:cxn modelId="{FECF58DB-973A-D047-AC80-2BACA83B2659}" type="presParOf" srcId="{C582D794-CB6F-8746-8FF7-1206C0890113}" destId="{0C1E8A5F-3FF1-8B42-87A6-A145E055B210}" srcOrd="2" destOrd="0" presId="urn:microsoft.com/office/officeart/2005/8/layout/vList2"/>
    <dgm:cxn modelId="{EEDF09CB-063E-FD4D-A19D-4C10CCA1416F}" type="presParOf" srcId="{C582D794-CB6F-8746-8FF7-1206C0890113}" destId="{87932878-C695-E243-9C9B-C4765CA6306D}" srcOrd="3" destOrd="0" presId="urn:microsoft.com/office/officeart/2005/8/layout/vList2"/>
    <dgm:cxn modelId="{747B7D4D-686F-BA4D-A0B1-BA829681540B}" type="presParOf" srcId="{C582D794-CB6F-8746-8FF7-1206C0890113}" destId="{9882FD22-46EC-1E40-BBB0-F249D7AC10A5}" srcOrd="4" destOrd="0" presId="urn:microsoft.com/office/officeart/2005/8/layout/vList2"/>
    <dgm:cxn modelId="{DCBDE849-49D5-D449-A46E-1C23AF1B3715}" type="presParOf" srcId="{C582D794-CB6F-8746-8FF7-1206C0890113}" destId="{B89633A6-4BA0-2E42-A1B9-7A9C80AE839E}" srcOrd="5" destOrd="0" presId="urn:microsoft.com/office/officeart/2005/8/layout/vList2"/>
    <dgm:cxn modelId="{0EDC6CBB-71B4-4349-88E5-1E25A2F9F676}" type="presParOf" srcId="{C582D794-CB6F-8746-8FF7-1206C0890113}" destId="{369E4F6F-94ED-124E-9B39-9F9554EA901A}" srcOrd="6" destOrd="0" presId="urn:microsoft.com/office/officeart/2005/8/layout/vList2"/>
    <dgm:cxn modelId="{F198CB49-1A72-524E-8792-CC2A7D183469}" type="presParOf" srcId="{C582D794-CB6F-8746-8FF7-1206C0890113}" destId="{12C28BA0-4882-0D46-B989-1DF315997978}" srcOrd="7" destOrd="0" presId="urn:microsoft.com/office/officeart/2005/8/layout/vList2"/>
    <dgm:cxn modelId="{A4A2D872-9D63-2A42-9A57-30A301D1F9B8}" type="presParOf" srcId="{C582D794-CB6F-8746-8FF7-1206C0890113}" destId="{35286AD8-97B5-E948-A201-2A4230CA63BF}" srcOrd="8" destOrd="0" presId="urn:microsoft.com/office/officeart/2005/8/layout/vList2"/>
    <dgm:cxn modelId="{6DE0207C-DF98-254D-A761-0B28BE092E34}" type="presParOf" srcId="{C582D794-CB6F-8746-8FF7-1206C0890113}" destId="{A1CB27EF-F04A-194A-BE8B-3EC7E6D62812}" srcOrd="9" destOrd="0" presId="urn:microsoft.com/office/officeart/2005/8/layout/vList2"/>
    <dgm:cxn modelId="{7945082A-25CD-B743-A590-8E567F881C39}" type="presParOf" srcId="{C582D794-CB6F-8746-8FF7-1206C0890113}" destId="{84DD226E-232D-904E-9A04-446FE4A5A89C}" srcOrd="10" destOrd="0" presId="urn:microsoft.com/office/officeart/2005/8/layout/vList2"/>
    <dgm:cxn modelId="{81551835-54A7-7E4A-A021-7F3DDD6A8DAE}" type="presParOf" srcId="{C582D794-CB6F-8746-8FF7-1206C0890113}" destId="{7C2CB02B-FA29-E34B-B29C-D5EB304EC477}" srcOrd="11" destOrd="0" presId="urn:microsoft.com/office/officeart/2005/8/layout/vList2"/>
    <dgm:cxn modelId="{265EC949-EAD5-1148-9283-5AAE913250E4}" type="presParOf" srcId="{C582D794-CB6F-8746-8FF7-1206C0890113}" destId="{8F0E4E12-01CF-7D46-9316-39D46F56556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FF44-0EC2-434D-87C5-750FD5F37786}">
      <dsp:nvSpPr>
        <dsp:cNvPr id="0" name=""/>
        <dsp:cNvSpPr/>
      </dsp:nvSpPr>
      <dsp:spPr>
        <a:xfrm>
          <a:off x="533399" y="2362"/>
          <a:ext cx="1540817" cy="7704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Outcomes</a:t>
          </a:r>
        </a:p>
      </dsp:txBody>
      <dsp:txXfrm>
        <a:off x="555963" y="24926"/>
        <a:ext cx="1495689" cy="725280"/>
      </dsp:txXfrm>
    </dsp:sp>
    <dsp:sp modelId="{8171E31F-7B04-4ED1-946E-E5BB180B4D39}">
      <dsp:nvSpPr>
        <dsp:cNvPr id="0" name=""/>
        <dsp:cNvSpPr/>
      </dsp:nvSpPr>
      <dsp:spPr>
        <a:xfrm>
          <a:off x="687480"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36F75-6197-4ADC-BD35-5C123D036B59}">
      <dsp:nvSpPr>
        <dsp:cNvPr id="0" name=""/>
        <dsp:cNvSpPr/>
      </dsp:nvSpPr>
      <dsp:spPr>
        <a:xfrm>
          <a:off x="841562"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School-wide behavior expectations</a:t>
          </a:r>
        </a:p>
      </dsp:txBody>
      <dsp:txXfrm>
        <a:off x="864126" y="987937"/>
        <a:ext cx="1187526" cy="725280"/>
      </dsp:txXfrm>
    </dsp:sp>
    <dsp:sp modelId="{42D75F22-8DAF-4163-8621-AA0A327F6B54}">
      <dsp:nvSpPr>
        <dsp:cNvPr id="0" name=""/>
        <dsp:cNvSpPr/>
      </dsp:nvSpPr>
      <dsp:spPr>
        <a:xfrm>
          <a:off x="687480"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E73CE-7218-474F-8436-1E0846DF1D0D}">
      <dsp:nvSpPr>
        <dsp:cNvPr id="0" name=""/>
        <dsp:cNvSpPr/>
      </dsp:nvSpPr>
      <dsp:spPr>
        <a:xfrm>
          <a:off x="841562"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Class-wide Behavior expectations and routines</a:t>
          </a:r>
        </a:p>
      </dsp:txBody>
      <dsp:txXfrm>
        <a:off x="864126" y="1950948"/>
        <a:ext cx="1187526" cy="725280"/>
      </dsp:txXfrm>
    </dsp:sp>
    <dsp:sp modelId="{61C57E87-9818-45C6-B4FD-A4EAFDA64A81}">
      <dsp:nvSpPr>
        <dsp:cNvPr id="0" name=""/>
        <dsp:cNvSpPr/>
      </dsp:nvSpPr>
      <dsp:spPr>
        <a:xfrm>
          <a:off x="687480"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535DE-FABD-4F08-8EC3-4F91E5ACDC0F}">
      <dsp:nvSpPr>
        <dsp:cNvPr id="0" name=""/>
        <dsp:cNvSpPr/>
      </dsp:nvSpPr>
      <dsp:spPr>
        <a:xfrm>
          <a:off x="841562"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Academic Success</a:t>
          </a:r>
        </a:p>
      </dsp:txBody>
      <dsp:txXfrm>
        <a:off x="864126" y="2913959"/>
        <a:ext cx="1187526" cy="725280"/>
      </dsp:txXfrm>
    </dsp:sp>
    <dsp:sp modelId="{5575D1F1-B16D-459D-8D16-FD40FB1A9B5E}">
      <dsp:nvSpPr>
        <dsp:cNvPr id="0" name=""/>
        <dsp:cNvSpPr/>
      </dsp:nvSpPr>
      <dsp:spPr>
        <a:xfrm>
          <a:off x="687480"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31FDC-0B11-4BB7-9A61-EA528222FFDE}">
      <dsp:nvSpPr>
        <dsp:cNvPr id="0" name=""/>
        <dsp:cNvSpPr/>
      </dsp:nvSpPr>
      <dsp:spPr>
        <a:xfrm>
          <a:off x="841562"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Social Emotional Competence</a:t>
          </a:r>
        </a:p>
      </dsp:txBody>
      <dsp:txXfrm>
        <a:off x="864126" y="3876970"/>
        <a:ext cx="1187526" cy="725280"/>
      </dsp:txXfrm>
    </dsp:sp>
    <dsp:sp modelId="{C88A5141-07B5-4134-B780-CAD1F09D9BF7}">
      <dsp:nvSpPr>
        <dsp:cNvPr id="0" name=""/>
        <dsp:cNvSpPr/>
      </dsp:nvSpPr>
      <dsp:spPr>
        <a:xfrm>
          <a:off x="2459421" y="2362"/>
          <a:ext cx="1540817" cy="7704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Practices</a:t>
          </a:r>
        </a:p>
      </dsp:txBody>
      <dsp:txXfrm>
        <a:off x="2481985" y="24926"/>
        <a:ext cx="1495689" cy="725280"/>
      </dsp:txXfrm>
    </dsp:sp>
    <dsp:sp modelId="{A6BCC039-D62D-4E4A-83A5-970D0CC40D01}">
      <dsp:nvSpPr>
        <dsp:cNvPr id="0" name=""/>
        <dsp:cNvSpPr/>
      </dsp:nvSpPr>
      <dsp:spPr>
        <a:xfrm>
          <a:off x="2613502"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B9BFF-CC9B-4845-ABDE-F4A1BF2F00D3}">
      <dsp:nvSpPr>
        <dsp:cNvPr id="0" name=""/>
        <dsp:cNvSpPr/>
      </dsp:nvSpPr>
      <dsp:spPr>
        <a:xfrm>
          <a:off x="2767584"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School-wide Instruction on Expectations</a:t>
          </a:r>
        </a:p>
      </dsp:txBody>
      <dsp:txXfrm>
        <a:off x="2790148" y="987937"/>
        <a:ext cx="1187526" cy="725280"/>
      </dsp:txXfrm>
    </dsp:sp>
    <dsp:sp modelId="{41EB5A88-6A20-49FF-A289-6A0176AB5358}">
      <dsp:nvSpPr>
        <dsp:cNvPr id="0" name=""/>
        <dsp:cNvSpPr/>
      </dsp:nvSpPr>
      <dsp:spPr>
        <a:xfrm>
          <a:off x="2613502"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0DB3D-01F7-4443-93F5-F0F2CEC1FE59}">
      <dsp:nvSpPr>
        <dsp:cNvPr id="0" name=""/>
        <dsp:cNvSpPr/>
      </dsp:nvSpPr>
      <dsp:spPr>
        <a:xfrm>
          <a:off x="2767584"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Class-wide Instruction on Routines</a:t>
          </a:r>
        </a:p>
      </dsp:txBody>
      <dsp:txXfrm>
        <a:off x="2790148" y="1950948"/>
        <a:ext cx="1187526" cy="725280"/>
      </dsp:txXfrm>
    </dsp:sp>
    <dsp:sp modelId="{D5010AB1-6893-4499-8ED6-02C249EB418A}">
      <dsp:nvSpPr>
        <dsp:cNvPr id="0" name=""/>
        <dsp:cNvSpPr/>
      </dsp:nvSpPr>
      <dsp:spPr>
        <a:xfrm>
          <a:off x="2613502"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1F807-15D9-49E3-A643-ABB49E24DF44}">
      <dsp:nvSpPr>
        <dsp:cNvPr id="0" name=""/>
        <dsp:cNvSpPr/>
      </dsp:nvSpPr>
      <dsp:spPr>
        <a:xfrm>
          <a:off x="2767584"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Active Supervision</a:t>
          </a:r>
        </a:p>
      </dsp:txBody>
      <dsp:txXfrm>
        <a:off x="2790148" y="2913959"/>
        <a:ext cx="1187526" cy="725280"/>
      </dsp:txXfrm>
    </dsp:sp>
    <dsp:sp modelId="{84B09464-393C-4739-AA05-661B2899583B}">
      <dsp:nvSpPr>
        <dsp:cNvPr id="0" name=""/>
        <dsp:cNvSpPr/>
      </dsp:nvSpPr>
      <dsp:spPr>
        <a:xfrm>
          <a:off x="2613502"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A7A51-49BF-4380-BC09-A56DB32258B2}">
      <dsp:nvSpPr>
        <dsp:cNvPr id="0" name=""/>
        <dsp:cNvSpPr/>
      </dsp:nvSpPr>
      <dsp:spPr>
        <a:xfrm>
          <a:off x="2767584"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Effective Recognition</a:t>
          </a:r>
        </a:p>
      </dsp:txBody>
      <dsp:txXfrm>
        <a:off x="2790148" y="3876970"/>
        <a:ext cx="1187526" cy="725280"/>
      </dsp:txXfrm>
    </dsp:sp>
    <dsp:sp modelId="{E456B5D7-855A-44B7-BAB1-C2D409C0DC43}">
      <dsp:nvSpPr>
        <dsp:cNvPr id="0" name=""/>
        <dsp:cNvSpPr/>
      </dsp:nvSpPr>
      <dsp:spPr>
        <a:xfrm>
          <a:off x="2613502" y="772771"/>
          <a:ext cx="154081" cy="4429850"/>
        </a:xfrm>
        <a:custGeom>
          <a:avLst/>
          <a:gdLst/>
          <a:ahLst/>
          <a:cxnLst/>
          <a:rect l="0" t="0" r="0" b="0"/>
          <a:pathLst>
            <a:path>
              <a:moveTo>
                <a:pt x="0" y="0"/>
              </a:moveTo>
              <a:lnTo>
                <a:pt x="0" y="4429850"/>
              </a:lnTo>
              <a:lnTo>
                <a:pt x="154081" y="44298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F7DEB-3482-413F-AED1-50D579A55B8C}">
      <dsp:nvSpPr>
        <dsp:cNvPr id="0" name=""/>
        <dsp:cNvSpPr/>
      </dsp:nvSpPr>
      <dsp:spPr>
        <a:xfrm>
          <a:off x="2767584" y="4817417"/>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Corrective Consequences</a:t>
          </a:r>
        </a:p>
      </dsp:txBody>
      <dsp:txXfrm>
        <a:off x="2790148" y="4839981"/>
        <a:ext cx="1187526" cy="725280"/>
      </dsp:txXfrm>
    </dsp:sp>
    <dsp:sp modelId="{DE7A767A-8127-4D49-96A7-E94DDD60DC4B}">
      <dsp:nvSpPr>
        <dsp:cNvPr id="0" name=""/>
        <dsp:cNvSpPr/>
      </dsp:nvSpPr>
      <dsp:spPr>
        <a:xfrm>
          <a:off x="2613502" y="772771"/>
          <a:ext cx="154081" cy="5392861"/>
        </a:xfrm>
        <a:custGeom>
          <a:avLst/>
          <a:gdLst/>
          <a:ahLst/>
          <a:cxnLst/>
          <a:rect l="0" t="0" r="0" b="0"/>
          <a:pathLst>
            <a:path>
              <a:moveTo>
                <a:pt x="0" y="0"/>
              </a:moveTo>
              <a:lnTo>
                <a:pt x="0" y="5392861"/>
              </a:lnTo>
              <a:lnTo>
                <a:pt x="154081" y="53928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556F1-9DB3-424D-9654-8C46CF9842C0}">
      <dsp:nvSpPr>
        <dsp:cNvPr id="0" name=""/>
        <dsp:cNvSpPr/>
      </dsp:nvSpPr>
      <dsp:spPr>
        <a:xfrm>
          <a:off x="2767584" y="5780428"/>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Function-based Support</a:t>
          </a:r>
        </a:p>
      </dsp:txBody>
      <dsp:txXfrm>
        <a:off x="2790148" y="5802992"/>
        <a:ext cx="1187526" cy="725280"/>
      </dsp:txXfrm>
    </dsp:sp>
    <dsp:sp modelId="{141EBE87-51E1-4C38-AF69-EB170FE6B5CD}">
      <dsp:nvSpPr>
        <dsp:cNvPr id="0" name=""/>
        <dsp:cNvSpPr/>
      </dsp:nvSpPr>
      <dsp:spPr>
        <a:xfrm>
          <a:off x="4385443" y="2362"/>
          <a:ext cx="1540817" cy="7704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Systems</a:t>
          </a:r>
        </a:p>
      </dsp:txBody>
      <dsp:txXfrm>
        <a:off x="4408007" y="24926"/>
        <a:ext cx="1495689" cy="725280"/>
      </dsp:txXfrm>
    </dsp:sp>
    <dsp:sp modelId="{A7532316-846E-4EBB-9146-743547347DFA}">
      <dsp:nvSpPr>
        <dsp:cNvPr id="0" name=""/>
        <dsp:cNvSpPr/>
      </dsp:nvSpPr>
      <dsp:spPr>
        <a:xfrm>
          <a:off x="4539524"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8C46B-4710-41F4-8206-DEC1612C05C6}">
      <dsp:nvSpPr>
        <dsp:cNvPr id="0" name=""/>
        <dsp:cNvSpPr/>
      </dsp:nvSpPr>
      <dsp:spPr>
        <a:xfrm>
          <a:off x="4693606"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Team-based</a:t>
          </a:r>
        </a:p>
      </dsp:txBody>
      <dsp:txXfrm>
        <a:off x="4716170" y="987937"/>
        <a:ext cx="1187526" cy="725280"/>
      </dsp:txXfrm>
    </dsp:sp>
    <dsp:sp modelId="{E15C37DD-FDEA-4D04-B3EE-C25208BA2F66}">
      <dsp:nvSpPr>
        <dsp:cNvPr id="0" name=""/>
        <dsp:cNvSpPr/>
      </dsp:nvSpPr>
      <dsp:spPr>
        <a:xfrm>
          <a:off x="4539524"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D8719-2E28-4212-B7C3-B32D39FB128B}">
      <dsp:nvSpPr>
        <dsp:cNvPr id="0" name=""/>
        <dsp:cNvSpPr/>
      </dsp:nvSpPr>
      <dsp:spPr>
        <a:xfrm>
          <a:off x="4693606"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Supportive Leadership</a:t>
          </a:r>
        </a:p>
      </dsp:txBody>
      <dsp:txXfrm>
        <a:off x="4716170" y="1950948"/>
        <a:ext cx="1187526" cy="725280"/>
      </dsp:txXfrm>
    </dsp:sp>
    <dsp:sp modelId="{9BEF5F73-A145-4737-970D-5C4CF11BC790}">
      <dsp:nvSpPr>
        <dsp:cNvPr id="0" name=""/>
        <dsp:cNvSpPr/>
      </dsp:nvSpPr>
      <dsp:spPr>
        <a:xfrm>
          <a:off x="4539524"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9999F-7931-414D-A580-F0DAD8A3A26A}">
      <dsp:nvSpPr>
        <dsp:cNvPr id="0" name=""/>
        <dsp:cNvSpPr/>
      </dsp:nvSpPr>
      <dsp:spPr>
        <a:xfrm>
          <a:off x="4693606"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Selection, Training, Coaching</a:t>
          </a:r>
        </a:p>
      </dsp:txBody>
      <dsp:txXfrm>
        <a:off x="4716170" y="2913959"/>
        <a:ext cx="1187526" cy="725280"/>
      </dsp:txXfrm>
    </dsp:sp>
    <dsp:sp modelId="{D8FBC4BC-8CB8-4557-ABA4-473EA8D141E4}">
      <dsp:nvSpPr>
        <dsp:cNvPr id="0" name=""/>
        <dsp:cNvSpPr/>
      </dsp:nvSpPr>
      <dsp:spPr>
        <a:xfrm>
          <a:off x="4539524"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4390FF-4EBE-482B-B295-75DBDDD5AEC1}">
      <dsp:nvSpPr>
        <dsp:cNvPr id="0" name=""/>
        <dsp:cNvSpPr/>
      </dsp:nvSpPr>
      <dsp:spPr>
        <a:xfrm>
          <a:off x="4693606"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Multi-tiered Support</a:t>
          </a:r>
        </a:p>
      </dsp:txBody>
      <dsp:txXfrm>
        <a:off x="4716170" y="3876970"/>
        <a:ext cx="1187526" cy="725280"/>
      </dsp:txXfrm>
    </dsp:sp>
    <dsp:sp modelId="{F9BD9E55-5391-4B57-ABEF-565DA3E8E8BF}">
      <dsp:nvSpPr>
        <dsp:cNvPr id="0" name=""/>
        <dsp:cNvSpPr/>
      </dsp:nvSpPr>
      <dsp:spPr>
        <a:xfrm>
          <a:off x="4539524" y="772771"/>
          <a:ext cx="154081" cy="4429850"/>
        </a:xfrm>
        <a:custGeom>
          <a:avLst/>
          <a:gdLst/>
          <a:ahLst/>
          <a:cxnLst/>
          <a:rect l="0" t="0" r="0" b="0"/>
          <a:pathLst>
            <a:path>
              <a:moveTo>
                <a:pt x="0" y="0"/>
              </a:moveTo>
              <a:lnTo>
                <a:pt x="0" y="4429850"/>
              </a:lnTo>
              <a:lnTo>
                <a:pt x="154081" y="44298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53683B-D908-4B6C-9077-2625F6CABE14}">
      <dsp:nvSpPr>
        <dsp:cNvPr id="0" name=""/>
        <dsp:cNvSpPr/>
      </dsp:nvSpPr>
      <dsp:spPr>
        <a:xfrm>
          <a:off x="4693606" y="4817417"/>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Policies and funding</a:t>
          </a:r>
        </a:p>
      </dsp:txBody>
      <dsp:txXfrm>
        <a:off x="4716170" y="4839981"/>
        <a:ext cx="1187526" cy="725280"/>
      </dsp:txXfrm>
    </dsp:sp>
    <dsp:sp modelId="{63823D0C-710B-4031-A935-5FEC3E456AD4}">
      <dsp:nvSpPr>
        <dsp:cNvPr id="0" name=""/>
        <dsp:cNvSpPr/>
      </dsp:nvSpPr>
      <dsp:spPr>
        <a:xfrm>
          <a:off x="6311465" y="2362"/>
          <a:ext cx="1540817" cy="7704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Data</a:t>
          </a:r>
        </a:p>
      </dsp:txBody>
      <dsp:txXfrm>
        <a:off x="6334029" y="24926"/>
        <a:ext cx="1495689" cy="725280"/>
      </dsp:txXfrm>
    </dsp:sp>
    <dsp:sp modelId="{D189DE97-559C-427A-8826-EE71E53EED81}">
      <dsp:nvSpPr>
        <dsp:cNvPr id="0" name=""/>
        <dsp:cNvSpPr/>
      </dsp:nvSpPr>
      <dsp:spPr>
        <a:xfrm>
          <a:off x="6465546"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0BF19-CB72-47AA-A9D6-B5EE241D6441}">
      <dsp:nvSpPr>
        <dsp:cNvPr id="0" name=""/>
        <dsp:cNvSpPr/>
      </dsp:nvSpPr>
      <dsp:spPr>
        <a:xfrm>
          <a:off x="6619628"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Universal Screening</a:t>
          </a:r>
        </a:p>
      </dsp:txBody>
      <dsp:txXfrm>
        <a:off x="6642192" y="987937"/>
        <a:ext cx="1187526" cy="725280"/>
      </dsp:txXfrm>
    </dsp:sp>
    <dsp:sp modelId="{A5B189AB-B93B-4EE1-8043-8AEE4AF3E9AF}">
      <dsp:nvSpPr>
        <dsp:cNvPr id="0" name=""/>
        <dsp:cNvSpPr/>
      </dsp:nvSpPr>
      <dsp:spPr>
        <a:xfrm>
          <a:off x="6465546"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EAF08-F846-4FE0-9CAC-BCDE3E81E913}">
      <dsp:nvSpPr>
        <dsp:cNvPr id="0" name=""/>
        <dsp:cNvSpPr/>
      </dsp:nvSpPr>
      <dsp:spPr>
        <a:xfrm>
          <a:off x="6619628"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Progress Monitoring</a:t>
          </a:r>
        </a:p>
      </dsp:txBody>
      <dsp:txXfrm>
        <a:off x="6642192" y="1950948"/>
        <a:ext cx="1187526" cy="725280"/>
      </dsp:txXfrm>
    </dsp:sp>
    <dsp:sp modelId="{041C2093-3147-43DA-BED5-4E6D34C1C617}">
      <dsp:nvSpPr>
        <dsp:cNvPr id="0" name=""/>
        <dsp:cNvSpPr/>
      </dsp:nvSpPr>
      <dsp:spPr>
        <a:xfrm>
          <a:off x="6465546"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E1160-DBE6-4718-9096-4744E2CB4D96}">
      <dsp:nvSpPr>
        <dsp:cNvPr id="0" name=""/>
        <dsp:cNvSpPr/>
      </dsp:nvSpPr>
      <dsp:spPr>
        <a:xfrm>
          <a:off x="6619628" y="2891395"/>
          <a:ext cx="1686172"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Implementation Fidelity</a:t>
          </a:r>
        </a:p>
      </dsp:txBody>
      <dsp:txXfrm>
        <a:off x="6642192" y="2913959"/>
        <a:ext cx="1641044" cy="725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36A92-E3E8-0E4F-8787-3F464B4808D0}">
      <dsp:nvSpPr>
        <dsp:cNvPr id="0" name=""/>
        <dsp:cNvSpPr/>
      </dsp:nvSpPr>
      <dsp:spPr>
        <a:xfrm>
          <a:off x="0" y="12600"/>
          <a:ext cx="8763000" cy="12671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none" kern="1200" dirty="0"/>
            <a:t>17. PBIS vision statement (and clear rationale) supporting importance of school climate (and how PBIS can improve both school climate and academic achievement) is developed and endorsed by lead state/district/school administrators.</a:t>
          </a:r>
          <a:endParaRPr lang="en-US" sz="1900" kern="1200" dirty="0">
            <a:solidFill>
              <a:schemeClr val="bg1"/>
            </a:solidFill>
          </a:endParaRPr>
        </a:p>
      </dsp:txBody>
      <dsp:txXfrm>
        <a:off x="61855" y="74455"/>
        <a:ext cx="8639290" cy="1143400"/>
      </dsp:txXfrm>
    </dsp:sp>
    <dsp:sp modelId="{FE17FEA0-2FB9-9E43-84D0-9B176838BD57}">
      <dsp:nvSpPr>
        <dsp:cNvPr id="0" name=""/>
        <dsp:cNvSpPr/>
      </dsp:nvSpPr>
      <dsp:spPr>
        <a:xfrm>
          <a:off x="0" y="1334430"/>
          <a:ext cx="8763000" cy="1267110"/>
        </a:xfrm>
        <a:prstGeom prst="roundRect">
          <a:avLst/>
        </a:prstGeom>
        <a:solidFill>
          <a:schemeClr val="accent3">
            <a:hueOff val="-1860324"/>
            <a:satOff val="-10190"/>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none" kern="1200" dirty="0"/>
            <a:t>18. PBIS vision statement is articulated into observable, measurable, specific, and actionable long-term outcomes.</a:t>
          </a:r>
          <a:endParaRPr lang="en-US" sz="1900" b="0" i="0" u="none" kern="1200" dirty="0"/>
        </a:p>
      </dsp:txBody>
      <dsp:txXfrm>
        <a:off x="61855" y="1396285"/>
        <a:ext cx="8639290" cy="1143400"/>
      </dsp:txXfrm>
    </dsp:sp>
    <dsp:sp modelId="{E483A998-8643-B14D-9557-63A790D234F6}">
      <dsp:nvSpPr>
        <dsp:cNvPr id="0" name=""/>
        <dsp:cNvSpPr/>
      </dsp:nvSpPr>
      <dsp:spPr>
        <a:xfrm>
          <a:off x="0" y="2656260"/>
          <a:ext cx="8763000" cy="1267110"/>
        </a:xfrm>
        <a:prstGeom prst="roundRect">
          <a:avLst/>
        </a:prstGeom>
        <a:solidFill>
          <a:schemeClr val="accent3">
            <a:hueOff val="-3720648"/>
            <a:satOff val="-2038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none" kern="1200" dirty="0"/>
            <a:t>19. PBIS implementation is included in organizational policy and procedural guidelines.</a:t>
          </a:r>
          <a:endParaRPr lang="en-US" sz="1900" b="0" i="0" u="none" kern="1200" dirty="0"/>
        </a:p>
      </dsp:txBody>
      <dsp:txXfrm>
        <a:off x="61855" y="2718115"/>
        <a:ext cx="8639290" cy="1143400"/>
      </dsp:txXfrm>
    </dsp:sp>
    <dsp:sp modelId="{9F626EC0-C8B4-A04E-85A3-D7D43E288C62}">
      <dsp:nvSpPr>
        <dsp:cNvPr id="0" name=""/>
        <dsp:cNvSpPr/>
      </dsp:nvSpPr>
      <dsp:spPr>
        <a:xfrm>
          <a:off x="0" y="3978090"/>
          <a:ext cx="8763000" cy="1267110"/>
        </a:xfrm>
        <a:prstGeom prst="roundRect">
          <a:avLst/>
        </a:prstGeom>
        <a:solidFill>
          <a:schemeClr val="accent3">
            <a:hueOff val="-5580972"/>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none" kern="1200" dirty="0"/>
            <a:t>20. Policy, technical briefs, and procedural guides are posted and distributed at least annually.</a:t>
          </a:r>
          <a:endParaRPr lang="en-US" sz="1900" b="0" i="0" u="none" kern="1200" dirty="0"/>
        </a:p>
      </dsp:txBody>
      <dsp:txXfrm>
        <a:off x="61855" y="4039945"/>
        <a:ext cx="8639290" cy="1143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36A92-E3E8-0E4F-8787-3F464B4808D0}">
      <dsp:nvSpPr>
        <dsp:cNvPr id="0" name=""/>
        <dsp:cNvSpPr/>
      </dsp:nvSpPr>
      <dsp:spPr>
        <a:xfrm>
          <a:off x="0" y="12600"/>
          <a:ext cx="8763000" cy="12671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none" kern="1200" dirty="0"/>
            <a:t>21. Policies are reviewed and refined regularly to enhance their effects on fidelity of implementation and association with behavior and academic outcomes.</a:t>
          </a:r>
          <a:endParaRPr lang="en-US" sz="1900" kern="1200" dirty="0">
            <a:solidFill>
              <a:schemeClr val="bg1"/>
            </a:solidFill>
          </a:endParaRPr>
        </a:p>
      </dsp:txBody>
      <dsp:txXfrm>
        <a:off x="61855" y="74455"/>
        <a:ext cx="8639290" cy="1143400"/>
      </dsp:txXfrm>
    </dsp:sp>
    <dsp:sp modelId="{7E6FB207-9576-694E-857B-B9BCD3493A91}">
      <dsp:nvSpPr>
        <dsp:cNvPr id="0" name=""/>
        <dsp:cNvSpPr/>
      </dsp:nvSpPr>
      <dsp:spPr>
        <a:xfrm>
          <a:off x="0" y="1334430"/>
          <a:ext cx="8763000" cy="1267110"/>
        </a:xfrm>
        <a:prstGeom prst="roundRect">
          <a:avLst/>
        </a:prstGeom>
        <a:solidFill>
          <a:schemeClr val="accent3">
            <a:hueOff val="-1860324"/>
            <a:satOff val="-10190"/>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none" kern="1200" dirty="0"/>
            <a:t>22. Periodic formal review (e.g., audit, survey, resource mapping, alignment) of existing social-emotional-behavioral-related initiatives or programs to determine effectiveness, relevance, and fidelity of implementation is completed at least annually. </a:t>
          </a:r>
          <a:endParaRPr lang="en-US" sz="1900" b="0" i="0" u="none" kern="1200" dirty="0"/>
        </a:p>
      </dsp:txBody>
      <dsp:txXfrm>
        <a:off x="61855" y="1396285"/>
        <a:ext cx="8639290" cy="1143400"/>
      </dsp:txXfrm>
    </dsp:sp>
    <dsp:sp modelId="{DC723637-6BD3-9C4E-B2F1-C4B9AA745B58}">
      <dsp:nvSpPr>
        <dsp:cNvPr id="0" name=""/>
        <dsp:cNvSpPr/>
      </dsp:nvSpPr>
      <dsp:spPr>
        <a:xfrm>
          <a:off x="0" y="2656260"/>
          <a:ext cx="8763000" cy="1267110"/>
        </a:xfrm>
        <a:prstGeom prst="roundRect">
          <a:avLst/>
        </a:prstGeom>
        <a:solidFill>
          <a:schemeClr val="accent3">
            <a:hueOff val="-3720648"/>
            <a:satOff val="-2038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none" kern="1200" dirty="0"/>
            <a:t>23. Clear description of initiative alignment (e.g., graphic organizer, organizational chart, conceptual map) displays integrated and/or collaborative implementation of PBIS with existing initiatives having similar goals, outcomes, systems, and practices.</a:t>
          </a:r>
          <a:endParaRPr lang="en-US" sz="1900" b="0" i="0" u="none" kern="1200" dirty="0"/>
        </a:p>
      </dsp:txBody>
      <dsp:txXfrm>
        <a:off x="61855" y="2718115"/>
        <a:ext cx="8639290" cy="1143400"/>
      </dsp:txXfrm>
    </dsp:sp>
    <dsp:sp modelId="{B0011198-BD29-1344-B2BE-785CD0713E18}">
      <dsp:nvSpPr>
        <dsp:cNvPr id="0" name=""/>
        <dsp:cNvSpPr/>
      </dsp:nvSpPr>
      <dsp:spPr>
        <a:xfrm>
          <a:off x="0" y="3978090"/>
          <a:ext cx="8763000" cy="1267110"/>
        </a:xfrm>
        <a:prstGeom prst="roundRect">
          <a:avLst/>
        </a:prstGeom>
        <a:solidFill>
          <a:schemeClr val="accent3">
            <a:hueOff val="-5580972"/>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i="0" u="none" kern="1200" dirty="0"/>
            <a:t>24. New potential initiatives are reviewed for fit with existing social-emotional-behavioral initiatives and resources before deciding whether to adopt, align, and/or integrate them.</a:t>
          </a:r>
          <a:endParaRPr lang="en-US" sz="1900" b="0" i="0" u="none" kern="1200" dirty="0"/>
        </a:p>
      </dsp:txBody>
      <dsp:txXfrm>
        <a:off x="61855" y="4039945"/>
        <a:ext cx="8639290" cy="1143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3FF44-0EC2-434D-87C5-750FD5F37786}">
      <dsp:nvSpPr>
        <dsp:cNvPr id="0" name=""/>
        <dsp:cNvSpPr/>
      </dsp:nvSpPr>
      <dsp:spPr>
        <a:xfrm>
          <a:off x="533399" y="2362"/>
          <a:ext cx="1540817" cy="7704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Outcomes</a:t>
          </a:r>
        </a:p>
      </dsp:txBody>
      <dsp:txXfrm>
        <a:off x="555963" y="24926"/>
        <a:ext cx="1495689" cy="725280"/>
      </dsp:txXfrm>
    </dsp:sp>
    <dsp:sp modelId="{8171E31F-7B04-4ED1-946E-E5BB180B4D39}">
      <dsp:nvSpPr>
        <dsp:cNvPr id="0" name=""/>
        <dsp:cNvSpPr/>
      </dsp:nvSpPr>
      <dsp:spPr>
        <a:xfrm>
          <a:off x="687480"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36F75-6197-4ADC-BD35-5C123D036B59}">
      <dsp:nvSpPr>
        <dsp:cNvPr id="0" name=""/>
        <dsp:cNvSpPr/>
      </dsp:nvSpPr>
      <dsp:spPr>
        <a:xfrm>
          <a:off x="841562"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School-wide behavior expectations</a:t>
          </a:r>
        </a:p>
      </dsp:txBody>
      <dsp:txXfrm>
        <a:off x="864126" y="987937"/>
        <a:ext cx="1187526" cy="725280"/>
      </dsp:txXfrm>
    </dsp:sp>
    <dsp:sp modelId="{42D75F22-8DAF-4163-8621-AA0A327F6B54}">
      <dsp:nvSpPr>
        <dsp:cNvPr id="0" name=""/>
        <dsp:cNvSpPr/>
      </dsp:nvSpPr>
      <dsp:spPr>
        <a:xfrm>
          <a:off x="687480"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E73CE-7218-474F-8436-1E0846DF1D0D}">
      <dsp:nvSpPr>
        <dsp:cNvPr id="0" name=""/>
        <dsp:cNvSpPr/>
      </dsp:nvSpPr>
      <dsp:spPr>
        <a:xfrm>
          <a:off x="841562"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Class-wide Behavior expectations and routines</a:t>
          </a:r>
        </a:p>
      </dsp:txBody>
      <dsp:txXfrm>
        <a:off x="864126" y="1950948"/>
        <a:ext cx="1187526" cy="725280"/>
      </dsp:txXfrm>
    </dsp:sp>
    <dsp:sp modelId="{61C57E87-9818-45C6-B4FD-A4EAFDA64A81}">
      <dsp:nvSpPr>
        <dsp:cNvPr id="0" name=""/>
        <dsp:cNvSpPr/>
      </dsp:nvSpPr>
      <dsp:spPr>
        <a:xfrm>
          <a:off x="687480"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535DE-FABD-4F08-8EC3-4F91E5ACDC0F}">
      <dsp:nvSpPr>
        <dsp:cNvPr id="0" name=""/>
        <dsp:cNvSpPr/>
      </dsp:nvSpPr>
      <dsp:spPr>
        <a:xfrm>
          <a:off x="841562"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Academic Success</a:t>
          </a:r>
        </a:p>
      </dsp:txBody>
      <dsp:txXfrm>
        <a:off x="864126" y="2913959"/>
        <a:ext cx="1187526" cy="725280"/>
      </dsp:txXfrm>
    </dsp:sp>
    <dsp:sp modelId="{5575D1F1-B16D-459D-8D16-FD40FB1A9B5E}">
      <dsp:nvSpPr>
        <dsp:cNvPr id="0" name=""/>
        <dsp:cNvSpPr/>
      </dsp:nvSpPr>
      <dsp:spPr>
        <a:xfrm>
          <a:off x="687480"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31FDC-0B11-4BB7-9A61-EA528222FFDE}">
      <dsp:nvSpPr>
        <dsp:cNvPr id="0" name=""/>
        <dsp:cNvSpPr/>
      </dsp:nvSpPr>
      <dsp:spPr>
        <a:xfrm>
          <a:off x="841562"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Social Emotional Competence</a:t>
          </a:r>
        </a:p>
      </dsp:txBody>
      <dsp:txXfrm>
        <a:off x="864126" y="3876970"/>
        <a:ext cx="1187526" cy="725280"/>
      </dsp:txXfrm>
    </dsp:sp>
    <dsp:sp modelId="{C88A5141-07B5-4134-B780-CAD1F09D9BF7}">
      <dsp:nvSpPr>
        <dsp:cNvPr id="0" name=""/>
        <dsp:cNvSpPr/>
      </dsp:nvSpPr>
      <dsp:spPr>
        <a:xfrm>
          <a:off x="2459421" y="2362"/>
          <a:ext cx="1540817" cy="7704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Practices</a:t>
          </a:r>
        </a:p>
      </dsp:txBody>
      <dsp:txXfrm>
        <a:off x="2481985" y="24926"/>
        <a:ext cx="1495689" cy="725280"/>
      </dsp:txXfrm>
    </dsp:sp>
    <dsp:sp modelId="{A6BCC039-D62D-4E4A-83A5-970D0CC40D01}">
      <dsp:nvSpPr>
        <dsp:cNvPr id="0" name=""/>
        <dsp:cNvSpPr/>
      </dsp:nvSpPr>
      <dsp:spPr>
        <a:xfrm>
          <a:off x="2613502"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AB9BFF-CC9B-4845-ABDE-F4A1BF2F00D3}">
      <dsp:nvSpPr>
        <dsp:cNvPr id="0" name=""/>
        <dsp:cNvSpPr/>
      </dsp:nvSpPr>
      <dsp:spPr>
        <a:xfrm>
          <a:off x="2767584"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School-wide Instruction on Expectations</a:t>
          </a:r>
        </a:p>
      </dsp:txBody>
      <dsp:txXfrm>
        <a:off x="2790148" y="987937"/>
        <a:ext cx="1187526" cy="725280"/>
      </dsp:txXfrm>
    </dsp:sp>
    <dsp:sp modelId="{41EB5A88-6A20-49FF-A289-6A0176AB5358}">
      <dsp:nvSpPr>
        <dsp:cNvPr id="0" name=""/>
        <dsp:cNvSpPr/>
      </dsp:nvSpPr>
      <dsp:spPr>
        <a:xfrm>
          <a:off x="2613502"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0DB3D-01F7-4443-93F5-F0F2CEC1FE59}">
      <dsp:nvSpPr>
        <dsp:cNvPr id="0" name=""/>
        <dsp:cNvSpPr/>
      </dsp:nvSpPr>
      <dsp:spPr>
        <a:xfrm>
          <a:off x="2767584"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Class-wide Instruction on Routines</a:t>
          </a:r>
        </a:p>
      </dsp:txBody>
      <dsp:txXfrm>
        <a:off x="2790148" y="1950948"/>
        <a:ext cx="1187526" cy="725280"/>
      </dsp:txXfrm>
    </dsp:sp>
    <dsp:sp modelId="{D5010AB1-6893-4499-8ED6-02C249EB418A}">
      <dsp:nvSpPr>
        <dsp:cNvPr id="0" name=""/>
        <dsp:cNvSpPr/>
      </dsp:nvSpPr>
      <dsp:spPr>
        <a:xfrm>
          <a:off x="2613502"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1F807-15D9-49E3-A643-ABB49E24DF44}">
      <dsp:nvSpPr>
        <dsp:cNvPr id="0" name=""/>
        <dsp:cNvSpPr/>
      </dsp:nvSpPr>
      <dsp:spPr>
        <a:xfrm>
          <a:off x="2767584"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Active Supervision</a:t>
          </a:r>
        </a:p>
      </dsp:txBody>
      <dsp:txXfrm>
        <a:off x="2790148" y="2913959"/>
        <a:ext cx="1187526" cy="725280"/>
      </dsp:txXfrm>
    </dsp:sp>
    <dsp:sp modelId="{84B09464-393C-4739-AA05-661B2899583B}">
      <dsp:nvSpPr>
        <dsp:cNvPr id="0" name=""/>
        <dsp:cNvSpPr/>
      </dsp:nvSpPr>
      <dsp:spPr>
        <a:xfrm>
          <a:off x="2613502"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A7A51-49BF-4380-BC09-A56DB32258B2}">
      <dsp:nvSpPr>
        <dsp:cNvPr id="0" name=""/>
        <dsp:cNvSpPr/>
      </dsp:nvSpPr>
      <dsp:spPr>
        <a:xfrm>
          <a:off x="2767584"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Effective Recognition</a:t>
          </a:r>
        </a:p>
      </dsp:txBody>
      <dsp:txXfrm>
        <a:off x="2790148" y="3876970"/>
        <a:ext cx="1187526" cy="725280"/>
      </dsp:txXfrm>
    </dsp:sp>
    <dsp:sp modelId="{E456B5D7-855A-44B7-BAB1-C2D409C0DC43}">
      <dsp:nvSpPr>
        <dsp:cNvPr id="0" name=""/>
        <dsp:cNvSpPr/>
      </dsp:nvSpPr>
      <dsp:spPr>
        <a:xfrm>
          <a:off x="2613502" y="772771"/>
          <a:ext cx="154081" cy="4429850"/>
        </a:xfrm>
        <a:custGeom>
          <a:avLst/>
          <a:gdLst/>
          <a:ahLst/>
          <a:cxnLst/>
          <a:rect l="0" t="0" r="0" b="0"/>
          <a:pathLst>
            <a:path>
              <a:moveTo>
                <a:pt x="0" y="0"/>
              </a:moveTo>
              <a:lnTo>
                <a:pt x="0" y="4429850"/>
              </a:lnTo>
              <a:lnTo>
                <a:pt x="154081" y="44298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F7DEB-3482-413F-AED1-50D579A55B8C}">
      <dsp:nvSpPr>
        <dsp:cNvPr id="0" name=""/>
        <dsp:cNvSpPr/>
      </dsp:nvSpPr>
      <dsp:spPr>
        <a:xfrm>
          <a:off x="2767584" y="4817417"/>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Corrective Consequences</a:t>
          </a:r>
        </a:p>
      </dsp:txBody>
      <dsp:txXfrm>
        <a:off x="2790148" y="4839981"/>
        <a:ext cx="1187526" cy="725280"/>
      </dsp:txXfrm>
    </dsp:sp>
    <dsp:sp modelId="{DE7A767A-8127-4D49-96A7-E94DDD60DC4B}">
      <dsp:nvSpPr>
        <dsp:cNvPr id="0" name=""/>
        <dsp:cNvSpPr/>
      </dsp:nvSpPr>
      <dsp:spPr>
        <a:xfrm>
          <a:off x="2613502" y="772771"/>
          <a:ext cx="154081" cy="5392861"/>
        </a:xfrm>
        <a:custGeom>
          <a:avLst/>
          <a:gdLst/>
          <a:ahLst/>
          <a:cxnLst/>
          <a:rect l="0" t="0" r="0" b="0"/>
          <a:pathLst>
            <a:path>
              <a:moveTo>
                <a:pt x="0" y="0"/>
              </a:moveTo>
              <a:lnTo>
                <a:pt x="0" y="5392861"/>
              </a:lnTo>
              <a:lnTo>
                <a:pt x="154081" y="53928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556F1-9DB3-424D-9654-8C46CF9842C0}">
      <dsp:nvSpPr>
        <dsp:cNvPr id="0" name=""/>
        <dsp:cNvSpPr/>
      </dsp:nvSpPr>
      <dsp:spPr>
        <a:xfrm>
          <a:off x="2767584" y="5780428"/>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Function-based Support</a:t>
          </a:r>
        </a:p>
      </dsp:txBody>
      <dsp:txXfrm>
        <a:off x="2790148" y="5802992"/>
        <a:ext cx="1187526" cy="725280"/>
      </dsp:txXfrm>
    </dsp:sp>
    <dsp:sp modelId="{141EBE87-51E1-4C38-AF69-EB170FE6B5CD}">
      <dsp:nvSpPr>
        <dsp:cNvPr id="0" name=""/>
        <dsp:cNvSpPr/>
      </dsp:nvSpPr>
      <dsp:spPr>
        <a:xfrm>
          <a:off x="4385443" y="2362"/>
          <a:ext cx="1540817" cy="77040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Systems</a:t>
          </a:r>
        </a:p>
      </dsp:txBody>
      <dsp:txXfrm>
        <a:off x="4408007" y="24926"/>
        <a:ext cx="1495689" cy="725280"/>
      </dsp:txXfrm>
    </dsp:sp>
    <dsp:sp modelId="{A7532316-846E-4EBB-9146-743547347DFA}">
      <dsp:nvSpPr>
        <dsp:cNvPr id="0" name=""/>
        <dsp:cNvSpPr/>
      </dsp:nvSpPr>
      <dsp:spPr>
        <a:xfrm>
          <a:off x="4539524"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8C46B-4710-41F4-8206-DEC1612C05C6}">
      <dsp:nvSpPr>
        <dsp:cNvPr id="0" name=""/>
        <dsp:cNvSpPr/>
      </dsp:nvSpPr>
      <dsp:spPr>
        <a:xfrm>
          <a:off x="4693606"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Team-based</a:t>
          </a:r>
        </a:p>
      </dsp:txBody>
      <dsp:txXfrm>
        <a:off x="4716170" y="987937"/>
        <a:ext cx="1187526" cy="725280"/>
      </dsp:txXfrm>
    </dsp:sp>
    <dsp:sp modelId="{E15C37DD-FDEA-4D04-B3EE-C25208BA2F66}">
      <dsp:nvSpPr>
        <dsp:cNvPr id="0" name=""/>
        <dsp:cNvSpPr/>
      </dsp:nvSpPr>
      <dsp:spPr>
        <a:xfrm>
          <a:off x="4539524"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D8719-2E28-4212-B7C3-B32D39FB128B}">
      <dsp:nvSpPr>
        <dsp:cNvPr id="0" name=""/>
        <dsp:cNvSpPr/>
      </dsp:nvSpPr>
      <dsp:spPr>
        <a:xfrm>
          <a:off x="4693606"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Supportive Leadership</a:t>
          </a:r>
        </a:p>
      </dsp:txBody>
      <dsp:txXfrm>
        <a:off x="4716170" y="1950948"/>
        <a:ext cx="1187526" cy="725280"/>
      </dsp:txXfrm>
    </dsp:sp>
    <dsp:sp modelId="{9BEF5F73-A145-4737-970D-5C4CF11BC790}">
      <dsp:nvSpPr>
        <dsp:cNvPr id="0" name=""/>
        <dsp:cNvSpPr/>
      </dsp:nvSpPr>
      <dsp:spPr>
        <a:xfrm>
          <a:off x="4539524"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9999F-7931-414D-A580-F0DAD8A3A26A}">
      <dsp:nvSpPr>
        <dsp:cNvPr id="0" name=""/>
        <dsp:cNvSpPr/>
      </dsp:nvSpPr>
      <dsp:spPr>
        <a:xfrm>
          <a:off x="4693606" y="2891395"/>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Selection, Training, Coaching</a:t>
          </a:r>
        </a:p>
      </dsp:txBody>
      <dsp:txXfrm>
        <a:off x="4716170" y="2913959"/>
        <a:ext cx="1187526" cy="725280"/>
      </dsp:txXfrm>
    </dsp:sp>
    <dsp:sp modelId="{D8FBC4BC-8CB8-4557-ABA4-473EA8D141E4}">
      <dsp:nvSpPr>
        <dsp:cNvPr id="0" name=""/>
        <dsp:cNvSpPr/>
      </dsp:nvSpPr>
      <dsp:spPr>
        <a:xfrm>
          <a:off x="4539524" y="772771"/>
          <a:ext cx="154081" cy="3466839"/>
        </a:xfrm>
        <a:custGeom>
          <a:avLst/>
          <a:gdLst/>
          <a:ahLst/>
          <a:cxnLst/>
          <a:rect l="0" t="0" r="0" b="0"/>
          <a:pathLst>
            <a:path>
              <a:moveTo>
                <a:pt x="0" y="0"/>
              </a:moveTo>
              <a:lnTo>
                <a:pt x="0" y="3466839"/>
              </a:lnTo>
              <a:lnTo>
                <a:pt x="154081" y="346683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4390FF-4EBE-482B-B295-75DBDDD5AEC1}">
      <dsp:nvSpPr>
        <dsp:cNvPr id="0" name=""/>
        <dsp:cNvSpPr/>
      </dsp:nvSpPr>
      <dsp:spPr>
        <a:xfrm>
          <a:off x="4693606" y="3854406"/>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Multi-tiered Support</a:t>
          </a:r>
        </a:p>
      </dsp:txBody>
      <dsp:txXfrm>
        <a:off x="4716170" y="3876970"/>
        <a:ext cx="1187526" cy="725280"/>
      </dsp:txXfrm>
    </dsp:sp>
    <dsp:sp modelId="{F9BD9E55-5391-4B57-ABEF-565DA3E8E8BF}">
      <dsp:nvSpPr>
        <dsp:cNvPr id="0" name=""/>
        <dsp:cNvSpPr/>
      </dsp:nvSpPr>
      <dsp:spPr>
        <a:xfrm>
          <a:off x="4539524" y="772771"/>
          <a:ext cx="154081" cy="4429850"/>
        </a:xfrm>
        <a:custGeom>
          <a:avLst/>
          <a:gdLst/>
          <a:ahLst/>
          <a:cxnLst/>
          <a:rect l="0" t="0" r="0" b="0"/>
          <a:pathLst>
            <a:path>
              <a:moveTo>
                <a:pt x="0" y="0"/>
              </a:moveTo>
              <a:lnTo>
                <a:pt x="0" y="4429850"/>
              </a:lnTo>
              <a:lnTo>
                <a:pt x="154081" y="442985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53683B-D908-4B6C-9077-2625F6CABE14}">
      <dsp:nvSpPr>
        <dsp:cNvPr id="0" name=""/>
        <dsp:cNvSpPr/>
      </dsp:nvSpPr>
      <dsp:spPr>
        <a:xfrm>
          <a:off x="4693606" y="4817417"/>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Policies and funding</a:t>
          </a:r>
        </a:p>
      </dsp:txBody>
      <dsp:txXfrm>
        <a:off x="4716170" y="4839981"/>
        <a:ext cx="1187526" cy="725280"/>
      </dsp:txXfrm>
    </dsp:sp>
    <dsp:sp modelId="{63823D0C-710B-4031-A935-5FEC3E456AD4}">
      <dsp:nvSpPr>
        <dsp:cNvPr id="0" name=""/>
        <dsp:cNvSpPr/>
      </dsp:nvSpPr>
      <dsp:spPr>
        <a:xfrm>
          <a:off x="6311465" y="2362"/>
          <a:ext cx="1540817" cy="7704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Data</a:t>
          </a:r>
        </a:p>
      </dsp:txBody>
      <dsp:txXfrm>
        <a:off x="6334029" y="24926"/>
        <a:ext cx="1495689" cy="725280"/>
      </dsp:txXfrm>
    </dsp:sp>
    <dsp:sp modelId="{D189DE97-559C-427A-8826-EE71E53EED81}">
      <dsp:nvSpPr>
        <dsp:cNvPr id="0" name=""/>
        <dsp:cNvSpPr/>
      </dsp:nvSpPr>
      <dsp:spPr>
        <a:xfrm>
          <a:off x="6465546" y="772771"/>
          <a:ext cx="154081" cy="577806"/>
        </a:xfrm>
        <a:custGeom>
          <a:avLst/>
          <a:gdLst/>
          <a:ahLst/>
          <a:cxnLst/>
          <a:rect l="0" t="0" r="0" b="0"/>
          <a:pathLst>
            <a:path>
              <a:moveTo>
                <a:pt x="0" y="0"/>
              </a:moveTo>
              <a:lnTo>
                <a:pt x="0" y="577806"/>
              </a:lnTo>
              <a:lnTo>
                <a:pt x="154081" y="57780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0BF19-CB72-47AA-A9D6-B5EE241D6441}">
      <dsp:nvSpPr>
        <dsp:cNvPr id="0" name=""/>
        <dsp:cNvSpPr/>
      </dsp:nvSpPr>
      <dsp:spPr>
        <a:xfrm>
          <a:off x="6619628" y="965373"/>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Universal Screening</a:t>
          </a:r>
        </a:p>
      </dsp:txBody>
      <dsp:txXfrm>
        <a:off x="6642192" y="987937"/>
        <a:ext cx="1187526" cy="725280"/>
      </dsp:txXfrm>
    </dsp:sp>
    <dsp:sp modelId="{A5B189AB-B93B-4EE1-8043-8AEE4AF3E9AF}">
      <dsp:nvSpPr>
        <dsp:cNvPr id="0" name=""/>
        <dsp:cNvSpPr/>
      </dsp:nvSpPr>
      <dsp:spPr>
        <a:xfrm>
          <a:off x="6465546" y="772771"/>
          <a:ext cx="154081" cy="1540817"/>
        </a:xfrm>
        <a:custGeom>
          <a:avLst/>
          <a:gdLst/>
          <a:ahLst/>
          <a:cxnLst/>
          <a:rect l="0" t="0" r="0" b="0"/>
          <a:pathLst>
            <a:path>
              <a:moveTo>
                <a:pt x="0" y="0"/>
              </a:moveTo>
              <a:lnTo>
                <a:pt x="0" y="1540817"/>
              </a:lnTo>
              <a:lnTo>
                <a:pt x="154081" y="15408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5EAF08-F846-4FE0-9CAC-BCDE3E81E913}">
      <dsp:nvSpPr>
        <dsp:cNvPr id="0" name=""/>
        <dsp:cNvSpPr/>
      </dsp:nvSpPr>
      <dsp:spPr>
        <a:xfrm>
          <a:off x="6619628" y="1928384"/>
          <a:ext cx="1232654" cy="77040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Progress Monitoring</a:t>
          </a:r>
        </a:p>
      </dsp:txBody>
      <dsp:txXfrm>
        <a:off x="6642192" y="1950948"/>
        <a:ext cx="1187526" cy="725280"/>
      </dsp:txXfrm>
    </dsp:sp>
    <dsp:sp modelId="{041C2093-3147-43DA-BED5-4E6D34C1C617}">
      <dsp:nvSpPr>
        <dsp:cNvPr id="0" name=""/>
        <dsp:cNvSpPr/>
      </dsp:nvSpPr>
      <dsp:spPr>
        <a:xfrm>
          <a:off x="6465546" y="772771"/>
          <a:ext cx="154081" cy="2503828"/>
        </a:xfrm>
        <a:custGeom>
          <a:avLst/>
          <a:gdLst/>
          <a:ahLst/>
          <a:cxnLst/>
          <a:rect l="0" t="0" r="0" b="0"/>
          <a:pathLst>
            <a:path>
              <a:moveTo>
                <a:pt x="0" y="0"/>
              </a:moveTo>
              <a:lnTo>
                <a:pt x="0" y="2503828"/>
              </a:lnTo>
              <a:lnTo>
                <a:pt x="154081" y="250382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E1160-DBE6-4718-9096-4744E2CB4D96}">
      <dsp:nvSpPr>
        <dsp:cNvPr id="0" name=""/>
        <dsp:cNvSpPr/>
      </dsp:nvSpPr>
      <dsp:spPr>
        <a:xfrm>
          <a:off x="6619628" y="2891395"/>
          <a:ext cx="1686172" cy="770408"/>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Implementation Fidelity</a:t>
          </a:r>
        </a:p>
      </dsp:txBody>
      <dsp:txXfrm>
        <a:off x="6642192" y="2913959"/>
        <a:ext cx="1641044" cy="725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A86A-F1D6-E04F-A9DA-9CC577E2AD21}">
      <dsp:nvSpPr>
        <dsp:cNvPr id="0" name=""/>
        <dsp:cNvSpPr/>
      </dsp:nvSpPr>
      <dsp:spPr>
        <a:xfrm>
          <a:off x="1051" y="0"/>
          <a:ext cx="2732856" cy="23945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1</a:t>
          </a:r>
        </a:p>
      </dsp:txBody>
      <dsp:txXfrm>
        <a:off x="1051" y="0"/>
        <a:ext cx="2732856" cy="718360"/>
      </dsp:txXfrm>
    </dsp:sp>
    <dsp:sp modelId="{912DAACF-4255-FF46-9537-B41DB81C2BED}">
      <dsp:nvSpPr>
        <dsp:cNvPr id="0" name=""/>
        <dsp:cNvSpPr/>
      </dsp:nvSpPr>
      <dsp:spPr>
        <a:xfrm>
          <a:off x="274336" y="718418"/>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Team Training</a:t>
          </a:r>
        </a:p>
      </dsp:txBody>
      <dsp:txXfrm>
        <a:off x="284553" y="728635"/>
        <a:ext cx="2165851" cy="328398"/>
      </dsp:txXfrm>
    </dsp:sp>
    <dsp:sp modelId="{F157292C-F3BD-8048-BE83-CB2B84689673}">
      <dsp:nvSpPr>
        <dsp:cNvPr id="0" name=""/>
        <dsp:cNvSpPr/>
      </dsp:nvSpPr>
      <dsp:spPr>
        <a:xfrm>
          <a:off x="274336" y="11209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Coaches Training</a:t>
          </a:r>
        </a:p>
      </dsp:txBody>
      <dsp:txXfrm>
        <a:off x="284553" y="1131134"/>
        <a:ext cx="2165851" cy="328398"/>
      </dsp:txXfrm>
    </dsp:sp>
    <dsp:sp modelId="{1F6DCF8D-9062-0A41-9EF3-254D61CCF616}">
      <dsp:nvSpPr>
        <dsp:cNvPr id="0" name=""/>
        <dsp:cNvSpPr/>
      </dsp:nvSpPr>
      <dsp:spPr>
        <a:xfrm>
          <a:off x="274336" y="15234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on-site TA </a:t>
          </a:r>
        </a:p>
      </dsp:txBody>
      <dsp:txXfrm>
        <a:off x="284553" y="1533634"/>
        <a:ext cx="2165851" cy="328398"/>
      </dsp:txXfrm>
    </dsp:sp>
    <dsp:sp modelId="{66444FC5-0F25-F942-9064-68B85CDBFB60}">
      <dsp:nvSpPr>
        <dsp:cNvPr id="0" name=""/>
        <dsp:cNvSpPr/>
      </dsp:nvSpPr>
      <dsp:spPr>
        <a:xfrm>
          <a:off x="274336" y="1925916"/>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SWIS support</a:t>
          </a:r>
        </a:p>
      </dsp:txBody>
      <dsp:txXfrm>
        <a:off x="284553" y="1936133"/>
        <a:ext cx="2165851" cy="328398"/>
      </dsp:txXfrm>
    </dsp:sp>
    <dsp:sp modelId="{09FBA0D1-24BD-104F-90E5-7AB7E915F0CC}">
      <dsp:nvSpPr>
        <dsp:cNvPr id="0" name=""/>
        <dsp:cNvSpPr/>
      </dsp:nvSpPr>
      <dsp:spPr>
        <a:xfrm>
          <a:off x="2938871" y="0"/>
          <a:ext cx="2732856" cy="23945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2</a:t>
          </a:r>
        </a:p>
      </dsp:txBody>
      <dsp:txXfrm>
        <a:off x="2938871" y="0"/>
        <a:ext cx="2732856" cy="718360"/>
      </dsp:txXfrm>
    </dsp:sp>
    <dsp:sp modelId="{E161374E-E39E-F647-B80F-99A211CD7C8F}">
      <dsp:nvSpPr>
        <dsp:cNvPr id="0" name=""/>
        <dsp:cNvSpPr/>
      </dsp:nvSpPr>
      <dsp:spPr>
        <a:xfrm>
          <a:off x="3212157" y="718418"/>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Team Training</a:t>
          </a:r>
        </a:p>
      </dsp:txBody>
      <dsp:txXfrm>
        <a:off x="3222374" y="728635"/>
        <a:ext cx="2165851" cy="328398"/>
      </dsp:txXfrm>
    </dsp:sp>
    <dsp:sp modelId="{4D4FE33C-05E9-B244-8A21-FE557E4DACBF}">
      <dsp:nvSpPr>
        <dsp:cNvPr id="0" name=""/>
        <dsp:cNvSpPr/>
      </dsp:nvSpPr>
      <dsp:spPr>
        <a:xfrm>
          <a:off x="3212157" y="11209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Coaches Training</a:t>
          </a:r>
        </a:p>
      </dsp:txBody>
      <dsp:txXfrm>
        <a:off x="3222374" y="1131134"/>
        <a:ext cx="2165851" cy="328398"/>
      </dsp:txXfrm>
    </dsp:sp>
    <dsp:sp modelId="{7B892225-914A-8444-BA2F-27D8FA11BC5A}">
      <dsp:nvSpPr>
        <dsp:cNvPr id="0" name=""/>
        <dsp:cNvSpPr/>
      </dsp:nvSpPr>
      <dsp:spPr>
        <a:xfrm>
          <a:off x="3212157" y="15234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on-site TA  </a:t>
          </a:r>
        </a:p>
      </dsp:txBody>
      <dsp:txXfrm>
        <a:off x="3222374" y="1533634"/>
        <a:ext cx="2165851" cy="328398"/>
      </dsp:txXfrm>
    </dsp:sp>
    <dsp:sp modelId="{662CAA6B-CF5E-1D43-B857-07E112DDDF97}">
      <dsp:nvSpPr>
        <dsp:cNvPr id="0" name=""/>
        <dsp:cNvSpPr/>
      </dsp:nvSpPr>
      <dsp:spPr>
        <a:xfrm>
          <a:off x="3212157" y="1925916"/>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SWIS support</a:t>
          </a:r>
        </a:p>
      </dsp:txBody>
      <dsp:txXfrm>
        <a:off x="3222374" y="1936133"/>
        <a:ext cx="2165851" cy="328398"/>
      </dsp:txXfrm>
    </dsp:sp>
    <dsp:sp modelId="{365832DC-CB12-3942-80C8-620074B21181}">
      <dsp:nvSpPr>
        <dsp:cNvPr id="0" name=""/>
        <dsp:cNvSpPr/>
      </dsp:nvSpPr>
      <dsp:spPr>
        <a:xfrm>
          <a:off x="5877743" y="0"/>
          <a:ext cx="2732856" cy="23945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3</a:t>
          </a:r>
        </a:p>
      </dsp:txBody>
      <dsp:txXfrm>
        <a:off x="5877743" y="0"/>
        <a:ext cx="2732856" cy="718360"/>
      </dsp:txXfrm>
    </dsp:sp>
    <dsp:sp modelId="{BC8F8BE3-B145-BE4F-BD2E-794DF449F21A}">
      <dsp:nvSpPr>
        <dsp:cNvPr id="0" name=""/>
        <dsp:cNvSpPr/>
      </dsp:nvSpPr>
      <dsp:spPr>
        <a:xfrm>
          <a:off x="6149978" y="718418"/>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Team Training</a:t>
          </a:r>
        </a:p>
      </dsp:txBody>
      <dsp:txXfrm>
        <a:off x="6160195" y="728635"/>
        <a:ext cx="2165851" cy="328398"/>
      </dsp:txXfrm>
    </dsp:sp>
    <dsp:sp modelId="{F6DEDF9A-F88C-5640-BC8B-394E67B2500D}">
      <dsp:nvSpPr>
        <dsp:cNvPr id="0" name=""/>
        <dsp:cNvSpPr/>
      </dsp:nvSpPr>
      <dsp:spPr>
        <a:xfrm>
          <a:off x="6149978" y="11209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Coaches Training </a:t>
          </a:r>
        </a:p>
      </dsp:txBody>
      <dsp:txXfrm>
        <a:off x="6160195" y="1131134"/>
        <a:ext cx="2165851" cy="328398"/>
      </dsp:txXfrm>
    </dsp:sp>
    <dsp:sp modelId="{3EA9FE3F-68D5-5941-AB55-29FE80633778}">
      <dsp:nvSpPr>
        <dsp:cNvPr id="0" name=""/>
        <dsp:cNvSpPr/>
      </dsp:nvSpPr>
      <dsp:spPr>
        <a:xfrm>
          <a:off x="6149978" y="1523417"/>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on-site TA </a:t>
          </a:r>
        </a:p>
      </dsp:txBody>
      <dsp:txXfrm>
        <a:off x="6160195" y="1533634"/>
        <a:ext cx="2165851" cy="328398"/>
      </dsp:txXfrm>
    </dsp:sp>
    <dsp:sp modelId="{4B83191B-6429-0840-8645-CFF1CF9663C7}">
      <dsp:nvSpPr>
        <dsp:cNvPr id="0" name=""/>
        <dsp:cNvSpPr/>
      </dsp:nvSpPr>
      <dsp:spPr>
        <a:xfrm>
          <a:off x="6149978" y="1925916"/>
          <a:ext cx="2186285" cy="348832"/>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t>SWIS support</a:t>
          </a:r>
        </a:p>
      </dsp:txBody>
      <dsp:txXfrm>
        <a:off x="6160195" y="1936133"/>
        <a:ext cx="2165851" cy="328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A86A-F1D6-E04F-A9DA-9CC577E2AD21}">
      <dsp:nvSpPr>
        <dsp:cNvPr id="0" name=""/>
        <dsp:cNvSpPr/>
      </dsp:nvSpPr>
      <dsp:spPr>
        <a:xfrm>
          <a:off x="1051" y="0"/>
          <a:ext cx="2732856" cy="24015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1</a:t>
          </a:r>
        </a:p>
      </dsp:txBody>
      <dsp:txXfrm>
        <a:off x="1051" y="0"/>
        <a:ext cx="2732856" cy="720472"/>
      </dsp:txXfrm>
    </dsp:sp>
    <dsp:sp modelId="{9618B780-E080-354A-8D62-27480259C744}">
      <dsp:nvSpPr>
        <dsp:cNvPr id="0" name=""/>
        <dsp:cNvSpPr/>
      </dsp:nvSpPr>
      <dsp:spPr>
        <a:xfrm>
          <a:off x="274336" y="7206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half days</a:t>
          </a:r>
          <a:br>
            <a:rPr lang="en-US" sz="900" kern="1200" dirty="0"/>
          </a:br>
          <a:r>
            <a:rPr lang="en-US" sz="900" kern="1200" dirty="0"/>
            <a:t>district team building</a:t>
          </a:r>
        </a:p>
      </dsp:txBody>
      <dsp:txXfrm>
        <a:off x="288155" y="734496"/>
        <a:ext cx="2158647" cy="444175"/>
      </dsp:txXfrm>
    </dsp:sp>
    <dsp:sp modelId="{48DB15FE-831A-304C-A4FF-DD9742B60384}">
      <dsp:nvSpPr>
        <dsp:cNvPr id="0" name=""/>
        <dsp:cNvSpPr/>
      </dsp:nvSpPr>
      <dsp:spPr>
        <a:xfrm>
          <a:off x="274336" y="12650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3 brief content sessions targeting district capacity building</a:t>
          </a:r>
        </a:p>
      </dsp:txBody>
      <dsp:txXfrm>
        <a:off x="288155" y="1278896"/>
        <a:ext cx="2158647" cy="444175"/>
      </dsp:txXfrm>
    </dsp:sp>
    <dsp:sp modelId="{7B49E3C2-A8B8-3344-86FB-408250DBF70D}">
      <dsp:nvSpPr>
        <dsp:cNvPr id="0" name=""/>
        <dsp:cNvSpPr/>
      </dsp:nvSpPr>
      <dsp:spPr>
        <a:xfrm>
          <a:off x="274336" y="1809476"/>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 Day District Team technical assistance</a:t>
          </a:r>
        </a:p>
      </dsp:txBody>
      <dsp:txXfrm>
        <a:off x="288155" y="1823295"/>
        <a:ext cx="2158647" cy="444175"/>
      </dsp:txXfrm>
    </dsp:sp>
    <dsp:sp modelId="{09FBA0D1-24BD-104F-90E5-7AB7E915F0CC}">
      <dsp:nvSpPr>
        <dsp:cNvPr id="0" name=""/>
        <dsp:cNvSpPr/>
      </dsp:nvSpPr>
      <dsp:spPr>
        <a:xfrm>
          <a:off x="2938871" y="0"/>
          <a:ext cx="2732856" cy="24015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2</a:t>
          </a:r>
        </a:p>
      </dsp:txBody>
      <dsp:txXfrm>
        <a:off x="2938871" y="0"/>
        <a:ext cx="2732856" cy="720472"/>
      </dsp:txXfrm>
    </dsp:sp>
    <dsp:sp modelId="{2472D246-2F58-0340-8849-CAFDE8048CD0}">
      <dsp:nvSpPr>
        <dsp:cNvPr id="0" name=""/>
        <dsp:cNvSpPr/>
      </dsp:nvSpPr>
      <dsp:spPr>
        <a:xfrm>
          <a:off x="3212157" y="7206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half days</a:t>
          </a:r>
          <a:br>
            <a:rPr lang="en-US" sz="900" kern="1200" dirty="0"/>
          </a:br>
          <a:r>
            <a:rPr lang="en-US" sz="900" kern="1200" dirty="0"/>
            <a:t>district team building</a:t>
          </a:r>
        </a:p>
      </dsp:txBody>
      <dsp:txXfrm>
        <a:off x="3225976" y="734496"/>
        <a:ext cx="2158647" cy="444175"/>
      </dsp:txXfrm>
    </dsp:sp>
    <dsp:sp modelId="{E943FED8-19F9-CE4E-8A6C-EDDBD709F3BB}">
      <dsp:nvSpPr>
        <dsp:cNvPr id="0" name=""/>
        <dsp:cNvSpPr/>
      </dsp:nvSpPr>
      <dsp:spPr>
        <a:xfrm>
          <a:off x="3212157" y="12650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3 brief content sessions targeting district capacity building</a:t>
          </a:r>
        </a:p>
      </dsp:txBody>
      <dsp:txXfrm>
        <a:off x="3225976" y="1278896"/>
        <a:ext cx="2158647" cy="444175"/>
      </dsp:txXfrm>
    </dsp:sp>
    <dsp:sp modelId="{6CD80262-A598-C54B-9037-FA509BC3C9D3}">
      <dsp:nvSpPr>
        <dsp:cNvPr id="0" name=""/>
        <dsp:cNvSpPr/>
      </dsp:nvSpPr>
      <dsp:spPr>
        <a:xfrm>
          <a:off x="3212157" y="1809476"/>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 Day District Team technical assistance</a:t>
          </a:r>
        </a:p>
      </dsp:txBody>
      <dsp:txXfrm>
        <a:off x="3225976" y="1823295"/>
        <a:ext cx="2158647" cy="444175"/>
      </dsp:txXfrm>
    </dsp:sp>
    <dsp:sp modelId="{365832DC-CB12-3942-80C8-620074B21181}">
      <dsp:nvSpPr>
        <dsp:cNvPr id="0" name=""/>
        <dsp:cNvSpPr/>
      </dsp:nvSpPr>
      <dsp:spPr>
        <a:xfrm>
          <a:off x="5877743" y="0"/>
          <a:ext cx="2732856" cy="24015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Year 3</a:t>
          </a:r>
        </a:p>
      </dsp:txBody>
      <dsp:txXfrm>
        <a:off x="5877743" y="0"/>
        <a:ext cx="2732856" cy="720472"/>
      </dsp:txXfrm>
    </dsp:sp>
    <dsp:sp modelId="{46CB928A-DF87-984C-B9DA-91805F36CD38}">
      <dsp:nvSpPr>
        <dsp:cNvPr id="0" name=""/>
        <dsp:cNvSpPr/>
      </dsp:nvSpPr>
      <dsp:spPr>
        <a:xfrm>
          <a:off x="6149978" y="7206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half days</a:t>
          </a:r>
          <a:br>
            <a:rPr lang="en-US" sz="900" kern="1200" dirty="0"/>
          </a:br>
          <a:r>
            <a:rPr lang="en-US" sz="900" kern="1200" dirty="0"/>
            <a:t>district team building</a:t>
          </a:r>
        </a:p>
      </dsp:txBody>
      <dsp:txXfrm>
        <a:off x="6163797" y="734496"/>
        <a:ext cx="2158647" cy="444175"/>
      </dsp:txXfrm>
    </dsp:sp>
    <dsp:sp modelId="{2A813261-91A2-694B-ABFA-9EF13D4003D5}">
      <dsp:nvSpPr>
        <dsp:cNvPr id="0" name=""/>
        <dsp:cNvSpPr/>
      </dsp:nvSpPr>
      <dsp:spPr>
        <a:xfrm>
          <a:off x="6149978" y="1265077"/>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2 brief content sessions targeting district capacity building</a:t>
          </a:r>
        </a:p>
      </dsp:txBody>
      <dsp:txXfrm>
        <a:off x="6163797" y="1278896"/>
        <a:ext cx="2158647" cy="444175"/>
      </dsp:txXfrm>
    </dsp:sp>
    <dsp:sp modelId="{D6F504E9-C608-E24B-8353-E5E975693589}">
      <dsp:nvSpPr>
        <dsp:cNvPr id="0" name=""/>
        <dsp:cNvSpPr/>
      </dsp:nvSpPr>
      <dsp:spPr>
        <a:xfrm>
          <a:off x="6149978" y="1809476"/>
          <a:ext cx="2186285" cy="471813"/>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en-US" sz="900" kern="1200" dirty="0"/>
            <a:t>1 Day District Team technical assistance</a:t>
          </a:r>
        </a:p>
      </dsp:txBody>
      <dsp:txXfrm>
        <a:off x="6163797" y="1823295"/>
        <a:ext cx="2158647" cy="444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AC370-86C8-A049-B4A9-5FB79969489A}">
      <dsp:nvSpPr>
        <dsp:cNvPr id="0" name=""/>
        <dsp:cNvSpPr/>
      </dsp:nvSpPr>
      <dsp:spPr>
        <a:xfrm>
          <a:off x="1608"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Tiered Fidelity Inventory (TFI)</a:t>
          </a:r>
        </a:p>
      </dsp:txBody>
      <dsp:txXfrm>
        <a:off x="1608" y="0"/>
        <a:ext cx="1577920" cy="1417320"/>
      </dsp:txXfrm>
    </dsp:sp>
    <dsp:sp modelId="{5219BA2C-B803-A946-8EF4-6841A8CDD9E8}">
      <dsp:nvSpPr>
        <dsp:cNvPr id="0" name=""/>
        <dsp:cNvSpPr/>
      </dsp:nvSpPr>
      <dsp:spPr>
        <a:xfrm>
          <a:off x="159400" y="141870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Trainer &amp; Team assessment of PBIS Implementation</a:t>
          </a:r>
          <a:endParaRPr lang="en-US" sz="1300" kern="1200" dirty="0"/>
        </a:p>
      </dsp:txBody>
      <dsp:txXfrm>
        <a:off x="196373" y="1455677"/>
        <a:ext cx="1188390" cy="1350525"/>
      </dsp:txXfrm>
    </dsp:sp>
    <dsp:sp modelId="{2998E7C0-33FE-1D46-A669-1F8E5C5C0167}">
      <dsp:nvSpPr>
        <dsp:cNvPr id="0" name=""/>
        <dsp:cNvSpPr/>
      </dsp:nvSpPr>
      <dsp:spPr>
        <a:xfrm>
          <a:off x="159400" y="306232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Completed 1x per year</a:t>
          </a:r>
          <a:endParaRPr lang="en-US" sz="1300" kern="1200" dirty="0"/>
        </a:p>
      </dsp:txBody>
      <dsp:txXfrm>
        <a:off x="196373" y="3099297"/>
        <a:ext cx="1188390" cy="1350525"/>
      </dsp:txXfrm>
    </dsp:sp>
    <dsp:sp modelId="{FBD4B748-8A52-4F47-8ECF-748F2339ABAE}">
      <dsp:nvSpPr>
        <dsp:cNvPr id="0" name=""/>
        <dsp:cNvSpPr/>
      </dsp:nvSpPr>
      <dsp:spPr>
        <a:xfrm>
          <a:off x="1697873"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Team Implementation Checklist (TIC)</a:t>
          </a:r>
        </a:p>
      </dsp:txBody>
      <dsp:txXfrm>
        <a:off x="1697873" y="0"/>
        <a:ext cx="1577920" cy="1417320"/>
      </dsp:txXfrm>
    </dsp:sp>
    <dsp:sp modelId="{C913EDA1-2F4A-1949-956B-0B14115D997A}">
      <dsp:nvSpPr>
        <dsp:cNvPr id="0" name=""/>
        <dsp:cNvSpPr/>
      </dsp:nvSpPr>
      <dsp:spPr>
        <a:xfrm>
          <a:off x="1855665" y="141870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Team assessment of PBIS Implementation</a:t>
          </a:r>
        </a:p>
      </dsp:txBody>
      <dsp:txXfrm>
        <a:off x="1892638" y="1455677"/>
        <a:ext cx="1188390" cy="1350525"/>
      </dsp:txXfrm>
    </dsp:sp>
    <dsp:sp modelId="{6CCA31E3-EC87-E04B-85DD-426AC94AC29F}">
      <dsp:nvSpPr>
        <dsp:cNvPr id="0" name=""/>
        <dsp:cNvSpPr/>
      </dsp:nvSpPr>
      <dsp:spPr>
        <a:xfrm>
          <a:off x="1855665" y="3062324"/>
          <a:ext cx="1262336" cy="1424471"/>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t>Completed 2-3x per year</a:t>
          </a:r>
          <a:endParaRPr lang="en-US" sz="1300" kern="1200" dirty="0"/>
        </a:p>
      </dsp:txBody>
      <dsp:txXfrm>
        <a:off x="1892638" y="3099297"/>
        <a:ext cx="1188390" cy="1350525"/>
      </dsp:txXfrm>
    </dsp:sp>
    <dsp:sp modelId="{02BABE5B-B8F9-B84C-BCD9-E16841771690}">
      <dsp:nvSpPr>
        <dsp:cNvPr id="0" name=""/>
        <dsp:cNvSpPr/>
      </dsp:nvSpPr>
      <dsp:spPr>
        <a:xfrm>
          <a:off x="3394138"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School Outcome Data</a:t>
          </a:r>
        </a:p>
      </dsp:txBody>
      <dsp:txXfrm>
        <a:off x="3394138" y="0"/>
        <a:ext cx="1577920" cy="1417320"/>
      </dsp:txXfrm>
    </dsp:sp>
    <dsp:sp modelId="{6206649A-05AB-444B-B5F8-83754CB1D1F1}">
      <dsp:nvSpPr>
        <dsp:cNvPr id="0" name=""/>
        <dsp:cNvSpPr/>
      </dsp:nvSpPr>
      <dsp:spPr>
        <a:xfrm>
          <a:off x="3551930" y="1417723"/>
          <a:ext cx="1262336" cy="92815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Office discipline referrals (ODRs) – </a:t>
          </a:r>
          <a:r>
            <a:rPr lang="en-US" sz="1300" i="1" kern="1200" dirty="0"/>
            <a:t>some</a:t>
          </a:r>
          <a:r>
            <a:rPr lang="en-US" sz="1300" kern="1200" dirty="0"/>
            <a:t> schools</a:t>
          </a:r>
        </a:p>
      </dsp:txBody>
      <dsp:txXfrm>
        <a:off x="3579115" y="1444908"/>
        <a:ext cx="1207966" cy="873785"/>
      </dsp:txXfrm>
    </dsp:sp>
    <dsp:sp modelId="{56BDC292-9F36-A94B-8929-60C7E90E156A}">
      <dsp:nvSpPr>
        <dsp:cNvPr id="0" name=""/>
        <dsp:cNvSpPr/>
      </dsp:nvSpPr>
      <dsp:spPr>
        <a:xfrm>
          <a:off x="3551930" y="2488672"/>
          <a:ext cx="1262336" cy="92815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In school suspension</a:t>
          </a:r>
        </a:p>
      </dsp:txBody>
      <dsp:txXfrm>
        <a:off x="3579115" y="2515857"/>
        <a:ext cx="1207966" cy="873785"/>
      </dsp:txXfrm>
    </dsp:sp>
    <dsp:sp modelId="{5A9790BA-A703-7140-B40D-5AABBE9427F0}">
      <dsp:nvSpPr>
        <dsp:cNvPr id="0" name=""/>
        <dsp:cNvSpPr/>
      </dsp:nvSpPr>
      <dsp:spPr>
        <a:xfrm>
          <a:off x="3551930" y="3559620"/>
          <a:ext cx="1262336" cy="928155"/>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Out of school suspension</a:t>
          </a:r>
        </a:p>
      </dsp:txBody>
      <dsp:txXfrm>
        <a:off x="3579115" y="3586805"/>
        <a:ext cx="1207966" cy="873785"/>
      </dsp:txXfrm>
    </dsp:sp>
    <dsp:sp modelId="{4810E289-6F59-1D42-BD25-370158762126}">
      <dsp:nvSpPr>
        <dsp:cNvPr id="0" name=""/>
        <dsp:cNvSpPr/>
      </dsp:nvSpPr>
      <dsp:spPr>
        <a:xfrm>
          <a:off x="5090403" y="0"/>
          <a:ext cx="1577920" cy="4724399"/>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Social Validity Data</a:t>
          </a:r>
        </a:p>
      </dsp:txBody>
      <dsp:txXfrm>
        <a:off x="5090403" y="0"/>
        <a:ext cx="1577920" cy="1417320"/>
      </dsp:txXfrm>
    </dsp:sp>
    <dsp:sp modelId="{AA4F90DF-7256-CF4B-9010-50026681DF15}">
      <dsp:nvSpPr>
        <dsp:cNvPr id="0" name=""/>
        <dsp:cNvSpPr/>
      </dsp:nvSpPr>
      <dsp:spPr>
        <a:xfrm>
          <a:off x="5248195" y="1417320"/>
          <a:ext cx="1262336" cy="3070860"/>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Training evaluation data</a:t>
          </a:r>
        </a:p>
      </dsp:txBody>
      <dsp:txXfrm>
        <a:off x="5285168" y="1454293"/>
        <a:ext cx="1188390" cy="2996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AC370-86C8-A049-B4A9-5FB79969489A}">
      <dsp:nvSpPr>
        <dsp:cNvPr id="0" name=""/>
        <dsp:cNvSpPr/>
      </dsp:nvSpPr>
      <dsp:spPr>
        <a:xfrm>
          <a:off x="0" y="0"/>
          <a:ext cx="1823936" cy="47243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District Leadership Capacity</a:t>
          </a:r>
        </a:p>
      </dsp:txBody>
      <dsp:txXfrm>
        <a:off x="0" y="0"/>
        <a:ext cx="1823936" cy="1417320"/>
      </dsp:txXfrm>
    </dsp:sp>
    <dsp:sp modelId="{062D6B3D-C37D-AB4C-9FA7-60930F6F538D}">
      <dsp:nvSpPr>
        <dsp:cNvPr id="0" name=""/>
        <dsp:cNvSpPr/>
      </dsp:nvSpPr>
      <dsp:spPr>
        <a:xfrm>
          <a:off x="182393" y="1418704"/>
          <a:ext cx="1459148" cy="142447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Blueprint Self-Assessment</a:t>
          </a:r>
        </a:p>
      </dsp:txBody>
      <dsp:txXfrm>
        <a:off x="224114" y="1460425"/>
        <a:ext cx="1375706" cy="1341029"/>
      </dsp:txXfrm>
    </dsp:sp>
    <dsp:sp modelId="{0AE70D81-7806-3349-BA89-2C043F7B9855}">
      <dsp:nvSpPr>
        <dsp:cNvPr id="0" name=""/>
        <dsp:cNvSpPr/>
      </dsp:nvSpPr>
      <dsp:spPr>
        <a:xfrm>
          <a:off x="182393" y="3062324"/>
          <a:ext cx="1459148" cy="1424471"/>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Completed 1x per year</a:t>
          </a:r>
        </a:p>
      </dsp:txBody>
      <dsp:txXfrm>
        <a:off x="224114" y="3104045"/>
        <a:ext cx="1375706" cy="1341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FB02-564D-B84C-B16F-0490FF3673B4}">
      <dsp:nvSpPr>
        <dsp:cNvPr id="0" name=""/>
        <dsp:cNvSpPr/>
      </dsp:nvSpPr>
      <dsp:spPr>
        <a:xfrm>
          <a:off x="0" y="33239"/>
          <a:ext cx="8686800" cy="1104480"/>
        </a:xfrm>
        <a:prstGeom prst="roundRect">
          <a:avLst/>
        </a:prstGeom>
        <a:solidFill>
          <a:schemeClr val="accent4">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B050"/>
              </a:solidFill>
            </a:rPr>
            <a:t>Do not go down this road alone…</a:t>
          </a:r>
          <a:endParaRPr lang="en-US" sz="2400" kern="1200" dirty="0"/>
        </a:p>
      </dsp:txBody>
      <dsp:txXfrm>
        <a:off x="53916" y="87155"/>
        <a:ext cx="8578968" cy="996648"/>
      </dsp:txXfrm>
    </dsp:sp>
    <dsp:sp modelId="{D58F8046-7750-044A-AE2D-7EA32CBFBD07}">
      <dsp:nvSpPr>
        <dsp:cNvPr id="0" name=""/>
        <dsp:cNvSpPr/>
      </dsp:nvSpPr>
      <dsp:spPr>
        <a:xfrm>
          <a:off x="0" y="1137720"/>
          <a:ext cx="8686800"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Make sure you have a team!</a:t>
          </a:r>
        </a:p>
        <a:p>
          <a:pPr marL="228600" lvl="1" indent="-228600" algn="l" defTabSz="889000">
            <a:lnSpc>
              <a:spcPct val="90000"/>
            </a:lnSpc>
            <a:spcBef>
              <a:spcPct val="0"/>
            </a:spcBef>
            <a:spcAft>
              <a:spcPct val="20000"/>
            </a:spcAft>
            <a:buChar char="•"/>
          </a:pPr>
          <a:r>
            <a:rPr lang="en-US" sz="2000" kern="1200" dirty="0"/>
            <a:t>Recruit a diverse group of district and school level colleagues</a:t>
          </a:r>
        </a:p>
      </dsp:txBody>
      <dsp:txXfrm>
        <a:off x="0" y="1137720"/>
        <a:ext cx="8686800" cy="977040"/>
      </dsp:txXfrm>
    </dsp:sp>
    <dsp:sp modelId="{27392315-E8C4-5848-935C-BA8FC2C753AD}">
      <dsp:nvSpPr>
        <dsp:cNvPr id="0" name=""/>
        <dsp:cNvSpPr/>
      </dsp:nvSpPr>
      <dsp:spPr>
        <a:xfrm>
          <a:off x="0" y="2114760"/>
          <a:ext cx="8686800" cy="1104480"/>
        </a:xfrm>
        <a:prstGeom prst="roundRect">
          <a:avLst/>
        </a:prstGeom>
        <a:solidFill>
          <a:srgbClr val="4E8542">
            <a:lumMod val="20000"/>
            <a:lumOff val="80000"/>
          </a:srgbClr>
        </a:solidFill>
        <a:ln w="25400" cap="flat" cmpd="sng" algn="ctr">
          <a:solidFill>
            <a:srgbClr val="F07F0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B050"/>
              </a:solidFill>
              <a:latin typeface="Franklin Gothic Book"/>
              <a:ea typeface="+mn-ea"/>
              <a:cs typeface="+mn-cs"/>
            </a:rPr>
            <a:t>Use a guide</a:t>
          </a:r>
        </a:p>
      </dsp:txBody>
      <dsp:txXfrm>
        <a:off x="53916" y="2168676"/>
        <a:ext cx="8578968" cy="996648"/>
      </dsp:txXfrm>
    </dsp:sp>
    <dsp:sp modelId="{F2DEC149-DF6F-7E41-8ECD-DEA2FF2AA23A}">
      <dsp:nvSpPr>
        <dsp:cNvPr id="0" name=""/>
        <dsp:cNvSpPr/>
      </dsp:nvSpPr>
      <dsp:spPr>
        <a:xfrm>
          <a:off x="0" y="3219240"/>
          <a:ext cx="8686800"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prstClr val="black">
                  <a:hueOff val="0"/>
                  <a:satOff val="0"/>
                  <a:lumOff val="0"/>
                  <a:alphaOff val="0"/>
                </a:prstClr>
              </a:solidFill>
              <a:latin typeface="Franklin Gothic Book"/>
              <a:ea typeface="+mn-ea"/>
              <a:cs typeface="+mn-cs"/>
            </a:rPr>
            <a:t>Consider the PBIS Blueprint Self-Assessment</a:t>
          </a:r>
        </a:p>
      </dsp:txBody>
      <dsp:txXfrm>
        <a:off x="0" y="3219240"/>
        <a:ext cx="8686800" cy="977040"/>
      </dsp:txXfrm>
    </dsp:sp>
    <dsp:sp modelId="{14D2D3A7-408D-2743-87DC-08CE673DFA3D}">
      <dsp:nvSpPr>
        <dsp:cNvPr id="0" name=""/>
        <dsp:cNvSpPr/>
      </dsp:nvSpPr>
      <dsp:spPr>
        <a:xfrm>
          <a:off x="0" y="4196280"/>
          <a:ext cx="8686800" cy="1104480"/>
        </a:xfrm>
        <a:prstGeom prst="roundRect">
          <a:avLst/>
        </a:prstGeom>
        <a:solidFill>
          <a:srgbClr val="4E8542">
            <a:lumMod val="20000"/>
            <a:lumOff val="80000"/>
          </a:srgbClr>
        </a:solidFill>
        <a:ln w="25400" cap="flat" cmpd="sng" algn="ctr">
          <a:solidFill>
            <a:srgbClr val="F07F0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B050"/>
              </a:solidFill>
            </a:rPr>
            <a:t>Bring data to every team meeting and use it to guide action planning!!</a:t>
          </a:r>
        </a:p>
      </dsp:txBody>
      <dsp:txXfrm>
        <a:off x="53916" y="4250196"/>
        <a:ext cx="8578968" cy="996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36A92-E3E8-0E4F-8787-3F464B4808D0}">
      <dsp:nvSpPr>
        <dsp:cNvPr id="0" name=""/>
        <dsp:cNvSpPr/>
      </dsp:nvSpPr>
      <dsp:spPr>
        <a:xfrm>
          <a:off x="0" y="186690"/>
          <a:ext cx="8763000" cy="13922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effectLst/>
            </a:rPr>
            <a:t>1. Leadership Team has the authority to influence the organization (e.g., decision-making for budget, implementation, policy, data systems).</a:t>
          </a:r>
          <a:endParaRPr lang="en-US" sz="1700" kern="1200" dirty="0"/>
        </a:p>
      </dsp:txBody>
      <dsp:txXfrm>
        <a:off x="67966" y="254656"/>
        <a:ext cx="8627068" cy="1256367"/>
      </dsp:txXfrm>
    </dsp:sp>
    <dsp:sp modelId="{E4740385-FC0E-6748-B605-47C2CCA3F6C4}">
      <dsp:nvSpPr>
        <dsp:cNvPr id="0" name=""/>
        <dsp:cNvSpPr/>
      </dsp:nvSpPr>
      <dsp:spPr>
        <a:xfrm>
          <a:off x="0" y="1627950"/>
          <a:ext cx="8763000" cy="1392299"/>
        </a:xfrm>
        <a:prstGeom prst="roundRect">
          <a:avLst/>
        </a:prstGeom>
        <a:solidFill>
          <a:schemeClr val="accent3">
            <a:hueOff val="-2790486"/>
            <a:satOff val="-15286"/>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en-US" sz="1700" kern="1200" dirty="0">
              <a:effectLst/>
            </a:rPr>
            <a:t>2. Leadership Team has representation from range of stakeholders with investment in youth outcomes from the local community and individuals with detailed knowledge about the current social-emotional-behavioral initiatives (e.g., accountability, administrators, families, general and special education, higher education, mental health, school board and community members, school board attorneys, trade organizations, youth-serving agencies).</a:t>
          </a:r>
          <a:endParaRPr lang="en-US" sz="1700" kern="1200" dirty="0"/>
        </a:p>
      </dsp:txBody>
      <dsp:txXfrm>
        <a:off x="67966" y="1695916"/>
        <a:ext cx="8627068" cy="1256367"/>
      </dsp:txXfrm>
    </dsp:sp>
    <dsp:sp modelId="{479513A7-1E89-6148-824A-132BE9607B1F}">
      <dsp:nvSpPr>
        <dsp:cNvPr id="0" name=""/>
        <dsp:cNvSpPr/>
      </dsp:nvSpPr>
      <dsp:spPr>
        <a:xfrm>
          <a:off x="0" y="3069209"/>
          <a:ext cx="8763000" cy="1392299"/>
        </a:xfrm>
        <a:prstGeom prst="roundRect">
          <a:avLst/>
        </a:prstGeom>
        <a:solidFill>
          <a:schemeClr val="accent3">
            <a:hueOff val="-5580972"/>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Font typeface="+mj-lt"/>
            <a:buNone/>
          </a:pPr>
          <a:r>
            <a:rPr lang="en-US" sz="1700" kern="1200" dirty="0">
              <a:effectLst/>
            </a:rPr>
            <a:t>3. Leadership Team includes individuals with behavioral science expertise across the full continuum of behavior support (Tiers I, II, III) to ensure fidelity of implementation of PBIS practices and systems in three domains: (a) training, (b) coaching, and (c) evaluation.</a:t>
          </a:r>
          <a:endParaRPr lang="en-US" sz="1700" kern="1200" dirty="0"/>
        </a:p>
      </dsp:txBody>
      <dsp:txXfrm>
        <a:off x="67966" y="3137175"/>
        <a:ext cx="8627068" cy="12563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36A92-E3E8-0E4F-8787-3F464B4808D0}">
      <dsp:nvSpPr>
        <dsp:cNvPr id="0" name=""/>
        <dsp:cNvSpPr/>
      </dsp:nvSpPr>
      <dsp:spPr>
        <a:xfrm>
          <a:off x="0" y="748649"/>
          <a:ext cx="8763000" cy="6844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effectLst/>
            </a:rPr>
            <a:t>4. Leadership Team is led or facilitated by a coordinator(s) with (a) adequately allocated FTE and (b) experience in data-based decision-making, systems to support implementation, and evidence-based social-emotional-behavioral practices.</a:t>
          </a:r>
          <a:endParaRPr lang="en-US" sz="1300" kern="1200" dirty="0"/>
        </a:p>
      </dsp:txBody>
      <dsp:txXfrm>
        <a:off x="33412" y="782061"/>
        <a:ext cx="8696176" cy="617626"/>
      </dsp:txXfrm>
    </dsp:sp>
    <dsp:sp modelId="{E4740385-FC0E-6748-B605-47C2CCA3F6C4}">
      <dsp:nvSpPr>
        <dsp:cNvPr id="0" name=""/>
        <dsp:cNvSpPr/>
      </dsp:nvSpPr>
      <dsp:spPr>
        <a:xfrm>
          <a:off x="0" y="1470539"/>
          <a:ext cx="8763000" cy="684450"/>
        </a:xfrm>
        <a:prstGeom prst="roundRect">
          <a:avLst/>
        </a:prstGeom>
        <a:solidFill>
          <a:schemeClr val="accent3">
            <a:hueOff val="-1116194"/>
            <a:satOff val="-6114"/>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effectLst/>
            </a:rPr>
            <a:t>5. Leadership Team completes a 3-5 year action plan guided by the PBIS Implementation Blueprint Self-Assessment, state/district strategic plan, and district/school fidelity of implementation data (e.g., Tiered Fidelity Inventory), and matches resources to needs based on student outcome data, especially for vulnerable populations.</a:t>
          </a:r>
          <a:endParaRPr lang="en-US" sz="1300" kern="1200" dirty="0"/>
        </a:p>
      </dsp:txBody>
      <dsp:txXfrm>
        <a:off x="33412" y="1503951"/>
        <a:ext cx="8696176" cy="617626"/>
      </dsp:txXfrm>
    </dsp:sp>
    <dsp:sp modelId="{479513A7-1E89-6148-824A-132BE9607B1F}">
      <dsp:nvSpPr>
        <dsp:cNvPr id="0" name=""/>
        <dsp:cNvSpPr/>
      </dsp:nvSpPr>
      <dsp:spPr>
        <a:xfrm>
          <a:off x="0" y="2192429"/>
          <a:ext cx="8763000" cy="684450"/>
        </a:xfrm>
        <a:prstGeom prst="roundRect">
          <a:avLst/>
        </a:prstGeom>
        <a:solidFill>
          <a:schemeClr val="accent3">
            <a:hueOff val="-2232389"/>
            <a:satOff val="-12228"/>
            <a:lumOff val="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effectLst/>
            </a:rPr>
            <a:t>6. Leadership Team uses standard meeting process and problem solving agenda (e.g., Team-Initiated Problem Solving) with clearly defined operating procedures (e.g., procedures for securing agreements, resolving conflicts and integration of system features).</a:t>
          </a:r>
          <a:endParaRPr lang="en-US" sz="1300" kern="1200" dirty="0"/>
        </a:p>
      </dsp:txBody>
      <dsp:txXfrm>
        <a:off x="33412" y="2225841"/>
        <a:ext cx="8696176" cy="617626"/>
      </dsp:txXfrm>
    </dsp:sp>
    <dsp:sp modelId="{9E43EC78-9F4C-C14A-B7A2-51F24DF43785}">
      <dsp:nvSpPr>
        <dsp:cNvPr id="0" name=""/>
        <dsp:cNvSpPr/>
      </dsp:nvSpPr>
      <dsp:spPr>
        <a:xfrm>
          <a:off x="0" y="2914319"/>
          <a:ext cx="8763000" cy="684450"/>
        </a:xfrm>
        <a:prstGeom prst="roundRect">
          <a:avLst/>
        </a:prstGeom>
        <a:solidFill>
          <a:schemeClr val="accent3">
            <a:hueOff val="-3348583"/>
            <a:satOff val="-18343"/>
            <a:lumOff val="5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t>7. </a:t>
          </a:r>
          <a:r>
            <a:rPr lang="en-US" sz="1300" kern="1200" dirty="0">
              <a:effectLst/>
            </a:rPr>
            <a:t>Leadership Team engages in ongoing, two-way communication with executive leadership regarding implementation progress and outcomes related to student behavior goals and PBIS fidelity of implementation.</a:t>
          </a:r>
          <a:endParaRPr lang="en-US" sz="1300" kern="1200" dirty="0"/>
        </a:p>
      </dsp:txBody>
      <dsp:txXfrm>
        <a:off x="33412" y="2947731"/>
        <a:ext cx="8696176" cy="617626"/>
      </dsp:txXfrm>
    </dsp:sp>
    <dsp:sp modelId="{D70ECB64-DE43-C944-959F-7EC61E2AD184}">
      <dsp:nvSpPr>
        <dsp:cNvPr id="0" name=""/>
        <dsp:cNvSpPr/>
      </dsp:nvSpPr>
      <dsp:spPr>
        <a:xfrm>
          <a:off x="0" y="3636210"/>
          <a:ext cx="8763000" cy="684450"/>
        </a:xfrm>
        <a:prstGeom prst="roundRect">
          <a:avLst/>
        </a:prstGeom>
        <a:solidFill>
          <a:schemeClr val="accent3">
            <a:hueOff val="-4464777"/>
            <a:satOff val="-24457"/>
            <a:lumOff val="7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t>8. </a:t>
          </a:r>
          <a:r>
            <a:rPr lang="en-US" sz="1300" kern="1200" dirty="0">
              <a:effectLst/>
            </a:rPr>
            <a:t>Leadership Team members who coordinate daily implementation of the initiative regularly monitor and report implementation activities and follow agreed-upon procedures for monitoring progress.</a:t>
          </a:r>
        </a:p>
      </dsp:txBody>
      <dsp:txXfrm>
        <a:off x="33412" y="3669622"/>
        <a:ext cx="8696176" cy="617626"/>
      </dsp:txXfrm>
    </dsp:sp>
    <dsp:sp modelId="{613499CA-1494-9441-BD44-8C5A741776CB}">
      <dsp:nvSpPr>
        <dsp:cNvPr id="0" name=""/>
        <dsp:cNvSpPr/>
      </dsp:nvSpPr>
      <dsp:spPr>
        <a:xfrm>
          <a:off x="0" y="4358100"/>
          <a:ext cx="8763000" cy="684450"/>
        </a:xfrm>
        <a:prstGeom prst="roundRect">
          <a:avLst/>
        </a:prstGeom>
        <a:solidFill>
          <a:schemeClr val="accent3">
            <a:hueOff val="-5580972"/>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effectLst/>
            </a:rPr>
            <a:t>9. Leadership Team regularly (e.g., quarterly) uses two-way communication with other stakeholders (e.g., school boards, families, community organization leaders, politicians, youth) to solicit feedback on implementation progress and link to outcomes. </a:t>
          </a:r>
        </a:p>
      </dsp:txBody>
      <dsp:txXfrm>
        <a:off x="33412" y="4391512"/>
        <a:ext cx="8696176" cy="6176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36A92-E3E8-0E4F-8787-3F464B4808D0}">
      <dsp:nvSpPr>
        <dsp:cNvPr id="0" name=""/>
        <dsp:cNvSpPr/>
      </dsp:nvSpPr>
      <dsp:spPr>
        <a:xfrm>
          <a:off x="0" y="42389"/>
          <a:ext cx="8763000" cy="7371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u="none" kern="1200" dirty="0"/>
            <a:t>42. School-based data systems (e.g., data collection tools and evaluation processes) are in place to enable continuous performance feedback.</a:t>
          </a:r>
          <a:endParaRPr lang="en-US" sz="1400" b="0" kern="1200" dirty="0">
            <a:solidFill>
              <a:schemeClr val="bg1"/>
            </a:solidFill>
          </a:endParaRPr>
        </a:p>
      </dsp:txBody>
      <dsp:txXfrm>
        <a:off x="35982" y="78371"/>
        <a:ext cx="8691036" cy="665136"/>
      </dsp:txXfrm>
    </dsp:sp>
    <dsp:sp modelId="{0C1E8A5F-3FF1-8B42-87A6-A145E055B210}">
      <dsp:nvSpPr>
        <dsp:cNvPr id="0" name=""/>
        <dsp:cNvSpPr/>
      </dsp:nvSpPr>
      <dsp:spPr>
        <a:xfrm>
          <a:off x="0" y="819809"/>
          <a:ext cx="8763000" cy="737100"/>
        </a:xfrm>
        <a:prstGeom prst="roundRect">
          <a:avLst/>
        </a:prstGeom>
        <a:solidFill>
          <a:schemeClr val="accent3">
            <a:hueOff val="-930162"/>
            <a:satOff val="-5095"/>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t>43. Data systems are </a:t>
          </a:r>
          <a:r>
            <a:rPr lang="en-US" sz="1400" b="1" i="0" u="none" kern="1200" dirty="0"/>
            <a:t>used to provide regular performance feedback to school teams and coaches</a:t>
          </a:r>
          <a:r>
            <a:rPr lang="en-US" sz="1400" b="0" i="0" u="none" kern="1200" dirty="0"/>
            <a:t> for problem solving and action planning.</a:t>
          </a:r>
        </a:p>
      </dsp:txBody>
      <dsp:txXfrm>
        <a:off x="35982" y="855791"/>
        <a:ext cx="8691036" cy="665136"/>
      </dsp:txXfrm>
    </dsp:sp>
    <dsp:sp modelId="{9882FD22-46EC-1E40-BBB0-F249D7AC10A5}">
      <dsp:nvSpPr>
        <dsp:cNvPr id="0" name=""/>
        <dsp:cNvSpPr/>
      </dsp:nvSpPr>
      <dsp:spPr>
        <a:xfrm>
          <a:off x="0" y="1597230"/>
          <a:ext cx="8763000" cy="737100"/>
        </a:xfrm>
        <a:prstGeom prst="roundRect">
          <a:avLst/>
        </a:prstGeom>
        <a:solidFill>
          <a:schemeClr val="accent3">
            <a:hueOff val="-1860324"/>
            <a:satOff val="-10190"/>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u="none" kern="1200" dirty="0"/>
            <a:t>44.</a:t>
          </a:r>
          <a:r>
            <a:rPr lang="en-US" sz="1400" b="1" i="0" u="none" kern="1200" baseline="0" dirty="0"/>
            <a:t> </a:t>
          </a:r>
          <a:r>
            <a:rPr lang="en-US" sz="1400" b="1" i="0" u="none" kern="1200" dirty="0"/>
            <a:t>Evaluation schedule and process</a:t>
          </a:r>
          <a:r>
            <a:rPr lang="en-US" sz="1400" b="0" i="0" u="none" kern="1200" dirty="0"/>
            <a:t> is used at all implementation levels (e.g., student, classroom, district, state) for examining the extent to which: (a) teams are implementing PBIS, (b) PBIS implementation is improving student outcomes, and (c) the Leadership Team’s action plan is implemented.</a:t>
          </a:r>
        </a:p>
      </dsp:txBody>
      <dsp:txXfrm>
        <a:off x="35982" y="1633212"/>
        <a:ext cx="8691036" cy="665136"/>
      </dsp:txXfrm>
    </dsp:sp>
    <dsp:sp modelId="{369E4F6F-94ED-124E-9B39-9F9554EA901A}">
      <dsp:nvSpPr>
        <dsp:cNvPr id="0" name=""/>
        <dsp:cNvSpPr/>
      </dsp:nvSpPr>
      <dsp:spPr>
        <a:xfrm>
          <a:off x="0" y="2374650"/>
          <a:ext cx="8763000" cy="737100"/>
        </a:xfrm>
        <a:prstGeom prst="roundRect">
          <a:avLst/>
        </a:prstGeom>
        <a:solidFill>
          <a:schemeClr val="accent3">
            <a:hueOff val="-2790486"/>
            <a:satOff val="-15286"/>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u="none" kern="1200" dirty="0"/>
            <a:t>45. Annual progress reports </a:t>
          </a:r>
          <a:r>
            <a:rPr lang="en-US" sz="1400" b="0" i="0" u="none" kern="1200" dirty="0"/>
            <a:t>tailored</a:t>
          </a:r>
          <a:r>
            <a:rPr lang="en-US" sz="1400" b="1" i="0" u="none" kern="1200" dirty="0"/>
            <a:t> </a:t>
          </a:r>
          <a:r>
            <a:rPr lang="en-US" sz="1400" b="0" i="0" u="none" kern="1200" dirty="0"/>
            <a:t>to external stakeholders are created and distributed at least annually on the activities and outcomes related to PBIS fidelity of implementation and student behavior goals.</a:t>
          </a:r>
        </a:p>
      </dsp:txBody>
      <dsp:txXfrm>
        <a:off x="35982" y="2410632"/>
        <a:ext cx="8691036" cy="665136"/>
      </dsp:txXfrm>
    </dsp:sp>
    <dsp:sp modelId="{35286AD8-97B5-E948-A201-2A4230CA63BF}">
      <dsp:nvSpPr>
        <dsp:cNvPr id="0" name=""/>
        <dsp:cNvSpPr/>
      </dsp:nvSpPr>
      <dsp:spPr>
        <a:xfrm>
          <a:off x="0" y="3152070"/>
          <a:ext cx="8763000" cy="737100"/>
        </a:xfrm>
        <a:prstGeom prst="roundRect">
          <a:avLst/>
        </a:prstGeom>
        <a:solidFill>
          <a:schemeClr val="accent3">
            <a:hueOff val="-3720648"/>
            <a:satOff val="-2038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t>46. Outcomes and accomplishments</a:t>
          </a:r>
          <a:r>
            <a:rPr lang="en-US" sz="1400" b="1" i="0" u="none" kern="1200" dirty="0"/>
            <a:t> </a:t>
          </a:r>
          <a:r>
            <a:rPr lang="en-US" sz="1400" b="0" i="0" u="none" kern="1200" dirty="0"/>
            <a:t>are</a:t>
          </a:r>
          <a:r>
            <a:rPr lang="en-US" sz="1400" b="1" i="0" u="none" kern="1200" dirty="0"/>
            <a:t> disseminated, acknowledged, and celebrated</a:t>
          </a:r>
          <a:r>
            <a:rPr lang="en-US" sz="1400" b="0" i="0" u="none" kern="1200" dirty="0"/>
            <a:t> at least quarterly.</a:t>
          </a:r>
        </a:p>
      </dsp:txBody>
      <dsp:txXfrm>
        <a:off x="35982" y="3188052"/>
        <a:ext cx="8691036" cy="665136"/>
      </dsp:txXfrm>
    </dsp:sp>
    <dsp:sp modelId="{84DD226E-232D-904E-9A04-446FE4A5A89C}">
      <dsp:nvSpPr>
        <dsp:cNvPr id="0" name=""/>
        <dsp:cNvSpPr/>
      </dsp:nvSpPr>
      <dsp:spPr>
        <a:xfrm>
          <a:off x="0" y="3929490"/>
          <a:ext cx="8763000" cy="737100"/>
        </a:xfrm>
        <a:prstGeom prst="roundRect">
          <a:avLst/>
        </a:prstGeom>
        <a:solidFill>
          <a:schemeClr val="accent3">
            <a:hueOff val="-4650810"/>
            <a:satOff val="-25476"/>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u="none" kern="1200" dirty="0"/>
            <a:t>47. Districts have transitioned from external to</a:t>
          </a:r>
          <a:r>
            <a:rPr lang="en-US" sz="1400" b="1" i="0" u="none" kern="1200" dirty="0"/>
            <a:t> internal evaluation and performance feedback </a:t>
          </a:r>
          <a:r>
            <a:rPr lang="en-US" sz="1400" b="0" i="0" u="none" kern="1200" dirty="0"/>
            <a:t>capacity (e.g., core group identified and supported in leading efforts).</a:t>
          </a:r>
        </a:p>
      </dsp:txBody>
      <dsp:txXfrm>
        <a:off x="35982" y="3965472"/>
        <a:ext cx="8691036" cy="665136"/>
      </dsp:txXfrm>
    </dsp:sp>
    <dsp:sp modelId="{8F0E4E12-01CF-7D46-9316-39D46F565560}">
      <dsp:nvSpPr>
        <dsp:cNvPr id="0" name=""/>
        <dsp:cNvSpPr/>
      </dsp:nvSpPr>
      <dsp:spPr>
        <a:xfrm>
          <a:off x="0" y="4706910"/>
          <a:ext cx="8763000" cy="737100"/>
        </a:xfrm>
        <a:prstGeom prst="roundRect">
          <a:avLst/>
        </a:prstGeom>
        <a:solidFill>
          <a:schemeClr val="accent3">
            <a:hueOff val="-5580972"/>
            <a:satOff val="-30571"/>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u="none" kern="1200" dirty="0"/>
            <a:t>48.</a:t>
          </a:r>
          <a:r>
            <a:rPr lang="en-US" sz="1400" b="1" i="0" u="none" kern="1200" baseline="0" dirty="0"/>
            <a:t> </a:t>
          </a:r>
          <a:r>
            <a:rPr lang="en-US" sz="1400" b="1" i="0" u="none" kern="1200" dirty="0"/>
            <a:t>System</a:t>
          </a:r>
          <a:r>
            <a:rPr lang="en-US" sz="1400" b="0" i="0" u="none" kern="1200" dirty="0"/>
            <a:t> is in place for </a:t>
          </a:r>
          <a:r>
            <a:rPr lang="en-US" sz="1400" b="1" i="0" u="none" kern="1200" dirty="0"/>
            <a:t>identifying districts, schools, or classrooms</a:t>
          </a:r>
          <a:r>
            <a:rPr lang="en-US" sz="1400" b="0" i="0" u="none" kern="1200" dirty="0"/>
            <a:t> in need of additional training and coaching support.</a:t>
          </a:r>
        </a:p>
      </dsp:txBody>
      <dsp:txXfrm>
        <a:off x="35982" y="4742892"/>
        <a:ext cx="8691036" cy="6651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fld id="{6E532E49-F89D-E342-BAEF-9A4CFB470C31}" type="slidenum">
              <a:rPr lang="en-US"/>
              <a:pPr/>
              <a:t>‹#›</a:t>
            </a:fld>
            <a:endParaRPr lang="en-US"/>
          </a:p>
        </p:txBody>
      </p:sp>
    </p:spTree>
    <p:extLst>
      <p:ext uri="{BB962C8B-B14F-4D97-AF65-F5344CB8AC3E}">
        <p14:creationId xmlns:p14="http://schemas.microsoft.com/office/powerpoint/2010/main" val="118316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3067119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0602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80160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53994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13664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Version 2017-3-8</a:t>
            </a:r>
          </a:p>
          <a:p>
            <a:r>
              <a:rPr lang="en-US" u="none" dirty="0"/>
              <a:t>Swaps Stakeholder Support</a:t>
            </a:r>
            <a:r>
              <a:rPr lang="en-US" u="none" baseline="0" dirty="0"/>
              <a:t> and Funding</a:t>
            </a:r>
            <a:endParaRPr lang="en-US"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E20E3-DCDF-4475-9F35-2BC21C7A3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641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will be the role of the DCLT? Here are some ways we can help</a:t>
            </a:r>
            <a:r>
              <a:rPr lang="en-US" baseline="0" dirty="0"/>
              <a:t> clarify some of the ways we work…</a:t>
            </a:r>
          </a:p>
          <a:p>
            <a:r>
              <a:rPr lang="en-US" baseline="0" dirty="0"/>
              <a:t>Here is where the consumer guide comes into play…we continue to overwhelm staff and system with more to do….how to we become better consumers of EBP? How could we use the consumer guide to ask the right questions before we add one more thing???</a:t>
            </a:r>
          </a:p>
          <a:p>
            <a:endParaRPr lang="en-US" baseline="0" dirty="0"/>
          </a:p>
          <a:p>
            <a:r>
              <a:rPr lang="en-US" baseline="0" dirty="0"/>
              <a:t>How do we use the implementation framework to be the common “way of work”???</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20</a:t>
            </a:fld>
            <a:endParaRPr lang="en-US"/>
          </a:p>
        </p:txBody>
      </p:sp>
    </p:spTree>
    <p:extLst>
      <p:ext uri="{BB962C8B-B14F-4D97-AF65-F5344CB8AC3E}">
        <p14:creationId xmlns:p14="http://schemas.microsoft.com/office/powerpoint/2010/main" val="128979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 School System Student Services and Special Education Directors </a:t>
            </a:r>
          </a:p>
          <a:p>
            <a:r>
              <a:rPr lang="en-US" sz="1200" kern="1200" dirty="0" err="1">
                <a:solidFill>
                  <a:schemeClr val="tx1"/>
                </a:solidFill>
                <a:latin typeface="+mn-lt"/>
                <a:ea typeface="+mn-ea"/>
                <a:cs typeface="+mn-cs"/>
              </a:rPr>
              <a:t>b</a:t>
            </a:r>
            <a:r>
              <a:rPr lang="en-US" sz="1200" kern="1200" dirty="0">
                <a:solidFill>
                  <a:schemeClr val="tx1"/>
                </a:solidFill>
                <a:latin typeface="+mn-lt"/>
                <a:ea typeface="+mn-ea"/>
                <a:cs typeface="+mn-cs"/>
              </a:rPr>
              <a:t>.) Local Mental Health Provider</a:t>
            </a:r>
          </a:p>
          <a:p>
            <a:r>
              <a:rPr lang="en-US" sz="1200" kern="1200" dirty="0" err="1">
                <a:solidFill>
                  <a:schemeClr val="tx1"/>
                </a:solidFill>
                <a:latin typeface="+mn-lt"/>
                <a:ea typeface="+mn-ea"/>
                <a:cs typeface="+mn-cs"/>
              </a:rPr>
              <a:t>c</a:t>
            </a:r>
            <a:r>
              <a:rPr lang="en-US" sz="1200" kern="1200" dirty="0">
                <a:solidFill>
                  <a:schemeClr val="tx1"/>
                </a:solidFill>
                <a:latin typeface="+mn-lt"/>
                <a:ea typeface="+mn-ea"/>
                <a:cs typeface="+mn-cs"/>
              </a:rPr>
              <a:t>.) Core Service Agency’s Child and Adolescent Coordinator</a:t>
            </a:r>
          </a:p>
          <a:p>
            <a:r>
              <a:rPr lang="en-US" sz="1200" kern="1200" dirty="0" err="1">
                <a:solidFill>
                  <a:schemeClr val="tx1"/>
                </a:solidFill>
                <a:latin typeface="+mn-lt"/>
                <a:ea typeface="+mn-ea"/>
                <a:cs typeface="+mn-cs"/>
              </a:rPr>
              <a:t>d</a:t>
            </a:r>
            <a:r>
              <a:rPr lang="en-US" sz="1200" kern="1200" dirty="0">
                <a:solidFill>
                  <a:schemeClr val="tx1"/>
                </a:solidFill>
                <a:latin typeface="+mn-lt"/>
                <a:ea typeface="+mn-ea"/>
                <a:cs typeface="+mn-cs"/>
              </a:rPr>
              <a:t>.) Juvenile Services Coordinator/Law Enforcement</a:t>
            </a:r>
          </a:p>
          <a:p>
            <a:r>
              <a:rPr lang="en-US" sz="1200" kern="1200" dirty="0" err="1">
                <a:solidFill>
                  <a:schemeClr val="tx1"/>
                </a:solidFill>
                <a:latin typeface="+mn-lt"/>
                <a:ea typeface="+mn-ea"/>
                <a:cs typeface="+mn-cs"/>
              </a:rPr>
              <a:t>e</a:t>
            </a:r>
            <a:r>
              <a:rPr lang="en-US" sz="1200" kern="1200" dirty="0">
                <a:solidFill>
                  <a:schemeClr val="tx1"/>
                </a:solidFill>
                <a:latin typeface="+mn-lt"/>
                <a:ea typeface="+mn-ea"/>
                <a:cs typeface="+mn-cs"/>
              </a:rPr>
              <a:t>.) Coalition of Families offices</a:t>
            </a:r>
          </a:p>
          <a:p>
            <a:r>
              <a:rPr lang="en-US" sz="1200" kern="1200" dirty="0" err="1">
                <a:solidFill>
                  <a:schemeClr val="tx1"/>
                </a:solidFill>
                <a:latin typeface="+mn-lt"/>
                <a:ea typeface="+mn-ea"/>
                <a:cs typeface="+mn-cs"/>
              </a:rPr>
              <a:t>f</a:t>
            </a:r>
            <a:r>
              <a:rPr lang="en-US" sz="1200" kern="1200" dirty="0">
                <a:solidFill>
                  <a:schemeClr val="tx1"/>
                </a:solidFill>
                <a:latin typeface="+mn-lt"/>
                <a:ea typeface="+mn-ea"/>
                <a:cs typeface="+mn-cs"/>
              </a:rPr>
              <a:t>.)  Family, Youth and Community members</a:t>
            </a:r>
          </a:p>
          <a:p>
            <a:r>
              <a:rPr lang="en-US" sz="1200" kern="1200" dirty="0" err="1">
                <a:solidFill>
                  <a:schemeClr val="tx1"/>
                </a:solidFill>
                <a:latin typeface="+mn-lt"/>
                <a:ea typeface="+mn-ea"/>
                <a:cs typeface="+mn-cs"/>
              </a:rPr>
              <a:t>g</a:t>
            </a:r>
            <a:r>
              <a:rPr lang="en-US" sz="1200" kern="1200" dirty="0">
                <a:solidFill>
                  <a:schemeClr val="tx1"/>
                </a:solidFill>
                <a:latin typeface="+mn-lt"/>
                <a:ea typeface="+mn-ea"/>
                <a:cs typeface="+mn-cs"/>
              </a:rPr>
              <a:t>.) Local Management Board representative</a:t>
            </a:r>
          </a:p>
          <a:p>
            <a:r>
              <a:rPr lang="en-US" sz="1200" kern="1200" dirty="0" err="1">
                <a:solidFill>
                  <a:schemeClr val="tx1"/>
                </a:solidFill>
                <a:latin typeface="+mn-lt"/>
                <a:ea typeface="+mn-ea"/>
                <a:cs typeface="+mn-cs"/>
              </a:rPr>
              <a:t>h</a:t>
            </a:r>
            <a:r>
              <a:rPr lang="en-US" sz="1200" kern="1200" dirty="0">
                <a:solidFill>
                  <a:schemeClr val="tx1"/>
                </a:solidFill>
                <a:latin typeface="+mn-lt"/>
                <a:ea typeface="+mn-ea"/>
                <a:cs typeface="+mn-cs"/>
              </a:rPr>
              <a:t>.) Social Services representative other to include (where present)   Youth MOVE Rep,  System of Care Case Management entity or Family Navigator, community health provider, non-public special education school rep, recreation services, local health dept, board of education representative or other stakeholders identified by leadership </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21</a:t>
            </a:fld>
            <a:endParaRPr lang="en-US" dirty="0"/>
          </a:p>
        </p:txBody>
      </p:sp>
    </p:spTree>
    <p:extLst>
      <p:ext uri="{BB962C8B-B14F-4D97-AF65-F5344CB8AC3E}">
        <p14:creationId xmlns:p14="http://schemas.microsoft.com/office/powerpoint/2010/main" val="3228721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Version 2017-3-8</a:t>
            </a:r>
          </a:p>
          <a:p>
            <a:r>
              <a:rPr lang="en-US" u="none" dirty="0"/>
              <a:t>Swaps Stakeholder Support</a:t>
            </a:r>
            <a:r>
              <a:rPr lang="en-US" u="none" baseline="0" dirty="0"/>
              <a:t> and Funding</a:t>
            </a:r>
            <a:endParaRPr lang="en-US"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E20E3-DCDF-4475-9F35-2BC21C7A3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4923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28</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072547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Version 2017-3-8</a:t>
            </a:r>
          </a:p>
          <a:p>
            <a:r>
              <a:rPr lang="en-US" u="none" dirty="0"/>
              <a:t>Swaps Stakeholder Support</a:t>
            </a:r>
            <a:r>
              <a:rPr lang="en-US" u="none" baseline="0" dirty="0"/>
              <a:t> and Funding</a:t>
            </a:r>
            <a:endParaRPr lang="en-US"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E20E3-DCDF-4475-9F35-2BC21C7A3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71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3</a:t>
            </a:fld>
            <a:endParaRPr lang="en-US"/>
          </a:p>
        </p:txBody>
      </p:sp>
    </p:spTree>
    <p:extLst>
      <p:ext uri="{BB962C8B-B14F-4D97-AF65-F5344CB8AC3E}">
        <p14:creationId xmlns:p14="http://schemas.microsoft.com/office/powerpoint/2010/main" val="3587060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569C5F-C9C3-42C9-B3D4-57B7C658421C}" type="slidenum">
              <a:rPr lang="en-US" smtClean="0"/>
              <a:pPr/>
              <a:t>30</a:t>
            </a:fld>
            <a:endParaRPr lang="en-US"/>
          </a:p>
        </p:txBody>
      </p:sp>
    </p:spTree>
    <p:extLst>
      <p:ext uri="{BB962C8B-B14F-4D97-AF65-F5344CB8AC3E}">
        <p14:creationId xmlns:p14="http://schemas.microsoft.com/office/powerpoint/2010/main" val="210691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809">
              <a:defRPr/>
            </a:pPr>
            <a:r>
              <a:rPr lang="en-US" dirty="0"/>
              <a:t>Add or say another key question for screening here: Is Universal/Core instruction meeting the needs of the majority of our students?</a:t>
            </a:r>
          </a:p>
          <a:p>
            <a:pPr defTabSz="895809">
              <a:defRPr/>
            </a:pPr>
            <a:r>
              <a:rPr lang="en-US" dirty="0"/>
              <a:t>Add outcomes/say or keep the outcomes slide:</a:t>
            </a:r>
          </a:p>
          <a:p>
            <a:r>
              <a:rPr lang="en-US" dirty="0"/>
              <a:t>Are students responding positively to the interventions?</a:t>
            </a:r>
          </a:p>
          <a:p>
            <a:r>
              <a:rPr lang="en-US" dirty="0"/>
              <a:t>Are students responding at a rate that will ensure they will reach goals?</a:t>
            </a:r>
          </a:p>
          <a:p>
            <a:pPr defTabSz="895809">
              <a:defRPr/>
            </a:pPr>
            <a:endParaRPr lang="en-US" dirty="0"/>
          </a:p>
          <a:p>
            <a:endParaRPr lang="en-US" dirty="0"/>
          </a:p>
        </p:txBody>
      </p:sp>
      <p:sp>
        <p:nvSpPr>
          <p:cNvPr id="4" name="Slide Number Placeholder 3"/>
          <p:cNvSpPr>
            <a:spLocks noGrp="1"/>
          </p:cNvSpPr>
          <p:nvPr>
            <p:ph type="sldNum" sz="quarter" idx="10"/>
          </p:nvPr>
        </p:nvSpPr>
        <p:spPr/>
        <p:txBody>
          <a:bodyPr/>
          <a:lstStyle/>
          <a:p>
            <a:fld id="{744F3DDC-1D1F-4351-AE36-536312DF1D90}" type="slidenum">
              <a:rPr lang="en-US" smtClean="0"/>
              <a:pPr/>
              <a:t>32</a:t>
            </a:fld>
            <a:endParaRPr lang="en-US"/>
          </a:p>
        </p:txBody>
      </p:sp>
    </p:spTree>
    <p:extLst>
      <p:ext uri="{BB962C8B-B14F-4D97-AF65-F5344CB8AC3E}">
        <p14:creationId xmlns:p14="http://schemas.microsoft.com/office/powerpoint/2010/main" val="333777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www.midwestpbis.org</a:t>
            </a:r>
            <a:r>
              <a:rPr lang="en-US" dirty="0"/>
              <a:t>/evaluation/Midwest%20Tracking%20Tool%20Dec.%202015.doc.docx?attredirects=0&amp;d=1</a:t>
            </a:r>
          </a:p>
          <a:p>
            <a:endParaRPr lang="en-US" dirty="0"/>
          </a:p>
        </p:txBody>
      </p:sp>
      <p:sp>
        <p:nvSpPr>
          <p:cNvPr id="4" name="Slide Number Placeholder 3"/>
          <p:cNvSpPr>
            <a:spLocks noGrp="1"/>
          </p:cNvSpPr>
          <p:nvPr>
            <p:ph type="sldNum" sz="quarter" idx="5"/>
          </p:nvPr>
        </p:nvSpPr>
        <p:spPr/>
        <p:txBody>
          <a:bodyPr/>
          <a:lstStyle/>
          <a:p>
            <a:fld id="{6E532E49-F89D-E342-BAEF-9A4CFB470C31}" type="slidenum">
              <a:rPr lang="en-US" smtClean="0"/>
              <a:pPr/>
              <a:t>34</a:t>
            </a:fld>
            <a:endParaRPr lang="en-US"/>
          </a:p>
        </p:txBody>
      </p:sp>
    </p:spTree>
    <p:extLst>
      <p:ext uri="{BB962C8B-B14F-4D97-AF65-F5344CB8AC3E}">
        <p14:creationId xmlns:p14="http://schemas.microsoft.com/office/powerpoint/2010/main" val="388269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Schedule: https://</a:t>
            </a:r>
            <a:r>
              <a:rPr lang="en-US" dirty="0" err="1"/>
              <a:t>nepbis.org</a:t>
            </a:r>
            <a:r>
              <a:rPr lang="en-US" dirty="0"/>
              <a:t>/tier-1-workbook-and-supplemental-materials/</a:t>
            </a:r>
          </a:p>
        </p:txBody>
      </p:sp>
      <p:sp>
        <p:nvSpPr>
          <p:cNvPr id="4" name="Slide Number Placeholder 3"/>
          <p:cNvSpPr>
            <a:spLocks noGrp="1"/>
          </p:cNvSpPr>
          <p:nvPr>
            <p:ph type="sldNum" sz="quarter" idx="5"/>
          </p:nvPr>
        </p:nvSpPr>
        <p:spPr/>
        <p:txBody>
          <a:bodyPr/>
          <a:lstStyle/>
          <a:p>
            <a:fld id="{6E532E49-F89D-E342-BAEF-9A4CFB470C31}" type="slidenum">
              <a:rPr lang="en-US" smtClean="0"/>
              <a:pPr/>
              <a:t>35</a:t>
            </a:fld>
            <a:endParaRPr lang="en-US"/>
          </a:p>
        </p:txBody>
      </p:sp>
    </p:spTree>
    <p:extLst>
      <p:ext uri="{BB962C8B-B14F-4D97-AF65-F5344CB8AC3E}">
        <p14:creationId xmlns:p14="http://schemas.microsoft.com/office/powerpoint/2010/main" val="806208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38</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756861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www.pbis.org</a:t>
            </a:r>
            <a:r>
              <a:rPr lang="en-US" dirty="0"/>
              <a:t>/Common/</a:t>
            </a:r>
            <a:r>
              <a:rPr lang="en-US" dirty="0" err="1"/>
              <a:t>Cms</a:t>
            </a:r>
            <a:r>
              <a:rPr lang="en-US" dirty="0"/>
              <a:t>/files/</a:t>
            </a:r>
            <a:r>
              <a:rPr lang="en-US" dirty="0" err="1"/>
              <a:t>pbisresources</a:t>
            </a:r>
            <a:r>
              <a:rPr lang="en-US" dirty="0"/>
              <a:t>/PBIS%20Implementation%20Blueprint%20Part%202%20Self-Assessment%202017-5-15.docx</a:t>
            </a:r>
          </a:p>
          <a:p>
            <a:endParaRPr lang="en-US" dirty="0"/>
          </a:p>
        </p:txBody>
      </p:sp>
      <p:sp>
        <p:nvSpPr>
          <p:cNvPr id="4" name="Slide Number Placeholder 3"/>
          <p:cNvSpPr>
            <a:spLocks noGrp="1"/>
          </p:cNvSpPr>
          <p:nvPr>
            <p:ph type="sldNum" sz="quarter" idx="5"/>
          </p:nvPr>
        </p:nvSpPr>
        <p:spPr/>
        <p:txBody>
          <a:bodyPr/>
          <a:lstStyle/>
          <a:p>
            <a:fld id="{6E532E49-F89D-E342-BAEF-9A4CFB470C31}" type="slidenum">
              <a:rPr lang="en-US" smtClean="0"/>
              <a:pPr/>
              <a:t>39</a:t>
            </a:fld>
            <a:endParaRPr lang="en-US"/>
          </a:p>
        </p:txBody>
      </p:sp>
    </p:spTree>
    <p:extLst>
      <p:ext uri="{BB962C8B-B14F-4D97-AF65-F5344CB8AC3E}">
        <p14:creationId xmlns:p14="http://schemas.microsoft.com/office/powerpoint/2010/main" val="1595273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Version 2017-3-8</a:t>
            </a:r>
          </a:p>
          <a:p>
            <a:r>
              <a:rPr lang="en-US" u="none" dirty="0"/>
              <a:t>Swaps Stakeholder Support</a:t>
            </a:r>
            <a:r>
              <a:rPr lang="en-US" u="none" baseline="0" dirty="0"/>
              <a:t> and Funding</a:t>
            </a:r>
            <a:endParaRPr lang="en-US"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E20E3-DCDF-4475-9F35-2BC21C7A3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7721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7C1CA59-CB6C-E145-80B3-A1C83E27E9B7}" type="slidenum">
              <a:rPr lang="en-US">
                <a:latin typeface="Arial" pitchFamily="-83" charset="0"/>
              </a:rPr>
              <a:pPr/>
              <a:t>43</a:t>
            </a:fld>
            <a:endParaRPr lang="en-US">
              <a:latin typeface="Arial" pitchFamily="-83"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p:spPr>
        <p:txBody>
          <a:bodyPr/>
          <a:lstStyle/>
          <a:p>
            <a:endParaRPr lang="en-US">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349551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44</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dirty="0">
                <a:latin typeface="Arial" pitchFamily="-1" charset="0"/>
              </a:rPr>
              <a:t>https://</a:t>
            </a:r>
            <a:r>
              <a:rPr lang="en-US" dirty="0" err="1">
                <a:latin typeface="Arial" pitchFamily="-1" charset="0"/>
              </a:rPr>
              <a:t>www.pbisapps.org</a:t>
            </a:r>
            <a:r>
              <a:rPr lang="en-US" dirty="0">
                <a:latin typeface="Arial" pitchFamily="-1" charset="0"/>
              </a:rPr>
              <a:t>/Resources/SWIS%20Publications/Working%20Smarter%20Matrix.rtf</a:t>
            </a:r>
          </a:p>
          <a:p>
            <a:pPr eaLnBrk="1" hangingPunct="1"/>
            <a:endParaRPr lang="en-US" dirty="0">
              <a:latin typeface="Arial" pitchFamily="-1" charset="0"/>
            </a:endParaRPr>
          </a:p>
        </p:txBody>
      </p:sp>
    </p:spTree>
    <p:extLst>
      <p:ext uri="{BB962C8B-B14F-4D97-AF65-F5344CB8AC3E}">
        <p14:creationId xmlns:p14="http://schemas.microsoft.com/office/powerpoint/2010/main" val="2405178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a:ln/>
        </p:spPr>
      </p:sp>
      <p:sp>
        <p:nvSpPr>
          <p:cNvPr id="373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p>
            <a:pPr eaLnBrk="1" hangingPunct="1"/>
            <a:endParaRPr lang="en-US" altLang="en-US">
              <a:latin typeface="Arial" panose="020B0604020202020204" pitchFamily="34" charset="0"/>
            </a:endParaRPr>
          </a:p>
        </p:txBody>
      </p:sp>
      <p:sp>
        <p:nvSpPr>
          <p:cNvPr id="3737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lgn="r" eaLnBrk="0" fontAlgn="base" hangingPunct="0">
              <a:spcBef>
                <a:spcPct val="0"/>
              </a:spcBef>
              <a:spcAft>
                <a:spcPct val="0"/>
              </a:spcAft>
            </a:pPr>
            <a:fld id="{E60FD5FC-7F5A-4D28-A528-172CE6B5B8CE}" type="slidenum">
              <a:rPr lang="en-US" altLang="en-US" smtClean="0">
                <a:solidFill>
                  <a:srgbClr val="000000"/>
                </a:solidFill>
                <a:latin typeface="Garamond" panose="02020404030301010803" pitchFamily="18" charset="0"/>
              </a:rPr>
              <a:pPr algn="r" eaLnBrk="0" fontAlgn="base" hangingPunct="0">
                <a:spcBef>
                  <a:spcPct val="0"/>
                </a:spcBef>
                <a:spcAft>
                  <a:spcPct val="0"/>
                </a:spcAft>
              </a:pPr>
              <a:t>49</a:t>
            </a:fld>
            <a:endParaRPr lang="en-US" altLang="en-US">
              <a:solidFill>
                <a:srgbClr val="000000"/>
              </a:solidFill>
              <a:latin typeface="Garamond" panose="02020404030301010803" pitchFamily="18" charset="0"/>
            </a:endParaRPr>
          </a:p>
        </p:txBody>
      </p:sp>
    </p:spTree>
    <p:extLst>
      <p:ext uri="{BB962C8B-B14F-4D97-AF65-F5344CB8AC3E}">
        <p14:creationId xmlns:p14="http://schemas.microsoft.com/office/powerpoint/2010/main" val="168939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845529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nepbis.org</a:t>
            </a:r>
            <a:r>
              <a:rPr lang="en-US" dirty="0"/>
              <a:t>/</a:t>
            </a:r>
            <a:r>
              <a:rPr lang="en-US" dirty="0" err="1"/>
              <a:t>wp</a:t>
            </a:r>
            <a:r>
              <a:rPr lang="en-US" dirty="0"/>
              <a:t>-content/uploads/2018/11/Alignment-Activity-1.docx</a:t>
            </a:r>
          </a:p>
          <a:p>
            <a:endParaRPr lang="en-US" dirty="0"/>
          </a:p>
        </p:txBody>
      </p:sp>
      <p:sp>
        <p:nvSpPr>
          <p:cNvPr id="4" name="Slide Number Placeholder 3"/>
          <p:cNvSpPr>
            <a:spLocks noGrp="1"/>
          </p:cNvSpPr>
          <p:nvPr>
            <p:ph type="sldNum" sz="quarter" idx="5"/>
          </p:nvPr>
        </p:nvSpPr>
        <p:spPr/>
        <p:txBody>
          <a:bodyPr/>
          <a:lstStyle/>
          <a:p>
            <a:fld id="{6E532E49-F89D-E342-BAEF-9A4CFB470C31}" type="slidenum">
              <a:rPr lang="en-US" smtClean="0"/>
              <a:pPr/>
              <a:t>51</a:t>
            </a:fld>
            <a:endParaRPr lang="en-US"/>
          </a:p>
        </p:txBody>
      </p:sp>
    </p:spTree>
    <p:extLst>
      <p:ext uri="{BB962C8B-B14F-4D97-AF65-F5344CB8AC3E}">
        <p14:creationId xmlns:p14="http://schemas.microsoft.com/office/powerpoint/2010/main" val="2772802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54</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370198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1AF620EF-0263-6B46-AD4B-0A5059176C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EAE0B77-5819-6B45-98B9-F20E9B728E20}" type="slidenum">
              <a:rPr lang="en-US" altLang="en-US">
                <a:latin typeface="Arial" panose="020B0604020202020204" pitchFamily="34" charset="0"/>
              </a:rPr>
              <a:pPr/>
              <a:t>55</a:t>
            </a:fld>
            <a:endParaRPr lang="en-US" altLang="en-US">
              <a:latin typeface="Arial" panose="020B0604020202020204" pitchFamily="34" charset="0"/>
            </a:endParaRPr>
          </a:p>
        </p:txBody>
      </p:sp>
      <p:sp>
        <p:nvSpPr>
          <p:cNvPr id="79874" name="Rectangle 2">
            <a:extLst>
              <a:ext uri="{FF2B5EF4-FFF2-40B4-BE49-F238E27FC236}">
                <a16:creationId xmlns:a16="http://schemas.microsoft.com/office/drawing/2014/main" id="{B84032F1-7D60-2D40-8F49-A714CAD993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35EBD558-1EE3-2949-8279-058EBA2832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pPr>
            <a:r>
              <a:rPr lang="en-US" altLang="en-US">
                <a:latin typeface="Arial" panose="020B0604020202020204" pitchFamily="34" charset="0"/>
              </a:rPr>
              <a:t>SWPBS: Four Elements</a:t>
            </a:r>
          </a:p>
          <a:p>
            <a:pPr marL="228600" indent="-228600">
              <a:spcBef>
                <a:spcPct val="0"/>
              </a:spcBef>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builds from a focus on student Outcomes: academic achievement, social competence, and safety.</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“Practices” are the behaviors of adults that affect how students perform.  These are the daily, classroom, and on-going discipline practices of the school</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“Systems” are the organizational decisions and structures that support effective STAFF Behavior.  A major strength of SWPBS is the emphasis on practices delivered WITH the systems needed to support the practices.</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The use of data for decision-making is the single most important system within SWPBS.  This element is used both to ensure the SWPBS practices are tailored to the local context/culture, and to benefit the continuous regeneration needed for sustained implementation.</a:t>
            </a:r>
          </a:p>
        </p:txBody>
      </p:sp>
    </p:spTree>
    <p:extLst>
      <p:ext uri="{BB962C8B-B14F-4D97-AF65-F5344CB8AC3E}">
        <p14:creationId xmlns:p14="http://schemas.microsoft.com/office/powerpoint/2010/main" val="404567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here? Effective schools</a:t>
            </a:r>
          </a:p>
          <a:p>
            <a:r>
              <a:rPr lang="en-US" dirty="0"/>
              <a:t>District systems are key to organizing expected work by staff of our schools. We can easily support or unfortunately easily create barriers without intention.</a:t>
            </a:r>
          </a:p>
        </p:txBody>
      </p:sp>
      <p:sp>
        <p:nvSpPr>
          <p:cNvPr id="4" name="Slide Number Placeholder 3"/>
          <p:cNvSpPr>
            <a:spLocks noGrp="1"/>
          </p:cNvSpPr>
          <p:nvPr>
            <p:ph type="sldNum" sz="quarter" idx="5"/>
          </p:nvPr>
        </p:nvSpPr>
        <p:spPr/>
        <p:txBody>
          <a:bodyPr/>
          <a:lstStyle/>
          <a:p>
            <a:fld id="{6E532E49-F89D-E342-BAEF-9A4CFB470C31}" type="slidenum">
              <a:rPr lang="en-US" smtClean="0"/>
              <a:pPr/>
              <a:t>5</a:t>
            </a:fld>
            <a:endParaRPr lang="en-US"/>
          </a:p>
        </p:txBody>
      </p:sp>
    </p:spTree>
    <p:extLst>
      <p:ext uri="{BB962C8B-B14F-4D97-AF65-F5344CB8AC3E}">
        <p14:creationId xmlns:p14="http://schemas.microsoft.com/office/powerpoint/2010/main" val="323314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1AF620EF-0263-6B46-AD4B-0A5059176C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EAE0B77-5819-6B45-98B9-F20E9B728E20}" type="slidenum">
              <a:rPr lang="en-US" altLang="en-US">
                <a:latin typeface="Arial" panose="020B0604020202020204" pitchFamily="34" charset="0"/>
              </a:rPr>
              <a:pPr/>
              <a:t>6</a:t>
            </a:fld>
            <a:endParaRPr lang="en-US" altLang="en-US">
              <a:latin typeface="Arial" panose="020B0604020202020204" pitchFamily="34" charset="0"/>
            </a:endParaRPr>
          </a:p>
        </p:txBody>
      </p:sp>
      <p:sp>
        <p:nvSpPr>
          <p:cNvPr id="79874" name="Rectangle 2">
            <a:extLst>
              <a:ext uri="{FF2B5EF4-FFF2-40B4-BE49-F238E27FC236}">
                <a16:creationId xmlns:a16="http://schemas.microsoft.com/office/drawing/2014/main" id="{B84032F1-7D60-2D40-8F49-A714CAD993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a:extLst>
              <a:ext uri="{FF2B5EF4-FFF2-40B4-BE49-F238E27FC236}">
                <a16:creationId xmlns:a16="http://schemas.microsoft.com/office/drawing/2014/main" id="{35EBD558-1EE3-2949-8279-058EBA2832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spcBef>
                <a:spcPct val="0"/>
              </a:spcBef>
            </a:pPr>
            <a:r>
              <a:rPr lang="en-US" altLang="en-US">
                <a:latin typeface="Arial" panose="020B0604020202020204" pitchFamily="34" charset="0"/>
              </a:rPr>
              <a:t>SWPBS: Four Elements</a:t>
            </a:r>
          </a:p>
          <a:p>
            <a:pPr marL="228600" indent="-228600">
              <a:spcBef>
                <a:spcPct val="0"/>
              </a:spcBef>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builds from a focus on student Outcomes: academic achievement, social competence, and safety.</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“Practices” are the behaviors of adults that affect how students perform.  These are the daily, classroom, and on-going discipline practices of the school</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SWPBS “Systems” are the organizational decisions and structures that support effective STAFF Behavior.  A major strength of SWPBS is the emphasis on practices delivered WITH the systems needed to support the practices.</a:t>
            </a:r>
          </a:p>
          <a:p>
            <a:pPr marL="228600" indent="-228600">
              <a:spcBef>
                <a:spcPct val="0"/>
              </a:spcBef>
              <a:buFontTx/>
              <a:buAutoNum type="arabicPeriod"/>
            </a:pPr>
            <a:endParaRPr lang="en-US" altLang="en-US">
              <a:latin typeface="Arial" panose="020B0604020202020204" pitchFamily="34" charset="0"/>
            </a:endParaRPr>
          </a:p>
          <a:p>
            <a:pPr marL="228600" indent="-228600">
              <a:spcBef>
                <a:spcPct val="0"/>
              </a:spcBef>
              <a:buFontTx/>
              <a:buAutoNum type="arabicPeriod"/>
            </a:pPr>
            <a:r>
              <a:rPr lang="en-US" altLang="en-US">
                <a:latin typeface="Arial" panose="020B0604020202020204" pitchFamily="34" charset="0"/>
              </a:rPr>
              <a:t>The use of data for decision-making is the single most important system within SWPBS.  This element is used both to ensure the SWPBS practices are tailored to the local context/culture, and to benefit the continuous regeneration needed for sustained implementation.</a:t>
            </a:r>
          </a:p>
        </p:txBody>
      </p:sp>
    </p:spTree>
    <p:extLst>
      <p:ext uri="{BB962C8B-B14F-4D97-AF65-F5344CB8AC3E}">
        <p14:creationId xmlns:p14="http://schemas.microsoft.com/office/powerpoint/2010/main" val="118953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11</a:t>
            </a:fld>
            <a:endParaRPr lang="en-US"/>
          </a:p>
        </p:txBody>
      </p:sp>
    </p:spTree>
    <p:extLst>
      <p:ext uri="{BB962C8B-B14F-4D97-AF65-F5344CB8AC3E}">
        <p14:creationId xmlns:p14="http://schemas.microsoft.com/office/powerpoint/2010/main" val="263337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Version 2017-3-8</a:t>
            </a:r>
          </a:p>
          <a:p>
            <a:r>
              <a:rPr lang="en-US" u="none" dirty="0"/>
              <a:t>Swaps Stakeholder Support</a:t>
            </a:r>
            <a:r>
              <a:rPr lang="en-US" u="none" baseline="0" dirty="0"/>
              <a:t> and Funding</a:t>
            </a:r>
            <a:endParaRPr lang="en-US"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BE20E3-DCDF-4475-9F35-2BC21C7A30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141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https://</a:t>
            </a:r>
            <a:r>
              <a:rPr lang="en-US" dirty="0" err="1"/>
              <a:t>www.pbis.org</a:t>
            </a:r>
            <a:r>
              <a:rPr lang="en-US" dirty="0"/>
              <a:t>/Common/</a:t>
            </a:r>
            <a:r>
              <a:rPr lang="en-US" dirty="0" err="1"/>
              <a:t>Cms</a:t>
            </a:r>
            <a:r>
              <a:rPr lang="en-US" dirty="0"/>
              <a:t>/files/</a:t>
            </a:r>
            <a:r>
              <a:rPr lang="en-US" dirty="0" err="1"/>
              <a:t>pbisresources</a:t>
            </a:r>
            <a:r>
              <a:rPr lang="en-US" dirty="0"/>
              <a:t>/PBIS%20Implementation%20Blueprint%20Part%202%20Self-Assessment%202017-5-15.docx</a:t>
            </a:r>
          </a:p>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5966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88379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0"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71737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20DCE5-37FA-1140-978F-70BB5287141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04CBDB-F0C6-BC41-8EAF-E64156CDA61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011D-0B94-534E-B01E-DEE2E7F41C6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104AB4-6075-C144-8739-C422C6C93A5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ABE4D9-636D-DD40-8B78-1B192D99849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26F2AE-B844-3745-AB40-FC62681ED58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64E937-D174-0D4B-9D35-2DF286388AA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F7D75-BD66-574D-A64F-DD9C485118B8}"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5243EE-280A-CD4B-8841-A95037D920F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A332-8624-D446-9316-6016714DADD2}"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A1C8D7-97DF-9546-8A6C-DF293452E33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55434432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358467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3830427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6250391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28140864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94232687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57992555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00127324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54324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75503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5921726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F2940B-B494-4452-839E-4C2F28218B47}" type="datetimeFigureOut">
              <a:rPr lang="en-US" smtClean="0"/>
              <a:t>4/3/2019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789730-AE0C-469D-A061-14C86E5CB910}"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41630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extLst>
      <p:ext uri="{BB962C8B-B14F-4D97-AF65-F5344CB8AC3E}">
        <p14:creationId xmlns:p14="http://schemas.microsoft.com/office/powerpoint/2010/main" val="283182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2837287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3601974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extLst>
      <p:ext uri="{BB962C8B-B14F-4D97-AF65-F5344CB8AC3E}">
        <p14:creationId xmlns:p14="http://schemas.microsoft.com/office/powerpoint/2010/main" val="78396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extLst>
      <p:ext uri="{BB962C8B-B14F-4D97-AF65-F5344CB8AC3E}">
        <p14:creationId xmlns:p14="http://schemas.microsoft.com/office/powerpoint/2010/main" val="2186096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extLst>
      <p:ext uri="{BB962C8B-B14F-4D97-AF65-F5344CB8AC3E}">
        <p14:creationId xmlns:p14="http://schemas.microsoft.com/office/powerpoint/2010/main" val="1622299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extLst>
      <p:ext uri="{BB962C8B-B14F-4D97-AF65-F5344CB8AC3E}">
        <p14:creationId xmlns:p14="http://schemas.microsoft.com/office/powerpoint/2010/main" val="2805721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extLst>
      <p:ext uri="{BB962C8B-B14F-4D97-AF65-F5344CB8AC3E}">
        <p14:creationId xmlns:p14="http://schemas.microsoft.com/office/powerpoint/2010/main" val="75113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extLst>
      <p:ext uri="{BB962C8B-B14F-4D97-AF65-F5344CB8AC3E}">
        <p14:creationId xmlns:p14="http://schemas.microsoft.com/office/powerpoint/2010/main" val="2619040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extLst>
      <p:ext uri="{BB962C8B-B14F-4D97-AF65-F5344CB8AC3E}">
        <p14:creationId xmlns:p14="http://schemas.microsoft.com/office/powerpoint/2010/main" val="2471085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extLst>
      <p:ext uri="{BB962C8B-B14F-4D97-AF65-F5344CB8AC3E}">
        <p14:creationId xmlns:p14="http://schemas.microsoft.com/office/powerpoint/2010/main" val="204160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8.png"/><Relationship Id="rId2" Type="http://schemas.openxmlformats.org/officeDocument/2006/relationships/slideLayout" Target="../slideLayouts/slideLayout27.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6.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9.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image" Target="../media/image4.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16"/>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17"/>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18"/>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19"/>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788"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90" r:id="rId13"/>
    <p:sldLayoutId id="2147483805" r:id="rId14"/>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08" charset="-128"/>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 charset="0"/>
              </a:defRPr>
            </a:lvl1pPr>
          </a:lstStyle>
          <a:p>
            <a:fld id="{2DE7D398-4F27-FB49-A277-572528790F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88450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6"/>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175895460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5.png"/><Relationship Id="rId4" Type="http://schemas.openxmlformats.org/officeDocument/2006/relationships/oleObject" Target="Macintosh%20HD:Users:susanbarrett:2017:Santa%20Clara:May%202017:PBIS%20Implementation%20Blueprint%20Part%202%20Self-Assessment%202017-5-15.docx!OLE_LINK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7.emf"/><Relationship Id="rId4" Type="http://schemas.openxmlformats.org/officeDocument/2006/relationships/package" Target="../embeddings/Microsoft_Word_Document.docx"/></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914400" y="685800"/>
            <a:ext cx="75438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School-Wide Team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District Capacity Building </a:t>
            </a:r>
            <a:r>
              <a:rPr lang="en-US" b="1" dirty="0">
                <a:solidFill>
                  <a:srgbClr val="008000"/>
                </a:solidFill>
                <a:latin typeface="+mj-lt"/>
              </a:rPr>
              <a:t>Half Day </a:t>
            </a:r>
            <a:r>
              <a:rPr lang="en-US" sz="3600" b="1" dirty="0">
                <a:solidFill>
                  <a:srgbClr val="008000"/>
                </a:solidFill>
                <a:latin typeface="+mj-lt"/>
                <a:ea typeface="ＭＳ Ｐゴシック" pitchFamily="-108" charset="-128"/>
                <a:cs typeface="ＭＳ Ｐゴシック" pitchFamily="-108" charset="-128"/>
              </a:rPr>
              <a:t>Module </a:t>
            </a:r>
            <a:r>
              <a:rPr lang="en-US" b="1" dirty="0">
                <a:solidFill>
                  <a:srgbClr val="008000"/>
                </a:solidFill>
                <a:latin typeface="+mj-lt"/>
                <a:ea typeface="ＭＳ Ｐゴシック" pitchFamily="-108" charset="-128"/>
              </a:rPr>
              <a:t>2</a:t>
            </a:r>
            <a:endParaRPr lang="en-US" sz="3600" b="1" dirty="0">
              <a:solidFill>
                <a:srgbClr val="008000"/>
              </a:solidFill>
              <a:latin typeface="+mj-lt"/>
              <a:ea typeface="ＭＳ Ｐゴシック" pitchFamily="-108" charset="-128"/>
              <a:cs typeface="ＭＳ Ｐゴシック" pitchFamily="-108" charset="-128"/>
            </a:endParaRP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Trainers Names]</a:t>
            </a:r>
          </a:p>
          <a:p>
            <a:pPr eaLnBrk="1" hangingPunct="1">
              <a:spcBef>
                <a:spcPts val="0"/>
              </a:spcBef>
              <a:spcAft>
                <a:spcPts val="0"/>
              </a:spcAft>
            </a:pPr>
            <a:r>
              <a:rPr lang="en-US" sz="2000" i="1" dirty="0">
                <a:latin typeface="+mj-lt"/>
                <a:ea typeface="ＭＳ Ｐゴシック" pitchFamily="-108" charset="-128"/>
                <a:cs typeface="ＭＳ Ｐゴシック" pitchFamily="-108" charset="-128"/>
              </a:rPr>
              <a:t>with support from Brandi Simonsen, Jen Freeman, </a:t>
            </a:r>
          </a:p>
          <a:p>
            <a:pPr eaLnBrk="1" hangingPunct="1">
              <a:spcBef>
                <a:spcPts val="0"/>
              </a:spcBef>
              <a:spcAft>
                <a:spcPts val="0"/>
              </a:spcAft>
            </a:pPr>
            <a:r>
              <a:rPr lang="en-US" sz="2000" i="1" dirty="0">
                <a:latin typeface="+mj-lt"/>
                <a:ea typeface="ＭＳ Ｐゴシック" pitchFamily="-108" charset="-128"/>
                <a:cs typeface="ＭＳ Ｐゴシック" pitchFamily="-108" charset="-128"/>
              </a:rPr>
              <a:t>Susannah Everett, Adam Feinberg, &amp; George </a:t>
            </a:r>
            <a:r>
              <a:rPr lang="en-US" sz="2000" i="1" dirty="0" err="1">
                <a:latin typeface="+mj-lt"/>
                <a:ea typeface="ＭＳ Ｐゴシック" pitchFamily="-108" charset="-128"/>
                <a:cs typeface="ＭＳ Ｐゴシック" pitchFamily="-108" charset="-128"/>
              </a:rPr>
              <a:t>Sugai</a:t>
            </a:r>
            <a:endParaRPr lang="en-US" sz="2000" i="1" dirty="0">
              <a:latin typeface="+mj-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0859530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PBIS Academy:</a:t>
            </a:r>
            <a:br>
              <a:rPr lang="en-US" sz="3200" dirty="0"/>
            </a:br>
            <a:r>
              <a:rPr lang="en-US" sz="3200" dirty="0"/>
              <a:t>Data, measures, and assessing impact</a:t>
            </a:r>
            <a:endParaRPr lang="en-US" sz="32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7839681"/>
              </p:ext>
            </p:extLst>
          </p:nvPr>
        </p:nvGraphicFramePr>
        <p:xfrm>
          <a:off x="304800" y="1600200"/>
          <a:ext cx="6669932"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8E3DAE2E-94B0-984C-8D88-27789CFF5003}"/>
              </a:ext>
            </a:extLst>
          </p:cNvPr>
          <p:cNvGraphicFramePr>
            <a:graphicFrameLocks/>
          </p:cNvGraphicFramePr>
          <p:nvPr>
            <p:extLst>
              <p:ext uri="{D42A27DB-BD31-4B8C-83A1-F6EECF244321}">
                <p14:modId xmlns:p14="http://schemas.microsoft.com/office/powerpoint/2010/main" val="2389939725"/>
              </p:ext>
            </p:extLst>
          </p:nvPr>
        </p:nvGraphicFramePr>
        <p:xfrm>
          <a:off x="7091464" y="1600200"/>
          <a:ext cx="1823936"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1513241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176538"/>
              </p:ext>
            </p:extLst>
          </p:nvPr>
        </p:nvGraphicFramePr>
        <p:xfrm>
          <a:off x="228600" y="1295400"/>
          <a:ext cx="8686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228600" y="152400"/>
            <a:ext cx="8763000" cy="914400"/>
          </a:xfrm>
          <a:prstGeom prst="rect">
            <a:avLst/>
          </a:prstGeom>
          <a:solidFill>
            <a:srgbClr val="008000"/>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How to we plan district level PBIS supports? </a:t>
            </a:r>
            <a:endParaRPr lang="en-US" sz="3200" kern="0" dirty="0">
              <a:solidFill>
                <a:srgbClr val="FFC000"/>
              </a:solidFill>
            </a:endParaRPr>
          </a:p>
        </p:txBody>
      </p:sp>
    </p:spTree>
    <p:extLst>
      <p:ext uri="{BB962C8B-B14F-4D97-AF65-F5344CB8AC3E}">
        <p14:creationId xmlns:p14="http://schemas.microsoft.com/office/powerpoint/2010/main" val="267346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485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Stakeholder Support</a:t>
            </a:r>
          </a:p>
        </p:txBody>
      </p:sp>
      <p:sp>
        <p:nvSpPr>
          <p:cNvPr id="5" name="Rounded Rectangle 4"/>
          <p:cNvSpPr/>
          <p:nvPr/>
        </p:nvSpPr>
        <p:spPr>
          <a:xfrm>
            <a:off x="666486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Workforce Capacity</a:t>
            </a:r>
          </a:p>
        </p:txBody>
      </p:sp>
      <p:sp>
        <p:nvSpPr>
          <p:cNvPr id="7" name="Rounded Rectangle 6"/>
          <p:cNvSpPr/>
          <p:nvPr/>
        </p:nvSpPr>
        <p:spPr>
          <a:xfrm>
            <a:off x="4733352"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Policy &amp; Systems Alignment</a:t>
            </a:r>
          </a:p>
        </p:txBody>
      </p:sp>
      <p:sp>
        <p:nvSpPr>
          <p:cNvPr id="8" name="Rounded Rectangle 7"/>
          <p:cNvSpPr/>
          <p:nvPr/>
        </p:nvSpPr>
        <p:spPr>
          <a:xfrm>
            <a:off x="2801841" y="385097"/>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Funding</a:t>
            </a:r>
          </a:p>
        </p:txBody>
      </p:sp>
      <p:sp>
        <p:nvSpPr>
          <p:cNvPr id="9" name="Oval 8"/>
          <p:cNvSpPr/>
          <p:nvPr/>
        </p:nvSpPr>
        <p:spPr>
          <a:xfrm>
            <a:off x="2419933" y="1920163"/>
            <a:ext cx="4304135" cy="1468016"/>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LEADERSHIP TEAMING</a:t>
            </a:r>
          </a:p>
        </p:txBody>
      </p:sp>
      <p:sp>
        <p:nvSpPr>
          <p:cNvPr id="10" name="Rounded Rectangle 9"/>
          <p:cNvSpPr/>
          <p:nvPr/>
        </p:nvSpPr>
        <p:spPr>
          <a:xfrm>
            <a:off x="88001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Training</a:t>
            </a:r>
          </a:p>
        </p:txBody>
      </p:sp>
      <p:sp>
        <p:nvSpPr>
          <p:cNvPr id="11" name="Rounded Rectangle 10"/>
          <p:cNvSpPr/>
          <p:nvPr/>
        </p:nvSpPr>
        <p:spPr>
          <a:xfrm>
            <a:off x="280668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Coaching</a:t>
            </a:r>
          </a:p>
        </p:txBody>
      </p:sp>
      <p:sp>
        <p:nvSpPr>
          <p:cNvPr id="12" name="Rounded Rectangle 11"/>
          <p:cNvSpPr/>
          <p:nvPr/>
        </p:nvSpPr>
        <p:spPr>
          <a:xfrm>
            <a:off x="473335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Evaluation &amp; Performance Feedback</a:t>
            </a:r>
          </a:p>
        </p:txBody>
      </p:sp>
      <p:sp>
        <p:nvSpPr>
          <p:cNvPr id="13" name="Rounded Rectangle 12"/>
          <p:cNvSpPr/>
          <p:nvPr/>
        </p:nvSpPr>
        <p:spPr>
          <a:xfrm>
            <a:off x="666002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Behavioral Expertise</a:t>
            </a:r>
          </a:p>
        </p:txBody>
      </p:sp>
      <p:sp>
        <p:nvSpPr>
          <p:cNvPr id="14" name="Rounded Rectangle 13"/>
          <p:cNvSpPr/>
          <p:nvPr/>
        </p:nvSpPr>
        <p:spPr>
          <a:xfrm>
            <a:off x="2296871" y="5502530"/>
            <a:ext cx="4550255" cy="729575"/>
          </a:xfrm>
          <a:prstGeom prst="roundRect">
            <a:avLst/>
          </a:prstGeom>
          <a:solidFill>
            <a:srgbClr val="FFD5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Local Implementation Demonstrations</a:t>
            </a:r>
          </a:p>
        </p:txBody>
      </p:sp>
      <p:cxnSp>
        <p:nvCxnSpPr>
          <p:cNvPr id="27" name="Elbow Connector 26"/>
          <p:cNvCxnSpPr>
            <a:stCxn id="5" idx="2"/>
          </p:cNvCxnSpPr>
          <p:nvPr/>
        </p:nvCxnSpPr>
        <p:spPr>
          <a:xfrm>
            <a:off x="7494221" y="1376960"/>
            <a:ext cx="2841" cy="30624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0" idx="0"/>
          </p:cNvCxnSpPr>
          <p:nvPr/>
        </p:nvCxnSpPr>
        <p:spPr>
          <a:xfrm rot="5400000" flipH="1" flipV="1">
            <a:off x="4445748" y="901572"/>
            <a:ext cx="302295" cy="5765368"/>
          </a:xfrm>
          <a:prstGeom prst="bentConnector2">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0" idx="2"/>
          </p:cNvCxnSpPr>
          <p:nvPr/>
        </p:nvCxnSpPr>
        <p:spPr>
          <a:xfrm rot="16200000" flipH="1">
            <a:off x="4442550" y="2201492"/>
            <a:ext cx="316010" cy="5772689"/>
          </a:xfrm>
          <a:prstGeom prst="bentConnector2">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Elbow Connector 26"/>
          <p:cNvCxnSpPr>
            <a:stCxn id="7" idx="2"/>
          </p:cNvCxnSpPr>
          <p:nvPr/>
        </p:nvCxnSpPr>
        <p:spPr>
          <a:xfrm flipH="1">
            <a:off x="5562709" y="1376960"/>
            <a:ext cx="1" cy="29353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3" name="Elbow Connector 26"/>
          <p:cNvCxnSpPr>
            <a:endCxn id="9" idx="0"/>
          </p:cNvCxnSpPr>
          <p:nvPr/>
        </p:nvCxnSpPr>
        <p:spPr>
          <a:xfrm>
            <a:off x="4572000" y="1675042"/>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26"/>
          <p:cNvCxnSpPr>
            <a:stCxn id="4" idx="2"/>
          </p:cNvCxnSpPr>
          <p:nvPr/>
        </p:nvCxnSpPr>
        <p:spPr>
          <a:xfrm>
            <a:off x="1714211" y="1376960"/>
            <a:ext cx="0" cy="280817"/>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6" name="Elbow Connector 26"/>
          <p:cNvCxnSpPr>
            <a:stCxn id="8" idx="2"/>
          </p:cNvCxnSpPr>
          <p:nvPr/>
        </p:nvCxnSpPr>
        <p:spPr>
          <a:xfrm>
            <a:off x="3631199" y="1369905"/>
            <a:ext cx="0" cy="27750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1706890" y="1645920"/>
            <a:ext cx="5780010" cy="254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26"/>
          <p:cNvCxnSpPr/>
          <p:nvPr/>
        </p:nvCxnSpPr>
        <p:spPr>
          <a:xfrm flipV="1">
            <a:off x="7494221" y="3621024"/>
            <a:ext cx="0" cy="3108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4" name="Elbow Connector 26"/>
          <p:cNvCxnSpPr>
            <a:stCxn id="11" idx="0"/>
          </p:cNvCxnSpPr>
          <p:nvPr/>
        </p:nvCxnSpPr>
        <p:spPr>
          <a:xfrm flipV="1">
            <a:off x="364088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5" name="Elbow Connector 26"/>
          <p:cNvCxnSpPr>
            <a:stCxn id="12" idx="0"/>
          </p:cNvCxnSpPr>
          <p:nvPr/>
        </p:nvCxnSpPr>
        <p:spPr>
          <a:xfrm flipV="1">
            <a:off x="556755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2" name="Elbow Connector 26"/>
          <p:cNvCxnSpPr>
            <a:endCxn id="13" idx="2"/>
          </p:cNvCxnSpPr>
          <p:nvPr/>
        </p:nvCxnSpPr>
        <p:spPr>
          <a:xfrm flipH="1" flipV="1">
            <a:off x="7494221" y="4929832"/>
            <a:ext cx="2841" cy="329184"/>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5" name="Elbow Connector 26"/>
          <p:cNvCxnSpPr>
            <a:endCxn id="12" idx="2"/>
          </p:cNvCxnSpPr>
          <p:nvPr/>
        </p:nvCxnSpPr>
        <p:spPr>
          <a:xfrm flipV="1">
            <a:off x="556755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6" name="Elbow Connector 26"/>
          <p:cNvCxnSpPr>
            <a:endCxn id="11" idx="2"/>
          </p:cNvCxnSpPr>
          <p:nvPr/>
        </p:nvCxnSpPr>
        <p:spPr>
          <a:xfrm flipV="1">
            <a:off x="364088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81" name="Elbow Connector 26"/>
          <p:cNvCxnSpPr>
            <a:endCxn id="9" idx="4"/>
          </p:cNvCxnSpPr>
          <p:nvPr/>
        </p:nvCxnSpPr>
        <p:spPr>
          <a:xfrm flipV="1">
            <a:off x="4571999" y="3388179"/>
            <a:ext cx="2" cy="23676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2674301" y="1906052"/>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Executive Functions</a:t>
            </a:r>
          </a:p>
        </p:txBody>
      </p:sp>
      <p:sp>
        <p:nvSpPr>
          <p:cNvPr id="88" name="Oval 87"/>
          <p:cNvSpPr/>
          <p:nvPr/>
        </p:nvSpPr>
        <p:spPr>
          <a:xfrm>
            <a:off x="2674301" y="2780005"/>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Implementation Functions</a:t>
            </a:r>
          </a:p>
        </p:txBody>
      </p:sp>
      <p:cxnSp>
        <p:nvCxnSpPr>
          <p:cNvPr id="30" name="Elbow Connector 26"/>
          <p:cNvCxnSpPr/>
          <p:nvPr/>
        </p:nvCxnSpPr>
        <p:spPr>
          <a:xfrm flipV="1">
            <a:off x="4571999" y="5254616"/>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2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Guiding District level  PBIS Capacity </a:t>
            </a:r>
          </a:p>
          <a:p>
            <a:pPr eaLnBrk="1" hangingPunct="1"/>
            <a:r>
              <a:rPr lang="en-US" sz="3200" kern="0" dirty="0">
                <a:solidFill>
                  <a:srgbClr val="FFC000"/>
                </a:solidFill>
              </a:rPr>
              <a:t>Self Assessment</a:t>
            </a:r>
          </a:p>
        </p:txBody>
      </p:sp>
      <p:pic>
        <p:nvPicPr>
          <p:cNvPr id="9" name="Picture 8">
            <a:extLst>
              <a:ext uri="{FF2B5EF4-FFF2-40B4-BE49-F238E27FC236}">
                <a16:creationId xmlns:a16="http://schemas.microsoft.com/office/drawing/2014/main" id="{D4B39E7F-E4C4-E741-8BC7-A9140F30EDCD}"/>
              </a:ext>
            </a:extLst>
          </p:cNvPr>
          <p:cNvPicPr>
            <a:picLocks noChangeAspect="1"/>
          </p:cNvPicPr>
          <p:nvPr/>
        </p:nvPicPr>
        <p:blipFill>
          <a:blip r:embed="rId3"/>
          <a:stretch>
            <a:fillRect/>
          </a:stretch>
        </p:blipFill>
        <p:spPr>
          <a:xfrm>
            <a:off x="2133600" y="1219200"/>
            <a:ext cx="4464416" cy="5490815"/>
          </a:xfrm>
          <a:prstGeom prst="rect">
            <a:avLst/>
          </a:prstGeom>
          <a:ln>
            <a:solidFill>
              <a:schemeClr val="accent1">
                <a:lumMod val="75000"/>
              </a:schemeClr>
            </a:solidFill>
          </a:ln>
        </p:spPr>
      </p:pic>
      <p:sp>
        <p:nvSpPr>
          <p:cNvPr id="2" name="Rounded Rectangle 1">
            <a:extLst>
              <a:ext uri="{FF2B5EF4-FFF2-40B4-BE49-F238E27FC236}">
                <a16:creationId xmlns:a16="http://schemas.microsoft.com/office/drawing/2014/main" id="{6A8CDB2A-7418-4C46-80C7-C4FCF9013A9C}"/>
              </a:ext>
            </a:extLst>
          </p:cNvPr>
          <p:cNvSpPr/>
          <p:nvPr/>
        </p:nvSpPr>
        <p:spPr bwMode="auto">
          <a:xfrm>
            <a:off x="4953000" y="4191000"/>
            <a:ext cx="4038600" cy="1447800"/>
          </a:xfrm>
          <a:prstGeom prst="roundRect">
            <a:avLst/>
          </a:prstGeom>
          <a:solidFill>
            <a:srgbClr val="00905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mn-lt"/>
              </a:rPr>
              <a:t>Available at </a:t>
            </a:r>
            <a:r>
              <a:rPr kumimoji="0" lang="en-US" sz="2400" b="0" i="0" u="none" strike="noStrike" cap="none" normalizeH="0" baseline="0" dirty="0" err="1">
                <a:ln>
                  <a:noFill/>
                </a:ln>
                <a:solidFill>
                  <a:schemeClr val="bg1"/>
                </a:solidFill>
                <a:effectLst/>
                <a:latin typeface="+mn-lt"/>
              </a:rPr>
              <a:t>pbis.org</a:t>
            </a:r>
            <a:r>
              <a:rPr kumimoji="0" lang="en-US" sz="2400" b="0" i="0" u="none" strike="noStrike" cap="none" normalizeH="0" baseline="0" dirty="0">
                <a:ln>
                  <a:noFill/>
                </a:ln>
                <a:solidFill>
                  <a:schemeClr val="bg1"/>
                </a:solidFill>
                <a:effectLst/>
                <a:latin typeface="+mn-lt"/>
              </a:rPr>
              <a:t> or search PBIS Implementation blueprint</a:t>
            </a:r>
          </a:p>
        </p:txBody>
      </p:sp>
    </p:spTree>
    <p:extLst>
      <p:ext uri="{BB962C8B-B14F-4D97-AF65-F5344CB8AC3E}">
        <p14:creationId xmlns:p14="http://schemas.microsoft.com/office/powerpoint/2010/main" val="37580024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Guiding District level  PBIS Capacity </a:t>
            </a:r>
          </a:p>
          <a:p>
            <a:pPr eaLnBrk="1" hangingPunct="1"/>
            <a:r>
              <a:rPr lang="en-US" sz="3200" kern="0" dirty="0">
                <a:solidFill>
                  <a:srgbClr val="FFC000"/>
                </a:solidFill>
              </a:rPr>
              <a:t>PBIS Blueprint &amp; Self Assessment</a:t>
            </a:r>
          </a:p>
        </p:txBody>
      </p:sp>
      <p:pic>
        <p:nvPicPr>
          <p:cNvPr id="9" name="Picture 8">
            <a:extLst>
              <a:ext uri="{FF2B5EF4-FFF2-40B4-BE49-F238E27FC236}">
                <a16:creationId xmlns:a16="http://schemas.microsoft.com/office/drawing/2014/main" id="{D4B39E7F-E4C4-E741-8BC7-A9140F30EDCD}"/>
              </a:ext>
            </a:extLst>
          </p:cNvPr>
          <p:cNvPicPr>
            <a:picLocks noChangeAspect="1"/>
          </p:cNvPicPr>
          <p:nvPr/>
        </p:nvPicPr>
        <p:blipFill>
          <a:blip r:embed="rId3"/>
          <a:stretch>
            <a:fillRect/>
          </a:stretch>
        </p:blipFill>
        <p:spPr>
          <a:xfrm>
            <a:off x="2133600" y="1219200"/>
            <a:ext cx="4464416" cy="5490815"/>
          </a:xfrm>
          <a:prstGeom prst="rect">
            <a:avLst/>
          </a:prstGeom>
          <a:ln>
            <a:solidFill>
              <a:schemeClr val="accent1">
                <a:lumMod val="75000"/>
              </a:schemeClr>
            </a:solidFill>
          </a:ln>
        </p:spPr>
      </p:pic>
    </p:spTree>
    <p:extLst>
      <p:ext uri="{BB962C8B-B14F-4D97-AF65-F5344CB8AC3E}">
        <p14:creationId xmlns:p14="http://schemas.microsoft.com/office/powerpoint/2010/main" val="20846174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Guiding District level  PBIS Capacity </a:t>
            </a:r>
          </a:p>
          <a:p>
            <a:pPr eaLnBrk="1" hangingPunct="1"/>
            <a:r>
              <a:rPr lang="en-US" sz="3200" kern="0" dirty="0">
                <a:solidFill>
                  <a:srgbClr val="FFC000"/>
                </a:solidFill>
              </a:rPr>
              <a:t>Self Assessment</a:t>
            </a:r>
          </a:p>
        </p:txBody>
      </p:sp>
      <p:pic>
        <p:nvPicPr>
          <p:cNvPr id="5" name="Picture 4">
            <a:extLst>
              <a:ext uri="{FF2B5EF4-FFF2-40B4-BE49-F238E27FC236}">
                <a16:creationId xmlns:a16="http://schemas.microsoft.com/office/drawing/2014/main" id="{5CA64FE0-03D8-FF4C-8A18-F916963B353E}"/>
              </a:ext>
            </a:extLst>
          </p:cNvPr>
          <p:cNvPicPr>
            <a:picLocks noChangeAspect="1"/>
          </p:cNvPicPr>
          <p:nvPr/>
        </p:nvPicPr>
        <p:blipFill>
          <a:blip r:embed="rId3"/>
          <a:stretch>
            <a:fillRect/>
          </a:stretch>
        </p:blipFill>
        <p:spPr>
          <a:xfrm>
            <a:off x="2362200" y="1091821"/>
            <a:ext cx="6339385" cy="7191240"/>
          </a:xfrm>
          <a:prstGeom prst="rect">
            <a:avLst/>
          </a:prstGeom>
        </p:spPr>
      </p:pic>
      <p:sp>
        <p:nvSpPr>
          <p:cNvPr id="2" name="Rounded Rectangle 1">
            <a:extLst>
              <a:ext uri="{FF2B5EF4-FFF2-40B4-BE49-F238E27FC236}">
                <a16:creationId xmlns:a16="http://schemas.microsoft.com/office/drawing/2014/main" id="{6A8CDB2A-7418-4C46-80C7-C4FCF9013A9C}"/>
              </a:ext>
            </a:extLst>
          </p:cNvPr>
          <p:cNvSpPr/>
          <p:nvPr/>
        </p:nvSpPr>
        <p:spPr bwMode="auto">
          <a:xfrm>
            <a:off x="228600" y="3581400"/>
            <a:ext cx="3200400" cy="838200"/>
          </a:xfrm>
          <a:prstGeom prst="roundRect">
            <a:avLst/>
          </a:prstGeom>
          <a:solidFill>
            <a:srgbClr val="00905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mn-lt"/>
              </a:rPr>
              <a:t>Online Access</a:t>
            </a:r>
          </a:p>
        </p:txBody>
      </p:sp>
      <p:sp>
        <p:nvSpPr>
          <p:cNvPr id="8" name="Right Arrow 7">
            <a:extLst>
              <a:ext uri="{FF2B5EF4-FFF2-40B4-BE49-F238E27FC236}">
                <a16:creationId xmlns:a16="http://schemas.microsoft.com/office/drawing/2014/main" id="{D8BDC6B7-4F1C-E34B-91C2-6D61FF118600}"/>
              </a:ext>
            </a:extLst>
          </p:cNvPr>
          <p:cNvSpPr/>
          <p:nvPr/>
        </p:nvSpPr>
        <p:spPr bwMode="auto">
          <a:xfrm rot="19301087">
            <a:off x="3145706" y="1986318"/>
            <a:ext cx="1066800" cy="685800"/>
          </a:xfrm>
          <a:prstGeom prst="rightArrow">
            <a:avLst/>
          </a:prstGeom>
          <a:solidFill>
            <a:srgbClr val="FFFF00"/>
          </a:solidFill>
          <a:ln w="9525" cap="flat" cmpd="sng" algn="ctr">
            <a:solidFill>
              <a:srgbClr val="00905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38571031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B4C19-23FF-D045-9611-E0A867317A8A}"/>
              </a:ext>
            </a:extLst>
          </p:cNvPr>
          <p:cNvPicPr>
            <a:picLocks noChangeAspect="1"/>
          </p:cNvPicPr>
          <p:nvPr/>
        </p:nvPicPr>
        <p:blipFill>
          <a:blip r:embed="rId3"/>
          <a:stretch>
            <a:fillRect/>
          </a:stretch>
        </p:blipFill>
        <p:spPr>
          <a:xfrm>
            <a:off x="0" y="1243361"/>
            <a:ext cx="9144000" cy="5547402"/>
          </a:xfrm>
          <a:prstGeom prst="rect">
            <a:avLst/>
          </a:prstGeom>
        </p:spPr>
      </p:pic>
      <p:sp>
        <p:nvSpPr>
          <p:cNvPr id="3" name="Title 2"/>
          <p:cNvSpPr>
            <a:spLocks noGrp="1"/>
          </p:cNvSpPr>
          <p:nvPr>
            <p:ph type="title"/>
          </p:nvPr>
        </p:nvSpPr>
        <p:spPr/>
        <p:txBody>
          <a:bodyPr/>
          <a:lstStyle/>
          <a:p>
            <a:endParaRPr lang="en-US" dirty="0"/>
          </a:p>
        </p:txBody>
      </p:sp>
      <p:sp>
        <p:nvSpPr>
          <p:cNvPr id="7"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Guiding District level  PBIS Capacity </a:t>
            </a:r>
          </a:p>
          <a:p>
            <a:pPr eaLnBrk="1" hangingPunct="1"/>
            <a:r>
              <a:rPr lang="en-US" sz="3200" kern="0" dirty="0">
                <a:solidFill>
                  <a:srgbClr val="FFC000"/>
                </a:solidFill>
              </a:rPr>
              <a:t>Self Assessment</a:t>
            </a:r>
          </a:p>
        </p:txBody>
      </p:sp>
      <p:sp>
        <p:nvSpPr>
          <p:cNvPr id="2" name="Rounded Rectangle 1">
            <a:extLst>
              <a:ext uri="{FF2B5EF4-FFF2-40B4-BE49-F238E27FC236}">
                <a16:creationId xmlns:a16="http://schemas.microsoft.com/office/drawing/2014/main" id="{6A8CDB2A-7418-4C46-80C7-C4FCF9013A9C}"/>
              </a:ext>
            </a:extLst>
          </p:cNvPr>
          <p:cNvSpPr/>
          <p:nvPr/>
        </p:nvSpPr>
        <p:spPr bwMode="auto">
          <a:xfrm>
            <a:off x="228600" y="4876800"/>
            <a:ext cx="6705600" cy="838200"/>
          </a:xfrm>
          <a:prstGeom prst="roundRect">
            <a:avLst/>
          </a:prstGeom>
          <a:solidFill>
            <a:srgbClr val="00905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mn-lt"/>
              </a:rPr>
              <a:t>Online Access: </a:t>
            </a:r>
            <a:r>
              <a:rPr kumimoji="0" lang="en-US" sz="2400" b="0" i="0" u="none" strike="noStrike" cap="none" normalizeH="0" baseline="0" dirty="0" err="1">
                <a:ln>
                  <a:noFill/>
                </a:ln>
                <a:solidFill>
                  <a:schemeClr val="bg1"/>
                </a:solidFill>
                <a:effectLst/>
                <a:latin typeface="+mn-lt"/>
              </a:rPr>
              <a:t>fieldtest.pbisassessment.org</a:t>
            </a:r>
            <a:endParaRPr kumimoji="0" lang="en-US" sz="2400" b="0" i="0" u="none" strike="noStrike" cap="none" normalizeH="0" baseline="0" dirty="0">
              <a:ln>
                <a:noFill/>
              </a:ln>
              <a:solidFill>
                <a:schemeClr val="bg1"/>
              </a:solidFill>
              <a:effectLst/>
              <a:latin typeface="+mn-lt"/>
            </a:endParaRPr>
          </a:p>
        </p:txBody>
      </p:sp>
      <p:sp>
        <p:nvSpPr>
          <p:cNvPr id="6" name="Right Arrow 5">
            <a:extLst>
              <a:ext uri="{FF2B5EF4-FFF2-40B4-BE49-F238E27FC236}">
                <a16:creationId xmlns:a16="http://schemas.microsoft.com/office/drawing/2014/main" id="{39A557DD-683F-7345-8D3B-87F0E5707521}"/>
              </a:ext>
            </a:extLst>
          </p:cNvPr>
          <p:cNvSpPr/>
          <p:nvPr/>
        </p:nvSpPr>
        <p:spPr bwMode="auto">
          <a:xfrm rot="12922393">
            <a:off x="2895599" y="1617086"/>
            <a:ext cx="1066800" cy="685800"/>
          </a:xfrm>
          <a:prstGeom prst="rightArrow">
            <a:avLst/>
          </a:prstGeom>
          <a:solidFill>
            <a:srgbClr val="FFFF00"/>
          </a:solidFill>
          <a:ln w="9525" cap="flat" cmpd="sng" algn="ctr">
            <a:solidFill>
              <a:srgbClr val="00905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8" name="Right Arrow 7">
            <a:extLst>
              <a:ext uri="{FF2B5EF4-FFF2-40B4-BE49-F238E27FC236}">
                <a16:creationId xmlns:a16="http://schemas.microsoft.com/office/drawing/2014/main" id="{3C480AA1-2F62-AD41-A2C6-39A7729AD11E}"/>
              </a:ext>
            </a:extLst>
          </p:cNvPr>
          <p:cNvSpPr/>
          <p:nvPr/>
        </p:nvSpPr>
        <p:spPr bwMode="auto">
          <a:xfrm rot="10800000">
            <a:off x="1905000" y="3301884"/>
            <a:ext cx="1066800" cy="685800"/>
          </a:xfrm>
          <a:prstGeom prst="rightArrow">
            <a:avLst/>
          </a:prstGeom>
          <a:solidFill>
            <a:srgbClr val="FFFF00"/>
          </a:solidFill>
          <a:ln w="9525" cap="flat" cmpd="sng" algn="ctr">
            <a:solidFill>
              <a:srgbClr val="00905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2022254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Guiding District level  PBIS Capacity </a:t>
            </a:r>
          </a:p>
          <a:p>
            <a:pPr eaLnBrk="1" hangingPunct="1"/>
            <a:r>
              <a:rPr lang="en-US" sz="3200" kern="0" dirty="0">
                <a:solidFill>
                  <a:srgbClr val="FFC000"/>
                </a:solidFill>
              </a:rPr>
              <a:t>Self Assessment</a:t>
            </a:r>
          </a:p>
        </p:txBody>
      </p:sp>
      <p:pic>
        <p:nvPicPr>
          <p:cNvPr id="5" name="Picture 4">
            <a:extLst>
              <a:ext uri="{FF2B5EF4-FFF2-40B4-BE49-F238E27FC236}">
                <a16:creationId xmlns:a16="http://schemas.microsoft.com/office/drawing/2014/main" id="{2473AD50-39A1-E648-9C7C-A58D172AD176}"/>
              </a:ext>
            </a:extLst>
          </p:cNvPr>
          <p:cNvPicPr>
            <a:picLocks noChangeAspect="1"/>
          </p:cNvPicPr>
          <p:nvPr/>
        </p:nvPicPr>
        <p:blipFill>
          <a:blip r:embed="rId3"/>
          <a:stretch>
            <a:fillRect/>
          </a:stretch>
        </p:blipFill>
        <p:spPr>
          <a:xfrm>
            <a:off x="2133600" y="1147549"/>
            <a:ext cx="6657766" cy="6858000"/>
          </a:xfrm>
          <a:prstGeom prst="rect">
            <a:avLst/>
          </a:prstGeom>
        </p:spPr>
      </p:pic>
      <p:sp>
        <p:nvSpPr>
          <p:cNvPr id="2" name="Rounded Rectangle 1">
            <a:extLst>
              <a:ext uri="{FF2B5EF4-FFF2-40B4-BE49-F238E27FC236}">
                <a16:creationId xmlns:a16="http://schemas.microsoft.com/office/drawing/2014/main" id="{6A8CDB2A-7418-4C46-80C7-C4FCF9013A9C}"/>
              </a:ext>
            </a:extLst>
          </p:cNvPr>
          <p:cNvSpPr/>
          <p:nvPr/>
        </p:nvSpPr>
        <p:spPr bwMode="auto">
          <a:xfrm>
            <a:off x="180766" y="5638800"/>
            <a:ext cx="3200400" cy="838200"/>
          </a:xfrm>
          <a:prstGeom prst="roundRect">
            <a:avLst/>
          </a:prstGeom>
          <a:solidFill>
            <a:srgbClr val="00905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mn-lt"/>
              </a:rPr>
              <a:t>Look for IBSA</a:t>
            </a:r>
          </a:p>
        </p:txBody>
      </p:sp>
      <p:sp>
        <p:nvSpPr>
          <p:cNvPr id="8" name="Right Arrow 7">
            <a:extLst>
              <a:ext uri="{FF2B5EF4-FFF2-40B4-BE49-F238E27FC236}">
                <a16:creationId xmlns:a16="http://schemas.microsoft.com/office/drawing/2014/main" id="{0D0B6923-8B58-A040-8FD9-0D63EE93A5D1}"/>
              </a:ext>
            </a:extLst>
          </p:cNvPr>
          <p:cNvSpPr/>
          <p:nvPr/>
        </p:nvSpPr>
        <p:spPr bwMode="auto">
          <a:xfrm rot="2479171">
            <a:off x="1247566" y="2933813"/>
            <a:ext cx="1066800" cy="685800"/>
          </a:xfrm>
          <a:prstGeom prst="rightArrow">
            <a:avLst/>
          </a:prstGeom>
          <a:solidFill>
            <a:srgbClr val="FFFF00"/>
          </a:solidFill>
          <a:ln w="9525" cap="flat" cmpd="sng" algn="ctr">
            <a:solidFill>
              <a:srgbClr val="00905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21122248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7" name="Rectangle 2"/>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FFFF"/>
                </a:solidFill>
              </a:rPr>
              <a:t>Guiding District level  PBIS Capacity </a:t>
            </a:r>
          </a:p>
          <a:p>
            <a:pPr eaLnBrk="1" hangingPunct="1"/>
            <a:r>
              <a:rPr lang="en-US" sz="3200" kern="0" dirty="0">
                <a:solidFill>
                  <a:srgbClr val="FFC000"/>
                </a:solidFill>
              </a:rPr>
              <a:t>Self Assessment</a:t>
            </a:r>
          </a:p>
        </p:txBody>
      </p:sp>
      <p:pic>
        <p:nvPicPr>
          <p:cNvPr id="11" name="Picture 10">
            <a:extLst>
              <a:ext uri="{FF2B5EF4-FFF2-40B4-BE49-F238E27FC236}">
                <a16:creationId xmlns:a16="http://schemas.microsoft.com/office/drawing/2014/main" id="{00E8A2CA-7CC3-494E-8541-4F0DA0B2B720}"/>
              </a:ext>
            </a:extLst>
          </p:cNvPr>
          <p:cNvPicPr>
            <a:picLocks noChangeAspect="1"/>
          </p:cNvPicPr>
          <p:nvPr/>
        </p:nvPicPr>
        <p:blipFill>
          <a:blip r:embed="rId3"/>
          <a:stretch>
            <a:fillRect/>
          </a:stretch>
        </p:blipFill>
        <p:spPr>
          <a:xfrm>
            <a:off x="0" y="1321012"/>
            <a:ext cx="9144000" cy="3790950"/>
          </a:xfrm>
          <a:prstGeom prst="rect">
            <a:avLst/>
          </a:prstGeom>
        </p:spPr>
      </p:pic>
      <p:sp>
        <p:nvSpPr>
          <p:cNvPr id="9" name="Right Arrow 8">
            <a:extLst>
              <a:ext uri="{FF2B5EF4-FFF2-40B4-BE49-F238E27FC236}">
                <a16:creationId xmlns:a16="http://schemas.microsoft.com/office/drawing/2014/main" id="{F613619B-CAF3-4542-98CC-80808E8E27BC}"/>
              </a:ext>
            </a:extLst>
          </p:cNvPr>
          <p:cNvSpPr/>
          <p:nvPr/>
        </p:nvSpPr>
        <p:spPr bwMode="auto">
          <a:xfrm rot="19273039">
            <a:off x="4211982" y="4144705"/>
            <a:ext cx="1066800" cy="685800"/>
          </a:xfrm>
          <a:prstGeom prst="rightArrow">
            <a:avLst/>
          </a:prstGeom>
          <a:solidFill>
            <a:srgbClr val="FFFF00"/>
          </a:solidFill>
          <a:ln w="9525" cap="flat" cmpd="sng" algn="ctr">
            <a:solidFill>
              <a:srgbClr val="00905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733199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ed Rectangle 3"/>
          <p:cNvSpPr/>
          <p:nvPr/>
        </p:nvSpPr>
        <p:spPr>
          <a:xfrm>
            <a:off x="88485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Stakeholder Support</a:t>
            </a:r>
          </a:p>
        </p:txBody>
      </p:sp>
      <p:sp>
        <p:nvSpPr>
          <p:cNvPr id="5" name="Rounded Rectangle 4"/>
          <p:cNvSpPr/>
          <p:nvPr/>
        </p:nvSpPr>
        <p:spPr>
          <a:xfrm>
            <a:off x="666486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Workforce Capacity</a:t>
            </a:r>
          </a:p>
        </p:txBody>
      </p:sp>
      <p:sp>
        <p:nvSpPr>
          <p:cNvPr id="7" name="Rounded Rectangle 6"/>
          <p:cNvSpPr/>
          <p:nvPr/>
        </p:nvSpPr>
        <p:spPr>
          <a:xfrm>
            <a:off x="4733352"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Policy &amp; Systems Alignment</a:t>
            </a:r>
          </a:p>
        </p:txBody>
      </p:sp>
      <p:sp>
        <p:nvSpPr>
          <p:cNvPr id="8" name="Rounded Rectangle 7"/>
          <p:cNvSpPr/>
          <p:nvPr/>
        </p:nvSpPr>
        <p:spPr>
          <a:xfrm>
            <a:off x="2801841" y="385097"/>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Funding</a:t>
            </a:r>
          </a:p>
        </p:txBody>
      </p:sp>
      <p:sp>
        <p:nvSpPr>
          <p:cNvPr id="9" name="Oval 8"/>
          <p:cNvSpPr/>
          <p:nvPr/>
        </p:nvSpPr>
        <p:spPr>
          <a:xfrm>
            <a:off x="2419933" y="1920163"/>
            <a:ext cx="4304135" cy="1468016"/>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LEADERSHIP TEAMING</a:t>
            </a:r>
          </a:p>
        </p:txBody>
      </p:sp>
      <p:sp>
        <p:nvSpPr>
          <p:cNvPr id="10" name="Rounded Rectangle 9"/>
          <p:cNvSpPr/>
          <p:nvPr/>
        </p:nvSpPr>
        <p:spPr>
          <a:xfrm>
            <a:off x="88001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Training</a:t>
            </a:r>
          </a:p>
        </p:txBody>
      </p:sp>
      <p:sp>
        <p:nvSpPr>
          <p:cNvPr id="11" name="Rounded Rectangle 10"/>
          <p:cNvSpPr/>
          <p:nvPr/>
        </p:nvSpPr>
        <p:spPr>
          <a:xfrm>
            <a:off x="280668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Coaching</a:t>
            </a:r>
          </a:p>
        </p:txBody>
      </p:sp>
      <p:sp>
        <p:nvSpPr>
          <p:cNvPr id="12" name="Rounded Rectangle 11"/>
          <p:cNvSpPr/>
          <p:nvPr/>
        </p:nvSpPr>
        <p:spPr>
          <a:xfrm>
            <a:off x="473335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Evaluation &amp; Performance Feedback</a:t>
            </a:r>
          </a:p>
        </p:txBody>
      </p:sp>
      <p:sp>
        <p:nvSpPr>
          <p:cNvPr id="13" name="Rounded Rectangle 12"/>
          <p:cNvSpPr/>
          <p:nvPr/>
        </p:nvSpPr>
        <p:spPr>
          <a:xfrm>
            <a:off x="666002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Behavioral Expertise</a:t>
            </a:r>
          </a:p>
        </p:txBody>
      </p:sp>
      <p:sp>
        <p:nvSpPr>
          <p:cNvPr id="14" name="Rounded Rectangle 13"/>
          <p:cNvSpPr/>
          <p:nvPr/>
        </p:nvSpPr>
        <p:spPr>
          <a:xfrm>
            <a:off x="2296871" y="5502530"/>
            <a:ext cx="4550255" cy="729575"/>
          </a:xfrm>
          <a:prstGeom prst="roundRect">
            <a:avLst/>
          </a:prstGeom>
          <a:solidFill>
            <a:srgbClr val="FFD5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Local Implementation Demonstrations</a:t>
            </a:r>
          </a:p>
        </p:txBody>
      </p:sp>
      <p:cxnSp>
        <p:nvCxnSpPr>
          <p:cNvPr id="27" name="Elbow Connector 26"/>
          <p:cNvCxnSpPr>
            <a:stCxn id="5" idx="2"/>
          </p:cNvCxnSpPr>
          <p:nvPr/>
        </p:nvCxnSpPr>
        <p:spPr>
          <a:xfrm>
            <a:off x="7494221" y="1376960"/>
            <a:ext cx="2841" cy="30624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0" idx="0"/>
          </p:cNvCxnSpPr>
          <p:nvPr/>
        </p:nvCxnSpPr>
        <p:spPr>
          <a:xfrm rot="5400000" flipH="1" flipV="1">
            <a:off x="4445748" y="901572"/>
            <a:ext cx="302295" cy="5765368"/>
          </a:xfrm>
          <a:prstGeom prst="bentConnector2">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0" idx="2"/>
          </p:cNvCxnSpPr>
          <p:nvPr/>
        </p:nvCxnSpPr>
        <p:spPr>
          <a:xfrm rot="16200000" flipH="1">
            <a:off x="4442550" y="2201492"/>
            <a:ext cx="316010" cy="5772689"/>
          </a:xfrm>
          <a:prstGeom prst="bentConnector2">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Elbow Connector 26"/>
          <p:cNvCxnSpPr>
            <a:stCxn id="7" idx="2"/>
          </p:cNvCxnSpPr>
          <p:nvPr/>
        </p:nvCxnSpPr>
        <p:spPr>
          <a:xfrm flipH="1">
            <a:off x="5562709" y="1376960"/>
            <a:ext cx="1" cy="29353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3" name="Elbow Connector 26"/>
          <p:cNvCxnSpPr>
            <a:endCxn id="9" idx="0"/>
          </p:cNvCxnSpPr>
          <p:nvPr/>
        </p:nvCxnSpPr>
        <p:spPr>
          <a:xfrm>
            <a:off x="4572000" y="1675042"/>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26"/>
          <p:cNvCxnSpPr>
            <a:stCxn id="4" idx="2"/>
          </p:cNvCxnSpPr>
          <p:nvPr/>
        </p:nvCxnSpPr>
        <p:spPr>
          <a:xfrm>
            <a:off x="1714211" y="1376960"/>
            <a:ext cx="0" cy="280817"/>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6" name="Elbow Connector 26"/>
          <p:cNvCxnSpPr>
            <a:stCxn id="8" idx="2"/>
          </p:cNvCxnSpPr>
          <p:nvPr/>
        </p:nvCxnSpPr>
        <p:spPr>
          <a:xfrm>
            <a:off x="3631199" y="1369905"/>
            <a:ext cx="0" cy="27750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1706890" y="1645920"/>
            <a:ext cx="5780010" cy="254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26"/>
          <p:cNvCxnSpPr/>
          <p:nvPr/>
        </p:nvCxnSpPr>
        <p:spPr>
          <a:xfrm flipV="1">
            <a:off x="7494221" y="3621024"/>
            <a:ext cx="0" cy="3108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4" name="Elbow Connector 26"/>
          <p:cNvCxnSpPr>
            <a:stCxn id="11" idx="0"/>
          </p:cNvCxnSpPr>
          <p:nvPr/>
        </p:nvCxnSpPr>
        <p:spPr>
          <a:xfrm flipV="1">
            <a:off x="364088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5" name="Elbow Connector 26"/>
          <p:cNvCxnSpPr>
            <a:stCxn id="12" idx="0"/>
          </p:cNvCxnSpPr>
          <p:nvPr/>
        </p:nvCxnSpPr>
        <p:spPr>
          <a:xfrm flipV="1">
            <a:off x="556755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2" name="Elbow Connector 26"/>
          <p:cNvCxnSpPr>
            <a:endCxn id="13" idx="2"/>
          </p:cNvCxnSpPr>
          <p:nvPr/>
        </p:nvCxnSpPr>
        <p:spPr>
          <a:xfrm flipH="1" flipV="1">
            <a:off x="7494221" y="4929832"/>
            <a:ext cx="2841" cy="329184"/>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5" name="Elbow Connector 26"/>
          <p:cNvCxnSpPr>
            <a:endCxn id="12" idx="2"/>
          </p:cNvCxnSpPr>
          <p:nvPr/>
        </p:nvCxnSpPr>
        <p:spPr>
          <a:xfrm flipV="1">
            <a:off x="556755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6" name="Elbow Connector 26"/>
          <p:cNvCxnSpPr>
            <a:endCxn id="11" idx="2"/>
          </p:cNvCxnSpPr>
          <p:nvPr/>
        </p:nvCxnSpPr>
        <p:spPr>
          <a:xfrm flipV="1">
            <a:off x="364088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81" name="Elbow Connector 26"/>
          <p:cNvCxnSpPr>
            <a:endCxn id="9" idx="4"/>
          </p:cNvCxnSpPr>
          <p:nvPr/>
        </p:nvCxnSpPr>
        <p:spPr>
          <a:xfrm flipV="1">
            <a:off x="4571999" y="3388179"/>
            <a:ext cx="2" cy="23676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2674301" y="1906052"/>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Executive Functions</a:t>
            </a:r>
          </a:p>
        </p:txBody>
      </p:sp>
      <p:sp>
        <p:nvSpPr>
          <p:cNvPr id="88" name="Oval 87"/>
          <p:cNvSpPr/>
          <p:nvPr/>
        </p:nvSpPr>
        <p:spPr>
          <a:xfrm>
            <a:off x="2674301" y="2780005"/>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Implementation Functions</a:t>
            </a:r>
          </a:p>
        </p:txBody>
      </p:sp>
      <p:cxnSp>
        <p:nvCxnSpPr>
          <p:cNvPr id="30" name="Elbow Connector 26"/>
          <p:cNvCxnSpPr/>
          <p:nvPr/>
        </p:nvCxnSpPr>
        <p:spPr>
          <a:xfrm flipV="1">
            <a:off x="4571999" y="5254616"/>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 name="Right Arrow 1">
            <a:extLst>
              <a:ext uri="{FF2B5EF4-FFF2-40B4-BE49-F238E27FC236}">
                <a16:creationId xmlns:a16="http://schemas.microsoft.com/office/drawing/2014/main" id="{370C56E9-B3C0-2244-93E5-2420BAA05A45}"/>
              </a:ext>
            </a:extLst>
          </p:cNvPr>
          <p:cNvSpPr/>
          <p:nvPr/>
        </p:nvSpPr>
        <p:spPr bwMode="auto">
          <a:xfrm rot="10800000">
            <a:off x="5877317" y="2760891"/>
            <a:ext cx="1184765" cy="586866"/>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1" name="Right Arrow 30">
            <a:extLst>
              <a:ext uri="{FF2B5EF4-FFF2-40B4-BE49-F238E27FC236}">
                <a16:creationId xmlns:a16="http://schemas.microsoft.com/office/drawing/2014/main" id="{CDBE42DF-A905-4C4D-BC8B-C9E93EB8FFA0}"/>
              </a:ext>
            </a:extLst>
          </p:cNvPr>
          <p:cNvSpPr/>
          <p:nvPr/>
        </p:nvSpPr>
        <p:spPr bwMode="auto">
          <a:xfrm>
            <a:off x="2336287" y="1929268"/>
            <a:ext cx="1184765" cy="586866"/>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8046094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50000">
                                          <p:cBhvr additive="base">
                                            <p:cTn id="7" dur="500" fill="hold"/>
                                            <p:tgtEl>
                                              <p:spTgt spid="31"/>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5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50000">
                                          <p:cBhvr additive="base">
                                            <p:cTn id="12" dur="1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lnSpc>
                <a:spcPct val="150000"/>
              </a:lnSpc>
            </a:pPr>
            <a:r>
              <a:rPr lang="en-US" sz="2800" dirty="0">
                <a:latin typeface="+mj-lt"/>
              </a:rPr>
              <a:t>Review of PBIS Blueprint Self-Assessment</a:t>
            </a:r>
          </a:p>
          <a:p>
            <a:pPr eaLnBrk="1" hangingPunct="1">
              <a:lnSpc>
                <a:spcPct val="150000"/>
              </a:lnSpc>
            </a:pPr>
            <a:r>
              <a:rPr lang="en-US" sz="2800" dirty="0">
                <a:latin typeface="+mj-lt"/>
              </a:rPr>
              <a:t>Review District Leadership Team structures</a:t>
            </a:r>
          </a:p>
          <a:p>
            <a:pPr eaLnBrk="1" hangingPunct="1">
              <a:lnSpc>
                <a:spcPct val="150000"/>
              </a:lnSpc>
            </a:pPr>
            <a:endParaRPr lang="en-US" sz="900" dirty="0">
              <a:latin typeface="+mj-lt"/>
            </a:endParaRPr>
          </a:p>
          <a:p>
            <a:pPr eaLnBrk="1" hangingPunct="1">
              <a:lnSpc>
                <a:spcPct val="150000"/>
              </a:lnSpc>
            </a:pPr>
            <a:r>
              <a:rPr lang="en-US" sz="2800" dirty="0">
                <a:latin typeface="+mj-lt"/>
              </a:rPr>
              <a:t>Today’s Focus 1: District Evaluation</a:t>
            </a:r>
          </a:p>
          <a:p>
            <a:pPr eaLnBrk="1" hangingPunct="1">
              <a:lnSpc>
                <a:spcPct val="150000"/>
              </a:lnSpc>
            </a:pPr>
            <a:r>
              <a:rPr lang="en-US" sz="2800" b="1" dirty="0"/>
              <a:t>Today’s Focus 2: </a:t>
            </a:r>
            <a:r>
              <a:rPr lang="en-US" sz="2800" dirty="0">
                <a:latin typeface="+mj-lt"/>
              </a:rPr>
              <a:t>Integration / Alignment with related initiatives</a:t>
            </a:r>
            <a:endParaRPr lang="en-US" sz="900" dirty="0">
              <a:latin typeface="+mj-lt"/>
            </a:endParaRPr>
          </a:p>
          <a:p>
            <a:pPr eaLnBrk="1" hangingPunct="1">
              <a:lnSpc>
                <a:spcPct val="150000"/>
              </a:lnSpc>
            </a:pPr>
            <a:r>
              <a:rPr lang="en-US" sz="2800" dirty="0">
                <a:latin typeface="+mj-lt"/>
              </a:rPr>
              <a:t>Report out &amp; Action Planning</a:t>
            </a:r>
          </a:p>
        </p:txBody>
      </p:sp>
      <p:pic>
        <p:nvPicPr>
          <p:cNvPr id="6" name="Picture 5">
            <a:extLst>
              <a:ext uri="{FF2B5EF4-FFF2-40B4-BE49-F238E27FC236}">
                <a16:creationId xmlns:a16="http://schemas.microsoft.com/office/drawing/2014/main" id="{1FE42C5D-CAEE-5740-B426-27E45139C206}"/>
              </a:ext>
            </a:extLst>
          </p:cNvPr>
          <p:cNvPicPr>
            <a:picLocks noChangeAspect="1"/>
          </p:cNvPicPr>
          <p:nvPr/>
        </p:nvPicPr>
        <p:blipFill>
          <a:blip r:embed="rId2"/>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12854639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33F22E-D054-F14F-A09B-AEB67D663F01}"/>
              </a:ext>
            </a:extLst>
          </p:cNvPr>
          <p:cNvPicPr>
            <a:picLocks noChangeAspect="1"/>
          </p:cNvPicPr>
          <p:nvPr/>
        </p:nvPicPr>
        <p:blipFill>
          <a:blip r:embed="rId3"/>
          <a:stretch>
            <a:fillRect/>
          </a:stretch>
        </p:blipFill>
        <p:spPr>
          <a:xfrm>
            <a:off x="4724400" y="5015352"/>
            <a:ext cx="2271147" cy="1737972"/>
          </a:xfrm>
          <a:prstGeom prst="rect">
            <a:avLst/>
          </a:prstGeom>
        </p:spPr>
      </p:pic>
      <p:sp>
        <p:nvSpPr>
          <p:cNvPr id="4" name="Rectangle 2">
            <a:extLst>
              <a:ext uri="{FF2B5EF4-FFF2-40B4-BE49-F238E27FC236}">
                <a16:creationId xmlns:a16="http://schemas.microsoft.com/office/drawing/2014/main" id="{08784578-DC09-2546-9834-EC76886251D2}"/>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2800" kern="0" dirty="0">
                <a:solidFill>
                  <a:srgbClr val="FFFFFF"/>
                </a:solidFill>
              </a:rPr>
              <a:t>PBIS Self-Assessment</a:t>
            </a:r>
            <a:endParaRPr lang="en-US" sz="3200" kern="0" dirty="0">
              <a:solidFill>
                <a:srgbClr val="FFFFFF"/>
              </a:solidFill>
            </a:endParaRPr>
          </a:p>
          <a:p>
            <a:pPr eaLnBrk="1" hangingPunct="1"/>
            <a:r>
              <a:rPr lang="en-US" sz="2300" dirty="0">
                <a:solidFill>
                  <a:srgbClr val="FFC000"/>
                </a:solidFill>
              </a:rPr>
              <a:t>Role and Function of District Team: Clear and Consistent Leadership</a:t>
            </a:r>
            <a:endParaRPr lang="en-US" sz="2300" kern="0" dirty="0">
              <a:solidFill>
                <a:srgbClr val="FFC000"/>
              </a:solidFill>
            </a:endParaRPr>
          </a:p>
        </p:txBody>
      </p:sp>
      <p:sp>
        <p:nvSpPr>
          <p:cNvPr id="7" name="Content Placeholder 2">
            <a:extLst>
              <a:ext uri="{FF2B5EF4-FFF2-40B4-BE49-F238E27FC236}">
                <a16:creationId xmlns:a16="http://schemas.microsoft.com/office/drawing/2014/main" id="{827FEA4B-F546-A347-BFEF-574F18B11F7E}"/>
              </a:ext>
            </a:extLst>
          </p:cNvPr>
          <p:cNvSpPr>
            <a:spLocks noGrp="1"/>
          </p:cNvSpPr>
          <p:nvPr>
            <p:ph idx="1"/>
          </p:nvPr>
        </p:nvSpPr>
        <p:spPr>
          <a:xfrm>
            <a:off x="609600" y="1447800"/>
            <a:ext cx="7848600" cy="4572000"/>
          </a:xfrm>
        </p:spPr>
        <p:txBody>
          <a:bodyPr>
            <a:normAutofit fontScale="70000" lnSpcReduction="20000"/>
          </a:bodyPr>
          <a:lstStyle/>
          <a:p>
            <a:pPr lvl="0"/>
            <a:r>
              <a:rPr lang="en-US" b="1" i="1" dirty="0">
                <a:solidFill>
                  <a:srgbClr val="009051"/>
                </a:solidFill>
              </a:rPr>
              <a:t>Executive Functions</a:t>
            </a:r>
            <a:r>
              <a:rPr lang="en-US" dirty="0"/>
              <a:t>: Provide the </a:t>
            </a:r>
            <a:r>
              <a:rPr lang="en-US" b="1" dirty="0"/>
              <a:t>funding, visibility, and political support </a:t>
            </a:r>
            <a:r>
              <a:rPr lang="en-US" dirty="0"/>
              <a:t>needed to allow school teams to travel through the full sequence of adoption stages.  Adopting an integrated framework is process that will challenge the assumptions and traditional practices of most school faculty, and mental health systems. </a:t>
            </a:r>
          </a:p>
          <a:p>
            <a:pPr lvl="0"/>
            <a:r>
              <a:rPr lang="en-US" b="1" i="1" dirty="0">
                <a:solidFill>
                  <a:srgbClr val="009051"/>
                </a:solidFill>
              </a:rPr>
              <a:t>Implementation functions</a:t>
            </a:r>
            <a:r>
              <a:rPr lang="en-US" dirty="0"/>
              <a:t>: Provide the </a:t>
            </a:r>
            <a:r>
              <a:rPr lang="en-US" b="1" dirty="0"/>
              <a:t>training, coaching and feedback systems </a:t>
            </a:r>
            <a:r>
              <a:rPr lang="en-US" dirty="0"/>
              <a:t>needed to establish personnel with both the specific technical skills needed to deliver integration and the organizational vision to deliver those skills within a unified framework.</a:t>
            </a:r>
          </a:p>
          <a:p>
            <a:endParaRPr lang="en-US" dirty="0"/>
          </a:p>
        </p:txBody>
      </p:sp>
    </p:spTree>
    <p:extLst>
      <p:ext uri="{BB962C8B-B14F-4D97-AF65-F5344CB8AC3E}">
        <p14:creationId xmlns:p14="http://schemas.microsoft.com/office/powerpoint/2010/main" val="335501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515" name="Picture 1"/>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961855" y="626671"/>
            <a:ext cx="11061700" cy="64595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alpha val="25882"/>
                  </a:srgbClr>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4513" name="Title 1"/>
          <p:cNvSpPr>
            <a:spLocks noGrp="1"/>
          </p:cNvSpPr>
          <p:nvPr>
            <p:ph type="title"/>
          </p:nvPr>
        </p:nvSpPr>
        <p:spPr/>
        <p:txBody>
          <a:bodyPr>
            <a:normAutofit fontScale="90000"/>
          </a:bodyPr>
          <a:lstStyle/>
          <a:p>
            <a:br>
              <a:rPr lang="en-US" sz="1400" dirty="0">
                <a:solidFill>
                  <a:srgbClr val="1F497D"/>
                </a:solidFill>
              </a:rPr>
            </a:br>
            <a:br>
              <a:rPr lang="en-US" sz="1400" dirty="0">
                <a:solidFill>
                  <a:srgbClr val="1F497D"/>
                </a:solidFill>
              </a:rPr>
            </a:br>
            <a:br>
              <a:rPr lang="en-US" sz="1400" dirty="0">
                <a:solidFill>
                  <a:srgbClr val="1F497D"/>
                </a:solidFill>
              </a:rPr>
            </a:br>
            <a:br>
              <a:rPr lang="en-US" sz="1400" dirty="0">
                <a:solidFill>
                  <a:srgbClr val="1F497D"/>
                </a:solidFill>
              </a:rPr>
            </a:br>
            <a:r>
              <a:rPr lang="en-US" sz="1400" dirty="0">
                <a:solidFill>
                  <a:srgbClr val="1F497D"/>
                </a:solidFill>
              </a:rPr>
              <a:t>Academic and/or behavioral MTSS Director</a:t>
            </a:r>
          </a:p>
        </p:txBody>
      </p:sp>
      <p:sp>
        <p:nvSpPr>
          <p:cNvPr id="6" name="Title 1"/>
          <p:cNvSpPr txBox="1">
            <a:spLocks/>
          </p:cNvSpPr>
          <p:nvPr/>
        </p:nvSpPr>
        <p:spPr>
          <a:xfrm>
            <a:off x="1051509" y="2943157"/>
            <a:ext cx="6988175" cy="13150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800" b="1" dirty="0">
                <a:solidFill>
                  <a:schemeClr val="accent2"/>
                </a:solidFill>
                <a:latin typeface="Arial"/>
                <a:cs typeface="Arial"/>
              </a:rPr>
              <a:t>District Community Leadership Team</a:t>
            </a:r>
            <a:endParaRPr lang="en-US" sz="1800" dirty="0">
              <a:solidFill>
                <a:schemeClr val="accent2"/>
              </a:solidFill>
              <a:latin typeface="Arial"/>
              <a:cs typeface="Arial"/>
            </a:endParaRPr>
          </a:p>
        </p:txBody>
      </p:sp>
      <p:sp>
        <p:nvSpPr>
          <p:cNvPr id="7" name="Title 1"/>
          <p:cNvSpPr txBox="1">
            <a:spLocks/>
          </p:cNvSpPr>
          <p:nvPr/>
        </p:nvSpPr>
        <p:spPr>
          <a:xfrm>
            <a:off x="3377869" y="3710589"/>
            <a:ext cx="2321947" cy="46058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600" dirty="0">
                <a:latin typeface="Arial"/>
                <a:cs typeface="Arial"/>
              </a:rPr>
              <a:t>Implementation Team</a:t>
            </a:r>
            <a:endParaRPr lang="en-US" sz="1050" dirty="0">
              <a:latin typeface="Arial"/>
              <a:cs typeface="Arial"/>
            </a:endParaRPr>
          </a:p>
        </p:txBody>
      </p:sp>
      <p:sp>
        <p:nvSpPr>
          <p:cNvPr id="8" name="Title 1"/>
          <p:cNvSpPr txBox="1">
            <a:spLocks/>
          </p:cNvSpPr>
          <p:nvPr/>
        </p:nvSpPr>
        <p:spPr>
          <a:xfrm>
            <a:off x="6180141" y="1637797"/>
            <a:ext cx="3444184" cy="793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Local MH provider/Core Service Agency</a:t>
            </a:r>
            <a:endParaRPr lang="en-US" sz="1050" dirty="0">
              <a:latin typeface="Arial"/>
              <a:cs typeface="Arial"/>
            </a:endParaRPr>
          </a:p>
        </p:txBody>
      </p:sp>
      <p:sp>
        <p:nvSpPr>
          <p:cNvPr id="9" name="Title 1"/>
          <p:cNvSpPr txBox="1">
            <a:spLocks/>
          </p:cNvSpPr>
          <p:nvPr/>
        </p:nvSpPr>
        <p:spPr>
          <a:xfrm>
            <a:off x="5699816" y="5561160"/>
            <a:ext cx="3444184" cy="793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600" dirty="0">
                <a:latin typeface="Arial"/>
                <a:cs typeface="Arial"/>
              </a:rPr>
              <a:t>Student Supports Director</a:t>
            </a:r>
            <a:endParaRPr lang="en-US" sz="1050" dirty="0">
              <a:latin typeface="Arial"/>
              <a:cs typeface="Arial"/>
            </a:endParaRPr>
          </a:p>
        </p:txBody>
      </p:sp>
      <p:sp>
        <p:nvSpPr>
          <p:cNvPr id="11" name="Title 1"/>
          <p:cNvSpPr txBox="1">
            <a:spLocks/>
          </p:cNvSpPr>
          <p:nvPr/>
        </p:nvSpPr>
        <p:spPr>
          <a:xfrm>
            <a:off x="2807092" y="5958058"/>
            <a:ext cx="3444184" cy="793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600" dirty="0">
                <a:latin typeface="Arial"/>
                <a:cs typeface="Arial"/>
              </a:rPr>
              <a:t>Administrative and Teacher</a:t>
            </a:r>
            <a:br>
              <a:rPr lang="en-US" sz="1600" dirty="0">
                <a:latin typeface="Arial"/>
                <a:cs typeface="Arial"/>
              </a:rPr>
            </a:br>
            <a:r>
              <a:rPr lang="en-US" sz="1600" dirty="0">
                <a:latin typeface="Arial"/>
                <a:cs typeface="Arial"/>
              </a:rPr>
              <a:t>Representative</a:t>
            </a:r>
          </a:p>
          <a:p>
            <a:r>
              <a:rPr lang="en-US" sz="1600" dirty="0">
                <a:latin typeface="Arial"/>
                <a:cs typeface="Arial"/>
              </a:rPr>
              <a:t>(Union)</a:t>
            </a:r>
            <a:br>
              <a:rPr lang="en-US" sz="1600" dirty="0">
                <a:latin typeface="Arial"/>
                <a:cs typeface="Arial"/>
              </a:rPr>
            </a:br>
            <a:endParaRPr lang="en-US" sz="1050" dirty="0">
              <a:latin typeface="Arial"/>
              <a:cs typeface="Arial"/>
            </a:endParaRPr>
          </a:p>
        </p:txBody>
      </p:sp>
      <p:sp>
        <p:nvSpPr>
          <p:cNvPr id="12" name="Title 1"/>
          <p:cNvSpPr txBox="1">
            <a:spLocks/>
          </p:cNvSpPr>
          <p:nvPr/>
        </p:nvSpPr>
        <p:spPr>
          <a:xfrm>
            <a:off x="-243863" y="5410190"/>
            <a:ext cx="3444184" cy="10926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Social Services</a:t>
            </a:r>
          </a:p>
          <a:p>
            <a:r>
              <a:rPr lang="en-US" sz="1400" dirty="0">
                <a:latin typeface="Arial"/>
                <a:cs typeface="Arial"/>
              </a:rPr>
              <a:t>Afterschool</a:t>
            </a:r>
          </a:p>
          <a:p>
            <a:r>
              <a:rPr lang="en-US" sz="1400" dirty="0">
                <a:latin typeface="Arial"/>
                <a:cs typeface="Arial"/>
              </a:rPr>
              <a:t>Dept of Recreation Services</a:t>
            </a:r>
          </a:p>
          <a:p>
            <a:endParaRPr lang="en-US" sz="1050" dirty="0">
              <a:latin typeface="Arial"/>
              <a:cs typeface="Arial"/>
            </a:endParaRPr>
          </a:p>
        </p:txBody>
      </p:sp>
      <p:sp>
        <p:nvSpPr>
          <p:cNvPr id="13" name="Title 1"/>
          <p:cNvSpPr txBox="1">
            <a:spLocks/>
          </p:cNvSpPr>
          <p:nvPr/>
        </p:nvSpPr>
        <p:spPr>
          <a:xfrm>
            <a:off x="4855237" y="1009084"/>
            <a:ext cx="3444184" cy="7937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Special Education Director,</a:t>
            </a:r>
            <a:endParaRPr lang="en-US" sz="1050" dirty="0">
              <a:latin typeface="Arial"/>
              <a:cs typeface="Arial"/>
            </a:endParaRPr>
          </a:p>
        </p:txBody>
      </p:sp>
      <p:sp>
        <p:nvSpPr>
          <p:cNvPr id="14" name="Title 1"/>
          <p:cNvSpPr txBox="1">
            <a:spLocks/>
          </p:cNvSpPr>
          <p:nvPr/>
        </p:nvSpPr>
        <p:spPr>
          <a:xfrm>
            <a:off x="6022031" y="3377375"/>
            <a:ext cx="3444184" cy="793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600" dirty="0">
                <a:latin typeface="Arial"/>
                <a:cs typeface="Arial"/>
              </a:rPr>
              <a:t>Law Enforcement</a:t>
            </a:r>
            <a:endParaRPr lang="en-US" sz="1050" dirty="0">
              <a:latin typeface="Arial"/>
              <a:cs typeface="Arial"/>
            </a:endParaRPr>
          </a:p>
        </p:txBody>
      </p:sp>
      <p:sp>
        <p:nvSpPr>
          <p:cNvPr id="15" name="Title 1"/>
          <p:cNvSpPr txBox="1">
            <a:spLocks/>
          </p:cNvSpPr>
          <p:nvPr/>
        </p:nvSpPr>
        <p:spPr>
          <a:xfrm>
            <a:off x="-423204" y="4014177"/>
            <a:ext cx="3444184" cy="10926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Juvenile Services Coordinator</a:t>
            </a:r>
            <a:endParaRPr lang="en-US" sz="1050" dirty="0">
              <a:latin typeface="Arial"/>
              <a:cs typeface="Arial"/>
            </a:endParaRPr>
          </a:p>
        </p:txBody>
      </p:sp>
      <p:sp>
        <p:nvSpPr>
          <p:cNvPr id="16" name="Title 1"/>
          <p:cNvSpPr txBox="1">
            <a:spLocks/>
          </p:cNvSpPr>
          <p:nvPr/>
        </p:nvSpPr>
        <p:spPr>
          <a:xfrm>
            <a:off x="-270804" y="2636658"/>
            <a:ext cx="3444184" cy="10926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Family Youth Community Leaders</a:t>
            </a:r>
            <a:endParaRPr lang="en-US" sz="1050" dirty="0">
              <a:latin typeface="Arial"/>
              <a:cs typeface="Arial"/>
            </a:endParaRPr>
          </a:p>
        </p:txBody>
      </p:sp>
      <p:sp>
        <p:nvSpPr>
          <p:cNvPr id="17" name="Title 1"/>
          <p:cNvSpPr txBox="1">
            <a:spLocks/>
          </p:cNvSpPr>
          <p:nvPr/>
        </p:nvSpPr>
        <p:spPr>
          <a:xfrm>
            <a:off x="599855" y="1009084"/>
            <a:ext cx="3444184" cy="79379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mj-lt"/>
                <a:ea typeface="+mj-ea"/>
                <a:cs typeface="+mj-cs"/>
              </a:rPr>
              <a:t>School Improvement</a:t>
            </a:r>
          </a:p>
        </p:txBody>
      </p:sp>
      <p:sp>
        <p:nvSpPr>
          <p:cNvPr id="18" name="Title 1"/>
          <p:cNvSpPr txBox="1">
            <a:spLocks/>
          </p:cNvSpPr>
          <p:nvPr/>
        </p:nvSpPr>
        <p:spPr>
          <a:xfrm>
            <a:off x="-66315" y="1558382"/>
            <a:ext cx="3444184" cy="793797"/>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1F497D"/>
                </a:solidFill>
                <a:effectLst/>
                <a:uLnTx/>
                <a:uFillTx/>
                <a:latin typeface="+mj-lt"/>
                <a:ea typeface="+mj-ea"/>
                <a:cs typeface="+mj-cs"/>
              </a:rPr>
              <a:t>Professional Development/Teacher Mentoring</a:t>
            </a:r>
          </a:p>
        </p:txBody>
      </p:sp>
      <p:sp>
        <p:nvSpPr>
          <p:cNvPr id="19" name="Title 1"/>
          <p:cNvSpPr txBox="1">
            <a:spLocks/>
          </p:cNvSpPr>
          <p:nvPr/>
        </p:nvSpPr>
        <p:spPr>
          <a:xfrm>
            <a:off x="6251276" y="4323572"/>
            <a:ext cx="3444184" cy="7937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600" dirty="0">
                <a:latin typeface="Arial"/>
                <a:cs typeface="Arial"/>
              </a:rPr>
              <a:t>Youth Move</a:t>
            </a:r>
            <a:endParaRPr lang="en-US" sz="1050" dirty="0">
              <a:latin typeface="Arial"/>
              <a:cs typeface="Arial"/>
            </a:endParaRPr>
          </a:p>
        </p:txBody>
      </p:sp>
      <p:sp>
        <p:nvSpPr>
          <p:cNvPr id="20" name="Title 1"/>
          <p:cNvSpPr txBox="1">
            <a:spLocks/>
          </p:cNvSpPr>
          <p:nvPr/>
        </p:nvSpPr>
        <p:spPr>
          <a:xfrm>
            <a:off x="6022031" y="2583578"/>
            <a:ext cx="3444184" cy="79379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Tw Cen MT"/>
                <a:ea typeface="+mj-ea"/>
                <a:cs typeface="Tw Cen MT"/>
              </a:defRPr>
            </a:lvl1pPr>
          </a:lstStyle>
          <a:p>
            <a:r>
              <a:rPr lang="en-US" sz="1400" dirty="0">
                <a:latin typeface="Arial"/>
                <a:cs typeface="Arial"/>
              </a:rPr>
              <a:t>Board Member</a:t>
            </a:r>
            <a:endParaRPr lang="en-US" sz="1050" dirty="0">
              <a:latin typeface="Arial"/>
              <a:cs typeface="Arial"/>
            </a:endParaRPr>
          </a:p>
        </p:txBody>
      </p:sp>
      <p:sp>
        <p:nvSpPr>
          <p:cNvPr id="23" name="TextBox 22"/>
          <p:cNvSpPr txBox="1"/>
          <p:nvPr/>
        </p:nvSpPr>
        <p:spPr>
          <a:xfrm>
            <a:off x="-838200" y="141482"/>
            <a:ext cx="6007030" cy="461665"/>
          </a:xfrm>
          <a:prstGeom prst="rect">
            <a:avLst/>
          </a:prstGeom>
          <a:noFill/>
        </p:spPr>
        <p:txBody>
          <a:bodyPr wrap="square" rtlCol="0">
            <a:spAutoFit/>
          </a:bodyPr>
          <a:lstStyle/>
          <a:p>
            <a:r>
              <a:rPr lang="en-US" sz="2400" dirty="0">
                <a:solidFill>
                  <a:schemeClr val="accent2"/>
                </a:solidFill>
              </a:rPr>
              <a:t>Who should be on the team?</a:t>
            </a:r>
          </a:p>
        </p:txBody>
      </p:sp>
    </p:spTree>
    <p:extLst>
      <p:ext uri="{BB962C8B-B14F-4D97-AF65-F5344CB8AC3E}">
        <p14:creationId xmlns:p14="http://schemas.microsoft.com/office/powerpoint/2010/main" val="3040542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0" name="Straight Arrow Connector 49"/>
          <p:cNvCxnSpPr>
            <a:stCxn id="10" idx="3"/>
          </p:cNvCxnSpPr>
          <p:nvPr/>
        </p:nvCxnSpPr>
        <p:spPr bwMode="auto">
          <a:xfrm>
            <a:off x="3040623" y="1935845"/>
            <a:ext cx="3953693" cy="65298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2" name="Oval 1"/>
          <p:cNvSpPr/>
          <p:nvPr/>
        </p:nvSpPr>
        <p:spPr>
          <a:xfrm>
            <a:off x="6951133" y="1930400"/>
            <a:ext cx="1752600" cy="25908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000000"/>
                </a:solidFill>
                <a:cs typeface="Arial"/>
              </a:rPr>
              <a:t>Academic &amp; Social Emotional Behavior Success</a:t>
            </a:r>
          </a:p>
        </p:txBody>
      </p:sp>
      <p:sp>
        <p:nvSpPr>
          <p:cNvPr id="3" name="TextBox 2"/>
          <p:cNvSpPr txBox="1"/>
          <p:nvPr/>
        </p:nvSpPr>
        <p:spPr>
          <a:xfrm>
            <a:off x="632690" y="2130243"/>
            <a:ext cx="2364750" cy="369332"/>
          </a:xfrm>
          <a:prstGeom prst="rect">
            <a:avLst/>
          </a:prstGeom>
          <a:noFill/>
        </p:spPr>
        <p:txBody>
          <a:bodyPr wrap="none" rtlCol="0">
            <a:spAutoFit/>
          </a:bodyPr>
          <a:lstStyle/>
          <a:p>
            <a:pPr defTabSz="457200"/>
            <a:r>
              <a:rPr lang="en-US" dirty="0">
                <a:solidFill>
                  <a:srgbClr val="000000"/>
                </a:solidFill>
              </a:rPr>
              <a:t>Restorative Practices</a:t>
            </a:r>
          </a:p>
        </p:txBody>
      </p:sp>
      <p:sp>
        <p:nvSpPr>
          <p:cNvPr id="4" name="TextBox 3"/>
          <p:cNvSpPr txBox="1"/>
          <p:nvPr/>
        </p:nvSpPr>
        <p:spPr>
          <a:xfrm>
            <a:off x="5410879" y="6111804"/>
            <a:ext cx="2864887" cy="369332"/>
          </a:xfrm>
          <a:prstGeom prst="rect">
            <a:avLst/>
          </a:prstGeom>
          <a:noFill/>
        </p:spPr>
        <p:txBody>
          <a:bodyPr wrap="none" rtlCol="0">
            <a:spAutoFit/>
          </a:bodyPr>
          <a:lstStyle/>
          <a:p>
            <a:pPr defTabSz="457200"/>
            <a:r>
              <a:rPr lang="en-US" dirty="0">
                <a:solidFill>
                  <a:srgbClr val="000000"/>
                </a:solidFill>
              </a:rPr>
              <a:t>Social Skills Programming</a:t>
            </a:r>
          </a:p>
        </p:txBody>
      </p:sp>
      <p:sp>
        <p:nvSpPr>
          <p:cNvPr id="5" name="TextBox 4"/>
          <p:cNvSpPr txBox="1"/>
          <p:nvPr/>
        </p:nvSpPr>
        <p:spPr>
          <a:xfrm>
            <a:off x="4919684" y="139503"/>
            <a:ext cx="3048720" cy="369332"/>
          </a:xfrm>
          <a:prstGeom prst="rect">
            <a:avLst/>
          </a:prstGeom>
          <a:noFill/>
        </p:spPr>
        <p:txBody>
          <a:bodyPr wrap="none" rtlCol="0">
            <a:spAutoFit/>
          </a:bodyPr>
          <a:lstStyle/>
          <a:p>
            <a:pPr defTabSz="457200"/>
            <a:r>
              <a:rPr lang="en-US" dirty="0">
                <a:solidFill>
                  <a:srgbClr val="000000"/>
                </a:solidFill>
              </a:rPr>
              <a:t>Trauma Informed Strategies</a:t>
            </a:r>
          </a:p>
        </p:txBody>
      </p:sp>
      <p:sp>
        <p:nvSpPr>
          <p:cNvPr id="6" name="TextBox 5"/>
          <p:cNvSpPr txBox="1"/>
          <p:nvPr/>
        </p:nvSpPr>
        <p:spPr>
          <a:xfrm>
            <a:off x="312063" y="4178682"/>
            <a:ext cx="2864887" cy="369332"/>
          </a:xfrm>
          <a:prstGeom prst="rect">
            <a:avLst/>
          </a:prstGeom>
          <a:noFill/>
        </p:spPr>
        <p:txBody>
          <a:bodyPr wrap="none" rtlCol="0">
            <a:spAutoFit/>
          </a:bodyPr>
          <a:lstStyle/>
          <a:p>
            <a:pPr defTabSz="457200"/>
            <a:r>
              <a:rPr lang="en-US" dirty="0">
                <a:solidFill>
                  <a:srgbClr val="000000"/>
                </a:solidFill>
              </a:rPr>
              <a:t>Social Emotional Learning</a:t>
            </a:r>
          </a:p>
        </p:txBody>
      </p:sp>
      <p:sp>
        <p:nvSpPr>
          <p:cNvPr id="7" name="TextBox 6"/>
          <p:cNvSpPr txBox="1"/>
          <p:nvPr/>
        </p:nvSpPr>
        <p:spPr>
          <a:xfrm>
            <a:off x="4494910" y="588715"/>
            <a:ext cx="2377574" cy="369332"/>
          </a:xfrm>
          <a:prstGeom prst="rect">
            <a:avLst/>
          </a:prstGeom>
          <a:noFill/>
        </p:spPr>
        <p:txBody>
          <a:bodyPr wrap="none" rtlCol="0">
            <a:spAutoFit/>
          </a:bodyPr>
          <a:lstStyle/>
          <a:p>
            <a:pPr defTabSz="457200"/>
            <a:r>
              <a:rPr lang="en-US" dirty="0">
                <a:solidFill>
                  <a:srgbClr val="000000"/>
                </a:solidFill>
              </a:rPr>
              <a:t>School Mental Health</a:t>
            </a:r>
          </a:p>
        </p:txBody>
      </p:sp>
      <p:sp>
        <p:nvSpPr>
          <p:cNvPr id="8" name="TextBox 7"/>
          <p:cNvSpPr txBox="1"/>
          <p:nvPr/>
        </p:nvSpPr>
        <p:spPr>
          <a:xfrm>
            <a:off x="2360067" y="4555845"/>
            <a:ext cx="2172390" cy="369332"/>
          </a:xfrm>
          <a:prstGeom prst="rect">
            <a:avLst/>
          </a:prstGeom>
          <a:noFill/>
        </p:spPr>
        <p:txBody>
          <a:bodyPr wrap="none" rtlCol="0">
            <a:spAutoFit/>
          </a:bodyPr>
          <a:lstStyle/>
          <a:p>
            <a:pPr defTabSz="457200"/>
            <a:r>
              <a:rPr lang="en-US" dirty="0">
                <a:solidFill>
                  <a:srgbClr val="000000"/>
                </a:solidFill>
              </a:rPr>
              <a:t>Dropout Prevention</a:t>
            </a:r>
          </a:p>
        </p:txBody>
      </p:sp>
      <p:sp>
        <p:nvSpPr>
          <p:cNvPr id="9" name="TextBox 8"/>
          <p:cNvSpPr txBox="1"/>
          <p:nvPr/>
        </p:nvSpPr>
        <p:spPr>
          <a:xfrm>
            <a:off x="2445398" y="4975343"/>
            <a:ext cx="2159566" cy="369332"/>
          </a:xfrm>
          <a:prstGeom prst="rect">
            <a:avLst/>
          </a:prstGeom>
          <a:noFill/>
        </p:spPr>
        <p:txBody>
          <a:bodyPr wrap="none" rtlCol="0">
            <a:spAutoFit/>
          </a:bodyPr>
          <a:lstStyle/>
          <a:p>
            <a:pPr defTabSz="457200"/>
            <a:r>
              <a:rPr lang="en-US" dirty="0">
                <a:solidFill>
                  <a:srgbClr val="000000"/>
                </a:solidFill>
              </a:rPr>
              <a:t>Bullying Prevention</a:t>
            </a:r>
          </a:p>
        </p:txBody>
      </p:sp>
      <p:sp>
        <p:nvSpPr>
          <p:cNvPr id="10" name="TextBox 9"/>
          <p:cNvSpPr txBox="1"/>
          <p:nvPr/>
        </p:nvSpPr>
        <p:spPr>
          <a:xfrm>
            <a:off x="342448" y="1751179"/>
            <a:ext cx="2698175" cy="369332"/>
          </a:xfrm>
          <a:prstGeom prst="rect">
            <a:avLst/>
          </a:prstGeom>
          <a:noFill/>
        </p:spPr>
        <p:txBody>
          <a:bodyPr wrap="none" rtlCol="0">
            <a:spAutoFit/>
          </a:bodyPr>
          <a:lstStyle/>
          <a:p>
            <a:pPr defTabSz="457200"/>
            <a:r>
              <a:rPr lang="en-US" dirty="0">
                <a:solidFill>
                  <a:srgbClr val="000000"/>
                </a:solidFill>
              </a:rPr>
              <a:t>Classroom Management</a:t>
            </a:r>
          </a:p>
        </p:txBody>
      </p:sp>
      <p:sp>
        <p:nvSpPr>
          <p:cNvPr id="11" name="TextBox 10"/>
          <p:cNvSpPr txBox="1"/>
          <p:nvPr/>
        </p:nvSpPr>
        <p:spPr>
          <a:xfrm>
            <a:off x="1475396" y="5976777"/>
            <a:ext cx="2736647" cy="369332"/>
          </a:xfrm>
          <a:prstGeom prst="rect">
            <a:avLst/>
          </a:prstGeom>
          <a:noFill/>
        </p:spPr>
        <p:txBody>
          <a:bodyPr wrap="none" rtlCol="0">
            <a:spAutoFit/>
          </a:bodyPr>
          <a:lstStyle/>
          <a:p>
            <a:pPr defTabSz="457200"/>
            <a:r>
              <a:rPr lang="en-US" dirty="0">
                <a:solidFill>
                  <a:srgbClr val="000000"/>
                </a:solidFill>
              </a:rPr>
              <a:t>Cultural Responsiveness</a:t>
            </a:r>
          </a:p>
        </p:txBody>
      </p:sp>
      <p:sp>
        <p:nvSpPr>
          <p:cNvPr id="12" name="TextBox 11"/>
          <p:cNvSpPr txBox="1"/>
          <p:nvPr/>
        </p:nvSpPr>
        <p:spPr>
          <a:xfrm>
            <a:off x="280083" y="2542546"/>
            <a:ext cx="2976136" cy="369332"/>
          </a:xfrm>
          <a:prstGeom prst="rect">
            <a:avLst/>
          </a:prstGeom>
          <a:noFill/>
        </p:spPr>
        <p:txBody>
          <a:bodyPr wrap="none" rtlCol="0">
            <a:spAutoFit/>
          </a:bodyPr>
          <a:lstStyle/>
          <a:p>
            <a:pPr defTabSz="457200"/>
            <a:r>
              <a:rPr lang="en-US" dirty="0">
                <a:solidFill>
                  <a:srgbClr val="000000"/>
                </a:solidFill>
              </a:rPr>
              <a:t>Wellness &amp; Self-Regulation</a:t>
            </a:r>
          </a:p>
        </p:txBody>
      </p:sp>
      <p:sp>
        <p:nvSpPr>
          <p:cNvPr id="13" name="TextBox 12"/>
          <p:cNvSpPr txBox="1"/>
          <p:nvPr/>
        </p:nvSpPr>
        <p:spPr>
          <a:xfrm>
            <a:off x="5255398" y="5665081"/>
            <a:ext cx="2108269" cy="369332"/>
          </a:xfrm>
          <a:prstGeom prst="rect">
            <a:avLst/>
          </a:prstGeom>
          <a:noFill/>
        </p:spPr>
        <p:txBody>
          <a:bodyPr wrap="none" rtlCol="0">
            <a:spAutoFit/>
          </a:bodyPr>
          <a:lstStyle/>
          <a:p>
            <a:pPr defTabSz="457200"/>
            <a:r>
              <a:rPr lang="en-US" dirty="0">
                <a:solidFill>
                  <a:srgbClr val="000000"/>
                </a:solidFill>
              </a:rPr>
              <a:t>Literacy Instruction</a:t>
            </a:r>
          </a:p>
        </p:txBody>
      </p:sp>
      <p:sp>
        <p:nvSpPr>
          <p:cNvPr id="14" name="TextBox 13"/>
          <p:cNvSpPr txBox="1"/>
          <p:nvPr/>
        </p:nvSpPr>
        <p:spPr>
          <a:xfrm>
            <a:off x="531249" y="3085534"/>
            <a:ext cx="3339376" cy="369332"/>
          </a:xfrm>
          <a:prstGeom prst="rect">
            <a:avLst/>
          </a:prstGeom>
          <a:noFill/>
        </p:spPr>
        <p:txBody>
          <a:bodyPr wrap="none" rtlCol="0">
            <a:spAutoFit/>
          </a:bodyPr>
          <a:lstStyle/>
          <a:p>
            <a:pPr defTabSz="457200"/>
            <a:r>
              <a:rPr lang="en-US" dirty="0">
                <a:solidFill>
                  <a:srgbClr val="000000"/>
                </a:solidFill>
              </a:rPr>
              <a:t>Cognitive Behavior Counseling</a:t>
            </a:r>
          </a:p>
        </p:txBody>
      </p:sp>
      <p:sp>
        <p:nvSpPr>
          <p:cNvPr id="15" name="TextBox 14"/>
          <p:cNvSpPr txBox="1"/>
          <p:nvPr/>
        </p:nvSpPr>
        <p:spPr>
          <a:xfrm>
            <a:off x="1083893" y="3590788"/>
            <a:ext cx="2249334" cy="369332"/>
          </a:xfrm>
          <a:prstGeom prst="rect">
            <a:avLst/>
          </a:prstGeom>
          <a:noFill/>
        </p:spPr>
        <p:txBody>
          <a:bodyPr wrap="none" rtlCol="0">
            <a:spAutoFit/>
          </a:bodyPr>
          <a:lstStyle/>
          <a:p>
            <a:pPr defTabSz="457200"/>
            <a:r>
              <a:rPr lang="en-US" dirty="0">
                <a:solidFill>
                  <a:srgbClr val="000000"/>
                </a:solidFill>
              </a:rPr>
              <a:t>Check </a:t>
            </a:r>
            <a:r>
              <a:rPr lang="en-US">
                <a:solidFill>
                  <a:srgbClr val="000000"/>
                </a:solidFill>
              </a:rPr>
              <a:t>In Check Out</a:t>
            </a:r>
            <a:endParaRPr lang="en-US" dirty="0">
              <a:solidFill>
                <a:srgbClr val="000000"/>
              </a:solidFill>
            </a:endParaRPr>
          </a:p>
        </p:txBody>
      </p:sp>
      <p:cxnSp>
        <p:nvCxnSpPr>
          <p:cNvPr id="17" name="Straight Arrow Connector 16"/>
          <p:cNvCxnSpPr>
            <a:stCxn id="5" idx="3"/>
          </p:cNvCxnSpPr>
          <p:nvPr/>
        </p:nvCxnSpPr>
        <p:spPr bwMode="auto">
          <a:xfrm>
            <a:off x="7968404" y="324169"/>
            <a:ext cx="0" cy="162941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0" name="Straight Arrow Connector 19"/>
          <p:cNvCxnSpPr>
            <a:stCxn id="13" idx="3"/>
          </p:cNvCxnSpPr>
          <p:nvPr/>
        </p:nvCxnSpPr>
        <p:spPr bwMode="auto">
          <a:xfrm flipV="1">
            <a:off x="7363667" y="4598591"/>
            <a:ext cx="358335" cy="1251156"/>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1" name="Straight Arrow Connector 20"/>
          <p:cNvCxnSpPr>
            <a:stCxn id="6" idx="3"/>
          </p:cNvCxnSpPr>
          <p:nvPr/>
        </p:nvCxnSpPr>
        <p:spPr bwMode="auto">
          <a:xfrm flipV="1">
            <a:off x="3176950" y="3661484"/>
            <a:ext cx="3716958" cy="70186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9" name="Straight Arrow Connector 28"/>
          <p:cNvCxnSpPr>
            <a:stCxn id="15" idx="3"/>
          </p:cNvCxnSpPr>
          <p:nvPr/>
        </p:nvCxnSpPr>
        <p:spPr bwMode="auto">
          <a:xfrm flipV="1">
            <a:off x="3333227" y="3350080"/>
            <a:ext cx="3617906" cy="42537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0" name="Straight Arrow Connector 29"/>
          <p:cNvCxnSpPr>
            <a:stCxn id="12" idx="3"/>
          </p:cNvCxnSpPr>
          <p:nvPr/>
        </p:nvCxnSpPr>
        <p:spPr bwMode="auto">
          <a:xfrm>
            <a:off x="3256219" y="2727212"/>
            <a:ext cx="3666266" cy="20139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31" name="Straight Arrow Connector 30"/>
          <p:cNvCxnSpPr>
            <a:stCxn id="7" idx="3"/>
          </p:cNvCxnSpPr>
          <p:nvPr/>
        </p:nvCxnSpPr>
        <p:spPr bwMode="auto">
          <a:xfrm>
            <a:off x="6872484" y="773381"/>
            <a:ext cx="658905" cy="1257034"/>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57" name="Straight Arrow Connector 56"/>
          <p:cNvCxnSpPr>
            <a:stCxn id="8" idx="3"/>
          </p:cNvCxnSpPr>
          <p:nvPr/>
        </p:nvCxnSpPr>
        <p:spPr bwMode="auto">
          <a:xfrm flipV="1">
            <a:off x="4532457" y="3780549"/>
            <a:ext cx="2418676" cy="95996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0" name="Straight Arrow Connector 69"/>
          <p:cNvCxnSpPr>
            <a:stCxn id="4" idx="3"/>
          </p:cNvCxnSpPr>
          <p:nvPr/>
        </p:nvCxnSpPr>
        <p:spPr bwMode="auto">
          <a:xfrm flipH="1" flipV="1">
            <a:off x="8149969" y="4521200"/>
            <a:ext cx="125797" cy="177527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4" name="Straight Arrow Connector 73"/>
          <p:cNvCxnSpPr>
            <a:stCxn id="14" idx="3"/>
          </p:cNvCxnSpPr>
          <p:nvPr/>
        </p:nvCxnSpPr>
        <p:spPr bwMode="auto">
          <a:xfrm flipV="1">
            <a:off x="3870625" y="3066988"/>
            <a:ext cx="3080508" cy="203212"/>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7" name="Straight Arrow Connector 76"/>
          <p:cNvCxnSpPr>
            <a:stCxn id="9" idx="3"/>
          </p:cNvCxnSpPr>
          <p:nvPr/>
        </p:nvCxnSpPr>
        <p:spPr bwMode="auto">
          <a:xfrm flipV="1">
            <a:off x="4604964" y="3960120"/>
            <a:ext cx="2442135" cy="119988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79" name="Straight Arrow Connector 78"/>
          <p:cNvCxnSpPr>
            <a:stCxn id="11" idx="3"/>
          </p:cNvCxnSpPr>
          <p:nvPr/>
        </p:nvCxnSpPr>
        <p:spPr bwMode="auto">
          <a:xfrm flipV="1">
            <a:off x="4212043" y="4434044"/>
            <a:ext cx="3151624" cy="1727399"/>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84" name="Straight Arrow Connector 83"/>
          <p:cNvCxnSpPr>
            <a:stCxn id="3" idx="3"/>
          </p:cNvCxnSpPr>
          <p:nvPr/>
        </p:nvCxnSpPr>
        <p:spPr bwMode="auto">
          <a:xfrm>
            <a:off x="2997440" y="2314909"/>
            <a:ext cx="3982270" cy="42644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3" name="TextBox 42"/>
          <p:cNvSpPr txBox="1"/>
          <p:nvPr/>
        </p:nvSpPr>
        <p:spPr>
          <a:xfrm>
            <a:off x="2504298" y="5471010"/>
            <a:ext cx="1895141" cy="369332"/>
          </a:xfrm>
          <a:prstGeom prst="rect">
            <a:avLst/>
          </a:prstGeom>
          <a:noFill/>
        </p:spPr>
        <p:txBody>
          <a:bodyPr wrap="square" rtlCol="0">
            <a:spAutoFit/>
          </a:bodyPr>
          <a:lstStyle/>
          <a:p>
            <a:pPr defTabSz="457200"/>
            <a:r>
              <a:rPr lang="en-US" dirty="0">
                <a:solidFill>
                  <a:srgbClr val="000000"/>
                </a:solidFill>
              </a:rPr>
              <a:t>School Climate</a:t>
            </a:r>
          </a:p>
        </p:txBody>
      </p:sp>
      <p:cxnSp>
        <p:nvCxnSpPr>
          <p:cNvPr id="44" name="Straight Arrow Connector 43"/>
          <p:cNvCxnSpPr>
            <a:stCxn id="43" idx="3"/>
            <a:endCxn id="2" idx="3"/>
          </p:cNvCxnSpPr>
          <p:nvPr/>
        </p:nvCxnSpPr>
        <p:spPr bwMode="auto">
          <a:xfrm flipV="1">
            <a:off x="4399439" y="4141786"/>
            <a:ext cx="2808356" cy="151389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49" name="TextBox 48"/>
          <p:cNvSpPr txBox="1"/>
          <p:nvPr/>
        </p:nvSpPr>
        <p:spPr>
          <a:xfrm>
            <a:off x="4465390" y="931965"/>
            <a:ext cx="1980029" cy="369332"/>
          </a:xfrm>
          <a:prstGeom prst="rect">
            <a:avLst/>
          </a:prstGeom>
          <a:noFill/>
        </p:spPr>
        <p:txBody>
          <a:bodyPr wrap="none" rtlCol="0">
            <a:spAutoFit/>
          </a:bodyPr>
          <a:lstStyle/>
          <a:p>
            <a:pPr defTabSz="457200"/>
            <a:r>
              <a:rPr lang="en-US" dirty="0">
                <a:solidFill>
                  <a:srgbClr val="000000"/>
                </a:solidFill>
              </a:rPr>
              <a:t>Check </a:t>
            </a:r>
            <a:r>
              <a:rPr lang="en-US">
                <a:solidFill>
                  <a:srgbClr val="000000"/>
                </a:solidFill>
              </a:rPr>
              <a:t>&amp; Connect</a:t>
            </a:r>
            <a:endParaRPr lang="en-US" dirty="0">
              <a:solidFill>
                <a:srgbClr val="000000"/>
              </a:solidFill>
            </a:endParaRPr>
          </a:p>
        </p:txBody>
      </p:sp>
      <p:cxnSp>
        <p:nvCxnSpPr>
          <p:cNvPr id="51" name="Straight Arrow Connector 50"/>
          <p:cNvCxnSpPr>
            <a:stCxn id="49" idx="3"/>
          </p:cNvCxnSpPr>
          <p:nvPr/>
        </p:nvCxnSpPr>
        <p:spPr bwMode="auto">
          <a:xfrm>
            <a:off x="6445419" y="1116631"/>
            <a:ext cx="937673" cy="103636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63" name="Straight Arrow Connector 62"/>
          <p:cNvCxnSpPr>
            <a:stCxn id="64" idx="3"/>
          </p:cNvCxnSpPr>
          <p:nvPr/>
        </p:nvCxnSpPr>
        <p:spPr bwMode="auto">
          <a:xfrm>
            <a:off x="2937418" y="1436576"/>
            <a:ext cx="4109681" cy="103400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64" name="TextBox 63"/>
          <p:cNvSpPr txBox="1"/>
          <p:nvPr/>
        </p:nvSpPr>
        <p:spPr>
          <a:xfrm>
            <a:off x="239243" y="1251910"/>
            <a:ext cx="2698175" cy="369332"/>
          </a:xfrm>
          <a:prstGeom prst="rect">
            <a:avLst/>
          </a:prstGeom>
          <a:noFill/>
        </p:spPr>
        <p:txBody>
          <a:bodyPr wrap="square" rtlCol="0">
            <a:spAutoFit/>
          </a:bodyPr>
          <a:lstStyle/>
          <a:p>
            <a:pPr defTabSz="457200"/>
            <a:r>
              <a:rPr lang="en-US">
                <a:solidFill>
                  <a:srgbClr val="000000"/>
                </a:solidFill>
              </a:rPr>
              <a:t>Function-based Support</a:t>
            </a:r>
            <a:endParaRPr lang="en-US" dirty="0">
              <a:solidFill>
                <a:srgbClr val="000000"/>
              </a:solidFill>
            </a:endParaRPr>
          </a:p>
        </p:txBody>
      </p:sp>
      <p:cxnSp>
        <p:nvCxnSpPr>
          <p:cNvPr id="88" name="Straight Arrow Connector 87"/>
          <p:cNvCxnSpPr>
            <a:stCxn id="89" idx="3"/>
          </p:cNvCxnSpPr>
          <p:nvPr/>
        </p:nvCxnSpPr>
        <p:spPr bwMode="auto">
          <a:xfrm>
            <a:off x="2510107" y="992222"/>
            <a:ext cx="4587414" cy="141268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89" name="TextBox 88"/>
          <p:cNvSpPr txBox="1"/>
          <p:nvPr/>
        </p:nvSpPr>
        <p:spPr>
          <a:xfrm>
            <a:off x="793378" y="807556"/>
            <a:ext cx="1716729" cy="369332"/>
          </a:xfrm>
          <a:prstGeom prst="rect">
            <a:avLst/>
          </a:prstGeom>
          <a:noFill/>
        </p:spPr>
        <p:txBody>
          <a:bodyPr wrap="square" rtlCol="0">
            <a:spAutoFit/>
          </a:bodyPr>
          <a:lstStyle/>
          <a:p>
            <a:pPr algn="ctr" defTabSz="457200"/>
            <a:r>
              <a:rPr lang="en-US">
                <a:solidFill>
                  <a:srgbClr val="000000"/>
                </a:solidFill>
              </a:rPr>
              <a:t>Wraparound</a:t>
            </a:r>
            <a:endParaRPr lang="en-US" dirty="0">
              <a:solidFill>
                <a:srgbClr val="000000"/>
              </a:solidFill>
            </a:endParaRPr>
          </a:p>
        </p:txBody>
      </p:sp>
      <p:cxnSp>
        <p:nvCxnSpPr>
          <p:cNvPr id="97" name="Straight Arrow Connector 96"/>
          <p:cNvCxnSpPr>
            <a:stCxn id="98" idx="3"/>
            <a:endCxn id="2" idx="1"/>
          </p:cNvCxnSpPr>
          <p:nvPr/>
        </p:nvCxnSpPr>
        <p:spPr bwMode="auto">
          <a:xfrm>
            <a:off x="2601425" y="570187"/>
            <a:ext cx="4606370" cy="1739627"/>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98" name="TextBox 97"/>
          <p:cNvSpPr txBox="1"/>
          <p:nvPr/>
        </p:nvSpPr>
        <p:spPr>
          <a:xfrm>
            <a:off x="304353" y="385521"/>
            <a:ext cx="2297072" cy="369332"/>
          </a:xfrm>
          <a:prstGeom prst="rect">
            <a:avLst/>
          </a:prstGeom>
          <a:noFill/>
        </p:spPr>
        <p:txBody>
          <a:bodyPr wrap="square" rtlCol="0">
            <a:spAutoFit/>
          </a:bodyPr>
          <a:lstStyle/>
          <a:p>
            <a:pPr algn="ctr" defTabSz="457200"/>
            <a:r>
              <a:rPr lang="en-US">
                <a:solidFill>
                  <a:srgbClr val="000000"/>
                </a:solidFill>
              </a:rPr>
              <a:t>Discipline Handbook</a:t>
            </a:r>
            <a:endParaRPr lang="en-US" dirty="0">
              <a:solidFill>
                <a:srgbClr val="000000"/>
              </a:solidFill>
            </a:endParaRPr>
          </a:p>
        </p:txBody>
      </p:sp>
    </p:spTree>
    <p:extLst>
      <p:ext uri="{BB962C8B-B14F-4D97-AF65-F5344CB8AC3E}">
        <p14:creationId xmlns:p14="http://schemas.microsoft.com/office/powerpoint/2010/main" val="195274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sp>
        <p:nvSpPr>
          <p:cNvPr id="4" name="Rounded Rectangle 3"/>
          <p:cNvSpPr/>
          <p:nvPr/>
        </p:nvSpPr>
        <p:spPr>
          <a:xfrm>
            <a:off x="88485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Stakeholder Support</a:t>
            </a:r>
          </a:p>
        </p:txBody>
      </p:sp>
      <p:sp>
        <p:nvSpPr>
          <p:cNvPr id="5" name="Rounded Rectangle 4"/>
          <p:cNvSpPr/>
          <p:nvPr/>
        </p:nvSpPr>
        <p:spPr>
          <a:xfrm>
            <a:off x="666486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Workforce Capacity</a:t>
            </a:r>
          </a:p>
        </p:txBody>
      </p:sp>
      <p:sp>
        <p:nvSpPr>
          <p:cNvPr id="7" name="Rounded Rectangle 6"/>
          <p:cNvSpPr/>
          <p:nvPr/>
        </p:nvSpPr>
        <p:spPr>
          <a:xfrm>
            <a:off x="4733352"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Policy &amp; Systems Alignment</a:t>
            </a:r>
          </a:p>
        </p:txBody>
      </p:sp>
      <p:sp>
        <p:nvSpPr>
          <p:cNvPr id="8" name="Rounded Rectangle 7"/>
          <p:cNvSpPr/>
          <p:nvPr/>
        </p:nvSpPr>
        <p:spPr>
          <a:xfrm>
            <a:off x="2801841" y="385097"/>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Funding</a:t>
            </a:r>
          </a:p>
        </p:txBody>
      </p:sp>
      <p:sp>
        <p:nvSpPr>
          <p:cNvPr id="9" name="Oval 8"/>
          <p:cNvSpPr/>
          <p:nvPr/>
        </p:nvSpPr>
        <p:spPr>
          <a:xfrm>
            <a:off x="2419933" y="1920163"/>
            <a:ext cx="4304135" cy="1468016"/>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LEADERSHIP TEAMING</a:t>
            </a:r>
          </a:p>
        </p:txBody>
      </p:sp>
      <p:sp>
        <p:nvSpPr>
          <p:cNvPr id="10" name="Rounded Rectangle 9"/>
          <p:cNvSpPr/>
          <p:nvPr/>
        </p:nvSpPr>
        <p:spPr>
          <a:xfrm>
            <a:off x="88001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Training</a:t>
            </a:r>
          </a:p>
        </p:txBody>
      </p:sp>
      <p:sp>
        <p:nvSpPr>
          <p:cNvPr id="11" name="Rounded Rectangle 10"/>
          <p:cNvSpPr/>
          <p:nvPr/>
        </p:nvSpPr>
        <p:spPr>
          <a:xfrm>
            <a:off x="280668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Coaching</a:t>
            </a:r>
          </a:p>
        </p:txBody>
      </p:sp>
      <p:sp>
        <p:nvSpPr>
          <p:cNvPr id="12" name="Rounded Rectangle 11"/>
          <p:cNvSpPr/>
          <p:nvPr/>
        </p:nvSpPr>
        <p:spPr>
          <a:xfrm>
            <a:off x="473335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Evaluation &amp; Performance Feedback</a:t>
            </a:r>
          </a:p>
        </p:txBody>
      </p:sp>
      <p:sp>
        <p:nvSpPr>
          <p:cNvPr id="13" name="Rounded Rectangle 12"/>
          <p:cNvSpPr/>
          <p:nvPr/>
        </p:nvSpPr>
        <p:spPr>
          <a:xfrm>
            <a:off x="666002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Behavioral Expertise</a:t>
            </a:r>
          </a:p>
        </p:txBody>
      </p:sp>
      <p:sp>
        <p:nvSpPr>
          <p:cNvPr id="14" name="Rounded Rectangle 13"/>
          <p:cNvSpPr/>
          <p:nvPr/>
        </p:nvSpPr>
        <p:spPr>
          <a:xfrm>
            <a:off x="2296871" y="5502530"/>
            <a:ext cx="4550255" cy="729575"/>
          </a:xfrm>
          <a:prstGeom prst="roundRect">
            <a:avLst/>
          </a:prstGeom>
          <a:solidFill>
            <a:srgbClr val="FFD5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Local Implementation Demonstrations</a:t>
            </a:r>
          </a:p>
        </p:txBody>
      </p:sp>
      <p:cxnSp>
        <p:nvCxnSpPr>
          <p:cNvPr id="27" name="Elbow Connector 26"/>
          <p:cNvCxnSpPr>
            <a:stCxn id="5" idx="2"/>
          </p:cNvCxnSpPr>
          <p:nvPr/>
        </p:nvCxnSpPr>
        <p:spPr>
          <a:xfrm>
            <a:off x="7494221" y="1376960"/>
            <a:ext cx="2841" cy="30624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0" idx="0"/>
          </p:cNvCxnSpPr>
          <p:nvPr/>
        </p:nvCxnSpPr>
        <p:spPr>
          <a:xfrm rot="5400000" flipH="1" flipV="1">
            <a:off x="4445748" y="901572"/>
            <a:ext cx="302295" cy="5765368"/>
          </a:xfrm>
          <a:prstGeom prst="bentConnector2">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0" idx="2"/>
          </p:cNvCxnSpPr>
          <p:nvPr/>
        </p:nvCxnSpPr>
        <p:spPr>
          <a:xfrm rot="16200000" flipH="1">
            <a:off x="4442550" y="2201492"/>
            <a:ext cx="316010" cy="5772689"/>
          </a:xfrm>
          <a:prstGeom prst="bentConnector2">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Elbow Connector 26"/>
          <p:cNvCxnSpPr>
            <a:stCxn id="7" idx="2"/>
          </p:cNvCxnSpPr>
          <p:nvPr/>
        </p:nvCxnSpPr>
        <p:spPr>
          <a:xfrm flipH="1">
            <a:off x="5562709" y="1376960"/>
            <a:ext cx="1" cy="29353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3" name="Elbow Connector 26"/>
          <p:cNvCxnSpPr>
            <a:endCxn id="9" idx="0"/>
          </p:cNvCxnSpPr>
          <p:nvPr/>
        </p:nvCxnSpPr>
        <p:spPr>
          <a:xfrm>
            <a:off x="4572000" y="1675042"/>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26"/>
          <p:cNvCxnSpPr>
            <a:stCxn id="4" idx="2"/>
          </p:cNvCxnSpPr>
          <p:nvPr/>
        </p:nvCxnSpPr>
        <p:spPr>
          <a:xfrm>
            <a:off x="1714211" y="1376960"/>
            <a:ext cx="0" cy="280817"/>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6" name="Elbow Connector 26"/>
          <p:cNvCxnSpPr>
            <a:stCxn id="8" idx="2"/>
          </p:cNvCxnSpPr>
          <p:nvPr/>
        </p:nvCxnSpPr>
        <p:spPr>
          <a:xfrm>
            <a:off x="3631199" y="1369905"/>
            <a:ext cx="0" cy="27750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1706890" y="1645920"/>
            <a:ext cx="5780010" cy="254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26"/>
          <p:cNvCxnSpPr/>
          <p:nvPr/>
        </p:nvCxnSpPr>
        <p:spPr>
          <a:xfrm flipV="1">
            <a:off x="7494221" y="3621024"/>
            <a:ext cx="0" cy="3108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4" name="Elbow Connector 26"/>
          <p:cNvCxnSpPr>
            <a:stCxn id="11" idx="0"/>
          </p:cNvCxnSpPr>
          <p:nvPr/>
        </p:nvCxnSpPr>
        <p:spPr>
          <a:xfrm flipV="1">
            <a:off x="364088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5" name="Elbow Connector 26"/>
          <p:cNvCxnSpPr>
            <a:stCxn id="12" idx="0"/>
          </p:cNvCxnSpPr>
          <p:nvPr/>
        </p:nvCxnSpPr>
        <p:spPr>
          <a:xfrm flipV="1">
            <a:off x="556755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2" name="Elbow Connector 26"/>
          <p:cNvCxnSpPr>
            <a:endCxn id="13" idx="2"/>
          </p:cNvCxnSpPr>
          <p:nvPr/>
        </p:nvCxnSpPr>
        <p:spPr>
          <a:xfrm flipH="1" flipV="1">
            <a:off x="7494221" y="4929832"/>
            <a:ext cx="2841" cy="329184"/>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5" name="Elbow Connector 26"/>
          <p:cNvCxnSpPr>
            <a:endCxn id="12" idx="2"/>
          </p:cNvCxnSpPr>
          <p:nvPr/>
        </p:nvCxnSpPr>
        <p:spPr>
          <a:xfrm flipV="1">
            <a:off x="556755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6" name="Elbow Connector 26"/>
          <p:cNvCxnSpPr>
            <a:endCxn id="11" idx="2"/>
          </p:cNvCxnSpPr>
          <p:nvPr/>
        </p:nvCxnSpPr>
        <p:spPr>
          <a:xfrm flipV="1">
            <a:off x="364088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81" name="Elbow Connector 26"/>
          <p:cNvCxnSpPr>
            <a:endCxn id="9" idx="4"/>
          </p:cNvCxnSpPr>
          <p:nvPr/>
        </p:nvCxnSpPr>
        <p:spPr>
          <a:xfrm flipV="1">
            <a:off x="4571999" y="3388179"/>
            <a:ext cx="2" cy="23676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2674301" y="1906052"/>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Executive Functions</a:t>
            </a:r>
          </a:p>
        </p:txBody>
      </p:sp>
      <p:sp>
        <p:nvSpPr>
          <p:cNvPr id="88" name="Oval 87"/>
          <p:cNvSpPr/>
          <p:nvPr/>
        </p:nvSpPr>
        <p:spPr>
          <a:xfrm>
            <a:off x="2674301" y="2780005"/>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Implementation Functions</a:t>
            </a:r>
          </a:p>
        </p:txBody>
      </p:sp>
      <p:cxnSp>
        <p:nvCxnSpPr>
          <p:cNvPr id="30" name="Elbow Connector 26"/>
          <p:cNvCxnSpPr/>
          <p:nvPr/>
        </p:nvCxnSpPr>
        <p:spPr>
          <a:xfrm flipV="1">
            <a:off x="4571999" y="5254616"/>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4F2B7D76-FBEC-5343-99B8-8A2A197F081E}"/>
              </a:ext>
            </a:extLst>
          </p:cNvPr>
          <p:cNvSpPr/>
          <p:nvPr/>
        </p:nvSpPr>
        <p:spPr bwMode="auto">
          <a:xfrm>
            <a:off x="3124200" y="1752600"/>
            <a:ext cx="3200400" cy="1868424"/>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24293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3D9B00D-9799-EF44-B7ED-C94B0CB968BD}"/>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Blueprint &amp; Self Assessment</a:t>
            </a:r>
          </a:p>
          <a:p>
            <a:pPr eaLnBrk="1" hangingPunct="1"/>
            <a:r>
              <a:rPr lang="en-US" sz="3200" kern="0" dirty="0">
                <a:solidFill>
                  <a:srgbClr val="FFFFFF"/>
                </a:solidFill>
              </a:rPr>
              <a:t>Leadership Team</a:t>
            </a:r>
          </a:p>
        </p:txBody>
      </p:sp>
      <p:graphicFrame>
        <p:nvGraphicFramePr>
          <p:cNvPr id="7" name="Content Placeholder 6">
            <a:extLst>
              <a:ext uri="{FF2B5EF4-FFF2-40B4-BE49-F238E27FC236}">
                <a16:creationId xmlns:a16="http://schemas.microsoft.com/office/drawing/2014/main" id="{301AD899-6592-984B-9766-2AC2026A6E4C}"/>
              </a:ext>
            </a:extLst>
          </p:cNvPr>
          <p:cNvGraphicFramePr>
            <a:graphicFrameLocks noGrp="1"/>
          </p:cNvGraphicFramePr>
          <p:nvPr>
            <p:ph idx="1"/>
            <p:extLst>
              <p:ext uri="{D42A27DB-BD31-4B8C-83A1-F6EECF244321}">
                <p14:modId xmlns:p14="http://schemas.microsoft.com/office/powerpoint/2010/main" val="2589939986"/>
              </p:ext>
            </p:extLst>
          </p:nvPr>
        </p:nvGraphicFramePr>
        <p:xfrm>
          <a:off x="228600" y="1447800"/>
          <a:ext cx="8763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431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3D9B00D-9799-EF44-B7ED-C94B0CB968BD}"/>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Blueprint &amp; Self Assessment</a:t>
            </a:r>
          </a:p>
          <a:p>
            <a:pPr eaLnBrk="1" hangingPunct="1"/>
            <a:r>
              <a:rPr lang="en-US" sz="3200" kern="0" dirty="0">
                <a:solidFill>
                  <a:srgbClr val="FFFFFF"/>
                </a:solidFill>
              </a:rPr>
              <a:t>Leadership Team</a:t>
            </a:r>
          </a:p>
        </p:txBody>
      </p:sp>
      <p:graphicFrame>
        <p:nvGraphicFramePr>
          <p:cNvPr id="7" name="Content Placeholder 6">
            <a:extLst>
              <a:ext uri="{FF2B5EF4-FFF2-40B4-BE49-F238E27FC236}">
                <a16:creationId xmlns:a16="http://schemas.microsoft.com/office/drawing/2014/main" id="{301AD899-6592-984B-9766-2AC2026A6E4C}"/>
              </a:ext>
            </a:extLst>
          </p:cNvPr>
          <p:cNvGraphicFramePr>
            <a:graphicFrameLocks noGrp="1"/>
          </p:cNvGraphicFramePr>
          <p:nvPr>
            <p:ph idx="1"/>
            <p:extLst>
              <p:ext uri="{D42A27DB-BD31-4B8C-83A1-F6EECF244321}">
                <p14:modId xmlns:p14="http://schemas.microsoft.com/office/powerpoint/2010/main" val="1797799826"/>
              </p:ext>
            </p:extLst>
          </p:nvPr>
        </p:nvGraphicFramePr>
        <p:xfrm>
          <a:off x="228600" y="1066800"/>
          <a:ext cx="8763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013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EA195C-68EF-6346-B03D-12C7A2DBE190}"/>
              </a:ext>
            </a:extLst>
          </p:cNvPr>
          <p:cNvPicPr>
            <a:picLocks noChangeAspect="1"/>
          </p:cNvPicPr>
          <p:nvPr/>
        </p:nvPicPr>
        <p:blipFill>
          <a:blip r:embed="rId2"/>
          <a:stretch>
            <a:fillRect/>
          </a:stretch>
        </p:blipFill>
        <p:spPr>
          <a:xfrm>
            <a:off x="2333212" y="762001"/>
            <a:ext cx="6706827" cy="5032376"/>
          </a:xfrm>
          <a:prstGeom prst="rect">
            <a:avLst/>
          </a:prstGeom>
          <a:ln>
            <a:solidFill>
              <a:srgbClr val="002868"/>
            </a:solidFill>
          </a:ln>
        </p:spPr>
      </p:pic>
      <p:sp>
        <p:nvSpPr>
          <p:cNvPr id="2" name="Title 1">
            <a:extLst>
              <a:ext uri="{FF2B5EF4-FFF2-40B4-BE49-F238E27FC236}">
                <a16:creationId xmlns:a16="http://schemas.microsoft.com/office/drawing/2014/main" id="{D7826C13-1ED6-1148-ABD9-12E1520F874D}"/>
              </a:ext>
            </a:extLst>
          </p:cNvPr>
          <p:cNvSpPr>
            <a:spLocks noGrp="1"/>
          </p:cNvSpPr>
          <p:nvPr>
            <p:ph type="title"/>
          </p:nvPr>
        </p:nvSpPr>
        <p:spPr/>
        <p:txBody>
          <a:bodyPr>
            <a:noAutofit/>
          </a:bodyPr>
          <a:lstStyle/>
          <a:p>
            <a:r>
              <a:rPr lang="en-US" sz="2800" dirty="0">
                <a:solidFill>
                  <a:schemeClr val="bg1"/>
                </a:solidFill>
              </a:rPr>
              <a:t>PBIS / MTSS Leadership Team</a:t>
            </a:r>
            <a:br>
              <a:rPr lang="en-US" sz="2800" dirty="0">
                <a:solidFill>
                  <a:schemeClr val="bg1"/>
                </a:solidFill>
              </a:rPr>
            </a:br>
            <a:r>
              <a:rPr lang="en-US" sz="2800" dirty="0">
                <a:solidFill>
                  <a:schemeClr val="bg1"/>
                </a:solidFill>
              </a:rPr>
              <a:t>School Action Plan / Agenda</a:t>
            </a:r>
          </a:p>
        </p:txBody>
      </p:sp>
      <p:sp>
        <p:nvSpPr>
          <p:cNvPr id="4" name="Rectangle 3">
            <a:extLst>
              <a:ext uri="{FF2B5EF4-FFF2-40B4-BE49-F238E27FC236}">
                <a16:creationId xmlns:a16="http://schemas.microsoft.com/office/drawing/2014/main" id="{EE523941-B0DF-4949-976B-9B2752714872}"/>
              </a:ext>
            </a:extLst>
          </p:cNvPr>
          <p:cNvSpPr/>
          <p:nvPr/>
        </p:nvSpPr>
        <p:spPr bwMode="auto">
          <a:xfrm>
            <a:off x="165678" y="762000"/>
            <a:ext cx="2063574" cy="5032376"/>
          </a:xfrm>
          <a:prstGeom prst="rect">
            <a:avLst/>
          </a:prstGeom>
          <a:solidFill>
            <a:schemeClr val="accent2"/>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685800"/>
            <a:r>
              <a:rPr lang="en-US" dirty="0">
                <a:solidFill>
                  <a:schemeClr val="bg1"/>
                </a:solidFill>
                <a:latin typeface="Times New Roman" pitchFamily="-108" charset="0"/>
              </a:rPr>
              <a:t>School team example</a:t>
            </a:r>
          </a:p>
          <a:p>
            <a:pPr defTabSz="685800"/>
            <a:endParaRPr lang="en-US" dirty="0">
              <a:solidFill>
                <a:schemeClr val="bg1"/>
              </a:solidFill>
              <a:latin typeface="Times New Roman" pitchFamily="-108" charset="0"/>
            </a:endParaRPr>
          </a:p>
          <a:p>
            <a:pPr defTabSz="685800"/>
            <a:endParaRPr lang="en-US" dirty="0">
              <a:solidFill>
                <a:schemeClr val="bg1"/>
              </a:solidFill>
              <a:latin typeface="Times New Roman" pitchFamily="-108" charset="0"/>
            </a:endParaRPr>
          </a:p>
          <a:p>
            <a:pPr defTabSz="685800"/>
            <a:r>
              <a:rPr lang="en-US" dirty="0">
                <a:solidFill>
                  <a:schemeClr val="bg1"/>
                </a:solidFill>
                <a:latin typeface="Times New Roman" pitchFamily="-108" charset="0"/>
              </a:rPr>
              <a:t>Just as our school teams are using agenda / action plans, so should we at the district</a:t>
            </a:r>
          </a:p>
        </p:txBody>
      </p:sp>
    </p:spTree>
    <p:extLst>
      <p:ext uri="{BB962C8B-B14F-4D97-AF65-F5344CB8AC3E}">
        <p14:creationId xmlns:p14="http://schemas.microsoft.com/office/powerpoint/2010/main" val="1494318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94144-30BE-E049-B022-8C7923F66F58}"/>
              </a:ext>
            </a:extLst>
          </p:cNvPr>
          <p:cNvPicPr>
            <a:picLocks noChangeAspect="1"/>
          </p:cNvPicPr>
          <p:nvPr/>
        </p:nvPicPr>
        <p:blipFill>
          <a:blip r:embed="rId2"/>
          <a:stretch>
            <a:fillRect/>
          </a:stretch>
        </p:blipFill>
        <p:spPr>
          <a:xfrm>
            <a:off x="4235400" y="1382401"/>
            <a:ext cx="4800600" cy="3012715"/>
          </a:xfrm>
          <a:prstGeom prst="rect">
            <a:avLst/>
          </a:prstGeom>
          <a:ln>
            <a:solidFill>
              <a:schemeClr val="tx2"/>
            </a:solidFill>
          </a:ln>
        </p:spPr>
      </p:pic>
      <p:pic>
        <p:nvPicPr>
          <p:cNvPr id="13" name="Picture 12">
            <a:extLst>
              <a:ext uri="{FF2B5EF4-FFF2-40B4-BE49-F238E27FC236}">
                <a16:creationId xmlns:a16="http://schemas.microsoft.com/office/drawing/2014/main" id="{18CD8DB7-AF3F-F847-A743-DBB0728F261A}"/>
              </a:ext>
            </a:extLst>
          </p:cNvPr>
          <p:cNvPicPr>
            <a:picLocks noChangeAspect="1"/>
          </p:cNvPicPr>
          <p:nvPr/>
        </p:nvPicPr>
        <p:blipFill>
          <a:blip r:embed="rId3"/>
          <a:stretch>
            <a:fillRect/>
          </a:stretch>
        </p:blipFill>
        <p:spPr>
          <a:xfrm>
            <a:off x="286200" y="3240451"/>
            <a:ext cx="4806173" cy="2671321"/>
          </a:xfrm>
          <a:prstGeom prst="rect">
            <a:avLst/>
          </a:prstGeom>
          <a:ln>
            <a:solidFill>
              <a:schemeClr val="tx2"/>
            </a:solidFill>
          </a:ln>
        </p:spPr>
      </p:pic>
      <p:sp>
        <p:nvSpPr>
          <p:cNvPr id="5" name="Rectangle 4">
            <a:extLst>
              <a:ext uri="{FF2B5EF4-FFF2-40B4-BE49-F238E27FC236}">
                <a16:creationId xmlns:a16="http://schemas.microsoft.com/office/drawing/2014/main" id="{6B9ED1C6-3226-384A-8910-43F3FEA45054}"/>
              </a:ext>
            </a:extLst>
          </p:cNvPr>
          <p:cNvSpPr/>
          <p:nvPr/>
        </p:nvSpPr>
        <p:spPr>
          <a:xfrm>
            <a:off x="286200" y="1382401"/>
            <a:ext cx="3600001" cy="1522135"/>
          </a:xfrm>
          <a:prstGeom prst="rect">
            <a:avLst/>
          </a:prstGeom>
          <a:solidFill>
            <a:schemeClr val="accent2"/>
          </a:solidFill>
          <a:ln>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solidFill>
                  <a:schemeClr val="bg1"/>
                </a:solidFill>
              </a:rPr>
              <a:t>District Leadership Team agenda / action plan</a:t>
            </a:r>
          </a:p>
        </p:txBody>
      </p:sp>
    </p:spTree>
    <p:extLst>
      <p:ext uri="{BB962C8B-B14F-4D97-AF65-F5344CB8AC3E}">
        <p14:creationId xmlns:p14="http://schemas.microsoft.com/office/powerpoint/2010/main" val="25902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solidFill>
                  <a:srgbClr val="000000"/>
                </a:solidFill>
                <a:latin typeface="Franklin Gothic Medium"/>
              </a:rPr>
              <a:t>District Team Members</a:t>
            </a:r>
          </a:p>
          <a:p>
            <a:pPr>
              <a:lnSpc>
                <a:spcPct val="90000"/>
              </a:lnSpc>
              <a:spcBef>
                <a:spcPct val="20000"/>
              </a:spcBef>
            </a:pPr>
            <a:r>
              <a:rPr lang="en-US" sz="2200" dirty="0">
                <a:solidFill>
                  <a:srgbClr val="000000"/>
                </a:solidFill>
                <a:latin typeface="Franklin Gothic Medium"/>
              </a:rPr>
              <a:t>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District Team Time!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dirty="0">
              <a:latin typeface="+mj-lt"/>
            </a:endParaRPr>
          </a:p>
          <a:p>
            <a:pPr eaLnBrk="1" hangingPunct="1">
              <a:lnSpc>
                <a:spcPct val="90000"/>
              </a:lnSpc>
            </a:pPr>
            <a:r>
              <a:rPr lang="en-US" sz="3200" dirty="0">
                <a:latin typeface="+mj-lt"/>
              </a:rPr>
              <a:t>Review leadership team items. </a:t>
            </a:r>
          </a:p>
          <a:p>
            <a:pPr lvl="1" eaLnBrk="1" hangingPunct="1">
              <a:lnSpc>
                <a:spcPct val="90000"/>
              </a:lnSpc>
            </a:pPr>
            <a:r>
              <a:rPr lang="en-US" sz="2600" dirty="0">
                <a:latin typeface="+mj-lt"/>
              </a:rPr>
              <a:t>Self-Assess</a:t>
            </a:r>
          </a:p>
          <a:p>
            <a:pPr lvl="1" eaLnBrk="1" hangingPunct="1">
              <a:lnSpc>
                <a:spcPct val="90000"/>
              </a:lnSpc>
            </a:pPr>
            <a:r>
              <a:rPr lang="en-US" sz="2600" dirty="0">
                <a:latin typeface="+mj-lt"/>
              </a:rPr>
              <a:t>Rate current status</a:t>
            </a:r>
          </a:p>
          <a:p>
            <a:pPr lvl="1" eaLnBrk="1" hangingPunct="1">
              <a:lnSpc>
                <a:spcPct val="90000"/>
              </a:lnSpc>
            </a:pPr>
            <a:r>
              <a:rPr lang="en-US" sz="2600" dirty="0">
                <a:latin typeface="+mj-lt"/>
              </a:rPr>
              <a:t>Celebrate successes!</a:t>
            </a:r>
          </a:p>
          <a:p>
            <a:pPr lvl="1" eaLnBrk="1" hangingPunct="1">
              <a:lnSpc>
                <a:spcPct val="90000"/>
              </a:lnSpc>
            </a:pPr>
            <a:r>
              <a:rPr lang="en-US" sz="2600" dirty="0">
                <a:latin typeface="+mj-lt"/>
              </a:rPr>
              <a:t>Identify areas of needs / growth</a:t>
            </a:r>
          </a:p>
          <a:p>
            <a:pPr lvl="1" eaLnBrk="1" hangingPunct="1">
              <a:lnSpc>
                <a:spcPct val="90000"/>
              </a:lnSpc>
            </a:pPr>
            <a:r>
              <a:rPr lang="en-US" sz="2600" dirty="0">
                <a:latin typeface="+mj-lt"/>
              </a:rPr>
              <a:t>List specific actions</a:t>
            </a:r>
          </a:p>
          <a:p>
            <a:pPr lvl="1" eaLnBrk="1" hangingPunct="1">
              <a:lnSpc>
                <a:spcPct val="90000"/>
              </a:lnSpc>
            </a:pPr>
            <a:endParaRPr lang="en-US" sz="2600" dirty="0">
              <a:latin typeface="+mj-lt"/>
            </a:endParaRPr>
          </a:p>
          <a:p>
            <a:pPr lvl="1" eaLnBrk="1" hangingPunct="1">
              <a:lnSpc>
                <a:spcPct val="90000"/>
              </a:lnSpc>
            </a:pPr>
            <a:r>
              <a:rPr lang="en-US" sz="2600" dirty="0">
                <a:latin typeface="+mj-lt"/>
              </a:rPr>
              <a:t>Be ready to report out!!</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6866664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485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Stakeholder Support</a:t>
            </a:r>
          </a:p>
        </p:txBody>
      </p:sp>
      <p:sp>
        <p:nvSpPr>
          <p:cNvPr id="5" name="Rounded Rectangle 4"/>
          <p:cNvSpPr/>
          <p:nvPr/>
        </p:nvSpPr>
        <p:spPr>
          <a:xfrm>
            <a:off x="666486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Workforce Capacity</a:t>
            </a:r>
          </a:p>
        </p:txBody>
      </p:sp>
      <p:sp>
        <p:nvSpPr>
          <p:cNvPr id="7" name="Rounded Rectangle 6"/>
          <p:cNvSpPr/>
          <p:nvPr/>
        </p:nvSpPr>
        <p:spPr>
          <a:xfrm>
            <a:off x="4733352"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Policy &amp; Systems Alignment</a:t>
            </a:r>
          </a:p>
        </p:txBody>
      </p:sp>
      <p:sp>
        <p:nvSpPr>
          <p:cNvPr id="8" name="Rounded Rectangle 7"/>
          <p:cNvSpPr/>
          <p:nvPr/>
        </p:nvSpPr>
        <p:spPr>
          <a:xfrm>
            <a:off x="2801841" y="385097"/>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Funding</a:t>
            </a:r>
          </a:p>
        </p:txBody>
      </p:sp>
      <p:sp>
        <p:nvSpPr>
          <p:cNvPr id="9" name="Oval 8"/>
          <p:cNvSpPr/>
          <p:nvPr/>
        </p:nvSpPr>
        <p:spPr>
          <a:xfrm>
            <a:off x="2419933" y="1920163"/>
            <a:ext cx="4304135" cy="1468016"/>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LEADERSHIP TEAMING</a:t>
            </a:r>
          </a:p>
        </p:txBody>
      </p:sp>
      <p:sp>
        <p:nvSpPr>
          <p:cNvPr id="10" name="Rounded Rectangle 9"/>
          <p:cNvSpPr/>
          <p:nvPr/>
        </p:nvSpPr>
        <p:spPr>
          <a:xfrm>
            <a:off x="88001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Training</a:t>
            </a:r>
          </a:p>
        </p:txBody>
      </p:sp>
      <p:sp>
        <p:nvSpPr>
          <p:cNvPr id="11" name="Rounded Rectangle 10"/>
          <p:cNvSpPr/>
          <p:nvPr/>
        </p:nvSpPr>
        <p:spPr>
          <a:xfrm>
            <a:off x="280668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Coaching</a:t>
            </a:r>
          </a:p>
        </p:txBody>
      </p:sp>
      <p:sp>
        <p:nvSpPr>
          <p:cNvPr id="12" name="Rounded Rectangle 11"/>
          <p:cNvSpPr/>
          <p:nvPr/>
        </p:nvSpPr>
        <p:spPr>
          <a:xfrm>
            <a:off x="473335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Evaluation &amp; Performance Feedback</a:t>
            </a:r>
          </a:p>
        </p:txBody>
      </p:sp>
      <p:sp>
        <p:nvSpPr>
          <p:cNvPr id="13" name="Rounded Rectangle 12"/>
          <p:cNvSpPr/>
          <p:nvPr/>
        </p:nvSpPr>
        <p:spPr>
          <a:xfrm>
            <a:off x="666002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Behavioral Expertise</a:t>
            </a:r>
          </a:p>
        </p:txBody>
      </p:sp>
      <p:sp>
        <p:nvSpPr>
          <p:cNvPr id="14" name="Rounded Rectangle 13"/>
          <p:cNvSpPr/>
          <p:nvPr/>
        </p:nvSpPr>
        <p:spPr>
          <a:xfrm>
            <a:off x="2296871" y="5502530"/>
            <a:ext cx="4550255" cy="729575"/>
          </a:xfrm>
          <a:prstGeom prst="roundRect">
            <a:avLst/>
          </a:prstGeom>
          <a:solidFill>
            <a:srgbClr val="FFD5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Local Implementation Demonstrations</a:t>
            </a:r>
          </a:p>
        </p:txBody>
      </p:sp>
      <p:cxnSp>
        <p:nvCxnSpPr>
          <p:cNvPr id="27" name="Elbow Connector 26"/>
          <p:cNvCxnSpPr>
            <a:stCxn id="5" idx="2"/>
          </p:cNvCxnSpPr>
          <p:nvPr/>
        </p:nvCxnSpPr>
        <p:spPr>
          <a:xfrm>
            <a:off x="7494221" y="1376960"/>
            <a:ext cx="2841" cy="30624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0" idx="0"/>
          </p:cNvCxnSpPr>
          <p:nvPr/>
        </p:nvCxnSpPr>
        <p:spPr>
          <a:xfrm rot="5400000" flipH="1" flipV="1">
            <a:off x="4445748" y="901572"/>
            <a:ext cx="302295" cy="5765368"/>
          </a:xfrm>
          <a:prstGeom prst="bentConnector2">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0" idx="2"/>
          </p:cNvCxnSpPr>
          <p:nvPr/>
        </p:nvCxnSpPr>
        <p:spPr>
          <a:xfrm rot="16200000" flipH="1">
            <a:off x="4442550" y="2201492"/>
            <a:ext cx="316010" cy="5772689"/>
          </a:xfrm>
          <a:prstGeom prst="bentConnector2">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Elbow Connector 26"/>
          <p:cNvCxnSpPr>
            <a:stCxn id="7" idx="2"/>
          </p:cNvCxnSpPr>
          <p:nvPr/>
        </p:nvCxnSpPr>
        <p:spPr>
          <a:xfrm flipH="1">
            <a:off x="5562709" y="1376960"/>
            <a:ext cx="1" cy="29353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3" name="Elbow Connector 26"/>
          <p:cNvCxnSpPr>
            <a:endCxn id="9" idx="0"/>
          </p:cNvCxnSpPr>
          <p:nvPr/>
        </p:nvCxnSpPr>
        <p:spPr>
          <a:xfrm>
            <a:off x="4572000" y="1675042"/>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26"/>
          <p:cNvCxnSpPr>
            <a:stCxn id="4" idx="2"/>
          </p:cNvCxnSpPr>
          <p:nvPr/>
        </p:nvCxnSpPr>
        <p:spPr>
          <a:xfrm>
            <a:off x="1714211" y="1376960"/>
            <a:ext cx="0" cy="280817"/>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6" name="Elbow Connector 26"/>
          <p:cNvCxnSpPr>
            <a:stCxn id="8" idx="2"/>
          </p:cNvCxnSpPr>
          <p:nvPr/>
        </p:nvCxnSpPr>
        <p:spPr>
          <a:xfrm>
            <a:off x="3631199" y="1369905"/>
            <a:ext cx="0" cy="27750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1706890" y="1645920"/>
            <a:ext cx="5780010" cy="254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26"/>
          <p:cNvCxnSpPr/>
          <p:nvPr/>
        </p:nvCxnSpPr>
        <p:spPr>
          <a:xfrm flipV="1">
            <a:off x="7494221" y="3621024"/>
            <a:ext cx="0" cy="3108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4" name="Elbow Connector 26"/>
          <p:cNvCxnSpPr>
            <a:stCxn id="11" idx="0"/>
          </p:cNvCxnSpPr>
          <p:nvPr/>
        </p:nvCxnSpPr>
        <p:spPr>
          <a:xfrm flipV="1">
            <a:off x="364088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5" name="Elbow Connector 26"/>
          <p:cNvCxnSpPr>
            <a:stCxn id="12" idx="0"/>
          </p:cNvCxnSpPr>
          <p:nvPr/>
        </p:nvCxnSpPr>
        <p:spPr>
          <a:xfrm flipV="1">
            <a:off x="556755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2" name="Elbow Connector 26"/>
          <p:cNvCxnSpPr>
            <a:endCxn id="13" idx="2"/>
          </p:cNvCxnSpPr>
          <p:nvPr/>
        </p:nvCxnSpPr>
        <p:spPr>
          <a:xfrm flipH="1" flipV="1">
            <a:off x="7494221" y="4929832"/>
            <a:ext cx="2841" cy="329184"/>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5" name="Elbow Connector 26"/>
          <p:cNvCxnSpPr>
            <a:endCxn id="12" idx="2"/>
          </p:cNvCxnSpPr>
          <p:nvPr/>
        </p:nvCxnSpPr>
        <p:spPr>
          <a:xfrm flipV="1">
            <a:off x="556755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6" name="Elbow Connector 26"/>
          <p:cNvCxnSpPr>
            <a:endCxn id="11" idx="2"/>
          </p:cNvCxnSpPr>
          <p:nvPr/>
        </p:nvCxnSpPr>
        <p:spPr>
          <a:xfrm flipV="1">
            <a:off x="364088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81" name="Elbow Connector 26"/>
          <p:cNvCxnSpPr>
            <a:endCxn id="9" idx="4"/>
          </p:cNvCxnSpPr>
          <p:nvPr/>
        </p:nvCxnSpPr>
        <p:spPr>
          <a:xfrm flipV="1">
            <a:off x="4571999" y="3388179"/>
            <a:ext cx="2" cy="23676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2674301" y="1906052"/>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Executive Functions</a:t>
            </a:r>
          </a:p>
        </p:txBody>
      </p:sp>
      <p:sp>
        <p:nvSpPr>
          <p:cNvPr id="88" name="Oval 87"/>
          <p:cNvSpPr/>
          <p:nvPr/>
        </p:nvSpPr>
        <p:spPr>
          <a:xfrm>
            <a:off x="2674301" y="2780005"/>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Implementation Functions</a:t>
            </a:r>
          </a:p>
        </p:txBody>
      </p:sp>
      <p:cxnSp>
        <p:nvCxnSpPr>
          <p:cNvPr id="30" name="Elbow Connector 26"/>
          <p:cNvCxnSpPr/>
          <p:nvPr/>
        </p:nvCxnSpPr>
        <p:spPr>
          <a:xfrm flipV="1">
            <a:off x="4571999" y="5254616"/>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4F2B7D76-FBEC-5343-99B8-8A2A197F081E}"/>
              </a:ext>
            </a:extLst>
          </p:cNvPr>
          <p:cNvSpPr/>
          <p:nvPr/>
        </p:nvSpPr>
        <p:spPr bwMode="auto">
          <a:xfrm>
            <a:off x="4852628" y="3568006"/>
            <a:ext cx="1420162" cy="1712619"/>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1283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05CEA-A2DF-AE4D-8901-AEF00B339EC9}"/>
              </a:ext>
            </a:extLst>
          </p:cNvPr>
          <p:cNvPicPr>
            <a:picLocks noChangeAspect="1"/>
          </p:cNvPicPr>
          <p:nvPr/>
        </p:nvPicPr>
        <p:blipFill>
          <a:blip r:embed="rId3"/>
          <a:stretch>
            <a:fillRect/>
          </a:stretch>
        </p:blipFill>
        <p:spPr>
          <a:xfrm rot="19858808">
            <a:off x="403115" y="1323899"/>
            <a:ext cx="2411365" cy="2965754"/>
          </a:xfrm>
          <a:prstGeom prst="rect">
            <a:avLst/>
          </a:prstGeom>
          <a:ln>
            <a:solidFill>
              <a:schemeClr val="accent3"/>
            </a:solidFill>
          </a:ln>
        </p:spPr>
      </p:pic>
      <p:pic>
        <p:nvPicPr>
          <p:cNvPr id="19" name="Picture 18"/>
          <p:cNvPicPr>
            <a:picLocks noChangeAspect="1"/>
          </p:cNvPicPr>
          <p:nvPr/>
        </p:nvPicPr>
        <p:blipFill>
          <a:blip r:embed="rId4"/>
          <a:stretch>
            <a:fillRect/>
          </a:stretch>
        </p:blipFill>
        <p:spPr>
          <a:xfrm rot="629489">
            <a:off x="3124200" y="3886200"/>
            <a:ext cx="3200400" cy="3200400"/>
          </a:xfrm>
          <a:prstGeom prst="rect">
            <a:avLst/>
          </a:prstGeom>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b="1" dirty="0"/>
          </a:p>
          <a:p>
            <a:pPr algn="ctr">
              <a:lnSpc>
                <a:spcPct val="90000"/>
              </a:lnSpc>
            </a:pPr>
            <a:r>
              <a:rPr lang="en-US" sz="3200" b="1" dirty="0"/>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16"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18" name="Picture 17"/>
          <p:cNvPicPr>
            <a:picLocks noChangeAspect="1"/>
          </p:cNvPicPr>
          <p:nvPr/>
        </p:nvPicPr>
        <p:blipFill>
          <a:blip r:embed="rId7"/>
          <a:stretch>
            <a:fillRect/>
          </a:stretch>
        </p:blipFill>
        <p:spPr>
          <a:xfrm>
            <a:off x="8077200" y="609600"/>
            <a:ext cx="1066800" cy="1066800"/>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Implementation Blueprint &amp; Self Assessment</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991811630"/>
      </p:ext>
    </p:extLst>
  </p:cSld>
  <p:clrMapOvr>
    <a:masterClrMapping/>
  </p:clrMapOvr>
  <p:transition>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893623" y="3579659"/>
            <a:ext cx="3200399" cy="2792116"/>
          </a:xfrm>
          <a:prstGeom prst="rect">
            <a:avLst/>
          </a:prstGeom>
        </p:spPr>
      </p:pic>
      <p:sp>
        <p:nvSpPr>
          <p:cNvPr id="3" name="Content Placeholder 2"/>
          <p:cNvSpPr>
            <a:spLocks noGrp="1"/>
          </p:cNvSpPr>
          <p:nvPr>
            <p:ph sz="quarter" idx="1"/>
          </p:nvPr>
        </p:nvSpPr>
        <p:spPr>
          <a:xfrm>
            <a:off x="107091" y="1944129"/>
            <a:ext cx="7997817" cy="4563764"/>
          </a:xfrm>
        </p:spPr>
        <p:txBody>
          <a:bodyPr>
            <a:normAutofit/>
          </a:bodyPr>
          <a:lstStyle/>
          <a:p>
            <a:pPr>
              <a:buNone/>
            </a:pPr>
            <a:r>
              <a:rPr lang="en-US" sz="3600" dirty="0"/>
              <a:t>Data is used to make decisions during:</a:t>
            </a:r>
          </a:p>
          <a:p>
            <a:pPr lvl="1"/>
            <a:r>
              <a:rPr lang="en-US" sz="3200" dirty="0"/>
              <a:t>Every step of the Problem-Solving </a:t>
            </a:r>
          </a:p>
          <a:p>
            <a:pPr lvl="1"/>
            <a:r>
              <a:rPr lang="en-US" sz="3200" dirty="0"/>
              <a:t>At every tier of support</a:t>
            </a:r>
          </a:p>
          <a:p>
            <a:pPr lvl="1"/>
            <a:r>
              <a:rPr lang="en-US" sz="3200" dirty="0"/>
              <a:t>Progress monitoring data</a:t>
            </a:r>
          </a:p>
          <a:p>
            <a:pPr lvl="3"/>
            <a:r>
              <a:rPr lang="en-US" sz="2400" dirty="0">
                <a:solidFill>
                  <a:srgbClr val="002060"/>
                </a:solidFill>
              </a:rPr>
              <a:t>Response to intervention?</a:t>
            </a:r>
          </a:p>
          <a:p>
            <a:pPr lvl="1"/>
            <a:r>
              <a:rPr lang="en-US" sz="3200" dirty="0"/>
              <a:t>Fidelity of implementation data</a:t>
            </a:r>
          </a:p>
          <a:p>
            <a:pPr lvl="3"/>
            <a:r>
              <a:rPr lang="en-US" sz="2400" dirty="0">
                <a:solidFill>
                  <a:srgbClr val="002060"/>
                </a:solidFill>
              </a:rPr>
              <a:t>Intervention delivered as intended?</a:t>
            </a:r>
          </a:p>
        </p:txBody>
      </p:sp>
      <p:sp>
        <p:nvSpPr>
          <p:cNvPr id="7" name="Rectangle 2">
            <a:extLst>
              <a:ext uri="{FF2B5EF4-FFF2-40B4-BE49-F238E27FC236}">
                <a16:creationId xmlns:a16="http://schemas.microsoft.com/office/drawing/2014/main" id="{83C68634-CC3D-C144-869C-4A4AAAE99D96}"/>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Blueprint &amp; Self Assessment</a:t>
            </a:r>
          </a:p>
          <a:p>
            <a:pPr eaLnBrk="1" hangingPunct="1"/>
            <a:r>
              <a:rPr lang="en-US" sz="3200" kern="0" dirty="0">
                <a:solidFill>
                  <a:srgbClr val="FFFFFF"/>
                </a:solidFill>
              </a:rPr>
              <a:t>Evaluation and Performance Feedback</a:t>
            </a:r>
          </a:p>
        </p:txBody>
      </p:sp>
    </p:spTree>
    <p:extLst>
      <p:ext uri="{BB962C8B-B14F-4D97-AF65-F5344CB8AC3E}">
        <p14:creationId xmlns:p14="http://schemas.microsoft.com/office/powerpoint/2010/main" val="209329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9548"/>
            <a:ext cx="8229600" cy="4306887"/>
          </a:xfrm>
        </p:spPr>
        <p:txBody>
          <a:bodyPr>
            <a:normAutofit fontScale="92500" lnSpcReduction="20000"/>
          </a:bodyPr>
          <a:lstStyle/>
          <a:p>
            <a:r>
              <a:rPr lang="en-US" sz="3600" dirty="0"/>
              <a:t>Increase </a:t>
            </a:r>
            <a:r>
              <a:rPr lang="en-US" sz="3600" u="sng" dirty="0"/>
              <a:t>positive outcomes </a:t>
            </a:r>
            <a:r>
              <a:rPr lang="en-US" sz="3600" dirty="0"/>
              <a:t>for ALL students</a:t>
            </a:r>
          </a:p>
          <a:p>
            <a:pPr lvl="1"/>
            <a:r>
              <a:rPr lang="en-US" dirty="0"/>
              <a:t>Tier 1</a:t>
            </a:r>
          </a:p>
          <a:p>
            <a:pPr lvl="1"/>
            <a:r>
              <a:rPr lang="en-US" dirty="0"/>
              <a:t>Tier 2</a:t>
            </a:r>
          </a:p>
          <a:p>
            <a:pPr lvl="1"/>
            <a:r>
              <a:rPr lang="en-US" dirty="0"/>
              <a:t>Tier 3</a:t>
            </a:r>
          </a:p>
          <a:p>
            <a:r>
              <a:rPr lang="en-US" sz="3600" u="sng" dirty="0"/>
              <a:t>Define</a:t>
            </a:r>
            <a:r>
              <a:rPr lang="en-US" sz="3600" dirty="0"/>
              <a:t> “positive outcomes”</a:t>
            </a:r>
          </a:p>
          <a:p>
            <a:r>
              <a:rPr lang="en-US" sz="3600" u="sng" dirty="0"/>
              <a:t>Identify</a:t>
            </a:r>
            <a:r>
              <a:rPr lang="en-US" sz="3600" dirty="0"/>
              <a:t> measures</a:t>
            </a:r>
          </a:p>
          <a:p>
            <a:r>
              <a:rPr lang="en-US" sz="3600" u="sng" dirty="0"/>
              <a:t>Develop</a:t>
            </a:r>
            <a:r>
              <a:rPr lang="en-US" sz="3600" dirty="0"/>
              <a:t> performance targets </a:t>
            </a:r>
          </a:p>
        </p:txBody>
      </p:sp>
      <p:sp>
        <p:nvSpPr>
          <p:cNvPr id="6" name="Rectangle 2">
            <a:extLst>
              <a:ext uri="{FF2B5EF4-FFF2-40B4-BE49-F238E27FC236}">
                <a16:creationId xmlns:a16="http://schemas.microsoft.com/office/drawing/2014/main" id="{EFA334EC-E840-A348-8B80-0FBDDD9C7B4E}"/>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Data based decision making GOALs for districts</a:t>
            </a:r>
          </a:p>
        </p:txBody>
      </p:sp>
    </p:spTree>
    <p:extLst>
      <p:ext uri="{BB962C8B-B14F-4D97-AF65-F5344CB8AC3E}">
        <p14:creationId xmlns:p14="http://schemas.microsoft.com/office/powerpoint/2010/main" val="2328770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7677494"/>
              </p:ext>
            </p:extLst>
          </p:nvPr>
        </p:nvGraphicFramePr>
        <p:xfrm>
          <a:off x="5280" y="1600270"/>
          <a:ext cx="9138720" cy="3444240"/>
        </p:xfrm>
        <a:graphic>
          <a:graphicData uri="http://schemas.openxmlformats.org/drawingml/2006/table">
            <a:tbl>
              <a:tblPr firstRow="1" bandRow="1">
                <a:tableStyleId>{775DCB02-9BB8-47FD-8907-85C794F793BA}</a:tableStyleId>
              </a:tblPr>
              <a:tblGrid>
                <a:gridCol w="2023175">
                  <a:extLst>
                    <a:ext uri="{9D8B030D-6E8A-4147-A177-3AD203B41FA5}">
                      <a16:colId xmlns:a16="http://schemas.microsoft.com/office/drawing/2014/main" val="20000"/>
                    </a:ext>
                  </a:extLst>
                </a:gridCol>
                <a:gridCol w="3618926">
                  <a:extLst>
                    <a:ext uri="{9D8B030D-6E8A-4147-A177-3AD203B41FA5}">
                      <a16:colId xmlns:a16="http://schemas.microsoft.com/office/drawing/2014/main" val="20001"/>
                    </a:ext>
                  </a:extLst>
                </a:gridCol>
                <a:gridCol w="3496619">
                  <a:extLst>
                    <a:ext uri="{9D8B030D-6E8A-4147-A177-3AD203B41FA5}">
                      <a16:colId xmlns:a16="http://schemas.microsoft.com/office/drawing/2014/main" val="20002"/>
                    </a:ext>
                  </a:extLst>
                </a:gridCol>
              </a:tblGrid>
              <a:tr h="370840">
                <a:tc>
                  <a:txBody>
                    <a:bodyPr/>
                    <a:lstStyle/>
                    <a:p>
                      <a:pPr algn="ctr"/>
                      <a:r>
                        <a:rPr lang="en-US" sz="2400" dirty="0"/>
                        <a:t>Type</a:t>
                      </a:r>
                    </a:p>
                  </a:txBody>
                  <a:tcPr/>
                </a:tc>
                <a:tc>
                  <a:txBody>
                    <a:bodyPr/>
                    <a:lstStyle/>
                    <a:p>
                      <a:pPr algn="ctr"/>
                      <a:r>
                        <a:rPr lang="en-US" sz="2400" dirty="0"/>
                        <a:t>Function </a:t>
                      </a:r>
                    </a:p>
                  </a:txBody>
                  <a:tcPr/>
                </a:tc>
                <a:tc>
                  <a:txBody>
                    <a:bodyPr/>
                    <a:lstStyle/>
                    <a:p>
                      <a:pPr algn="ctr"/>
                      <a:r>
                        <a:rPr lang="en-US" sz="2400" dirty="0"/>
                        <a:t> Key Question</a:t>
                      </a:r>
                    </a:p>
                  </a:txBody>
                  <a:tcPr/>
                </a:tc>
                <a:extLst>
                  <a:ext uri="{0D108BD9-81ED-4DB2-BD59-A6C34878D82A}">
                    <a16:rowId xmlns:a16="http://schemas.microsoft.com/office/drawing/2014/main" val="10000"/>
                  </a:ext>
                </a:extLst>
              </a:tr>
              <a:tr h="370840">
                <a:tc>
                  <a:txBody>
                    <a:bodyPr/>
                    <a:lstStyle/>
                    <a:p>
                      <a:r>
                        <a:rPr lang="en-US" sz="2300" dirty="0"/>
                        <a:t>Screening/</a:t>
                      </a:r>
                    </a:p>
                    <a:p>
                      <a:r>
                        <a:rPr lang="en-US" sz="2300" dirty="0"/>
                        <a:t>Benchmarking</a:t>
                      </a:r>
                      <a:endParaRPr lang="en-US" sz="2300" b="1" dirty="0"/>
                    </a:p>
                  </a:txBody>
                  <a:tcPr/>
                </a:tc>
                <a:tc>
                  <a:txBody>
                    <a:bodyPr/>
                    <a:lstStyle/>
                    <a:p>
                      <a:r>
                        <a:rPr lang="en-US" u="sng" dirty="0"/>
                        <a:t>Quickly</a:t>
                      </a:r>
                      <a:r>
                        <a:rPr lang="en-US" dirty="0"/>
                        <a:t> determine if students are preforming adequately &amp; identify if at-risk</a:t>
                      </a:r>
                      <a:r>
                        <a:rPr lang="en-US" baseline="0" dirty="0"/>
                        <a:t> of future problems</a:t>
                      </a:r>
                      <a:endParaRPr lang="en-US" dirty="0"/>
                    </a:p>
                  </a:txBody>
                  <a:tcPr/>
                </a:tc>
                <a:tc>
                  <a:txBody>
                    <a:bodyPr/>
                    <a:lstStyle/>
                    <a:p>
                      <a:r>
                        <a:rPr lang="en-US" dirty="0"/>
                        <a:t>What students are at</a:t>
                      </a:r>
                      <a:r>
                        <a:rPr lang="en-US" baseline="0" dirty="0"/>
                        <a:t>-risk </a:t>
                      </a:r>
                      <a:br>
                        <a:rPr lang="en-US" baseline="0" dirty="0"/>
                      </a:br>
                      <a:r>
                        <a:rPr lang="en-US" baseline="0" dirty="0"/>
                        <a:t>(in need of additional support)?</a:t>
                      </a:r>
                      <a:endParaRPr lang="en-US" dirty="0"/>
                    </a:p>
                  </a:txBody>
                  <a:tcPr/>
                </a:tc>
                <a:extLst>
                  <a:ext uri="{0D108BD9-81ED-4DB2-BD59-A6C34878D82A}">
                    <a16:rowId xmlns:a16="http://schemas.microsoft.com/office/drawing/2014/main" val="10001"/>
                  </a:ext>
                </a:extLst>
              </a:tr>
              <a:tr h="370840">
                <a:tc>
                  <a:txBody>
                    <a:bodyPr/>
                    <a:lstStyle/>
                    <a:p>
                      <a:r>
                        <a:rPr lang="en-US" sz="2300" dirty="0"/>
                        <a:t>Progress Monitoring</a:t>
                      </a:r>
                      <a:endParaRPr lang="en-US" sz="2300" b="1" dirty="0"/>
                    </a:p>
                  </a:txBody>
                  <a:tcPr/>
                </a:tc>
                <a:tc>
                  <a:txBody>
                    <a:bodyPr/>
                    <a:lstStyle/>
                    <a:p>
                      <a:r>
                        <a:rPr lang="en-US" dirty="0"/>
                        <a:t>Ensure the intervention is working</a:t>
                      </a:r>
                    </a:p>
                  </a:txBody>
                  <a:tcPr/>
                </a:tc>
                <a:tc>
                  <a:txBody>
                    <a:bodyPr/>
                    <a:lstStyle/>
                    <a:p>
                      <a:r>
                        <a:rPr lang="en-US" dirty="0"/>
                        <a:t>Is the student/s making progress towards a </a:t>
                      </a:r>
                      <a:r>
                        <a:rPr lang="en-US" u="sng" dirty="0"/>
                        <a:t>predetermined goal</a:t>
                      </a:r>
                      <a:r>
                        <a:rPr lang="en-US" dirty="0"/>
                        <a:t>?</a:t>
                      </a:r>
                    </a:p>
                  </a:txBody>
                  <a:tcPr/>
                </a:tc>
                <a:extLst>
                  <a:ext uri="{0D108BD9-81ED-4DB2-BD59-A6C34878D82A}">
                    <a16:rowId xmlns:a16="http://schemas.microsoft.com/office/drawing/2014/main" val="10002"/>
                  </a:ext>
                </a:extLst>
              </a:tr>
              <a:tr h="370840">
                <a:tc>
                  <a:txBody>
                    <a:bodyPr/>
                    <a:lstStyle/>
                    <a:p>
                      <a:r>
                        <a:rPr lang="en-US" sz="2300" dirty="0"/>
                        <a:t>Outcome</a:t>
                      </a:r>
                      <a:endParaRPr lang="en-US" sz="2300" b="1" dirty="0"/>
                    </a:p>
                  </a:txBody>
                  <a:tcPr/>
                </a:tc>
                <a:tc>
                  <a:txBody>
                    <a:bodyPr/>
                    <a:lstStyle/>
                    <a:p>
                      <a:r>
                        <a:rPr lang="en-US" dirty="0"/>
                        <a:t>Document the effectiveness of</a:t>
                      </a:r>
                      <a:r>
                        <a:rPr lang="en-US" baseline="0" dirty="0"/>
                        <a:t> an intervention </a:t>
                      </a:r>
                      <a:endParaRPr lang="en-US" dirty="0"/>
                    </a:p>
                  </a:txBody>
                  <a:tcPr/>
                </a:tc>
                <a:tc>
                  <a:txBody>
                    <a:bodyPr/>
                    <a:lstStyle/>
                    <a:p>
                      <a:r>
                        <a:rPr lang="en-US" dirty="0"/>
                        <a:t>Has the program been a success</a:t>
                      </a:r>
                      <a:r>
                        <a:rPr lang="en-US" baseline="0" dirty="0"/>
                        <a:t>?</a:t>
                      </a:r>
                      <a:endParaRPr lang="en-US" dirty="0"/>
                    </a:p>
                  </a:txBody>
                  <a:tcPr/>
                </a:tc>
                <a:extLst>
                  <a:ext uri="{0D108BD9-81ED-4DB2-BD59-A6C34878D82A}">
                    <a16:rowId xmlns:a16="http://schemas.microsoft.com/office/drawing/2014/main" val="10003"/>
                  </a:ext>
                </a:extLst>
              </a:tr>
              <a:tr h="370840">
                <a:tc>
                  <a:txBody>
                    <a:bodyPr/>
                    <a:lstStyle/>
                    <a:p>
                      <a:r>
                        <a:rPr lang="en-US" sz="2300" dirty="0"/>
                        <a:t>Diagnostic*</a:t>
                      </a:r>
                      <a:endParaRPr lang="en-US" sz="2300" b="1" dirty="0"/>
                    </a:p>
                  </a:txBody>
                  <a:tcPr/>
                </a:tc>
                <a:tc>
                  <a:txBody>
                    <a:bodyPr/>
                    <a:lstStyle/>
                    <a:p>
                      <a:r>
                        <a:rPr lang="en-US" dirty="0"/>
                        <a:t>Develop a</a:t>
                      </a:r>
                      <a:r>
                        <a:rPr lang="en-US" baseline="0" dirty="0"/>
                        <a:t> support plan to address a significant problem </a:t>
                      </a:r>
                      <a:endParaRPr lang="en-US" dirty="0"/>
                    </a:p>
                  </a:txBody>
                  <a:tcPr/>
                </a:tc>
                <a:tc>
                  <a:txBody>
                    <a:bodyPr/>
                    <a:lstStyle/>
                    <a:p>
                      <a:r>
                        <a:rPr lang="en-US" dirty="0"/>
                        <a:t>What</a:t>
                      </a:r>
                      <a:r>
                        <a:rPr lang="en-US" baseline="0" dirty="0"/>
                        <a:t> supports does the student need and how to provide them?</a:t>
                      </a:r>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2590800" y="6389133"/>
            <a:ext cx="5010681" cy="369332"/>
          </a:xfrm>
          <a:prstGeom prst="rect">
            <a:avLst/>
          </a:prstGeom>
          <a:noFill/>
        </p:spPr>
        <p:txBody>
          <a:bodyPr wrap="square" rtlCol="0">
            <a:spAutoFit/>
          </a:bodyPr>
          <a:lstStyle/>
          <a:p>
            <a:r>
              <a:rPr lang="en-US" dirty="0"/>
              <a:t>(Adapted from </a:t>
            </a:r>
            <a:r>
              <a:rPr lang="en-US" dirty="0" err="1"/>
              <a:t>Hosp</a:t>
            </a:r>
            <a:r>
              <a:rPr lang="en-US" dirty="0"/>
              <a:t>, </a:t>
            </a:r>
            <a:r>
              <a:rPr lang="en-US" dirty="0" err="1"/>
              <a:t>Hosp</a:t>
            </a:r>
            <a:r>
              <a:rPr lang="en-US" dirty="0"/>
              <a:t>, &amp; Howell, 2007)</a:t>
            </a:r>
          </a:p>
        </p:txBody>
      </p:sp>
      <p:sp>
        <p:nvSpPr>
          <p:cNvPr id="6" name="TextBox 5"/>
          <p:cNvSpPr txBox="1"/>
          <p:nvPr/>
        </p:nvSpPr>
        <p:spPr>
          <a:xfrm>
            <a:off x="119447" y="5673121"/>
            <a:ext cx="8485057" cy="338554"/>
          </a:xfrm>
          <a:prstGeom prst="rect">
            <a:avLst/>
          </a:prstGeom>
          <a:noFill/>
        </p:spPr>
        <p:txBody>
          <a:bodyPr wrap="square" rtlCol="0">
            <a:spAutoFit/>
          </a:bodyPr>
          <a:lstStyle/>
          <a:p>
            <a:r>
              <a:rPr lang="en-US" sz="1400" dirty="0"/>
              <a:t>*</a:t>
            </a:r>
            <a:r>
              <a:rPr lang="en-US" sz="1600" dirty="0"/>
              <a:t>Reserved for when progress monitoring data indicate that various supports have not worked</a:t>
            </a:r>
            <a:r>
              <a:rPr lang="en-US" sz="1400" dirty="0"/>
              <a:t>.</a:t>
            </a:r>
          </a:p>
        </p:txBody>
      </p:sp>
      <p:sp>
        <p:nvSpPr>
          <p:cNvPr id="8" name="Rectangle 2">
            <a:extLst>
              <a:ext uri="{FF2B5EF4-FFF2-40B4-BE49-F238E27FC236}">
                <a16:creationId xmlns:a16="http://schemas.microsoft.com/office/drawing/2014/main" id="{77CCEEA8-286B-394B-8AC4-55B80E5AD556}"/>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Domains of data based decision making</a:t>
            </a:r>
          </a:p>
        </p:txBody>
      </p:sp>
    </p:spTree>
    <p:extLst>
      <p:ext uri="{BB962C8B-B14F-4D97-AF65-F5344CB8AC3E}">
        <p14:creationId xmlns:p14="http://schemas.microsoft.com/office/powerpoint/2010/main" val="3906903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817" y="1823420"/>
            <a:ext cx="8756073" cy="4306887"/>
          </a:xfrm>
        </p:spPr>
        <p:txBody>
          <a:bodyPr>
            <a:normAutofit fontScale="92500" lnSpcReduction="20000"/>
          </a:bodyPr>
          <a:lstStyle/>
          <a:p>
            <a:pPr marL="0" indent="0">
              <a:buNone/>
            </a:pPr>
            <a:r>
              <a:rPr lang="en-US" sz="4000" dirty="0"/>
              <a:t>Target schools need to identify, </a:t>
            </a:r>
            <a:r>
              <a:rPr lang="en-US" sz="3600" i="1" dirty="0"/>
              <a:t>if possible</a:t>
            </a:r>
            <a:r>
              <a:rPr lang="en-US" sz="3600" dirty="0"/>
              <a:t>:</a:t>
            </a:r>
          </a:p>
          <a:p>
            <a:pPr>
              <a:spcBef>
                <a:spcPts val="1200"/>
              </a:spcBef>
            </a:pPr>
            <a:r>
              <a:rPr lang="en-US" u="sng" dirty="0"/>
              <a:t>Number of students receiving</a:t>
            </a:r>
            <a:r>
              <a:rPr lang="en-US" dirty="0"/>
              <a:t> Tier 2 and Tier 3 supports (can you define/differentiate?) </a:t>
            </a:r>
          </a:p>
          <a:p>
            <a:pPr>
              <a:spcBef>
                <a:spcPts val="1200"/>
              </a:spcBef>
            </a:pPr>
            <a:r>
              <a:rPr lang="en-US" dirty="0"/>
              <a:t>How students’ </a:t>
            </a:r>
            <a:r>
              <a:rPr lang="en-US" u="sng" dirty="0"/>
              <a:t>response to interventions are monitored</a:t>
            </a:r>
            <a:r>
              <a:rPr lang="en-US" dirty="0"/>
              <a:t> at Tier 2 and Tier 3 (may look different for different programs/approaches)</a:t>
            </a:r>
          </a:p>
          <a:p>
            <a:pPr>
              <a:spcBef>
                <a:spcPts val="1200"/>
              </a:spcBef>
            </a:pPr>
            <a:r>
              <a:rPr lang="en-US" u="sng" dirty="0"/>
              <a:t>Number of students </a:t>
            </a:r>
            <a:r>
              <a:rPr lang="en-US" dirty="0"/>
              <a:t>receiving Tier 2 and Tier 3 supports that are </a:t>
            </a:r>
            <a:r>
              <a:rPr lang="en-US" u="sng" dirty="0"/>
              <a:t>having a “positive response”</a:t>
            </a:r>
          </a:p>
        </p:txBody>
      </p:sp>
      <p:sp>
        <p:nvSpPr>
          <p:cNvPr id="6" name="Rectangle 2">
            <a:extLst>
              <a:ext uri="{FF2B5EF4-FFF2-40B4-BE49-F238E27FC236}">
                <a16:creationId xmlns:a16="http://schemas.microsoft.com/office/drawing/2014/main" id="{0917AC57-4C38-D647-B6FE-AC8AA1F390C8}"/>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Data based decision making at advanced tiers</a:t>
            </a:r>
          </a:p>
        </p:txBody>
      </p:sp>
    </p:spTree>
    <p:extLst>
      <p:ext uri="{BB962C8B-B14F-4D97-AF65-F5344CB8AC3E}">
        <p14:creationId xmlns:p14="http://schemas.microsoft.com/office/powerpoint/2010/main" val="2537302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404C1F9-EC3E-C84C-8003-3663D5C9009D}"/>
              </a:ext>
            </a:extLst>
          </p:cNvPr>
          <p:cNvSpPr txBox="1">
            <a:spLocks noChangeArrowheads="1"/>
          </p:cNvSpPr>
          <p:nvPr/>
        </p:nvSpPr>
        <p:spPr bwMode="auto">
          <a:xfrm>
            <a:off x="190500" y="2286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Tier 2 / Tier 3 Tracking Tool</a:t>
            </a:r>
          </a:p>
        </p:txBody>
      </p:sp>
      <p:pic>
        <p:nvPicPr>
          <p:cNvPr id="8" name="Picture 7" descr="A screenshot of text&#10;&#10;Description automatically generated">
            <a:extLst>
              <a:ext uri="{FF2B5EF4-FFF2-40B4-BE49-F238E27FC236}">
                <a16:creationId xmlns:a16="http://schemas.microsoft.com/office/drawing/2014/main" id="{22B16AAF-1D8D-2C4E-82E1-E829BEA22728}"/>
              </a:ext>
            </a:extLst>
          </p:cNvPr>
          <p:cNvPicPr>
            <a:picLocks noChangeAspect="1"/>
          </p:cNvPicPr>
          <p:nvPr/>
        </p:nvPicPr>
        <p:blipFill>
          <a:blip r:embed="rId3"/>
          <a:stretch>
            <a:fillRect/>
          </a:stretch>
        </p:blipFill>
        <p:spPr>
          <a:xfrm>
            <a:off x="381000" y="1287020"/>
            <a:ext cx="8263902" cy="5570980"/>
          </a:xfrm>
          <a:prstGeom prst="rect">
            <a:avLst/>
          </a:prstGeom>
          <a:ln>
            <a:solidFill>
              <a:srgbClr val="002060"/>
            </a:solidFill>
          </a:ln>
        </p:spPr>
      </p:pic>
    </p:spTree>
    <p:extLst>
      <p:ext uri="{BB962C8B-B14F-4D97-AF65-F5344CB8AC3E}">
        <p14:creationId xmlns:p14="http://schemas.microsoft.com/office/powerpoint/2010/main" val="522541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917AC57-4C38-D647-B6FE-AC8AA1F390C8}"/>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District Evaluation System Document Examples</a:t>
            </a:r>
          </a:p>
        </p:txBody>
      </p:sp>
      <p:pic>
        <p:nvPicPr>
          <p:cNvPr id="2" name="Picture 1">
            <a:extLst>
              <a:ext uri="{FF2B5EF4-FFF2-40B4-BE49-F238E27FC236}">
                <a16:creationId xmlns:a16="http://schemas.microsoft.com/office/drawing/2014/main" id="{28E6613C-1741-A94E-A0CC-705A6E736F10}"/>
              </a:ext>
            </a:extLst>
          </p:cNvPr>
          <p:cNvPicPr>
            <a:picLocks noChangeAspect="1"/>
          </p:cNvPicPr>
          <p:nvPr/>
        </p:nvPicPr>
        <p:blipFill>
          <a:blip r:embed="rId3"/>
          <a:stretch>
            <a:fillRect/>
          </a:stretch>
        </p:blipFill>
        <p:spPr>
          <a:xfrm>
            <a:off x="223299" y="1118653"/>
            <a:ext cx="7318969" cy="5586947"/>
          </a:xfrm>
          <a:prstGeom prst="rect">
            <a:avLst/>
          </a:prstGeom>
          <a:ln>
            <a:solidFill>
              <a:srgbClr val="92D050"/>
            </a:solidFill>
          </a:ln>
        </p:spPr>
      </p:pic>
      <p:sp>
        <p:nvSpPr>
          <p:cNvPr id="5" name="Rectangle 4">
            <a:extLst>
              <a:ext uri="{FF2B5EF4-FFF2-40B4-BE49-F238E27FC236}">
                <a16:creationId xmlns:a16="http://schemas.microsoft.com/office/drawing/2014/main" id="{8CD5C8B4-A957-3A44-9D77-42CA0FE87055}"/>
              </a:ext>
            </a:extLst>
          </p:cNvPr>
          <p:cNvSpPr/>
          <p:nvPr/>
        </p:nvSpPr>
        <p:spPr>
          <a:xfrm>
            <a:off x="7696202" y="1600200"/>
            <a:ext cx="1224500" cy="1295400"/>
          </a:xfrm>
          <a:prstGeom prst="rect">
            <a:avLst/>
          </a:prstGeom>
          <a:ln>
            <a:solidFill>
              <a:srgbClr val="00905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Find this at </a:t>
            </a:r>
            <a:r>
              <a:rPr lang="en-US" dirty="0" err="1"/>
              <a:t>nepbis.org</a:t>
            </a:r>
            <a:endParaRPr lang="en-US" dirty="0"/>
          </a:p>
        </p:txBody>
      </p:sp>
      <p:sp>
        <p:nvSpPr>
          <p:cNvPr id="4" name="Right Arrow 3">
            <a:extLst>
              <a:ext uri="{FF2B5EF4-FFF2-40B4-BE49-F238E27FC236}">
                <a16:creationId xmlns:a16="http://schemas.microsoft.com/office/drawing/2014/main" id="{21E3D779-E4D8-C149-A515-0BA1F64D1E53}"/>
              </a:ext>
            </a:extLst>
          </p:cNvPr>
          <p:cNvSpPr/>
          <p:nvPr/>
        </p:nvSpPr>
        <p:spPr bwMode="auto">
          <a:xfrm rot="9474739">
            <a:off x="969255" y="1900778"/>
            <a:ext cx="4572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7" name="Right Arrow 6">
            <a:extLst>
              <a:ext uri="{FF2B5EF4-FFF2-40B4-BE49-F238E27FC236}">
                <a16:creationId xmlns:a16="http://schemas.microsoft.com/office/drawing/2014/main" id="{CC5ABDB0-63A7-9B40-A934-AB15999003D0}"/>
              </a:ext>
            </a:extLst>
          </p:cNvPr>
          <p:cNvSpPr/>
          <p:nvPr/>
        </p:nvSpPr>
        <p:spPr bwMode="auto">
          <a:xfrm rot="13129989">
            <a:off x="989423" y="2760482"/>
            <a:ext cx="4572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8" name="Right Arrow 7">
            <a:extLst>
              <a:ext uri="{FF2B5EF4-FFF2-40B4-BE49-F238E27FC236}">
                <a16:creationId xmlns:a16="http://schemas.microsoft.com/office/drawing/2014/main" id="{8B365143-87BD-1447-9CFB-B22484566060}"/>
              </a:ext>
            </a:extLst>
          </p:cNvPr>
          <p:cNvSpPr/>
          <p:nvPr/>
        </p:nvSpPr>
        <p:spPr bwMode="auto">
          <a:xfrm rot="13129989">
            <a:off x="955183" y="6275214"/>
            <a:ext cx="4572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9" name="Right Arrow 8">
            <a:extLst>
              <a:ext uri="{FF2B5EF4-FFF2-40B4-BE49-F238E27FC236}">
                <a16:creationId xmlns:a16="http://schemas.microsoft.com/office/drawing/2014/main" id="{4BA0BC99-1D61-8545-9916-5C96F96EA04E}"/>
              </a:ext>
            </a:extLst>
          </p:cNvPr>
          <p:cNvSpPr/>
          <p:nvPr/>
        </p:nvSpPr>
        <p:spPr bwMode="auto">
          <a:xfrm rot="13129989">
            <a:off x="921654" y="3894696"/>
            <a:ext cx="4572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89539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5050DD-2CCE-934F-B072-E232C86FBC12}"/>
              </a:ext>
            </a:extLst>
          </p:cNvPr>
          <p:cNvPicPr>
            <a:picLocks noChangeAspect="1"/>
          </p:cNvPicPr>
          <p:nvPr/>
        </p:nvPicPr>
        <p:blipFill>
          <a:blip r:embed="rId2"/>
          <a:stretch>
            <a:fillRect/>
          </a:stretch>
        </p:blipFill>
        <p:spPr>
          <a:xfrm>
            <a:off x="2515600" y="1295400"/>
            <a:ext cx="6446559" cy="4498976"/>
          </a:xfrm>
          <a:prstGeom prst="rect">
            <a:avLst/>
          </a:prstGeom>
          <a:ln>
            <a:solidFill>
              <a:srgbClr val="002868"/>
            </a:solidFill>
          </a:ln>
        </p:spPr>
      </p:pic>
      <p:sp>
        <p:nvSpPr>
          <p:cNvPr id="2" name="Title 1">
            <a:extLst>
              <a:ext uri="{FF2B5EF4-FFF2-40B4-BE49-F238E27FC236}">
                <a16:creationId xmlns:a16="http://schemas.microsoft.com/office/drawing/2014/main" id="{CE8D2456-B9EC-8D46-A111-4D4C46153A28}"/>
              </a:ext>
            </a:extLst>
          </p:cNvPr>
          <p:cNvSpPr>
            <a:spLocks noGrp="1"/>
          </p:cNvSpPr>
          <p:nvPr>
            <p:ph type="title"/>
          </p:nvPr>
        </p:nvSpPr>
        <p:spPr/>
        <p:txBody>
          <a:bodyPr>
            <a:noAutofit/>
          </a:bodyPr>
          <a:lstStyle/>
          <a:p>
            <a:r>
              <a:rPr lang="en-US" sz="3200" dirty="0">
                <a:solidFill>
                  <a:schemeClr val="bg1"/>
                </a:solidFill>
              </a:rPr>
              <a:t>PBIS / MTSS Leadership Team</a:t>
            </a:r>
            <a:br>
              <a:rPr lang="en-US" sz="3200" dirty="0">
                <a:solidFill>
                  <a:schemeClr val="bg1"/>
                </a:solidFill>
              </a:rPr>
            </a:br>
            <a:r>
              <a:rPr lang="en-US" sz="3200" dirty="0">
                <a:solidFill>
                  <a:schemeClr val="bg1"/>
                </a:solidFill>
              </a:rPr>
              <a:t>Evaluation Organizer</a:t>
            </a:r>
          </a:p>
        </p:txBody>
      </p:sp>
      <p:sp>
        <p:nvSpPr>
          <p:cNvPr id="4" name="Rectangle 3">
            <a:extLst>
              <a:ext uri="{FF2B5EF4-FFF2-40B4-BE49-F238E27FC236}">
                <a16:creationId xmlns:a16="http://schemas.microsoft.com/office/drawing/2014/main" id="{43B41082-5343-8549-8EF7-DC459DBAD105}"/>
              </a:ext>
            </a:extLst>
          </p:cNvPr>
          <p:cNvSpPr/>
          <p:nvPr/>
        </p:nvSpPr>
        <p:spPr>
          <a:xfrm>
            <a:off x="286201" y="1295399"/>
            <a:ext cx="2076000" cy="4498976"/>
          </a:xfrm>
          <a:prstGeom prst="rect">
            <a:avLst/>
          </a:prstGeom>
          <a:solidFill>
            <a:schemeClr val="accent2"/>
          </a:solidFill>
          <a:ln>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solidFill>
                  <a:schemeClr val="bg1"/>
                </a:solidFill>
              </a:rPr>
              <a:t>District Leadership Team evaluation schedule example</a:t>
            </a:r>
          </a:p>
        </p:txBody>
      </p:sp>
    </p:spTree>
    <p:extLst>
      <p:ext uri="{BB962C8B-B14F-4D97-AF65-F5344CB8AC3E}">
        <p14:creationId xmlns:p14="http://schemas.microsoft.com/office/powerpoint/2010/main" val="2382687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3D9B00D-9799-EF44-B7ED-C94B0CB968BD}"/>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Blueprint &amp; Self Assessment</a:t>
            </a:r>
          </a:p>
          <a:p>
            <a:pPr eaLnBrk="1" hangingPunct="1"/>
            <a:r>
              <a:rPr lang="en-US" sz="3200" kern="0" dirty="0">
                <a:solidFill>
                  <a:srgbClr val="FFFFFF"/>
                </a:solidFill>
              </a:rPr>
              <a:t>Evaluation and Performance Feedback</a:t>
            </a:r>
          </a:p>
        </p:txBody>
      </p:sp>
      <p:graphicFrame>
        <p:nvGraphicFramePr>
          <p:cNvPr id="7" name="Content Placeholder 6">
            <a:extLst>
              <a:ext uri="{FF2B5EF4-FFF2-40B4-BE49-F238E27FC236}">
                <a16:creationId xmlns:a16="http://schemas.microsoft.com/office/drawing/2014/main" id="{301AD899-6592-984B-9766-2AC2026A6E4C}"/>
              </a:ext>
            </a:extLst>
          </p:cNvPr>
          <p:cNvGraphicFramePr>
            <a:graphicFrameLocks noGrp="1"/>
          </p:cNvGraphicFramePr>
          <p:nvPr>
            <p:ph idx="1"/>
            <p:extLst>
              <p:ext uri="{D42A27DB-BD31-4B8C-83A1-F6EECF244321}">
                <p14:modId xmlns:p14="http://schemas.microsoft.com/office/powerpoint/2010/main" val="1082113394"/>
              </p:ext>
            </p:extLst>
          </p:nvPr>
        </p:nvGraphicFramePr>
        <p:xfrm>
          <a:off x="228600" y="12192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453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solidFill>
                  <a:srgbClr val="000000"/>
                </a:solidFill>
                <a:latin typeface="Franklin Gothic Medium"/>
              </a:rPr>
              <a:t>District Team Members</a:t>
            </a:r>
          </a:p>
          <a:p>
            <a:pPr>
              <a:lnSpc>
                <a:spcPct val="90000"/>
              </a:lnSpc>
              <a:spcBef>
                <a:spcPct val="20000"/>
              </a:spcBef>
            </a:pPr>
            <a:r>
              <a:rPr lang="en-US" sz="2200" dirty="0">
                <a:solidFill>
                  <a:srgbClr val="000000"/>
                </a:solidFill>
                <a:latin typeface="Franklin Gothic Medium"/>
              </a:rPr>
              <a:t>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District Team Time!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dirty="0">
              <a:latin typeface="+mj-lt"/>
            </a:endParaRPr>
          </a:p>
          <a:p>
            <a:pPr eaLnBrk="1" hangingPunct="1">
              <a:lnSpc>
                <a:spcPct val="90000"/>
              </a:lnSpc>
            </a:pPr>
            <a:r>
              <a:rPr lang="en-US" sz="3200" dirty="0">
                <a:latin typeface="+mj-lt"/>
              </a:rPr>
              <a:t>Review Evaluation and Performance Feedback items. </a:t>
            </a:r>
          </a:p>
          <a:p>
            <a:pPr lvl="1" eaLnBrk="1" hangingPunct="1">
              <a:lnSpc>
                <a:spcPct val="90000"/>
              </a:lnSpc>
            </a:pPr>
            <a:r>
              <a:rPr lang="en-US" sz="2400" dirty="0">
                <a:latin typeface="+mj-lt"/>
              </a:rPr>
              <a:t>Self-Assess</a:t>
            </a:r>
          </a:p>
          <a:p>
            <a:pPr lvl="1" eaLnBrk="1" hangingPunct="1">
              <a:lnSpc>
                <a:spcPct val="90000"/>
              </a:lnSpc>
            </a:pPr>
            <a:r>
              <a:rPr lang="en-US" sz="2400" dirty="0">
                <a:latin typeface="+mj-lt"/>
              </a:rPr>
              <a:t>Rate current status</a:t>
            </a:r>
          </a:p>
          <a:p>
            <a:pPr lvl="1" eaLnBrk="1" hangingPunct="1">
              <a:lnSpc>
                <a:spcPct val="90000"/>
              </a:lnSpc>
            </a:pPr>
            <a:r>
              <a:rPr lang="en-US" sz="2400" dirty="0">
                <a:latin typeface="+mj-lt"/>
              </a:rPr>
              <a:t>Celebrate successes!</a:t>
            </a:r>
          </a:p>
          <a:p>
            <a:pPr lvl="1" eaLnBrk="1" hangingPunct="1">
              <a:lnSpc>
                <a:spcPct val="90000"/>
              </a:lnSpc>
            </a:pPr>
            <a:r>
              <a:rPr lang="en-US" sz="2400" dirty="0">
                <a:latin typeface="+mj-lt"/>
              </a:rPr>
              <a:t>Identify areas of needs / growth</a:t>
            </a:r>
          </a:p>
          <a:p>
            <a:pPr lvl="1" eaLnBrk="1" hangingPunct="1">
              <a:lnSpc>
                <a:spcPct val="90000"/>
              </a:lnSpc>
            </a:pPr>
            <a:r>
              <a:rPr lang="en-US" sz="2400" dirty="0">
                <a:latin typeface="+mj-lt"/>
              </a:rPr>
              <a:t>List specific actions</a:t>
            </a:r>
          </a:p>
          <a:p>
            <a:pPr lvl="1" eaLnBrk="1" hangingPunct="1">
              <a:lnSpc>
                <a:spcPct val="90000"/>
              </a:lnSpc>
            </a:pPr>
            <a:endParaRPr lang="en-US" sz="2400" dirty="0">
              <a:latin typeface="+mj-lt"/>
            </a:endParaRPr>
          </a:p>
          <a:p>
            <a:pPr lvl="1" eaLnBrk="1" hangingPunct="1">
              <a:lnSpc>
                <a:spcPct val="90000"/>
              </a:lnSpc>
            </a:pPr>
            <a:r>
              <a:rPr lang="en-US" sz="2400" dirty="0">
                <a:latin typeface="+mj-lt"/>
              </a:rPr>
              <a:t>Be ready to report out!!</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5273432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2706" name="Object 2"/>
          <p:cNvGraphicFramePr>
            <a:graphicFrameLocks noChangeAspect="1"/>
          </p:cNvGraphicFramePr>
          <p:nvPr>
            <p:extLst>
              <p:ext uri="{D42A27DB-BD31-4B8C-83A1-F6EECF244321}">
                <p14:modId xmlns:p14="http://schemas.microsoft.com/office/powerpoint/2010/main" val="3886940204"/>
              </p:ext>
            </p:extLst>
          </p:nvPr>
        </p:nvGraphicFramePr>
        <p:xfrm>
          <a:off x="387350" y="571500"/>
          <a:ext cx="8369300" cy="5715000"/>
        </p:xfrm>
        <a:graphic>
          <a:graphicData uri="http://schemas.openxmlformats.org/presentationml/2006/ole">
            <mc:AlternateContent xmlns:mc="http://schemas.openxmlformats.org/markup-compatibility/2006">
              <mc:Choice xmlns:v="urn:schemas-microsoft-com:vml" Requires="v">
                <p:oleObj spid="_x0000_s7236" name="Document" r:id="rId4" imgW="8369300" imgH="5715000" progId="Word.Document.12">
                  <p:link updateAutomatic="1"/>
                </p:oleObj>
              </mc:Choice>
              <mc:Fallback>
                <p:oleObj name="Document" r:id="rId4" imgW="8369300" imgH="5715000" progId="Word.Document.12">
                  <p:link updateAutomatic="1"/>
                  <p:pic>
                    <p:nvPicPr>
                      <p:cNvPr id="727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50" y="571500"/>
                        <a:ext cx="83693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ounded Rectangle 2">
            <a:extLst>
              <a:ext uri="{FF2B5EF4-FFF2-40B4-BE49-F238E27FC236}">
                <a16:creationId xmlns:a16="http://schemas.microsoft.com/office/drawing/2014/main" id="{4A738C8B-C59E-4840-8AA0-8B71FE1117CB}"/>
              </a:ext>
            </a:extLst>
          </p:cNvPr>
          <p:cNvSpPr/>
          <p:nvPr/>
        </p:nvSpPr>
        <p:spPr bwMode="auto">
          <a:xfrm>
            <a:off x="914400" y="1447800"/>
            <a:ext cx="762000" cy="4838700"/>
          </a:xfrm>
          <a:prstGeom prst="roundRect">
            <a:avLst/>
          </a:prstGeom>
          <a:noFill/>
          <a:ln w="762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08" charset="0"/>
            </a:endParaRPr>
          </a:p>
        </p:txBody>
      </p:sp>
      <p:sp>
        <p:nvSpPr>
          <p:cNvPr id="5" name="Rounded Rectangle 4">
            <a:extLst>
              <a:ext uri="{FF2B5EF4-FFF2-40B4-BE49-F238E27FC236}">
                <a16:creationId xmlns:a16="http://schemas.microsoft.com/office/drawing/2014/main" id="{C6ADD00F-6CF8-E448-8816-E7C2B35F5FA1}"/>
              </a:ext>
            </a:extLst>
          </p:cNvPr>
          <p:cNvSpPr/>
          <p:nvPr/>
        </p:nvSpPr>
        <p:spPr bwMode="auto">
          <a:xfrm>
            <a:off x="6400800" y="1447800"/>
            <a:ext cx="762000" cy="4838700"/>
          </a:xfrm>
          <a:prstGeom prst="roundRect">
            <a:avLst/>
          </a:prstGeom>
          <a:noFill/>
          <a:ln w="762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291261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tretch>
            <a:fillRect/>
          </a:stretch>
        </p:blipFill>
        <p:spPr>
          <a:xfrm>
            <a:off x="2971800" y="2895255"/>
            <a:ext cx="5029200" cy="3372901"/>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16080127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8485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Stakeholder Support</a:t>
            </a:r>
          </a:p>
        </p:txBody>
      </p:sp>
      <p:sp>
        <p:nvSpPr>
          <p:cNvPr id="5" name="Rounded Rectangle 4"/>
          <p:cNvSpPr/>
          <p:nvPr/>
        </p:nvSpPr>
        <p:spPr>
          <a:xfrm>
            <a:off x="6664863"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Workforce Capacity</a:t>
            </a:r>
          </a:p>
        </p:txBody>
      </p:sp>
      <p:sp>
        <p:nvSpPr>
          <p:cNvPr id="7" name="Rounded Rectangle 6"/>
          <p:cNvSpPr/>
          <p:nvPr/>
        </p:nvSpPr>
        <p:spPr>
          <a:xfrm>
            <a:off x="4733352" y="392152"/>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Policy &amp; Systems Alignment</a:t>
            </a:r>
          </a:p>
        </p:txBody>
      </p:sp>
      <p:sp>
        <p:nvSpPr>
          <p:cNvPr id="8" name="Rounded Rectangle 7"/>
          <p:cNvSpPr/>
          <p:nvPr/>
        </p:nvSpPr>
        <p:spPr>
          <a:xfrm>
            <a:off x="2801841" y="385097"/>
            <a:ext cx="1658715" cy="984808"/>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Funding</a:t>
            </a:r>
          </a:p>
        </p:txBody>
      </p:sp>
      <p:sp>
        <p:nvSpPr>
          <p:cNvPr id="9" name="Oval 8"/>
          <p:cNvSpPr/>
          <p:nvPr/>
        </p:nvSpPr>
        <p:spPr>
          <a:xfrm>
            <a:off x="2419933" y="1920163"/>
            <a:ext cx="4304135" cy="1468016"/>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LEADERSHIP TEAMING</a:t>
            </a:r>
          </a:p>
        </p:txBody>
      </p:sp>
      <p:sp>
        <p:nvSpPr>
          <p:cNvPr id="10" name="Rounded Rectangle 9"/>
          <p:cNvSpPr/>
          <p:nvPr/>
        </p:nvSpPr>
        <p:spPr>
          <a:xfrm>
            <a:off x="88001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Training</a:t>
            </a:r>
          </a:p>
        </p:txBody>
      </p:sp>
      <p:sp>
        <p:nvSpPr>
          <p:cNvPr id="11" name="Rounded Rectangle 10"/>
          <p:cNvSpPr/>
          <p:nvPr/>
        </p:nvSpPr>
        <p:spPr>
          <a:xfrm>
            <a:off x="280668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Coaching</a:t>
            </a:r>
          </a:p>
        </p:txBody>
      </p:sp>
      <p:sp>
        <p:nvSpPr>
          <p:cNvPr id="12" name="Rounded Rectangle 11"/>
          <p:cNvSpPr/>
          <p:nvPr/>
        </p:nvSpPr>
        <p:spPr>
          <a:xfrm>
            <a:off x="473335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Evaluation &amp; Performance Feedback</a:t>
            </a:r>
          </a:p>
        </p:txBody>
      </p:sp>
      <p:sp>
        <p:nvSpPr>
          <p:cNvPr id="13" name="Rounded Rectangle 12"/>
          <p:cNvSpPr/>
          <p:nvPr/>
        </p:nvSpPr>
        <p:spPr>
          <a:xfrm>
            <a:off x="6660022" y="3935403"/>
            <a:ext cx="1668398" cy="994429"/>
          </a:xfrm>
          <a:prstGeom prst="round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Behavioral Expertise</a:t>
            </a:r>
          </a:p>
        </p:txBody>
      </p:sp>
      <p:sp>
        <p:nvSpPr>
          <p:cNvPr id="14" name="Rounded Rectangle 13"/>
          <p:cNvSpPr/>
          <p:nvPr/>
        </p:nvSpPr>
        <p:spPr>
          <a:xfrm>
            <a:off x="2296871" y="5502530"/>
            <a:ext cx="4550255" cy="729575"/>
          </a:xfrm>
          <a:prstGeom prst="roundRect">
            <a:avLst/>
          </a:prstGeom>
          <a:solidFill>
            <a:srgbClr val="FFD5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Local Implementation Demonstrations</a:t>
            </a:r>
          </a:p>
        </p:txBody>
      </p:sp>
      <p:cxnSp>
        <p:nvCxnSpPr>
          <p:cNvPr id="27" name="Elbow Connector 26"/>
          <p:cNvCxnSpPr>
            <a:stCxn id="5" idx="2"/>
          </p:cNvCxnSpPr>
          <p:nvPr/>
        </p:nvCxnSpPr>
        <p:spPr>
          <a:xfrm>
            <a:off x="7494221" y="1376960"/>
            <a:ext cx="2841" cy="30624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10" idx="0"/>
          </p:cNvCxnSpPr>
          <p:nvPr/>
        </p:nvCxnSpPr>
        <p:spPr>
          <a:xfrm rot="5400000" flipH="1" flipV="1">
            <a:off x="4445748" y="901572"/>
            <a:ext cx="302295" cy="5765368"/>
          </a:xfrm>
          <a:prstGeom prst="bentConnector2">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10" idx="2"/>
          </p:cNvCxnSpPr>
          <p:nvPr/>
        </p:nvCxnSpPr>
        <p:spPr>
          <a:xfrm rot="16200000" flipH="1">
            <a:off x="4442550" y="2201492"/>
            <a:ext cx="316010" cy="5772689"/>
          </a:xfrm>
          <a:prstGeom prst="bentConnector2">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Elbow Connector 26"/>
          <p:cNvCxnSpPr>
            <a:stCxn id="7" idx="2"/>
          </p:cNvCxnSpPr>
          <p:nvPr/>
        </p:nvCxnSpPr>
        <p:spPr>
          <a:xfrm flipH="1">
            <a:off x="5562709" y="1376960"/>
            <a:ext cx="1" cy="29353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3" name="Elbow Connector 26"/>
          <p:cNvCxnSpPr>
            <a:endCxn id="9" idx="0"/>
          </p:cNvCxnSpPr>
          <p:nvPr/>
        </p:nvCxnSpPr>
        <p:spPr>
          <a:xfrm>
            <a:off x="4572000" y="1675042"/>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5" name="Elbow Connector 26"/>
          <p:cNvCxnSpPr>
            <a:stCxn id="4" idx="2"/>
          </p:cNvCxnSpPr>
          <p:nvPr/>
        </p:nvCxnSpPr>
        <p:spPr>
          <a:xfrm>
            <a:off x="1714211" y="1376960"/>
            <a:ext cx="0" cy="280817"/>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36" name="Elbow Connector 26"/>
          <p:cNvCxnSpPr>
            <a:stCxn id="8" idx="2"/>
          </p:cNvCxnSpPr>
          <p:nvPr/>
        </p:nvCxnSpPr>
        <p:spPr>
          <a:xfrm>
            <a:off x="3631199" y="1369905"/>
            <a:ext cx="0" cy="277501"/>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1706890" y="1645920"/>
            <a:ext cx="5780010" cy="2542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26"/>
          <p:cNvCxnSpPr/>
          <p:nvPr/>
        </p:nvCxnSpPr>
        <p:spPr>
          <a:xfrm flipV="1">
            <a:off x="7494221" y="3621024"/>
            <a:ext cx="0" cy="3108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4" name="Elbow Connector 26"/>
          <p:cNvCxnSpPr>
            <a:stCxn id="11" idx="0"/>
          </p:cNvCxnSpPr>
          <p:nvPr/>
        </p:nvCxnSpPr>
        <p:spPr>
          <a:xfrm flipV="1">
            <a:off x="364088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65" name="Elbow Connector 26"/>
          <p:cNvCxnSpPr>
            <a:stCxn id="12" idx="0"/>
          </p:cNvCxnSpPr>
          <p:nvPr/>
        </p:nvCxnSpPr>
        <p:spPr>
          <a:xfrm flipV="1">
            <a:off x="5567551" y="3633107"/>
            <a:ext cx="0" cy="302296"/>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2" name="Elbow Connector 26"/>
          <p:cNvCxnSpPr>
            <a:endCxn id="13" idx="2"/>
          </p:cNvCxnSpPr>
          <p:nvPr/>
        </p:nvCxnSpPr>
        <p:spPr>
          <a:xfrm flipH="1" flipV="1">
            <a:off x="7494221" y="4929832"/>
            <a:ext cx="2841" cy="329184"/>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5" name="Elbow Connector 26"/>
          <p:cNvCxnSpPr>
            <a:endCxn id="12" idx="2"/>
          </p:cNvCxnSpPr>
          <p:nvPr/>
        </p:nvCxnSpPr>
        <p:spPr>
          <a:xfrm flipV="1">
            <a:off x="556755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76" name="Elbow Connector 26"/>
          <p:cNvCxnSpPr>
            <a:endCxn id="11" idx="2"/>
          </p:cNvCxnSpPr>
          <p:nvPr/>
        </p:nvCxnSpPr>
        <p:spPr>
          <a:xfrm flipV="1">
            <a:off x="3640881" y="4929832"/>
            <a:ext cx="0" cy="301752"/>
          </a:xfrm>
          <a:prstGeom prst="straightConnector1">
            <a:avLst/>
          </a:prstGeom>
          <a:ln>
            <a:solidFill>
              <a:srgbClr val="000000"/>
            </a:solidFill>
            <a:headEnd type="none"/>
          </a:ln>
          <a:effectLst/>
        </p:spPr>
        <p:style>
          <a:lnRef idx="2">
            <a:schemeClr val="accent1"/>
          </a:lnRef>
          <a:fillRef idx="0">
            <a:schemeClr val="accent1"/>
          </a:fillRef>
          <a:effectRef idx="1">
            <a:schemeClr val="accent1"/>
          </a:effectRef>
          <a:fontRef idx="minor">
            <a:schemeClr val="tx1"/>
          </a:fontRef>
        </p:style>
      </p:cxnSp>
      <p:cxnSp>
        <p:nvCxnSpPr>
          <p:cNvPr id="81" name="Elbow Connector 26"/>
          <p:cNvCxnSpPr>
            <a:endCxn id="9" idx="4"/>
          </p:cNvCxnSpPr>
          <p:nvPr/>
        </p:nvCxnSpPr>
        <p:spPr>
          <a:xfrm flipV="1">
            <a:off x="4571999" y="3388179"/>
            <a:ext cx="2" cy="23676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2674301" y="1906052"/>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Executive Functions</a:t>
            </a:r>
          </a:p>
        </p:txBody>
      </p:sp>
      <p:sp>
        <p:nvSpPr>
          <p:cNvPr id="88" name="Oval 87"/>
          <p:cNvSpPr/>
          <p:nvPr/>
        </p:nvSpPr>
        <p:spPr>
          <a:xfrm>
            <a:off x="2674301" y="2780005"/>
            <a:ext cx="3795399" cy="613673"/>
          </a:xfrm>
          <a:prstGeom prst="ellipse">
            <a:avLst/>
          </a:prstGeom>
          <a:solidFill>
            <a:srgbClr val="FFFF00">
              <a:alpha val="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Implementation Functions</a:t>
            </a:r>
          </a:p>
        </p:txBody>
      </p:sp>
      <p:cxnSp>
        <p:nvCxnSpPr>
          <p:cNvPr id="30" name="Elbow Connector 26"/>
          <p:cNvCxnSpPr/>
          <p:nvPr/>
        </p:nvCxnSpPr>
        <p:spPr>
          <a:xfrm flipV="1">
            <a:off x="4571999" y="5254616"/>
            <a:ext cx="1" cy="237744"/>
          </a:xfrm>
          <a:prstGeom prst="straightConnector1">
            <a:avLst/>
          </a:prstGeom>
          <a:ln>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4F2B7D76-FBEC-5343-99B8-8A2A197F081E}"/>
              </a:ext>
            </a:extLst>
          </p:cNvPr>
          <p:cNvSpPr/>
          <p:nvPr/>
        </p:nvSpPr>
        <p:spPr bwMode="auto">
          <a:xfrm>
            <a:off x="4864820" y="66429"/>
            <a:ext cx="1420162" cy="1712619"/>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17087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solidFill>
            <a:srgbClr val="008000">
              <a:alpha val="50195"/>
            </a:srgbClr>
          </a:solidFill>
        </p:spPr>
        <p:txBody>
          <a:bodyPr/>
          <a:lstStyle/>
          <a:p>
            <a:r>
              <a:rPr lang="en-US">
                <a:ea typeface="ＭＳ Ｐゴシック" pitchFamily="-108" charset="-128"/>
                <a:cs typeface="ＭＳ Ｐゴシック" pitchFamily="-108" charset="-128"/>
              </a:rPr>
              <a:t>Response: </a:t>
            </a:r>
            <a:r>
              <a:rPr lang="en-US" i="1">
                <a:solidFill>
                  <a:srgbClr val="CC3300"/>
                </a:solidFill>
                <a:ea typeface="ＭＳ Ｐゴシック" pitchFamily="-108" charset="-128"/>
                <a:cs typeface="ＭＳ Ｐゴシック" pitchFamily="-108" charset="-128"/>
              </a:rPr>
              <a:t>Work Smarter</a:t>
            </a:r>
            <a:endParaRPr lang="en-US">
              <a:solidFill>
                <a:srgbClr val="CC3300"/>
              </a:solidFill>
              <a:ea typeface="ＭＳ Ｐゴシック" pitchFamily="-108" charset="-128"/>
              <a:cs typeface="ＭＳ Ｐゴシック" pitchFamily="-108" charset="-128"/>
            </a:endParaRPr>
          </a:p>
        </p:txBody>
      </p:sp>
      <p:sp>
        <p:nvSpPr>
          <p:cNvPr id="491523" name="Rectangle 3"/>
          <p:cNvSpPr>
            <a:spLocks noGrp="1" noChangeArrowheads="1"/>
          </p:cNvSpPr>
          <p:nvPr>
            <p:ph type="body" idx="1"/>
          </p:nvPr>
        </p:nvSpPr>
        <p:spPr>
          <a:solidFill>
            <a:srgbClr val="FFFF00">
              <a:alpha val="50195"/>
            </a:srgbClr>
          </a:solidFill>
        </p:spPr>
        <p:txBody>
          <a:bodyPr/>
          <a:lstStyle/>
          <a:p>
            <a:pPr>
              <a:lnSpc>
                <a:spcPct val="140000"/>
              </a:lnSpc>
            </a:pPr>
            <a:r>
              <a:rPr lang="en-US" sz="3600" i="1" dirty="0">
                <a:ea typeface="ＭＳ Ｐゴシック" pitchFamily="-108" charset="-128"/>
                <a:cs typeface="ＭＳ Ｐゴシック" pitchFamily="-108" charset="-128"/>
              </a:rPr>
              <a:t>Do less…better</a:t>
            </a:r>
          </a:p>
          <a:p>
            <a:pPr>
              <a:lnSpc>
                <a:spcPct val="140000"/>
              </a:lnSpc>
            </a:pPr>
            <a:r>
              <a:rPr lang="en-US" sz="3600" i="1" dirty="0">
                <a:ea typeface="ＭＳ Ｐゴシック" pitchFamily="-108" charset="-128"/>
                <a:cs typeface="ＭＳ Ｐゴシック" pitchFamily="-108" charset="-128"/>
              </a:rPr>
              <a:t>Do it once</a:t>
            </a:r>
          </a:p>
          <a:p>
            <a:pPr>
              <a:lnSpc>
                <a:spcPct val="140000"/>
              </a:lnSpc>
            </a:pPr>
            <a:r>
              <a:rPr lang="en-US" sz="3600" i="1" dirty="0">
                <a:ea typeface="ＭＳ Ｐゴシック" pitchFamily="-108" charset="-128"/>
                <a:cs typeface="ＭＳ Ｐゴシック" pitchFamily="-108" charset="-128"/>
              </a:rPr>
              <a:t>Invest in clear outcomes</a:t>
            </a:r>
          </a:p>
          <a:p>
            <a:pPr>
              <a:lnSpc>
                <a:spcPct val="140000"/>
              </a:lnSpc>
            </a:pPr>
            <a:r>
              <a:rPr lang="en-US" sz="3600" i="1" dirty="0">
                <a:ea typeface="ＭＳ Ｐゴシック" pitchFamily="-108" charset="-128"/>
                <a:cs typeface="ＭＳ Ｐゴシック" pitchFamily="-108" charset="-128"/>
              </a:rPr>
              <a:t>Invest in a sure thing</a:t>
            </a:r>
          </a:p>
          <a:p>
            <a:pPr>
              <a:lnSpc>
                <a:spcPct val="140000"/>
              </a:lnSpc>
            </a:pPr>
            <a:r>
              <a:rPr lang="en-US" sz="3600" i="1" dirty="0">
                <a:ea typeface="ＭＳ Ｐゴシック" pitchFamily="-108" charset="-128"/>
                <a:cs typeface="ＭＳ Ｐゴシック" pitchFamily="-108" charset="-128"/>
              </a:rPr>
              <a:t>Be strategic about problem solving</a:t>
            </a:r>
          </a:p>
        </p:txBody>
      </p:sp>
    </p:spTree>
    <p:extLst>
      <p:ext uri="{BB962C8B-B14F-4D97-AF65-F5344CB8AC3E}">
        <p14:creationId xmlns:p14="http://schemas.microsoft.com/office/powerpoint/2010/main" val="2702091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5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Group 2"/>
          <p:cNvGraphicFramePr>
            <a:graphicFrameLocks noGrp="1"/>
          </p:cNvGraphicFramePr>
          <p:nvPr>
            <p:ph type="tbl" idx="1"/>
          </p:nvPr>
        </p:nvGraphicFramePr>
        <p:xfrm>
          <a:off x="228600" y="533400"/>
          <a:ext cx="8763000" cy="5559744"/>
        </p:xfrm>
        <a:graphic>
          <a:graphicData uri="http://schemas.openxmlformats.org/drawingml/2006/table">
            <a:tbl>
              <a:tblPr/>
              <a:tblGrid>
                <a:gridCol w="1565275">
                  <a:extLst>
                    <a:ext uri="{9D8B030D-6E8A-4147-A177-3AD203B41FA5}">
                      <a16:colId xmlns:a16="http://schemas.microsoft.com/office/drawing/2014/main" val="20000"/>
                    </a:ext>
                  </a:extLst>
                </a:gridCol>
                <a:gridCol w="1558925">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231900">
                  <a:extLst>
                    <a:ext uri="{9D8B030D-6E8A-4147-A177-3AD203B41FA5}">
                      <a16:colId xmlns:a16="http://schemas.microsoft.com/office/drawing/2014/main" val="20003"/>
                    </a:ext>
                  </a:extLst>
                </a:gridCol>
                <a:gridCol w="1252538">
                  <a:extLst>
                    <a:ext uri="{9D8B030D-6E8A-4147-A177-3AD203B41FA5}">
                      <a16:colId xmlns:a16="http://schemas.microsoft.com/office/drawing/2014/main" val="20004"/>
                    </a:ext>
                  </a:extLst>
                </a:gridCol>
                <a:gridCol w="1173162">
                  <a:extLst>
                    <a:ext uri="{9D8B030D-6E8A-4147-A177-3AD203B41FA5}">
                      <a16:colId xmlns:a16="http://schemas.microsoft.com/office/drawing/2014/main" val="20005"/>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Initiative,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Target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Staff Involved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SIP/SID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Attendance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Increase attendance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Increase % of students attending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Eric, Ellen, Marlee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Character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character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character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Marlee, J.S., Ellen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Safety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Predictable response to threat/crisis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Dangerous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Has not 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School Spirit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Enhance school spirit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morale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Has not 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Discipline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Decrease office referrals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Bullies, antisocial students, repeat offenders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Ellen, Eric, Marlee, Otis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DARE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Prevent drug 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High/at-risk drug users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EBS Work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Implement 3-tier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Decrease office referrals, increase attendance, enhance academic engagement, improve grades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Eric, Ellen, Marlee, Otis, Emma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89155" name="Text Box 67"/>
          <p:cNvSpPr txBox="1">
            <a:spLocks noChangeArrowheads="1"/>
          </p:cNvSpPr>
          <p:nvPr/>
        </p:nvSpPr>
        <p:spPr bwMode="auto">
          <a:xfrm>
            <a:off x="3200400" y="0"/>
            <a:ext cx="3587750" cy="457200"/>
          </a:xfrm>
          <a:prstGeom prst="rect">
            <a:avLst/>
          </a:prstGeom>
          <a:noFill/>
          <a:ln w="9525">
            <a:noFill/>
            <a:miter lim="800000"/>
            <a:headEnd/>
            <a:tailEnd/>
          </a:ln>
        </p:spPr>
        <p:txBody>
          <a:bodyPr wrap="none">
            <a:prstTxWarp prst="textNoShape">
              <a:avLst/>
            </a:prstTxWarp>
            <a:spAutoFit/>
          </a:bodyPr>
          <a:lstStyle/>
          <a:p>
            <a:r>
              <a:rPr lang="en-US" sz="2400" b="1"/>
              <a:t>Sample Teaming Matrix</a:t>
            </a:r>
          </a:p>
        </p:txBody>
      </p:sp>
    </p:spTree>
    <p:extLst>
      <p:ext uri="{BB962C8B-B14F-4D97-AF65-F5344CB8AC3E}">
        <p14:creationId xmlns:p14="http://schemas.microsoft.com/office/powerpoint/2010/main" val="183754995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5028" name="Group 68"/>
          <p:cNvGraphicFramePr>
            <a:graphicFrameLocks noGrp="1"/>
          </p:cNvGraphicFramePr>
          <p:nvPr>
            <p:ph type="tbl" idx="1"/>
            <p:extLst>
              <p:ext uri="{D42A27DB-BD31-4B8C-83A1-F6EECF244321}">
                <p14:modId xmlns:p14="http://schemas.microsoft.com/office/powerpoint/2010/main" val="1614781180"/>
              </p:ext>
            </p:extLst>
          </p:nvPr>
        </p:nvGraphicFramePr>
        <p:xfrm>
          <a:off x="228600" y="762000"/>
          <a:ext cx="8534400" cy="5836921"/>
        </p:xfrm>
        <a:graphic>
          <a:graphicData uri="http://schemas.openxmlformats.org/drawingml/2006/table">
            <a:tbl>
              <a:tblPr/>
              <a:tblGrid>
                <a:gridCol w="1752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pitchFamily="-111" charset="0"/>
                        </a:rPr>
                        <a:t>Initiative, Project,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pitchFamily="-111"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Target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Staff Involved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latin typeface="Arial" pitchFamily="-111" charset="0"/>
                        </a:rPr>
                        <a:t>District Improvement Plan Goal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627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Attendance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111" charset="0"/>
                        </a:rPr>
                        <a:t>Trauma Informed Team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111" charset="0"/>
                        </a:rPr>
                        <a:t>SEL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111" charset="0"/>
                        </a:rPr>
                        <a:t>Anti bullying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111" charset="0"/>
                        </a:rPr>
                        <a:t>Data Workgroup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111" charset="0"/>
                        </a:rPr>
                        <a:t>Literacy program evaluation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111" charset="0"/>
                        </a:rPr>
                        <a:t>Behavior Work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7107" name="Text Box 67"/>
          <p:cNvSpPr txBox="1">
            <a:spLocks noChangeArrowheads="1"/>
          </p:cNvSpPr>
          <p:nvPr/>
        </p:nvSpPr>
        <p:spPr bwMode="auto">
          <a:xfrm>
            <a:off x="3200400" y="152400"/>
            <a:ext cx="3049588" cy="519113"/>
          </a:xfrm>
          <a:prstGeom prst="rect">
            <a:avLst/>
          </a:prstGeom>
          <a:noFill/>
          <a:ln w="9525">
            <a:noFill/>
            <a:miter lim="800000"/>
            <a:headEnd/>
            <a:tailEnd/>
          </a:ln>
        </p:spPr>
        <p:txBody>
          <a:bodyPr wrap="none">
            <a:prstTxWarp prst="textNoShape">
              <a:avLst/>
            </a:prstTxWarp>
            <a:spAutoFit/>
          </a:bodyPr>
          <a:lstStyle/>
          <a:p>
            <a:r>
              <a:rPr lang="en-US" sz="2800" b="1"/>
              <a:t>Working Smarter</a:t>
            </a:r>
          </a:p>
        </p:txBody>
      </p:sp>
      <p:sp>
        <p:nvSpPr>
          <p:cNvPr id="2" name="Rectangle 1">
            <a:extLst>
              <a:ext uri="{FF2B5EF4-FFF2-40B4-BE49-F238E27FC236}">
                <a16:creationId xmlns:a16="http://schemas.microsoft.com/office/drawing/2014/main" id="{1A75CF25-6C27-524D-9B97-F487925329E5}"/>
              </a:ext>
            </a:extLst>
          </p:cNvPr>
          <p:cNvSpPr/>
          <p:nvPr/>
        </p:nvSpPr>
        <p:spPr bwMode="auto">
          <a:xfrm>
            <a:off x="3048000" y="2819400"/>
            <a:ext cx="5562600" cy="20574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latin typeface="Arial" panose="020B0604020202020204" pitchFamily="34" charset="0"/>
                <a:cs typeface="Arial" panose="020B0604020202020204" pitchFamily="34" charset="0"/>
              </a:rPr>
              <a:t>Complete a resource audit!!!</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bg1"/>
                </a:solidFill>
                <a:effectLst/>
                <a:latin typeface="Arial" panose="020B0604020202020204" pitchFamily="34" charset="0"/>
                <a:cs typeface="Arial" panose="020B0604020202020204" pitchFamily="34" charset="0"/>
              </a:rPr>
              <a:t>Consider an executive District Team that integrates the other various teams / outcomes.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bg1"/>
                </a:solidFill>
                <a:latin typeface="Arial" panose="020B0604020202020204" pitchFamily="34" charset="0"/>
                <a:cs typeface="Arial" panose="020B0604020202020204" pitchFamily="34" charset="0"/>
              </a:rPr>
              <a:t>Use a district evaluation plan across various teams</a:t>
            </a:r>
            <a:endParaRPr kumimoji="0" lang="en-US" sz="180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81857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20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Committee Audit (Working Smarter)</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r>
              <a:rPr lang="en-US" sz="2400" dirty="0">
                <a:latin typeface="+mj-lt"/>
              </a:rPr>
              <a:t>Complete District Committee/ Group Self Assessment and Action Planning</a:t>
            </a:r>
            <a:endParaRPr lang="en-US" sz="2400" i="1" dirty="0">
              <a:latin typeface="+mj-lt"/>
            </a:endParaRPr>
          </a:p>
          <a:p>
            <a:pPr eaLnBrk="1" hangingPunct="1">
              <a:lnSpc>
                <a:spcPct val="90000"/>
              </a:lnSpc>
            </a:pPr>
            <a:endParaRPr lang="en-US" sz="900" dirty="0">
              <a:latin typeface="+mj-lt"/>
            </a:endParaRPr>
          </a:p>
          <a:p>
            <a:pPr eaLnBrk="1" hangingPunct="1">
              <a:lnSpc>
                <a:spcPct val="90000"/>
              </a:lnSpc>
            </a:pPr>
            <a:r>
              <a:rPr lang="en-US" sz="2400" dirty="0">
                <a:latin typeface="+mj-lt"/>
              </a:rPr>
              <a:t>Add items to your </a:t>
            </a:r>
            <a:r>
              <a:rPr lang="en-US" sz="2400" b="1" dirty="0">
                <a:latin typeface="+mj-lt"/>
              </a:rPr>
              <a:t>Action Plan</a:t>
            </a:r>
            <a:r>
              <a:rPr lang="en-US" sz="2400" dirty="0">
                <a:latin typeface="+mj-lt"/>
              </a:rPr>
              <a:t> as necessary</a:t>
            </a:r>
          </a:p>
          <a:p>
            <a:pPr eaLnBrk="1" hangingPunct="1">
              <a:lnSpc>
                <a:spcPct val="90000"/>
              </a:lnSpc>
            </a:pP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36709470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28575"/>
            <a:ext cx="9144000" cy="1295400"/>
          </a:xfrm>
        </p:spPr>
        <p:txBody>
          <a:bodyPr>
            <a:noAutofit/>
          </a:bodyPr>
          <a:lstStyle/>
          <a:p>
            <a:pPr algn="ctr">
              <a:defRPr/>
            </a:pPr>
            <a:r>
              <a:rPr lang="en-US" dirty="0"/>
              <a:t>Alignment of What?</a:t>
            </a:r>
          </a:p>
        </p:txBody>
      </p:sp>
      <p:sp>
        <p:nvSpPr>
          <p:cNvPr id="90115" name="Content Placeholder 2"/>
          <p:cNvSpPr>
            <a:spLocks noGrp="1"/>
          </p:cNvSpPr>
          <p:nvPr>
            <p:ph idx="1"/>
          </p:nvPr>
        </p:nvSpPr>
        <p:spPr>
          <a:xfrm>
            <a:off x="-7935" y="1520825"/>
            <a:ext cx="9124951" cy="4876800"/>
          </a:xfrm>
        </p:spPr>
        <p:txBody>
          <a:bodyPr/>
          <a:lstStyle/>
          <a:p>
            <a:pPr marL="0" indent="0" algn="ctr">
              <a:buNone/>
            </a:pPr>
            <a:r>
              <a:rPr lang="en-US" altLang="en-US" sz="3200" dirty="0"/>
              <a:t>SEL</a:t>
            </a:r>
          </a:p>
          <a:p>
            <a:pPr marL="0" indent="0" algn="ctr">
              <a:buNone/>
            </a:pPr>
            <a:r>
              <a:rPr lang="en-US" altLang="en-US" sz="3200" dirty="0"/>
              <a:t>Trauma Informed Practices</a:t>
            </a:r>
          </a:p>
          <a:p>
            <a:pPr marL="0" indent="0" algn="ctr">
              <a:buNone/>
            </a:pPr>
            <a:r>
              <a:rPr lang="en-US" altLang="en-US" sz="3200" dirty="0"/>
              <a:t>Restorative Practices</a:t>
            </a:r>
          </a:p>
          <a:p>
            <a:pPr marL="0" indent="0" algn="ctr">
              <a:buNone/>
            </a:pPr>
            <a:r>
              <a:rPr lang="en-US" altLang="en-US" sz="3200" dirty="0"/>
              <a:t>Responsive Classroom</a:t>
            </a:r>
          </a:p>
          <a:p>
            <a:pPr marL="0" indent="0" algn="ctr">
              <a:buNone/>
            </a:pPr>
            <a:r>
              <a:rPr lang="en-US" altLang="en-US" sz="3200" dirty="0"/>
              <a:t>Open Circle </a:t>
            </a:r>
          </a:p>
          <a:p>
            <a:pPr marL="0" indent="0" algn="ctr">
              <a:buNone/>
            </a:pPr>
            <a:r>
              <a:rPr lang="en-US" altLang="en-US" sz="3200" dirty="0"/>
              <a:t>Character Education</a:t>
            </a:r>
          </a:p>
          <a:p>
            <a:pPr marL="0" indent="0" algn="ctr">
              <a:buNone/>
            </a:pPr>
            <a:r>
              <a:rPr lang="en-US" altLang="en-US" sz="3200" dirty="0" err="1"/>
              <a:t>Olweus</a:t>
            </a:r>
            <a:r>
              <a:rPr lang="en-US" altLang="en-US" sz="3200" dirty="0"/>
              <a:t> Bully Prevention</a:t>
            </a:r>
          </a:p>
          <a:p>
            <a:endParaRPr lang="en-US" altLang="en-US" dirty="0"/>
          </a:p>
        </p:txBody>
      </p:sp>
      <p:cxnSp>
        <p:nvCxnSpPr>
          <p:cNvPr id="5" name="Straight Connector 4"/>
          <p:cNvCxnSpPr/>
          <p:nvPr/>
        </p:nvCxnSpPr>
        <p:spPr>
          <a:xfrm>
            <a:off x="0" y="129540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127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28575"/>
            <a:ext cx="9144000" cy="1295400"/>
          </a:xfrm>
        </p:spPr>
        <p:txBody>
          <a:bodyPr>
            <a:noAutofit/>
          </a:bodyPr>
          <a:lstStyle/>
          <a:p>
            <a:pPr algn="ctr">
              <a:defRPr/>
            </a:pPr>
            <a:r>
              <a:rPr lang="en-US" sz="4400" dirty="0"/>
              <a:t>Are They All the Same?</a:t>
            </a:r>
          </a:p>
        </p:txBody>
      </p:sp>
      <p:sp>
        <p:nvSpPr>
          <p:cNvPr id="90115" name="Content Placeholder 2"/>
          <p:cNvSpPr>
            <a:spLocks noGrp="1"/>
          </p:cNvSpPr>
          <p:nvPr>
            <p:ph idx="1"/>
          </p:nvPr>
        </p:nvSpPr>
        <p:spPr>
          <a:xfrm>
            <a:off x="-7935" y="1520825"/>
            <a:ext cx="9124951" cy="4876800"/>
          </a:xfrm>
        </p:spPr>
        <p:txBody>
          <a:bodyPr/>
          <a:lstStyle/>
          <a:p>
            <a:endParaRPr lang="en-US" altLang="en-US" sz="3200" dirty="0"/>
          </a:p>
          <a:p>
            <a:r>
              <a:rPr lang="en-US" altLang="en-US" sz="3200" dirty="0"/>
              <a:t>Is the approach we are considering a </a:t>
            </a:r>
            <a:r>
              <a:rPr lang="en-US" altLang="en-US" sz="3200" b="1" dirty="0"/>
              <a:t>compelling rationale</a:t>
            </a:r>
            <a:r>
              <a:rPr lang="en-US" altLang="en-US" sz="3200" dirty="0"/>
              <a:t> that buttresses the need for MTSS/PBIS implementation?</a:t>
            </a:r>
          </a:p>
          <a:p>
            <a:endParaRPr lang="en-US" altLang="en-US" sz="3200" dirty="0"/>
          </a:p>
          <a:p>
            <a:r>
              <a:rPr lang="en-US" altLang="en-US" sz="3200" dirty="0"/>
              <a:t>Is the approach we are considering a </a:t>
            </a:r>
            <a:r>
              <a:rPr lang="en-US" altLang="en-US" sz="3200" b="1" dirty="0"/>
              <a:t>supportive practice</a:t>
            </a:r>
            <a:r>
              <a:rPr lang="en-US" altLang="en-US" sz="3200" dirty="0"/>
              <a:t> that will enhance what they are doing?</a:t>
            </a:r>
          </a:p>
        </p:txBody>
      </p:sp>
      <p:cxnSp>
        <p:nvCxnSpPr>
          <p:cNvPr id="5" name="Straight Connector 4"/>
          <p:cNvCxnSpPr/>
          <p:nvPr/>
        </p:nvCxnSpPr>
        <p:spPr>
          <a:xfrm>
            <a:off x="0" y="129540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217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76343"/>
          </a:xfrm>
        </p:spPr>
        <p:txBody>
          <a:bodyPr>
            <a:noAutofit/>
          </a:bodyPr>
          <a:lstStyle/>
          <a:p>
            <a:pPr algn="ctr">
              <a:defRPr/>
            </a:pPr>
            <a:r>
              <a:rPr lang="en-US" dirty="0"/>
              <a:t>Alignment of What?</a:t>
            </a:r>
          </a:p>
        </p:txBody>
      </p:sp>
      <p:sp>
        <p:nvSpPr>
          <p:cNvPr id="3" name="Text Placeholder 2"/>
          <p:cNvSpPr>
            <a:spLocks noGrp="1"/>
          </p:cNvSpPr>
          <p:nvPr>
            <p:ph type="body" sz="half" idx="1"/>
          </p:nvPr>
        </p:nvSpPr>
        <p:spPr/>
        <p:style>
          <a:lnRef idx="2">
            <a:schemeClr val="dk1"/>
          </a:lnRef>
          <a:fillRef idx="1">
            <a:schemeClr val="lt1"/>
          </a:fillRef>
          <a:effectRef idx="0">
            <a:schemeClr val="dk1"/>
          </a:effectRef>
          <a:fontRef idx="minor">
            <a:schemeClr val="dk1"/>
          </a:fontRef>
        </p:style>
        <p:txBody>
          <a:bodyPr/>
          <a:lstStyle/>
          <a:p>
            <a:pPr marL="0" lvl="0" indent="0" algn="ctr">
              <a:buClr>
                <a:prstClr val="black"/>
              </a:buClr>
              <a:buNone/>
            </a:pPr>
            <a:r>
              <a:rPr lang="en-US" altLang="en-US" sz="3200" b="1" dirty="0">
                <a:solidFill>
                  <a:prstClr val="black"/>
                </a:solidFill>
              </a:rPr>
              <a:t>Compelling Rational</a:t>
            </a:r>
          </a:p>
          <a:p>
            <a:pPr marL="0" lvl="0" indent="0" algn="ctr">
              <a:buClr>
                <a:prstClr val="black"/>
              </a:buClr>
              <a:buNone/>
            </a:pPr>
            <a:endParaRPr lang="en-US" altLang="en-US" sz="2800" dirty="0">
              <a:solidFill>
                <a:prstClr val="black"/>
              </a:solidFill>
            </a:endParaRPr>
          </a:p>
          <a:p>
            <a:pPr marL="0" lvl="0" indent="0" algn="ctr">
              <a:buClr>
                <a:prstClr val="black"/>
              </a:buClr>
              <a:buNone/>
            </a:pPr>
            <a:r>
              <a:rPr lang="en-US" altLang="en-US" sz="2800" dirty="0">
                <a:solidFill>
                  <a:prstClr val="black"/>
                </a:solidFill>
              </a:rPr>
              <a:t>SEL</a:t>
            </a:r>
          </a:p>
          <a:p>
            <a:pPr marL="0" lvl="0" indent="0" algn="ctr">
              <a:buClr>
                <a:prstClr val="black"/>
              </a:buClr>
              <a:buNone/>
            </a:pPr>
            <a:r>
              <a:rPr lang="en-US" altLang="en-US" sz="2800" dirty="0">
                <a:solidFill>
                  <a:prstClr val="black"/>
                </a:solidFill>
              </a:rPr>
              <a:t>Trauma Informed Practices</a:t>
            </a:r>
          </a:p>
          <a:p>
            <a:endParaRPr lang="en-US" dirty="0"/>
          </a:p>
        </p:txBody>
      </p:sp>
      <p:sp>
        <p:nvSpPr>
          <p:cNvPr id="4"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pPr marL="0" lvl="0" indent="0" algn="ctr">
              <a:buClr>
                <a:prstClr val="black"/>
              </a:buClr>
              <a:buNone/>
            </a:pPr>
            <a:r>
              <a:rPr lang="en-US" altLang="en-US" sz="3200" b="1" dirty="0">
                <a:solidFill>
                  <a:prstClr val="black"/>
                </a:solidFill>
              </a:rPr>
              <a:t>Supportive Practices</a:t>
            </a:r>
          </a:p>
          <a:p>
            <a:pPr marL="0" lvl="0" indent="0" algn="ctr">
              <a:buClr>
                <a:prstClr val="black"/>
              </a:buClr>
              <a:buNone/>
            </a:pPr>
            <a:endParaRPr lang="en-US" altLang="en-US" dirty="0">
              <a:solidFill>
                <a:prstClr val="black"/>
              </a:solidFill>
            </a:endParaRPr>
          </a:p>
          <a:p>
            <a:pPr marL="0" lvl="0" indent="0" algn="ctr">
              <a:buClr>
                <a:prstClr val="black"/>
              </a:buClr>
              <a:buNone/>
            </a:pPr>
            <a:r>
              <a:rPr lang="en-US" altLang="en-US" sz="2800" dirty="0">
                <a:solidFill>
                  <a:prstClr val="black"/>
                </a:solidFill>
              </a:rPr>
              <a:t>Restorative Practices</a:t>
            </a:r>
          </a:p>
          <a:p>
            <a:pPr marL="0" lvl="0" indent="0" algn="ctr">
              <a:buClr>
                <a:prstClr val="black"/>
              </a:buClr>
              <a:buNone/>
            </a:pPr>
            <a:r>
              <a:rPr lang="en-US" altLang="en-US" sz="2800" dirty="0">
                <a:solidFill>
                  <a:prstClr val="black"/>
                </a:solidFill>
              </a:rPr>
              <a:t>Responsive Classroom</a:t>
            </a:r>
          </a:p>
          <a:p>
            <a:pPr marL="0" lvl="0" indent="0" algn="ctr">
              <a:buClr>
                <a:prstClr val="black"/>
              </a:buClr>
              <a:buNone/>
            </a:pPr>
            <a:r>
              <a:rPr lang="en-US" altLang="en-US" sz="2800" dirty="0">
                <a:solidFill>
                  <a:prstClr val="black"/>
                </a:solidFill>
              </a:rPr>
              <a:t>Open Circle </a:t>
            </a:r>
          </a:p>
          <a:p>
            <a:pPr marL="0" lvl="0" indent="0" algn="ctr">
              <a:buClr>
                <a:prstClr val="black"/>
              </a:buClr>
              <a:buNone/>
            </a:pPr>
            <a:r>
              <a:rPr lang="en-US" altLang="en-US" sz="2800" dirty="0">
                <a:solidFill>
                  <a:prstClr val="black"/>
                </a:solidFill>
              </a:rPr>
              <a:t>Character Education</a:t>
            </a:r>
          </a:p>
          <a:p>
            <a:pPr marL="0" lvl="0" indent="0" algn="ctr">
              <a:buClr>
                <a:prstClr val="black"/>
              </a:buClr>
              <a:buNone/>
            </a:pPr>
            <a:r>
              <a:rPr lang="en-US" altLang="en-US" sz="2800" dirty="0" err="1">
                <a:solidFill>
                  <a:prstClr val="black"/>
                </a:solidFill>
              </a:rPr>
              <a:t>Olweus</a:t>
            </a:r>
            <a:r>
              <a:rPr lang="en-US" altLang="en-US" sz="2800" dirty="0">
                <a:solidFill>
                  <a:prstClr val="black"/>
                </a:solidFill>
              </a:rPr>
              <a:t> Bully Prevention</a:t>
            </a:r>
          </a:p>
          <a:p>
            <a:endParaRPr lang="en-US" dirty="0"/>
          </a:p>
        </p:txBody>
      </p:sp>
      <p:cxnSp>
        <p:nvCxnSpPr>
          <p:cNvPr id="5" name="Straight Connector 4"/>
          <p:cNvCxnSpPr/>
          <p:nvPr/>
        </p:nvCxnSpPr>
        <p:spPr>
          <a:xfrm>
            <a:off x="0" y="129540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493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28575"/>
            <a:ext cx="9144000" cy="1295400"/>
          </a:xfrm>
        </p:spPr>
        <p:txBody>
          <a:bodyPr>
            <a:noAutofit/>
          </a:bodyPr>
          <a:lstStyle/>
          <a:p>
            <a:pPr algn="ctr">
              <a:defRPr/>
            </a:pPr>
            <a:r>
              <a:rPr lang="en-US" dirty="0"/>
              <a:t>How We Are Infusing SEL</a:t>
            </a:r>
          </a:p>
        </p:txBody>
      </p:sp>
      <p:sp>
        <p:nvSpPr>
          <p:cNvPr id="90115" name="Content Placeholder 2"/>
          <p:cNvSpPr>
            <a:spLocks noGrp="1"/>
          </p:cNvSpPr>
          <p:nvPr>
            <p:ph idx="1"/>
          </p:nvPr>
        </p:nvSpPr>
        <p:spPr>
          <a:xfrm>
            <a:off x="-7935" y="1520825"/>
            <a:ext cx="9124951" cy="4876800"/>
          </a:xfrm>
        </p:spPr>
        <p:txBody>
          <a:bodyPr/>
          <a:lstStyle/>
          <a:p>
            <a:r>
              <a:rPr lang="en-US" altLang="en-US" sz="3600" dirty="0"/>
              <a:t>Strategies to Set the Stage</a:t>
            </a:r>
          </a:p>
          <a:p>
            <a:pPr lvl="1"/>
            <a:r>
              <a:rPr lang="en-US" altLang="en-US" sz="3200" dirty="0"/>
              <a:t>Mission statement</a:t>
            </a:r>
          </a:p>
          <a:p>
            <a:pPr lvl="1"/>
            <a:r>
              <a:rPr lang="en-US" altLang="en-US" sz="3200" dirty="0"/>
              <a:t>Embedded in the training curriculum</a:t>
            </a:r>
          </a:p>
          <a:p>
            <a:pPr lvl="2"/>
            <a:r>
              <a:rPr lang="en-US" altLang="en-US" sz="2800" dirty="0"/>
              <a:t>‘Think About It’ alignment chart</a:t>
            </a:r>
          </a:p>
          <a:p>
            <a:pPr lvl="2"/>
            <a:r>
              <a:rPr lang="en-US" altLang="en-US" sz="2800" dirty="0"/>
              <a:t>Setting the tone for specific content modules</a:t>
            </a:r>
          </a:p>
          <a:p>
            <a:endParaRPr lang="en-US" altLang="en-US" sz="3200" dirty="0"/>
          </a:p>
        </p:txBody>
      </p:sp>
      <p:cxnSp>
        <p:nvCxnSpPr>
          <p:cNvPr id="5" name="Straight Connector 4"/>
          <p:cNvCxnSpPr/>
          <p:nvPr/>
        </p:nvCxnSpPr>
        <p:spPr>
          <a:xfrm>
            <a:off x="0" y="129540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288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idx="4294967295"/>
          </p:nvPr>
        </p:nvSpPr>
        <p:spPr>
          <a:xfrm>
            <a:off x="0" y="0"/>
            <a:ext cx="9144000" cy="1216025"/>
          </a:xfrm>
        </p:spPr>
        <p:txBody>
          <a:bodyPr>
            <a:noAutofit/>
          </a:bodyPr>
          <a:lstStyle/>
          <a:p>
            <a:pPr algn="ctr" eaLnBrk="1" hangingPunct="1">
              <a:defRPr/>
            </a:pPr>
            <a:r>
              <a:rPr lang="en-US" altLang="en-US" sz="2400" b="1" dirty="0">
                <a:solidFill>
                  <a:srgbClr val="000000"/>
                </a:solidFill>
              </a:rPr>
              <a:t>Alignment, Braiding &amp; Integration</a:t>
            </a:r>
            <a:br>
              <a:rPr lang="en-US" altLang="en-US" sz="2400" b="1" dirty="0">
                <a:solidFill>
                  <a:srgbClr val="000000"/>
                </a:solidFill>
              </a:rPr>
            </a:br>
            <a:r>
              <a:rPr lang="en-US" altLang="en-US" sz="2400" dirty="0">
                <a:solidFill>
                  <a:srgbClr val="000000"/>
                </a:solidFill>
              </a:rPr>
              <a:t>It’s not an either or choice – It’s about how these different approaches complement one another to meet your school’s needs</a:t>
            </a:r>
            <a:endParaRPr lang="en-US" altLang="en-US" sz="2400" dirty="0"/>
          </a:p>
        </p:txBody>
      </p:sp>
      <p:sp>
        <p:nvSpPr>
          <p:cNvPr id="263171" name="Rectangle 3"/>
          <p:cNvSpPr>
            <a:spLocks noGrp="1" noChangeArrowheads="1"/>
          </p:cNvSpPr>
          <p:nvPr>
            <p:ph type="body" idx="4294967295"/>
          </p:nvPr>
        </p:nvSpPr>
        <p:spPr>
          <a:xfrm>
            <a:off x="-6350" y="1295400"/>
            <a:ext cx="9144000" cy="5029200"/>
          </a:xfrm>
        </p:spPr>
        <p:txBody>
          <a:bodyPr/>
          <a:lstStyle/>
          <a:p>
            <a:pPr eaLnBrk="1" hangingPunct="1"/>
            <a:endParaRPr lang="en-US" altLang="en-US" sz="2800"/>
          </a:p>
          <a:p>
            <a:pPr eaLnBrk="1" hangingPunct="1"/>
            <a:endParaRPr lang="en-US" altLang="en-US" sz="2800"/>
          </a:p>
        </p:txBody>
      </p:sp>
      <p:cxnSp>
        <p:nvCxnSpPr>
          <p:cNvPr id="5" name="Straight Connector 4"/>
          <p:cNvCxnSpPr/>
          <p:nvPr/>
        </p:nvCxnSpPr>
        <p:spPr>
          <a:xfrm>
            <a:off x="0" y="121920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359203995"/>
              </p:ext>
            </p:extLst>
          </p:nvPr>
        </p:nvGraphicFramePr>
        <p:xfrm>
          <a:off x="76200" y="1295400"/>
          <a:ext cx="9061449" cy="5149772"/>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1126490">
                  <a:extLst>
                    <a:ext uri="{9D8B030D-6E8A-4147-A177-3AD203B41FA5}">
                      <a16:colId xmlns:a16="http://schemas.microsoft.com/office/drawing/2014/main" val="20002"/>
                    </a:ext>
                  </a:extLst>
                </a:gridCol>
                <a:gridCol w="1126490">
                  <a:extLst>
                    <a:ext uri="{9D8B030D-6E8A-4147-A177-3AD203B41FA5}">
                      <a16:colId xmlns:a16="http://schemas.microsoft.com/office/drawing/2014/main" val="20003"/>
                    </a:ext>
                  </a:extLst>
                </a:gridCol>
                <a:gridCol w="1126490">
                  <a:extLst>
                    <a:ext uri="{9D8B030D-6E8A-4147-A177-3AD203B41FA5}">
                      <a16:colId xmlns:a16="http://schemas.microsoft.com/office/drawing/2014/main" val="20004"/>
                    </a:ext>
                  </a:extLst>
                </a:gridCol>
                <a:gridCol w="1126490">
                  <a:extLst>
                    <a:ext uri="{9D8B030D-6E8A-4147-A177-3AD203B41FA5}">
                      <a16:colId xmlns:a16="http://schemas.microsoft.com/office/drawing/2014/main" val="20005"/>
                    </a:ext>
                  </a:extLst>
                </a:gridCol>
                <a:gridCol w="1126490">
                  <a:extLst>
                    <a:ext uri="{9D8B030D-6E8A-4147-A177-3AD203B41FA5}">
                      <a16:colId xmlns:a16="http://schemas.microsoft.com/office/drawing/2014/main" val="20006"/>
                    </a:ext>
                  </a:extLst>
                </a:gridCol>
              </a:tblGrid>
              <a:tr h="365738">
                <a:tc rowSpan="2">
                  <a:txBody>
                    <a:bodyPr/>
                    <a:lstStyle/>
                    <a:p>
                      <a:pPr algn="ctr"/>
                      <a:r>
                        <a:rPr lang="en-US" sz="1800" b="1" dirty="0"/>
                        <a:t>Universal</a:t>
                      </a:r>
                      <a:r>
                        <a:rPr lang="en-US" sz="1800" b="1" baseline="0" dirty="0"/>
                        <a:t> Intervention</a:t>
                      </a:r>
                      <a:r>
                        <a:rPr lang="en-US" sz="1800" b="1" dirty="0"/>
                        <a:t> Components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rowSpan="2">
                  <a:txBody>
                    <a:bodyPr/>
                    <a:lstStyle/>
                    <a:p>
                      <a:pPr algn="ctr"/>
                      <a:endParaRPr lang="en-US" sz="1800" b="1" dirty="0">
                        <a:solidFill>
                          <a:schemeClr val="tx1"/>
                        </a:solidFill>
                      </a:endParaRPr>
                    </a:p>
                    <a:p>
                      <a:pPr algn="ctr"/>
                      <a:r>
                        <a:rPr lang="en-US" sz="1800" b="1" dirty="0">
                          <a:solidFill>
                            <a:schemeClr val="tx1"/>
                          </a:solidFill>
                        </a:rPr>
                        <a:t>PBIS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US" sz="1800" baseline="0" dirty="0"/>
                        <a:t>Common Initiatives, Programs and Interventions</a:t>
                      </a:r>
                      <a:endParaRPr lang="en-US" sz="18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0"/>
                  </a:ext>
                </a:extLst>
              </a:tr>
              <a:tr h="640060">
                <a:tc vMerge="1">
                  <a:txBody>
                    <a:bodyPr/>
                    <a:lstStyle/>
                    <a:p>
                      <a:pPr algn="ctr"/>
                      <a:endParaRPr lang="en-US" sz="1400" b="1" dirty="0"/>
                    </a:p>
                  </a:txBody>
                  <a:tcPr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200" b="1" dirty="0"/>
                    </a:p>
                  </a:txBody>
                  <a:tcPr marL="91435" marR="914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Character</a:t>
                      </a:r>
                      <a:r>
                        <a:rPr lang="en-US" sz="1200" b="1" baseline="0" dirty="0"/>
                        <a:t> Education</a:t>
                      </a:r>
                      <a:endParaRPr lang="en-US" sz="1200" b="1" dirty="0"/>
                    </a:p>
                    <a:p>
                      <a:pPr algn="ct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Restorative Practices</a:t>
                      </a:r>
                    </a:p>
                    <a:p>
                      <a:pPr algn="ct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t>Responsive</a:t>
                      </a:r>
                      <a:r>
                        <a:rPr lang="en-US" sz="1200" b="1" baseline="0" dirty="0"/>
                        <a:t> Classroom</a:t>
                      </a: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t>Open Circle</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t>Bully Prevention</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3380">
                <a:tc>
                  <a:txBody>
                    <a:bodyPr/>
                    <a:lstStyle/>
                    <a:p>
                      <a:pPr algn="ctr"/>
                      <a:r>
                        <a:rPr lang="en-US" sz="1200" b="1" dirty="0"/>
                        <a:t>Operationalized SW Expectations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 </a:t>
                      </a:r>
                    </a:p>
                    <a:p>
                      <a:pPr algn="ctr"/>
                      <a:r>
                        <a:rPr lang="en-US" sz="900" dirty="0"/>
                        <a:t>Specific to Bullying</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33380">
                <a:tc>
                  <a:txBody>
                    <a:bodyPr/>
                    <a:lstStyle/>
                    <a:p>
                      <a:pPr algn="ctr"/>
                      <a:r>
                        <a:rPr lang="en-US" sz="1200" b="1" dirty="0"/>
                        <a:t>Anchor Instruction to Teach Expectations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t>X</a:t>
                      </a:r>
                    </a:p>
                    <a:p>
                      <a:pPr algn="ctr"/>
                      <a:r>
                        <a:rPr lang="en-US" sz="1000" dirty="0"/>
                        <a:t>Specific to RP</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Specific to Bullying</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8980">
                <a:tc>
                  <a:txBody>
                    <a:bodyPr/>
                    <a:lstStyle/>
                    <a:p>
                      <a:pPr algn="ctr"/>
                      <a:r>
                        <a:rPr lang="en-US" sz="1200" b="1" dirty="0"/>
                        <a:t>Reinforcement System</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7179">
                <a:tc>
                  <a:txBody>
                    <a:bodyPr/>
                    <a:lstStyle/>
                    <a:p>
                      <a:pPr algn="ctr"/>
                      <a:r>
                        <a:rPr lang="en-US" sz="1200" b="1" dirty="0"/>
                        <a:t>Consistent Response </a:t>
                      </a:r>
                    </a:p>
                    <a:p>
                      <a:pPr algn="ctr"/>
                      <a:r>
                        <a:rPr lang="en-US" sz="1200" b="1" dirty="0"/>
                        <a:t>to Infractions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8980">
                <a:tc>
                  <a:txBody>
                    <a:bodyPr/>
                    <a:lstStyle/>
                    <a:p>
                      <a:pPr algn="ctr"/>
                      <a:r>
                        <a:rPr lang="en-US" sz="1200" b="1" dirty="0"/>
                        <a:t>Emphasis on </a:t>
                      </a:r>
                    </a:p>
                    <a:p>
                      <a:pPr algn="ctr"/>
                      <a:r>
                        <a:rPr lang="en-US" sz="1200" b="1" dirty="0"/>
                        <a:t>Core Prevention Practices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r>
                        <a:rPr lang="en-US" sz="1100" baseline="0" dirty="0"/>
                        <a:t> – some elements</a:t>
                      </a: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8980">
                <a:tc>
                  <a:txBody>
                    <a:bodyPr/>
                    <a:lstStyle/>
                    <a:p>
                      <a:pPr algn="ctr"/>
                      <a:r>
                        <a:rPr lang="en-US" sz="1200" b="1" dirty="0"/>
                        <a:t>Engagement</a:t>
                      </a:r>
                      <a:r>
                        <a:rPr lang="en-US" sz="1200" b="1" baseline="0" dirty="0"/>
                        <a:t> Opportunities</a:t>
                      </a:r>
                      <a:endParaRPr lang="en-US" sz="1200" b="1"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94340">
                <a:tc>
                  <a:txBody>
                    <a:bodyPr/>
                    <a:lstStyle/>
                    <a:p>
                      <a:pPr algn="ctr"/>
                      <a:r>
                        <a:rPr lang="en-US" sz="1200" b="1" dirty="0"/>
                        <a:t>Data-Driven </a:t>
                      </a:r>
                    </a:p>
                    <a:p>
                      <a:pPr algn="ctr"/>
                      <a:r>
                        <a:rPr lang="en-US" sz="1200" b="1" dirty="0"/>
                        <a:t>Decision Making</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p>
                      <a:pPr algn="ctr"/>
                      <a:r>
                        <a:rPr lang="en-US" sz="1100" dirty="0"/>
                        <a:t>Climate Surveys</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n-lt"/>
                          <a:ea typeface="+mn-ea"/>
                          <a:cs typeface="+mn-cs"/>
                        </a:rPr>
                        <a:t>Specific to Bullying</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457179">
                <a:tc>
                  <a:txBody>
                    <a:bodyPr/>
                    <a:lstStyle/>
                    <a:p>
                      <a:pPr algn="ctr"/>
                      <a:r>
                        <a:rPr lang="en-US" sz="1200" b="1" dirty="0"/>
                        <a:t>Re-envisioning of the </a:t>
                      </a:r>
                    </a:p>
                    <a:p>
                      <a:pPr algn="ctr"/>
                      <a:r>
                        <a:rPr lang="en-US" sz="1200" b="1" dirty="0"/>
                        <a:t>Discipline System</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33380">
                <a:tc>
                  <a:txBody>
                    <a:bodyPr/>
                    <a:lstStyle/>
                    <a:p>
                      <a:pPr algn="ctr"/>
                      <a:r>
                        <a:rPr lang="en-US" sz="1200" b="1" dirty="0"/>
                        <a:t>Family Component</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t>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Specific to Bullying</a:t>
                      </a:r>
                    </a:p>
                  </a:txBody>
                  <a:tcPr marL="91435" marR="91435"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3418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179E-8077-7048-9407-E832400C9294}"/>
              </a:ext>
            </a:extLst>
          </p:cNvPr>
          <p:cNvSpPr>
            <a:spLocks noGrp="1"/>
          </p:cNvSpPr>
          <p:nvPr>
            <p:ph type="title"/>
          </p:nvPr>
        </p:nvSpPr>
        <p:spPr>
          <a:xfrm>
            <a:off x="457200" y="274638"/>
            <a:ext cx="7848600" cy="1143000"/>
          </a:xfrm>
        </p:spPr>
        <p:txBody>
          <a:bodyPr/>
          <a:lstStyle/>
          <a:p>
            <a:pPr fontAlgn="auto">
              <a:spcAft>
                <a:spcPts val="0"/>
              </a:spcAft>
              <a:defRPr/>
            </a:pPr>
            <a:r>
              <a:rPr lang="en-US" dirty="0">
                <a:ea typeface="+mj-ea"/>
              </a:rPr>
              <a:t>SWPBIS: </a:t>
            </a:r>
            <a:r>
              <a:rPr lang="en-US" sz="2600" b="1" dirty="0">
                <a:ea typeface="+mj-ea"/>
              </a:rPr>
              <a:t>Building Effective Schools</a:t>
            </a:r>
          </a:p>
        </p:txBody>
      </p:sp>
      <p:pic>
        <p:nvPicPr>
          <p:cNvPr id="2052" name="Picture 4">
            <a:extLst>
              <a:ext uri="{FF2B5EF4-FFF2-40B4-BE49-F238E27FC236}">
                <a16:creationId xmlns:a16="http://schemas.microsoft.com/office/drawing/2014/main" id="{4E3D898A-1A27-0641-BA83-8F1FCF0BC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554538"/>
            <a:ext cx="3995738"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a:extLst>
              <a:ext uri="{FF2B5EF4-FFF2-40B4-BE49-F238E27FC236}">
                <a16:creationId xmlns:a16="http://schemas.microsoft.com/office/drawing/2014/main" id="{A838AE0B-3523-614D-AAD9-6B7B097EC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371600"/>
            <a:ext cx="44196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a:extLst>
              <a:ext uri="{FF2B5EF4-FFF2-40B4-BE49-F238E27FC236}">
                <a16:creationId xmlns:a16="http://schemas.microsoft.com/office/drawing/2014/main" id="{BFD9D448-F8BB-7E4F-B7CB-515B941D36A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334000" y="1600200"/>
            <a:ext cx="2852738" cy="2133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25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Content Placeholder 2"/>
          <p:cNvSpPr>
            <a:spLocks noGrp="1"/>
          </p:cNvSpPr>
          <p:nvPr>
            <p:ph idx="1"/>
          </p:nvPr>
        </p:nvSpPr>
        <p:spPr>
          <a:xfrm>
            <a:off x="112713" y="1455738"/>
            <a:ext cx="8850312" cy="4997450"/>
          </a:xfrm>
        </p:spPr>
        <p:txBody>
          <a:bodyPr/>
          <a:lstStyle/>
          <a:p>
            <a:pPr marL="0" indent="0" eaLnBrk="1" hangingPunct="1">
              <a:buFont typeface="Arial" panose="020B0604020202020204" pitchFamily="34" charset="0"/>
              <a:buNone/>
              <a:defRPr/>
            </a:pPr>
            <a:r>
              <a:rPr lang="en-US" altLang="en-US" sz="2400" b="1" dirty="0"/>
              <a:t>Mission</a:t>
            </a:r>
          </a:p>
          <a:p>
            <a:pPr eaLnBrk="1" hangingPunct="1">
              <a:defRPr/>
            </a:pPr>
            <a:r>
              <a:rPr lang="en-US" altLang="en-US" sz="1800" i="1" dirty="0"/>
              <a:t>The mission of the NJ PBSIS initiative is to build capacity among New Jersey school personnel to implement a multi-tiered system of support for behavior, conduct, and social-emotional wellness that promotes equity for all students</a:t>
            </a:r>
            <a:r>
              <a:rPr lang="en-US" altLang="en-US" sz="1800" dirty="0"/>
              <a:t>.</a:t>
            </a:r>
          </a:p>
          <a:p>
            <a:pPr eaLnBrk="1" hangingPunct="1">
              <a:defRPr/>
            </a:pPr>
            <a:endParaRPr lang="en-US" altLang="en-US" sz="900" dirty="0"/>
          </a:p>
          <a:p>
            <a:pPr marL="0" indent="0" eaLnBrk="1" hangingPunct="1">
              <a:buFont typeface="Arial" panose="020B0604020202020204" pitchFamily="34" charset="0"/>
              <a:buNone/>
              <a:defRPr/>
            </a:pPr>
            <a:r>
              <a:rPr lang="en-US" altLang="en-US" sz="3200" b="1" dirty="0"/>
              <a:t>Implementation of multi-tiered systems of support create learning environments that contribute to everyone…</a:t>
            </a:r>
            <a:endParaRPr lang="en-US" altLang="en-US" sz="3200" dirty="0"/>
          </a:p>
          <a:p>
            <a:pPr marL="1462087" lvl="4" indent="-457200">
              <a:buFont typeface="+mj-lt"/>
              <a:buAutoNum type="arabicPeriod"/>
              <a:defRPr/>
            </a:pPr>
            <a:r>
              <a:rPr lang="en-US" sz="1800" i="1" dirty="0"/>
              <a:t>being safe emotionally, physically, and socially.</a:t>
            </a:r>
          </a:p>
          <a:p>
            <a:pPr marL="1462087" lvl="4" indent="-457200">
              <a:buFont typeface="+mj-lt"/>
              <a:buAutoNum type="arabicPeriod"/>
              <a:defRPr/>
            </a:pPr>
            <a:r>
              <a:rPr lang="en-US" sz="1800" i="1" dirty="0"/>
              <a:t>experiencing success every day.</a:t>
            </a:r>
          </a:p>
          <a:p>
            <a:pPr marL="1462087" lvl="4" indent="-457200">
              <a:buFont typeface="+mj-lt"/>
              <a:buAutoNum type="arabicPeriod"/>
              <a:defRPr/>
            </a:pPr>
            <a:r>
              <a:rPr lang="en-US" sz="1800" i="1" dirty="0"/>
              <a:t>receiving what they need to be successful.</a:t>
            </a:r>
          </a:p>
          <a:p>
            <a:pPr marL="1462087" lvl="4" indent="-457200">
              <a:buFont typeface="+mj-lt"/>
              <a:buAutoNum type="arabicPeriod"/>
              <a:defRPr/>
            </a:pPr>
            <a:r>
              <a:rPr lang="en-US" sz="1800" i="1" dirty="0"/>
              <a:t>working together to achieve goals.</a:t>
            </a:r>
          </a:p>
          <a:p>
            <a:pPr marL="1462087" lvl="4" indent="-457200">
              <a:buFont typeface="+mj-lt"/>
              <a:buAutoNum type="arabicPeriod"/>
              <a:defRPr/>
            </a:pPr>
            <a:r>
              <a:rPr lang="en-US" sz="1800" i="1" dirty="0"/>
              <a:t>feeling welcomed and valued.</a:t>
            </a:r>
          </a:p>
          <a:p>
            <a:pPr marL="1462087" lvl="4" indent="-457200">
              <a:buFont typeface="+mj-lt"/>
              <a:buAutoNum type="arabicPeriod"/>
              <a:defRPr/>
            </a:pPr>
            <a:r>
              <a:rPr lang="en-US" sz="1800" i="1" dirty="0"/>
              <a:t>further developing their strengths.</a:t>
            </a:r>
            <a:endParaRPr lang="en-US" altLang="en-US" sz="1800" i="1" dirty="0"/>
          </a:p>
          <a:p>
            <a:pPr lvl="1" eaLnBrk="1" hangingPunct="1">
              <a:buFontTx/>
              <a:buNone/>
              <a:defRPr/>
            </a:pPr>
            <a:endParaRPr lang="en-US" altLang="en-US" sz="1050" dirty="0"/>
          </a:p>
        </p:txBody>
      </p:sp>
      <p:cxnSp>
        <p:nvCxnSpPr>
          <p:cNvPr id="9" name="Straight Connector 8"/>
          <p:cNvCxnSpPr/>
          <p:nvPr/>
        </p:nvCxnSpPr>
        <p:spPr>
          <a:xfrm>
            <a:off x="0" y="1450975"/>
            <a:ext cx="9144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301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149225"/>
            <a:ext cx="52228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389517" y="2544792"/>
            <a:ext cx="5055079" cy="5089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31653" y="3614468"/>
            <a:ext cx="5520905" cy="30276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CD98789-D6A6-5E48-88E1-E46C763771AC}"/>
              </a:ext>
            </a:extLst>
          </p:cNvPr>
          <p:cNvSpPr/>
          <p:nvPr/>
        </p:nvSpPr>
        <p:spPr bwMode="auto">
          <a:xfrm>
            <a:off x="7409688" y="609600"/>
            <a:ext cx="1571625" cy="9906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solidFill>
                  <a:schemeClr val="bg1"/>
                </a:solidFill>
                <a:effectLst/>
                <a:latin typeface="Arial" panose="020B0604020202020204" pitchFamily="34" charset="0"/>
                <a:cs typeface="Arial" panose="020B0604020202020204" pitchFamily="34" charset="0"/>
              </a:rPr>
              <a:t>NJ Example</a:t>
            </a:r>
          </a:p>
        </p:txBody>
      </p:sp>
    </p:spTree>
    <p:extLst>
      <p:ext uri="{BB962C8B-B14F-4D97-AF65-F5344CB8AC3E}">
        <p14:creationId xmlns:p14="http://schemas.microsoft.com/office/powerpoint/2010/main" val="1086858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5C20EB0-C44E-CF4B-B6E1-D6504A5FEB5D}"/>
              </a:ext>
            </a:extLst>
          </p:cNvPr>
          <p:cNvGraphicFramePr>
            <a:graphicFrameLocks noChangeAspect="1"/>
          </p:cNvGraphicFramePr>
          <p:nvPr>
            <p:extLst>
              <p:ext uri="{D42A27DB-BD31-4B8C-83A1-F6EECF244321}">
                <p14:modId xmlns:p14="http://schemas.microsoft.com/office/powerpoint/2010/main" val="1173289160"/>
              </p:ext>
            </p:extLst>
          </p:nvPr>
        </p:nvGraphicFramePr>
        <p:xfrm>
          <a:off x="3886200" y="228600"/>
          <a:ext cx="5105399" cy="6502398"/>
        </p:xfrm>
        <a:graphic>
          <a:graphicData uri="http://schemas.openxmlformats.org/presentationml/2006/ole">
            <mc:AlternateContent xmlns:mc="http://schemas.openxmlformats.org/markup-compatibility/2006">
              <mc:Choice xmlns:v="urn:schemas-microsoft-com:vml" Requires="v">
                <p:oleObj spid="_x0000_s8211" name="Document" r:id="rId4" imgW="5943600" imgH="7569200" progId="Word.Document.12">
                  <p:embed/>
                </p:oleObj>
              </mc:Choice>
              <mc:Fallback>
                <p:oleObj name="Document" r:id="rId4" imgW="5943600" imgH="7569200" progId="Word.Document.12">
                  <p:embed/>
                  <p:pic>
                    <p:nvPicPr>
                      <p:cNvPr id="0" name=""/>
                      <p:cNvPicPr/>
                      <p:nvPr/>
                    </p:nvPicPr>
                    <p:blipFill>
                      <a:blip r:embed="rId5"/>
                      <a:stretch>
                        <a:fillRect/>
                      </a:stretch>
                    </p:blipFill>
                    <p:spPr>
                      <a:xfrm>
                        <a:off x="3886200" y="228600"/>
                        <a:ext cx="5105399" cy="6502398"/>
                      </a:xfrm>
                      <a:prstGeom prst="rect">
                        <a:avLst/>
                      </a:prstGeom>
                      <a:solidFill>
                        <a:schemeClr val="bg1"/>
                      </a:solidFill>
                      <a:ln>
                        <a:solidFill>
                          <a:srgbClr val="002060"/>
                        </a:solidFill>
                      </a:ln>
                    </p:spPr>
                  </p:pic>
                </p:oleObj>
              </mc:Fallback>
            </mc:AlternateContent>
          </a:graphicData>
        </a:graphic>
      </p:graphicFrame>
      <p:sp>
        <p:nvSpPr>
          <p:cNvPr id="4" name="Rectangle 3">
            <a:extLst>
              <a:ext uri="{FF2B5EF4-FFF2-40B4-BE49-F238E27FC236}">
                <a16:creationId xmlns:a16="http://schemas.microsoft.com/office/drawing/2014/main" id="{251E6F78-EE7B-5942-A819-369FF8E7428B}"/>
              </a:ext>
            </a:extLst>
          </p:cNvPr>
          <p:cNvSpPr/>
          <p:nvPr/>
        </p:nvSpPr>
        <p:spPr bwMode="auto">
          <a:xfrm>
            <a:off x="152400" y="228600"/>
            <a:ext cx="3581399" cy="21336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latin typeface="Arial" panose="020B0604020202020204" pitchFamily="34" charset="0"/>
                <a:cs typeface="Arial" panose="020B0604020202020204" pitchFamily="34" charset="0"/>
              </a:rPr>
              <a:t>Alignment Activity Form</a:t>
            </a:r>
          </a:p>
        </p:txBody>
      </p:sp>
      <p:sp>
        <p:nvSpPr>
          <p:cNvPr id="5" name="Rectangle 4">
            <a:extLst>
              <a:ext uri="{FF2B5EF4-FFF2-40B4-BE49-F238E27FC236}">
                <a16:creationId xmlns:a16="http://schemas.microsoft.com/office/drawing/2014/main" id="{2C6176D0-4922-5746-B670-12390BFE7A4E}"/>
              </a:ext>
            </a:extLst>
          </p:cNvPr>
          <p:cNvSpPr/>
          <p:nvPr/>
        </p:nvSpPr>
        <p:spPr bwMode="auto">
          <a:xfrm>
            <a:off x="152399" y="3962400"/>
            <a:ext cx="3581399" cy="2667001"/>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rPr>
              <a:t>Consider reviewing your current support programs across your district by </a:t>
            </a:r>
            <a:r>
              <a:rPr kumimoji="0" lang="en-US" sz="1800" b="1" i="1"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rPr>
              <a:t>systems of support, data for review, and alignment of practices.</a:t>
            </a:r>
            <a:endParaRPr kumimoji="0" lang="en-US" sz="1800" b="1" u="none" strike="noStrike" cap="none" normalizeH="0" baseline="0" dirty="0">
              <a:ln>
                <a:noFill/>
              </a:ln>
              <a:solidFill>
                <a:schemeClr val="accent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617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3D9B00D-9799-EF44-B7ED-C94B0CB968BD}"/>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Blueprint &amp; Self Assessment</a:t>
            </a:r>
          </a:p>
          <a:p>
            <a:pPr eaLnBrk="1" hangingPunct="1"/>
            <a:r>
              <a:rPr lang="en-US" sz="3200" kern="0" dirty="0">
                <a:solidFill>
                  <a:srgbClr val="FFFFFF"/>
                </a:solidFill>
              </a:rPr>
              <a:t>Developing Policy and Systems Alignment</a:t>
            </a:r>
          </a:p>
        </p:txBody>
      </p:sp>
      <p:graphicFrame>
        <p:nvGraphicFramePr>
          <p:cNvPr id="7" name="Content Placeholder 6">
            <a:extLst>
              <a:ext uri="{FF2B5EF4-FFF2-40B4-BE49-F238E27FC236}">
                <a16:creationId xmlns:a16="http://schemas.microsoft.com/office/drawing/2014/main" id="{301AD899-6592-984B-9766-2AC2026A6E4C}"/>
              </a:ext>
            </a:extLst>
          </p:cNvPr>
          <p:cNvGraphicFramePr>
            <a:graphicFrameLocks noGrp="1"/>
          </p:cNvGraphicFramePr>
          <p:nvPr>
            <p:ph idx="1"/>
            <p:extLst/>
          </p:nvPr>
        </p:nvGraphicFramePr>
        <p:xfrm>
          <a:off x="228600" y="1371600"/>
          <a:ext cx="8763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2030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3D9B00D-9799-EF44-B7ED-C94B0CB968BD}"/>
              </a:ext>
            </a:extLst>
          </p:cNvPr>
          <p:cNvSpPr txBox="1">
            <a:spLocks noChangeArrowheads="1"/>
          </p:cNvSpPr>
          <p:nvPr/>
        </p:nvSpPr>
        <p:spPr bwMode="auto">
          <a:xfrm>
            <a:off x="228600" y="152400"/>
            <a:ext cx="8763000" cy="914400"/>
          </a:xfrm>
          <a:prstGeom prst="rect">
            <a:avLst/>
          </a:prstGeom>
          <a:solidFill>
            <a:srgbClr val="00800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a:lstStyle>
          <a:p>
            <a:pPr eaLnBrk="1" hangingPunct="1"/>
            <a:r>
              <a:rPr lang="en-US" sz="3200" kern="0" dirty="0">
                <a:solidFill>
                  <a:srgbClr val="FFC000"/>
                </a:solidFill>
              </a:rPr>
              <a:t>PBIS Blueprint &amp; Self Assessment</a:t>
            </a:r>
          </a:p>
          <a:p>
            <a:pPr eaLnBrk="1" hangingPunct="1"/>
            <a:r>
              <a:rPr lang="en-US" sz="3200" kern="0" dirty="0">
                <a:solidFill>
                  <a:srgbClr val="FFFFFF"/>
                </a:solidFill>
              </a:rPr>
              <a:t>Developing Policy and Systems Alignment</a:t>
            </a:r>
          </a:p>
        </p:txBody>
      </p:sp>
      <p:graphicFrame>
        <p:nvGraphicFramePr>
          <p:cNvPr id="7" name="Content Placeholder 6">
            <a:extLst>
              <a:ext uri="{FF2B5EF4-FFF2-40B4-BE49-F238E27FC236}">
                <a16:creationId xmlns:a16="http://schemas.microsoft.com/office/drawing/2014/main" id="{301AD899-6592-984B-9766-2AC2026A6E4C}"/>
              </a:ext>
            </a:extLst>
          </p:cNvPr>
          <p:cNvGraphicFramePr>
            <a:graphicFrameLocks noGrp="1"/>
          </p:cNvGraphicFramePr>
          <p:nvPr>
            <p:ph idx="1"/>
            <p:extLst/>
          </p:nvPr>
        </p:nvGraphicFramePr>
        <p:xfrm>
          <a:off x="228600" y="1371600"/>
          <a:ext cx="8763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solidFill>
                  <a:srgbClr val="000000"/>
                </a:solidFill>
                <a:latin typeface="Franklin Gothic Medium"/>
              </a:rPr>
              <a:t>District Team Members</a:t>
            </a:r>
          </a:p>
          <a:p>
            <a:pPr>
              <a:lnSpc>
                <a:spcPct val="90000"/>
              </a:lnSpc>
              <a:spcBef>
                <a:spcPct val="20000"/>
              </a:spcBef>
            </a:pPr>
            <a:r>
              <a:rPr lang="en-US" sz="2200" dirty="0">
                <a:solidFill>
                  <a:srgbClr val="000000"/>
                </a:solidFill>
                <a:latin typeface="Franklin Gothic Medium"/>
              </a:rPr>
              <a:t>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District Team Time!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800" dirty="0">
              <a:latin typeface="+mj-lt"/>
            </a:endParaRPr>
          </a:p>
          <a:p>
            <a:pPr eaLnBrk="1" hangingPunct="1">
              <a:lnSpc>
                <a:spcPct val="90000"/>
              </a:lnSpc>
            </a:pPr>
            <a:r>
              <a:rPr lang="en-US" sz="3200" dirty="0">
                <a:latin typeface="+mj-lt"/>
              </a:rPr>
              <a:t>Review Policy &amp; Systems Alignment items. </a:t>
            </a:r>
          </a:p>
          <a:p>
            <a:pPr lvl="1" eaLnBrk="1" hangingPunct="1">
              <a:lnSpc>
                <a:spcPct val="90000"/>
              </a:lnSpc>
            </a:pPr>
            <a:r>
              <a:rPr lang="en-US" sz="2400" dirty="0">
                <a:latin typeface="+mj-lt"/>
              </a:rPr>
              <a:t>Self-Assess</a:t>
            </a:r>
          </a:p>
          <a:p>
            <a:pPr lvl="1" eaLnBrk="1" hangingPunct="1">
              <a:lnSpc>
                <a:spcPct val="90000"/>
              </a:lnSpc>
            </a:pPr>
            <a:r>
              <a:rPr lang="en-US" sz="2400" dirty="0">
                <a:latin typeface="+mj-lt"/>
              </a:rPr>
              <a:t>Rate current status</a:t>
            </a:r>
          </a:p>
          <a:p>
            <a:pPr lvl="1" eaLnBrk="1" hangingPunct="1">
              <a:lnSpc>
                <a:spcPct val="90000"/>
              </a:lnSpc>
            </a:pPr>
            <a:r>
              <a:rPr lang="en-US" sz="2400" dirty="0">
                <a:latin typeface="+mj-lt"/>
              </a:rPr>
              <a:t>Celebrate successes!</a:t>
            </a:r>
          </a:p>
          <a:p>
            <a:pPr lvl="1" eaLnBrk="1" hangingPunct="1">
              <a:lnSpc>
                <a:spcPct val="90000"/>
              </a:lnSpc>
            </a:pPr>
            <a:r>
              <a:rPr lang="en-US" sz="2400" dirty="0">
                <a:latin typeface="+mj-lt"/>
              </a:rPr>
              <a:t>Identify areas of needs / growth</a:t>
            </a:r>
          </a:p>
          <a:p>
            <a:pPr lvl="1" eaLnBrk="1" hangingPunct="1">
              <a:lnSpc>
                <a:spcPct val="90000"/>
              </a:lnSpc>
            </a:pPr>
            <a:r>
              <a:rPr lang="en-US" sz="2400" dirty="0">
                <a:latin typeface="+mj-lt"/>
              </a:rPr>
              <a:t>List specific actions</a:t>
            </a:r>
          </a:p>
          <a:p>
            <a:pPr lvl="1" eaLnBrk="1" hangingPunct="1">
              <a:lnSpc>
                <a:spcPct val="90000"/>
              </a:lnSpc>
            </a:pPr>
            <a:endParaRPr lang="en-US" sz="2400" dirty="0">
              <a:latin typeface="+mj-lt"/>
            </a:endParaRPr>
          </a:p>
          <a:p>
            <a:pPr lvl="1" eaLnBrk="1" hangingPunct="1">
              <a:lnSpc>
                <a:spcPct val="90000"/>
              </a:lnSpc>
            </a:pPr>
            <a:r>
              <a:rPr lang="en-US" sz="2400" dirty="0">
                <a:latin typeface="+mj-lt"/>
              </a:rPr>
              <a:t>Be ready to report out!!</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38068139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14337" name="Oval 2">
            <a:extLst>
              <a:ext uri="{FF2B5EF4-FFF2-40B4-BE49-F238E27FC236}">
                <a16:creationId xmlns:a16="http://schemas.microsoft.com/office/drawing/2014/main" id="{2C9F6D8A-D74B-FE40-B1BA-739C3BD6009E}"/>
              </a:ext>
            </a:extLst>
          </p:cNvPr>
          <p:cNvSpPr>
            <a:spLocks noChangeArrowheads="1"/>
          </p:cNvSpPr>
          <p:nvPr/>
        </p:nvSpPr>
        <p:spPr bwMode="auto">
          <a:xfrm>
            <a:off x="2514600" y="1295400"/>
            <a:ext cx="4495800" cy="4511675"/>
          </a:xfrm>
          <a:prstGeom prst="ellipse">
            <a:avLst/>
          </a:prstGeom>
          <a:solidFill>
            <a:schemeClr val="bg1">
              <a:alpha val="50195"/>
            </a:schemeClr>
          </a:solidFill>
          <a:ln w="63500">
            <a:solidFill>
              <a:srgbClr val="333399"/>
            </a:solidFill>
            <a:round/>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38" name="Oval 3">
            <a:extLst>
              <a:ext uri="{FF2B5EF4-FFF2-40B4-BE49-F238E27FC236}">
                <a16:creationId xmlns:a16="http://schemas.microsoft.com/office/drawing/2014/main" id="{8A306C04-F095-9146-8854-5748E1E65E5B}"/>
              </a:ext>
            </a:extLst>
          </p:cNvPr>
          <p:cNvSpPr>
            <a:spLocks noChangeArrowheads="1"/>
          </p:cNvSpPr>
          <p:nvPr/>
        </p:nvSpPr>
        <p:spPr bwMode="auto">
          <a:xfrm>
            <a:off x="3581400" y="3505200"/>
            <a:ext cx="2362200" cy="2209800"/>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endParaRPr lang="en-US" altLang="en-US" sz="2400">
              <a:latin typeface="Arial" panose="020B0604020202020204" pitchFamily="34" charset="0"/>
              <a:cs typeface="Arial" panose="020B0604020202020204" pitchFamily="34" charset="0"/>
            </a:endParaRPr>
          </a:p>
        </p:txBody>
      </p:sp>
      <p:sp>
        <p:nvSpPr>
          <p:cNvPr id="14339" name="Oval 4">
            <a:extLst>
              <a:ext uri="{FF2B5EF4-FFF2-40B4-BE49-F238E27FC236}">
                <a16:creationId xmlns:a16="http://schemas.microsoft.com/office/drawing/2014/main" id="{4AA166C2-5429-2849-B368-75E201636105}"/>
              </a:ext>
            </a:extLst>
          </p:cNvPr>
          <p:cNvSpPr>
            <a:spLocks noChangeArrowheads="1"/>
          </p:cNvSpPr>
          <p:nvPr/>
        </p:nvSpPr>
        <p:spPr bwMode="auto">
          <a:xfrm>
            <a:off x="4572000" y="2057400"/>
            <a:ext cx="2286000" cy="2209800"/>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40" name="Oval 5">
            <a:extLst>
              <a:ext uri="{FF2B5EF4-FFF2-40B4-BE49-F238E27FC236}">
                <a16:creationId xmlns:a16="http://schemas.microsoft.com/office/drawing/2014/main" id="{CE0E5E72-47D0-984A-820D-2D7C80CCF6AC}"/>
              </a:ext>
            </a:extLst>
          </p:cNvPr>
          <p:cNvSpPr>
            <a:spLocks noChangeArrowheads="1"/>
          </p:cNvSpPr>
          <p:nvPr/>
        </p:nvSpPr>
        <p:spPr bwMode="auto">
          <a:xfrm>
            <a:off x="2667000" y="2209800"/>
            <a:ext cx="2209800" cy="2209800"/>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41" name="Text Box 6">
            <a:extLst>
              <a:ext uri="{FF2B5EF4-FFF2-40B4-BE49-F238E27FC236}">
                <a16:creationId xmlns:a16="http://schemas.microsoft.com/office/drawing/2014/main" id="{C7C748F8-12EE-3841-80EE-9CC92ECABCA3}"/>
              </a:ext>
            </a:extLst>
          </p:cNvPr>
          <p:cNvSpPr txBox="1">
            <a:spLocks noChangeArrowheads="1"/>
          </p:cNvSpPr>
          <p:nvPr/>
        </p:nvSpPr>
        <p:spPr bwMode="auto">
          <a:xfrm>
            <a:off x="3886200" y="4495800"/>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SYSTEMS</a:t>
            </a:r>
          </a:p>
        </p:txBody>
      </p:sp>
      <p:sp>
        <p:nvSpPr>
          <p:cNvPr id="14342" name="Text Box 7">
            <a:extLst>
              <a:ext uri="{FF2B5EF4-FFF2-40B4-BE49-F238E27FC236}">
                <a16:creationId xmlns:a16="http://schemas.microsoft.com/office/drawing/2014/main" id="{CCAA0ED1-C43E-3941-BC69-904376C4FE31}"/>
              </a:ext>
            </a:extLst>
          </p:cNvPr>
          <p:cNvSpPr txBox="1">
            <a:spLocks noChangeArrowheads="1"/>
          </p:cNvSpPr>
          <p:nvPr/>
        </p:nvSpPr>
        <p:spPr bwMode="auto">
          <a:xfrm rot="2909973">
            <a:off x="4902993" y="2793207"/>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PRACTICES</a:t>
            </a:r>
          </a:p>
        </p:txBody>
      </p:sp>
      <p:sp>
        <p:nvSpPr>
          <p:cNvPr id="14343" name="Text Box 8">
            <a:extLst>
              <a:ext uri="{FF2B5EF4-FFF2-40B4-BE49-F238E27FC236}">
                <a16:creationId xmlns:a16="http://schemas.microsoft.com/office/drawing/2014/main" id="{9B9B1065-8905-DA49-B06A-2CFD01042388}"/>
              </a:ext>
            </a:extLst>
          </p:cNvPr>
          <p:cNvSpPr txBox="1">
            <a:spLocks noChangeArrowheads="1"/>
          </p:cNvSpPr>
          <p:nvPr/>
        </p:nvSpPr>
        <p:spPr bwMode="auto">
          <a:xfrm rot="-3313672">
            <a:off x="3006725" y="2860675"/>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DATA</a:t>
            </a:r>
          </a:p>
        </p:txBody>
      </p:sp>
      <p:sp>
        <p:nvSpPr>
          <p:cNvPr id="40969" name="Text Box 9">
            <a:extLst>
              <a:ext uri="{FF2B5EF4-FFF2-40B4-BE49-F238E27FC236}">
                <a16:creationId xmlns:a16="http://schemas.microsoft.com/office/drawing/2014/main" id="{70DF64CB-B60B-3041-B08A-B038213F4A35}"/>
              </a:ext>
            </a:extLst>
          </p:cNvPr>
          <p:cNvSpPr txBox="1">
            <a:spLocks noChangeArrowheads="1"/>
          </p:cNvSpPr>
          <p:nvPr/>
        </p:nvSpPr>
        <p:spPr bwMode="auto">
          <a:xfrm>
            <a:off x="3040063" y="5943600"/>
            <a:ext cx="394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a:solidFill>
                  <a:srgbClr val="0070C0"/>
                </a:solidFill>
                <a:latin typeface="Arial" panose="020B0604020202020204" pitchFamily="34" charset="0"/>
                <a:cs typeface="Arial" panose="020B0604020202020204" pitchFamily="34" charset="0"/>
              </a:rPr>
              <a:t>Culturally Knowledgeable</a:t>
            </a:r>
          </a:p>
          <a:p>
            <a:pPr algn="ctr"/>
            <a:r>
              <a:rPr lang="en-US" altLang="en-US" sz="2400">
                <a:latin typeface="Arial" panose="020B0604020202020204" pitchFamily="34" charset="0"/>
                <a:cs typeface="Arial" panose="020B0604020202020204" pitchFamily="34" charset="0"/>
              </a:rPr>
              <a:t>Staff Behavior</a:t>
            </a:r>
          </a:p>
        </p:txBody>
      </p:sp>
      <p:sp>
        <p:nvSpPr>
          <p:cNvPr id="40970" name="Text Box 10">
            <a:extLst>
              <a:ext uri="{FF2B5EF4-FFF2-40B4-BE49-F238E27FC236}">
                <a16:creationId xmlns:a16="http://schemas.microsoft.com/office/drawing/2014/main" id="{4834250C-1F04-E149-8676-2B20E7CF62B9}"/>
              </a:ext>
            </a:extLst>
          </p:cNvPr>
          <p:cNvSpPr txBox="1">
            <a:spLocks noChangeArrowheads="1"/>
          </p:cNvSpPr>
          <p:nvPr/>
        </p:nvSpPr>
        <p:spPr bwMode="auto">
          <a:xfrm>
            <a:off x="6186488" y="1601788"/>
            <a:ext cx="3057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Relevant </a:t>
            </a:r>
          </a:p>
          <a:p>
            <a:pPr algn="ctr"/>
            <a:r>
              <a:rPr lang="en-US" altLang="en-US" sz="2400">
                <a:latin typeface="Arial" panose="020B0604020202020204" pitchFamily="34" charset="0"/>
                <a:cs typeface="Arial" panose="020B0604020202020204" pitchFamily="34" charset="0"/>
              </a:rPr>
              <a:t>Support for</a:t>
            </a:r>
          </a:p>
          <a:p>
            <a:pPr algn="ctr"/>
            <a:r>
              <a:rPr lang="en-US" altLang="en-US" sz="2400">
                <a:latin typeface="Arial" panose="020B0604020202020204" pitchFamily="34" charset="0"/>
                <a:cs typeface="Arial" panose="020B0604020202020204" pitchFamily="34" charset="0"/>
              </a:rPr>
              <a:t>Student </a:t>
            </a:r>
          </a:p>
          <a:p>
            <a:pPr algn="ctr"/>
            <a:r>
              <a:rPr lang="en-US" altLang="en-US" sz="2400">
                <a:latin typeface="Arial" panose="020B0604020202020204" pitchFamily="34" charset="0"/>
                <a:cs typeface="Arial" panose="020B0604020202020204" pitchFamily="34" charset="0"/>
              </a:rPr>
              <a:t>Behavior</a:t>
            </a:r>
          </a:p>
        </p:txBody>
      </p:sp>
      <p:sp>
        <p:nvSpPr>
          <p:cNvPr id="14346" name="Text Box 11">
            <a:extLst>
              <a:ext uri="{FF2B5EF4-FFF2-40B4-BE49-F238E27FC236}">
                <a16:creationId xmlns:a16="http://schemas.microsoft.com/office/drawing/2014/main" id="{30B27DCA-BE1C-1A42-9684-5351112E4C08}"/>
              </a:ext>
            </a:extLst>
          </p:cNvPr>
          <p:cNvSpPr txBox="1">
            <a:spLocks noChangeArrowheads="1"/>
          </p:cNvSpPr>
          <p:nvPr/>
        </p:nvSpPr>
        <p:spPr bwMode="auto">
          <a:xfrm>
            <a:off x="3810000" y="1600200"/>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OUTCOMES</a:t>
            </a:r>
          </a:p>
        </p:txBody>
      </p:sp>
      <p:sp>
        <p:nvSpPr>
          <p:cNvPr id="40972" name="Text Box 12">
            <a:extLst>
              <a:ext uri="{FF2B5EF4-FFF2-40B4-BE49-F238E27FC236}">
                <a16:creationId xmlns:a16="http://schemas.microsoft.com/office/drawing/2014/main" id="{D60C04D0-12EF-E141-A0B7-3542386E7A46}"/>
              </a:ext>
            </a:extLst>
          </p:cNvPr>
          <p:cNvSpPr txBox="1">
            <a:spLocks noChangeArrowheads="1"/>
          </p:cNvSpPr>
          <p:nvPr/>
        </p:nvSpPr>
        <p:spPr bwMode="auto">
          <a:xfrm>
            <a:off x="2822575" y="228600"/>
            <a:ext cx="4799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Equitable </a:t>
            </a:r>
            <a:r>
              <a:rPr lang="en-US" altLang="en-US" sz="2400">
                <a:latin typeface="Arial" panose="020B0604020202020204" pitchFamily="34" charset="0"/>
                <a:cs typeface="Arial" panose="020B0604020202020204" pitchFamily="34" charset="0"/>
              </a:rPr>
              <a:t>Academic &amp;</a:t>
            </a:r>
          </a:p>
          <a:p>
            <a:pPr algn="ctr"/>
            <a:r>
              <a:rPr lang="en-US" altLang="en-US" sz="2400">
                <a:latin typeface="Arial" panose="020B0604020202020204" pitchFamily="34" charset="0"/>
                <a:cs typeface="Arial" panose="020B0604020202020204" pitchFamily="34" charset="0"/>
              </a:rPr>
              <a:t>Social Competence</a:t>
            </a:r>
          </a:p>
        </p:txBody>
      </p:sp>
      <p:sp>
        <p:nvSpPr>
          <p:cNvPr id="40973" name="Text Box 13">
            <a:extLst>
              <a:ext uri="{FF2B5EF4-FFF2-40B4-BE49-F238E27FC236}">
                <a16:creationId xmlns:a16="http://schemas.microsoft.com/office/drawing/2014/main" id="{4D0CF8D0-44E3-8943-A312-530DF8A0229F}"/>
              </a:ext>
            </a:extLst>
          </p:cNvPr>
          <p:cNvSpPr txBox="1">
            <a:spLocks noChangeArrowheads="1"/>
          </p:cNvSpPr>
          <p:nvPr/>
        </p:nvSpPr>
        <p:spPr bwMode="auto">
          <a:xfrm>
            <a:off x="244475" y="2114550"/>
            <a:ext cx="2406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Valid</a:t>
            </a:r>
          </a:p>
          <a:p>
            <a:pPr algn="ctr"/>
            <a:r>
              <a:rPr lang="en-US" altLang="en-US" sz="2400">
                <a:latin typeface="Arial" panose="020B0604020202020204" pitchFamily="34" charset="0"/>
                <a:cs typeface="Arial" panose="020B0604020202020204" pitchFamily="34" charset="0"/>
              </a:rPr>
              <a:t>Decision</a:t>
            </a:r>
          </a:p>
          <a:p>
            <a:pPr algn="ctr"/>
            <a:r>
              <a:rPr lang="en-US" altLang="en-US" sz="2400">
                <a:latin typeface="Arial" panose="020B0604020202020204" pitchFamily="34" charset="0"/>
                <a:cs typeface="Arial" panose="020B0604020202020204" pitchFamily="34" charset="0"/>
              </a:rPr>
              <a:t>Making</a:t>
            </a:r>
          </a:p>
        </p:txBody>
      </p:sp>
      <p:sp>
        <p:nvSpPr>
          <p:cNvPr id="14349" name="Rectangle 14">
            <a:extLst>
              <a:ext uri="{FF2B5EF4-FFF2-40B4-BE49-F238E27FC236}">
                <a16:creationId xmlns:a16="http://schemas.microsoft.com/office/drawing/2014/main" id="{C4152BE0-8A7D-4146-A021-A271FC63B141}"/>
              </a:ext>
            </a:extLst>
          </p:cNvPr>
          <p:cNvSpPr>
            <a:spLocks noChangeArrowheads="1"/>
          </p:cNvSpPr>
          <p:nvPr/>
        </p:nvSpPr>
        <p:spPr bwMode="auto">
          <a:xfrm>
            <a:off x="228600" y="222250"/>
            <a:ext cx="2438400" cy="762000"/>
          </a:xfrm>
          <a:prstGeom prst="rect">
            <a:avLst/>
          </a:prstGeom>
          <a:solidFill>
            <a:srgbClr val="CCFFCC"/>
          </a:solidFill>
          <a:ln w="9525">
            <a:solidFill>
              <a:schemeClr val="tx1"/>
            </a:solidFill>
            <a:miter lim="800000"/>
            <a:headEnd/>
            <a:tailEnd/>
          </a:ln>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dirty="0"/>
              <a:t>District &amp; School-wide PBIS </a:t>
            </a:r>
          </a:p>
        </p:txBody>
      </p:sp>
    </p:spTree>
    <p:extLst>
      <p:ext uri="{BB962C8B-B14F-4D97-AF65-F5344CB8AC3E}">
        <p14:creationId xmlns:p14="http://schemas.microsoft.com/office/powerpoint/2010/main" val="11930043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70" grpId="0"/>
      <p:bldP spid="40972" grpId="0"/>
      <p:bldP spid="4097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B12050-DF39-BF42-B33D-2BBEEBCD2899}"/>
              </a:ext>
            </a:extLst>
          </p:cNvPr>
          <p:cNvGraphicFramePr/>
          <p:nvPr/>
        </p:nvGraphicFramePr>
        <p:xfrm>
          <a:off x="152400" y="228600"/>
          <a:ext cx="8839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a:extLst>
              <a:ext uri="{FF2B5EF4-FFF2-40B4-BE49-F238E27FC236}">
                <a16:creationId xmlns:a16="http://schemas.microsoft.com/office/drawing/2014/main" id="{A7743C96-AD1A-8E45-9C0D-9D6BEF472ECD}"/>
              </a:ext>
            </a:extLst>
          </p:cNvPr>
          <p:cNvSpPr/>
          <p:nvPr/>
        </p:nvSpPr>
        <p:spPr>
          <a:xfrm>
            <a:off x="6705600" y="4114800"/>
            <a:ext cx="1676400" cy="685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Standardized Assessments</a:t>
            </a:r>
          </a:p>
        </p:txBody>
      </p:sp>
      <p:sp>
        <p:nvSpPr>
          <p:cNvPr id="6" name="Straight Connector 3">
            <a:extLst>
              <a:ext uri="{FF2B5EF4-FFF2-40B4-BE49-F238E27FC236}">
                <a16:creationId xmlns:a16="http://schemas.microsoft.com/office/drawing/2014/main" id="{97F19DFC-9FC2-284C-8F78-F1867129FD64}"/>
              </a:ext>
            </a:extLst>
          </p:cNvPr>
          <p:cNvSpPr/>
          <p:nvPr/>
        </p:nvSpPr>
        <p:spPr>
          <a:xfrm>
            <a:off x="6588125" y="2286000"/>
            <a:ext cx="153988" cy="2171700"/>
          </a:xfrm>
          <a:custGeom>
            <a:avLst/>
            <a:gdLst/>
            <a:ahLst/>
            <a:cxnLst/>
            <a:rect l="0" t="0" r="0" b="0"/>
            <a:pathLst>
              <a:path>
                <a:moveTo>
                  <a:pt x="0" y="0"/>
                </a:moveTo>
                <a:lnTo>
                  <a:pt x="0" y="2503828"/>
                </a:lnTo>
                <a:lnTo>
                  <a:pt x="154081" y="2503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856490072"/>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ltLang="x-none">
                <a:ea typeface="ＭＳ Ｐゴシック" charset="-128"/>
              </a:rPr>
              <a:t>Main Messages</a:t>
            </a:r>
          </a:p>
        </p:txBody>
      </p:sp>
      <p:sp>
        <p:nvSpPr>
          <p:cNvPr id="3" name="Content Placeholder 2"/>
          <p:cNvSpPr>
            <a:spLocks noGrp="1"/>
          </p:cNvSpPr>
          <p:nvPr>
            <p:ph idx="1"/>
          </p:nvPr>
        </p:nvSpPr>
        <p:spPr/>
        <p:txBody>
          <a:bodyPr/>
          <a:lstStyle/>
          <a:p>
            <a:pPr eaLnBrk="1" hangingPunct="1"/>
            <a:r>
              <a:rPr lang="en-US" altLang="x-none" sz="3200" b="1" i="1" dirty="0">
                <a:solidFill>
                  <a:srgbClr val="0070C0"/>
                </a:solidFill>
                <a:ea typeface="ＭＳ Ｐゴシック" charset="-128"/>
              </a:rPr>
              <a:t>Sustained and High Fidelity Implementation of SWPBIS  requires active District Support.</a:t>
            </a:r>
          </a:p>
          <a:p>
            <a:pPr lvl="2" eaLnBrk="1" hangingPunct="1"/>
            <a:r>
              <a:rPr lang="en-US" altLang="x-none" sz="2000" b="1" i="1" dirty="0">
                <a:solidFill>
                  <a:srgbClr val="0070C0"/>
                </a:solidFill>
                <a:ea typeface="ＭＳ Ｐゴシック" charset="-128"/>
              </a:rPr>
              <a:t>Especially for Tiers II and III </a:t>
            </a:r>
          </a:p>
          <a:p>
            <a:pPr eaLnBrk="1" hangingPunct="1">
              <a:buFont typeface="Arial" charset="0"/>
              <a:buNone/>
            </a:pPr>
            <a:r>
              <a:rPr lang="en-US" altLang="x-none" sz="3200" b="1" i="1" dirty="0">
                <a:solidFill>
                  <a:srgbClr val="0070C0"/>
                </a:solidFill>
                <a:ea typeface="ＭＳ Ｐゴシック" charset="-128"/>
              </a:rPr>
              <a:t>-</a:t>
            </a:r>
            <a:r>
              <a:rPr lang="en-US" altLang="x-none" sz="3200" b="1" i="1" dirty="0">
                <a:ea typeface="ＭＳ Ｐゴシック" charset="-128"/>
              </a:rPr>
              <a:t>----------------------------------------------------------</a:t>
            </a:r>
          </a:p>
          <a:p>
            <a:pPr eaLnBrk="1" hangingPunct="1">
              <a:buFont typeface="Arial" charset="0"/>
              <a:buNone/>
            </a:pPr>
            <a:r>
              <a:rPr lang="en-US" altLang="x-none" sz="3200" b="1" i="1" dirty="0">
                <a:solidFill>
                  <a:srgbClr val="0070C0"/>
                </a:solidFill>
                <a:ea typeface="ＭＳ Ｐゴシック" charset="-128"/>
              </a:rPr>
              <a:t>Student =  unit of </a:t>
            </a:r>
            <a:r>
              <a:rPr lang="en-US" altLang="x-none" sz="3200" b="1" i="1" dirty="0">
                <a:solidFill>
                  <a:srgbClr val="C00000"/>
                </a:solidFill>
                <a:ea typeface="ＭＳ Ｐゴシック" charset="-128"/>
              </a:rPr>
              <a:t>impact</a:t>
            </a:r>
          </a:p>
          <a:p>
            <a:pPr eaLnBrk="1" hangingPunct="1">
              <a:buFont typeface="Arial" charset="0"/>
              <a:buNone/>
            </a:pPr>
            <a:r>
              <a:rPr lang="en-US" altLang="x-none" sz="3200" b="1" i="1" dirty="0">
                <a:solidFill>
                  <a:srgbClr val="0070C0"/>
                </a:solidFill>
                <a:ea typeface="ＭＳ Ｐゴシック" charset="-128"/>
              </a:rPr>
              <a:t>Schools = unit of </a:t>
            </a:r>
            <a:r>
              <a:rPr lang="en-US" altLang="x-none" sz="3200" b="1" i="1" dirty="0">
                <a:solidFill>
                  <a:srgbClr val="C00000"/>
                </a:solidFill>
                <a:ea typeface="ＭＳ Ｐゴシック" charset="-128"/>
              </a:rPr>
              <a:t>analysis</a:t>
            </a:r>
          </a:p>
          <a:p>
            <a:pPr eaLnBrk="1" hangingPunct="1">
              <a:buFont typeface="Arial" charset="0"/>
              <a:buNone/>
            </a:pPr>
            <a:r>
              <a:rPr lang="en-US" altLang="x-none" sz="3200" b="1" i="1" dirty="0">
                <a:solidFill>
                  <a:srgbClr val="0070C0"/>
                </a:solidFill>
                <a:ea typeface="ＭＳ Ｐゴシック" charset="-128"/>
              </a:rPr>
              <a:t>District = unit of </a:t>
            </a:r>
            <a:r>
              <a:rPr lang="en-US" altLang="x-none" sz="3200" b="1" i="1" dirty="0">
                <a:solidFill>
                  <a:srgbClr val="C00000"/>
                </a:solidFill>
                <a:ea typeface="ＭＳ Ｐゴシック" charset="-128"/>
              </a:rPr>
              <a:t>implementation</a:t>
            </a:r>
          </a:p>
        </p:txBody>
      </p:sp>
      <p:grpSp>
        <p:nvGrpSpPr>
          <p:cNvPr id="59395" name="Group 29"/>
          <p:cNvGrpSpPr>
            <a:grpSpLocks/>
          </p:cNvGrpSpPr>
          <p:nvPr/>
        </p:nvGrpSpPr>
        <p:grpSpPr bwMode="auto">
          <a:xfrm>
            <a:off x="6629400" y="4038600"/>
            <a:ext cx="1322388" cy="2470150"/>
            <a:chOff x="0" y="0"/>
            <a:chExt cx="6096000" cy="5638800"/>
          </a:xfrm>
        </p:grpSpPr>
        <p:sp>
          <p:nvSpPr>
            <p:cNvPr id="5" name="Trapezoid 4"/>
            <p:cNvSpPr/>
            <p:nvPr/>
          </p:nvSpPr>
          <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1905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rapezoid 4"/>
            <p:cNvSpPr/>
            <p:nvPr/>
          </p:nvSpPr>
          <p:spPr>
            <a:xfrm>
              <a:off x="0" y="0"/>
              <a:ext cx="6096000" cy="5638800"/>
            </a:xfrm>
            <a:prstGeom prst="rect">
              <a:avLst/>
            </a:prstGeom>
          </p:spPr>
          <p:style>
            <a:lnRef idx="0">
              <a:scrgbClr r="0" g="0" b="0"/>
            </a:lnRef>
            <a:fillRef idx="0">
              <a:scrgbClr r="0" g="0" b="0"/>
            </a:fillRef>
            <a:effectRef idx="0">
              <a:scrgbClr r="0" g="0" b="0"/>
            </a:effectRef>
            <a:fontRef idx="minor">
              <a:schemeClr val="lt1"/>
            </a:fontRef>
          </p:style>
          <p:txBody>
            <a:bodyPr lIns="82550" tIns="82550" rIns="82550" bIns="82550" anchor="ctr"/>
            <a:lstStyle>
              <a:lvl1pPr defTabSz="2889250">
                <a:defRPr>
                  <a:solidFill>
                    <a:schemeClr val="tx1"/>
                  </a:solidFill>
                  <a:latin typeface="Calibri" charset="0"/>
                  <a:ea typeface="ＭＳ Ｐゴシック" charset="-128"/>
                </a:defRPr>
              </a:lvl1pPr>
              <a:lvl2pPr marL="742950" indent="-285750" defTabSz="2889250">
                <a:defRPr>
                  <a:solidFill>
                    <a:schemeClr val="tx1"/>
                  </a:solidFill>
                  <a:latin typeface="Calibri" charset="0"/>
                  <a:ea typeface="ＭＳ Ｐゴシック" charset="-128"/>
                </a:defRPr>
              </a:lvl2pPr>
              <a:lvl3pPr marL="1143000" indent="-228600" defTabSz="2889250">
                <a:defRPr>
                  <a:solidFill>
                    <a:schemeClr val="tx1"/>
                  </a:solidFill>
                  <a:latin typeface="Calibri" charset="0"/>
                  <a:ea typeface="ＭＳ Ｐゴシック" charset="-128"/>
                </a:defRPr>
              </a:lvl3pPr>
              <a:lvl4pPr marL="1600200" indent="-228600" defTabSz="2889250">
                <a:defRPr>
                  <a:solidFill>
                    <a:schemeClr val="tx1"/>
                  </a:solidFill>
                  <a:latin typeface="Calibri" charset="0"/>
                  <a:ea typeface="ＭＳ Ｐゴシック" charset="-128"/>
                </a:defRPr>
              </a:lvl4pPr>
              <a:lvl5pPr marL="2057400" indent="-228600" defTabSz="2889250">
                <a:defRPr>
                  <a:solidFill>
                    <a:schemeClr val="tx1"/>
                  </a:solidFill>
                  <a:latin typeface="Calibri" charset="0"/>
                  <a:ea typeface="ＭＳ Ｐゴシック" charset="-128"/>
                </a:defRPr>
              </a:lvl5pPr>
              <a:lvl6pPr marL="2514600" indent="-228600" defTabSz="288925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288925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288925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288925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lnSpc>
                  <a:spcPct val="90000"/>
                </a:lnSpc>
                <a:spcAft>
                  <a:spcPct val="35000"/>
                </a:spcAft>
              </a:pPr>
              <a:endParaRPr lang="x-none" altLang="x-none" sz="6500">
                <a:solidFill>
                  <a:srgbClr val="FFFFFF"/>
                </a:solidFill>
                <a:latin typeface="Arial" charset="0"/>
              </a:endParaRPr>
            </a:p>
          </p:txBody>
        </p:sp>
      </p:grpSp>
      <p:sp>
        <p:nvSpPr>
          <p:cNvPr id="7" name="Oval 6"/>
          <p:cNvSpPr/>
          <p:nvPr/>
        </p:nvSpPr>
        <p:spPr>
          <a:xfrm>
            <a:off x="76200" y="5540375"/>
            <a:ext cx="6553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829776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sp>
        <p:nvSpPr>
          <p:cNvPr id="14337" name="Oval 2">
            <a:extLst>
              <a:ext uri="{FF2B5EF4-FFF2-40B4-BE49-F238E27FC236}">
                <a16:creationId xmlns:a16="http://schemas.microsoft.com/office/drawing/2014/main" id="{2C9F6D8A-D74B-FE40-B1BA-739C3BD6009E}"/>
              </a:ext>
            </a:extLst>
          </p:cNvPr>
          <p:cNvSpPr>
            <a:spLocks noChangeArrowheads="1"/>
          </p:cNvSpPr>
          <p:nvPr/>
        </p:nvSpPr>
        <p:spPr bwMode="auto">
          <a:xfrm>
            <a:off x="2514600" y="1295400"/>
            <a:ext cx="4495800" cy="4511675"/>
          </a:xfrm>
          <a:prstGeom prst="ellipse">
            <a:avLst/>
          </a:prstGeom>
          <a:solidFill>
            <a:schemeClr val="bg1">
              <a:alpha val="50195"/>
            </a:schemeClr>
          </a:solidFill>
          <a:ln w="63500">
            <a:solidFill>
              <a:srgbClr val="333399"/>
            </a:solidFill>
            <a:round/>
            <a:headEnd/>
            <a:tailEnd/>
          </a:ln>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38" name="Oval 3">
            <a:extLst>
              <a:ext uri="{FF2B5EF4-FFF2-40B4-BE49-F238E27FC236}">
                <a16:creationId xmlns:a16="http://schemas.microsoft.com/office/drawing/2014/main" id="{8A306C04-F095-9146-8854-5748E1E65E5B}"/>
              </a:ext>
            </a:extLst>
          </p:cNvPr>
          <p:cNvSpPr>
            <a:spLocks noChangeArrowheads="1"/>
          </p:cNvSpPr>
          <p:nvPr/>
        </p:nvSpPr>
        <p:spPr bwMode="auto">
          <a:xfrm>
            <a:off x="3581400" y="3505200"/>
            <a:ext cx="2362200" cy="2209800"/>
          </a:xfrm>
          <a:prstGeom prst="ellipse">
            <a:avLst/>
          </a:prstGeom>
          <a:noFill/>
          <a:ln w="63500">
            <a:solidFill>
              <a:srgbClr val="99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endParaRPr lang="en-US" altLang="en-US" sz="2400">
              <a:latin typeface="Arial" panose="020B0604020202020204" pitchFamily="34" charset="0"/>
              <a:cs typeface="Arial" panose="020B0604020202020204" pitchFamily="34" charset="0"/>
            </a:endParaRPr>
          </a:p>
        </p:txBody>
      </p:sp>
      <p:sp>
        <p:nvSpPr>
          <p:cNvPr id="14339" name="Oval 4">
            <a:extLst>
              <a:ext uri="{FF2B5EF4-FFF2-40B4-BE49-F238E27FC236}">
                <a16:creationId xmlns:a16="http://schemas.microsoft.com/office/drawing/2014/main" id="{4AA166C2-5429-2849-B368-75E201636105}"/>
              </a:ext>
            </a:extLst>
          </p:cNvPr>
          <p:cNvSpPr>
            <a:spLocks noChangeArrowheads="1"/>
          </p:cNvSpPr>
          <p:nvPr/>
        </p:nvSpPr>
        <p:spPr bwMode="auto">
          <a:xfrm>
            <a:off x="4572000" y="2057400"/>
            <a:ext cx="2286000" cy="2209800"/>
          </a:xfrm>
          <a:prstGeom prst="ellipse">
            <a:avLst/>
          </a:pr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40" name="Oval 5">
            <a:extLst>
              <a:ext uri="{FF2B5EF4-FFF2-40B4-BE49-F238E27FC236}">
                <a16:creationId xmlns:a16="http://schemas.microsoft.com/office/drawing/2014/main" id="{CE0E5E72-47D0-984A-820D-2D7C80CCF6AC}"/>
              </a:ext>
            </a:extLst>
          </p:cNvPr>
          <p:cNvSpPr>
            <a:spLocks noChangeArrowheads="1"/>
          </p:cNvSpPr>
          <p:nvPr/>
        </p:nvSpPr>
        <p:spPr bwMode="auto">
          <a:xfrm>
            <a:off x="2667000" y="2209800"/>
            <a:ext cx="2209800" cy="2209800"/>
          </a:xfrm>
          <a:prstGeom prst="ellipse">
            <a:avLst/>
          </a:prstGeom>
          <a:noFill/>
          <a:ln w="63500">
            <a:solidFill>
              <a:srgbClr val="00FF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endParaRPr lang="en-US" altLang="en-US"/>
          </a:p>
        </p:txBody>
      </p:sp>
      <p:sp>
        <p:nvSpPr>
          <p:cNvPr id="14341" name="Text Box 6">
            <a:extLst>
              <a:ext uri="{FF2B5EF4-FFF2-40B4-BE49-F238E27FC236}">
                <a16:creationId xmlns:a16="http://schemas.microsoft.com/office/drawing/2014/main" id="{C7C748F8-12EE-3841-80EE-9CC92ECABCA3}"/>
              </a:ext>
            </a:extLst>
          </p:cNvPr>
          <p:cNvSpPr txBox="1">
            <a:spLocks noChangeArrowheads="1"/>
          </p:cNvSpPr>
          <p:nvPr/>
        </p:nvSpPr>
        <p:spPr bwMode="auto">
          <a:xfrm>
            <a:off x="3886200" y="4495800"/>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SYSTEMS</a:t>
            </a:r>
          </a:p>
        </p:txBody>
      </p:sp>
      <p:sp>
        <p:nvSpPr>
          <p:cNvPr id="14342" name="Text Box 7">
            <a:extLst>
              <a:ext uri="{FF2B5EF4-FFF2-40B4-BE49-F238E27FC236}">
                <a16:creationId xmlns:a16="http://schemas.microsoft.com/office/drawing/2014/main" id="{CCAA0ED1-C43E-3941-BC69-904376C4FE31}"/>
              </a:ext>
            </a:extLst>
          </p:cNvPr>
          <p:cNvSpPr txBox="1">
            <a:spLocks noChangeArrowheads="1"/>
          </p:cNvSpPr>
          <p:nvPr/>
        </p:nvSpPr>
        <p:spPr bwMode="auto">
          <a:xfrm rot="2909973">
            <a:off x="4902993" y="2793207"/>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PRACTICES</a:t>
            </a:r>
          </a:p>
        </p:txBody>
      </p:sp>
      <p:sp>
        <p:nvSpPr>
          <p:cNvPr id="14343" name="Text Box 8">
            <a:extLst>
              <a:ext uri="{FF2B5EF4-FFF2-40B4-BE49-F238E27FC236}">
                <a16:creationId xmlns:a16="http://schemas.microsoft.com/office/drawing/2014/main" id="{9B9B1065-8905-DA49-B06A-2CFD01042388}"/>
              </a:ext>
            </a:extLst>
          </p:cNvPr>
          <p:cNvSpPr txBox="1">
            <a:spLocks noChangeArrowheads="1"/>
          </p:cNvSpPr>
          <p:nvPr/>
        </p:nvSpPr>
        <p:spPr bwMode="auto">
          <a:xfrm rot="-3313672">
            <a:off x="3006725" y="2860675"/>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DATA</a:t>
            </a:r>
          </a:p>
        </p:txBody>
      </p:sp>
      <p:sp>
        <p:nvSpPr>
          <p:cNvPr id="40969" name="Text Box 9">
            <a:extLst>
              <a:ext uri="{FF2B5EF4-FFF2-40B4-BE49-F238E27FC236}">
                <a16:creationId xmlns:a16="http://schemas.microsoft.com/office/drawing/2014/main" id="{70DF64CB-B60B-3041-B08A-B038213F4A35}"/>
              </a:ext>
            </a:extLst>
          </p:cNvPr>
          <p:cNvSpPr txBox="1">
            <a:spLocks noChangeArrowheads="1"/>
          </p:cNvSpPr>
          <p:nvPr/>
        </p:nvSpPr>
        <p:spPr bwMode="auto">
          <a:xfrm>
            <a:off x="3040063" y="5943600"/>
            <a:ext cx="394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a:solidFill>
                  <a:srgbClr val="0070C0"/>
                </a:solidFill>
                <a:latin typeface="Arial" panose="020B0604020202020204" pitchFamily="34" charset="0"/>
                <a:cs typeface="Arial" panose="020B0604020202020204" pitchFamily="34" charset="0"/>
              </a:rPr>
              <a:t>Culturally Knowledgeable</a:t>
            </a:r>
          </a:p>
          <a:p>
            <a:pPr algn="ctr"/>
            <a:r>
              <a:rPr lang="en-US" altLang="en-US" sz="2400">
                <a:latin typeface="Arial" panose="020B0604020202020204" pitchFamily="34" charset="0"/>
                <a:cs typeface="Arial" panose="020B0604020202020204" pitchFamily="34" charset="0"/>
              </a:rPr>
              <a:t>Staff Behavior</a:t>
            </a:r>
          </a:p>
        </p:txBody>
      </p:sp>
      <p:sp>
        <p:nvSpPr>
          <p:cNvPr id="40970" name="Text Box 10">
            <a:extLst>
              <a:ext uri="{FF2B5EF4-FFF2-40B4-BE49-F238E27FC236}">
                <a16:creationId xmlns:a16="http://schemas.microsoft.com/office/drawing/2014/main" id="{4834250C-1F04-E149-8676-2B20E7CF62B9}"/>
              </a:ext>
            </a:extLst>
          </p:cNvPr>
          <p:cNvSpPr txBox="1">
            <a:spLocks noChangeArrowheads="1"/>
          </p:cNvSpPr>
          <p:nvPr/>
        </p:nvSpPr>
        <p:spPr bwMode="auto">
          <a:xfrm>
            <a:off x="6186488" y="1601788"/>
            <a:ext cx="3057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Relevant </a:t>
            </a:r>
          </a:p>
          <a:p>
            <a:pPr algn="ctr"/>
            <a:r>
              <a:rPr lang="en-US" altLang="en-US" sz="2400">
                <a:latin typeface="Arial" panose="020B0604020202020204" pitchFamily="34" charset="0"/>
                <a:cs typeface="Arial" panose="020B0604020202020204" pitchFamily="34" charset="0"/>
              </a:rPr>
              <a:t>Support for</a:t>
            </a:r>
          </a:p>
          <a:p>
            <a:pPr algn="ctr"/>
            <a:r>
              <a:rPr lang="en-US" altLang="en-US" sz="2400">
                <a:latin typeface="Arial" panose="020B0604020202020204" pitchFamily="34" charset="0"/>
                <a:cs typeface="Arial" panose="020B0604020202020204" pitchFamily="34" charset="0"/>
              </a:rPr>
              <a:t>Student </a:t>
            </a:r>
          </a:p>
          <a:p>
            <a:pPr algn="ctr"/>
            <a:r>
              <a:rPr lang="en-US" altLang="en-US" sz="2400">
                <a:latin typeface="Arial" panose="020B0604020202020204" pitchFamily="34" charset="0"/>
                <a:cs typeface="Arial" panose="020B0604020202020204" pitchFamily="34" charset="0"/>
              </a:rPr>
              <a:t>Behavior</a:t>
            </a:r>
          </a:p>
        </p:txBody>
      </p:sp>
      <p:sp>
        <p:nvSpPr>
          <p:cNvPr id="14346" name="Text Box 11">
            <a:extLst>
              <a:ext uri="{FF2B5EF4-FFF2-40B4-BE49-F238E27FC236}">
                <a16:creationId xmlns:a16="http://schemas.microsoft.com/office/drawing/2014/main" id="{30B27DCA-BE1C-1A42-9684-5351112E4C08}"/>
              </a:ext>
            </a:extLst>
          </p:cNvPr>
          <p:cNvSpPr txBox="1">
            <a:spLocks noChangeArrowheads="1"/>
          </p:cNvSpPr>
          <p:nvPr/>
        </p:nvSpPr>
        <p:spPr bwMode="auto">
          <a:xfrm>
            <a:off x="3810000" y="1600200"/>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a:latin typeface="Arial" panose="020B0604020202020204" pitchFamily="34" charset="0"/>
                <a:cs typeface="Arial" panose="020B0604020202020204" pitchFamily="34" charset="0"/>
              </a:rPr>
              <a:t>OUTCOMES</a:t>
            </a:r>
          </a:p>
        </p:txBody>
      </p:sp>
      <p:sp>
        <p:nvSpPr>
          <p:cNvPr id="40972" name="Text Box 12">
            <a:extLst>
              <a:ext uri="{FF2B5EF4-FFF2-40B4-BE49-F238E27FC236}">
                <a16:creationId xmlns:a16="http://schemas.microsoft.com/office/drawing/2014/main" id="{D60C04D0-12EF-E141-A0B7-3542386E7A46}"/>
              </a:ext>
            </a:extLst>
          </p:cNvPr>
          <p:cNvSpPr txBox="1">
            <a:spLocks noChangeArrowheads="1"/>
          </p:cNvSpPr>
          <p:nvPr/>
        </p:nvSpPr>
        <p:spPr bwMode="auto">
          <a:xfrm>
            <a:off x="2822575" y="228600"/>
            <a:ext cx="4799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Equitable </a:t>
            </a:r>
            <a:r>
              <a:rPr lang="en-US" altLang="en-US" sz="2400">
                <a:latin typeface="Arial" panose="020B0604020202020204" pitchFamily="34" charset="0"/>
                <a:cs typeface="Arial" panose="020B0604020202020204" pitchFamily="34" charset="0"/>
              </a:rPr>
              <a:t>Academic &amp;</a:t>
            </a:r>
          </a:p>
          <a:p>
            <a:pPr algn="ctr"/>
            <a:r>
              <a:rPr lang="en-US" altLang="en-US" sz="2400">
                <a:latin typeface="Arial" panose="020B0604020202020204" pitchFamily="34" charset="0"/>
                <a:cs typeface="Arial" panose="020B0604020202020204" pitchFamily="34" charset="0"/>
              </a:rPr>
              <a:t>Social Competence</a:t>
            </a:r>
          </a:p>
        </p:txBody>
      </p:sp>
      <p:sp>
        <p:nvSpPr>
          <p:cNvPr id="40973" name="Text Box 13">
            <a:extLst>
              <a:ext uri="{FF2B5EF4-FFF2-40B4-BE49-F238E27FC236}">
                <a16:creationId xmlns:a16="http://schemas.microsoft.com/office/drawing/2014/main" id="{4D0CF8D0-44E3-8943-A312-530DF8A0229F}"/>
              </a:ext>
            </a:extLst>
          </p:cNvPr>
          <p:cNvSpPr txBox="1">
            <a:spLocks noChangeArrowheads="1"/>
          </p:cNvSpPr>
          <p:nvPr/>
        </p:nvSpPr>
        <p:spPr bwMode="auto">
          <a:xfrm>
            <a:off x="244475" y="2114550"/>
            <a:ext cx="2406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r>
              <a:rPr lang="en-US" altLang="en-US" sz="2400" b="1" i="1">
                <a:solidFill>
                  <a:srgbClr val="0070C0"/>
                </a:solidFill>
                <a:latin typeface="Arial" panose="020B0604020202020204" pitchFamily="34" charset="0"/>
                <a:cs typeface="Arial" panose="020B0604020202020204" pitchFamily="34" charset="0"/>
              </a:rPr>
              <a:t>Culturally Valid</a:t>
            </a:r>
          </a:p>
          <a:p>
            <a:pPr algn="ctr"/>
            <a:r>
              <a:rPr lang="en-US" altLang="en-US" sz="2400">
                <a:latin typeface="Arial" panose="020B0604020202020204" pitchFamily="34" charset="0"/>
                <a:cs typeface="Arial" panose="020B0604020202020204" pitchFamily="34" charset="0"/>
              </a:rPr>
              <a:t>Decision</a:t>
            </a:r>
          </a:p>
          <a:p>
            <a:pPr algn="ctr"/>
            <a:r>
              <a:rPr lang="en-US" altLang="en-US" sz="2400">
                <a:latin typeface="Arial" panose="020B0604020202020204" pitchFamily="34" charset="0"/>
                <a:cs typeface="Arial" panose="020B0604020202020204" pitchFamily="34" charset="0"/>
              </a:rPr>
              <a:t>Making</a:t>
            </a:r>
          </a:p>
        </p:txBody>
      </p:sp>
      <p:sp>
        <p:nvSpPr>
          <p:cNvPr id="14349" name="Rectangle 14">
            <a:extLst>
              <a:ext uri="{FF2B5EF4-FFF2-40B4-BE49-F238E27FC236}">
                <a16:creationId xmlns:a16="http://schemas.microsoft.com/office/drawing/2014/main" id="{C4152BE0-8A7D-4146-A021-A271FC63B141}"/>
              </a:ext>
            </a:extLst>
          </p:cNvPr>
          <p:cNvSpPr>
            <a:spLocks noChangeArrowheads="1"/>
          </p:cNvSpPr>
          <p:nvPr/>
        </p:nvSpPr>
        <p:spPr bwMode="auto">
          <a:xfrm>
            <a:off x="228600" y="222250"/>
            <a:ext cx="2438400" cy="762000"/>
          </a:xfrm>
          <a:prstGeom prst="rect">
            <a:avLst/>
          </a:prstGeom>
          <a:solidFill>
            <a:srgbClr val="CCFFCC"/>
          </a:solidFill>
          <a:ln w="9525">
            <a:solidFill>
              <a:schemeClr val="tx1"/>
            </a:solidFill>
            <a:miter lim="800000"/>
            <a:headEnd/>
            <a:tailEnd/>
          </a:ln>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2400" dirty="0"/>
              <a:t>District &amp; School-wide PBIS </a:t>
            </a:r>
          </a:p>
        </p:txBody>
      </p:sp>
    </p:spTree>
    <p:extLst>
      <p:ext uri="{BB962C8B-B14F-4D97-AF65-F5344CB8AC3E}">
        <p14:creationId xmlns:p14="http://schemas.microsoft.com/office/powerpoint/2010/main" val="3221457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P spid="40970" grpId="0"/>
      <p:bldP spid="40972" grpId="0"/>
      <p:bldP spid="409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9B12050-DF39-BF42-B33D-2BBEEBCD2899}"/>
              </a:ext>
            </a:extLst>
          </p:cNvPr>
          <p:cNvGraphicFramePr/>
          <p:nvPr>
            <p:extLst>
              <p:ext uri="{D42A27DB-BD31-4B8C-83A1-F6EECF244321}">
                <p14:modId xmlns:p14="http://schemas.microsoft.com/office/powerpoint/2010/main" val="391641265"/>
              </p:ext>
            </p:extLst>
          </p:nvPr>
        </p:nvGraphicFramePr>
        <p:xfrm>
          <a:off x="152400" y="228600"/>
          <a:ext cx="8839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a:extLst>
              <a:ext uri="{FF2B5EF4-FFF2-40B4-BE49-F238E27FC236}">
                <a16:creationId xmlns:a16="http://schemas.microsoft.com/office/drawing/2014/main" id="{A7743C96-AD1A-8E45-9C0D-9D6BEF472ECD}"/>
              </a:ext>
            </a:extLst>
          </p:cNvPr>
          <p:cNvSpPr/>
          <p:nvPr/>
        </p:nvSpPr>
        <p:spPr>
          <a:xfrm>
            <a:off x="6705600" y="4114800"/>
            <a:ext cx="1676400" cy="68580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Standardized Assessments</a:t>
            </a:r>
          </a:p>
        </p:txBody>
      </p:sp>
      <p:sp>
        <p:nvSpPr>
          <p:cNvPr id="6" name="Straight Connector 3">
            <a:extLst>
              <a:ext uri="{FF2B5EF4-FFF2-40B4-BE49-F238E27FC236}">
                <a16:creationId xmlns:a16="http://schemas.microsoft.com/office/drawing/2014/main" id="{97F19DFC-9FC2-284C-8F78-F1867129FD64}"/>
              </a:ext>
            </a:extLst>
          </p:cNvPr>
          <p:cNvSpPr/>
          <p:nvPr/>
        </p:nvSpPr>
        <p:spPr>
          <a:xfrm>
            <a:off x="6588125" y="2286000"/>
            <a:ext cx="153988" cy="2171700"/>
          </a:xfrm>
          <a:custGeom>
            <a:avLst/>
            <a:gdLst/>
            <a:ahLst/>
            <a:cxnLst/>
            <a:rect l="0" t="0" r="0" b="0"/>
            <a:pathLst>
              <a:path>
                <a:moveTo>
                  <a:pt x="0" y="0"/>
                </a:moveTo>
                <a:lnTo>
                  <a:pt x="0" y="2503828"/>
                </a:lnTo>
                <a:lnTo>
                  <a:pt x="154081" y="2503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98018793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ltLang="x-none">
                <a:ea typeface="ＭＳ Ｐゴシック" charset="-128"/>
              </a:rPr>
              <a:t>Main Messages</a:t>
            </a:r>
          </a:p>
        </p:txBody>
      </p:sp>
      <p:sp>
        <p:nvSpPr>
          <p:cNvPr id="3" name="Content Placeholder 2"/>
          <p:cNvSpPr>
            <a:spLocks noGrp="1"/>
          </p:cNvSpPr>
          <p:nvPr>
            <p:ph idx="1"/>
          </p:nvPr>
        </p:nvSpPr>
        <p:spPr/>
        <p:txBody>
          <a:bodyPr/>
          <a:lstStyle/>
          <a:p>
            <a:pPr eaLnBrk="1" hangingPunct="1"/>
            <a:r>
              <a:rPr lang="en-US" altLang="x-none" sz="3200" b="1" i="1" dirty="0">
                <a:solidFill>
                  <a:srgbClr val="0070C0"/>
                </a:solidFill>
                <a:ea typeface="ＭＳ Ｐゴシック" charset="-128"/>
              </a:rPr>
              <a:t>Sustained and High Fidelity Implementation of SWPBIS  requires active District Support.</a:t>
            </a:r>
          </a:p>
          <a:p>
            <a:pPr lvl="2" eaLnBrk="1" hangingPunct="1"/>
            <a:r>
              <a:rPr lang="en-US" altLang="x-none" sz="2000" b="1" i="1" dirty="0">
                <a:solidFill>
                  <a:srgbClr val="0070C0"/>
                </a:solidFill>
                <a:ea typeface="ＭＳ Ｐゴシック" charset="-128"/>
              </a:rPr>
              <a:t>Especially for Tiers II and III </a:t>
            </a:r>
          </a:p>
          <a:p>
            <a:pPr eaLnBrk="1" hangingPunct="1">
              <a:buFont typeface="Arial" charset="0"/>
              <a:buNone/>
            </a:pPr>
            <a:r>
              <a:rPr lang="en-US" altLang="x-none" sz="3200" b="1" i="1" dirty="0">
                <a:solidFill>
                  <a:srgbClr val="0070C0"/>
                </a:solidFill>
                <a:ea typeface="ＭＳ Ｐゴシック" charset="-128"/>
              </a:rPr>
              <a:t>-</a:t>
            </a:r>
            <a:r>
              <a:rPr lang="en-US" altLang="x-none" sz="3200" b="1" i="1" dirty="0">
                <a:ea typeface="ＭＳ Ｐゴシック" charset="-128"/>
              </a:rPr>
              <a:t>----------------------------------------------------------</a:t>
            </a:r>
          </a:p>
          <a:p>
            <a:pPr eaLnBrk="1" hangingPunct="1">
              <a:buFont typeface="Arial" charset="0"/>
              <a:buNone/>
            </a:pPr>
            <a:r>
              <a:rPr lang="en-US" altLang="x-none" sz="3200" b="1" i="1" dirty="0">
                <a:solidFill>
                  <a:srgbClr val="0070C0"/>
                </a:solidFill>
                <a:ea typeface="ＭＳ Ｐゴシック" charset="-128"/>
              </a:rPr>
              <a:t>Student =  unit of </a:t>
            </a:r>
            <a:r>
              <a:rPr lang="en-US" altLang="x-none" sz="3200" b="1" i="1" dirty="0">
                <a:solidFill>
                  <a:srgbClr val="C00000"/>
                </a:solidFill>
                <a:ea typeface="ＭＳ Ｐゴシック" charset="-128"/>
              </a:rPr>
              <a:t>impact</a:t>
            </a:r>
          </a:p>
          <a:p>
            <a:pPr eaLnBrk="1" hangingPunct="1">
              <a:buFont typeface="Arial" charset="0"/>
              <a:buNone/>
            </a:pPr>
            <a:r>
              <a:rPr lang="en-US" altLang="x-none" sz="3200" b="1" i="1" dirty="0">
                <a:solidFill>
                  <a:srgbClr val="0070C0"/>
                </a:solidFill>
                <a:ea typeface="ＭＳ Ｐゴシック" charset="-128"/>
              </a:rPr>
              <a:t>Schools = unit of </a:t>
            </a:r>
            <a:r>
              <a:rPr lang="en-US" altLang="x-none" sz="3200" b="1" i="1" dirty="0">
                <a:solidFill>
                  <a:srgbClr val="C00000"/>
                </a:solidFill>
                <a:ea typeface="ＭＳ Ｐゴシック" charset="-128"/>
              </a:rPr>
              <a:t>analysis</a:t>
            </a:r>
          </a:p>
          <a:p>
            <a:pPr eaLnBrk="1" hangingPunct="1">
              <a:buFont typeface="Arial" charset="0"/>
              <a:buNone/>
            </a:pPr>
            <a:r>
              <a:rPr lang="en-US" altLang="x-none" sz="3200" b="1" i="1" dirty="0">
                <a:solidFill>
                  <a:srgbClr val="0070C0"/>
                </a:solidFill>
                <a:ea typeface="ＭＳ Ｐゴシック" charset="-128"/>
              </a:rPr>
              <a:t>District = unit of </a:t>
            </a:r>
            <a:r>
              <a:rPr lang="en-US" altLang="x-none" sz="3200" b="1" i="1" dirty="0">
                <a:solidFill>
                  <a:srgbClr val="C00000"/>
                </a:solidFill>
                <a:ea typeface="ＭＳ Ｐゴシック" charset="-128"/>
              </a:rPr>
              <a:t>implementation</a:t>
            </a:r>
          </a:p>
        </p:txBody>
      </p:sp>
      <p:grpSp>
        <p:nvGrpSpPr>
          <p:cNvPr id="59395" name="Group 29"/>
          <p:cNvGrpSpPr>
            <a:grpSpLocks/>
          </p:cNvGrpSpPr>
          <p:nvPr/>
        </p:nvGrpSpPr>
        <p:grpSpPr bwMode="auto">
          <a:xfrm>
            <a:off x="6629400" y="4038600"/>
            <a:ext cx="1322388" cy="2470150"/>
            <a:chOff x="0" y="0"/>
            <a:chExt cx="6096000" cy="5638800"/>
          </a:xfrm>
        </p:grpSpPr>
        <p:sp>
          <p:nvSpPr>
            <p:cNvPr id="5" name="Trapezoid 4"/>
            <p:cNvSpPr/>
            <p:nvPr/>
          </p:nvSpPr>
          <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1905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rapezoid 4"/>
            <p:cNvSpPr/>
            <p:nvPr/>
          </p:nvSpPr>
          <p:spPr>
            <a:xfrm>
              <a:off x="0" y="0"/>
              <a:ext cx="6096000" cy="5638800"/>
            </a:xfrm>
            <a:prstGeom prst="rect">
              <a:avLst/>
            </a:prstGeom>
          </p:spPr>
          <p:style>
            <a:lnRef idx="0">
              <a:scrgbClr r="0" g="0" b="0"/>
            </a:lnRef>
            <a:fillRef idx="0">
              <a:scrgbClr r="0" g="0" b="0"/>
            </a:fillRef>
            <a:effectRef idx="0">
              <a:scrgbClr r="0" g="0" b="0"/>
            </a:effectRef>
            <a:fontRef idx="minor">
              <a:schemeClr val="lt1"/>
            </a:fontRef>
          </p:style>
          <p:txBody>
            <a:bodyPr lIns="82550" tIns="82550" rIns="82550" bIns="82550" anchor="ctr"/>
            <a:lstStyle>
              <a:lvl1pPr defTabSz="2889250">
                <a:defRPr>
                  <a:solidFill>
                    <a:schemeClr val="tx1"/>
                  </a:solidFill>
                  <a:latin typeface="Calibri" charset="0"/>
                  <a:ea typeface="ＭＳ Ｐゴシック" charset="-128"/>
                </a:defRPr>
              </a:lvl1pPr>
              <a:lvl2pPr marL="742950" indent="-285750" defTabSz="2889250">
                <a:defRPr>
                  <a:solidFill>
                    <a:schemeClr val="tx1"/>
                  </a:solidFill>
                  <a:latin typeface="Calibri" charset="0"/>
                  <a:ea typeface="ＭＳ Ｐゴシック" charset="-128"/>
                </a:defRPr>
              </a:lvl2pPr>
              <a:lvl3pPr marL="1143000" indent="-228600" defTabSz="2889250">
                <a:defRPr>
                  <a:solidFill>
                    <a:schemeClr val="tx1"/>
                  </a:solidFill>
                  <a:latin typeface="Calibri" charset="0"/>
                  <a:ea typeface="ＭＳ Ｐゴシック" charset="-128"/>
                </a:defRPr>
              </a:lvl3pPr>
              <a:lvl4pPr marL="1600200" indent="-228600" defTabSz="2889250">
                <a:defRPr>
                  <a:solidFill>
                    <a:schemeClr val="tx1"/>
                  </a:solidFill>
                  <a:latin typeface="Calibri" charset="0"/>
                  <a:ea typeface="ＭＳ Ｐゴシック" charset="-128"/>
                </a:defRPr>
              </a:lvl4pPr>
              <a:lvl5pPr marL="2057400" indent="-228600" defTabSz="2889250">
                <a:defRPr>
                  <a:solidFill>
                    <a:schemeClr val="tx1"/>
                  </a:solidFill>
                  <a:latin typeface="Calibri" charset="0"/>
                  <a:ea typeface="ＭＳ Ｐゴシック" charset="-128"/>
                </a:defRPr>
              </a:lvl5pPr>
              <a:lvl6pPr marL="2514600" indent="-228600" defTabSz="288925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288925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288925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288925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lnSpc>
                  <a:spcPct val="90000"/>
                </a:lnSpc>
                <a:spcAft>
                  <a:spcPct val="35000"/>
                </a:spcAft>
              </a:pPr>
              <a:endParaRPr lang="x-none" altLang="x-none" sz="6500">
                <a:solidFill>
                  <a:srgbClr val="FFFFFF"/>
                </a:solidFill>
                <a:latin typeface="Arial" charset="0"/>
              </a:endParaRPr>
            </a:p>
          </p:txBody>
        </p:sp>
      </p:grpSp>
      <p:sp>
        <p:nvSpPr>
          <p:cNvPr id="7" name="Oval 6"/>
          <p:cNvSpPr/>
          <p:nvPr/>
        </p:nvSpPr>
        <p:spPr>
          <a:xfrm>
            <a:off x="76200" y="5540375"/>
            <a:ext cx="65532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616572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PBIS Academy: Systems &amp; Timeline </a:t>
            </a:r>
            <a:br>
              <a:rPr lang="en-US" sz="3200" dirty="0"/>
            </a:br>
            <a:r>
              <a:rPr lang="en-US" sz="3200" i="1" dirty="0">
                <a:solidFill>
                  <a:schemeClr val="accent2"/>
                </a:solidFill>
              </a:rPr>
              <a:t>district capacity building supports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1680693"/>
              </p:ext>
            </p:extLst>
          </p:nvPr>
        </p:nvGraphicFramePr>
        <p:xfrm>
          <a:off x="304800" y="1600200"/>
          <a:ext cx="8610600" cy="23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a:extLst>
              <a:ext uri="{FF2B5EF4-FFF2-40B4-BE49-F238E27FC236}">
                <a16:creationId xmlns:a16="http://schemas.microsoft.com/office/drawing/2014/main" id="{B47972BA-8753-1B40-9725-29FB9B1C6FE9}"/>
              </a:ext>
            </a:extLst>
          </p:cNvPr>
          <p:cNvGraphicFramePr>
            <a:graphicFrameLocks/>
          </p:cNvGraphicFramePr>
          <p:nvPr>
            <p:extLst>
              <p:ext uri="{D42A27DB-BD31-4B8C-83A1-F6EECF244321}">
                <p14:modId xmlns:p14="http://schemas.microsoft.com/office/powerpoint/2010/main" val="2003722946"/>
              </p:ext>
            </p:extLst>
          </p:nvPr>
        </p:nvGraphicFramePr>
        <p:xfrm>
          <a:off x="304800" y="4162512"/>
          <a:ext cx="8610600" cy="24015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60330353"/>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theme/theme1.xml><?xml version="1.0" encoding="utf-8"?>
<a:theme xmlns:a="http://schemas.openxmlformats.org/drawingml/2006/main" name="PBI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19444</TotalTime>
  <Words>3677</Words>
  <Application>Microsoft Office PowerPoint</Application>
  <PresentationFormat>On-screen Show (4:3)</PresentationFormat>
  <Paragraphs>669</Paragraphs>
  <Slides>57</Slides>
  <Notes>32</Notes>
  <HiddenSlides>11</HiddenSlides>
  <MMClips>0</MMClips>
  <ScaleCrop>false</ScaleCrop>
  <HeadingPairs>
    <vt:vector size="10" baseType="variant">
      <vt:variant>
        <vt:lpstr>Fonts Used</vt:lpstr>
      </vt:variant>
      <vt:variant>
        <vt:i4>8</vt:i4>
      </vt:variant>
      <vt:variant>
        <vt:lpstr>Theme</vt:lpstr>
      </vt:variant>
      <vt:variant>
        <vt:i4>4</vt:i4>
      </vt:variant>
      <vt:variant>
        <vt:lpstr>Links</vt:lpstr>
      </vt:variant>
      <vt:variant>
        <vt:i4>1</vt:i4>
      </vt:variant>
      <vt:variant>
        <vt:lpstr>Embedded OLE Servers</vt:lpstr>
      </vt:variant>
      <vt:variant>
        <vt:i4>1</vt:i4>
      </vt:variant>
      <vt:variant>
        <vt:lpstr>Slide Titles</vt:lpstr>
      </vt:variant>
      <vt:variant>
        <vt:i4>57</vt:i4>
      </vt:variant>
    </vt:vector>
  </HeadingPairs>
  <TitlesOfParts>
    <vt:vector size="71" baseType="lpstr">
      <vt:lpstr>Arial</vt:lpstr>
      <vt:lpstr>Britannic Bold</vt:lpstr>
      <vt:lpstr>Calibri</vt:lpstr>
      <vt:lpstr>Franklin Gothic Book</vt:lpstr>
      <vt:lpstr>Franklin Gothic Medium</vt:lpstr>
      <vt:lpstr>Garamond</vt:lpstr>
      <vt:lpstr>Times New Roman</vt:lpstr>
      <vt:lpstr>Wingdings</vt:lpstr>
      <vt:lpstr>PBIS</vt:lpstr>
      <vt:lpstr>Custom Design</vt:lpstr>
      <vt:lpstr>SWIS 5.0 Look and Feel</vt:lpstr>
      <vt:lpstr>1_Default Design</vt:lpstr>
      <vt:lpstr>Macintosh%20HD:Users:susanbarrett:2017:Santa%20Clara:May%202017:PBIS%20Implementation%20Blueprint%20Part%202%20Self-Assessment%202017-5-15.docx!OLE_LINK1</vt:lpstr>
      <vt:lpstr>Document</vt:lpstr>
      <vt:lpstr>School-Wide Positive Behavioral Interventions and Supports (SWPBIS)</vt:lpstr>
      <vt:lpstr>Advance Organizer</vt:lpstr>
      <vt:lpstr>PowerPoint Presentation</vt:lpstr>
      <vt:lpstr>Activity: Please Enter Attendance</vt:lpstr>
      <vt:lpstr>SWPBIS: Building Effective Schools</vt:lpstr>
      <vt:lpstr>PowerPoint Presentation</vt:lpstr>
      <vt:lpstr>PowerPoint Presentation</vt:lpstr>
      <vt:lpstr>Main Messages</vt:lpstr>
      <vt:lpstr>PBIS Academy: Systems &amp; Timeline  district capacity building supports</vt:lpstr>
      <vt:lpstr>PBIS Academy: Data, measures, and assessing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Academic and/or behavioral MTSS Director</vt:lpstr>
      <vt:lpstr>PowerPoint Presentation</vt:lpstr>
      <vt:lpstr>PowerPoint Presentation</vt:lpstr>
      <vt:lpstr>PowerPoint Presentation</vt:lpstr>
      <vt:lpstr>PowerPoint Presentation</vt:lpstr>
      <vt:lpstr>PBIS / MTSS Leadership Team School Action Plan / Agenda</vt:lpstr>
      <vt:lpstr>PowerPoint Presentation</vt:lpstr>
      <vt:lpstr>Activity: District Team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PBIS / MTSS Leadership Team Evaluation Organizer</vt:lpstr>
      <vt:lpstr>PowerPoint Presentation</vt:lpstr>
      <vt:lpstr>Activity: District Team Time!</vt:lpstr>
      <vt:lpstr>PowerPoint Presentation</vt:lpstr>
      <vt:lpstr>PowerPoint Presentation</vt:lpstr>
      <vt:lpstr>Response: Work Smarter</vt:lpstr>
      <vt:lpstr>PowerPoint Presentation</vt:lpstr>
      <vt:lpstr>PowerPoint Presentation</vt:lpstr>
      <vt:lpstr>Activity: Committee Audit (Working Smarter)</vt:lpstr>
      <vt:lpstr>Alignment of What?</vt:lpstr>
      <vt:lpstr>Are They All the Same?</vt:lpstr>
      <vt:lpstr>Alignment of What?</vt:lpstr>
      <vt:lpstr>How We Are Infusing SEL</vt:lpstr>
      <vt:lpstr>Alignment, Braiding &amp; Integration It’s not an either or choice – It’s about how these different approaches complement one another to meet your school’s needs</vt:lpstr>
      <vt:lpstr>PowerPoint Presentation</vt:lpstr>
      <vt:lpstr>PowerPoint Presentation</vt:lpstr>
      <vt:lpstr>PowerPoint Presentation</vt:lpstr>
      <vt:lpstr>PowerPoint Presentation</vt:lpstr>
      <vt:lpstr>Activity: District Team Time!</vt:lpstr>
      <vt:lpstr>PowerPoint Presentation</vt:lpstr>
      <vt:lpstr>PowerPoint Presentation</vt:lpstr>
      <vt:lpstr>Main Messages</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 Simonsen</dc:creator>
  <cp:lastModifiedBy>Michael L</cp:lastModifiedBy>
  <cp:revision>472</cp:revision>
  <dcterms:created xsi:type="dcterms:W3CDTF">2014-11-11T16:26:18Z</dcterms:created>
  <dcterms:modified xsi:type="dcterms:W3CDTF">2019-04-03T22:49:49Z</dcterms:modified>
</cp:coreProperties>
</file>