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3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comments/modernComment_C8A_A069D99B.xml" ContentType="application/vnd.ms-powerpoint.comment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77" r:id="rId5"/>
    <p:sldMasterId id="2147483703" r:id="rId6"/>
    <p:sldMasterId id="2147483729" r:id="rId7"/>
  </p:sldMasterIdLst>
  <p:notesMasterIdLst>
    <p:notesMasterId r:id="rId33"/>
  </p:notesMasterIdLst>
  <p:sldIdLst>
    <p:sldId id="3181" r:id="rId8"/>
    <p:sldId id="3182" r:id="rId9"/>
    <p:sldId id="3209" r:id="rId10"/>
    <p:sldId id="3210" r:id="rId11"/>
    <p:sldId id="3396" r:id="rId12"/>
    <p:sldId id="4024" r:id="rId13"/>
    <p:sldId id="4026" r:id="rId14"/>
    <p:sldId id="3393" r:id="rId15"/>
    <p:sldId id="4018" r:id="rId16"/>
    <p:sldId id="4027" r:id="rId17"/>
    <p:sldId id="4039" r:id="rId18"/>
    <p:sldId id="4036" r:id="rId19"/>
    <p:sldId id="4041" r:id="rId20"/>
    <p:sldId id="4042" r:id="rId21"/>
    <p:sldId id="4037" r:id="rId22"/>
    <p:sldId id="4028" r:id="rId23"/>
    <p:sldId id="4032" r:id="rId24"/>
    <p:sldId id="4044" r:id="rId25"/>
    <p:sldId id="4034" r:id="rId26"/>
    <p:sldId id="4029" r:id="rId27"/>
    <p:sldId id="4043" r:id="rId28"/>
    <p:sldId id="4031" r:id="rId29"/>
    <p:sldId id="343" r:id="rId30"/>
    <p:sldId id="4045" r:id="rId31"/>
    <p:sldId id="34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Welcome and Intro (5 minutes)" id="{D4CE4683-096C-B14E-B28E-FC6D7AF69508}">
          <p14:sldIdLst>
            <p14:sldId id="3181"/>
            <p14:sldId id="3182"/>
            <p14:sldId id="3209"/>
            <p14:sldId id="3210"/>
            <p14:sldId id="3396"/>
            <p14:sldId id="4024"/>
          </p14:sldIdLst>
        </p14:section>
        <p14:section name="Glows and Grows (15 minutes)" id="{E918D8D8-C51E-CF45-8A07-ABB390550EA3}">
          <p14:sldIdLst>
            <p14:sldId id="4026"/>
            <p14:sldId id="3393"/>
          </p14:sldIdLst>
        </p14:section>
        <p14:section name="Big Idea Check In (20 minutes)" id="{4FAC4393-89DA-9E43-AB5C-27C393F04C63}">
          <p14:sldIdLst>
            <p14:sldId id="4018"/>
            <p14:sldId id="4027"/>
            <p14:sldId id="4039"/>
            <p14:sldId id="4036"/>
            <p14:sldId id="4041"/>
            <p14:sldId id="4042"/>
            <p14:sldId id="4037"/>
            <p14:sldId id="4028"/>
          </p14:sldIdLst>
        </p14:section>
        <p14:section name="Resource Spotlight (25 minutes)" id="{FFB80B17-0214-DE42-B553-A6E35539407C}">
          <p14:sldIdLst>
            <p14:sldId id="4032"/>
            <p14:sldId id="4044"/>
            <p14:sldId id="4034"/>
          </p14:sldIdLst>
        </p14:section>
        <p14:section name="Looking Ahead (20 minutes)" id="{EF4E117E-C94B-5045-8826-1052C5708A86}">
          <p14:sldIdLst>
            <p14:sldId id="4029"/>
            <p14:sldId id="4043"/>
            <p14:sldId id="4031"/>
          </p14:sldIdLst>
        </p14:section>
        <p14:section name="Wrapping Up (5 minutes)" id="{6F051F88-AA7C-3348-A7B8-892BA6C75A0D}">
          <p14:sldIdLst>
            <p14:sldId id="343"/>
            <p14:sldId id="4045"/>
            <p14:sldId id="34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FBB9F1B-4E77-B9E9-84E8-99C6F99F2F79}" name="Feinberg, Adam" initials="FA" userId="S::adam.feinberg@uconn.edu::177393b2-bc5b-4b41-8d24-c053677dafcb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einberg, Adam" initials="FA" lastIdx="10" clrIdx="0">
    <p:extLst>
      <p:ext uri="{19B8F6BF-5375-455C-9EA6-DF929625EA0E}">
        <p15:presenceInfo xmlns:p15="http://schemas.microsoft.com/office/powerpoint/2012/main" userId="S::adam.feinberg@uconn.edu::177393b2-bc5b-4b41-8d24-c053677dafcb" providerId="AD"/>
      </p:ext>
    </p:extLst>
  </p:cmAuthor>
  <p:cmAuthor id="2" name="Meyer, Katherine" initials="MK" lastIdx="4" clrIdx="1">
    <p:extLst>
      <p:ext uri="{19B8F6BF-5375-455C-9EA6-DF929625EA0E}">
        <p15:presenceInfo xmlns:p15="http://schemas.microsoft.com/office/powerpoint/2012/main" userId="S::katherine.meyer@uconn.edu::9a23d734-2d44-476e-aafb-e8c61e29b5f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611F"/>
    <a:srgbClr val="261840"/>
    <a:srgbClr val="321D40"/>
    <a:srgbClr val="3B66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F010AB-DE0E-8F68-AD97-650E97580650}" v="16" dt="2021-12-17T19:43:09.311"/>
    <p1510:client id="{C04FA341-CFB8-38A6-8D23-B2316F824925}" v="1" dt="2021-12-17T20:19:55.65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87"/>
    <p:restoredTop sz="86338"/>
  </p:normalViewPr>
  <p:slideViewPr>
    <p:cSldViewPr snapToGrid="0" snapToObjects="1">
      <p:cViewPr varScale="1">
        <p:scale>
          <a:sx n="106" d="100"/>
          <a:sy n="106" d="100"/>
        </p:scale>
        <p:origin x="24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microsoft.com/office/2015/10/relationships/revisionInfo" Target="revisionInfo.xml"/><Relationship Id="rId21" Type="http://schemas.openxmlformats.org/officeDocument/2006/relationships/slide" Target="slides/slide14.xml"/><Relationship Id="rId34" Type="http://schemas.openxmlformats.org/officeDocument/2006/relationships/commentAuthors" Target="commentAuthor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heme" Target="theme/theme1.xml"/><Relationship Id="rId40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presProps" Target="presProp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/Relationships>
</file>

<file path=ppt/comments/modernComment_C8A_A069D99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B520EB6-9124-8748-9968-7411E5C159AE}" authorId="{AFBB9F1B-4E77-B9E9-84E8-99C6F99F2F79}" created="2021-12-21T17:41:15.678">
    <pc:sldMkLst xmlns:pc="http://schemas.microsoft.com/office/powerpoint/2013/main/command">
      <pc:docMk/>
      <pc:sldMk cId="2691291547" sldId="3210"/>
    </pc:sldMkLst>
    <p188:txBody>
      <a:bodyPr/>
      <a:lstStyle/>
      <a:p>
        <a:r>
          <a:rPr lang="en-US"/>
          <a:t>change canvas to share with trainer</a:t>
        </a:r>
      </a:p>
    </p188:txBody>
  </p188:cm>
  <p188:cm id="{641A3FF4-F0D4-5A49-BA2B-25D477FE87E7}" authorId="{AFBB9F1B-4E77-B9E9-84E8-99C6F99F2F79}" created="2021-12-21T17:41:25.073">
    <pc:sldMkLst xmlns:pc="http://schemas.microsoft.com/office/powerpoint/2013/main/command">
      <pc:docMk/>
      <pc:sldMk cId="2691291547" sldId="3210"/>
    </pc:sldMkLst>
    <p188:txBody>
      <a:bodyPr/>
      <a:lstStyle/>
      <a:p>
        <a:r>
          <a:rPr lang="en-US"/>
          <a:t>change Year 3 to Year 4</a:t>
        </a:r>
      </a:p>
    </p188:txBody>
  </p188:cm>
</p188:cmLst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DBD0AA-A092-4369-B815-D2A27D780C58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125DE95B-E3E9-488D-843B-7EA58128D643}">
      <dgm:prSet phldrT="[Text]"/>
      <dgm:spPr/>
      <dgm:t>
        <a:bodyPr/>
        <a:lstStyle/>
        <a:p>
          <a:r>
            <a:rPr lang="en-US" dirty="0"/>
            <a:t>Self</a:t>
          </a:r>
        </a:p>
      </dgm:t>
    </dgm:pt>
    <dgm:pt modelId="{FC0A28C2-A13D-4C48-9C34-B680EB2A2603}" type="parTrans" cxnId="{E9B2239E-BEAB-4565-B770-44155CEB26AB}">
      <dgm:prSet/>
      <dgm:spPr/>
      <dgm:t>
        <a:bodyPr/>
        <a:lstStyle/>
        <a:p>
          <a:endParaRPr lang="en-US"/>
        </a:p>
      </dgm:t>
    </dgm:pt>
    <dgm:pt modelId="{7D9CD180-E412-4B7F-9890-DD3E1E8793A4}" type="sibTrans" cxnId="{E9B2239E-BEAB-4565-B770-44155CEB26AB}">
      <dgm:prSet/>
      <dgm:spPr/>
      <dgm:t>
        <a:bodyPr/>
        <a:lstStyle/>
        <a:p>
          <a:endParaRPr lang="en-US"/>
        </a:p>
      </dgm:t>
    </dgm:pt>
    <dgm:pt modelId="{786F1C33-506F-487F-AA18-A30EE2A2534E}">
      <dgm:prSet phldrT="[Text]"/>
      <dgm:spPr/>
      <dgm:t>
        <a:bodyPr/>
        <a:lstStyle/>
        <a:p>
          <a:r>
            <a:rPr lang="en-US"/>
            <a:t>Others</a:t>
          </a:r>
        </a:p>
      </dgm:t>
    </dgm:pt>
    <dgm:pt modelId="{B2D69183-3673-4FF1-92D6-76326856F341}" type="parTrans" cxnId="{58D86527-1BED-4AB5-8015-FDAA159C883C}">
      <dgm:prSet/>
      <dgm:spPr/>
      <dgm:t>
        <a:bodyPr/>
        <a:lstStyle/>
        <a:p>
          <a:endParaRPr lang="en-US"/>
        </a:p>
      </dgm:t>
    </dgm:pt>
    <dgm:pt modelId="{54ACB2D9-0489-40D3-8720-56FF48219C7D}" type="sibTrans" cxnId="{58D86527-1BED-4AB5-8015-FDAA159C883C}">
      <dgm:prSet/>
      <dgm:spPr/>
      <dgm:t>
        <a:bodyPr/>
        <a:lstStyle/>
        <a:p>
          <a:endParaRPr lang="en-US"/>
        </a:p>
      </dgm:t>
    </dgm:pt>
    <dgm:pt modelId="{AB22F439-5CF3-4003-BBB3-B5FD5EE3EBA7}">
      <dgm:prSet phldrT="[Text]"/>
      <dgm:spPr/>
      <dgm:t>
        <a:bodyPr/>
        <a:lstStyle/>
        <a:p>
          <a:r>
            <a:rPr lang="en-US"/>
            <a:t>Environment</a:t>
          </a:r>
        </a:p>
      </dgm:t>
    </dgm:pt>
    <dgm:pt modelId="{42A9B59D-B81E-4DB7-A89D-08E57A386F5F}" type="parTrans" cxnId="{06F10583-3C6C-4C14-8F5D-A175C31623AF}">
      <dgm:prSet/>
      <dgm:spPr/>
      <dgm:t>
        <a:bodyPr/>
        <a:lstStyle/>
        <a:p>
          <a:endParaRPr lang="en-US"/>
        </a:p>
      </dgm:t>
    </dgm:pt>
    <dgm:pt modelId="{FAFF8CAA-7011-4352-BD37-268AB4AA9613}" type="sibTrans" cxnId="{06F10583-3C6C-4C14-8F5D-A175C31623AF}">
      <dgm:prSet/>
      <dgm:spPr/>
      <dgm:t>
        <a:bodyPr/>
        <a:lstStyle/>
        <a:p>
          <a:endParaRPr lang="en-US"/>
        </a:p>
      </dgm:t>
    </dgm:pt>
    <dgm:pt modelId="{828ED403-1C9B-4A7D-8888-1BC05EA78903}">
      <dgm:prSet phldrT="[Text]"/>
      <dgm:spPr/>
      <dgm:t>
        <a:bodyPr/>
        <a:lstStyle/>
        <a:p>
          <a:r>
            <a:rPr lang="en-US" dirty="0"/>
            <a:t>Self-monitor</a:t>
          </a:r>
        </a:p>
      </dgm:t>
    </dgm:pt>
    <dgm:pt modelId="{8B8B8CA0-07E7-4F73-9F41-B05C6E1A904C}" type="parTrans" cxnId="{EB095079-CFD2-4628-9212-498D62BB2F06}">
      <dgm:prSet/>
      <dgm:spPr/>
      <dgm:t>
        <a:bodyPr/>
        <a:lstStyle/>
        <a:p>
          <a:endParaRPr lang="en-US"/>
        </a:p>
      </dgm:t>
    </dgm:pt>
    <dgm:pt modelId="{1B28F0B9-39F8-4BAC-9D40-2785A53A6960}" type="sibTrans" cxnId="{EB095079-CFD2-4628-9212-498D62BB2F06}">
      <dgm:prSet/>
      <dgm:spPr/>
      <dgm:t>
        <a:bodyPr/>
        <a:lstStyle/>
        <a:p>
          <a:endParaRPr lang="en-US"/>
        </a:p>
      </dgm:t>
    </dgm:pt>
    <dgm:pt modelId="{9402A2C1-EFD7-4C69-A569-0E91A340BD90}">
      <dgm:prSet phldrT="[Text]"/>
      <dgm:spPr/>
      <dgm:t>
        <a:bodyPr/>
        <a:lstStyle/>
        <a:p>
          <a:r>
            <a:rPr lang="en-US" dirty="0"/>
            <a:t>Mute when listening, unmute to talk​</a:t>
          </a:r>
        </a:p>
      </dgm:t>
    </dgm:pt>
    <dgm:pt modelId="{6B97C39A-0735-41AE-94C2-E380B46D5881}" type="parTrans" cxnId="{B1802723-6C7B-4903-88A2-A97C24811173}">
      <dgm:prSet/>
      <dgm:spPr/>
      <dgm:t>
        <a:bodyPr/>
        <a:lstStyle/>
        <a:p>
          <a:endParaRPr lang="en-US"/>
        </a:p>
      </dgm:t>
    </dgm:pt>
    <dgm:pt modelId="{7C51D187-FC73-4D59-992A-5E19349D5359}" type="sibTrans" cxnId="{B1802723-6C7B-4903-88A2-A97C24811173}">
      <dgm:prSet/>
      <dgm:spPr/>
      <dgm:t>
        <a:bodyPr/>
        <a:lstStyle/>
        <a:p>
          <a:endParaRPr lang="en-US"/>
        </a:p>
      </dgm:t>
    </dgm:pt>
    <dgm:pt modelId="{0F0E129E-123A-4075-B2C8-F39A140C88D8}">
      <dgm:prSet phldrT="[Text]"/>
      <dgm:spPr/>
      <dgm:t>
        <a:bodyPr/>
        <a:lstStyle/>
        <a:p>
          <a:r>
            <a:rPr lang="en-US" dirty="0"/>
            <a:t>Have your computer charged and ready to go​</a:t>
          </a:r>
        </a:p>
      </dgm:t>
    </dgm:pt>
    <dgm:pt modelId="{BD673D81-C33B-45D8-947C-AEA9A28C39F0}" type="parTrans" cxnId="{A0FBC930-D760-41DD-BE3E-22D3E608F256}">
      <dgm:prSet/>
      <dgm:spPr/>
      <dgm:t>
        <a:bodyPr/>
        <a:lstStyle/>
        <a:p>
          <a:endParaRPr lang="en-US"/>
        </a:p>
      </dgm:t>
    </dgm:pt>
    <dgm:pt modelId="{D290D2A6-87EB-4C58-AF76-15E8A9414FCF}" type="sibTrans" cxnId="{A0FBC930-D760-41DD-BE3E-22D3E608F256}">
      <dgm:prSet/>
      <dgm:spPr/>
      <dgm:t>
        <a:bodyPr/>
        <a:lstStyle/>
        <a:p>
          <a:endParaRPr lang="en-US"/>
        </a:p>
      </dgm:t>
    </dgm:pt>
    <dgm:pt modelId="{DCC1A310-1C79-CA41-BC8F-F2F7F4B654F7}">
      <dgm:prSet/>
      <dgm:spPr/>
      <dgm:t>
        <a:bodyPr/>
        <a:lstStyle/>
        <a:p>
          <a:r>
            <a:rPr lang="en-US" dirty="0"/>
            <a:t>If you have questions or comments:</a:t>
          </a:r>
        </a:p>
      </dgm:t>
    </dgm:pt>
    <dgm:pt modelId="{E958D3D5-5FFD-3443-ABCD-1A2DA811BB55}" type="parTrans" cxnId="{9118DAC8-BEDA-3B4F-9C77-817F427330CF}">
      <dgm:prSet/>
      <dgm:spPr/>
      <dgm:t>
        <a:bodyPr/>
        <a:lstStyle/>
        <a:p>
          <a:endParaRPr lang="en-US"/>
        </a:p>
      </dgm:t>
    </dgm:pt>
    <dgm:pt modelId="{4EA0A432-1AE2-314A-852F-0C7E44A36EC0}" type="sibTrans" cxnId="{9118DAC8-BEDA-3B4F-9C77-817F427330CF}">
      <dgm:prSet/>
      <dgm:spPr/>
      <dgm:t>
        <a:bodyPr/>
        <a:lstStyle/>
        <a:p>
          <a:endParaRPr lang="en-US"/>
        </a:p>
      </dgm:t>
    </dgm:pt>
    <dgm:pt modelId="{6D196861-CC28-5141-BDFB-4E8105D813E6}">
      <dgm:prSet/>
      <dgm:spPr/>
      <dgm:t>
        <a:bodyPr/>
        <a:lstStyle/>
        <a:p>
          <a:r>
            <a:rPr lang="en-US" dirty="0"/>
            <a:t>Work as a team:</a:t>
          </a:r>
        </a:p>
      </dgm:t>
    </dgm:pt>
    <dgm:pt modelId="{6357D1EC-994F-334C-9702-FBF51E8FA600}" type="parTrans" cxnId="{B30AAB08-0B08-824B-9AC9-5387993AD200}">
      <dgm:prSet/>
      <dgm:spPr/>
      <dgm:t>
        <a:bodyPr/>
        <a:lstStyle/>
        <a:p>
          <a:endParaRPr lang="en-US"/>
        </a:p>
      </dgm:t>
    </dgm:pt>
    <dgm:pt modelId="{0A0D8850-D6AE-CF4C-AEBD-16B2E752A0CB}" type="sibTrans" cxnId="{B30AAB08-0B08-824B-9AC9-5387993AD200}">
      <dgm:prSet/>
      <dgm:spPr/>
      <dgm:t>
        <a:bodyPr/>
        <a:lstStyle/>
        <a:p>
          <a:endParaRPr lang="en-US"/>
        </a:p>
      </dgm:t>
    </dgm:pt>
    <dgm:pt modelId="{8EB504CA-CFC6-5C40-B9F2-473E4994B7D4}">
      <dgm:prSet/>
      <dgm:spPr/>
      <dgm:t>
        <a:bodyPr/>
        <a:lstStyle/>
        <a:p>
          <a:r>
            <a:rPr lang="en-US" dirty="0"/>
            <a:t>Keep necessary materials at hand</a:t>
          </a:r>
        </a:p>
      </dgm:t>
    </dgm:pt>
    <dgm:pt modelId="{1F59243E-608F-4348-9D00-77EED6726E06}" type="parTrans" cxnId="{C95EC436-6DF3-9D48-B3D9-4A3D5591F066}">
      <dgm:prSet/>
      <dgm:spPr/>
      <dgm:t>
        <a:bodyPr/>
        <a:lstStyle/>
        <a:p>
          <a:endParaRPr lang="en-US"/>
        </a:p>
      </dgm:t>
    </dgm:pt>
    <dgm:pt modelId="{7102E076-737A-264B-A10C-2AEDA7D1E937}" type="sibTrans" cxnId="{C95EC436-6DF3-9D48-B3D9-4A3D5591F066}">
      <dgm:prSet/>
      <dgm:spPr/>
      <dgm:t>
        <a:bodyPr/>
        <a:lstStyle/>
        <a:p>
          <a:endParaRPr lang="en-US"/>
        </a:p>
      </dgm:t>
    </dgm:pt>
    <dgm:pt modelId="{3A9200EC-9B3F-3741-8CD8-45F5B3B60757}">
      <dgm:prSet phldrT="[Text]"/>
      <dgm:spPr/>
      <dgm:t>
        <a:bodyPr/>
        <a:lstStyle/>
        <a:p>
          <a:r>
            <a:rPr lang="en-US" dirty="0"/>
            <a:t>Are you participating?</a:t>
          </a:r>
        </a:p>
      </dgm:t>
    </dgm:pt>
    <dgm:pt modelId="{CE0BA1D0-F492-D642-956A-26EFC0FD708E}" type="parTrans" cxnId="{410450C3-2ACF-AB45-A6E2-A1CCF9FBF5C7}">
      <dgm:prSet/>
      <dgm:spPr/>
      <dgm:t>
        <a:bodyPr/>
        <a:lstStyle/>
        <a:p>
          <a:endParaRPr lang="en-US"/>
        </a:p>
      </dgm:t>
    </dgm:pt>
    <dgm:pt modelId="{839B42B6-A8EA-9C4E-931D-5CAA596097FE}" type="sibTrans" cxnId="{410450C3-2ACF-AB45-A6E2-A1CCF9FBF5C7}">
      <dgm:prSet/>
      <dgm:spPr/>
      <dgm:t>
        <a:bodyPr/>
        <a:lstStyle/>
        <a:p>
          <a:endParaRPr lang="en-US"/>
        </a:p>
      </dgm:t>
    </dgm:pt>
    <dgm:pt modelId="{36A81F54-3445-0846-800C-B3CAA41ABF85}">
      <dgm:prSet phldrT="[Text]"/>
      <dgm:spPr/>
      <dgm:t>
        <a:bodyPr/>
        <a:lstStyle/>
        <a:p>
          <a:r>
            <a:rPr lang="en-US" dirty="0"/>
            <a:t>Engaged as a learner?</a:t>
          </a:r>
        </a:p>
      </dgm:t>
    </dgm:pt>
    <dgm:pt modelId="{F1072592-76D2-5744-867A-12A050F40348}" type="parTrans" cxnId="{4CFC7095-063B-8E4A-B6F3-EC681197EA9F}">
      <dgm:prSet/>
      <dgm:spPr/>
      <dgm:t>
        <a:bodyPr/>
        <a:lstStyle/>
        <a:p>
          <a:endParaRPr lang="en-US"/>
        </a:p>
      </dgm:t>
    </dgm:pt>
    <dgm:pt modelId="{D75F7E09-876C-524C-911D-B725AC61A45A}" type="sibTrans" cxnId="{4CFC7095-063B-8E4A-B6F3-EC681197EA9F}">
      <dgm:prSet/>
      <dgm:spPr/>
      <dgm:t>
        <a:bodyPr/>
        <a:lstStyle/>
        <a:p>
          <a:endParaRPr lang="en-US"/>
        </a:p>
      </dgm:t>
    </dgm:pt>
    <dgm:pt modelId="{A3342F81-092E-D94F-B71B-56D728050DC4}">
      <dgm:prSet phldrT="[Text]"/>
      <dgm:spPr/>
      <dgm:t>
        <a:bodyPr/>
        <a:lstStyle/>
        <a:p>
          <a:r>
            <a:rPr lang="en-US" dirty="0"/>
            <a:t>Stretch, break, stand as needed​</a:t>
          </a:r>
        </a:p>
      </dgm:t>
    </dgm:pt>
    <dgm:pt modelId="{5C94DDBE-40C2-7045-B9AA-119BCE39BC47}" type="parTrans" cxnId="{EB367F0F-11D4-C845-AFB2-10D5AA2A9A7A}">
      <dgm:prSet/>
      <dgm:spPr/>
      <dgm:t>
        <a:bodyPr/>
        <a:lstStyle/>
        <a:p>
          <a:endParaRPr lang="en-US"/>
        </a:p>
      </dgm:t>
    </dgm:pt>
    <dgm:pt modelId="{65F59CCE-7931-D747-8109-6BBC1F963A2C}" type="sibTrans" cxnId="{EB367F0F-11D4-C845-AFB2-10D5AA2A9A7A}">
      <dgm:prSet/>
      <dgm:spPr/>
      <dgm:t>
        <a:bodyPr/>
        <a:lstStyle/>
        <a:p>
          <a:endParaRPr lang="en-US"/>
        </a:p>
      </dgm:t>
    </dgm:pt>
    <dgm:pt modelId="{903F98AC-194E-3E4D-A272-F12F8847EF48}">
      <dgm:prSet/>
      <dgm:spPr/>
      <dgm:t>
        <a:bodyPr/>
        <a:lstStyle/>
        <a:p>
          <a:r>
            <a:rPr lang="en-US" dirty="0"/>
            <a:t>unmute</a:t>
          </a:r>
        </a:p>
      </dgm:t>
    </dgm:pt>
    <dgm:pt modelId="{2625FB58-67EA-1141-9127-133D6B50F2A8}" type="parTrans" cxnId="{FF9907CF-CFD4-4641-91DE-D04AB4DCCB54}">
      <dgm:prSet/>
      <dgm:spPr/>
      <dgm:t>
        <a:bodyPr/>
        <a:lstStyle/>
        <a:p>
          <a:endParaRPr lang="en-US"/>
        </a:p>
      </dgm:t>
    </dgm:pt>
    <dgm:pt modelId="{50668972-B8BA-8342-8C45-669179E12080}" type="sibTrans" cxnId="{FF9907CF-CFD4-4641-91DE-D04AB4DCCB54}">
      <dgm:prSet/>
      <dgm:spPr/>
      <dgm:t>
        <a:bodyPr/>
        <a:lstStyle/>
        <a:p>
          <a:endParaRPr lang="en-US"/>
        </a:p>
      </dgm:t>
    </dgm:pt>
    <dgm:pt modelId="{2222AE15-9F24-E443-8164-A27C6D1BDB59}">
      <dgm:prSet/>
      <dgm:spPr/>
      <dgm:t>
        <a:bodyPr/>
        <a:lstStyle/>
        <a:p>
          <a:r>
            <a:rPr lang="en-US" dirty="0"/>
            <a:t>use the chat box</a:t>
          </a:r>
        </a:p>
      </dgm:t>
    </dgm:pt>
    <dgm:pt modelId="{8BBA8F93-D816-284E-9FEF-2D85B40CB46B}" type="parTrans" cxnId="{B58681FF-6057-C14B-871B-7C410A2FEF02}">
      <dgm:prSet/>
      <dgm:spPr/>
      <dgm:t>
        <a:bodyPr/>
        <a:lstStyle/>
        <a:p>
          <a:endParaRPr lang="en-US"/>
        </a:p>
      </dgm:t>
    </dgm:pt>
    <dgm:pt modelId="{9060FF86-F017-1747-872A-73B37DE96F7F}" type="sibTrans" cxnId="{B58681FF-6057-C14B-871B-7C410A2FEF02}">
      <dgm:prSet/>
      <dgm:spPr/>
      <dgm:t>
        <a:bodyPr/>
        <a:lstStyle/>
        <a:p>
          <a:endParaRPr lang="en-US"/>
        </a:p>
      </dgm:t>
    </dgm:pt>
    <dgm:pt modelId="{0785E50D-F1DD-C647-AF91-FA0058275806}">
      <dgm:prSet/>
      <dgm:spPr/>
      <dgm:t>
        <a:bodyPr/>
        <a:lstStyle/>
        <a:p>
          <a:r>
            <a:rPr lang="en-US" dirty="0"/>
            <a:t>Room for every voice</a:t>
          </a:r>
        </a:p>
      </dgm:t>
    </dgm:pt>
    <dgm:pt modelId="{35E1F395-5CF6-C14F-B2F7-24FCD5BF2432}" type="parTrans" cxnId="{D614FAA2-C9D3-9949-9F29-30B12ECA1807}">
      <dgm:prSet/>
      <dgm:spPr/>
      <dgm:t>
        <a:bodyPr/>
        <a:lstStyle/>
        <a:p>
          <a:endParaRPr lang="en-US"/>
        </a:p>
      </dgm:t>
    </dgm:pt>
    <dgm:pt modelId="{555700E6-44D1-E649-9463-80615334ECDE}" type="sibTrans" cxnId="{D614FAA2-C9D3-9949-9F29-30B12ECA1807}">
      <dgm:prSet/>
      <dgm:spPr/>
      <dgm:t>
        <a:bodyPr/>
        <a:lstStyle/>
        <a:p>
          <a:endParaRPr lang="en-US"/>
        </a:p>
      </dgm:t>
    </dgm:pt>
    <dgm:pt modelId="{56910F6D-1269-3049-ACB2-917F4DC59908}">
      <dgm:prSet/>
      <dgm:spPr/>
      <dgm:t>
        <a:bodyPr/>
        <a:lstStyle/>
        <a:p>
          <a:r>
            <a:rPr lang="en-US" dirty="0"/>
            <a:t>Reinforce participation</a:t>
          </a:r>
        </a:p>
      </dgm:t>
    </dgm:pt>
    <dgm:pt modelId="{0718F7BE-9FDE-C04D-BB6C-BA7904D3DC0D}" type="parTrans" cxnId="{5C0B9F75-4444-7245-981A-F41A3614EEF5}">
      <dgm:prSet/>
      <dgm:spPr/>
      <dgm:t>
        <a:bodyPr/>
        <a:lstStyle/>
        <a:p>
          <a:endParaRPr lang="en-US"/>
        </a:p>
      </dgm:t>
    </dgm:pt>
    <dgm:pt modelId="{F464298B-59F2-F64F-92CC-7382B75FFACC}" type="sibTrans" cxnId="{5C0B9F75-4444-7245-981A-F41A3614EEF5}">
      <dgm:prSet/>
      <dgm:spPr/>
      <dgm:t>
        <a:bodyPr/>
        <a:lstStyle/>
        <a:p>
          <a:endParaRPr lang="en-US"/>
        </a:p>
      </dgm:t>
    </dgm:pt>
    <dgm:pt modelId="{243592FB-C1AE-E747-B75A-02568B129A83}">
      <dgm:prSet/>
      <dgm:spPr/>
      <dgm:t>
        <a:bodyPr/>
        <a:lstStyle/>
        <a:p>
          <a:r>
            <a:rPr lang="en-US" dirty="0"/>
            <a:t>action plan</a:t>
          </a:r>
        </a:p>
      </dgm:t>
    </dgm:pt>
    <dgm:pt modelId="{7AEC2CDA-5B72-294F-8D0B-DA3D260FF0D8}" type="parTrans" cxnId="{89A7C57E-C177-ED43-AE7C-E6ACF80400D5}">
      <dgm:prSet/>
      <dgm:spPr/>
      <dgm:t>
        <a:bodyPr/>
        <a:lstStyle/>
        <a:p>
          <a:endParaRPr lang="en-US"/>
        </a:p>
      </dgm:t>
    </dgm:pt>
    <dgm:pt modelId="{066D9F1B-F38F-AD4C-BAEB-619A99FB7C12}" type="sibTrans" cxnId="{89A7C57E-C177-ED43-AE7C-E6ACF80400D5}">
      <dgm:prSet/>
      <dgm:spPr/>
      <dgm:t>
        <a:bodyPr/>
        <a:lstStyle/>
        <a:p>
          <a:endParaRPr lang="en-US"/>
        </a:p>
      </dgm:t>
    </dgm:pt>
    <dgm:pt modelId="{A068741C-FCBF-9649-BF70-A6A1176D92CE}">
      <dgm:prSet/>
      <dgm:spPr/>
      <dgm:t>
        <a:bodyPr/>
        <a:lstStyle/>
        <a:p>
          <a:r>
            <a:rPr lang="en-US" dirty="0"/>
            <a:t>relevant docs</a:t>
          </a:r>
        </a:p>
      </dgm:t>
    </dgm:pt>
    <dgm:pt modelId="{0904F737-A31A-6E41-BD53-8117075AD1FE}" type="parTrans" cxnId="{C3E05C82-DFCC-2143-98CC-9B20ABA3692C}">
      <dgm:prSet/>
      <dgm:spPr/>
      <dgm:t>
        <a:bodyPr/>
        <a:lstStyle/>
        <a:p>
          <a:endParaRPr lang="en-US"/>
        </a:p>
      </dgm:t>
    </dgm:pt>
    <dgm:pt modelId="{06D5CEC9-922B-5047-ABBB-52AEBCC00BC6}" type="sibTrans" cxnId="{C3E05C82-DFCC-2143-98CC-9B20ABA3692C}">
      <dgm:prSet/>
      <dgm:spPr/>
      <dgm:t>
        <a:bodyPr/>
        <a:lstStyle/>
        <a:p>
          <a:endParaRPr lang="en-US"/>
        </a:p>
      </dgm:t>
    </dgm:pt>
    <dgm:pt modelId="{705B5BC3-8205-4145-A07B-8BB20CA7D624}">
      <dgm:prSet/>
      <dgm:spPr/>
      <dgm:t>
        <a:bodyPr/>
        <a:lstStyle/>
        <a:p>
          <a:r>
            <a:rPr lang="en-US" dirty="0"/>
            <a:t>water/snacks</a:t>
          </a:r>
        </a:p>
      </dgm:t>
    </dgm:pt>
    <dgm:pt modelId="{50601296-8353-D949-A073-F9D8AA6743D4}" type="parTrans" cxnId="{68915465-F1AB-D942-8895-70079508803E}">
      <dgm:prSet/>
      <dgm:spPr/>
      <dgm:t>
        <a:bodyPr/>
        <a:lstStyle/>
        <a:p>
          <a:endParaRPr lang="en-US"/>
        </a:p>
      </dgm:t>
    </dgm:pt>
    <dgm:pt modelId="{8F57E243-43F2-6645-B471-809B9A456606}" type="sibTrans" cxnId="{68915465-F1AB-D942-8895-70079508803E}">
      <dgm:prSet/>
      <dgm:spPr/>
      <dgm:t>
        <a:bodyPr/>
        <a:lstStyle/>
        <a:p>
          <a:endParaRPr lang="en-US"/>
        </a:p>
      </dgm:t>
    </dgm:pt>
    <dgm:pt modelId="{9108529D-FCA7-684A-BD9A-73E32125C646}">
      <dgm:prSet/>
      <dgm:spPr/>
      <dgm:t>
        <a:bodyPr/>
        <a:lstStyle/>
        <a:p>
          <a:r>
            <a:rPr lang="en-US" dirty="0"/>
            <a:t>Minimize distractions if possible​</a:t>
          </a:r>
        </a:p>
      </dgm:t>
    </dgm:pt>
    <dgm:pt modelId="{EBEBD84C-70A6-D942-8621-9383422EE56B}" type="parTrans" cxnId="{3811689A-9F4F-6446-BD80-3C02E7B3CE1C}">
      <dgm:prSet/>
      <dgm:spPr/>
      <dgm:t>
        <a:bodyPr/>
        <a:lstStyle/>
        <a:p>
          <a:endParaRPr lang="en-US"/>
        </a:p>
      </dgm:t>
    </dgm:pt>
    <dgm:pt modelId="{29AB54E2-FADC-4B46-ABB1-B93C8D3E67CE}" type="sibTrans" cxnId="{3811689A-9F4F-6446-BD80-3C02E7B3CE1C}">
      <dgm:prSet/>
      <dgm:spPr/>
      <dgm:t>
        <a:bodyPr/>
        <a:lstStyle/>
        <a:p>
          <a:endParaRPr lang="en-US"/>
        </a:p>
      </dgm:t>
    </dgm:pt>
    <dgm:pt modelId="{A9488957-E610-4143-AED3-B4E3881000EF}">
      <dgm:prSet phldrT="[Text]"/>
      <dgm:spPr/>
      <dgm:t>
        <a:bodyPr/>
        <a:lstStyle/>
        <a:p>
          <a:endParaRPr lang="en-US" dirty="0"/>
        </a:p>
      </dgm:t>
    </dgm:pt>
    <dgm:pt modelId="{6E20BF08-F171-A641-ABF1-4B465D34D1CE}" type="parTrans" cxnId="{9F1CE460-F7C5-D94D-B00D-E81AF78FF146}">
      <dgm:prSet/>
      <dgm:spPr/>
      <dgm:t>
        <a:bodyPr/>
        <a:lstStyle/>
        <a:p>
          <a:endParaRPr lang="en-US"/>
        </a:p>
      </dgm:t>
    </dgm:pt>
    <dgm:pt modelId="{6C97E7AA-FA83-7E45-8081-B7776A3E0C61}" type="sibTrans" cxnId="{9F1CE460-F7C5-D94D-B00D-E81AF78FF146}">
      <dgm:prSet/>
      <dgm:spPr/>
      <dgm:t>
        <a:bodyPr/>
        <a:lstStyle/>
        <a:p>
          <a:endParaRPr lang="en-US"/>
        </a:p>
      </dgm:t>
    </dgm:pt>
    <dgm:pt modelId="{FE6BFF55-7F30-224A-8B70-2084FB780E44}">
      <dgm:prSet phldrT="[Text]"/>
      <dgm:spPr/>
      <dgm:t>
        <a:bodyPr/>
        <a:lstStyle/>
        <a:p>
          <a:endParaRPr lang="en-US" dirty="0"/>
        </a:p>
      </dgm:t>
    </dgm:pt>
    <dgm:pt modelId="{F7BA786B-F096-CB4C-A499-604A6F0270B9}" type="parTrans" cxnId="{C8FA8076-67AA-3944-A356-45A9372AEF4C}">
      <dgm:prSet/>
      <dgm:spPr/>
      <dgm:t>
        <a:bodyPr/>
        <a:lstStyle/>
        <a:p>
          <a:endParaRPr lang="en-US"/>
        </a:p>
      </dgm:t>
    </dgm:pt>
    <dgm:pt modelId="{C0700072-F471-084F-94FB-88D2D934828E}" type="sibTrans" cxnId="{C8FA8076-67AA-3944-A356-45A9372AEF4C}">
      <dgm:prSet/>
      <dgm:spPr/>
      <dgm:t>
        <a:bodyPr/>
        <a:lstStyle/>
        <a:p>
          <a:endParaRPr lang="en-US"/>
        </a:p>
      </dgm:t>
    </dgm:pt>
    <dgm:pt modelId="{0E36A602-1B9F-DE44-BC30-8E72568CF679}">
      <dgm:prSet phldrT="[Text]"/>
      <dgm:spPr/>
      <dgm:t>
        <a:bodyPr/>
        <a:lstStyle/>
        <a:p>
          <a:endParaRPr lang="en-US" dirty="0"/>
        </a:p>
      </dgm:t>
    </dgm:pt>
    <dgm:pt modelId="{7C6454A9-30A9-AE4D-A411-EF4AD5FCF1CE}" type="parTrans" cxnId="{748EA8B5-CD41-7146-BDA0-9E0C4D48B98F}">
      <dgm:prSet/>
      <dgm:spPr/>
      <dgm:t>
        <a:bodyPr/>
        <a:lstStyle/>
        <a:p>
          <a:endParaRPr lang="en-US"/>
        </a:p>
      </dgm:t>
    </dgm:pt>
    <dgm:pt modelId="{A12656E9-0519-E04B-97C3-5ED43287239F}" type="sibTrans" cxnId="{748EA8B5-CD41-7146-BDA0-9E0C4D48B98F}">
      <dgm:prSet/>
      <dgm:spPr/>
      <dgm:t>
        <a:bodyPr/>
        <a:lstStyle/>
        <a:p>
          <a:endParaRPr lang="en-US"/>
        </a:p>
      </dgm:t>
    </dgm:pt>
    <dgm:pt modelId="{D0B8DBFD-CF0C-8A44-AEE1-C61612C42B70}">
      <dgm:prSet/>
      <dgm:spPr/>
      <dgm:t>
        <a:bodyPr/>
        <a:lstStyle/>
        <a:p>
          <a:endParaRPr lang="en-US" dirty="0"/>
        </a:p>
      </dgm:t>
    </dgm:pt>
    <dgm:pt modelId="{855533BE-1FA4-4840-AF37-41E1AE125922}" type="parTrans" cxnId="{C490CE0B-9C65-1442-B107-E0121C1F2FD1}">
      <dgm:prSet/>
      <dgm:spPr/>
      <dgm:t>
        <a:bodyPr/>
        <a:lstStyle/>
        <a:p>
          <a:endParaRPr lang="en-US"/>
        </a:p>
      </dgm:t>
    </dgm:pt>
    <dgm:pt modelId="{F3F47F8E-91A3-E348-A605-B700A4E9A0C4}" type="sibTrans" cxnId="{C490CE0B-9C65-1442-B107-E0121C1F2FD1}">
      <dgm:prSet/>
      <dgm:spPr/>
      <dgm:t>
        <a:bodyPr/>
        <a:lstStyle/>
        <a:p>
          <a:endParaRPr lang="en-US"/>
        </a:p>
      </dgm:t>
    </dgm:pt>
    <dgm:pt modelId="{AED02427-B286-764D-BA23-3B8FC7BCA4DE}">
      <dgm:prSet/>
      <dgm:spPr/>
      <dgm:t>
        <a:bodyPr/>
        <a:lstStyle/>
        <a:p>
          <a:endParaRPr lang="en-US" dirty="0"/>
        </a:p>
      </dgm:t>
    </dgm:pt>
    <dgm:pt modelId="{85ECA1BB-23DD-944B-A53D-11BA0F65A67F}" type="parTrans" cxnId="{4B0F445D-727B-B548-BCB1-A3E1AF5E2395}">
      <dgm:prSet/>
      <dgm:spPr/>
      <dgm:t>
        <a:bodyPr/>
        <a:lstStyle/>
        <a:p>
          <a:endParaRPr lang="en-US"/>
        </a:p>
      </dgm:t>
    </dgm:pt>
    <dgm:pt modelId="{6A6EF83E-8887-A343-ADEF-95416EFDEB06}" type="sibTrans" cxnId="{4B0F445D-727B-B548-BCB1-A3E1AF5E2395}">
      <dgm:prSet/>
      <dgm:spPr/>
      <dgm:t>
        <a:bodyPr/>
        <a:lstStyle/>
        <a:p>
          <a:endParaRPr lang="en-US"/>
        </a:p>
      </dgm:t>
    </dgm:pt>
    <dgm:pt modelId="{DAF4D648-EEB5-43F0-B6E1-95A2D48591A9}" type="pres">
      <dgm:prSet presAssocID="{C6DBD0AA-A092-4369-B815-D2A27D780C58}" presName="diagram" presStyleCnt="0">
        <dgm:presLayoutVars>
          <dgm:dir/>
          <dgm:animLvl val="lvl"/>
          <dgm:resizeHandles val="exact"/>
        </dgm:presLayoutVars>
      </dgm:prSet>
      <dgm:spPr/>
    </dgm:pt>
    <dgm:pt modelId="{AA2910BA-1558-45BB-99E2-745AA539B2BD}" type="pres">
      <dgm:prSet presAssocID="{125DE95B-E3E9-488D-843B-7EA58128D643}" presName="compNode" presStyleCnt="0"/>
      <dgm:spPr/>
    </dgm:pt>
    <dgm:pt modelId="{F51D0157-A438-46CA-8EB0-F10C3EDBB633}" type="pres">
      <dgm:prSet presAssocID="{125DE95B-E3E9-488D-843B-7EA58128D643}" presName="childRect" presStyleLbl="bgAcc1" presStyleIdx="0" presStyleCnt="3" custScaleY="139136">
        <dgm:presLayoutVars>
          <dgm:bulletEnabled val="1"/>
        </dgm:presLayoutVars>
      </dgm:prSet>
      <dgm:spPr/>
    </dgm:pt>
    <dgm:pt modelId="{DFA50C83-93AF-4FDE-B778-50A2E26547C0}" type="pres">
      <dgm:prSet presAssocID="{125DE95B-E3E9-488D-843B-7EA58128D643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D5C674EC-98A5-4D45-9168-E941BC46FCF6}" type="pres">
      <dgm:prSet presAssocID="{125DE95B-E3E9-488D-843B-7EA58128D643}" presName="parentRect" presStyleLbl="alignNode1" presStyleIdx="0" presStyleCnt="3" custLinFactNeighborX="-1290" custLinFactNeighborY="29053"/>
      <dgm:spPr/>
    </dgm:pt>
    <dgm:pt modelId="{DEEF4213-91C0-4DFA-A1E8-D6E76A9D48BD}" type="pres">
      <dgm:prSet presAssocID="{125DE95B-E3E9-488D-843B-7EA58128D643}" presName="adorn" presStyleLbl="fgAccFollowNode1" presStyleIdx="0" presStyleCnt="3" custLinFactNeighborX="60" custLinFactNeighborY="-574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2BCC3B1B-E8CA-4606-8407-A6ECC7BED76A}" type="pres">
      <dgm:prSet presAssocID="{7D9CD180-E412-4B7F-9890-DD3E1E8793A4}" presName="sibTrans" presStyleLbl="sibTrans2D1" presStyleIdx="0" presStyleCnt="0"/>
      <dgm:spPr/>
    </dgm:pt>
    <dgm:pt modelId="{59D6E31B-DF80-46C5-B901-2E39646B95D1}" type="pres">
      <dgm:prSet presAssocID="{786F1C33-506F-487F-AA18-A30EE2A2534E}" presName="compNode" presStyleCnt="0"/>
      <dgm:spPr/>
    </dgm:pt>
    <dgm:pt modelId="{173ADCC0-45AB-4F03-8B39-78AD7803ABF7}" type="pres">
      <dgm:prSet presAssocID="{786F1C33-506F-487F-AA18-A30EE2A2534E}" presName="childRect" presStyleLbl="bgAcc1" presStyleIdx="1" presStyleCnt="3" custScaleY="136162">
        <dgm:presLayoutVars>
          <dgm:bulletEnabled val="1"/>
        </dgm:presLayoutVars>
      </dgm:prSet>
      <dgm:spPr/>
    </dgm:pt>
    <dgm:pt modelId="{D824D08C-3F4C-46FF-AB3B-44226A1CB33A}" type="pres">
      <dgm:prSet presAssocID="{786F1C33-506F-487F-AA18-A30EE2A2534E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219636A1-9D00-4675-967E-CA57FCDEAB1E}" type="pres">
      <dgm:prSet presAssocID="{786F1C33-506F-487F-AA18-A30EE2A2534E}" presName="parentRect" presStyleLbl="alignNode1" presStyleIdx="1" presStyleCnt="3" custLinFactNeighborX="1156" custLinFactNeighborY="32208"/>
      <dgm:spPr/>
    </dgm:pt>
    <dgm:pt modelId="{161E2365-CB26-459A-8F0C-B10C3E646E56}" type="pres">
      <dgm:prSet presAssocID="{786F1C33-506F-487F-AA18-A30EE2A2534E}" presName="adorn" presStyleLbl="fgAccFollow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447B6574-E608-4F2E-BAD5-363CC256CA90}" type="pres">
      <dgm:prSet presAssocID="{54ACB2D9-0489-40D3-8720-56FF48219C7D}" presName="sibTrans" presStyleLbl="sibTrans2D1" presStyleIdx="0" presStyleCnt="0"/>
      <dgm:spPr/>
    </dgm:pt>
    <dgm:pt modelId="{54FFC0A8-F079-4E7D-BF1A-E11568861659}" type="pres">
      <dgm:prSet presAssocID="{AB22F439-5CF3-4003-BBB3-B5FD5EE3EBA7}" presName="compNode" presStyleCnt="0"/>
      <dgm:spPr/>
    </dgm:pt>
    <dgm:pt modelId="{5F2F90E6-CF6C-47CE-A6A2-78658417800F}" type="pres">
      <dgm:prSet presAssocID="{AB22F439-5CF3-4003-BBB3-B5FD5EE3EBA7}" presName="childRect" presStyleLbl="bgAcc1" presStyleIdx="2" presStyleCnt="3" custScaleY="130686">
        <dgm:presLayoutVars>
          <dgm:bulletEnabled val="1"/>
        </dgm:presLayoutVars>
      </dgm:prSet>
      <dgm:spPr/>
    </dgm:pt>
    <dgm:pt modelId="{BD210979-5005-46DE-8F11-99CF54A465F1}" type="pres">
      <dgm:prSet presAssocID="{AB22F439-5CF3-4003-BBB3-B5FD5EE3EBA7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B634D077-9CEB-4360-83EE-5D4C6FFB98DD}" type="pres">
      <dgm:prSet presAssocID="{AB22F439-5CF3-4003-BBB3-B5FD5EE3EBA7}" presName="parentRect" presStyleLbl="alignNode1" presStyleIdx="2" presStyleCnt="3" custLinFactNeighborX="-1225" custLinFactNeighborY="35430"/>
      <dgm:spPr/>
    </dgm:pt>
    <dgm:pt modelId="{EE5FFD93-52F3-418C-BBBA-24CAF019EF16}" type="pres">
      <dgm:prSet presAssocID="{AB22F439-5CF3-4003-BBB3-B5FD5EE3EBA7}" presName="adorn" presStyleLbl="fgAccFollow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arth globe Americas"/>
        </a:ext>
      </dgm:extLst>
    </dgm:pt>
  </dgm:ptLst>
  <dgm:cxnLst>
    <dgm:cxn modelId="{3806A305-FC52-442F-A6CF-5EDF7B9A191A}" type="presOf" srcId="{125DE95B-E3E9-488D-843B-7EA58128D643}" destId="{D5C674EC-98A5-4D45-9168-E941BC46FCF6}" srcOrd="1" destOrd="0" presId="urn:microsoft.com/office/officeart/2005/8/layout/bList2"/>
    <dgm:cxn modelId="{B30AAB08-0B08-824B-9AC9-5387993AD200}" srcId="{786F1C33-506F-487F-AA18-A30EE2A2534E}" destId="{6D196861-CC28-5141-BDFB-4E8105D813E6}" srcOrd="2" destOrd="0" parTransId="{6357D1EC-994F-334C-9702-FBF51E8FA600}" sibTransId="{0A0D8850-D6AE-CF4C-AEBD-16B2E752A0CB}"/>
    <dgm:cxn modelId="{C490CE0B-9C65-1442-B107-E0121C1F2FD1}" srcId="{8EB504CA-CFC6-5C40-B9F2-473E4994B7D4}" destId="{D0B8DBFD-CF0C-8A44-AEE1-C61612C42B70}" srcOrd="3" destOrd="0" parTransId="{855533BE-1FA4-4840-AF37-41E1AE125922}" sibTransId="{F3F47F8E-91A3-E348-A605-B700A4E9A0C4}"/>
    <dgm:cxn modelId="{97344D0E-9B35-D341-9BD2-1834C289778A}" type="presOf" srcId="{705B5BC3-8205-4145-A07B-8BB20CA7D624}" destId="{5F2F90E6-CF6C-47CE-A6A2-78658417800F}" srcOrd="0" destOrd="5" presId="urn:microsoft.com/office/officeart/2005/8/layout/bList2"/>
    <dgm:cxn modelId="{EB367F0F-11D4-C845-AFB2-10D5AA2A9A7A}" srcId="{125DE95B-E3E9-488D-843B-7EA58128D643}" destId="{A3342F81-092E-D94F-B71B-56D728050DC4}" srcOrd="1" destOrd="0" parTransId="{5C94DDBE-40C2-7045-B9AA-119BCE39BC47}" sibTransId="{65F59CCE-7931-D747-8109-6BBC1F963A2C}"/>
    <dgm:cxn modelId="{3AA21D18-1711-D34A-A849-FB07DB4069DA}" type="presOf" srcId="{36A81F54-3445-0846-800C-B3CAA41ABF85}" destId="{F51D0157-A438-46CA-8EB0-F10C3EDBB633}" srcOrd="0" destOrd="2" presId="urn:microsoft.com/office/officeart/2005/8/layout/bList2"/>
    <dgm:cxn modelId="{9FE2531C-E213-40C3-B82B-6FFF9534AFDC}" type="presOf" srcId="{7D9CD180-E412-4B7F-9890-DD3E1E8793A4}" destId="{2BCC3B1B-E8CA-4606-8407-A6ECC7BED76A}" srcOrd="0" destOrd="0" presId="urn:microsoft.com/office/officeart/2005/8/layout/bList2"/>
    <dgm:cxn modelId="{EE508E20-E80F-6A44-8F3E-75E071166683}" type="presOf" srcId="{DCC1A310-1C79-CA41-BC8F-F2F7F4B654F7}" destId="{F51D0157-A438-46CA-8EB0-F10C3EDBB633}" srcOrd="0" destOrd="6" presId="urn:microsoft.com/office/officeart/2005/8/layout/bList2"/>
    <dgm:cxn modelId="{358E2222-F57D-C14C-88A4-328B5778AB4A}" type="presOf" srcId="{2222AE15-9F24-E443-8164-A27C6D1BDB59}" destId="{F51D0157-A438-46CA-8EB0-F10C3EDBB633}" srcOrd="0" destOrd="8" presId="urn:microsoft.com/office/officeart/2005/8/layout/bList2"/>
    <dgm:cxn modelId="{B1802723-6C7B-4903-88A2-A97C24811173}" srcId="{786F1C33-506F-487F-AA18-A30EE2A2534E}" destId="{9402A2C1-EFD7-4C69-A569-0E91A340BD90}" srcOrd="0" destOrd="0" parTransId="{6B97C39A-0735-41AE-94C2-E380B46D5881}" sibTransId="{7C51D187-FC73-4D59-992A-5E19349D5359}"/>
    <dgm:cxn modelId="{54561E24-D2DF-47D2-A467-F3ADFF2F50F6}" type="presOf" srcId="{AB22F439-5CF3-4003-BBB3-B5FD5EE3EBA7}" destId="{B634D077-9CEB-4360-83EE-5D4C6FFB98DD}" srcOrd="1" destOrd="0" presId="urn:microsoft.com/office/officeart/2005/8/layout/bList2"/>
    <dgm:cxn modelId="{58D86527-1BED-4AB5-8015-FDAA159C883C}" srcId="{C6DBD0AA-A092-4369-B815-D2A27D780C58}" destId="{786F1C33-506F-487F-AA18-A30EE2A2534E}" srcOrd="1" destOrd="0" parTransId="{B2D69183-3673-4FF1-92D6-76326856F341}" sibTransId="{54ACB2D9-0489-40D3-8720-56FF48219C7D}"/>
    <dgm:cxn modelId="{A0FBC930-D760-41DD-BE3E-22D3E608F256}" srcId="{AB22F439-5CF3-4003-BBB3-B5FD5EE3EBA7}" destId="{0F0E129E-123A-4075-B2C8-F39A140C88D8}" srcOrd="0" destOrd="0" parTransId="{BD673D81-C33B-45D8-947C-AEA9A28C39F0}" sibTransId="{D290D2A6-87EB-4C58-AF76-15E8A9414FCF}"/>
    <dgm:cxn modelId="{36F24035-874C-4E66-AE9B-64297179426C}" type="presOf" srcId="{0F0E129E-123A-4075-B2C8-F39A140C88D8}" destId="{5F2F90E6-CF6C-47CE-A6A2-78658417800F}" srcOrd="0" destOrd="0" presId="urn:microsoft.com/office/officeart/2005/8/layout/bList2"/>
    <dgm:cxn modelId="{C95EC436-6DF3-9D48-B3D9-4A3D5591F066}" srcId="{AB22F439-5CF3-4003-BBB3-B5FD5EE3EBA7}" destId="{8EB504CA-CFC6-5C40-B9F2-473E4994B7D4}" srcOrd="2" destOrd="0" parTransId="{1F59243E-608F-4348-9D00-77EED6726E06}" sibTransId="{7102E076-737A-264B-A10C-2AEDA7D1E937}"/>
    <dgm:cxn modelId="{4FAC0538-C71C-154F-9F37-67C2EDAA3403}" type="presOf" srcId="{8EB504CA-CFC6-5C40-B9F2-473E4994B7D4}" destId="{5F2F90E6-CF6C-47CE-A6A2-78658417800F}" srcOrd="0" destOrd="2" presId="urn:microsoft.com/office/officeart/2005/8/layout/bList2"/>
    <dgm:cxn modelId="{03EB2B39-3F86-4D18-8150-C21DECB6193F}" type="presOf" srcId="{AB22F439-5CF3-4003-BBB3-B5FD5EE3EBA7}" destId="{BD210979-5005-46DE-8F11-99CF54A465F1}" srcOrd="0" destOrd="0" presId="urn:microsoft.com/office/officeart/2005/8/layout/bList2"/>
    <dgm:cxn modelId="{03B77D46-9E4B-453F-9FDF-83075ACA2998}" type="presOf" srcId="{828ED403-1C9B-4A7D-8888-1BC05EA78903}" destId="{F51D0157-A438-46CA-8EB0-F10C3EDBB633}" srcOrd="0" destOrd="0" presId="urn:microsoft.com/office/officeart/2005/8/layout/bList2"/>
    <dgm:cxn modelId="{4B0F445D-727B-B548-BCB1-A3E1AF5E2395}" srcId="{AB22F439-5CF3-4003-BBB3-B5FD5EE3EBA7}" destId="{AED02427-B286-764D-BA23-3B8FC7BCA4DE}" srcOrd="1" destOrd="0" parTransId="{85ECA1BB-23DD-944B-A53D-11BA0F65A67F}" sibTransId="{6A6EF83E-8887-A343-ADEF-95416EFDEB06}"/>
    <dgm:cxn modelId="{C24F015E-B30A-491C-AFFA-6E9A04E74098}" type="presOf" srcId="{9402A2C1-EFD7-4C69-A569-0E91A340BD90}" destId="{173ADCC0-45AB-4F03-8B39-78AD7803ABF7}" srcOrd="0" destOrd="0" presId="urn:microsoft.com/office/officeart/2005/8/layout/bList2"/>
    <dgm:cxn modelId="{FAF0D860-0006-B445-86EE-EA1EA31E3A26}" type="presOf" srcId="{243592FB-C1AE-E747-B75A-02568B129A83}" destId="{5F2F90E6-CF6C-47CE-A6A2-78658417800F}" srcOrd="0" destOrd="3" presId="urn:microsoft.com/office/officeart/2005/8/layout/bList2"/>
    <dgm:cxn modelId="{9F1CE460-F7C5-D94D-B00D-E81AF78FF146}" srcId="{828ED403-1C9B-4A7D-8888-1BC05EA78903}" destId="{A9488957-E610-4143-AED3-B4E3881000EF}" srcOrd="2" destOrd="0" parTransId="{6E20BF08-F171-A641-ABF1-4B465D34D1CE}" sibTransId="{6C97E7AA-FA83-7E45-8081-B7776A3E0C61}"/>
    <dgm:cxn modelId="{DD611061-8931-4107-8CE7-095C827B35A1}" type="presOf" srcId="{C6DBD0AA-A092-4369-B815-D2A27D780C58}" destId="{DAF4D648-EEB5-43F0-B6E1-95A2D48591A9}" srcOrd="0" destOrd="0" presId="urn:microsoft.com/office/officeart/2005/8/layout/bList2"/>
    <dgm:cxn modelId="{68915465-F1AB-D942-8895-70079508803E}" srcId="{8EB504CA-CFC6-5C40-B9F2-473E4994B7D4}" destId="{705B5BC3-8205-4145-A07B-8BB20CA7D624}" srcOrd="2" destOrd="0" parTransId="{50601296-8353-D949-A073-F9D8AA6743D4}" sibTransId="{8F57E243-43F2-6645-B471-809B9A456606}"/>
    <dgm:cxn modelId="{F55FDB6C-9F47-41ED-B1D0-D902F4548B30}" type="presOf" srcId="{786F1C33-506F-487F-AA18-A30EE2A2534E}" destId="{219636A1-9D00-4675-967E-CA57FCDEAB1E}" srcOrd="1" destOrd="0" presId="urn:microsoft.com/office/officeart/2005/8/layout/bList2"/>
    <dgm:cxn modelId="{5C0B9F75-4444-7245-981A-F41A3614EEF5}" srcId="{6D196861-CC28-5141-BDFB-4E8105D813E6}" destId="{56910F6D-1269-3049-ACB2-917F4DC59908}" srcOrd="1" destOrd="0" parTransId="{0718F7BE-9FDE-C04D-BB6C-BA7904D3DC0D}" sibTransId="{F464298B-59F2-F64F-92CC-7382B75FFACC}"/>
    <dgm:cxn modelId="{C8FA8076-67AA-3944-A356-45A9372AEF4C}" srcId="{125DE95B-E3E9-488D-843B-7EA58128D643}" destId="{FE6BFF55-7F30-224A-8B70-2084FB780E44}" srcOrd="2" destOrd="0" parTransId="{F7BA786B-F096-CB4C-A499-604A6F0270B9}" sibTransId="{C0700072-F471-084F-94FB-88D2D934828E}"/>
    <dgm:cxn modelId="{EB095079-CFD2-4628-9212-498D62BB2F06}" srcId="{125DE95B-E3E9-488D-843B-7EA58128D643}" destId="{828ED403-1C9B-4A7D-8888-1BC05EA78903}" srcOrd="0" destOrd="0" parTransId="{8B8B8CA0-07E7-4F73-9F41-B05C6E1A904C}" sibTransId="{1B28F0B9-39F8-4BAC-9D40-2785A53A6960}"/>
    <dgm:cxn modelId="{68398A7A-E74B-5C4E-9349-B8AC07279A84}" type="presOf" srcId="{AED02427-B286-764D-BA23-3B8FC7BCA4DE}" destId="{5F2F90E6-CF6C-47CE-A6A2-78658417800F}" srcOrd="0" destOrd="1" presId="urn:microsoft.com/office/officeart/2005/8/layout/bList2"/>
    <dgm:cxn modelId="{89A7C57E-C177-ED43-AE7C-E6ACF80400D5}" srcId="{8EB504CA-CFC6-5C40-B9F2-473E4994B7D4}" destId="{243592FB-C1AE-E747-B75A-02568B129A83}" srcOrd="0" destOrd="0" parTransId="{7AEC2CDA-5B72-294F-8D0B-DA3D260FF0D8}" sibTransId="{066D9F1B-F38F-AD4C-BAEB-619A99FB7C12}"/>
    <dgm:cxn modelId="{B8F12581-0DE1-4846-9D8A-B85FFE57EEC7}" type="presOf" srcId="{903F98AC-194E-3E4D-A272-F12F8847EF48}" destId="{F51D0157-A438-46CA-8EB0-F10C3EDBB633}" srcOrd="0" destOrd="7" presId="urn:microsoft.com/office/officeart/2005/8/layout/bList2"/>
    <dgm:cxn modelId="{C3E05C82-DFCC-2143-98CC-9B20ABA3692C}" srcId="{8EB504CA-CFC6-5C40-B9F2-473E4994B7D4}" destId="{A068741C-FCBF-9649-BF70-A6A1176D92CE}" srcOrd="1" destOrd="0" parTransId="{0904F737-A31A-6E41-BD53-8117075AD1FE}" sibTransId="{06D5CEC9-922B-5047-ABBB-52AEBCC00BC6}"/>
    <dgm:cxn modelId="{06F10583-3C6C-4C14-8F5D-A175C31623AF}" srcId="{C6DBD0AA-A092-4369-B815-D2A27D780C58}" destId="{AB22F439-5CF3-4003-BBB3-B5FD5EE3EBA7}" srcOrd="2" destOrd="0" parTransId="{42A9B59D-B81E-4DB7-A89D-08E57A386F5F}" sibTransId="{FAFF8CAA-7011-4352-BD37-268AB4AA9613}"/>
    <dgm:cxn modelId="{D5F10484-34AC-204B-A2E4-B56C46103D0F}" type="presOf" srcId="{0785E50D-F1DD-C647-AF91-FA0058275806}" destId="{173ADCC0-45AB-4F03-8B39-78AD7803ABF7}" srcOrd="0" destOrd="3" presId="urn:microsoft.com/office/officeart/2005/8/layout/bList2"/>
    <dgm:cxn modelId="{85F68184-B810-154E-A53F-B59EC87AD1C1}" type="presOf" srcId="{9108529D-FCA7-684A-BD9A-73E32125C646}" destId="{5F2F90E6-CF6C-47CE-A6A2-78658417800F}" srcOrd="0" destOrd="7" presId="urn:microsoft.com/office/officeart/2005/8/layout/bList2"/>
    <dgm:cxn modelId="{FD81B289-FA58-2B44-A8EB-66954E05D580}" type="presOf" srcId="{3A9200EC-9B3F-3741-8CD8-45F5B3B60757}" destId="{F51D0157-A438-46CA-8EB0-F10C3EDBB633}" srcOrd="0" destOrd="1" presId="urn:microsoft.com/office/officeart/2005/8/layout/bList2"/>
    <dgm:cxn modelId="{4FD88E8E-6D91-4863-BDC5-39C395896215}" type="presOf" srcId="{125DE95B-E3E9-488D-843B-7EA58128D643}" destId="{DFA50C83-93AF-4FDE-B778-50A2E26547C0}" srcOrd="0" destOrd="0" presId="urn:microsoft.com/office/officeart/2005/8/layout/bList2"/>
    <dgm:cxn modelId="{FCD80E90-E69C-3242-93A7-3E8CDE761EA5}" type="presOf" srcId="{A068741C-FCBF-9649-BF70-A6A1176D92CE}" destId="{5F2F90E6-CF6C-47CE-A6A2-78658417800F}" srcOrd="0" destOrd="4" presId="urn:microsoft.com/office/officeart/2005/8/layout/bList2"/>
    <dgm:cxn modelId="{4CFC7095-063B-8E4A-B6F3-EC681197EA9F}" srcId="{828ED403-1C9B-4A7D-8888-1BC05EA78903}" destId="{36A81F54-3445-0846-800C-B3CAA41ABF85}" srcOrd="1" destOrd="0" parTransId="{F1072592-76D2-5744-867A-12A050F40348}" sibTransId="{D75F7E09-876C-524C-911D-B725AC61A45A}"/>
    <dgm:cxn modelId="{409AFA98-7906-1747-9B09-A57C39709D99}" type="presOf" srcId="{A9488957-E610-4143-AED3-B4E3881000EF}" destId="{F51D0157-A438-46CA-8EB0-F10C3EDBB633}" srcOrd="0" destOrd="3" presId="urn:microsoft.com/office/officeart/2005/8/layout/bList2"/>
    <dgm:cxn modelId="{3811689A-9F4F-6446-BD80-3C02E7B3CE1C}" srcId="{AB22F439-5CF3-4003-BBB3-B5FD5EE3EBA7}" destId="{9108529D-FCA7-684A-BD9A-73E32125C646}" srcOrd="3" destOrd="0" parTransId="{EBEBD84C-70A6-D942-8621-9383422EE56B}" sibTransId="{29AB54E2-FADC-4B46-ABB1-B93C8D3E67CE}"/>
    <dgm:cxn modelId="{E9B2239E-BEAB-4565-B770-44155CEB26AB}" srcId="{C6DBD0AA-A092-4369-B815-D2A27D780C58}" destId="{125DE95B-E3E9-488D-843B-7EA58128D643}" srcOrd="0" destOrd="0" parTransId="{FC0A28C2-A13D-4C48-9C34-B680EB2A2603}" sibTransId="{7D9CD180-E412-4B7F-9890-DD3E1E8793A4}"/>
    <dgm:cxn modelId="{2990E09F-ABD4-5641-871E-F5D137409610}" type="presOf" srcId="{6D196861-CC28-5141-BDFB-4E8105D813E6}" destId="{173ADCC0-45AB-4F03-8B39-78AD7803ABF7}" srcOrd="0" destOrd="2" presId="urn:microsoft.com/office/officeart/2005/8/layout/bList2"/>
    <dgm:cxn modelId="{D614FAA2-C9D3-9949-9F29-30B12ECA1807}" srcId="{6D196861-CC28-5141-BDFB-4E8105D813E6}" destId="{0785E50D-F1DD-C647-AF91-FA0058275806}" srcOrd="0" destOrd="0" parTransId="{35E1F395-5CF6-C14F-B2F7-24FCD5BF2432}" sibTransId="{555700E6-44D1-E649-9463-80615334ECDE}"/>
    <dgm:cxn modelId="{F74865AE-A479-3542-B6F6-47CBF1903B36}" type="presOf" srcId="{FE6BFF55-7F30-224A-8B70-2084FB780E44}" destId="{F51D0157-A438-46CA-8EB0-F10C3EDBB633}" srcOrd="0" destOrd="5" presId="urn:microsoft.com/office/officeart/2005/8/layout/bList2"/>
    <dgm:cxn modelId="{748EA8B5-CD41-7146-BDA0-9E0C4D48B98F}" srcId="{786F1C33-506F-487F-AA18-A30EE2A2534E}" destId="{0E36A602-1B9F-DE44-BC30-8E72568CF679}" srcOrd="1" destOrd="0" parTransId="{7C6454A9-30A9-AE4D-A411-EF4AD5FCF1CE}" sibTransId="{A12656E9-0519-E04B-97C3-5ED43287239F}"/>
    <dgm:cxn modelId="{90B1D5BB-0218-4638-8A8A-C1D62BD8F92E}" type="presOf" srcId="{54ACB2D9-0489-40D3-8720-56FF48219C7D}" destId="{447B6574-E608-4F2E-BAD5-363CC256CA90}" srcOrd="0" destOrd="0" presId="urn:microsoft.com/office/officeart/2005/8/layout/bList2"/>
    <dgm:cxn modelId="{410450C3-2ACF-AB45-A6E2-A1CCF9FBF5C7}" srcId="{828ED403-1C9B-4A7D-8888-1BC05EA78903}" destId="{3A9200EC-9B3F-3741-8CD8-45F5B3B60757}" srcOrd="0" destOrd="0" parTransId="{CE0BA1D0-F492-D642-956A-26EFC0FD708E}" sibTransId="{839B42B6-A8EA-9C4E-931D-5CAA596097FE}"/>
    <dgm:cxn modelId="{9118DAC8-BEDA-3B4F-9C77-817F427330CF}" srcId="{125DE95B-E3E9-488D-843B-7EA58128D643}" destId="{DCC1A310-1C79-CA41-BC8F-F2F7F4B654F7}" srcOrd="3" destOrd="0" parTransId="{E958D3D5-5FFD-3443-ABCD-1A2DA811BB55}" sibTransId="{4EA0A432-1AE2-314A-852F-0C7E44A36EC0}"/>
    <dgm:cxn modelId="{CB37D0CB-3EF8-D747-AAE7-84EF9DC1EF9D}" type="presOf" srcId="{A3342F81-092E-D94F-B71B-56D728050DC4}" destId="{F51D0157-A438-46CA-8EB0-F10C3EDBB633}" srcOrd="0" destOrd="4" presId="urn:microsoft.com/office/officeart/2005/8/layout/bList2"/>
    <dgm:cxn modelId="{FF9907CF-CFD4-4641-91DE-D04AB4DCCB54}" srcId="{DCC1A310-1C79-CA41-BC8F-F2F7F4B654F7}" destId="{903F98AC-194E-3E4D-A272-F12F8847EF48}" srcOrd="0" destOrd="0" parTransId="{2625FB58-67EA-1141-9127-133D6B50F2A8}" sibTransId="{50668972-B8BA-8342-8C45-669179E12080}"/>
    <dgm:cxn modelId="{F9EAC3D7-ABBA-4E2D-8994-A1F7F54318D9}" type="presOf" srcId="{786F1C33-506F-487F-AA18-A30EE2A2534E}" destId="{D824D08C-3F4C-46FF-AB3B-44226A1CB33A}" srcOrd="0" destOrd="0" presId="urn:microsoft.com/office/officeart/2005/8/layout/bList2"/>
    <dgm:cxn modelId="{FC13ABD8-2CAA-D245-859A-A48DF579E93D}" type="presOf" srcId="{56910F6D-1269-3049-ACB2-917F4DC59908}" destId="{173ADCC0-45AB-4F03-8B39-78AD7803ABF7}" srcOrd="0" destOrd="4" presId="urn:microsoft.com/office/officeart/2005/8/layout/bList2"/>
    <dgm:cxn modelId="{31E286E3-76C0-F347-A8D5-EE52220A790C}" type="presOf" srcId="{D0B8DBFD-CF0C-8A44-AEE1-C61612C42B70}" destId="{5F2F90E6-CF6C-47CE-A6A2-78658417800F}" srcOrd="0" destOrd="6" presId="urn:microsoft.com/office/officeart/2005/8/layout/bList2"/>
    <dgm:cxn modelId="{9B5A4DEE-0EBF-1249-9227-306B20F9854E}" type="presOf" srcId="{0E36A602-1B9F-DE44-BC30-8E72568CF679}" destId="{173ADCC0-45AB-4F03-8B39-78AD7803ABF7}" srcOrd="0" destOrd="1" presId="urn:microsoft.com/office/officeart/2005/8/layout/bList2"/>
    <dgm:cxn modelId="{B58681FF-6057-C14B-871B-7C410A2FEF02}" srcId="{DCC1A310-1C79-CA41-BC8F-F2F7F4B654F7}" destId="{2222AE15-9F24-E443-8164-A27C6D1BDB59}" srcOrd="1" destOrd="0" parTransId="{8BBA8F93-D816-284E-9FEF-2D85B40CB46B}" sibTransId="{9060FF86-F017-1747-872A-73B37DE96F7F}"/>
    <dgm:cxn modelId="{FD3E9CAE-3E50-4C7C-B032-34DEC6021F4A}" type="presParOf" srcId="{DAF4D648-EEB5-43F0-B6E1-95A2D48591A9}" destId="{AA2910BA-1558-45BB-99E2-745AA539B2BD}" srcOrd="0" destOrd="0" presId="urn:microsoft.com/office/officeart/2005/8/layout/bList2"/>
    <dgm:cxn modelId="{ECC0BEF6-5354-4666-BC37-D08988C3CC22}" type="presParOf" srcId="{AA2910BA-1558-45BB-99E2-745AA539B2BD}" destId="{F51D0157-A438-46CA-8EB0-F10C3EDBB633}" srcOrd="0" destOrd="0" presId="urn:microsoft.com/office/officeart/2005/8/layout/bList2"/>
    <dgm:cxn modelId="{046EDFBC-A15D-4504-B8C9-75F0EF5230BC}" type="presParOf" srcId="{AA2910BA-1558-45BB-99E2-745AA539B2BD}" destId="{DFA50C83-93AF-4FDE-B778-50A2E26547C0}" srcOrd="1" destOrd="0" presId="urn:microsoft.com/office/officeart/2005/8/layout/bList2"/>
    <dgm:cxn modelId="{55B6F910-1623-4579-A1BD-C060752BE139}" type="presParOf" srcId="{AA2910BA-1558-45BB-99E2-745AA539B2BD}" destId="{D5C674EC-98A5-4D45-9168-E941BC46FCF6}" srcOrd="2" destOrd="0" presId="urn:microsoft.com/office/officeart/2005/8/layout/bList2"/>
    <dgm:cxn modelId="{AE4D7C6C-373B-4E9C-8F42-BFBA30ECE441}" type="presParOf" srcId="{AA2910BA-1558-45BB-99E2-745AA539B2BD}" destId="{DEEF4213-91C0-4DFA-A1E8-D6E76A9D48BD}" srcOrd="3" destOrd="0" presId="urn:microsoft.com/office/officeart/2005/8/layout/bList2"/>
    <dgm:cxn modelId="{0079BB9B-A860-4052-8486-08D05A130011}" type="presParOf" srcId="{DAF4D648-EEB5-43F0-B6E1-95A2D48591A9}" destId="{2BCC3B1B-E8CA-4606-8407-A6ECC7BED76A}" srcOrd="1" destOrd="0" presId="urn:microsoft.com/office/officeart/2005/8/layout/bList2"/>
    <dgm:cxn modelId="{B9E7D8FD-D4EB-4361-A29C-E87A87BF6084}" type="presParOf" srcId="{DAF4D648-EEB5-43F0-B6E1-95A2D48591A9}" destId="{59D6E31B-DF80-46C5-B901-2E39646B95D1}" srcOrd="2" destOrd="0" presId="urn:microsoft.com/office/officeart/2005/8/layout/bList2"/>
    <dgm:cxn modelId="{3C5B0956-211A-4CF3-8BFC-B69A47DFF260}" type="presParOf" srcId="{59D6E31B-DF80-46C5-B901-2E39646B95D1}" destId="{173ADCC0-45AB-4F03-8B39-78AD7803ABF7}" srcOrd="0" destOrd="0" presId="urn:microsoft.com/office/officeart/2005/8/layout/bList2"/>
    <dgm:cxn modelId="{5CABC103-5A22-4DC4-BF37-2FBE73AE57D6}" type="presParOf" srcId="{59D6E31B-DF80-46C5-B901-2E39646B95D1}" destId="{D824D08C-3F4C-46FF-AB3B-44226A1CB33A}" srcOrd="1" destOrd="0" presId="urn:microsoft.com/office/officeart/2005/8/layout/bList2"/>
    <dgm:cxn modelId="{42285D9A-4959-487C-94CA-4887938BAD25}" type="presParOf" srcId="{59D6E31B-DF80-46C5-B901-2E39646B95D1}" destId="{219636A1-9D00-4675-967E-CA57FCDEAB1E}" srcOrd="2" destOrd="0" presId="urn:microsoft.com/office/officeart/2005/8/layout/bList2"/>
    <dgm:cxn modelId="{706109A8-7B22-4253-AD97-00D180FC5B67}" type="presParOf" srcId="{59D6E31B-DF80-46C5-B901-2E39646B95D1}" destId="{161E2365-CB26-459A-8F0C-B10C3E646E56}" srcOrd="3" destOrd="0" presId="urn:microsoft.com/office/officeart/2005/8/layout/bList2"/>
    <dgm:cxn modelId="{089B81A6-3301-4A6F-90CE-140C9C3CAADC}" type="presParOf" srcId="{DAF4D648-EEB5-43F0-B6E1-95A2D48591A9}" destId="{447B6574-E608-4F2E-BAD5-363CC256CA90}" srcOrd="3" destOrd="0" presId="urn:microsoft.com/office/officeart/2005/8/layout/bList2"/>
    <dgm:cxn modelId="{CD41D3E6-1553-490C-9D33-115EB06C5867}" type="presParOf" srcId="{DAF4D648-EEB5-43F0-B6E1-95A2D48591A9}" destId="{54FFC0A8-F079-4E7D-BF1A-E11568861659}" srcOrd="4" destOrd="0" presId="urn:microsoft.com/office/officeart/2005/8/layout/bList2"/>
    <dgm:cxn modelId="{68A57BB6-A776-4847-B1C1-BAE545B43366}" type="presParOf" srcId="{54FFC0A8-F079-4E7D-BF1A-E11568861659}" destId="{5F2F90E6-CF6C-47CE-A6A2-78658417800F}" srcOrd="0" destOrd="0" presId="urn:microsoft.com/office/officeart/2005/8/layout/bList2"/>
    <dgm:cxn modelId="{C5A903D8-D6F2-4894-AE2A-63CE04769B8D}" type="presParOf" srcId="{54FFC0A8-F079-4E7D-BF1A-E11568861659}" destId="{BD210979-5005-46DE-8F11-99CF54A465F1}" srcOrd="1" destOrd="0" presId="urn:microsoft.com/office/officeart/2005/8/layout/bList2"/>
    <dgm:cxn modelId="{F6DCDC5E-BD10-4EE1-B04E-39AB81364AAA}" type="presParOf" srcId="{54FFC0A8-F079-4E7D-BF1A-E11568861659}" destId="{B634D077-9CEB-4360-83EE-5D4C6FFB98DD}" srcOrd="2" destOrd="0" presId="urn:microsoft.com/office/officeart/2005/8/layout/bList2"/>
    <dgm:cxn modelId="{A4FF5A59-0A32-4408-9929-30BBA6DAD33E}" type="presParOf" srcId="{54FFC0A8-F079-4E7D-BF1A-E11568861659}" destId="{EE5FFD93-52F3-418C-BBBA-24CAF019EF16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39B28B7-98AE-2442-8242-E675E9F54483}" type="doc">
      <dgm:prSet loTypeId="urn:microsoft.com/office/officeart/2005/8/layout/list1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8926E0B-BFF6-E944-B1DF-44240C496CA1}">
      <dgm:prSet/>
      <dgm:spPr/>
      <dgm:t>
        <a:bodyPr/>
        <a:lstStyle/>
        <a:p>
          <a:r>
            <a:rPr lang="en-US" b="0" i="0" dirty="0">
              <a:latin typeface="Hind Vadodara" panose="020B0604020202020204" charset="0"/>
              <a:cs typeface="Hind Vadodara" panose="020B0604020202020204" charset="0"/>
            </a:rPr>
            <a:t>Coaches’</a:t>
          </a:r>
          <a:r>
            <a:rPr lang="en-US" dirty="0">
              <a:latin typeface="Hind Vadodara" panose="020B0604020202020204" charset="0"/>
              <a:cs typeface="Hind Vadodara" panose="020B0604020202020204" charset="0"/>
            </a:rPr>
            <a:t> T</a:t>
          </a:r>
          <a:r>
            <a:rPr lang="en-US" b="0" i="0" dirty="0">
              <a:latin typeface="Hind Vadodara" panose="020B0604020202020204" charset="0"/>
              <a:cs typeface="Hind Vadodara" panose="020B0604020202020204" charset="0"/>
            </a:rPr>
            <a:t>asks:</a:t>
          </a:r>
          <a:endParaRPr lang="en-US" dirty="0">
            <a:latin typeface="Hind Vadodara" panose="020B0604020202020204" charset="0"/>
            <a:cs typeface="Hind Vadodara" panose="020B0604020202020204" charset="0"/>
          </a:endParaRPr>
        </a:p>
      </dgm:t>
    </dgm:pt>
    <dgm:pt modelId="{53B66600-AFAC-9844-8FF3-FF95E01497A1}" type="parTrans" cxnId="{CF70A1AD-5B90-CC41-AC82-8AF355283DE9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FAC168E4-A658-DD48-B776-1AB6580C5053}" type="sibTrans" cxnId="{CF70A1AD-5B90-CC41-AC82-8AF355283DE9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9E770DC0-ADC3-6F49-9603-390041B9028C}">
      <dgm:prSet/>
      <dgm:spPr/>
      <dgm:t>
        <a:bodyPr/>
        <a:lstStyle/>
        <a:p>
          <a:pPr rtl="0"/>
          <a:r>
            <a:rPr lang="en-US" b="0" i="0" dirty="0">
              <a:latin typeface="Hind Vadodara" panose="020B0604020202020204" charset="0"/>
              <a:cs typeface="Hind Vadodara" panose="020B0604020202020204" charset="0"/>
            </a:rPr>
            <a:t>Complete the TIC with your team</a:t>
          </a:r>
        </a:p>
      </dgm:t>
    </dgm:pt>
    <dgm:pt modelId="{DF559CD0-5B01-D54A-8E06-F10310F9A6A6}" type="parTrans" cxnId="{5B5B1C97-4D72-364B-9991-95AC217DC39E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2AE7D53E-5748-B340-A3B2-69C78DDF3C05}" type="sibTrans" cxnId="{5B5B1C97-4D72-364B-9991-95AC217DC39E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76937503-7550-41B3-8D88-C860E600B4A5}">
      <dgm:prSet phldr="0"/>
      <dgm:spPr/>
      <dgm:t>
        <a:bodyPr/>
        <a:lstStyle/>
        <a:p>
          <a:r>
            <a:rPr lang="en-US" b="0" i="0" dirty="0">
              <a:latin typeface="Hind Vadodara" panose="020B0604020202020204" charset="0"/>
              <a:cs typeface="Hind Vadodara" panose="020B0604020202020204" charset="0"/>
            </a:rPr>
            <a:t>Presentation Content:</a:t>
          </a:r>
          <a:endParaRPr lang="en-US" b="0" i="0" u="none" strike="noStrike" cap="none" baseline="0" noProof="0" dirty="0">
            <a:solidFill>
              <a:srgbClr val="010000"/>
            </a:solidFill>
            <a:latin typeface="Hind Vadodara" panose="020B0604020202020204" charset="0"/>
            <a:cs typeface="Hind Vadodara" panose="020B0604020202020204" charset="0"/>
          </a:endParaRPr>
        </a:p>
      </dgm:t>
    </dgm:pt>
    <dgm:pt modelId="{CB879ED8-C3F0-4B59-B2E3-178A8DD63439}" type="parTrans" cxnId="{CFA36605-B483-445C-89DB-7C5A5F0F44E2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D7118AEF-A539-46B0-983D-619275A2AEA0}" type="sibTrans" cxnId="{CFA36605-B483-445C-89DB-7C5A5F0F44E2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B233C6D1-31FC-9E44-988B-1DE61F134A43}">
      <dgm:prSet phldr="0"/>
      <dgm:spPr/>
      <dgm:t>
        <a:bodyPr/>
        <a:lstStyle/>
        <a:p>
          <a:pPr rtl="0"/>
          <a:r>
            <a:rPr lang="en-US" b="0" i="0" dirty="0">
              <a:latin typeface="Hind Vadodara" panose="020B0604020202020204" charset="0"/>
              <a:cs typeface="Hind Vadodara" panose="020B0604020202020204" charset="0"/>
            </a:rPr>
            <a:t>Glows &amp; Grows: Assessing Classroom PBIS</a:t>
          </a:r>
        </a:p>
      </dgm:t>
    </dgm:pt>
    <dgm:pt modelId="{4BC0583A-A1D4-334D-972A-15CA92DF2D40}" type="parTrans" cxnId="{C2D2098D-49B3-A04D-9FB3-0FED3991A0DF}">
      <dgm:prSet/>
      <dgm:spPr/>
      <dgm:t>
        <a:bodyPr/>
        <a:lstStyle/>
        <a:p>
          <a:endParaRPr lang="en-US"/>
        </a:p>
      </dgm:t>
    </dgm:pt>
    <dgm:pt modelId="{4073BC8B-074F-8B4F-BF43-A44AC4433C6A}" type="sibTrans" cxnId="{C2D2098D-49B3-A04D-9FB3-0FED3991A0DF}">
      <dgm:prSet/>
      <dgm:spPr/>
      <dgm:t>
        <a:bodyPr/>
        <a:lstStyle/>
        <a:p>
          <a:endParaRPr lang="en-US"/>
        </a:p>
      </dgm:t>
    </dgm:pt>
    <dgm:pt modelId="{EA525040-B72D-EF48-A1F8-76368C871878}">
      <dgm:prSet phldr="0"/>
      <dgm:spPr/>
      <dgm:t>
        <a:bodyPr/>
        <a:lstStyle/>
        <a:p>
          <a:pPr rtl="0"/>
          <a:r>
            <a:rPr lang="en-US" b="0" i="0" dirty="0">
              <a:latin typeface="Hind Vadodara" panose="020B0604020202020204" charset="0"/>
              <a:cs typeface="Hind Vadodara" panose="020B0604020202020204" charset="0"/>
            </a:rPr>
            <a:t>Disaggregating Data</a:t>
          </a:r>
        </a:p>
      </dgm:t>
    </dgm:pt>
    <dgm:pt modelId="{DA9B0860-92FA-054A-A943-031E45A8D4CB}" type="parTrans" cxnId="{FF37CEC1-AE68-9249-B6CE-4A58402AD801}">
      <dgm:prSet/>
      <dgm:spPr/>
    </dgm:pt>
    <dgm:pt modelId="{B2F698F9-D3F8-914D-B6EB-9BBD076EBF5D}" type="sibTrans" cxnId="{FF37CEC1-AE68-9249-B6CE-4A58402AD801}">
      <dgm:prSet/>
      <dgm:spPr/>
    </dgm:pt>
    <dgm:pt modelId="{955685DF-D345-0C41-BEB7-E02F1DCA173E}">
      <dgm:prSet phldr="0"/>
      <dgm:spPr/>
      <dgm:t>
        <a:bodyPr/>
        <a:lstStyle/>
        <a:p>
          <a:pPr rtl="0"/>
          <a:r>
            <a:rPr lang="en-US" b="0" i="0" dirty="0">
              <a:latin typeface="Hind Vadodara" panose="020B0604020202020204" charset="0"/>
              <a:cs typeface="Hind Vadodara" panose="020B0604020202020204" charset="0"/>
            </a:rPr>
            <a:t>Resource: 5 Questions Every Team Should Ask About Racial Disproportionality</a:t>
          </a:r>
        </a:p>
      </dgm:t>
    </dgm:pt>
    <dgm:pt modelId="{CD2D797B-1559-D842-9957-A27BE415FFA7}" type="parTrans" cxnId="{00596A39-50A8-C54C-9689-86337B61CF50}">
      <dgm:prSet/>
      <dgm:spPr/>
    </dgm:pt>
    <dgm:pt modelId="{348AA7E3-51B5-324E-AA85-57B110C0AE30}" type="sibTrans" cxnId="{00596A39-50A8-C54C-9689-86337B61CF50}">
      <dgm:prSet/>
      <dgm:spPr/>
    </dgm:pt>
    <dgm:pt modelId="{8320425A-53FC-154E-8A8A-12146C634027}">
      <dgm:prSet phldr="0"/>
      <dgm:spPr/>
      <dgm:t>
        <a:bodyPr/>
        <a:lstStyle/>
        <a:p>
          <a:pPr rtl="0"/>
          <a:r>
            <a:rPr lang="en-US" b="0" i="0" dirty="0">
              <a:latin typeface="Hind Vadodara" panose="020B0604020202020204" charset="0"/>
              <a:cs typeface="Hind Vadodara" panose="020B0604020202020204" charset="0"/>
            </a:rPr>
            <a:t>Looking Ahead: Complete TIC</a:t>
          </a:r>
        </a:p>
      </dgm:t>
    </dgm:pt>
    <dgm:pt modelId="{2BD6F78D-D5AF-D644-ADA8-E575887B656E}" type="parTrans" cxnId="{07852C92-3E20-1749-86B2-6AEA932CDFB6}">
      <dgm:prSet/>
      <dgm:spPr/>
    </dgm:pt>
    <dgm:pt modelId="{476D2401-C8D4-AE43-9855-CFE3A222CCCF}" type="sibTrans" cxnId="{07852C92-3E20-1749-86B2-6AEA932CDFB6}">
      <dgm:prSet/>
      <dgm:spPr/>
    </dgm:pt>
    <dgm:pt modelId="{9AC68525-4722-E342-ABD2-3D4CF628676B}">
      <dgm:prSet/>
      <dgm:spPr/>
      <dgm:t>
        <a:bodyPr/>
        <a:lstStyle/>
        <a:p>
          <a:pPr rtl="0"/>
          <a:r>
            <a:rPr lang="en-US" b="0" i="0" dirty="0">
              <a:latin typeface="Hind Vadodara" panose="020B0604020202020204" charset="0"/>
              <a:cs typeface="Hind Vadodara" panose="020B0604020202020204" charset="0"/>
            </a:rPr>
            <a:t>Submit your plan for assessing Classroom PBIS (if you haven’t yet)</a:t>
          </a:r>
        </a:p>
      </dgm:t>
    </dgm:pt>
    <dgm:pt modelId="{DBCCC9C7-416D-9749-BC63-CB66DDDB9265}" type="parTrans" cxnId="{8A518C5B-6AD5-7346-BF53-57104E3E445F}">
      <dgm:prSet/>
      <dgm:spPr/>
    </dgm:pt>
    <dgm:pt modelId="{ACA3B1AF-2E0C-354D-A4F7-C642E4F27038}" type="sibTrans" cxnId="{8A518C5B-6AD5-7346-BF53-57104E3E445F}">
      <dgm:prSet/>
      <dgm:spPr/>
    </dgm:pt>
    <dgm:pt modelId="{107712AD-F0E7-8045-90F3-AA033147F7E7}" type="pres">
      <dgm:prSet presAssocID="{139B28B7-98AE-2442-8242-E675E9F54483}" presName="linear" presStyleCnt="0">
        <dgm:presLayoutVars>
          <dgm:dir/>
          <dgm:animLvl val="lvl"/>
          <dgm:resizeHandles val="exact"/>
        </dgm:presLayoutVars>
      </dgm:prSet>
      <dgm:spPr/>
    </dgm:pt>
    <dgm:pt modelId="{99F85151-3D39-4456-9783-D2B61E40612E}" type="pres">
      <dgm:prSet presAssocID="{76937503-7550-41B3-8D88-C860E600B4A5}" presName="parentLin" presStyleCnt="0"/>
      <dgm:spPr/>
    </dgm:pt>
    <dgm:pt modelId="{3E253364-FB35-42F8-9CB7-634D0DF472D6}" type="pres">
      <dgm:prSet presAssocID="{76937503-7550-41B3-8D88-C860E600B4A5}" presName="parentLeftMargin" presStyleLbl="node1" presStyleIdx="0" presStyleCnt="2"/>
      <dgm:spPr/>
    </dgm:pt>
    <dgm:pt modelId="{24EE546A-203E-45A1-AB96-5A4CB77AC5EC}" type="pres">
      <dgm:prSet presAssocID="{76937503-7550-41B3-8D88-C860E600B4A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1DD4E0C0-9F60-4F65-BB07-79CA80226C0A}" type="pres">
      <dgm:prSet presAssocID="{76937503-7550-41B3-8D88-C860E600B4A5}" presName="negativeSpace" presStyleCnt="0"/>
      <dgm:spPr/>
    </dgm:pt>
    <dgm:pt modelId="{CDAAD9AB-76BA-4F20-9C80-4020D86AF54F}" type="pres">
      <dgm:prSet presAssocID="{76937503-7550-41B3-8D88-C860E600B4A5}" presName="childText" presStyleLbl="conFgAcc1" presStyleIdx="0" presStyleCnt="2">
        <dgm:presLayoutVars>
          <dgm:bulletEnabled val="1"/>
        </dgm:presLayoutVars>
      </dgm:prSet>
      <dgm:spPr>
        <a:prstGeom prst="roundRect">
          <a:avLst/>
        </a:prstGeom>
      </dgm:spPr>
    </dgm:pt>
    <dgm:pt modelId="{5E61BAE6-473E-4263-8FBF-76A396FC3E1D}" type="pres">
      <dgm:prSet presAssocID="{D7118AEF-A539-46B0-983D-619275A2AEA0}" presName="spaceBetweenRectangles" presStyleCnt="0"/>
      <dgm:spPr/>
    </dgm:pt>
    <dgm:pt modelId="{EFD0C82B-9526-4A75-BFD7-201196E11AEE}" type="pres">
      <dgm:prSet presAssocID="{88926E0B-BFF6-E944-B1DF-44240C496CA1}" presName="parentLin" presStyleCnt="0"/>
      <dgm:spPr/>
    </dgm:pt>
    <dgm:pt modelId="{1B39FE62-9822-43D6-A8AA-85DD7F2BE897}" type="pres">
      <dgm:prSet presAssocID="{88926E0B-BFF6-E944-B1DF-44240C496CA1}" presName="parentLeftMargin" presStyleLbl="node1" presStyleIdx="0" presStyleCnt="2"/>
      <dgm:spPr/>
    </dgm:pt>
    <dgm:pt modelId="{3EE32B02-DB9E-4A32-B892-2B06787A9E31}" type="pres">
      <dgm:prSet presAssocID="{88926E0B-BFF6-E944-B1DF-44240C496CA1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52BC94D6-D06B-4B50-878A-29EB19C8CE02}" type="pres">
      <dgm:prSet presAssocID="{88926E0B-BFF6-E944-B1DF-44240C496CA1}" presName="negativeSpace" presStyleCnt="0"/>
      <dgm:spPr/>
    </dgm:pt>
    <dgm:pt modelId="{183C8042-F222-4C5B-948A-CA63CABAB28E}" type="pres">
      <dgm:prSet presAssocID="{88926E0B-BFF6-E944-B1DF-44240C496CA1}" presName="childText" presStyleLbl="conFgAcc1" presStyleIdx="1" presStyleCnt="2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CFA36605-B483-445C-89DB-7C5A5F0F44E2}" srcId="{139B28B7-98AE-2442-8242-E675E9F54483}" destId="{76937503-7550-41B3-8D88-C860E600B4A5}" srcOrd="0" destOrd="0" parTransId="{CB879ED8-C3F0-4B59-B2E3-178A8DD63439}" sibTransId="{D7118AEF-A539-46B0-983D-619275A2AEA0}"/>
    <dgm:cxn modelId="{00596A39-50A8-C54C-9689-86337B61CF50}" srcId="{76937503-7550-41B3-8D88-C860E600B4A5}" destId="{955685DF-D345-0C41-BEB7-E02F1DCA173E}" srcOrd="2" destOrd="0" parTransId="{CD2D797B-1559-D842-9957-A27BE415FFA7}" sibTransId="{348AA7E3-51B5-324E-AA85-57B110C0AE30}"/>
    <dgm:cxn modelId="{047A024C-1D7C-B941-9B9C-3C83BA825FBF}" type="presOf" srcId="{955685DF-D345-0C41-BEB7-E02F1DCA173E}" destId="{CDAAD9AB-76BA-4F20-9C80-4020D86AF54F}" srcOrd="0" destOrd="2" presId="urn:microsoft.com/office/officeart/2005/8/layout/list1"/>
    <dgm:cxn modelId="{09970252-8FAC-4220-B3D6-2253984884D2}" type="presOf" srcId="{88926E0B-BFF6-E944-B1DF-44240C496CA1}" destId="{1B39FE62-9822-43D6-A8AA-85DD7F2BE897}" srcOrd="0" destOrd="0" presId="urn:microsoft.com/office/officeart/2005/8/layout/list1"/>
    <dgm:cxn modelId="{8A518C5B-6AD5-7346-BF53-57104E3E445F}" srcId="{88926E0B-BFF6-E944-B1DF-44240C496CA1}" destId="{9AC68525-4722-E342-ABD2-3D4CF628676B}" srcOrd="1" destOrd="0" parTransId="{DBCCC9C7-416D-9749-BC63-CB66DDDB9265}" sibTransId="{ACA3B1AF-2E0C-354D-A4F7-C642E4F27038}"/>
    <dgm:cxn modelId="{25D60361-7BCB-CE41-B434-70BEB43B46DC}" type="presOf" srcId="{9AC68525-4722-E342-ABD2-3D4CF628676B}" destId="{183C8042-F222-4C5B-948A-CA63CABAB28E}" srcOrd="0" destOrd="1" presId="urn:microsoft.com/office/officeart/2005/8/layout/list1"/>
    <dgm:cxn modelId="{5BF6626A-8079-414B-92B4-7A5B66F17951}" type="presOf" srcId="{8320425A-53FC-154E-8A8A-12146C634027}" destId="{CDAAD9AB-76BA-4F20-9C80-4020D86AF54F}" srcOrd="0" destOrd="3" presId="urn:microsoft.com/office/officeart/2005/8/layout/list1"/>
    <dgm:cxn modelId="{3507DC74-BB1A-3747-A4EB-3A2F2AFF0C2A}" type="presOf" srcId="{139B28B7-98AE-2442-8242-E675E9F54483}" destId="{107712AD-F0E7-8045-90F3-AA033147F7E7}" srcOrd="0" destOrd="0" presId="urn:microsoft.com/office/officeart/2005/8/layout/list1"/>
    <dgm:cxn modelId="{A19D3384-1FB8-426F-B3B0-A07E9D6C5765}" type="presOf" srcId="{9E770DC0-ADC3-6F49-9603-390041B9028C}" destId="{183C8042-F222-4C5B-948A-CA63CABAB28E}" srcOrd="0" destOrd="0" presId="urn:microsoft.com/office/officeart/2005/8/layout/list1"/>
    <dgm:cxn modelId="{C2D2098D-49B3-A04D-9FB3-0FED3991A0DF}" srcId="{76937503-7550-41B3-8D88-C860E600B4A5}" destId="{B233C6D1-31FC-9E44-988B-1DE61F134A43}" srcOrd="0" destOrd="0" parTransId="{4BC0583A-A1D4-334D-972A-15CA92DF2D40}" sibTransId="{4073BC8B-074F-8B4F-BF43-A44AC4433C6A}"/>
    <dgm:cxn modelId="{07852C92-3E20-1749-86B2-6AEA932CDFB6}" srcId="{76937503-7550-41B3-8D88-C860E600B4A5}" destId="{8320425A-53FC-154E-8A8A-12146C634027}" srcOrd="3" destOrd="0" parTransId="{2BD6F78D-D5AF-D644-ADA8-E575887B656E}" sibTransId="{476D2401-C8D4-AE43-9855-CFE3A222CCCF}"/>
    <dgm:cxn modelId="{5B5B1C97-4D72-364B-9991-95AC217DC39E}" srcId="{88926E0B-BFF6-E944-B1DF-44240C496CA1}" destId="{9E770DC0-ADC3-6F49-9603-390041B9028C}" srcOrd="0" destOrd="0" parTransId="{DF559CD0-5B01-D54A-8E06-F10310F9A6A6}" sibTransId="{2AE7D53E-5748-B340-A3B2-69C78DDF3C05}"/>
    <dgm:cxn modelId="{687A6B97-011F-4FE3-B128-C9F3FB758E76}" type="presOf" srcId="{88926E0B-BFF6-E944-B1DF-44240C496CA1}" destId="{3EE32B02-DB9E-4A32-B892-2B06787A9E31}" srcOrd="1" destOrd="0" presId="urn:microsoft.com/office/officeart/2005/8/layout/list1"/>
    <dgm:cxn modelId="{B7A003A4-6958-A041-8E33-3C42842BC141}" type="presOf" srcId="{EA525040-B72D-EF48-A1F8-76368C871878}" destId="{CDAAD9AB-76BA-4F20-9C80-4020D86AF54F}" srcOrd="0" destOrd="1" presId="urn:microsoft.com/office/officeart/2005/8/layout/list1"/>
    <dgm:cxn modelId="{CF70A1AD-5B90-CC41-AC82-8AF355283DE9}" srcId="{139B28B7-98AE-2442-8242-E675E9F54483}" destId="{88926E0B-BFF6-E944-B1DF-44240C496CA1}" srcOrd="1" destOrd="0" parTransId="{53B66600-AFAC-9844-8FF3-FF95E01497A1}" sibTransId="{FAC168E4-A658-DD48-B776-1AB6580C5053}"/>
    <dgm:cxn modelId="{FF37CEC1-AE68-9249-B6CE-4A58402AD801}" srcId="{76937503-7550-41B3-8D88-C860E600B4A5}" destId="{EA525040-B72D-EF48-A1F8-76368C871878}" srcOrd="1" destOrd="0" parTransId="{DA9B0860-92FA-054A-A943-031E45A8D4CB}" sibTransId="{B2F698F9-D3F8-914D-B6EB-9BBD076EBF5D}"/>
    <dgm:cxn modelId="{3DAFC5DD-8784-4E7E-9AB6-92575DD074D0}" type="presOf" srcId="{76937503-7550-41B3-8D88-C860E600B4A5}" destId="{24EE546A-203E-45A1-AB96-5A4CB77AC5EC}" srcOrd="1" destOrd="0" presId="urn:microsoft.com/office/officeart/2005/8/layout/list1"/>
    <dgm:cxn modelId="{33CD98EB-F6A1-4C0D-BD10-D38AF255E48A}" type="presOf" srcId="{76937503-7550-41B3-8D88-C860E600B4A5}" destId="{3E253364-FB35-42F8-9CB7-634D0DF472D6}" srcOrd="0" destOrd="0" presId="urn:microsoft.com/office/officeart/2005/8/layout/list1"/>
    <dgm:cxn modelId="{1268A2F3-F72A-7E4D-937F-8052ED56FBA7}" type="presOf" srcId="{B233C6D1-31FC-9E44-988B-1DE61F134A43}" destId="{CDAAD9AB-76BA-4F20-9C80-4020D86AF54F}" srcOrd="0" destOrd="0" presId="urn:microsoft.com/office/officeart/2005/8/layout/list1"/>
    <dgm:cxn modelId="{B0154977-EA9F-4E90-8497-1303E17D5532}" type="presParOf" srcId="{107712AD-F0E7-8045-90F3-AA033147F7E7}" destId="{99F85151-3D39-4456-9783-D2B61E40612E}" srcOrd="0" destOrd="0" presId="urn:microsoft.com/office/officeart/2005/8/layout/list1"/>
    <dgm:cxn modelId="{104295A2-4928-44CE-A4C2-A0CF2F195DA8}" type="presParOf" srcId="{99F85151-3D39-4456-9783-D2B61E40612E}" destId="{3E253364-FB35-42F8-9CB7-634D0DF472D6}" srcOrd="0" destOrd="0" presId="urn:microsoft.com/office/officeart/2005/8/layout/list1"/>
    <dgm:cxn modelId="{B565CEE0-F9FC-490F-8AF4-2D11E1AC49FC}" type="presParOf" srcId="{99F85151-3D39-4456-9783-D2B61E40612E}" destId="{24EE546A-203E-45A1-AB96-5A4CB77AC5EC}" srcOrd="1" destOrd="0" presId="urn:microsoft.com/office/officeart/2005/8/layout/list1"/>
    <dgm:cxn modelId="{50FD4F57-4B93-4870-A15A-BA2D5B557CF1}" type="presParOf" srcId="{107712AD-F0E7-8045-90F3-AA033147F7E7}" destId="{1DD4E0C0-9F60-4F65-BB07-79CA80226C0A}" srcOrd="1" destOrd="0" presId="urn:microsoft.com/office/officeart/2005/8/layout/list1"/>
    <dgm:cxn modelId="{7E8518AF-98E1-4EC3-B776-A39F9B3BA267}" type="presParOf" srcId="{107712AD-F0E7-8045-90F3-AA033147F7E7}" destId="{CDAAD9AB-76BA-4F20-9C80-4020D86AF54F}" srcOrd="2" destOrd="0" presId="urn:microsoft.com/office/officeart/2005/8/layout/list1"/>
    <dgm:cxn modelId="{9ECC327D-4307-4785-9706-338525D041CB}" type="presParOf" srcId="{107712AD-F0E7-8045-90F3-AA033147F7E7}" destId="{5E61BAE6-473E-4263-8FBF-76A396FC3E1D}" srcOrd="3" destOrd="0" presId="urn:microsoft.com/office/officeart/2005/8/layout/list1"/>
    <dgm:cxn modelId="{4152111E-D9E4-4D7F-AB4F-A531D96927D2}" type="presParOf" srcId="{107712AD-F0E7-8045-90F3-AA033147F7E7}" destId="{EFD0C82B-9526-4A75-BFD7-201196E11AEE}" srcOrd="4" destOrd="0" presId="urn:microsoft.com/office/officeart/2005/8/layout/list1"/>
    <dgm:cxn modelId="{E12BAB60-FC84-40D9-8275-5DA6E308E38D}" type="presParOf" srcId="{EFD0C82B-9526-4A75-BFD7-201196E11AEE}" destId="{1B39FE62-9822-43D6-A8AA-85DD7F2BE897}" srcOrd="0" destOrd="0" presId="urn:microsoft.com/office/officeart/2005/8/layout/list1"/>
    <dgm:cxn modelId="{8A431039-1DAE-4507-987D-496B9D76B022}" type="presParOf" srcId="{EFD0C82B-9526-4A75-BFD7-201196E11AEE}" destId="{3EE32B02-DB9E-4A32-B892-2B06787A9E31}" srcOrd="1" destOrd="0" presId="urn:microsoft.com/office/officeart/2005/8/layout/list1"/>
    <dgm:cxn modelId="{CAAF1429-9088-4A26-A9A0-9E7783C0E770}" type="presParOf" srcId="{107712AD-F0E7-8045-90F3-AA033147F7E7}" destId="{52BC94D6-D06B-4B50-878A-29EB19C8CE02}" srcOrd="5" destOrd="0" presId="urn:microsoft.com/office/officeart/2005/8/layout/list1"/>
    <dgm:cxn modelId="{36DCC698-FCCB-4C6D-B7D6-D99D5A44FA69}" type="presParOf" srcId="{107712AD-F0E7-8045-90F3-AA033147F7E7}" destId="{183C8042-F222-4C5B-948A-CA63CABAB28E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1F07DEE-0461-F540-8BAC-1F086F062D99}" type="doc">
      <dgm:prSet loTypeId="urn:microsoft.com/office/officeart/2005/8/layout/hProcess9" loCatId="process" qsTypeId="urn:microsoft.com/office/officeart/2005/8/quickstyle/simple1" qsCatId="simple" csTypeId="urn:microsoft.com/office/officeart/2005/8/colors/accent1_1" csCatId="accent1"/>
      <dgm:spPr/>
      <dgm:t>
        <a:bodyPr/>
        <a:lstStyle/>
        <a:p>
          <a:endParaRPr lang="en-US"/>
        </a:p>
      </dgm:t>
    </dgm:pt>
    <dgm:pt modelId="{80992CB3-3F76-6646-946E-19E46B4DB0BF}">
      <dgm:prSet custT="1"/>
      <dgm:spPr/>
      <dgm:t>
        <a:bodyPr/>
        <a:lstStyle/>
        <a:p>
          <a:r>
            <a:rPr lang="en-US" sz="2400" b="0" i="0"/>
            <a:t>Allows comparisons between groups (e.g., grade, gender, (dis)ability, race/ethnicity, etc.)</a:t>
          </a:r>
          <a:endParaRPr lang="en-US" sz="2400"/>
        </a:p>
      </dgm:t>
    </dgm:pt>
    <dgm:pt modelId="{B374ACF4-2B36-4446-A1D8-F8B78F19E448}" type="parTrans" cxnId="{1C33B6A9-8AAC-4849-AB0F-954C84B17F7E}">
      <dgm:prSet/>
      <dgm:spPr/>
      <dgm:t>
        <a:bodyPr/>
        <a:lstStyle/>
        <a:p>
          <a:endParaRPr lang="en-US"/>
        </a:p>
      </dgm:t>
    </dgm:pt>
    <dgm:pt modelId="{984A3E6C-FFBF-F64C-884B-EA34C4986486}" type="sibTrans" cxnId="{1C33B6A9-8AAC-4849-AB0F-954C84B17F7E}">
      <dgm:prSet/>
      <dgm:spPr/>
      <dgm:t>
        <a:bodyPr/>
        <a:lstStyle/>
        <a:p>
          <a:endParaRPr lang="en-US"/>
        </a:p>
      </dgm:t>
    </dgm:pt>
    <dgm:pt modelId="{91FDA5AB-85C9-4348-AB9E-621BB1233962}">
      <dgm:prSet/>
      <dgm:spPr/>
      <dgm:t>
        <a:bodyPr/>
        <a:lstStyle/>
        <a:p>
          <a:r>
            <a:rPr lang="en-US" b="0" i="0"/>
            <a:t>Facilitates development of precise problem statements</a:t>
          </a:r>
          <a:endParaRPr lang="en-US"/>
        </a:p>
      </dgm:t>
    </dgm:pt>
    <dgm:pt modelId="{8E095E00-6A29-1647-8978-AD5543C56188}" type="parTrans" cxnId="{17904AA4-DE64-1147-B189-1867200174BF}">
      <dgm:prSet/>
      <dgm:spPr/>
      <dgm:t>
        <a:bodyPr/>
        <a:lstStyle/>
        <a:p>
          <a:endParaRPr lang="en-US"/>
        </a:p>
      </dgm:t>
    </dgm:pt>
    <dgm:pt modelId="{ACC76FCF-5DA0-144B-97E6-BA7EB7DB5898}" type="sibTrans" cxnId="{17904AA4-DE64-1147-B189-1867200174BF}">
      <dgm:prSet/>
      <dgm:spPr/>
      <dgm:t>
        <a:bodyPr/>
        <a:lstStyle/>
        <a:p>
          <a:endParaRPr lang="en-US"/>
        </a:p>
      </dgm:t>
    </dgm:pt>
    <dgm:pt modelId="{BE8B27D0-9D4B-F143-977E-7083CC044BC6}">
      <dgm:prSet/>
      <dgm:spPr/>
      <dgm:t>
        <a:bodyPr/>
        <a:lstStyle/>
        <a:p>
          <a:r>
            <a:rPr lang="en-US" b="0" i="0"/>
            <a:t>Supports equitable decision-making</a:t>
          </a:r>
          <a:endParaRPr lang="en-US"/>
        </a:p>
      </dgm:t>
    </dgm:pt>
    <dgm:pt modelId="{147B2E44-B936-BC4D-83F3-FE4B29E619FD}" type="parTrans" cxnId="{5D2ED253-895F-AE47-9A6D-A24C05A06C29}">
      <dgm:prSet/>
      <dgm:spPr/>
      <dgm:t>
        <a:bodyPr/>
        <a:lstStyle/>
        <a:p>
          <a:endParaRPr lang="en-US"/>
        </a:p>
      </dgm:t>
    </dgm:pt>
    <dgm:pt modelId="{FF019400-FD94-4149-B443-3039920420A8}" type="sibTrans" cxnId="{5D2ED253-895F-AE47-9A6D-A24C05A06C29}">
      <dgm:prSet/>
      <dgm:spPr/>
      <dgm:t>
        <a:bodyPr/>
        <a:lstStyle/>
        <a:p>
          <a:endParaRPr lang="en-US"/>
        </a:p>
      </dgm:t>
    </dgm:pt>
    <dgm:pt modelId="{F22C68A1-D0E7-044C-87FE-DC1EE6F36385}" type="pres">
      <dgm:prSet presAssocID="{61F07DEE-0461-F540-8BAC-1F086F062D99}" presName="CompostProcess" presStyleCnt="0">
        <dgm:presLayoutVars>
          <dgm:dir/>
          <dgm:resizeHandles val="exact"/>
        </dgm:presLayoutVars>
      </dgm:prSet>
      <dgm:spPr/>
    </dgm:pt>
    <dgm:pt modelId="{1F0E8F45-A724-6446-AC73-4F5B2AFB16DB}" type="pres">
      <dgm:prSet presAssocID="{61F07DEE-0461-F540-8BAC-1F086F062D99}" presName="arrow" presStyleLbl="bgShp" presStyleIdx="0" presStyleCnt="1"/>
      <dgm:spPr/>
    </dgm:pt>
    <dgm:pt modelId="{ACDBFEAD-2DB7-1347-9DAA-B14C5C418F62}" type="pres">
      <dgm:prSet presAssocID="{61F07DEE-0461-F540-8BAC-1F086F062D99}" presName="linearProcess" presStyleCnt="0"/>
      <dgm:spPr/>
    </dgm:pt>
    <dgm:pt modelId="{AE81A920-697B-824C-9BB9-B262050B7CED}" type="pres">
      <dgm:prSet presAssocID="{80992CB3-3F76-6646-946E-19E46B4DB0BF}" presName="textNode" presStyleLbl="node1" presStyleIdx="0" presStyleCnt="3">
        <dgm:presLayoutVars>
          <dgm:bulletEnabled val="1"/>
        </dgm:presLayoutVars>
      </dgm:prSet>
      <dgm:spPr/>
    </dgm:pt>
    <dgm:pt modelId="{F77191AE-77E2-024D-AAD0-758CD5560B9E}" type="pres">
      <dgm:prSet presAssocID="{984A3E6C-FFBF-F64C-884B-EA34C4986486}" presName="sibTrans" presStyleCnt="0"/>
      <dgm:spPr/>
    </dgm:pt>
    <dgm:pt modelId="{CCC0D69D-87CC-3A4E-9D05-AF7C18FF2C8D}" type="pres">
      <dgm:prSet presAssocID="{91FDA5AB-85C9-4348-AB9E-621BB1233962}" presName="textNode" presStyleLbl="node1" presStyleIdx="1" presStyleCnt="3">
        <dgm:presLayoutVars>
          <dgm:bulletEnabled val="1"/>
        </dgm:presLayoutVars>
      </dgm:prSet>
      <dgm:spPr/>
    </dgm:pt>
    <dgm:pt modelId="{AC29A350-7B51-014C-A6AE-3DF368CD435A}" type="pres">
      <dgm:prSet presAssocID="{ACC76FCF-5DA0-144B-97E6-BA7EB7DB5898}" presName="sibTrans" presStyleCnt="0"/>
      <dgm:spPr/>
    </dgm:pt>
    <dgm:pt modelId="{12154F80-DDB8-DD4D-8F6E-F4FCA02DAE0E}" type="pres">
      <dgm:prSet presAssocID="{BE8B27D0-9D4B-F143-977E-7083CC044BC6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3B53DA44-2E1B-2B4F-977E-9044FE728008}" type="presOf" srcId="{BE8B27D0-9D4B-F143-977E-7083CC044BC6}" destId="{12154F80-DDB8-DD4D-8F6E-F4FCA02DAE0E}" srcOrd="0" destOrd="0" presId="urn:microsoft.com/office/officeart/2005/8/layout/hProcess9"/>
    <dgm:cxn modelId="{5D2ED253-895F-AE47-9A6D-A24C05A06C29}" srcId="{61F07DEE-0461-F540-8BAC-1F086F062D99}" destId="{BE8B27D0-9D4B-F143-977E-7083CC044BC6}" srcOrd="2" destOrd="0" parTransId="{147B2E44-B936-BC4D-83F3-FE4B29E619FD}" sibTransId="{FF019400-FD94-4149-B443-3039920420A8}"/>
    <dgm:cxn modelId="{17904AA4-DE64-1147-B189-1867200174BF}" srcId="{61F07DEE-0461-F540-8BAC-1F086F062D99}" destId="{91FDA5AB-85C9-4348-AB9E-621BB1233962}" srcOrd="1" destOrd="0" parTransId="{8E095E00-6A29-1647-8978-AD5543C56188}" sibTransId="{ACC76FCF-5DA0-144B-97E6-BA7EB7DB5898}"/>
    <dgm:cxn modelId="{1C33B6A9-8AAC-4849-AB0F-954C84B17F7E}" srcId="{61F07DEE-0461-F540-8BAC-1F086F062D99}" destId="{80992CB3-3F76-6646-946E-19E46B4DB0BF}" srcOrd="0" destOrd="0" parTransId="{B374ACF4-2B36-4446-A1D8-F8B78F19E448}" sibTransId="{984A3E6C-FFBF-F64C-884B-EA34C4986486}"/>
    <dgm:cxn modelId="{F15451E9-7F32-0E4D-9B26-9E52CE1C59DB}" type="presOf" srcId="{61F07DEE-0461-F540-8BAC-1F086F062D99}" destId="{F22C68A1-D0E7-044C-87FE-DC1EE6F36385}" srcOrd="0" destOrd="0" presId="urn:microsoft.com/office/officeart/2005/8/layout/hProcess9"/>
    <dgm:cxn modelId="{AB3A0BF8-EDC6-DE49-A35E-D404EE11B61B}" type="presOf" srcId="{80992CB3-3F76-6646-946E-19E46B4DB0BF}" destId="{AE81A920-697B-824C-9BB9-B262050B7CED}" srcOrd="0" destOrd="0" presId="urn:microsoft.com/office/officeart/2005/8/layout/hProcess9"/>
    <dgm:cxn modelId="{B453C0FD-4468-CA48-9958-FA5A607E7E59}" type="presOf" srcId="{91FDA5AB-85C9-4348-AB9E-621BB1233962}" destId="{CCC0D69D-87CC-3A4E-9D05-AF7C18FF2C8D}" srcOrd="0" destOrd="0" presId="urn:microsoft.com/office/officeart/2005/8/layout/hProcess9"/>
    <dgm:cxn modelId="{926FECF9-66C4-4B42-8A2B-F3BDFAC0DFEF}" type="presParOf" srcId="{F22C68A1-D0E7-044C-87FE-DC1EE6F36385}" destId="{1F0E8F45-A724-6446-AC73-4F5B2AFB16DB}" srcOrd="0" destOrd="0" presId="urn:microsoft.com/office/officeart/2005/8/layout/hProcess9"/>
    <dgm:cxn modelId="{5C398ACA-81C6-ED4F-B13D-9B9BAF1D382B}" type="presParOf" srcId="{F22C68A1-D0E7-044C-87FE-DC1EE6F36385}" destId="{ACDBFEAD-2DB7-1347-9DAA-B14C5C418F62}" srcOrd="1" destOrd="0" presId="urn:microsoft.com/office/officeart/2005/8/layout/hProcess9"/>
    <dgm:cxn modelId="{DD20CF2A-626B-4343-B99E-781641F99FEA}" type="presParOf" srcId="{ACDBFEAD-2DB7-1347-9DAA-B14C5C418F62}" destId="{AE81A920-697B-824C-9BB9-B262050B7CED}" srcOrd="0" destOrd="0" presId="urn:microsoft.com/office/officeart/2005/8/layout/hProcess9"/>
    <dgm:cxn modelId="{0E96DB0F-C6E8-6547-85CA-E8E1B262EE16}" type="presParOf" srcId="{ACDBFEAD-2DB7-1347-9DAA-B14C5C418F62}" destId="{F77191AE-77E2-024D-AAD0-758CD5560B9E}" srcOrd="1" destOrd="0" presId="urn:microsoft.com/office/officeart/2005/8/layout/hProcess9"/>
    <dgm:cxn modelId="{7E6D14C4-8E67-6740-BC9C-BAA9277F1B33}" type="presParOf" srcId="{ACDBFEAD-2DB7-1347-9DAA-B14C5C418F62}" destId="{CCC0D69D-87CC-3A4E-9D05-AF7C18FF2C8D}" srcOrd="2" destOrd="0" presId="urn:microsoft.com/office/officeart/2005/8/layout/hProcess9"/>
    <dgm:cxn modelId="{243C32DD-F61D-C347-AACC-2F294F512A87}" type="presParOf" srcId="{ACDBFEAD-2DB7-1347-9DAA-B14C5C418F62}" destId="{AC29A350-7B51-014C-A6AE-3DF368CD435A}" srcOrd="3" destOrd="0" presId="urn:microsoft.com/office/officeart/2005/8/layout/hProcess9"/>
    <dgm:cxn modelId="{586108E3-BDA5-3A40-93C9-BFC8EE688F39}" type="presParOf" srcId="{ACDBFEAD-2DB7-1347-9DAA-B14C5C418F62}" destId="{12154F80-DDB8-DD4D-8F6E-F4FCA02DAE0E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1AA05BD-9351-7F4C-B7E1-71D5F053D530}" type="doc">
      <dgm:prSet loTypeId="urn:microsoft.com/office/officeart/2005/8/layout/process1" loCatId="process" qsTypeId="urn:microsoft.com/office/officeart/2005/8/quickstyle/simple1" qsCatId="simple" csTypeId="urn:microsoft.com/office/officeart/2005/8/colors/accent1_1" csCatId="accent1"/>
      <dgm:spPr/>
      <dgm:t>
        <a:bodyPr/>
        <a:lstStyle/>
        <a:p>
          <a:endParaRPr lang="en-US"/>
        </a:p>
      </dgm:t>
    </dgm:pt>
    <dgm:pt modelId="{677EC0D4-DAF9-3243-942A-1C7EED8160F5}">
      <dgm:prSet/>
      <dgm:spPr/>
      <dgm:t>
        <a:bodyPr/>
        <a:lstStyle/>
        <a:p>
          <a:r>
            <a:rPr lang="en-US" b="0" i="0"/>
            <a:t>Identify a question</a:t>
          </a:r>
          <a:endParaRPr lang="en-US"/>
        </a:p>
      </dgm:t>
    </dgm:pt>
    <dgm:pt modelId="{F0BE39F2-E899-544B-95D2-48DCDCC9B0DC}" type="parTrans" cxnId="{49127799-1621-DD4A-8C9C-F5B54EC238EF}">
      <dgm:prSet/>
      <dgm:spPr/>
      <dgm:t>
        <a:bodyPr/>
        <a:lstStyle/>
        <a:p>
          <a:endParaRPr lang="en-US"/>
        </a:p>
      </dgm:t>
    </dgm:pt>
    <dgm:pt modelId="{EA3EFDED-CFE0-D940-A013-B78BDD43CCDC}" type="sibTrans" cxnId="{49127799-1621-DD4A-8C9C-F5B54EC238EF}">
      <dgm:prSet/>
      <dgm:spPr/>
      <dgm:t>
        <a:bodyPr/>
        <a:lstStyle/>
        <a:p>
          <a:endParaRPr lang="en-US"/>
        </a:p>
      </dgm:t>
    </dgm:pt>
    <dgm:pt modelId="{8D8AB0E5-C559-FA42-AB9D-B6EB4D478C8F}">
      <dgm:prSet/>
      <dgm:spPr/>
      <dgm:t>
        <a:bodyPr/>
        <a:lstStyle/>
        <a:p>
          <a:r>
            <a:rPr lang="en-US" b="0" i="0" dirty="0"/>
            <a:t>Identify the data source</a:t>
          </a:r>
          <a:endParaRPr lang="en-US" dirty="0"/>
        </a:p>
      </dgm:t>
    </dgm:pt>
    <dgm:pt modelId="{793BAC4A-C048-7248-9F75-32FD60FC272F}" type="parTrans" cxnId="{3EE55979-1481-8946-8ACE-670F7A963E45}">
      <dgm:prSet/>
      <dgm:spPr/>
      <dgm:t>
        <a:bodyPr/>
        <a:lstStyle/>
        <a:p>
          <a:endParaRPr lang="en-US"/>
        </a:p>
      </dgm:t>
    </dgm:pt>
    <dgm:pt modelId="{C3091245-A85A-D546-8970-218C8F160206}" type="sibTrans" cxnId="{3EE55979-1481-8946-8ACE-670F7A963E45}">
      <dgm:prSet/>
      <dgm:spPr/>
      <dgm:t>
        <a:bodyPr/>
        <a:lstStyle/>
        <a:p>
          <a:endParaRPr lang="en-US"/>
        </a:p>
      </dgm:t>
    </dgm:pt>
    <dgm:pt modelId="{A599C3E1-4988-BD4B-A732-62D23B5F08BF}">
      <dgm:prSet/>
      <dgm:spPr/>
      <dgm:t>
        <a:bodyPr/>
        <a:lstStyle/>
        <a:p>
          <a:r>
            <a:rPr lang="en-US" b="0" i="0"/>
            <a:t>Disaggregate the data to answer the question</a:t>
          </a:r>
          <a:endParaRPr lang="en-US"/>
        </a:p>
      </dgm:t>
    </dgm:pt>
    <dgm:pt modelId="{F20B94F6-D9F1-274E-A042-6E0859FC5860}" type="parTrans" cxnId="{A33B674B-8E2D-D549-B703-88525577AC7A}">
      <dgm:prSet/>
      <dgm:spPr/>
      <dgm:t>
        <a:bodyPr/>
        <a:lstStyle/>
        <a:p>
          <a:endParaRPr lang="en-US"/>
        </a:p>
      </dgm:t>
    </dgm:pt>
    <dgm:pt modelId="{AB6A3426-79DA-574E-9F23-384B5EC105A6}" type="sibTrans" cxnId="{A33B674B-8E2D-D549-B703-88525577AC7A}">
      <dgm:prSet/>
      <dgm:spPr/>
      <dgm:t>
        <a:bodyPr/>
        <a:lstStyle/>
        <a:p>
          <a:endParaRPr lang="en-US"/>
        </a:p>
      </dgm:t>
    </dgm:pt>
    <dgm:pt modelId="{3A9204B5-22FF-3F45-93BF-C425DED67411}" type="pres">
      <dgm:prSet presAssocID="{A1AA05BD-9351-7F4C-B7E1-71D5F053D530}" presName="Name0" presStyleCnt="0">
        <dgm:presLayoutVars>
          <dgm:dir/>
          <dgm:resizeHandles val="exact"/>
        </dgm:presLayoutVars>
      </dgm:prSet>
      <dgm:spPr/>
    </dgm:pt>
    <dgm:pt modelId="{D162FCB1-1184-594C-9BA5-64CB9FF0FF58}" type="pres">
      <dgm:prSet presAssocID="{677EC0D4-DAF9-3243-942A-1C7EED8160F5}" presName="node" presStyleLbl="node1" presStyleIdx="0" presStyleCnt="3">
        <dgm:presLayoutVars>
          <dgm:bulletEnabled val="1"/>
        </dgm:presLayoutVars>
      </dgm:prSet>
      <dgm:spPr/>
    </dgm:pt>
    <dgm:pt modelId="{585CE7F1-0ACC-A448-8370-90B6A61211DB}" type="pres">
      <dgm:prSet presAssocID="{EA3EFDED-CFE0-D940-A013-B78BDD43CCDC}" presName="sibTrans" presStyleLbl="sibTrans2D1" presStyleIdx="0" presStyleCnt="2"/>
      <dgm:spPr/>
    </dgm:pt>
    <dgm:pt modelId="{9D70F55B-6FF9-5547-92B4-22B041714759}" type="pres">
      <dgm:prSet presAssocID="{EA3EFDED-CFE0-D940-A013-B78BDD43CCDC}" presName="connectorText" presStyleLbl="sibTrans2D1" presStyleIdx="0" presStyleCnt="2"/>
      <dgm:spPr/>
    </dgm:pt>
    <dgm:pt modelId="{AF441A45-57B9-A94A-B458-E55628048A82}" type="pres">
      <dgm:prSet presAssocID="{8D8AB0E5-C559-FA42-AB9D-B6EB4D478C8F}" presName="node" presStyleLbl="node1" presStyleIdx="1" presStyleCnt="3">
        <dgm:presLayoutVars>
          <dgm:bulletEnabled val="1"/>
        </dgm:presLayoutVars>
      </dgm:prSet>
      <dgm:spPr/>
    </dgm:pt>
    <dgm:pt modelId="{60732846-9901-AA43-ADFC-38939424EF94}" type="pres">
      <dgm:prSet presAssocID="{C3091245-A85A-D546-8970-218C8F160206}" presName="sibTrans" presStyleLbl="sibTrans2D1" presStyleIdx="1" presStyleCnt="2"/>
      <dgm:spPr/>
    </dgm:pt>
    <dgm:pt modelId="{B696EDDE-AA9A-D244-AF52-8762C90F215B}" type="pres">
      <dgm:prSet presAssocID="{C3091245-A85A-D546-8970-218C8F160206}" presName="connectorText" presStyleLbl="sibTrans2D1" presStyleIdx="1" presStyleCnt="2"/>
      <dgm:spPr/>
    </dgm:pt>
    <dgm:pt modelId="{44DAAB2D-CCB5-A44B-A86E-FD228FC474F4}" type="pres">
      <dgm:prSet presAssocID="{A599C3E1-4988-BD4B-A732-62D23B5F08BF}" presName="node" presStyleLbl="node1" presStyleIdx="2" presStyleCnt="3">
        <dgm:presLayoutVars>
          <dgm:bulletEnabled val="1"/>
        </dgm:presLayoutVars>
      </dgm:prSet>
      <dgm:spPr/>
    </dgm:pt>
  </dgm:ptLst>
  <dgm:cxnLst>
    <dgm:cxn modelId="{037CE615-2ECD-4241-BA52-A974844B945E}" type="presOf" srcId="{A1AA05BD-9351-7F4C-B7E1-71D5F053D530}" destId="{3A9204B5-22FF-3F45-93BF-C425DED67411}" srcOrd="0" destOrd="0" presId="urn:microsoft.com/office/officeart/2005/8/layout/process1"/>
    <dgm:cxn modelId="{3B1FA847-332E-0E41-8A3E-8A7FC0501397}" type="presOf" srcId="{C3091245-A85A-D546-8970-218C8F160206}" destId="{B696EDDE-AA9A-D244-AF52-8762C90F215B}" srcOrd="1" destOrd="0" presId="urn:microsoft.com/office/officeart/2005/8/layout/process1"/>
    <dgm:cxn modelId="{A33B674B-8E2D-D549-B703-88525577AC7A}" srcId="{A1AA05BD-9351-7F4C-B7E1-71D5F053D530}" destId="{A599C3E1-4988-BD4B-A732-62D23B5F08BF}" srcOrd="2" destOrd="0" parTransId="{F20B94F6-D9F1-274E-A042-6E0859FC5860}" sibTransId="{AB6A3426-79DA-574E-9F23-384B5EC105A6}"/>
    <dgm:cxn modelId="{C9F2FD59-6672-0F4D-AA09-64AA32ECDC23}" type="presOf" srcId="{EA3EFDED-CFE0-D940-A013-B78BDD43CCDC}" destId="{9D70F55B-6FF9-5547-92B4-22B041714759}" srcOrd="1" destOrd="0" presId="urn:microsoft.com/office/officeart/2005/8/layout/process1"/>
    <dgm:cxn modelId="{4D726267-1FA8-A04C-A6D0-358ED8DB7810}" type="presOf" srcId="{EA3EFDED-CFE0-D940-A013-B78BDD43CCDC}" destId="{585CE7F1-0ACC-A448-8370-90B6A61211DB}" srcOrd="0" destOrd="0" presId="urn:microsoft.com/office/officeart/2005/8/layout/process1"/>
    <dgm:cxn modelId="{3EE55979-1481-8946-8ACE-670F7A963E45}" srcId="{A1AA05BD-9351-7F4C-B7E1-71D5F053D530}" destId="{8D8AB0E5-C559-FA42-AB9D-B6EB4D478C8F}" srcOrd="1" destOrd="0" parTransId="{793BAC4A-C048-7248-9F75-32FD60FC272F}" sibTransId="{C3091245-A85A-D546-8970-218C8F160206}"/>
    <dgm:cxn modelId="{AFD8F791-396D-6645-8D4C-8C394B47EF9D}" type="presOf" srcId="{A599C3E1-4988-BD4B-A732-62D23B5F08BF}" destId="{44DAAB2D-CCB5-A44B-A86E-FD228FC474F4}" srcOrd="0" destOrd="0" presId="urn:microsoft.com/office/officeart/2005/8/layout/process1"/>
    <dgm:cxn modelId="{398A0993-C713-9140-A614-8DB898C9094D}" type="presOf" srcId="{677EC0D4-DAF9-3243-942A-1C7EED8160F5}" destId="{D162FCB1-1184-594C-9BA5-64CB9FF0FF58}" srcOrd="0" destOrd="0" presId="urn:microsoft.com/office/officeart/2005/8/layout/process1"/>
    <dgm:cxn modelId="{49127799-1621-DD4A-8C9C-F5B54EC238EF}" srcId="{A1AA05BD-9351-7F4C-B7E1-71D5F053D530}" destId="{677EC0D4-DAF9-3243-942A-1C7EED8160F5}" srcOrd="0" destOrd="0" parTransId="{F0BE39F2-E899-544B-95D2-48DCDCC9B0DC}" sibTransId="{EA3EFDED-CFE0-D940-A013-B78BDD43CCDC}"/>
    <dgm:cxn modelId="{12F7DCF5-13A8-1D43-A750-BBDCAC8235B2}" type="presOf" srcId="{C3091245-A85A-D546-8970-218C8F160206}" destId="{60732846-9901-AA43-ADFC-38939424EF94}" srcOrd="0" destOrd="0" presId="urn:microsoft.com/office/officeart/2005/8/layout/process1"/>
    <dgm:cxn modelId="{6C3564FE-E9F8-0A41-A642-2F19EFD75F4A}" type="presOf" srcId="{8D8AB0E5-C559-FA42-AB9D-B6EB4D478C8F}" destId="{AF441A45-57B9-A94A-B458-E55628048A82}" srcOrd="0" destOrd="0" presId="urn:microsoft.com/office/officeart/2005/8/layout/process1"/>
    <dgm:cxn modelId="{4D126AC6-EF09-794A-B526-63577878F311}" type="presParOf" srcId="{3A9204B5-22FF-3F45-93BF-C425DED67411}" destId="{D162FCB1-1184-594C-9BA5-64CB9FF0FF58}" srcOrd="0" destOrd="0" presId="urn:microsoft.com/office/officeart/2005/8/layout/process1"/>
    <dgm:cxn modelId="{E907E172-7AF5-E749-BE0A-FE9035F7BCDD}" type="presParOf" srcId="{3A9204B5-22FF-3F45-93BF-C425DED67411}" destId="{585CE7F1-0ACC-A448-8370-90B6A61211DB}" srcOrd="1" destOrd="0" presId="urn:microsoft.com/office/officeart/2005/8/layout/process1"/>
    <dgm:cxn modelId="{925A75C6-D1AD-164B-9070-63574B39A268}" type="presParOf" srcId="{585CE7F1-0ACC-A448-8370-90B6A61211DB}" destId="{9D70F55B-6FF9-5547-92B4-22B041714759}" srcOrd="0" destOrd="0" presId="urn:microsoft.com/office/officeart/2005/8/layout/process1"/>
    <dgm:cxn modelId="{1A0439FC-60F9-CF4D-A3A0-E0E4EB11678E}" type="presParOf" srcId="{3A9204B5-22FF-3F45-93BF-C425DED67411}" destId="{AF441A45-57B9-A94A-B458-E55628048A82}" srcOrd="2" destOrd="0" presId="urn:microsoft.com/office/officeart/2005/8/layout/process1"/>
    <dgm:cxn modelId="{37A617E7-C60D-4F41-8D3A-FE73C822AD3A}" type="presParOf" srcId="{3A9204B5-22FF-3F45-93BF-C425DED67411}" destId="{60732846-9901-AA43-ADFC-38939424EF94}" srcOrd="3" destOrd="0" presId="urn:microsoft.com/office/officeart/2005/8/layout/process1"/>
    <dgm:cxn modelId="{FF656BAC-433E-694F-A5BB-E005A5072CDA}" type="presParOf" srcId="{60732846-9901-AA43-ADFC-38939424EF94}" destId="{B696EDDE-AA9A-D244-AF52-8762C90F215B}" srcOrd="0" destOrd="0" presId="urn:microsoft.com/office/officeart/2005/8/layout/process1"/>
    <dgm:cxn modelId="{4AB598F2-9B77-CD46-9F4A-F6F925DB1740}" type="presParOf" srcId="{3A9204B5-22FF-3F45-93BF-C425DED67411}" destId="{44DAAB2D-CCB5-A44B-A86E-FD228FC474F4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1AA05BD-9351-7F4C-B7E1-71D5F053D530}" type="doc">
      <dgm:prSet loTypeId="urn:microsoft.com/office/officeart/2005/8/layout/process1" loCatId="process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77EC0D4-DAF9-3243-942A-1C7EED8160F5}">
      <dgm:prSet/>
      <dgm:spPr/>
      <dgm:t>
        <a:bodyPr/>
        <a:lstStyle/>
        <a:p>
          <a:pPr rtl="0"/>
          <a:r>
            <a:rPr lang="en-US" b="0" i="0" dirty="0"/>
            <a:t>Do </a:t>
          </a:r>
          <a:r>
            <a:rPr lang="en-US" b="0" i="0" dirty="0">
              <a:latin typeface="Arial"/>
            </a:rPr>
            <a:t>our LGBTQ+ students</a:t>
          </a:r>
          <a:r>
            <a:rPr lang="en-US" b="0" i="0" dirty="0"/>
            <a:t> feel safe at school?</a:t>
          </a:r>
          <a:endParaRPr lang="en-US" dirty="0"/>
        </a:p>
      </dgm:t>
    </dgm:pt>
    <dgm:pt modelId="{F0BE39F2-E899-544B-95D2-48DCDCC9B0DC}" type="parTrans" cxnId="{49127799-1621-DD4A-8C9C-F5B54EC238EF}">
      <dgm:prSet/>
      <dgm:spPr/>
      <dgm:t>
        <a:bodyPr/>
        <a:lstStyle/>
        <a:p>
          <a:endParaRPr lang="en-US"/>
        </a:p>
      </dgm:t>
    </dgm:pt>
    <dgm:pt modelId="{EA3EFDED-CFE0-D940-A013-B78BDD43CCDC}" type="sibTrans" cxnId="{49127799-1621-DD4A-8C9C-F5B54EC238EF}">
      <dgm:prSet/>
      <dgm:spPr/>
      <dgm:t>
        <a:bodyPr/>
        <a:lstStyle/>
        <a:p>
          <a:endParaRPr lang="en-US"/>
        </a:p>
      </dgm:t>
    </dgm:pt>
    <dgm:pt modelId="{8D8AB0E5-C559-FA42-AB9D-B6EB4D478C8F}">
      <dgm:prSet/>
      <dgm:spPr/>
      <dgm:t>
        <a:bodyPr/>
        <a:lstStyle/>
        <a:p>
          <a:r>
            <a:rPr lang="en-US" b="0" i="0" dirty="0"/>
            <a:t>School Climate Survey</a:t>
          </a:r>
          <a:endParaRPr lang="en-US" dirty="0"/>
        </a:p>
      </dgm:t>
    </dgm:pt>
    <dgm:pt modelId="{793BAC4A-C048-7248-9F75-32FD60FC272F}" type="parTrans" cxnId="{3EE55979-1481-8946-8ACE-670F7A963E45}">
      <dgm:prSet/>
      <dgm:spPr/>
      <dgm:t>
        <a:bodyPr/>
        <a:lstStyle/>
        <a:p>
          <a:endParaRPr lang="en-US"/>
        </a:p>
      </dgm:t>
    </dgm:pt>
    <dgm:pt modelId="{C3091245-A85A-D546-8970-218C8F160206}" type="sibTrans" cxnId="{3EE55979-1481-8946-8ACE-670F7A963E45}">
      <dgm:prSet/>
      <dgm:spPr/>
      <dgm:t>
        <a:bodyPr/>
        <a:lstStyle/>
        <a:p>
          <a:endParaRPr lang="en-US"/>
        </a:p>
      </dgm:t>
    </dgm:pt>
    <dgm:pt modelId="{A599C3E1-4988-BD4B-A732-62D23B5F08BF}">
      <dgm:prSet/>
      <dgm:spPr/>
      <dgm:t>
        <a:bodyPr/>
        <a:lstStyle/>
        <a:p>
          <a:r>
            <a:rPr lang="en-US" b="0" i="0" dirty="0"/>
            <a:t>Disaggregate by gender identity</a:t>
          </a:r>
          <a:endParaRPr lang="en-US" dirty="0"/>
        </a:p>
      </dgm:t>
    </dgm:pt>
    <dgm:pt modelId="{F20B94F6-D9F1-274E-A042-6E0859FC5860}" type="parTrans" cxnId="{A33B674B-8E2D-D549-B703-88525577AC7A}">
      <dgm:prSet/>
      <dgm:spPr/>
      <dgm:t>
        <a:bodyPr/>
        <a:lstStyle/>
        <a:p>
          <a:endParaRPr lang="en-US"/>
        </a:p>
      </dgm:t>
    </dgm:pt>
    <dgm:pt modelId="{AB6A3426-79DA-574E-9F23-384B5EC105A6}" type="sibTrans" cxnId="{A33B674B-8E2D-D549-B703-88525577AC7A}">
      <dgm:prSet/>
      <dgm:spPr/>
      <dgm:t>
        <a:bodyPr/>
        <a:lstStyle/>
        <a:p>
          <a:endParaRPr lang="en-US"/>
        </a:p>
      </dgm:t>
    </dgm:pt>
    <dgm:pt modelId="{3A9204B5-22FF-3F45-93BF-C425DED67411}" type="pres">
      <dgm:prSet presAssocID="{A1AA05BD-9351-7F4C-B7E1-71D5F053D530}" presName="Name0" presStyleCnt="0">
        <dgm:presLayoutVars>
          <dgm:dir/>
          <dgm:resizeHandles val="exact"/>
        </dgm:presLayoutVars>
      </dgm:prSet>
      <dgm:spPr/>
    </dgm:pt>
    <dgm:pt modelId="{D162FCB1-1184-594C-9BA5-64CB9FF0FF58}" type="pres">
      <dgm:prSet presAssocID="{677EC0D4-DAF9-3243-942A-1C7EED8160F5}" presName="node" presStyleLbl="node1" presStyleIdx="0" presStyleCnt="3">
        <dgm:presLayoutVars>
          <dgm:bulletEnabled val="1"/>
        </dgm:presLayoutVars>
      </dgm:prSet>
      <dgm:spPr/>
    </dgm:pt>
    <dgm:pt modelId="{585CE7F1-0ACC-A448-8370-90B6A61211DB}" type="pres">
      <dgm:prSet presAssocID="{EA3EFDED-CFE0-D940-A013-B78BDD43CCDC}" presName="sibTrans" presStyleLbl="sibTrans2D1" presStyleIdx="0" presStyleCnt="2"/>
      <dgm:spPr/>
    </dgm:pt>
    <dgm:pt modelId="{9D70F55B-6FF9-5547-92B4-22B041714759}" type="pres">
      <dgm:prSet presAssocID="{EA3EFDED-CFE0-D940-A013-B78BDD43CCDC}" presName="connectorText" presStyleLbl="sibTrans2D1" presStyleIdx="0" presStyleCnt="2"/>
      <dgm:spPr/>
    </dgm:pt>
    <dgm:pt modelId="{AF441A45-57B9-A94A-B458-E55628048A82}" type="pres">
      <dgm:prSet presAssocID="{8D8AB0E5-C559-FA42-AB9D-B6EB4D478C8F}" presName="node" presStyleLbl="node1" presStyleIdx="1" presStyleCnt="3">
        <dgm:presLayoutVars>
          <dgm:bulletEnabled val="1"/>
        </dgm:presLayoutVars>
      </dgm:prSet>
      <dgm:spPr/>
    </dgm:pt>
    <dgm:pt modelId="{60732846-9901-AA43-ADFC-38939424EF94}" type="pres">
      <dgm:prSet presAssocID="{C3091245-A85A-D546-8970-218C8F160206}" presName="sibTrans" presStyleLbl="sibTrans2D1" presStyleIdx="1" presStyleCnt="2"/>
      <dgm:spPr/>
    </dgm:pt>
    <dgm:pt modelId="{B696EDDE-AA9A-D244-AF52-8762C90F215B}" type="pres">
      <dgm:prSet presAssocID="{C3091245-A85A-D546-8970-218C8F160206}" presName="connectorText" presStyleLbl="sibTrans2D1" presStyleIdx="1" presStyleCnt="2"/>
      <dgm:spPr/>
    </dgm:pt>
    <dgm:pt modelId="{44DAAB2D-CCB5-A44B-A86E-FD228FC474F4}" type="pres">
      <dgm:prSet presAssocID="{A599C3E1-4988-BD4B-A732-62D23B5F08BF}" presName="node" presStyleLbl="node1" presStyleIdx="2" presStyleCnt="3">
        <dgm:presLayoutVars>
          <dgm:bulletEnabled val="1"/>
        </dgm:presLayoutVars>
      </dgm:prSet>
      <dgm:spPr/>
    </dgm:pt>
  </dgm:ptLst>
  <dgm:cxnLst>
    <dgm:cxn modelId="{037CE615-2ECD-4241-BA52-A974844B945E}" type="presOf" srcId="{A1AA05BD-9351-7F4C-B7E1-71D5F053D530}" destId="{3A9204B5-22FF-3F45-93BF-C425DED67411}" srcOrd="0" destOrd="0" presId="urn:microsoft.com/office/officeart/2005/8/layout/process1"/>
    <dgm:cxn modelId="{3B1FA847-332E-0E41-8A3E-8A7FC0501397}" type="presOf" srcId="{C3091245-A85A-D546-8970-218C8F160206}" destId="{B696EDDE-AA9A-D244-AF52-8762C90F215B}" srcOrd="1" destOrd="0" presId="urn:microsoft.com/office/officeart/2005/8/layout/process1"/>
    <dgm:cxn modelId="{A33B674B-8E2D-D549-B703-88525577AC7A}" srcId="{A1AA05BD-9351-7F4C-B7E1-71D5F053D530}" destId="{A599C3E1-4988-BD4B-A732-62D23B5F08BF}" srcOrd="2" destOrd="0" parTransId="{F20B94F6-D9F1-274E-A042-6E0859FC5860}" sibTransId="{AB6A3426-79DA-574E-9F23-384B5EC105A6}"/>
    <dgm:cxn modelId="{C9F2FD59-6672-0F4D-AA09-64AA32ECDC23}" type="presOf" srcId="{EA3EFDED-CFE0-D940-A013-B78BDD43CCDC}" destId="{9D70F55B-6FF9-5547-92B4-22B041714759}" srcOrd="1" destOrd="0" presId="urn:microsoft.com/office/officeart/2005/8/layout/process1"/>
    <dgm:cxn modelId="{4D726267-1FA8-A04C-A6D0-358ED8DB7810}" type="presOf" srcId="{EA3EFDED-CFE0-D940-A013-B78BDD43CCDC}" destId="{585CE7F1-0ACC-A448-8370-90B6A61211DB}" srcOrd="0" destOrd="0" presId="urn:microsoft.com/office/officeart/2005/8/layout/process1"/>
    <dgm:cxn modelId="{3EE55979-1481-8946-8ACE-670F7A963E45}" srcId="{A1AA05BD-9351-7F4C-B7E1-71D5F053D530}" destId="{8D8AB0E5-C559-FA42-AB9D-B6EB4D478C8F}" srcOrd="1" destOrd="0" parTransId="{793BAC4A-C048-7248-9F75-32FD60FC272F}" sibTransId="{C3091245-A85A-D546-8970-218C8F160206}"/>
    <dgm:cxn modelId="{AFD8F791-396D-6645-8D4C-8C394B47EF9D}" type="presOf" srcId="{A599C3E1-4988-BD4B-A732-62D23B5F08BF}" destId="{44DAAB2D-CCB5-A44B-A86E-FD228FC474F4}" srcOrd="0" destOrd="0" presId="urn:microsoft.com/office/officeart/2005/8/layout/process1"/>
    <dgm:cxn modelId="{398A0993-C713-9140-A614-8DB898C9094D}" type="presOf" srcId="{677EC0D4-DAF9-3243-942A-1C7EED8160F5}" destId="{D162FCB1-1184-594C-9BA5-64CB9FF0FF58}" srcOrd="0" destOrd="0" presId="urn:microsoft.com/office/officeart/2005/8/layout/process1"/>
    <dgm:cxn modelId="{49127799-1621-DD4A-8C9C-F5B54EC238EF}" srcId="{A1AA05BD-9351-7F4C-B7E1-71D5F053D530}" destId="{677EC0D4-DAF9-3243-942A-1C7EED8160F5}" srcOrd="0" destOrd="0" parTransId="{F0BE39F2-E899-544B-95D2-48DCDCC9B0DC}" sibTransId="{EA3EFDED-CFE0-D940-A013-B78BDD43CCDC}"/>
    <dgm:cxn modelId="{12F7DCF5-13A8-1D43-A750-BBDCAC8235B2}" type="presOf" srcId="{C3091245-A85A-D546-8970-218C8F160206}" destId="{60732846-9901-AA43-ADFC-38939424EF94}" srcOrd="0" destOrd="0" presId="urn:microsoft.com/office/officeart/2005/8/layout/process1"/>
    <dgm:cxn modelId="{6C3564FE-E9F8-0A41-A642-2F19EFD75F4A}" type="presOf" srcId="{8D8AB0E5-C559-FA42-AB9D-B6EB4D478C8F}" destId="{AF441A45-57B9-A94A-B458-E55628048A82}" srcOrd="0" destOrd="0" presId="urn:microsoft.com/office/officeart/2005/8/layout/process1"/>
    <dgm:cxn modelId="{4D126AC6-EF09-794A-B526-63577878F311}" type="presParOf" srcId="{3A9204B5-22FF-3F45-93BF-C425DED67411}" destId="{D162FCB1-1184-594C-9BA5-64CB9FF0FF58}" srcOrd="0" destOrd="0" presId="urn:microsoft.com/office/officeart/2005/8/layout/process1"/>
    <dgm:cxn modelId="{E907E172-7AF5-E749-BE0A-FE9035F7BCDD}" type="presParOf" srcId="{3A9204B5-22FF-3F45-93BF-C425DED67411}" destId="{585CE7F1-0ACC-A448-8370-90B6A61211DB}" srcOrd="1" destOrd="0" presId="urn:microsoft.com/office/officeart/2005/8/layout/process1"/>
    <dgm:cxn modelId="{925A75C6-D1AD-164B-9070-63574B39A268}" type="presParOf" srcId="{585CE7F1-0ACC-A448-8370-90B6A61211DB}" destId="{9D70F55B-6FF9-5547-92B4-22B041714759}" srcOrd="0" destOrd="0" presId="urn:microsoft.com/office/officeart/2005/8/layout/process1"/>
    <dgm:cxn modelId="{1A0439FC-60F9-CF4D-A3A0-E0E4EB11678E}" type="presParOf" srcId="{3A9204B5-22FF-3F45-93BF-C425DED67411}" destId="{AF441A45-57B9-A94A-B458-E55628048A82}" srcOrd="2" destOrd="0" presId="urn:microsoft.com/office/officeart/2005/8/layout/process1"/>
    <dgm:cxn modelId="{37A617E7-C60D-4F41-8D3A-FE73C822AD3A}" type="presParOf" srcId="{3A9204B5-22FF-3F45-93BF-C425DED67411}" destId="{60732846-9901-AA43-ADFC-38939424EF94}" srcOrd="3" destOrd="0" presId="urn:microsoft.com/office/officeart/2005/8/layout/process1"/>
    <dgm:cxn modelId="{FF656BAC-433E-694F-A5BB-E005A5072CDA}" type="presParOf" srcId="{60732846-9901-AA43-ADFC-38939424EF94}" destId="{B696EDDE-AA9A-D244-AF52-8762C90F215B}" srcOrd="0" destOrd="0" presId="urn:microsoft.com/office/officeart/2005/8/layout/process1"/>
    <dgm:cxn modelId="{4AB598F2-9B77-CD46-9F4A-F6F925DB1740}" type="presParOf" srcId="{3A9204B5-22FF-3F45-93BF-C425DED67411}" destId="{44DAAB2D-CCB5-A44B-A86E-FD228FC474F4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1AA05BD-9351-7F4C-B7E1-71D5F053D530}" type="doc">
      <dgm:prSet loTypeId="urn:microsoft.com/office/officeart/2005/8/layout/process1" loCatId="process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77EC0D4-DAF9-3243-942A-1C7EED8160F5}">
      <dgm:prSet/>
      <dgm:spPr/>
      <dgm:t>
        <a:bodyPr/>
        <a:lstStyle/>
        <a:p>
          <a:r>
            <a:rPr lang="en-US" b="0" i="0" dirty="0"/>
            <a:t>Are racial groups chronically absent at the same rate?</a:t>
          </a:r>
          <a:endParaRPr lang="en-US" dirty="0"/>
        </a:p>
      </dgm:t>
    </dgm:pt>
    <dgm:pt modelId="{F0BE39F2-E899-544B-95D2-48DCDCC9B0DC}" type="parTrans" cxnId="{49127799-1621-DD4A-8C9C-F5B54EC238EF}">
      <dgm:prSet/>
      <dgm:spPr/>
      <dgm:t>
        <a:bodyPr/>
        <a:lstStyle/>
        <a:p>
          <a:endParaRPr lang="en-US"/>
        </a:p>
      </dgm:t>
    </dgm:pt>
    <dgm:pt modelId="{EA3EFDED-CFE0-D940-A013-B78BDD43CCDC}" type="sibTrans" cxnId="{49127799-1621-DD4A-8C9C-F5B54EC238EF}">
      <dgm:prSet/>
      <dgm:spPr/>
      <dgm:t>
        <a:bodyPr/>
        <a:lstStyle/>
        <a:p>
          <a:endParaRPr lang="en-US"/>
        </a:p>
      </dgm:t>
    </dgm:pt>
    <dgm:pt modelId="{8D8AB0E5-C559-FA42-AB9D-B6EB4D478C8F}">
      <dgm:prSet/>
      <dgm:spPr/>
      <dgm:t>
        <a:bodyPr/>
        <a:lstStyle/>
        <a:p>
          <a:r>
            <a:rPr lang="en-US" b="0" i="0" dirty="0"/>
            <a:t>Attendance</a:t>
          </a:r>
          <a:endParaRPr lang="en-US" dirty="0"/>
        </a:p>
      </dgm:t>
    </dgm:pt>
    <dgm:pt modelId="{793BAC4A-C048-7248-9F75-32FD60FC272F}" type="parTrans" cxnId="{3EE55979-1481-8946-8ACE-670F7A963E45}">
      <dgm:prSet/>
      <dgm:spPr/>
      <dgm:t>
        <a:bodyPr/>
        <a:lstStyle/>
        <a:p>
          <a:endParaRPr lang="en-US"/>
        </a:p>
      </dgm:t>
    </dgm:pt>
    <dgm:pt modelId="{C3091245-A85A-D546-8970-218C8F160206}" type="sibTrans" cxnId="{3EE55979-1481-8946-8ACE-670F7A963E45}">
      <dgm:prSet/>
      <dgm:spPr/>
      <dgm:t>
        <a:bodyPr/>
        <a:lstStyle/>
        <a:p>
          <a:endParaRPr lang="en-US"/>
        </a:p>
      </dgm:t>
    </dgm:pt>
    <dgm:pt modelId="{A599C3E1-4988-BD4B-A732-62D23B5F08BF}">
      <dgm:prSet/>
      <dgm:spPr/>
      <dgm:t>
        <a:bodyPr/>
        <a:lstStyle/>
        <a:p>
          <a:r>
            <a:rPr lang="en-US" b="0" i="0" dirty="0"/>
            <a:t>Disaggregate by race</a:t>
          </a:r>
          <a:endParaRPr lang="en-US" dirty="0"/>
        </a:p>
      </dgm:t>
    </dgm:pt>
    <dgm:pt modelId="{F20B94F6-D9F1-274E-A042-6E0859FC5860}" type="parTrans" cxnId="{A33B674B-8E2D-D549-B703-88525577AC7A}">
      <dgm:prSet/>
      <dgm:spPr/>
      <dgm:t>
        <a:bodyPr/>
        <a:lstStyle/>
        <a:p>
          <a:endParaRPr lang="en-US"/>
        </a:p>
      </dgm:t>
    </dgm:pt>
    <dgm:pt modelId="{AB6A3426-79DA-574E-9F23-384B5EC105A6}" type="sibTrans" cxnId="{A33B674B-8E2D-D549-B703-88525577AC7A}">
      <dgm:prSet/>
      <dgm:spPr/>
      <dgm:t>
        <a:bodyPr/>
        <a:lstStyle/>
        <a:p>
          <a:endParaRPr lang="en-US"/>
        </a:p>
      </dgm:t>
    </dgm:pt>
    <dgm:pt modelId="{3A9204B5-22FF-3F45-93BF-C425DED67411}" type="pres">
      <dgm:prSet presAssocID="{A1AA05BD-9351-7F4C-B7E1-71D5F053D530}" presName="Name0" presStyleCnt="0">
        <dgm:presLayoutVars>
          <dgm:dir/>
          <dgm:resizeHandles val="exact"/>
        </dgm:presLayoutVars>
      </dgm:prSet>
      <dgm:spPr/>
    </dgm:pt>
    <dgm:pt modelId="{D162FCB1-1184-594C-9BA5-64CB9FF0FF58}" type="pres">
      <dgm:prSet presAssocID="{677EC0D4-DAF9-3243-942A-1C7EED8160F5}" presName="node" presStyleLbl="node1" presStyleIdx="0" presStyleCnt="3">
        <dgm:presLayoutVars>
          <dgm:bulletEnabled val="1"/>
        </dgm:presLayoutVars>
      </dgm:prSet>
      <dgm:spPr/>
    </dgm:pt>
    <dgm:pt modelId="{585CE7F1-0ACC-A448-8370-90B6A61211DB}" type="pres">
      <dgm:prSet presAssocID="{EA3EFDED-CFE0-D940-A013-B78BDD43CCDC}" presName="sibTrans" presStyleLbl="sibTrans2D1" presStyleIdx="0" presStyleCnt="2"/>
      <dgm:spPr/>
    </dgm:pt>
    <dgm:pt modelId="{9D70F55B-6FF9-5547-92B4-22B041714759}" type="pres">
      <dgm:prSet presAssocID="{EA3EFDED-CFE0-D940-A013-B78BDD43CCDC}" presName="connectorText" presStyleLbl="sibTrans2D1" presStyleIdx="0" presStyleCnt="2"/>
      <dgm:spPr/>
    </dgm:pt>
    <dgm:pt modelId="{AF441A45-57B9-A94A-B458-E55628048A82}" type="pres">
      <dgm:prSet presAssocID="{8D8AB0E5-C559-FA42-AB9D-B6EB4D478C8F}" presName="node" presStyleLbl="node1" presStyleIdx="1" presStyleCnt="3">
        <dgm:presLayoutVars>
          <dgm:bulletEnabled val="1"/>
        </dgm:presLayoutVars>
      </dgm:prSet>
      <dgm:spPr/>
    </dgm:pt>
    <dgm:pt modelId="{60732846-9901-AA43-ADFC-38939424EF94}" type="pres">
      <dgm:prSet presAssocID="{C3091245-A85A-D546-8970-218C8F160206}" presName="sibTrans" presStyleLbl="sibTrans2D1" presStyleIdx="1" presStyleCnt="2"/>
      <dgm:spPr/>
    </dgm:pt>
    <dgm:pt modelId="{B696EDDE-AA9A-D244-AF52-8762C90F215B}" type="pres">
      <dgm:prSet presAssocID="{C3091245-A85A-D546-8970-218C8F160206}" presName="connectorText" presStyleLbl="sibTrans2D1" presStyleIdx="1" presStyleCnt="2"/>
      <dgm:spPr/>
    </dgm:pt>
    <dgm:pt modelId="{44DAAB2D-CCB5-A44B-A86E-FD228FC474F4}" type="pres">
      <dgm:prSet presAssocID="{A599C3E1-4988-BD4B-A732-62D23B5F08BF}" presName="node" presStyleLbl="node1" presStyleIdx="2" presStyleCnt="3">
        <dgm:presLayoutVars>
          <dgm:bulletEnabled val="1"/>
        </dgm:presLayoutVars>
      </dgm:prSet>
      <dgm:spPr/>
    </dgm:pt>
  </dgm:ptLst>
  <dgm:cxnLst>
    <dgm:cxn modelId="{037CE615-2ECD-4241-BA52-A974844B945E}" type="presOf" srcId="{A1AA05BD-9351-7F4C-B7E1-71D5F053D530}" destId="{3A9204B5-22FF-3F45-93BF-C425DED67411}" srcOrd="0" destOrd="0" presId="urn:microsoft.com/office/officeart/2005/8/layout/process1"/>
    <dgm:cxn modelId="{3B1FA847-332E-0E41-8A3E-8A7FC0501397}" type="presOf" srcId="{C3091245-A85A-D546-8970-218C8F160206}" destId="{B696EDDE-AA9A-D244-AF52-8762C90F215B}" srcOrd="1" destOrd="0" presId="urn:microsoft.com/office/officeart/2005/8/layout/process1"/>
    <dgm:cxn modelId="{A33B674B-8E2D-D549-B703-88525577AC7A}" srcId="{A1AA05BD-9351-7F4C-B7E1-71D5F053D530}" destId="{A599C3E1-4988-BD4B-A732-62D23B5F08BF}" srcOrd="2" destOrd="0" parTransId="{F20B94F6-D9F1-274E-A042-6E0859FC5860}" sibTransId="{AB6A3426-79DA-574E-9F23-384B5EC105A6}"/>
    <dgm:cxn modelId="{C9F2FD59-6672-0F4D-AA09-64AA32ECDC23}" type="presOf" srcId="{EA3EFDED-CFE0-D940-A013-B78BDD43CCDC}" destId="{9D70F55B-6FF9-5547-92B4-22B041714759}" srcOrd="1" destOrd="0" presId="urn:microsoft.com/office/officeart/2005/8/layout/process1"/>
    <dgm:cxn modelId="{4D726267-1FA8-A04C-A6D0-358ED8DB7810}" type="presOf" srcId="{EA3EFDED-CFE0-D940-A013-B78BDD43CCDC}" destId="{585CE7F1-0ACC-A448-8370-90B6A61211DB}" srcOrd="0" destOrd="0" presId="urn:microsoft.com/office/officeart/2005/8/layout/process1"/>
    <dgm:cxn modelId="{3EE55979-1481-8946-8ACE-670F7A963E45}" srcId="{A1AA05BD-9351-7F4C-B7E1-71D5F053D530}" destId="{8D8AB0E5-C559-FA42-AB9D-B6EB4D478C8F}" srcOrd="1" destOrd="0" parTransId="{793BAC4A-C048-7248-9F75-32FD60FC272F}" sibTransId="{C3091245-A85A-D546-8970-218C8F160206}"/>
    <dgm:cxn modelId="{AFD8F791-396D-6645-8D4C-8C394B47EF9D}" type="presOf" srcId="{A599C3E1-4988-BD4B-A732-62D23B5F08BF}" destId="{44DAAB2D-CCB5-A44B-A86E-FD228FC474F4}" srcOrd="0" destOrd="0" presId="urn:microsoft.com/office/officeart/2005/8/layout/process1"/>
    <dgm:cxn modelId="{398A0993-C713-9140-A614-8DB898C9094D}" type="presOf" srcId="{677EC0D4-DAF9-3243-942A-1C7EED8160F5}" destId="{D162FCB1-1184-594C-9BA5-64CB9FF0FF58}" srcOrd="0" destOrd="0" presId="urn:microsoft.com/office/officeart/2005/8/layout/process1"/>
    <dgm:cxn modelId="{49127799-1621-DD4A-8C9C-F5B54EC238EF}" srcId="{A1AA05BD-9351-7F4C-B7E1-71D5F053D530}" destId="{677EC0D4-DAF9-3243-942A-1C7EED8160F5}" srcOrd="0" destOrd="0" parTransId="{F0BE39F2-E899-544B-95D2-48DCDCC9B0DC}" sibTransId="{EA3EFDED-CFE0-D940-A013-B78BDD43CCDC}"/>
    <dgm:cxn modelId="{12F7DCF5-13A8-1D43-A750-BBDCAC8235B2}" type="presOf" srcId="{C3091245-A85A-D546-8970-218C8F160206}" destId="{60732846-9901-AA43-ADFC-38939424EF94}" srcOrd="0" destOrd="0" presId="urn:microsoft.com/office/officeart/2005/8/layout/process1"/>
    <dgm:cxn modelId="{6C3564FE-E9F8-0A41-A642-2F19EFD75F4A}" type="presOf" srcId="{8D8AB0E5-C559-FA42-AB9D-B6EB4D478C8F}" destId="{AF441A45-57B9-A94A-B458-E55628048A82}" srcOrd="0" destOrd="0" presId="urn:microsoft.com/office/officeart/2005/8/layout/process1"/>
    <dgm:cxn modelId="{4D126AC6-EF09-794A-B526-63577878F311}" type="presParOf" srcId="{3A9204B5-22FF-3F45-93BF-C425DED67411}" destId="{D162FCB1-1184-594C-9BA5-64CB9FF0FF58}" srcOrd="0" destOrd="0" presId="urn:microsoft.com/office/officeart/2005/8/layout/process1"/>
    <dgm:cxn modelId="{E907E172-7AF5-E749-BE0A-FE9035F7BCDD}" type="presParOf" srcId="{3A9204B5-22FF-3F45-93BF-C425DED67411}" destId="{585CE7F1-0ACC-A448-8370-90B6A61211DB}" srcOrd="1" destOrd="0" presId="urn:microsoft.com/office/officeart/2005/8/layout/process1"/>
    <dgm:cxn modelId="{925A75C6-D1AD-164B-9070-63574B39A268}" type="presParOf" srcId="{585CE7F1-0ACC-A448-8370-90B6A61211DB}" destId="{9D70F55B-6FF9-5547-92B4-22B041714759}" srcOrd="0" destOrd="0" presId="urn:microsoft.com/office/officeart/2005/8/layout/process1"/>
    <dgm:cxn modelId="{1A0439FC-60F9-CF4D-A3A0-E0E4EB11678E}" type="presParOf" srcId="{3A9204B5-22FF-3F45-93BF-C425DED67411}" destId="{AF441A45-57B9-A94A-B458-E55628048A82}" srcOrd="2" destOrd="0" presId="urn:microsoft.com/office/officeart/2005/8/layout/process1"/>
    <dgm:cxn modelId="{37A617E7-C60D-4F41-8D3A-FE73C822AD3A}" type="presParOf" srcId="{3A9204B5-22FF-3F45-93BF-C425DED67411}" destId="{60732846-9901-AA43-ADFC-38939424EF94}" srcOrd="3" destOrd="0" presId="urn:microsoft.com/office/officeart/2005/8/layout/process1"/>
    <dgm:cxn modelId="{FF656BAC-433E-694F-A5BB-E005A5072CDA}" type="presParOf" srcId="{60732846-9901-AA43-ADFC-38939424EF94}" destId="{B696EDDE-AA9A-D244-AF52-8762C90F215B}" srcOrd="0" destOrd="0" presId="urn:microsoft.com/office/officeart/2005/8/layout/process1"/>
    <dgm:cxn modelId="{4AB598F2-9B77-CD46-9F4A-F6F925DB1740}" type="presParOf" srcId="{3A9204B5-22FF-3F45-93BF-C425DED67411}" destId="{44DAAB2D-CCB5-A44B-A86E-FD228FC474F4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1AA05BD-9351-7F4C-B7E1-71D5F053D530}" type="doc">
      <dgm:prSet loTypeId="urn:microsoft.com/office/officeart/2005/8/layout/process1" loCatId="process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77EC0D4-DAF9-3243-942A-1C7EED8160F5}">
      <dgm:prSet/>
      <dgm:spPr/>
      <dgm:t>
        <a:bodyPr/>
        <a:lstStyle/>
        <a:p>
          <a:r>
            <a:rPr lang="en-US" b="0" i="0" dirty="0"/>
            <a:t>Are students with disabilities being referred at the same rate?</a:t>
          </a:r>
          <a:endParaRPr lang="en-US" dirty="0"/>
        </a:p>
      </dgm:t>
    </dgm:pt>
    <dgm:pt modelId="{F0BE39F2-E899-544B-95D2-48DCDCC9B0DC}" type="parTrans" cxnId="{49127799-1621-DD4A-8C9C-F5B54EC238EF}">
      <dgm:prSet/>
      <dgm:spPr/>
      <dgm:t>
        <a:bodyPr/>
        <a:lstStyle/>
        <a:p>
          <a:endParaRPr lang="en-US"/>
        </a:p>
      </dgm:t>
    </dgm:pt>
    <dgm:pt modelId="{EA3EFDED-CFE0-D940-A013-B78BDD43CCDC}" type="sibTrans" cxnId="{49127799-1621-DD4A-8C9C-F5B54EC238EF}">
      <dgm:prSet/>
      <dgm:spPr/>
      <dgm:t>
        <a:bodyPr/>
        <a:lstStyle/>
        <a:p>
          <a:endParaRPr lang="en-US"/>
        </a:p>
      </dgm:t>
    </dgm:pt>
    <dgm:pt modelId="{8D8AB0E5-C559-FA42-AB9D-B6EB4D478C8F}">
      <dgm:prSet/>
      <dgm:spPr/>
      <dgm:t>
        <a:bodyPr/>
        <a:lstStyle/>
        <a:p>
          <a:r>
            <a:rPr lang="en-US" b="0" i="0" dirty="0"/>
            <a:t>Office Discipline Referrals</a:t>
          </a:r>
          <a:endParaRPr lang="en-US" dirty="0"/>
        </a:p>
      </dgm:t>
    </dgm:pt>
    <dgm:pt modelId="{793BAC4A-C048-7248-9F75-32FD60FC272F}" type="parTrans" cxnId="{3EE55979-1481-8946-8ACE-670F7A963E45}">
      <dgm:prSet/>
      <dgm:spPr/>
      <dgm:t>
        <a:bodyPr/>
        <a:lstStyle/>
        <a:p>
          <a:endParaRPr lang="en-US"/>
        </a:p>
      </dgm:t>
    </dgm:pt>
    <dgm:pt modelId="{C3091245-A85A-D546-8970-218C8F160206}" type="sibTrans" cxnId="{3EE55979-1481-8946-8ACE-670F7A963E45}">
      <dgm:prSet/>
      <dgm:spPr/>
      <dgm:t>
        <a:bodyPr/>
        <a:lstStyle/>
        <a:p>
          <a:endParaRPr lang="en-US"/>
        </a:p>
      </dgm:t>
    </dgm:pt>
    <dgm:pt modelId="{A599C3E1-4988-BD4B-A732-62D23B5F08BF}">
      <dgm:prSet/>
      <dgm:spPr/>
      <dgm:t>
        <a:bodyPr/>
        <a:lstStyle/>
        <a:p>
          <a:r>
            <a:rPr lang="en-US" b="0" i="0" dirty="0"/>
            <a:t>Disaggregate by disability status</a:t>
          </a:r>
          <a:endParaRPr lang="en-US" dirty="0"/>
        </a:p>
      </dgm:t>
    </dgm:pt>
    <dgm:pt modelId="{F20B94F6-D9F1-274E-A042-6E0859FC5860}" type="parTrans" cxnId="{A33B674B-8E2D-D549-B703-88525577AC7A}">
      <dgm:prSet/>
      <dgm:spPr/>
      <dgm:t>
        <a:bodyPr/>
        <a:lstStyle/>
        <a:p>
          <a:endParaRPr lang="en-US"/>
        </a:p>
      </dgm:t>
    </dgm:pt>
    <dgm:pt modelId="{AB6A3426-79DA-574E-9F23-384B5EC105A6}" type="sibTrans" cxnId="{A33B674B-8E2D-D549-B703-88525577AC7A}">
      <dgm:prSet/>
      <dgm:spPr/>
      <dgm:t>
        <a:bodyPr/>
        <a:lstStyle/>
        <a:p>
          <a:endParaRPr lang="en-US"/>
        </a:p>
      </dgm:t>
    </dgm:pt>
    <dgm:pt modelId="{3A9204B5-22FF-3F45-93BF-C425DED67411}" type="pres">
      <dgm:prSet presAssocID="{A1AA05BD-9351-7F4C-B7E1-71D5F053D530}" presName="Name0" presStyleCnt="0">
        <dgm:presLayoutVars>
          <dgm:dir/>
          <dgm:resizeHandles val="exact"/>
        </dgm:presLayoutVars>
      </dgm:prSet>
      <dgm:spPr/>
    </dgm:pt>
    <dgm:pt modelId="{D162FCB1-1184-594C-9BA5-64CB9FF0FF58}" type="pres">
      <dgm:prSet presAssocID="{677EC0D4-DAF9-3243-942A-1C7EED8160F5}" presName="node" presStyleLbl="node1" presStyleIdx="0" presStyleCnt="3">
        <dgm:presLayoutVars>
          <dgm:bulletEnabled val="1"/>
        </dgm:presLayoutVars>
      </dgm:prSet>
      <dgm:spPr/>
    </dgm:pt>
    <dgm:pt modelId="{585CE7F1-0ACC-A448-8370-90B6A61211DB}" type="pres">
      <dgm:prSet presAssocID="{EA3EFDED-CFE0-D940-A013-B78BDD43CCDC}" presName="sibTrans" presStyleLbl="sibTrans2D1" presStyleIdx="0" presStyleCnt="2"/>
      <dgm:spPr/>
    </dgm:pt>
    <dgm:pt modelId="{9D70F55B-6FF9-5547-92B4-22B041714759}" type="pres">
      <dgm:prSet presAssocID="{EA3EFDED-CFE0-D940-A013-B78BDD43CCDC}" presName="connectorText" presStyleLbl="sibTrans2D1" presStyleIdx="0" presStyleCnt="2"/>
      <dgm:spPr/>
    </dgm:pt>
    <dgm:pt modelId="{AF441A45-57B9-A94A-B458-E55628048A82}" type="pres">
      <dgm:prSet presAssocID="{8D8AB0E5-C559-FA42-AB9D-B6EB4D478C8F}" presName="node" presStyleLbl="node1" presStyleIdx="1" presStyleCnt="3">
        <dgm:presLayoutVars>
          <dgm:bulletEnabled val="1"/>
        </dgm:presLayoutVars>
      </dgm:prSet>
      <dgm:spPr/>
    </dgm:pt>
    <dgm:pt modelId="{60732846-9901-AA43-ADFC-38939424EF94}" type="pres">
      <dgm:prSet presAssocID="{C3091245-A85A-D546-8970-218C8F160206}" presName="sibTrans" presStyleLbl="sibTrans2D1" presStyleIdx="1" presStyleCnt="2"/>
      <dgm:spPr/>
    </dgm:pt>
    <dgm:pt modelId="{B696EDDE-AA9A-D244-AF52-8762C90F215B}" type="pres">
      <dgm:prSet presAssocID="{C3091245-A85A-D546-8970-218C8F160206}" presName="connectorText" presStyleLbl="sibTrans2D1" presStyleIdx="1" presStyleCnt="2"/>
      <dgm:spPr/>
    </dgm:pt>
    <dgm:pt modelId="{44DAAB2D-CCB5-A44B-A86E-FD228FC474F4}" type="pres">
      <dgm:prSet presAssocID="{A599C3E1-4988-BD4B-A732-62D23B5F08BF}" presName="node" presStyleLbl="node1" presStyleIdx="2" presStyleCnt="3">
        <dgm:presLayoutVars>
          <dgm:bulletEnabled val="1"/>
        </dgm:presLayoutVars>
      </dgm:prSet>
      <dgm:spPr/>
    </dgm:pt>
  </dgm:ptLst>
  <dgm:cxnLst>
    <dgm:cxn modelId="{037CE615-2ECD-4241-BA52-A974844B945E}" type="presOf" srcId="{A1AA05BD-9351-7F4C-B7E1-71D5F053D530}" destId="{3A9204B5-22FF-3F45-93BF-C425DED67411}" srcOrd="0" destOrd="0" presId="urn:microsoft.com/office/officeart/2005/8/layout/process1"/>
    <dgm:cxn modelId="{3B1FA847-332E-0E41-8A3E-8A7FC0501397}" type="presOf" srcId="{C3091245-A85A-D546-8970-218C8F160206}" destId="{B696EDDE-AA9A-D244-AF52-8762C90F215B}" srcOrd="1" destOrd="0" presId="urn:microsoft.com/office/officeart/2005/8/layout/process1"/>
    <dgm:cxn modelId="{A33B674B-8E2D-D549-B703-88525577AC7A}" srcId="{A1AA05BD-9351-7F4C-B7E1-71D5F053D530}" destId="{A599C3E1-4988-BD4B-A732-62D23B5F08BF}" srcOrd="2" destOrd="0" parTransId="{F20B94F6-D9F1-274E-A042-6E0859FC5860}" sibTransId="{AB6A3426-79DA-574E-9F23-384B5EC105A6}"/>
    <dgm:cxn modelId="{C9F2FD59-6672-0F4D-AA09-64AA32ECDC23}" type="presOf" srcId="{EA3EFDED-CFE0-D940-A013-B78BDD43CCDC}" destId="{9D70F55B-6FF9-5547-92B4-22B041714759}" srcOrd="1" destOrd="0" presId="urn:microsoft.com/office/officeart/2005/8/layout/process1"/>
    <dgm:cxn modelId="{4D726267-1FA8-A04C-A6D0-358ED8DB7810}" type="presOf" srcId="{EA3EFDED-CFE0-D940-A013-B78BDD43CCDC}" destId="{585CE7F1-0ACC-A448-8370-90B6A61211DB}" srcOrd="0" destOrd="0" presId="urn:microsoft.com/office/officeart/2005/8/layout/process1"/>
    <dgm:cxn modelId="{3EE55979-1481-8946-8ACE-670F7A963E45}" srcId="{A1AA05BD-9351-7F4C-B7E1-71D5F053D530}" destId="{8D8AB0E5-C559-FA42-AB9D-B6EB4D478C8F}" srcOrd="1" destOrd="0" parTransId="{793BAC4A-C048-7248-9F75-32FD60FC272F}" sibTransId="{C3091245-A85A-D546-8970-218C8F160206}"/>
    <dgm:cxn modelId="{AFD8F791-396D-6645-8D4C-8C394B47EF9D}" type="presOf" srcId="{A599C3E1-4988-BD4B-A732-62D23B5F08BF}" destId="{44DAAB2D-CCB5-A44B-A86E-FD228FC474F4}" srcOrd="0" destOrd="0" presId="urn:microsoft.com/office/officeart/2005/8/layout/process1"/>
    <dgm:cxn modelId="{398A0993-C713-9140-A614-8DB898C9094D}" type="presOf" srcId="{677EC0D4-DAF9-3243-942A-1C7EED8160F5}" destId="{D162FCB1-1184-594C-9BA5-64CB9FF0FF58}" srcOrd="0" destOrd="0" presId="urn:microsoft.com/office/officeart/2005/8/layout/process1"/>
    <dgm:cxn modelId="{49127799-1621-DD4A-8C9C-F5B54EC238EF}" srcId="{A1AA05BD-9351-7F4C-B7E1-71D5F053D530}" destId="{677EC0D4-DAF9-3243-942A-1C7EED8160F5}" srcOrd="0" destOrd="0" parTransId="{F0BE39F2-E899-544B-95D2-48DCDCC9B0DC}" sibTransId="{EA3EFDED-CFE0-D940-A013-B78BDD43CCDC}"/>
    <dgm:cxn modelId="{12F7DCF5-13A8-1D43-A750-BBDCAC8235B2}" type="presOf" srcId="{C3091245-A85A-D546-8970-218C8F160206}" destId="{60732846-9901-AA43-ADFC-38939424EF94}" srcOrd="0" destOrd="0" presId="urn:microsoft.com/office/officeart/2005/8/layout/process1"/>
    <dgm:cxn modelId="{6C3564FE-E9F8-0A41-A642-2F19EFD75F4A}" type="presOf" srcId="{8D8AB0E5-C559-FA42-AB9D-B6EB4D478C8F}" destId="{AF441A45-57B9-A94A-B458-E55628048A82}" srcOrd="0" destOrd="0" presId="urn:microsoft.com/office/officeart/2005/8/layout/process1"/>
    <dgm:cxn modelId="{4D126AC6-EF09-794A-B526-63577878F311}" type="presParOf" srcId="{3A9204B5-22FF-3F45-93BF-C425DED67411}" destId="{D162FCB1-1184-594C-9BA5-64CB9FF0FF58}" srcOrd="0" destOrd="0" presId="urn:microsoft.com/office/officeart/2005/8/layout/process1"/>
    <dgm:cxn modelId="{E907E172-7AF5-E749-BE0A-FE9035F7BCDD}" type="presParOf" srcId="{3A9204B5-22FF-3F45-93BF-C425DED67411}" destId="{585CE7F1-0ACC-A448-8370-90B6A61211DB}" srcOrd="1" destOrd="0" presId="urn:microsoft.com/office/officeart/2005/8/layout/process1"/>
    <dgm:cxn modelId="{925A75C6-D1AD-164B-9070-63574B39A268}" type="presParOf" srcId="{585CE7F1-0ACC-A448-8370-90B6A61211DB}" destId="{9D70F55B-6FF9-5547-92B4-22B041714759}" srcOrd="0" destOrd="0" presId="urn:microsoft.com/office/officeart/2005/8/layout/process1"/>
    <dgm:cxn modelId="{1A0439FC-60F9-CF4D-A3A0-E0E4EB11678E}" type="presParOf" srcId="{3A9204B5-22FF-3F45-93BF-C425DED67411}" destId="{AF441A45-57B9-A94A-B458-E55628048A82}" srcOrd="2" destOrd="0" presId="urn:microsoft.com/office/officeart/2005/8/layout/process1"/>
    <dgm:cxn modelId="{37A617E7-C60D-4F41-8D3A-FE73C822AD3A}" type="presParOf" srcId="{3A9204B5-22FF-3F45-93BF-C425DED67411}" destId="{60732846-9901-AA43-ADFC-38939424EF94}" srcOrd="3" destOrd="0" presId="urn:microsoft.com/office/officeart/2005/8/layout/process1"/>
    <dgm:cxn modelId="{FF656BAC-433E-694F-A5BB-E005A5072CDA}" type="presParOf" srcId="{60732846-9901-AA43-ADFC-38939424EF94}" destId="{B696EDDE-AA9A-D244-AF52-8762C90F215B}" srcOrd="0" destOrd="0" presId="urn:microsoft.com/office/officeart/2005/8/layout/process1"/>
    <dgm:cxn modelId="{4AB598F2-9B77-CD46-9F4A-F6F925DB1740}" type="presParOf" srcId="{3A9204B5-22FF-3F45-93BF-C425DED67411}" destId="{44DAAB2D-CCB5-A44B-A86E-FD228FC474F4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39B28B7-98AE-2442-8242-E675E9F54483}" type="doc">
      <dgm:prSet loTypeId="urn:microsoft.com/office/officeart/2005/8/layout/list1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6937503-7550-41B3-8D88-C860E600B4A5}">
      <dgm:prSet phldr="0"/>
      <dgm:spPr/>
      <dgm:t>
        <a:bodyPr/>
        <a:lstStyle/>
        <a:p>
          <a:r>
            <a:rPr lang="en-US" b="0" i="0">
              <a:latin typeface="Hind Vadodara" panose="020B0604020202020204" charset="0"/>
              <a:cs typeface="Hind Vadodara" panose="020B0604020202020204" charset="0"/>
            </a:rPr>
            <a:t>Presentation Content:</a:t>
          </a:r>
          <a:endParaRPr lang="en-US" b="0" i="0" u="none" strike="noStrike" cap="none" baseline="0" noProof="0" dirty="0">
            <a:solidFill>
              <a:srgbClr val="010000"/>
            </a:solidFill>
            <a:latin typeface="Hind Vadodara" panose="020B0604020202020204" charset="0"/>
            <a:cs typeface="Hind Vadodara" panose="020B0604020202020204" charset="0"/>
          </a:endParaRPr>
        </a:p>
      </dgm:t>
    </dgm:pt>
    <dgm:pt modelId="{CB879ED8-C3F0-4B59-B2E3-178A8DD63439}" type="parTrans" cxnId="{CFA36605-B483-445C-89DB-7C5A5F0F44E2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D7118AEF-A539-46B0-983D-619275A2AEA0}" type="sibTrans" cxnId="{CFA36605-B483-445C-89DB-7C5A5F0F44E2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F6BEBA08-2D23-CD49-88F9-A393F30C2D01}">
      <dgm:prSet phldr="0"/>
      <dgm:spPr/>
      <dgm:t>
        <a:bodyPr/>
        <a:lstStyle/>
        <a:p>
          <a:pPr rtl="0"/>
          <a:r>
            <a:rPr lang="en-US" b="0" i="0" dirty="0">
              <a:latin typeface="Hind Vadodara" panose="020B0604020202020204" charset="0"/>
              <a:cs typeface="Hind Vadodara" panose="020B0604020202020204" charset="0"/>
            </a:rPr>
            <a:t>Glows &amp; Grows: Assessing Classroom PBIS</a:t>
          </a:r>
        </a:p>
      </dgm:t>
    </dgm:pt>
    <dgm:pt modelId="{22A9C9CF-4BED-AF42-ABED-738EE7DB2684}" type="parTrans" cxnId="{1682F960-AA55-7A49-A15A-301E3A42FD2D}">
      <dgm:prSet/>
      <dgm:spPr/>
      <dgm:t>
        <a:bodyPr/>
        <a:lstStyle/>
        <a:p>
          <a:endParaRPr lang="en-US"/>
        </a:p>
      </dgm:t>
    </dgm:pt>
    <dgm:pt modelId="{9F79A7B4-6D51-D142-B2E9-C573616085E4}" type="sibTrans" cxnId="{1682F960-AA55-7A49-A15A-301E3A42FD2D}">
      <dgm:prSet/>
      <dgm:spPr/>
      <dgm:t>
        <a:bodyPr/>
        <a:lstStyle/>
        <a:p>
          <a:endParaRPr lang="en-US"/>
        </a:p>
      </dgm:t>
    </dgm:pt>
    <dgm:pt modelId="{BCF827D3-FAEE-3A4D-88EA-7DE09C79BAAF}">
      <dgm:prSet phldr="0"/>
      <dgm:spPr/>
      <dgm:t>
        <a:bodyPr/>
        <a:lstStyle/>
        <a:p>
          <a:pPr rtl="0"/>
          <a:r>
            <a:rPr lang="en-US" b="0" i="0" dirty="0">
              <a:latin typeface="Hind Vadodara" panose="020B0604020202020204" charset="0"/>
              <a:cs typeface="Hind Vadodara" panose="020B0604020202020204" charset="0"/>
            </a:rPr>
            <a:t>Disaggregating Data</a:t>
          </a:r>
        </a:p>
      </dgm:t>
    </dgm:pt>
    <dgm:pt modelId="{8508499C-61A0-E449-95D3-26676EB1A022}" type="parTrans" cxnId="{29D072D8-9B7B-944E-B0AE-F98745BBE8C4}">
      <dgm:prSet/>
      <dgm:spPr/>
      <dgm:t>
        <a:bodyPr/>
        <a:lstStyle/>
        <a:p>
          <a:endParaRPr lang="en-US"/>
        </a:p>
      </dgm:t>
    </dgm:pt>
    <dgm:pt modelId="{A532F7CA-4EFB-3443-982D-1AE58DA13C45}" type="sibTrans" cxnId="{29D072D8-9B7B-944E-B0AE-F98745BBE8C4}">
      <dgm:prSet/>
      <dgm:spPr/>
      <dgm:t>
        <a:bodyPr/>
        <a:lstStyle/>
        <a:p>
          <a:endParaRPr lang="en-US"/>
        </a:p>
      </dgm:t>
    </dgm:pt>
    <dgm:pt modelId="{8A5B9ED6-31A2-2F43-8DDC-0147537FC8AD}">
      <dgm:prSet phldr="0"/>
      <dgm:spPr/>
      <dgm:t>
        <a:bodyPr/>
        <a:lstStyle/>
        <a:p>
          <a:pPr rtl="0"/>
          <a:r>
            <a:rPr lang="en-US" b="0" i="0" dirty="0">
              <a:latin typeface="Hind Vadodara" panose="020B0604020202020204" charset="0"/>
              <a:cs typeface="Hind Vadodara" panose="020B0604020202020204" charset="0"/>
            </a:rPr>
            <a:t>Resource: 5 Questions Every Team Should Ask About Racial Disproportionality</a:t>
          </a:r>
        </a:p>
      </dgm:t>
    </dgm:pt>
    <dgm:pt modelId="{852D2267-6552-0B45-B9C6-689356D111A3}" type="parTrans" cxnId="{69F103C6-A317-8D47-9185-A8D852415253}">
      <dgm:prSet/>
      <dgm:spPr/>
      <dgm:t>
        <a:bodyPr/>
        <a:lstStyle/>
        <a:p>
          <a:endParaRPr lang="en-US"/>
        </a:p>
      </dgm:t>
    </dgm:pt>
    <dgm:pt modelId="{FD4C18F2-DD70-124E-A4A9-D7F508A3856C}" type="sibTrans" cxnId="{69F103C6-A317-8D47-9185-A8D852415253}">
      <dgm:prSet/>
      <dgm:spPr/>
      <dgm:t>
        <a:bodyPr/>
        <a:lstStyle/>
        <a:p>
          <a:endParaRPr lang="en-US"/>
        </a:p>
      </dgm:t>
    </dgm:pt>
    <dgm:pt modelId="{0D90E31C-D34A-C94F-8C1A-4EA3954ABFB8}">
      <dgm:prSet phldr="0"/>
      <dgm:spPr/>
      <dgm:t>
        <a:bodyPr/>
        <a:lstStyle/>
        <a:p>
          <a:pPr rtl="0"/>
          <a:r>
            <a:rPr lang="en-US" b="0" i="0" dirty="0">
              <a:latin typeface="Hind Vadodara" panose="020B0604020202020204" charset="0"/>
              <a:cs typeface="Hind Vadodara" panose="020B0604020202020204" charset="0"/>
            </a:rPr>
            <a:t>Looking Ahead: Complete TIC</a:t>
          </a:r>
        </a:p>
      </dgm:t>
    </dgm:pt>
    <dgm:pt modelId="{8D27980B-67D9-7246-AC23-E9B00D43FE4C}" type="parTrans" cxnId="{93ABF9DB-1EFA-1A4B-B9DC-C117590814D3}">
      <dgm:prSet/>
      <dgm:spPr/>
      <dgm:t>
        <a:bodyPr/>
        <a:lstStyle/>
        <a:p>
          <a:endParaRPr lang="en-US"/>
        </a:p>
      </dgm:t>
    </dgm:pt>
    <dgm:pt modelId="{48D14430-1CC7-A14E-B7AB-16742E5226F5}" type="sibTrans" cxnId="{93ABF9DB-1EFA-1A4B-B9DC-C117590814D3}">
      <dgm:prSet/>
      <dgm:spPr/>
      <dgm:t>
        <a:bodyPr/>
        <a:lstStyle/>
        <a:p>
          <a:endParaRPr lang="en-US"/>
        </a:p>
      </dgm:t>
    </dgm:pt>
    <dgm:pt modelId="{FC1F4A81-551A-3B4D-9EAE-01D817552B70}">
      <dgm:prSet/>
      <dgm:spPr/>
      <dgm:t>
        <a:bodyPr/>
        <a:lstStyle/>
        <a:p>
          <a:r>
            <a:rPr lang="en-US" b="0" i="0" dirty="0">
              <a:latin typeface="Hind Vadodara" panose="020B0604020202020204" charset="0"/>
              <a:cs typeface="Hind Vadodara" panose="020B0604020202020204" charset="0"/>
            </a:rPr>
            <a:t>Coaches’</a:t>
          </a:r>
          <a:r>
            <a:rPr lang="en-US" dirty="0">
              <a:latin typeface="Hind Vadodara" panose="020B0604020202020204" charset="0"/>
              <a:cs typeface="Hind Vadodara" panose="020B0604020202020204" charset="0"/>
            </a:rPr>
            <a:t> T</a:t>
          </a:r>
          <a:r>
            <a:rPr lang="en-US" b="0" i="0" dirty="0">
              <a:latin typeface="Hind Vadodara" panose="020B0604020202020204" charset="0"/>
              <a:cs typeface="Hind Vadodara" panose="020B0604020202020204" charset="0"/>
            </a:rPr>
            <a:t>asks:</a:t>
          </a:r>
          <a:endParaRPr lang="en-US" dirty="0">
            <a:latin typeface="Hind Vadodara" panose="020B0604020202020204" charset="0"/>
            <a:cs typeface="Hind Vadodara" panose="020B0604020202020204" charset="0"/>
          </a:endParaRPr>
        </a:p>
      </dgm:t>
    </dgm:pt>
    <dgm:pt modelId="{86B318B4-2C0C-124C-B439-BD8603194CC2}" type="parTrans" cxnId="{2CB2283B-C255-A144-A1B1-FE22CA990780}">
      <dgm:prSet/>
      <dgm:spPr/>
      <dgm:t>
        <a:bodyPr/>
        <a:lstStyle/>
        <a:p>
          <a:endParaRPr lang="en-US"/>
        </a:p>
      </dgm:t>
    </dgm:pt>
    <dgm:pt modelId="{E5076A90-8B9F-1A4F-B121-334A229DD098}" type="sibTrans" cxnId="{2CB2283B-C255-A144-A1B1-FE22CA990780}">
      <dgm:prSet/>
      <dgm:spPr/>
      <dgm:t>
        <a:bodyPr/>
        <a:lstStyle/>
        <a:p>
          <a:endParaRPr lang="en-US"/>
        </a:p>
      </dgm:t>
    </dgm:pt>
    <dgm:pt modelId="{44665D18-EA74-2147-8AD2-87105B9C6B2F}">
      <dgm:prSet/>
      <dgm:spPr/>
      <dgm:t>
        <a:bodyPr/>
        <a:lstStyle/>
        <a:p>
          <a:pPr rtl="0"/>
          <a:r>
            <a:rPr lang="en-US" b="0" i="0" dirty="0">
              <a:latin typeface="Hind Vadodara" panose="020B0604020202020204" charset="0"/>
              <a:cs typeface="Hind Vadodara" panose="020B0604020202020204" charset="0"/>
            </a:rPr>
            <a:t>Complete the TIC with your team</a:t>
          </a:r>
        </a:p>
      </dgm:t>
    </dgm:pt>
    <dgm:pt modelId="{4A70E650-BF48-A94E-AE70-836E39F1468B}" type="parTrans" cxnId="{BC764C45-CF57-BD4B-B9F9-CDC68A40AEA5}">
      <dgm:prSet/>
      <dgm:spPr/>
      <dgm:t>
        <a:bodyPr/>
        <a:lstStyle/>
        <a:p>
          <a:endParaRPr lang="en-US"/>
        </a:p>
      </dgm:t>
    </dgm:pt>
    <dgm:pt modelId="{FF0DE6F0-C8CE-8B45-B731-619E1B8E0E54}" type="sibTrans" cxnId="{BC764C45-CF57-BD4B-B9F9-CDC68A40AEA5}">
      <dgm:prSet/>
      <dgm:spPr/>
      <dgm:t>
        <a:bodyPr/>
        <a:lstStyle/>
        <a:p>
          <a:endParaRPr lang="en-US"/>
        </a:p>
      </dgm:t>
    </dgm:pt>
    <dgm:pt modelId="{1CB5F548-A4A6-E04F-AC75-66BCE9FCCECD}">
      <dgm:prSet/>
      <dgm:spPr/>
      <dgm:t>
        <a:bodyPr/>
        <a:lstStyle/>
        <a:p>
          <a:pPr rtl="0"/>
          <a:r>
            <a:rPr lang="en-US" b="0" i="0" dirty="0">
              <a:latin typeface="Hind Vadodara" panose="020B0604020202020204" charset="0"/>
              <a:cs typeface="Hind Vadodara" panose="020B0604020202020204" charset="0"/>
            </a:rPr>
            <a:t>Submit your plan for assessing Classroom PBIS (if you haven’t yet)</a:t>
          </a:r>
        </a:p>
      </dgm:t>
    </dgm:pt>
    <dgm:pt modelId="{11FEEBDF-8D5E-9340-A226-BA68BD9EE7E0}" type="parTrans" cxnId="{9C3F90F7-A611-C349-92C6-19BF1AC53960}">
      <dgm:prSet/>
      <dgm:spPr/>
      <dgm:t>
        <a:bodyPr/>
        <a:lstStyle/>
        <a:p>
          <a:endParaRPr lang="en-US"/>
        </a:p>
      </dgm:t>
    </dgm:pt>
    <dgm:pt modelId="{0EBBFCED-4C9D-5A4E-84B4-E5045F350372}" type="sibTrans" cxnId="{9C3F90F7-A611-C349-92C6-19BF1AC53960}">
      <dgm:prSet/>
      <dgm:spPr/>
      <dgm:t>
        <a:bodyPr/>
        <a:lstStyle/>
        <a:p>
          <a:endParaRPr lang="en-US"/>
        </a:p>
      </dgm:t>
    </dgm:pt>
    <dgm:pt modelId="{107712AD-F0E7-8045-90F3-AA033147F7E7}" type="pres">
      <dgm:prSet presAssocID="{139B28B7-98AE-2442-8242-E675E9F54483}" presName="linear" presStyleCnt="0">
        <dgm:presLayoutVars>
          <dgm:dir/>
          <dgm:animLvl val="lvl"/>
          <dgm:resizeHandles val="exact"/>
        </dgm:presLayoutVars>
      </dgm:prSet>
      <dgm:spPr/>
    </dgm:pt>
    <dgm:pt modelId="{99F85151-3D39-4456-9783-D2B61E40612E}" type="pres">
      <dgm:prSet presAssocID="{76937503-7550-41B3-8D88-C860E600B4A5}" presName="parentLin" presStyleCnt="0"/>
      <dgm:spPr/>
    </dgm:pt>
    <dgm:pt modelId="{3E253364-FB35-42F8-9CB7-634D0DF472D6}" type="pres">
      <dgm:prSet presAssocID="{76937503-7550-41B3-8D88-C860E600B4A5}" presName="parentLeftMargin" presStyleLbl="node1" presStyleIdx="0" presStyleCnt="2"/>
      <dgm:spPr/>
    </dgm:pt>
    <dgm:pt modelId="{24EE546A-203E-45A1-AB96-5A4CB77AC5EC}" type="pres">
      <dgm:prSet presAssocID="{76937503-7550-41B3-8D88-C860E600B4A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1DD4E0C0-9F60-4F65-BB07-79CA80226C0A}" type="pres">
      <dgm:prSet presAssocID="{76937503-7550-41B3-8D88-C860E600B4A5}" presName="negativeSpace" presStyleCnt="0"/>
      <dgm:spPr/>
    </dgm:pt>
    <dgm:pt modelId="{CDAAD9AB-76BA-4F20-9C80-4020D86AF54F}" type="pres">
      <dgm:prSet presAssocID="{76937503-7550-41B3-8D88-C860E600B4A5}" presName="childText" presStyleLbl="conFgAcc1" presStyleIdx="0" presStyleCnt="2">
        <dgm:presLayoutVars>
          <dgm:bulletEnabled val="1"/>
        </dgm:presLayoutVars>
      </dgm:prSet>
      <dgm:spPr>
        <a:prstGeom prst="roundRect">
          <a:avLst/>
        </a:prstGeom>
      </dgm:spPr>
    </dgm:pt>
    <dgm:pt modelId="{5E61BAE6-473E-4263-8FBF-76A396FC3E1D}" type="pres">
      <dgm:prSet presAssocID="{D7118AEF-A539-46B0-983D-619275A2AEA0}" presName="spaceBetweenRectangles" presStyleCnt="0"/>
      <dgm:spPr/>
    </dgm:pt>
    <dgm:pt modelId="{90A7CF68-5862-4F43-ACC8-592D03474C35}" type="pres">
      <dgm:prSet presAssocID="{FC1F4A81-551A-3B4D-9EAE-01D817552B70}" presName="parentLin" presStyleCnt="0"/>
      <dgm:spPr/>
    </dgm:pt>
    <dgm:pt modelId="{16F1518C-B0EA-4C46-9564-D5B30119CEEA}" type="pres">
      <dgm:prSet presAssocID="{FC1F4A81-551A-3B4D-9EAE-01D817552B70}" presName="parentLeftMargin" presStyleLbl="node1" presStyleIdx="0" presStyleCnt="2"/>
      <dgm:spPr/>
    </dgm:pt>
    <dgm:pt modelId="{74E33C6A-D6F7-974D-ABC0-3C8E3052C90C}" type="pres">
      <dgm:prSet presAssocID="{FC1F4A81-551A-3B4D-9EAE-01D817552B70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090B02BB-11B4-194D-A39D-A340AD9A8DA4}" type="pres">
      <dgm:prSet presAssocID="{FC1F4A81-551A-3B4D-9EAE-01D817552B70}" presName="negativeSpace" presStyleCnt="0"/>
      <dgm:spPr/>
    </dgm:pt>
    <dgm:pt modelId="{80C6F71A-489A-9142-8475-1A766A84DF2D}" type="pres">
      <dgm:prSet presAssocID="{FC1F4A81-551A-3B4D-9EAE-01D817552B70}" presName="childText" presStyleLbl="conFgAcc1" presStyleIdx="1" presStyleCnt="2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CFA36605-B483-445C-89DB-7C5A5F0F44E2}" srcId="{139B28B7-98AE-2442-8242-E675E9F54483}" destId="{76937503-7550-41B3-8D88-C860E600B4A5}" srcOrd="0" destOrd="0" parTransId="{CB879ED8-C3F0-4B59-B2E3-178A8DD63439}" sibTransId="{D7118AEF-A539-46B0-983D-619275A2AEA0}"/>
    <dgm:cxn modelId="{695A742C-14C5-FE4C-8527-E13F2FCF682B}" type="presOf" srcId="{44665D18-EA74-2147-8AD2-87105B9C6B2F}" destId="{80C6F71A-489A-9142-8475-1A766A84DF2D}" srcOrd="0" destOrd="0" presId="urn:microsoft.com/office/officeart/2005/8/layout/list1"/>
    <dgm:cxn modelId="{2CB2283B-C255-A144-A1B1-FE22CA990780}" srcId="{139B28B7-98AE-2442-8242-E675E9F54483}" destId="{FC1F4A81-551A-3B4D-9EAE-01D817552B70}" srcOrd="1" destOrd="0" parTransId="{86B318B4-2C0C-124C-B439-BD8603194CC2}" sibTransId="{E5076A90-8B9F-1A4F-B121-334A229DD098}"/>
    <dgm:cxn modelId="{BC764C45-CF57-BD4B-B9F9-CDC68A40AEA5}" srcId="{FC1F4A81-551A-3B4D-9EAE-01D817552B70}" destId="{44665D18-EA74-2147-8AD2-87105B9C6B2F}" srcOrd="0" destOrd="0" parTransId="{4A70E650-BF48-A94E-AE70-836E39F1468B}" sibTransId="{FF0DE6F0-C8CE-8B45-B731-619E1B8E0E54}"/>
    <dgm:cxn modelId="{1C50A44E-C67A-6F42-A792-C27821291D98}" type="presOf" srcId="{F6BEBA08-2D23-CD49-88F9-A393F30C2D01}" destId="{CDAAD9AB-76BA-4F20-9C80-4020D86AF54F}" srcOrd="0" destOrd="0" presId="urn:microsoft.com/office/officeart/2005/8/layout/list1"/>
    <dgm:cxn modelId="{1682F960-AA55-7A49-A15A-301E3A42FD2D}" srcId="{76937503-7550-41B3-8D88-C860E600B4A5}" destId="{F6BEBA08-2D23-CD49-88F9-A393F30C2D01}" srcOrd="0" destOrd="0" parTransId="{22A9C9CF-4BED-AF42-ABED-738EE7DB2684}" sibTransId="{9F79A7B4-6D51-D142-B2E9-C573616085E4}"/>
    <dgm:cxn modelId="{3507DC74-BB1A-3747-A4EB-3A2F2AFF0C2A}" type="presOf" srcId="{139B28B7-98AE-2442-8242-E675E9F54483}" destId="{107712AD-F0E7-8045-90F3-AA033147F7E7}" srcOrd="0" destOrd="0" presId="urn:microsoft.com/office/officeart/2005/8/layout/list1"/>
    <dgm:cxn modelId="{15CC3D81-896C-504C-87B8-6A42783E06E5}" type="presOf" srcId="{8A5B9ED6-31A2-2F43-8DDC-0147537FC8AD}" destId="{CDAAD9AB-76BA-4F20-9C80-4020D86AF54F}" srcOrd="0" destOrd="2" presId="urn:microsoft.com/office/officeart/2005/8/layout/list1"/>
    <dgm:cxn modelId="{FCB562B2-841D-7247-8545-AB83C7D8852E}" type="presOf" srcId="{FC1F4A81-551A-3B4D-9EAE-01D817552B70}" destId="{74E33C6A-D6F7-974D-ABC0-3C8E3052C90C}" srcOrd="1" destOrd="0" presId="urn:microsoft.com/office/officeart/2005/8/layout/list1"/>
    <dgm:cxn modelId="{00B623BB-3BC9-1544-8D8C-D533280CCCBF}" type="presOf" srcId="{0D90E31C-D34A-C94F-8C1A-4EA3954ABFB8}" destId="{CDAAD9AB-76BA-4F20-9C80-4020D86AF54F}" srcOrd="0" destOrd="3" presId="urn:microsoft.com/office/officeart/2005/8/layout/list1"/>
    <dgm:cxn modelId="{A67781BD-B5D6-B24A-A476-8E46FF2E1E31}" type="presOf" srcId="{FC1F4A81-551A-3B4D-9EAE-01D817552B70}" destId="{16F1518C-B0EA-4C46-9564-D5B30119CEEA}" srcOrd="0" destOrd="0" presId="urn:microsoft.com/office/officeart/2005/8/layout/list1"/>
    <dgm:cxn modelId="{43A72EBF-E38F-7D49-9CC8-F397EE92F337}" type="presOf" srcId="{BCF827D3-FAEE-3A4D-88EA-7DE09C79BAAF}" destId="{CDAAD9AB-76BA-4F20-9C80-4020D86AF54F}" srcOrd="0" destOrd="1" presId="urn:microsoft.com/office/officeart/2005/8/layout/list1"/>
    <dgm:cxn modelId="{69F103C6-A317-8D47-9185-A8D852415253}" srcId="{76937503-7550-41B3-8D88-C860E600B4A5}" destId="{8A5B9ED6-31A2-2F43-8DDC-0147537FC8AD}" srcOrd="2" destOrd="0" parTransId="{852D2267-6552-0B45-B9C6-689356D111A3}" sibTransId="{FD4C18F2-DD70-124E-A4A9-D7F508A3856C}"/>
    <dgm:cxn modelId="{29D072D8-9B7B-944E-B0AE-F98745BBE8C4}" srcId="{76937503-7550-41B3-8D88-C860E600B4A5}" destId="{BCF827D3-FAEE-3A4D-88EA-7DE09C79BAAF}" srcOrd="1" destOrd="0" parTransId="{8508499C-61A0-E449-95D3-26676EB1A022}" sibTransId="{A532F7CA-4EFB-3443-982D-1AE58DA13C45}"/>
    <dgm:cxn modelId="{93ABF9DB-1EFA-1A4B-B9DC-C117590814D3}" srcId="{76937503-7550-41B3-8D88-C860E600B4A5}" destId="{0D90E31C-D34A-C94F-8C1A-4EA3954ABFB8}" srcOrd="3" destOrd="0" parTransId="{8D27980B-67D9-7246-AC23-E9B00D43FE4C}" sibTransId="{48D14430-1CC7-A14E-B7AB-16742E5226F5}"/>
    <dgm:cxn modelId="{3DAFC5DD-8784-4E7E-9AB6-92575DD074D0}" type="presOf" srcId="{76937503-7550-41B3-8D88-C860E600B4A5}" destId="{24EE546A-203E-45A1-AB96-5A4CB77AC5EC}" srcOrd="1" destOrd="0" presId="urn:microsoft.com/office/officeart/2005/8/layout/list1"/>
    <dgm:cxn modelId="{C0E2DAE3-434E-CE49-B24E-694011C55170}" type="presOf" srcId="{1CB5F548-A4A6-E04F-AC75-66BCE9FCCECD}" destId="{80C6F71A-489A-9142-8475-1A766A84DF2D}" srcOrd="0" destOrd="1" presId="urn:microsoft.com/office/officeart/2005/8/layout/list1"/>
    <dgm:cxn modelId="{33CD98EB-F6A1-4C0D-BD10-D38AF255E48A}" type="presOf" srcId="{76937503-7550-41B3-8D88-C860E600B4A5}" destId="{3E253364-FB35-42F8-9CB7-634D0DF472D6}" srcOrd="0" destOrd="0" presId="urn:microsoft.com/office/officeart/2005/8/layout/list1"/>
    <dgm:cxn modelId="{9C3F90F7-A611-C349-92C6-19BF1AC53960}" srcId="{FC1F4A81-551A-3B4D-9EAE-01D817552B70}" destId="{1CB5F548-A4A6-E04F-AC75-66BCE9FCCECD}" srcOrd="1" destOrd="0" parTransId="{11FEEBDF-8D5E-9340-A226-BA68BD9EE7E0}" sibTransId="{0EBBFCED-4C9D-5A4E-84B4-E5045F350372}"/>
    <dgm:cxn modelId="{B0154977-EA9F-4E90-8497-1303E17D5532}" type="presParOf" srcId="{107712AD-F0E7-8045-90F3-AA033147F7E7}" destId="{99F85151-3D39-4456-9783-D2B61E40612E}" srcOrd="0" destOrd="0" presId="urn:microsoft.com/office/officeart/2005/8/layout/list1"/>
    <dgm:cxn modelId="{104295A2-4928-44CE-A4C2-A0CF2F195DA8}" type="presParOf" srcId="{99F85151-3D39-4456-9783-D2B61E40612E}" destId="{3E253364-FB35-42F8-9CB7-634D0DF472D6}" srcOrd="0" destOrd="0" presId="urn:microsoft.com/office/officeart/2005/8/layout/list1"/>
    <dgm:cxn modelId="{B565CEE0-F9FC-490F-8AF4-2D11E1AC49FC}" type="presParOf" srcId="{99F85151-3D39-4456-9783-D2B61E40612E}" destId="{24EE546A-203E-45A1-AB96-5A4CB77AC5EC}" srcOrd="1" destOrd="0" presId="urn:microsoft.com/office/officeart/2005/8/layout/list1"/>
    <dgm:cxn modelId="{50FD4F57-4B93-4870-A15A-BA2D5B557CF1}" type="presParOf" srcId="{107712AD-F0E7-8045-90F3-AA033147F7E7}" destId="{1DD4E0C0-9F60-4F65-BB07-79CA80226C0A}" srcOrd="1" destOrd="0" presId="urn:microsoft.com/office/officeart/2005/8/layout/list1"/>
    <dgm:cxn modelId="{7E8518AF-98E1-4EC3-B776-A39F9B3BA267}" type="presParOf" srcId="{107712AD-F0E7-8045-90F3-AA033147F7E7}" destId="{CDAAD9AB-76BA-4F20-9C80-4020D86AF54F}" srcOrd="2" destOrd="0" presId="urn:microsoft.com/office/officeart/2005/8/layout/list1"/>
    <dgm:cxn modelId="{9ECC327D-4307-4785-9706-338525D041CB}" type="presParOf" srcId="{107712AD-F0E7-8045-90F3-AA033147F7E7}" destId="{5E61BAE6-473E-4263-8FBF-76A396FC3E1D}" srcOrd="3" destOrd="0" presId="urn:microsoft.com/office/officeart/2005/8/layout/list1"/>
    <dgm:cxn modelId="{32DC3ACD-43DB-B647-842A-FFE384495B1D}" type="presParOf" srcId="{107712AD-F0E7-8045-90F3-AA033147F7E7}" destId="{90A7CF68-5862-4F43-ACC8-592D03474C35}" srcOrd="4" destOrd="0" presId="urn:microsoft.com/office/officeart/2005/8/layout/list1"/>
    <dgm:cxn modelId="{624B02AF-247C-F74F-97E2-D06884C79B65}" type="presParOf" srcId="{90A7CF68-5862-4F43-ACC8-592D03474C35}" destId="{16F1518C-B0EA-4C46-9564-D5B30119CEEA}" srcOrd="0" destOrd="0" presId="urn:microsoft.com/office/officeart/2005/8/layout/list1"/>
    <dgm:cxn modelId="{F2AA67D2-F0FF-8A4A-8671-5277F65D1DBD}" type="presParOf" srcId="{90A7CF68-5862-4F43-ACC8-592D03474C35}" destId="{74E33C6A-D6F7-974D-ABC0-3C8E3052C90C}" srcOrd="1" destOrd="0" presId="urn:microsoft.com/office/officeart/2005/8/layout/list1"/>
    <dgm:cxn modelId="{4E07197A-F0E3-244C-857E-01CE712B6F61}" type="presParOf" srcId="{107712AD-F0E7-8045-90F3-AA033147F7E7}" destId="{090B02BB-11B4-194D-A39D-A340AD9A8DA4}" srcOrd="5" destOrd="0" presId="urn:microsoft.com/office/officeart/2005/8/layout/list1"/>
    <dgm:cxn modelId="{B8636745-F4D6-DD40-96CC-EB94D4257915}" type="presParOf" srcId="{107712AD-F0E7-8045-90F3-AA033147F7E7}" destId="{80C6F71A-489A-9142-8475-1A766A84DF2D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1D0157-A438-46CA-8EB0-F10C3EDBB633}">
      <dsp:nvSpPr>
        <dsp:cNvPr id="0" name=""/>
        <dsp:cNvSpPr/>
      </dsp:nvSpPr>
      <dsp:spPr>
        <a:xfrm>
          <a:off x="8099" y="1980715"/>
          <a:ext cx="3498431" cy="363354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Self-monitor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Are you participating?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Engaged as a learner?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Stretch, break, stand as needed​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If you have questions or comments: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unmute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use the chat box</a:t>
          </a:r>
        </a:p>
      </dsp:txBody>
      <dsp:txXfrm>
        <a:off x="90071" y="2062687"/>
        <a:ext cx="3334487" cy="3551571"/>
      </dsp:txXfrm>
    </dsp:sp>
    <dsp:sp modelId="{D5C674EC-98A5-4D45-9168-E941BC46FCF6}">
      <dsp:nvSpPr>
        <dsp:cNvPr id="0" name=""/>
        <dsp:cNvSpPr/>
      </dsp:nvSpPr>
      <dsp:spPr>
        <a:xfrm>
          <a:off x="0" y="5429489"/>
          <a:ext cx="3498431" cy="11229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0" rIns="40640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Self</a:t>
          </a:r>
        </a:p>
      </dsp:txBody>
      <dsp:txXfrm>
        <a:off x="0" y="5429489"/>
        <a:ext cx="2463683" cy="1122947"/>
      </dsp:txXfrm>
    </dsp:sp>
    <dsp:sp modelId="{DEEF4213-91C0-4DFA-A1E8-D6E76A9D48BD}">
      <dsp:nvSpPr>
        <dsp:cNvPr id="0" name=""/>
        <dsp:cNvSpPr/>
      </dsp:nvSpPr>
      <dsp:spPr>
        <a:xfrm>
          <a:off x="2571483" y="5211252"/>
          <a:ext cx="1224450" cy="12244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3ADCC0-45AB-4F03-8B39-78AD7803ABF7}">
      <dsp:nvSpPr>
        <dsp:cNvPr id="0" name=""/>
        <dsp:cNvSpPr/>
      </dsp:nvSpPr>
      <dsp:spPr>
        <a:xfrm>
          <a:off x="4098549" y="2000131"/>
          <a:ext cx="3498431" cy="3555877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Mute when listening, unmute to talk​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Work as a team: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Room for every voice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Reinforce participation</a:t>
          </a:r>
        </a:p>
      </dsp:txBody>
      <dsp:txXfrm>
        <a:off x="4180521" y="2082103"/>
        <a:ext cx="3334487" cy="3473905"/>
      </dsp:txXfrm>
    </dsp:sp>
    <dsp:sp modelId="{219636A1-9D00-4675-967E-CA57FCDEAB1E}">
      <dsp:nvSpPr>
        <dsp:cNvPr id="0" name=""/>
        <dsp:cNvSpPr/>
      </dsp:nvSpPr>
      <dsp:spPr>
        <a:xfrm>
          <a:off x="4138991" y="5445501"/>
          <a:ext cx="3498431" cy="11229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0" rIns="40640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Others</a:t>
          </a:r>
        </a:p>
      </dsp:txBody>
      <dsp:txXfrm>
        <a:off x="4138991" y="5445501"/>
        <a:ext cx="2463683" cy="1122947"/>
      </dsp:txXfrm>
    </dsp:sp>
    <dsp:sp modelId="{161E2365-CB26-459A-8F0C-B10C3E646E56}">
      <dsp:nvSpPr>
        <dsp:cNvPr id="0" name=""/>
        <dsp:cNvSpPr/>
      </dsp:nvSpPr>
      <dsp:spPr>
        <a:xfrm>
          <a:off x="6661198" y="5262192"/>
          <a:ext cx="1224450" cy="1224450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2F90E6-CF6C-47CE-A6A2-78658417800F}">
      <dsp:nvSpPr>
        <dsp:cNvPr id="0" name=""/>
        <dsp:cNvSpPr/>
      </dsp:nvSpPr>
      <dsp:spPr>
        <a:xfrm>
          <a:off x="8188999" y="2035883"/>
          <a:ext cx="3498431" cy="3412871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Have your computer charged and ready to go​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Keep necessary materials at hand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action plan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relevant docs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water/snacks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Minimize distractions if possible​</a:t>
          </a:r>
        </a:p>
      </dsp:txBody>
      <dsp:txXfrm>
        <a:off x="8268967" y="2115851"/>
        <a:ext cx="3338495" cy="3332903"/>
      </dsp:txXfrm>
    </dsp:sp>
    <dsp:sp modelId="{B634D077-9CEB-4360-83EE-5D4C6FFB98DD}">
      <dsp:nvSpPr>
        <dsp:cNvPr id="0" name=""/>
        <dsp:cNvSpPr/>
      </dsp:nvSpPr>
      <dsp:spPr>
        <a:xfrm>
          <a:off x="8146143" y="5445931"/>
          <a:ext cx="3498431" cy="11229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0" rIns="40640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Environment</a:t>
          </a:r>
        </a:p>
      </dsp:txBody>
      <dsp:txXfrm>
        <a:off x="8146143" y="5445931"/>
        <a:ext cx="2463683" cy="1122947"/>
      </dsp:txXfrm>
    </dsp:sp>
    <dsp:sp modelId="{EE5FFD93-52F3-418C-BBBA-24CAF019EF16}">
      <dsp:nvSpPr>
        <dsp:cNvPr id="0" name=""/>
        <dsp:cNvSpPr/>
      </dsp:nvSpPr>
      <dsp:spPr>
        <a:xfrm>
          <a:off x="10751648" y="5226441"/>
          <a:ext cx="1224450" cy="1224450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AAD9AB-76BA-4F20-9C80-4020D86AF54F}">
      <dsp:nvSpPr>
        <dsp:cNvPr id="0" name=""/>
        <dsp:cNvSpPr/>
      </dsp:nvSpPr>
      <dsp:spPr>
        <a:xfrm>
          <a:off x="0" y="355299"/>
          <a:ext cx="8585471" cy="27720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6328" tIns="416560" rIns="666328" bIns="14224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i="0" kern="1200" dirty="0">
              <a:latin typeface="Hind Vadodara" panose="020B0604020202020204" charset="0"/>
              <a:cs typeface="Hind Vadodara" panose="020B0604020202020204" charset="0"/>
            </a:rPr>
            <a:t>Glows &amp; Grows: Assessing Classroom PBIS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i="0" kern="1200" dirty="0">
              <a:latin typeface="Hind Vadodara" panose="020B0604020202020204" charset="0"/>
              <a:cs typeface="Hind Vadodara" panose="020B0604020202020204" charset="0"/>
            </a:rPr>
            <a:t>Disaggregating Data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i="0" kern="1200" dirty="0">
              <a:latin typeface="Hind Vadodara" panose="020B0604020202020204" charset="0"/>
              <a:cs typeface="Hind Vadodara" panose="020B0604020202020204" charset="0"/>
            </a:rPr>
            <a:t>Resource: 5 Questions Every Team Should Ask About Racial Disproportionality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i="0" kern="1200" dirty="0">
              <a:latin typeface="Hind Vadodara" panose="020B0604020202020204" charset="0"/>
              <a:cs typeface="Hind Vadodara" panose="020B0604020202020204" charset="0"/>
            </a:rPr>
            <a:t>Looking Ahead: Complete TIC</a:t>
          </a:r>
        </a:p>
      </dsp:txBody>
      <dsp:txXfrm>
        <a:off x="135318" y="490617"/>
        <a:ext cx="8314835" cy="2501364"/>
      </dsp:txXfrm>
    </dsp:sp>
    <dsp:sp modelId="{24EE546A-203E-45A1-AB96-5A4CB77AC5EC}">
      <dsp:nvSpPr>
        <dsp:cNvPr id="0" name=""/>
        <dsp:cNvSpPr/>
      </dsp:nvSpPr>
      <dsp:spPr>
        <a:xfrm>
          <a:off x="429273" y="60099"/>
          <a:ext cx="6009829" cy="5904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7157" tIns="0" rIns="22715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>
              <a:latin typeface="Hind Vadodara" panose="020B0604020202020204" charset="0"/>
              <a:cs typeface="Hind Vadodara" panose="020B0604020202020204" charset="0"/>
            </a:rPr>
            <a:t>Presentation Content:</a:t>
          </a:r>
          <a:endParaRPr lang="en-US" sz="2000" b="0" i="0" u="none" strike="noStrike" kern="1200" cap="none" baseline="0" noProof="0" dirty="0">
            <a:solidFill>
              <a:srgbClr val="010000"/>
            </a:solidFill>
            <a:latin typeface="Hind Vadodara" panose="020B0604020202020204" charset="0"/>
            <a:cs typeface="Hind Vadodara" panose="020B0604020202020204" charset="0"/>
          </a:endParaRPr>
        </a:p>
      </dsp:txBody>
      <dsp:txXfrm>
        <a:off x="458094" y="88920"/>
        <a:ext cx="5952187" cy="532758"/>
      </dsp:txXfrm>
    </dsp:sp>
    <dsp:sp modelId="{183C8042-F222-4C5B-948A-CA63CABAB28E}">
      <dsp:nvSpPr>
        <dsp:cNvPr id="0" name=""/>
        <dsp:cNvSpPr/>
      </dsp:nvSpPr>
      <dsp:spPr>
        <a:xfrm>
          <a:off x="0" y="3530499"/>
          <a:ext cx="8585471" cy="18585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3045461"/>
              <a:satOff val="-52560"/>
              <a:lumOff val="-74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6328" tIns="416560" rIns="666328" bIns="14224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i="0" kern="1200" dirty="0">
              <a:latin typeface="Hind Vadodara" panose="020B0604020202020204" charset="0"/>
              <a:cs typeface="Hind Vadodara" panose="020B0604020202020204" charset="0"/>
            </a:rPr>
            <a:t>Complete the TIC with your team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i="0" kern="1200" dirty="0">
              <a:latin typeface="Hind Vadodara" panose="020B0604020202020204" charset="0"/>
              <a:cs typeface="Hind Vadodara" panose="020B0604020202020204" charset="0"/>
            </a:rPr>
            <a:t>Submit your plan for assessing Classroom PBIS (if you haven’t yet)</a:t>
          </a:r>
        </a:p>
      </dsp:txBody>
      <dsp:txXfrm>
        <a:off x="90724" y="3621223"/>
        <a:ext cx="8404023" cy="1677052"/>
      </dsp:txXfrm>
    </dsp:sp>
    <dsp:sp modelId="{3EE32B02-DB9E-4A32-B892-2B06787A9E31}">
      <dsp:nvSpPr>
        <dsp:cNvPr id="0" name=""/>
        <dsp:cNvSpPr/>
      </dsp:nvSpPr>
      <dsp:spPr>
        <a:xfrm>
          <a:off x="429273" y="3235299"/>
          <a:ext cx="6009829" cy="590400"/>
        </a:xfrm>
        <a:prstGeom prst="roundRect">
          <a:avLst/>
        </a:prstGeom>
        <a:solidFill>
          <a:schemeClr val="accent5">
            <a:hueOff val="3045461"/>
            <a:satOff val="-52560"/>
            <a:lumOff val="-7452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7157" tIns="0" rIns="22715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>
              <a:latin typeface="Hind Vadodara" panose="020B0604020202020204" charset="0"/>
              <a:cs typeface="Hind Vadodara" panose="020B0604020202020204" charset="0"/>
            </a:rPr>
            <a:t>Coaches’</a:t>
          </a:r>
          <a:r>
            <a:rPr lang="en-US" sz="2000" kern="1200" dirty="0">
              <a:latin typeface="Hind Vadodara" panose="020B0604020202020204" charset="0"/>
              <a:cs typeface="Hind Vadodara" panose="020B0604020202020204" charset="0"/>
            </a:rPr>
            <a:t> T</a:t>
          </a:r>
          <a:r>
            <a:rPr lang="en-US" sz="2000" b="0" i="0" kern="1200" dirty="0">
              <a:latin typeface="Hind Vadodara" panose="020B0604020202020204" charset="0"/>
              <a:cs typeface="Hind Vadodara" panose="020B0604020202020204" charset="0"/>
            </a:rPr>
            <a:t>asks:</a:t>
          </a:r>
          <a:endParaRPr lang="en-US" sz="2000" kern="1200" dirty="0">
            <a:latin typeface="Hind Vadodara" panose="020B0604020202020204" charset="0"/>
            <a:cs typeface="Hind Vadodara" panose="020B0604020202020204" charset="0"/>
          </a:endParaRPr>
        </a:p>
      </dsp:txBody>
      <dsp:txXfrm>
        <a:off x="458094" y="3264120"/>
        <a:ext cx="5952187" cy="53275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0E8F45-A724-6446-AC73-4F5B2AFB16DB}">
      <dsp:nvSpPr>
        <dsp:cNvPr id="0" name=""/>
        <dsp:cNvSpPr/>
      </dsp:nvSpPr>
      <dsp:spPr>
        <a:xfrm>
          <a:off x="770399" y="0"/>
          <a:ext cx="8731200" cy="4247207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81A920-697B-824C-9BB9-B262050B7CED}">
      <dsp:nvSpPr>
        <dsp:cNvPr id="0" name=""/>
        <dsp:cNvSpPr/>
      </dsp:nvSpPr>
      <dsp:spPr>
        <a:xfrm>
          <a:off x="5015" y="1274162"/>
          <a:ext cx="3310312" cy="169888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/>
            <a:t>Allows comparisons between groups (e.g., grade, gender, (dis)ability, race/ethnicity, etc.)</a:t>
          </a:r>
          <a:endParaRPr lang="en-US" sz="2400" kern="1200"/>
        </a:p>
      </dsp:txBody>
      <dsp:txXfrm>
        <a:off x="87948" y="1357095"/>
        <a:ext cx="3144446" cy="1533016"/>
      </dsp:txXfrm>
    </dsp:sp>
    <dsp:sp modelId="{CCC0D69D-87CC-3A4E-9D05-AF7C18FF2C8D}">
      <dsp:nvSpPr>
        <dsp:cNvPr id="0" name=""/>
        <dsp:cNvSpPr/>
      </dsp:nvSpPr>
      <dsp:spPr>
        <a:xfrm>
          <a:off x="3480843" y="1274162"/>
          <a:ext cx="3310312" cy="169888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/>
            <a:t>Facilitates development of precise problem statements</a:t>
          </a:r>
          <a:endParaRPr lang="en-US" sz="2500" kern="1200"/>
        </a:p>
      </dsp:txBody>
      <dsp:txXfrm>
        <a:off x="3563776" y="1357095"/>
        <a:ext cx="3144446" cy="1533016"/>
      </dsp:txXfrm>
    </dsp:sp>
    <dsp:sp modelId="{12154F80-DDB8-DD4D-8F6E-F4FCA02DAE0E}">
      <dsp:nvSpPr>
        <dsp:cNvPr id="0" name=""/>
        <dsp:cNvSpPr/>
      </dsp:nvSpPr>
      <dsp:spPr>
        <a:xfrm>
          <a:off x="6956671" y="1274162"/>
          <a:ext cx="3310312" cy="169888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/>
            <a:t>Supports equitable decision-making</a:t>
          </a:r>
          <a:endParaRPr lang="en-US" sz="2500" kern="1200"/>
        </a:p>
      </dsp:txBody>
      <dsp:txXfrm>
        <a:off x="7039604" y="1357095"/>
        <a:ext cx="3144446" cy="153301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62FCB1-1184-594C-9BA5-64CB9FF0FF58}">
      <dsp:nvSpPr>
        <dsp:cNvPr id="0" name=""/>
        <dsp:cNvSpPr/>
      </dsp:nvSpPr>
      <dsp:spPr>
        <a:xfrm>
          <a:off x="9028" y="14168"/>
          <a:ext cx="2698406" cy="16190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/>
            <a:t>Identify a question</a:t>
          </a:r>
          <a:endParaRPr lang="en-US" sz="2500" kern="1200"/>
        </a:p>
      </dsp:txBody>
      <dsp:txXfrm>
        <a:off x="56448" y="61588"/>
        <a:ext cx="2603566" cy="1524203"/>
      </dsp:txXfrm>
    </dsp:sp>
    <dsp:sp modelId="{585CE7F1-0ACC-A448-8370-90B6A61211DB}">
      <dsp:nvSpPr>
        <dsp:cNvPr id="0" name=""/>
        <dsp:cNvSpPr/>
      </dsp:nvSpPr>
      <dsp:spPr>
        <a:xfrm>
          <a:off x="2977275" y="489088"/>
          <a:ext cx="572062" cy="66920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2977275" y="622929"/>
        <a:ext cx="400443" cy="401522"/>
      </dsp:txXfrm>
    </dsp:sp>
    <dsp:sp modelId="{AF441A45-57B9-A94A-B458-E55628048A82}">
      <dsp:nvSpPr>
        <dsp:cNvPr id="0" name=""/>
        <dsp:cNvSpPr/>
      </dsp:nvSpPr>
      <dsp:spPr>
        <a:xfrm>
          <a:off x="3786796" y="14168"/>
          <a:ext cx="2698406" cy="16190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 dirty="0"/>
            <a:t>Identify the data source</a:t>
          </a:r>
          <a:endParaRPr lang="en-US" sz="2500" kern="1200" dirty="0"/>
        </a:p>
      </dsp:txBody>
      <dsp:txXfrm>
        <a:off x="3834216" y="61588"/>
        <a:ext cx="2603566" cy="1524203"/>
      </dsp:txXfrm>
    </dsp:sp>
    <dsp:sp modelId="{60732846-9901-AA43-ADFC-38939424EF94}">
      <dsp:nvSpPr>
        <dsp:cNvPr id="0" name=""/>
        <dsp:cNvSpPr/>
      </dsp:nvSpPr>
      <dsp:spPr>
        <a:xfrm>
          <a:off x="6755043" y="489088"/>
          <a:ext cx="572062" cy="66920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6755043" y="622929"/>
        <a:ext cx="400443" cy="401522"/>
      </dsp:txXfrm>
    </dsp:sp>
    <dsp:sp modelId="{44DAAB2D-CCB5-A44B-A86E-FD228FC474F4}">
      <dsp:nvSpPr>
        <dsp:cNvPr id="0" name=""/>
        <dsp:cNvSpPr/>
      </dsp:nvSpPr>
      <dsp:spPr>
        <a:xfrm>
          <a:off x="7564565" y="14168"/>
          <a:ext cx="2698406" cy="16190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/>
            <a:t>Disaggregate the data to answer the question</a:t>
          </a:r>
          <a:endParaRPr lang="en-US" sz="2500" kern="1200"/>
        </a:p>
      </dsp:txBody>
      <dsp:txXfrm>
        <a:off x="7611985" y="61588"/>
        <a:ext cx="2603566" cy="152420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62FCB1-1184-594C-9BA5-64CB9FF0FF58}">
      <dsp:nvSpPr>
        <dsp:cNvPr id="0" name=""/>
        <dsp:cNvSpPr/>
      </dsp:nvSpPr>
      <dsp:spPr>
        <a:xfrm>
          <a:off x="9028" y="327514"/>
          <a:ext cx="2698406" cy="16190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i="0" kern="1200" dirty="0"/>
            <a:t>Do </a:t>
          </a:r>
          <a:r>
            <a:rPr lang="en-US" sz="2600" b="0" i="0" kern="1200" dirty="0">
              <a:latin typeface="Arial"/>
            </a:rPr>
            <a:t>our LGBTQ+ students</a:t>
          </a:r>
          <a:r>
            <a:rPr lang="en-US" sz="2600" b="0" i="0" kern="1200" dirty="0"/>
            <a:t> feel safe at school?</a:t>
          </a:r>
          <a:endParaRPr lang="en-US" sz="2600" kern="1200" dirty="0"/>
        </a:p>
      </dsp:txBody>
      <dsp:txXfrm>
        <a:off x="56448" y="374934"/>
        <a:ext cx="2603566" cy="1524203"/>
      </dsp:txXfrm>
    </dsp:sp>
    <dsp:sp modelId="{585CE7F1-0ACC-A448-8370-90B6A61211DB}">
      <dsp:nvSpPr>
        <dsp:cNvPr id="0" name=""/>
        <dsp:cNvSpPr/>
      </dsp:nvSpPr>
      <dsp:spPr>
        <a:xfrm>
          <a:off x="2977275" y="802433"/>
          <a:ext cx="572062" cy="66920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2977275" y="936274"/>
        <a:ext cx="400443" cy="401522"/>
      </dsp:txXfrm>
    </dsp:sp>
    <dsp:sp modelId="{AF441A45-57B9-A94A-B458-E55628048A82}">
      <dsp:nvSpPr>
        <dsp:cNvPr id="0" name=""/>
        <dsp:cNvSpPr/>
      </dsp:nvSpPr>
      <dsp:spPr>
        <a:xfrm>
          <a:off x="3786796" y="327514"/>
          <a:ext cx="2698406" cy="16190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i="0" kern="1200" dirty="0"/>
            <a:t>School Climate Survey</a:t>
          </a:r>
          <a:endParaRPr lang="en-US" sz="2600" kern="1200" dirty="0"/>
        </a:p>
      </dsp:txBody>
      <dsp:txXfrm>
        <a:off x="3834216" y="374934"/>
        <a:ext cx="2603566" cy="1524203"/>
      </dsp:txXfrm>
    </dsp:sp>
    <dsp:sp modelId="{60732846-9901-AA43-ADFC-38939424EF94}">
      <dsp:nvSpPr>
        <dsp:cNvPr id="0" name=""/>
        <dsp:cNvSpPr/>
      </dsp:nvSpPr>
      <dsp:spPr>
        <a:xfrm>
          <a:off x="6755043" y="802433"/>
          <a:ext cx="572062" cy="66920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6755043" y="936274"/>
        <a:ext cx="400443" cy="401522"/>
      </dsp:txXfrm>
    </dsp:sp>
    <dsp:sp modelId="{44DAAB2D-CCB5-A44B-A86E-FD228FC474F4}">
      <dsp:nvSpPr>
        <dsp:cNvPr id="0" name=""/>
        <dsp:cNvSpPr/>
      </dsp:nvSpPr>
      <dsp:spPr>
        <a:xfrm>
          <a:off x="7564565" y="327514"/>
          <a:ext cx="2698406" cy="16190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i="0" kern="1200" dirty="0"/>
            <a:t>Disaggregate by gender identity</a:t>
          </a:r>
          <a:endParaRPr lang="en-US" sz="2600" kern="1200" dirty="0"/>
        </a:p>
      </dsp:txBody>
      <dsp:txXfrm>
        <a:off x="7611985" y="374934"/>
        <a:ext cx="2603566" cy="152420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62FCB1-1184-594C-9BA5-64CB9FF0FF58}">
      <dsp:nvSpPr>
        <dsp:cNvPr id="0" name=""/>
        <dsp:cNvSpPr/>
      </dsp:nvSpPr>
      <dsp:spPr>
        <a:xfrm>
          <a:off x="9028" y="327514"/>
          <a:ext cx="2698406" cy="16190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 dirty="0"/>
            <a:t>Are racial groups chronically absent at the same rate?</a:t>
          </a:r>
          <a:endParaRPr lang="en-US" sz="2500" kern="1200" dirty="0"/>
        </a:p>
      </dsp:txBody>
      <dsp:txXfrm>
        <a:off x="56448" y="374934"/>
        <a:ext cx="2603566" cy="1524203"/>
      </dsp:txXfrm>
    </dsp:sp>
    <dsp:sp modelId="{585CE7F1-0ACC-A448-8370-90B6A61211DB}">
      <dsp:nvSpPr>
        <dsp:cNvPr id="0" name=""/>
        <dsp:cNvSpPr/>
      </dsp:nvSpPr>
      <dsp:spPr>
        <a:xfrm>
          <a:off x="2977275" y="802433"/>
          <a:ext cx="572062" cy="66920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2977275" y="936274"/>
        <a:ext cx="400443" cy="401522"/>
      </dsp:txXfrm>
    </dsp:sp>
    <dsp:sp modelId="{AF441A45-57B9-A94A-B458-E55628048A82}">
      <dsp:nvSpPr>
        <dsp:cNvPr id="0" name=""/>
        <dsp:cNvSpPr/>
      </dsp:nvSpPr>
      <dsp:spPr>
        <a:xfrm>
          <a:off x="3786796" y="327514"/>
          <a:ext cx="2698406" cy="16190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 dirty="0"/>
            <a:t>Attendance</a:t>
          </a:r>
          <a:endParaRPr lang="en-US" sz="2500" kern="1200" dirty="0"/>
        </a:p>
      </dsp:txBody>
      <dsp:txXfrm>
        <a:off x="3834216" y="374934"/>
        <a:ext cx="2603566" cy="1524203"/>
      </dsp:txXfrm>
    </dsp:sp>
    <dsp:sp modelId="{60732846-9901-AA43-ADFC-38939424EF94}">
      <dsp:nvSpPr>
        <dsp:cNvPr id="0" name=""/>
        <dsp:cNvSpPr/>
      </dsp:nvSpPr>
      <dsp:spPr>
        <a:xfrm>
          <a:off x="6755043" y="802433"/>
          <a:ext cx="572062" cy="66920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6755043" y="936274"/>
        <a:ext cx="400443" cy="401522"/>
      </dsp:txXfrm>
    </dsp:sp>
    <dsp:sp modelId="{44DAAB2D-CCB5-A44B-A86E-FD228FC474F4}">
      <dsp:nvSpPr>
        <dsp:cNvPr id="0" name=""/>
        <dsp:cNvSpPr/>
      </dsp:nvSpPr>
      <dsp:spPr>
        <a:xfrm>
          <a:off x="7564565" y="327514"/>
          <a:ext cx="2698406" cy="16190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 dirty="0"/>
            <a:t>Disaggregate by race</a:t>
          </a:r>
          <a:endParaRPr lang="en-US" sz="2500" kern="1200" dirty="0"/>
        </a:p>
      </dsp:txBody>
      <dsp:txXfrm>
        <a:off x="7611985" y="374934"/>
        <a:ext cx="2603566" cy="152420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62FCB1-1184-594C-9BA5-64CB9FF0FF58}">
      <dsp:nvSpPr>
        <dsp:cNvPr id="0" name=""/>
        <dsp:cNvSpPr/>
      </dsp:nvSpPr>
      <dsp:spPr>
        <a:xfrm>
          <a:off x="9028" y="327514"/>
          <a:ext cx="2698406" cy="16190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 dirty="0"/>
            <a:t>Are students with disabilities being referred at the same rate?</a:t>
          </a:r>
          <a:endParaRPr lang="en-US" sz="2500" kern="1200" dirty="0"/>
        </a:p>
      </dsp:txBody>
      <dsp:txXfrm>
        <a:off x="56448" y="374934"/>
        <a:ext cx="2603566" cy="1524203"/>
      </dsp:txXfrm>
    </dsp:sp>
    <dsp:sp modelId="{585CE7F1-0ACC-A448-8370-90B6A61211DB}">
      <dsp:nvSpPr>
        <dsp:cNvPr id="0" name=""/>
        <dsp:cNvSpPr/>
      </dsp:nvSpPr>
      <dsp:spPr>
        <a:xfrm>
          <a:off x="2977275" y="802433"/>
          <a:ext cx="572062" cy="66920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2977275" y="936274"/>
        <a:ext cx="400443" cy="401522"/>
      </dsp:txXfrm>
    </dsp:sp>
    <dsp:sp modelId="{AF441A45-57B9-A94A-B458-E55628048A82}">
      <dsp:nvSpPr>
        <dsp:cNvPr id="0" name=""/>
        <dsp:cNvSpPr/>
      </dsp:nvSpPr>
      <dsp:spPr>
        <a:xfrm>
          <a:off x="3786796" y="327514"/>
          <a:ext cx="2698406" cy="16190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 dirty="0"/>
            <a:t>Office Discipline Referrals</a:t>
          </a:r>
          <a:endParaRPr lang="en-US" sz="2500" kern="1200" dirty="0"/>
        </a:p>
      </dsp:txBody>
      <dsp:txXfrm>
        <a:off x="3834216" y="374934"/>
        <a:ext cx="2603566" cy="1524203"/>
      </dsp:txXfrm>
    </dsp:sp>
    <dsp:sp modelId="{60732846-9901-AA43-ADFC-38939424EF94}">
      <dsp:nvSpPr>
        <dsp:cNvPr id="0" name=""/>
        <dsp:cNvSpPr/>
      </dsp:nvSpPr>
      <dsp:spPr>
        <a:xfrm>
          <a:off x="6755043" y="802433"/>
          <a:ext cx="572062" cy="66920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6755043" y="936274"/>
        <a:ext cx="400443" cy="401522"/>
      </dsp:txXfrm>
    </dsp:sp>
    <dsp:sp modelId="{44DAAB2D-CCB5-A44B-A86E-FD228FC474F4}">
      <dsp:nvSpPr>
        <dsp:cNvPr id="0" name=""/>
        <dsp:cNvSpPr/>
      </dsp:nvSpPr>
      <dsp:spPr>
        <a:xfrm>
          <a:off x="7564565" y="327514"/>
          <a:ext cx="2698406" cy="16190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 dirty="0"/>
            <a:t>Disaggregate by disability status</a:t>
          </a:r>
          <a:endParaRPr lang="en-US" sz="2500" kern="1200" dirty="0"/>
        </a:p>
      </dsp:txBody>
      <dsp:txXfrm>
        <a:off x="7611985" y="374934"/>
        <a:ext cx="2603566" cy="152420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AAD9AB-76BA-4F20-9C80-4020D86AF54F}">
      <dsp:nvSpPr>
        <dsp:cNvPr id="0" name=""/>
        <dsp:cNvSpPr/>
      </dsp:nvSpPr>
      <dsp:spPr>
        <a:xfrm>
          <a:off x="0" y="355299"/>
          <a:ext cx="8585471" cy="27720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6328" tIns="416560" rIns="666328" bIns="14224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i="0" kern="1200" dirty="0">
              <a:latin typeface="Hind Vadodara" panose="020B0604020202020204" charset="0"/>
              <a:cs typeface="Hind Vadodara" panose="020B0604020202020204" charset="0"/>
            </a:rPr>
            <a:t>Glows &amp; Grows: Assessing Classroom PBIS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i="0" kern="1200" dirty="0">
              <a:latin typeface="Hind Vadodara" panose="020B0604020202020204" charset="0"/>
              <a:cs typeface="Hind Vadodara" panose="020B0604020202020204" charset="0"/>
            </a:rPr>
            <a:t>Disaggregating Data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i="0" kern="1200" dirty="0">
              <a:latin typeface="Hind Vadodara" panose="020B0604020202020204" charset="0"/>
              <a:cs typeface="Hind Vadodara" panose="020B0604020202020204" charset="0"/>
            </a:rPr>
            <a:t>Resource: 5 Questions Every Team Should Ask About Racial Disproportionality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i="0" kern="1200" dirty="0">
              <a:latin typeface="Hind Vadodara" panose="020B0604020202020204" charset="0"/>
              <a:cs typeface="Hind Vadodara" panose="020B0604020202020204" charset="0"/>
            </a:rPr>
            <a:t>Looking Ahead: Complete TIC</a:t>
          </a:r>
        </a:p>
      </dsp:txBody>
      <dsp:txXfrm>
        <a:off x="135318" y="490617"/>
        <a:ext cx="8314835" cy="2501364"/>
      </dsp:txXfrm>
    </dsp:sp>
    <dsp:sp modelId="{24EE546A-203E-45A1-AB96-5A4CB77AC5EC}">
      <dsp:nvSpPr>
        <dsp:cNvPr id="0" name=""/>
        <dsp:cNvSpPr/>
      </dsp:nvSpPr>
      <dsp:spPr>
        <a:xfrm>
          <a:off x="429273" y="60099"/>
          <a:ext cx="6009829" cy="5904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7157" tIns="0" rIns="22715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>
              <a:latin typeface="Hind Vadodara" panose="020B0604020202020204" charset="0"/>
              <a:cs typeface="Hind Vadodara" panose="020B0604020202020204" charset="0"/>
            </a:rPr>
            <a:t>Presentation Content:</a:t>
          </a:r>
          <a:endParaRPr lang="en-US" sz="2000" b="0" i="0" u="none" strike="noStrike" kern="1200" cap="none" baseline="0" noProof="0" dirty="0">
            <a:solidFill>
              <a:srgbClr val="010000"/>
            </a:solidFill>
            <a:latin typeface="Hind Vadodara" panose="020B0604020202020204" charset="0"/>
            <a:cs typeface="Hind Vadodara" panose="020B0604020202020204" charset="0"/>
          </a:endParaRPr>
        </a:p>
      </dsp:txBody>
      <dsp:txXfrm>
        <a:off x="458094" y="88920"/>
        <a:ext cx="5952187" cy="532758"/>
      </dsp:txXfrm>
    </dsp:sp>
    <dsp:sp modelId="{80C6F71A-489A-9142-8475-1A766A84DF2D}">
      <dsp:nvSpPr>
        <dsp:cNvPr id="0" name=""/>
        <dsp:cNvSpPr/>
      </dsp:nvSpPr>
      <dsp:spPr>
        <a:xfrm>
          <a:off x="0" y="3530499"/>
          <a:ext cx="8585471" cy="18585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3045461"/>
              <a:satOff val="-52560"/>
              <a:lumOff val="-74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6328" tIns="416560" rIns="666328" bIns="14224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i="0" kern="1200" dirty="0">
              <a:latin typeface="Hind Vadodara" panose="020B0604020202020204" charset="0"/>
              <a:cs typeface="Hind Vadodara" panose="020B0604020202020204" charset="0"/>
            </a:rPr>
            <a:t>Complete the TIC with your team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i="0" kern="1200" dirty="0">
              <a:latin typeface="Hind Vadodara" panose="020B0604020202020204" charset="0"/>
              <a:cs typeface="Hind Vadodara" panose="020B0604020202020204" charset="0"/>
            </a:rPr>
            <a:t>Submit your plan for assessing Classroom PBIS (if you haven’t yet)</a:t>
          </a:r>
        </a:p>
      </dsp:txBody>
      <dsp:txXfrm>
        <a:off x="90724" y="3621223"/>
        <a:ext cx="8404023" cy="1677052"/>
      </dsp:txXfrm>
    </dsp:sp>
    <dsp:sp modelId="{74E33C6A-D6F7-974D-ABC0-3C8E3052C90C}">
      <dsp:nvSpPr>
        <dsp:cNvPr id="0" name=""/>
        <dsp:cNvSpPr/>
      </dsp:nvSpPr>
      <dsp:spPr>
        <a:xfrm>
          <a:off x="429273" y="3235299"/>
          <a:ext cx="6009829" cy="590400"/>
        </a:xfrm>
        <a:prstGeom prst="roundRect">
          <a:avLst/>
        </a:prstGeom>
        <a:solidFill>
          <a:schemeClr val="accent5">
            <a:hueOff val="3045461"/>
            <a:satOff val="-52560"/>
            <a:lumOff val="-7452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7157" tIns="0" rIns="22715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>
              <a:latin typeface="Hind Vadodara" panose="020B0604020202020204" charset="0"/>
              <a:cs typeface="Hind Vadodara" panose="020B0604020202020204" charset="0"/>
            </a:rPr>
            <a:t>Coaches’</a:t>
          </a:r>
          <a:r>
            <a:rPr lang="en-US" sz="2000" kern="1200" dirty="0">
              <a:latin typeface="Hind Vadodara" panose="020B0604020202020204" charset="0"/>
              <a:cs typeface="Hind Vadodara" panose="020B0604020202020204" charset="0"/>
            </a:rPr>
            <a:t> T</a:t>
          </a:r>
          <a:r>
            <a:rPr lang="en-US" sz="2000" b="0" i="0" kern="1200" dirty="0">
              <a:latin typeface="Hind Vadodara" panose="020B0604020202020204" charset="0"/>
              <a:cs typeface="Hind Vadodara" panose="020B0604020202020204" charset="0"/>
            </a:rPr>
            <a:t>asks:</a:t>
          </a:r>
          <a:endParaRPr lang="en-US" sz="2000" kern="1200" dirty="0">
            <a:latin typeface="Hind Vadodara" panose="020B0604020202020204" charset="0"/>
            <a:cs typeface="Hind Vadodara" panose="020B0604020202020204" charset="0"/>
          </a:endParaRPr>
        </a:p>
      </dsp:txBody>
      <dsp:txXfrm>
        <a:off x="458094" y="3264120"/>
        <a:ext cx="5952187" cy="5327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784DC4-116A-604D-ABC4-5425518CFE34}" type="datetimeFigureOut">
              <a:rPr lang="en-US" smtClean="0"/>
              <a:t>12/21/21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9A522-274E-844E-8AB9-DE74A71CC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672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uconn.co1.qualtrics.com/jfe/form/SV_cGVCgkHJ7l6SApE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uconn.co1.qualtrics.com/jfe/form/SV_7PBRl9EB3mmOG4C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uconn.co1.qualtrics.com/jfe/form/SV_cGVCgkHJ7l6SApE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TRAINERS –</a:t>
            </a:r>
          </a:p>
          <a:p>
            <a:r>
              <a:rPr lang="en-US" dirty="0"/>
              <a:t>Add your cohort number</a:t>
            </a:r>
            <a:endParaRPr lang="en-US" dirty="0">
              <a:cs typeface="Calibri"/>
            </a:endParaRPr>
          </a:p>
          <a:p>
            <a:r>
              <a:rPr lang="en-US" dirty="0"/>
              <a:t>Post a link to the attendance survey (below) in the chat for those who do not use the QR code on the slide:</a:t>
            </a:r>
            <a:endParaRPr lang="en-US" dirty="0">
              <a:cs typeface="Calibri"/>
            </a:endParaRPr>
          </a:p>
          <a:p>
            <a:r>
              <a:rPr lang="en-US" dirty="0"/>
              <a:t>ATTENDANCE: </a:t>
            </a:r>
            <a:r>
              <a:rPr lang="en-US" dirty="0">
                <a:hlinkClick r:id="rId3"/>
              </a:rPr>
              <a:t>https://uconn.co1.qualtrics.com/jfe/form/SV_cGVCgkHJ7l6SApE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6664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9A522-274E-844E-8AB9-DE74A71CC10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854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TRAINERS: Please note the three examples when you put slide in slide show mode.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9A522-274E-844E-8AB9-DE74A71CC10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2856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9A522-274E-844E-8AB9-DE74A71CC10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8785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B33A6136-52E4-6A4E-9041-775E1522D3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5703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B33A6136-52E4-6A4E-9041-775E1522D3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2918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642C9308-CF24-F044-9EA2-DA2C236CB241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95219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6acfdc03ff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6acfdc03ff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312341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should be brief (5 minutes)</a:t>
            </a:r>
          </a:p>
          <a:p>
            <a:r>
              <a:rPr lang="en-US" dirty="0"/>
              <a:t>https://</a:t>
            </a:r>
            <a:r>
              <a:rPr lang="en-US" dirty="0" err="1"/>
              <a:t>www.pbisapps.org</a:t>
            </a:r>
            <a:r>
              <a:rPr lang="en-US" dirty="0"/>
              <a:t>/articles/5-questions-every-team-should-ask-about-racial-disproportionality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9A522-274E-844E-8AB9-DE74A71CC10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6483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642C9308-CF24-F044-9EA2-DA2C236CB241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57301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6acfdc03ff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6acfdc03ff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82516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6e28e587ab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6e28e587ab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Arial" pitchFamily="-1" charset="0"/>
                <a:ea typeface="ＭＳ Ｐゴシック" pitchFamily="-108" charset="-128"/>
                <a:cs typeface="ＭＳ Ｐゴシック" pitchFamily="-108" charset="-128"/>
              </a:rPr>
              <a:t>Add</a:t>
            </a:r>
            <a:r>
              <a:rPr lang="en-US" baseline="0" dirty="0">
                <a:latin typeface="Arial" pitchFamily="-1" charset="0"/>
                <a:ea typeface="ＭＳ Ｐゴシック" pitchFamily="-108" charset="-128"/>
                <a:cs typeface="ＭＳ Ｐゴシック" pitchFamily="-108" charset="-128"/>
              </a:rPr>
              <a:t> trainer names for your event</a:t>
            </a:r>
            <a:endParaRPr lang="en-US" dirty="0">
              <a:latin typeface="Arial" pitchFamily="-1" charset="0"/>
              <a:ea typeface="ＭＳ Ｐゴシック" pitchFamily="-108" charset="-128"/>
              <a:cs typeface="ＭＳ Ｐゴシック" pitchFamily="-108" charset="-128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875019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should be brief (5 minutes)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9A522-274E-844E-8AB9-DE74A71CC1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14746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642C9308-CF24-F044-9EA2-DA2C236CB241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22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77492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6320de4b7d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6320de4b7d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269830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g6ae1091f2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3" name="Google Shape;1003;g6ae1091f2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</a:t>
            </a:r>
            <a:r>
              <a:rPr lang="en-US" dirty="0" err="1"/>
              <a:t>www.pbis.org</a:t>
            </a:r>
            <a:r>
              <a:rPr lang="en-US" dirty="0"/>
              <a:t>/resource/a-5-point-intervention-approach-for-enhancing-equity-in-school-discipline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</a:t>
            </a:r>
            <a:r>
              <a:rPr lang="en-US" dirty="0" err="1"/>
              <a:t>www.pbis.org</a:t>
            </a:r>
            <a:r>
              <a:rPr lang="en-US" dirty="0"/>
              <a:t>/resource/examples-of-engaging-instruction-to-increase-equity-in-education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</a:t>
            </a:r>
            <a:r>
              <a:rPr lang="en-US" dirty="0" err="1"/>
              <a:t>www.pbisapps.org</a:t>
            </a:r>
            <a:r>
              <a:rPr lang="en-US" dirty="0"/>
              <a:t>/resource/equity-graph-1-risk-index</a:t>
            </a:r>
          </a:p>
        </p:txBody>
      </p:sp>
    </p:spTree>
    <p:extLst>
      <p:ext uri="{BB962C8B-B14F-4D97-AF65-F5344CB8AC3E}">
        <p14:creationId xmlns:p14="http://schemas.microsoft.com/office/powerpoint/2010/main" val="23206366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TRAINERS -</a:t>
            </a:r>
            <a:endParaRPr lang="en-US" dirty="0"/>
          </a:p>
          <a:p>
            <a:pPr marL="158750" indent="0">
              <a:buNone/>
            </a:pPr>
            <a:r>
              <a:rPr lang="en-US"/>
              <a:t>Put link to evaluation (below) in the chat for those who do not use the QR code:</a:t>
            </a:r>
            <a:endParaRPr lang="en-US" dirty="0"/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>
                <a:hlinkClick r:id="rId3"/>
              </a:rPr>
              <a:t>https://uconn.co1.qualtrics.com/jfe/form/SV_7PBRl9EB3mmOG4C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5225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70bb5c559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70bb5c559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  </a:t>
            </a:r>
            <a:endParaRPr lang="en-US" b="0" i="0">
              <a:effectLst/>
            </a:endParaRPr>
          </a:p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3139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TRAINERS –</a:t>
            </a:r>
          </a:p>
          <a:p>
            <a:pPr>
              <a:buNone/>
            </a:pPr>
            <a:r>
              <a:rPr lang="en-US" dirty="0"/>
              <a:t>Add your cohort number</a:t>
            </a:r>
            <a:endParaRPr lang="en-US" dirty="0">
              <a:cs typeface="Calibri"/>
            </a:endParaRPr>
          </a:p>
          <a:p>
            <a:pPr>
              <a:buNone/>
            </a:pPr>
            <a:r>
              <a:rPr lang="en-US" dirty="0"/>
              <a:t>Post a link to the attendance survey (below) in the chat for those who do not use the QR code on the slide:</a:t>
            </a:r>
            <a:endParaRPr lang="en-US" dirty="0">
              <a:cs typeface="Calibri"/>
            </a:endParaRPr>
          </a:p>
          <a:p>
            <a:r>
              <a:rPr lang="en-US" dirty="0"/>
              <a:t>ATTENDANCE: </a:t>
            </a:r>
            <a:r>
              <a:rPr lang="en-US" dirty="0">
                <a:hlinkClick r:id="rId3"/>
              </a:rPr>
              <a:t>https://uconn.co1.qualtrics.com/jfe/form/SV_cGVCgkHJ7l6SApE</a:t>
            </a:r>
            <a:endParaRPr lang="en-US">
              <a:cs typeface="Calibri" panose="020F0502020204030204"/>
            </a:endParaRP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75528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g6ae1091f2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3" name="Google Shape;1003;g6ae1091f2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</a:t>
            </a:r>
            <a:r>
              <a:rPr lang="en-US" dirty="0" err="1"/>
              <a:t>www.pbis.org</a:t>
            </a:r>
            <a:r>
              <a:rPr lang="en-US" dirty="0"/>
              <a:t>/resource/a-5-point-intervention-approach-for-enhancing-equity-in-school-discipline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</a:t>
            </a:r>
            <a:r>
              <a:rPr lang="en-US" dirty="0" err="1"/>
              <a:t>www.pbis.org</a:t>
            </a:r>
            <a:r>
              <a:rPr lang="en-US" dirty="0"/>
              <a:t>/resource/examples-of-engaging-instruction-to-increase-equity-in-education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</a:t>
            </a:r>
            <a:r>
              <a:rPr lang="en-US" dirty="0" err="1"/>
              <a:t>www.pbisapps.org</a:t>
            </a:r>
            <a:r>
              <a:rPr lang="en-US" dirty="0"/>
              <a:t>/resource/equity-graph-1-risk-index</a:t>
            </a:r>
          </a:p>
        </p:txBody>
      </p:sp>
    </p:spTree>
    <p:extLst>
      <p:ext uri="{BB962C8B-B14F-4D97-AF65-F5344CB8AC3E}">
        <p14:creationId xmlns:p14="http://schemas.microsoft.com/office/powerpoint/2010/main" val="27358311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6acfdc03ff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6acfdc03ff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12:30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941236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642C9308-CF24-F044-9EA2-DA2C236CB241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03362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6acfdc03ff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6acfdc03ff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86581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599169" y="1749378"/>
            <a:ext cx="4592791" cy="5108729"/>
          </a:xfrm>
          <a:custGeom>
            <a:avLst/>
            <a:gdLst/>
            <a:ahLst/>
            <a:cxnLst/>
            <a:rect l="l" t="t" r="r" b="b"/>
            <a:pathLst>
              <a:path w="36177" h="40241" extrusionOk="0">
                <a:moveTo>
                  <a:pt x="36176" y="0"/>
                </a:moveTo>
                <a:cubicBezTo>
                  <a:pt x="24474" y="38948"/>
                  <a:pt x="1" y="40238"/>
                  <a:pt x="1" y="40238"/>
                </a:cubicBezTo>
                <a:lnTo>
                  <a:pt x="36176" y="40241"/>
                </a:lnTo>
                <a:lnTo>
                  <a:pt x="36176" y="0"/>
                </a:ln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1" y="0"/>
            <a:ext cx="5876655" cy="6858107"/>
          </a:xfrm>
          <a:custGeom>
            <a:avLst/>
            <a:gdLst/>
            <a:ahLst/>
            <a:cxnLst/>
            <a:rect l="l" t="t" r="r" b="b"/>
            <a:pathLst>
              <a:path w="67254" h="78486" extrusionOk="0">
                <a:moveTo>
                  <a:pt x="0" y="0"/>
                </a:moveTo>
                <a:lnTo>
                  <a:pt x="0" y="78486"/>
                </a:lnTo>
                <a:lnTo>
                  <a:pt x="67254" y="78486"/>
                </a:lnTo>
                <a:cubicBezTo>
                  <a:pt x="25231" y="63217"/>
                  <a:pt x="16815" y="0"/>
                  <a:pt x="16815" y="0"/>
                </a:cubicBez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0" y="0"/>
            <a:ext cx="5876741" cy="6858107"/>
          </a:xfrm>
          <a:custGeom>
            <a:avLst/>
            <a:gdLst/>
            <a:ahLst/>
            <a:cxnLst/>
            <a:rect l="l" t="t" r="r" b="b"/>
            <a:pathLst>
              <a:path w="67255" h="78486" extrusionOk="0">
                <a:moveTo>
                  <a:pt x="67254" y="78486"/>
                </a:moveTo>
                <a:lnTo>
                  <a:pt x="1" y="78486"/>
                </a:lnTo>
                <a:lnTo>
                  <a:pt x="1" y="0"/>
                </a:lnTo>
                <a:lnTo>
                  <a:pt x="19446" y="0"/>
                </a:lnTo>
                <a:cubicBezTo>
                  <a:pt x="19446" y="0"/>
                  <a:pt x="21983" y="27742"/>
                  <a:pt x="35916" y="50908"/>
                </a:cubicBezTo>
                <a:cubicBezTo>
                  <a:pt x="43014" y="62714"/>
                  <a:pt x="53070" y="73331"/>
                  <a:pt x="67254" y="78486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0" y="0"/>
            <a:ext cx="3138077" cy="6858107"/>
          </a:xfrm>
          <a:custGeom>
            <a:avLst/>
            <a:gdLst/>
            <a:ahLst/>
            <a:cxnLst/>
            <a:rect l="l" t="t" r="r" b="b"/>
            <a:pathLst>
              <a:path w="35913" h="78486" extrusionOk="0">
                <a:moveTo>
                  <a:pt x="35913" y="50908"/>
                </a:moveTo>
                <a:cubicBezTo>
                  <a:pt x="26008" y="76791"/>
                  <a:pt x="0" y="78486"/>
                  <a:pt x="0" y="78486"/>
                </a:cubicBezTo>
                <a:lnTo>
                  <a:pt x="0" y="0"/>
                </a:lnTo>
                <a:lnTo>
                  <a:pt x="19443" y="0"/>
                </a:lnTo>
                <a:cubicBezTo>
                  <a:pt x="19443" y="0"/>
                  <a:pt x="21980" y="27742"/>
                  <a:pt x="35913" y="509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0" y="0"/>
            <a:ext cx="4108608" cy="6858107"/>
          </a:xfrm>
          <a:custGeom>
            <a:avLst/>
            <a:gdLst/>
            <a:ahLst/>
            <a:cxnLst/>
            <a:rect l="l" t="t" r="r" b="b"/>
            <a:pathLst>
              <a:path w="47020" h="78486" extrusionOk="0">
                <a:moveTo>
                  <a:pt x="14986" y="0"/>
                </a:moveTo>
                <a:cubicBezTo>
                  <a:pt x="14986" y="0"/>
                  <a:pt x="11464" y="73192"/>
                  <a:pt x="47019" y="78486"/>
                </a:cubicBezTo>
                <a:lnTo>
                  <a:pt x="1" y="78486"/>
                </a:lnTo>
                <a:lnTo>
                  <a:pt x="1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1764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1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7712919" y="1875951"/>
            <a:ext cx="4479040" cy="4982156"/>
          </a:xfrm>
          <a:custGeom>
            <a:avLst/>
            <a:gdLst/>
            <a:ahLst/>
            <a:cxnLst/>
            <a:rect l="l" t="t" r="r" b="b"/>
            <a:pathLst>
              <a:path w="35281" h="39244" extrusionOk="0">
                <a:moveTo>
                  <a:pt x="1" y="39243"/>
                </a:moveTo>
                <a:cubicBezTo>
                  <a:pt x="1" y="39243"/>
                  <a:pt x="23866" y="37982"/>
                  <a:pt x="35280" y="0"/>
                </a:cubicBezTo>
                <a:lnTo>
                  <a:pt x="35280" y="39243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8920000" y="3161480"/>
            <a:ext cx="3271968" cy="3696627"/>
          </a:xfrm>
          <a:custGeom>
            <a:avLst/>
            <a:gdLst/>
            <a:ahLst/>
            <a:cxnLst/>
            <a:rect l="l" t="t" r="r" b="b"/>
            <a:pathLst>
              <a:path w="25773" h="29118" extrusionOk="0">
                <a:moveTo>
                  <a:pt x="25772" y="0"/>
                </a:moveTo>
                <a:cubicBezTo>
                  <a:pt x="25772" y="0"/>
                  <a:pt x="14842" y="27310"/>
                  <a:pt x="1" y="29117"/>
                </a:cubicBezTo>
                <a:lnTo>
                  <a:pt x="25772" y="29117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2724300" y="2180700"/>
            <a:ext cx="8751600" cy="17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5460100" y="4216600"/>
            <a:ext cx="3280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5531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D514A2-C9D6-0848-900D-9A371420AF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906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ACDD33-6CDF-5140-9B2C-565D20EE502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3411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447800"/>
            <a:ext cx="10363200" cy="46482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2369DD-4C16-F949-B34A-4428E2FC13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3524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12"/>
          <p:cNvGrpSpPr/>
          <p:nvPr/>
        </p:nvGrpSpPr>
        <p:grpSpPr>
          <a:xfrm rot="10800000">
            <a:off x="-28" y="5165401"/>
            <a:ext cx="1521789" cy="1692593"/>
            <a:chOff x="8002655" y="8"/>
            <a:chExt cx="1141342" cy="1269445"/>
          </a:xfrm>
        </p:grpSpPr>
        <p:sp>
          <p:nvSpPr>
            <p:cNvPr id="110" name="Google Shape;110;p1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1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2" name="Google Shape;112;p12"/>
          <p:cNvGrpSpPr/>
          <p:nvPr/>
        </p:nvGrpSpPr>
        <p:grpSpPr>
          <a:xfrm rot="10800000">
            <a:off x="9252001" y="12"/>
            <a:ext cx="2939995" cy="2976761"/>
            <a:chOff x="-21" y="2910925"/>
            <a:chExt cx="2204996" cy="2232571"/>
          </a:xfrm>
        </p:grpSpPr>
        <p:sp>
          <p:nvSpPr>
            <p:cNvPr id="113" name="Google Shape;113;p12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12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12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6" name="Google Shape;116;p12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58816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5758B2-9523-FE47-B525-34BF9E25E3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8192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960000" y="1578400"/>
            <a:ext cx="10272000" cy="45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 rot="10800000">
            <a:off x="9425173" y="11"/>
            <a:ext cx="2766825" cy="3079023"/>
            <a:chOff x="6" y="2834274"/>
            <a:chExt cx="2075119" cy="2309267"/>
          </a:xfrm>
        </p:grpSpPr>
        <p:sp>
          <p:nvSpPr>
            <p:cNvPr id="38" name="Google Shape;38;p4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4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4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" name="Google Shape;41;p4"/>
          <p:cNvGrpSpPr/>
          <p:nvPr/>
        </p:nvGrpSpPr>
        <p:grpSpPr>
          <a:xfrm rot="10800000">
            <a:off x="8" y="5165462"/>
            <a:ext cx="1521789" cy="1692593"/>
            <a:chOff x="8002655" y="8"/>
            <a:chExt cx="1141342" cy="1269445"/>
          </a:xfrm>
        </p:grpSpPr>
        <p:sp>
          <p:nvSpPr>
            <p:cNvPr id="42" name="Google Shape;42;p4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4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91650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599170" y="1749380"/>
            <a:ext cx="4592791" cy="5108729"/>
          </a:xfrm>
          <a:custGeom>
            <a:avLst/>
            <a:gdLst/>
            <a:ahLst/>
            <a:cxnLst/>
            <a:rect l="l" t="t" r="r" b="b"/>
            <a:pathLst>
              <a:path w="36177" h="40241" extrusionOk="0">
                <a:moveTo>
                  <a:pt x="36176" y="0"/>
                </a:moveTo>
                <a:cubicBezTo>
                  <a:pt x="24474" y="38948"/>
                  <a:pt x="1" y="40238"/>
                  <a:pt x="1" y="40238"/>
                </a:cubicBezTo>
                <a:lnTo>
                  <a:pt x="36176" y="40241"/>
                </a:lnTo>
                <a:lnTo>
                  <a:pt x="36176" y="0"/>
                </a:ln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2" y="0"/>
            <a:ext cx="5876655" cy="6858107"/>
          </a:xfrm>
          <a:custGeom>
            <a:avLst/>
            <a:gdLst/>
            <a:ahLst/>
            <a:cxnLst/>
            <a:rect l="l" t="t" r="r" b="b"/>
            <a:pathLst>
              <a:path w="67254" h="78486" extrusionOk="0">
                <a:moveTo>
                  <a:pt x="0" y="0"/>
                </a:moveTo>
                <a:lnTo>
                  <a:pt x="0" y="78486"/>
                </a:lnTo>
                <a:lnTo>
                  <a:pt x="67254" y="78486"/>
                </a:lnTo>
                <a:cubicBezTo>
                  <a:pt x="25231" y="63217"/>
                  <a:pt x="16815" y="0"/>
                  <a:pt x="16815" y="0"/>
                </a:cubicBez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0" y="0"/>
            <a:ext cx="5876741" cy="6858107"/>
          </a:xfrm>
          <a:custGeom>
            <a:avLst/>
            <a:gdLst/>
            <a:ahLst/>
            <a:cxnLst/>
            <a:rect l="l" t="t" r="r" b="b"/>
            <a:pathLst>
              <a:path w="67255" h="78486" extrusionOk="0">
                <a:moveTo>
                  <a:pt x="67254" y="78486"/>
                </a:moveTo>
                <a:lnTo>
                  <a:pt x="1" y="78486"/>
                </a:lnTo>
                <a:lnTo>
                  <a:pt x="1" y="0"/>
                </a:lnTo>
                <a:lnTo>
                  <a:pt x="19446" y="0"/>
                </a:lnTo>
                <a:cubicBezTo>
                  <a:pt x="19446" y="0"/>
                  <a:pt x="21983" y="27742"/>
                  <a:pt x="35916" y="50908"/>
                </a:cubicBezTo>
                <a:cubicBezTo>
                  <a:pt x="43014" y="62714"/>
                  <a:pt x="53070" y="73331"/>
                  <a:pt x="67254" y="78486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0" y="0"/>
            <a:ext cx="3138077" cy="6858107"/>
          </a:xfrm>
          <a:custGeom>
            <a:avLst/>
            <a:gdLst/>
            <a:ahLst/>
            <a:cxnLst/>
            <a:rect l="l" t="t" r="r" b="b"/>
            <a:pathLst>
              <a:path w="35913" h="78486" extrusionOk="0">
                <a:moveTo>
                  <a:pt x="35913" y="50908"/>
                </a:moveTo>
                <a:cubicBezTo>
                  <a:pt x="26008" y="76791"/>
                  <a:pt x="0" y="78486"/>
                  <a:pt x="0" y="78486"/>
                </a:cubicBezTo>
                <a:lnTo>
                  <a:pt x="0" y="0"/>
                </a:lnTo>
                <a:lnTo>
                  <a:pt x="19443" y="0"/>
                </a:lnTo>
                <a:cubicBezTo>
                  <a:pt x="19443" y="0"/>
                  <a:pt x="21980" y="27742"/>
                  <a:pt x="35913" y="509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0" y="0"/>
            <a:ext cx="4108608" cy="6858107"/>
          </a:xfrm>
          <a:custGeom>
            <a:avLst/>
            <a:gdLst/>
            <a:ahLst/>
            <a:cxnLst/>
            <a:rect l="l" t="t" r="r" b="b"/>
            <a:pathLst>
              <a:path w="47020" h="78486" extrusionOk="0">
                <a:moveTo>
                  <a:pt x="14986" y="0"/>
                </a:moveTo>
                <a:cubicBezTo>
                  <a:pt x="14986" y="0"/>
                  <a:pt x="11464" y="73192"/>
                  <a:pt x="47019" y="78486"/>
                </a:cubicBezTo>
                <a:lnTo>
                  <a:pt x="1" y="78486"/>
                </a:lnTo>
                <a:lnTo>
                  <a:pt x="1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1764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2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7712919" y="1875951"/>
            <a:ext cx="4479040" cy="4982156"/>
          </a:xfrm>
          <a:custGeom>
            <a:avLst/>
            <a:gdLst/>
            <a:ahLst/>
            <a:cxnLst/>
            <a:rect l="l" t="t" r="r" b="b"/>
            <a:pathLst>
              <a:path w="35281" h="39244" extrusionOk="0">
                <a:moveTo>
                  <a:pt x="1" y="39243"/>
                </a:moveTo>
                <a:cubicBezTo>
                  <a:pt x="1" y="39243"/>
                  <a:pt x="23866" y="37982"/>
                  <a:pt x="35280" y="0"/>
                </a:cubicBezTo>
                <a:lnTo>
                  <a:pt x="35280" y="39243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8920000" y="3161481"/>
            <a:ext cx="3271968" cy="3696627"/>
          </a:xfrm>
          <a:custGeom>
            <a:avLst/>
            <a:gdLst/>
            <a:ahLst/>
            <a:cxnLst/>
            <a:rect l="l" t="t" r="r" b="b"/>
            <a:pathLst>
              <a:path w="25773" h="29118" extrusionOk="0">
                <a:moveTo>
                  <a:pt x="25772" y="0"/>
                </a:moveTo>
                <a:cubicBezTo>
                  <a:pt x="25772" y="0"/>
                  <a:pt x="14842" y="27310"/>
                  <a:pt x="1" y="29117"/>
                </a:cubicBezTo>
                <a:lnTo>
                  <a:pt x="25772" y="29117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2724300" y="2180700"/>
            <a:ext cx="8751600" cy="17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5460100" y="4216600"/>
            <a:ext cx="3280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83230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 rot="10800000">
            <a:off x="-1448045" y="-36982"/>
            <a:ext cx="4029681" cy="4702604"/>
            <a:chOff x="5353050" y="0"/>
            <a:chExt cx="4407556" cy="5143580"/>
          </a:xfrm>
        </p:grpSpPr>
        <p:sp>
          <p:nvSpPr>
            <p:cNvPr id="21" name="Google Shape;21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 rot="-294">
            <a:off x="1869133" y="3789412"/>
            <a:ext cx="467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ubTitle" idx="1"/>
          </p:nvPr>
        </p:nvSpPr>
        <p:spPr>
          <a:xfrm flipH="1">
            <a:off x="2175933" y="4636733"/>
            <a:ext cx="4056400" cy="14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2950933" y="1564216"/>
            <a:ext cx="2506400" cy="16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29" name="Google Shape;29;p3"/>
          <p:cNvGrpSpPr/>
          <p:nvPr/>
        </p:nvGrpSpPr>
        <p:grpSpPr>
          <a:xfrm rot="10800000" flipH="1">
            <a:off x="2230013" y="-1214671"/>
            <a:ext cx="11525467" cy="8072677"/>
            <a:chOff x="5353050" y="0"/>
            <a:chExt cx="4407556" cy="5143580"/>
          </a:xfrm>
        </p:grpSpPr>
        <p:sp>
          <p:nvSpPr>
            <p:cNvPr id="30" name="Google Shape;30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153084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960000" y="1578400"/>
            <a:ext cx="10272000" cy="45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0638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600"/>
            </a:lvl1pPr>
            <a:lvl2pPr marL="1219140" lvl="1" indent="-406381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 rot="10800000">
            <a:off x="9425174" y="13"/>
            <a:ext cx="2766825" cy="3079023"/>
            <a:chOff x="6" y="2834274"/>
            <a:chExt cx="2075119" cy="2309267"/>
          </a:xfrm>
        </p:grpSpPr>
        <p:sp>
          <p:nvSpPr>
            <p:cNvPr id="38" name="Google Shape;38;p4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4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4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" name="Google Shape;41;p4"/>
          <p:cNvGrpSpPr/>
          <p:nvPr/>
        </p:nvGrpSpPr>
        <p:grpSpPr>
          <a:xfrm rot="10800000">
            <a:off x="8" y="5165464"/>
            <a:ext cx="1521789" cy="1692593"/>
            <a:chOff x="8002655" y="8"/>
            <a:chExt cx="1141342" cy="1269445"/>
          </a:xfrm>
        </p:grpSpPr>
        <p:sp>
          <p:nvSpPr>
            <p:cNvPr id="42" name="Google Shape;42;p4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4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95929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Title and two 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5"/>
          <p:cNvGrpSpPr/>
          <p:nvPr/>
        </p:nvGrpSpPr>
        <p:grpSpPr>
          <a:xfrm>
            <a:off x="-600" y="-4194018"/>
            <a:ext cx="14503799" cy="13112700"/>
            <a:chOff x="-450" y="-3145515"/>
            <a:chExt cx="10877849" cy="9834525"/>
          </a:xfrm>
        </p:grpSpPr>
        <p:sp>
          <p:nvSpPr>
            <p:cNvPr id="47" name="Google Shape;47;p5"/>
            <p:cNvSpPr/>
            <p:nvPr/>
          </p:nvSpPr>
          <p:spPr>
            <a:xfrm>
              <a:off x="2843508" y="-5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" name="Google Shape;48;p5"/>
            <p:cNvGrpSpPr/>
            <p:nvPr/>
          </p:nvGrpSpPr>
          <p:grpSpPr>
            <a:xfrm rot="10800000">
              <a:off x="-450" y="-3145515"/>
              <a:ext cx="10877849" cy="9834525"/>
              <a:chOff x="5353050" y="0"/>
              <a:chExt cx="4407556" cy="5143580"/>
            </a:xfrm>
          </p:grpSpPr>
          <p:sp>
            <p:nvSpPr>
              <p:cNvPr id="49" name="Google Shape;49;p5"/>
              <p:cNvSpPr/>
              <p:nvPr/>
            </p:nvSpPr>
            <p:spPr>
              <a:xfrm flipH="1">
                <a:off x="5353116" y="0"/>
                <a:ext cx="4407491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4" h="78486" extrusionOk="0">
                    <a:moveTo>
                      <a:pt x="0" y="0"/>
                    </a:moveTo>
                    <a:lnTo>
                      <a:pt x="0" y="78486"/>
                    </a:lnTo>
                    <a:lnTo>
                      <a:pt x="67254" y="78486"/>
                    </a:lnTo>
                    <a:cubicBezTo>
                      <a:pt x="25231" y="63217"/>
                      <a:pt x="16815" y="0"/>
                      <a:pt x="16815" y="0"/>
                    </a:cubicBezTo>
                    <a:close/>
                  </a:path>
                </a:pathLst>
              </a:custGeom>
              <a:solidFill>
                <a:srgbClr val="12102F">
                  <a:alpha val="541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5"/>
              <p:cNvSpPr/>
              <p:nvPr/>
            </p:nvSpPr>
            <p:spPr>
              <a:xfrm flipH="1">
                <a:off x="5353050" y="0"/>
                <a:ext cx="44075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5" h="78486" extrusionOk="0">
                    <a:moveTo>
                      <a:pt x="67254" y="78486"/>
                    </a:moveTo>
                    <a:lnTo>
                      <a:pt x="1" y="78486"/>
                    </a:lnTo>
                    <a:lnTo>
                      <a:pt x="1" y="0"/>
                    </a:lnTo>
                    <a:lnTo>
                      <a:pt x="19446" y="0"/>
                    </a:lnTo>
                    <a:cubicBezTo>
                      <a:pt x="19446" y="0"/>
                      <a:pt x="21983" y="27742"/>
                      <a:pt x="35916" y="50908"/>
                    </a:cubicBezTo>
                    <a:cubicBezTo>
                      <a:pt x="43014" y="62714"/>
                      <a:pt x="53070" y="73331"/>
                      <a:pt x="67254" y="7848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5"/>
              <p:cNvSpPr/>
              <p:nvPr/>
            </p:nvSpPr>
            <p:spPr>
              <a:xfrm flipH="1">
                <a:off x="7407048" y="0"/>
                <a:ext cx="2353558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35913" h="78486" extrusionOk="0">
                    <a:moveTo>
                      <a:pt x="35913" y="50908"/>
                    </a:moveTo>
                    <a:cubicBezTo>
                      <a:pt x="26008" y="76791"/>
                      <a:pt x="0" y="78486"/>
                      <a:pt x="0" y="78486"/>
                    </a:cubicBezTo>
                    <a:lnTo>
                      <a:pt x="0" y="0"/>
                    </a:lnTo>
                    <a:lnTo>
                      <a:pt x="19443" y="0"/>
                    </a:lnTo>
                    <a:cubicBezTo>
                      <a:pt x="19443" y="0"/>
                      <a:pt x="21980" y="27742"/>
                      <a:pt x="35913" y="50908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36078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5"/>
              <p:cNvSpPr/>
              <p:nvPr/>
            </p:nvSpPr>
            <p:spPr>
              <a:xfrm flipH="1">
                <a:off x="6679151" y="0"/>
                <a:ext cx="30814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47020" h="78486" extrusionOk="0">
                    <a:moveTo>
                      <a:pt x="14986" y="0"/>
                    </a:moveTo>
                    <a:cubicBezTo>
                      <a:pt x="14986" y="0"/>
                      <a:pt x="11464" y="73192"/>
                      <a:pt x="47019" y="78486"/>
                    </a:cubicBezTo>
                    <a:lnTo>
                      <a:pt x="1" y="78486"/>
                    </a:lnTo>
                    <a:lnTo>
                      <a:pt x="1" y="0"/>
                    </a:ln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17647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5"/>
              <p:cNvSpPr/>
              <p:nvPr/>
            </p:nvSpPr>
            <p:spPr>
              <a:xfrm flipH="1">
                <a:off x="5520033" y="0"/>
                <a:ext cx="4240573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4707" h="78486" extrusionOk="0">
                    <a:moveTo>
                      <a:pt x="2631" y="0"/>
                    </a:moveTo>
                    <a:cubicBezTo>
                      <a:pt x="2631" y="0"/>
                      <a:pt x="10424" y="78486"/>
                      <a:pt x="64707" y="78486"/>
                    </a:cubicBezTo>
                    <a:lnTo>
                      <a:pt x="0" y="78486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8AAFDC">
                      <a:alpha val="18039"/>
                    </a:srgbClr>
                  </a:gs>
                  <a:gs pos="100000">
                    <a:srgbClr val="114CA0">
                      <a:alpha val="29019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4" name="Google Shape;54;p5"/>
          <p:cNvSpPr txBox="1">
            <a:spLocks noGrp="1"/>
          </p:cNvSpPr>
          <p:nvPr>
            <p:ph type="ctrTitle"/>
          </p:nvPr>
        </p:nvSpPr>
        <p:spPr>
          <a:xfrm flipH="1">
            <a:off x="7919933" y="2514715"/>
            <a:ext cx="25724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ubTitle" idx="1"/>
          </p:nvPr>
        </p:nvSpPr>
        <p:spPr>
          <a:xfrm flipH="1">
            <a:off x="7240100" y="3379700"/>
            <a:ext cx="3368000" cy="1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ctrTitle" idx="2"/>
          </p:nvPr>
        </p:nvSpPr>
        <p:spPr>
          <a:xfrm flipH="1">
            <a:off x="1468011" y="2514715"/>
            <a:ext cx="28504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subTitle" idx="3"/>
          </p:nvPr>
        </p:nvSpPr>
        <p:spPr>
          <a:xfrm flipH="1">
            <a:off x="1583900" y="3379700"/>
            <a:ext cx="3368000" cy="1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7212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 rot="10800000">
            <a:off x="-1448045" y="-36983"/>
            <a:ext cx="4029681" cy="4702604"/>
            <a:chOff x="5353050" y="0"/>
            <a:chExt cx="4407556" cy="5143580"/>
          </a:xfrm>
        </p:grpSpPr>
        <p:sp>
          <p:nvSpPr>
            <p:cNvPr id="21" name="Google Shape;21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 rot="-294">
            <a:off x="1869133" y="3789412"/>
            <a:ext cx="467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ubTitle" idx="1"/>
          </p:nvPr>
        </p:nvSpPr>
        <p:spPr>
          <a:xfrm flipH="1">
            <a:off x="2175933" y="4636733"/>
            <a:ext cx="4056400" cy="14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2950933" y="1564216"/>
            <a:ext cx="2506400" cy="16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29" name="Google Shape;29;p3"/>
          <p:cNvGrpSpPr/>
          <p:nvPr/>
        </p:nvGrpSpPr>
        <p:grpSpPr>
          <a:xfrm rot="10800000" flipH="1">
            <a:off x="2230012" y="-1214671"/>
            <a:ext cx="11525467" cy="8072677"/>
            <a:chOff x="5353050" y="0"/>
            <a:chExt cx="4407556" cy="5143580"/>
          </a:xfrm>
        </p:grpSpPr>
        <p:sp>
          <p:nvSpPr>
            <p:cNvPr id="30" name="Google Shape;30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631109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60" name="Google Shape;60;p6"/>
          <p:cNvGrpSpPr/>
          <p:nvPr/>
        </p:nvGrpSpPr>
        <p:grpSpPr>
          <a:xfrm>
            <a:off x="10" y="3779034"/>
            <a:ext cx="2766825" cy="3079023"/>
            <a:chOff x="6" y="2834274"/>
            <a:chExt cx="2075119" cy="2309267"/>
          </a:xfrm>
        </p:grpSpPr>
        <p:sp>
          <p:nvSpPr>
            <p:cNvPr id="61" name="Google Shape;61;p6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6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6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" name="Google Shape;64;p6"/>
          <p:cNvGrpSpPr/>
          <p:nvPr/>
        </p:nvGrpSpPr>
        <p:grpSpPr>
          <a:xfrm>
            <a:off x="10670208" y="13"/>
            <a:ext cx="1521789" cy="1692593"/>
            <a:chOff x="8002655" y="8"/>
            <a:chExt cx="1141342" cy="1269445"/>
          </a:xfrm>
        </p:grpSpPr>
        <p:sp>
          <p:nvSpPr>
            <p:cNvPr id="65" name="Google Shape;65;p6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6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767940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>
  <p:cSld name="One column 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7"/>
          <p:cNvGrpSpPr/>
          <p:nvPr/>
        </p:nvGrpSpPr>
        <p:grpSpPr>
          <a:xfrm>
            <a:off x="9405522" y="-17"/>
            <a:ext cx="2786500" cy="3101017"/>
            <a:chOff x="7054140" y="-13"/>
            <a:chExt cx="2089875" cy="2325763"/>
          </a:xfrm>
        </p:grpSpPr>
        <p:sp>
          <p:nvSpPr>
            <p:cNvPr id="69" name="Google Shape;69;p7"/>
            <p:cNvSpPr/>
            <p:nvPr/>
          </p:nvSpPr>
          <p:spPr>
            <a:xfrm rot="10800000" flipH="1">
              <a:off x="7054140" y="1027"/>
              <a:ext cx="2089855" cy="2324723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7"/>
            <p:cNvSpPr/>
            <p:nvPr/>
          </p:nvSpPr>
          <p:spPr>
            <a:xfrm rot="10800000" flipH="1">
              <a:off x="7105902" y="-13"/>
              <a:ext cx="2038095" cy="226712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7"/>
            <p:cNvSpPr/>
            <p:nvPr/>
          </p:nvSpPr>
          <p:spPr>
            <a:xfrm rot="10800000" flipH="1">
              <a:off x="7655173" y="-13"/>
              <a:ext cx="1488842" cy="168214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" name="Google Shape;72;p7"/>
          <p:cNvSpPr txBox="1">
            <a:spLocks noGrp="1"/>
          </p:cNvSpPr>
          <p:nvPr>
            <p:ph type="subTitle" idx="1"/>
          </p:nvPr>
        </p:nvSpPr>
        <p:spPr>
          <a:xfrm flipH="1">
            <a:off x="6909000" y="2685633"/>
            <a:ext cx="4297600" cy="25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3" name="Google Shape;73;p7"/>
          <p:cNvSpPr txBox="1">
            <a:spLocks noGrp="1"/>
          </p:cNvSpPr>
          <p:nvPr>
            <p:ph type="title"/>
          </p:nvPr>
        </p:nvSpPr>
        <p:spPr>
          <a:xfrm>
            <a:off x="5926997" y="5262947"/>
            <a:ext cx="52796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45495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Main poin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"/>
          <p:cNvSpPr/>
          <p:nvPr/>
        </p:nvSpPr>
        <p:spPr>
          <a:xfrm rot="10800000">
            <a:off x="-1524004" y="-69"/>
            <a:ext cx="10588437" cy="7703401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" name="Google Shape;76;p8"/>
          <p:cNvGrpSpPr/>
          <p:nvPr/>
        </p:nvGrpSpPr>
        <p:grpSpPr>
          <a:xfrm>
            <a:off x="1207805" y="-30952"/>
            <a:ext cx="10984219" cy="6888968"/>
            <a:chOff x="5353050" y="0"/>
            <a:chExt cx="4407556" cy="5143580"/>
          </a:xfrm>
        </p:grpSpPr>
        <p:sp>
          <p:nvSpPr>
            <p:cNvPr id="77" name="Google Shape;77;p8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8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8"/>
          <p:cNvSpPr txBox="1">
            <a:spLocks noGrp="1"/>
          </p:cNvSpPr>
          <p:nvPr>
            <p:ph type="title"/>
          </p:nvPr>
        </p:nvSpPr>
        <p:spPr>
          <a:xfrm rot="-151">
            <a:off x="1536400" y="1746409"/>
            <a:ext cx="9119200" cy="33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33652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>
  <p:cSld name="Section title and description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9"/>
          <p:cNvSpPr txBox="1">
            <a:spLocks noGrp="1"/>
          </p:cNvSpPr>
          <p:nvPr>
            <p:ph type="title"/>
          </p:nvPr>
        </p:nvSpPr>
        <p:spPr>
          <a:xfrm>
            <a:off x="1426433" y="1389339"/>
            <a:ext cx="3666400" cy="14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5" name="Google Shape;85;p9"/>
          <p:cNvSpPr txBox="1">
            <a:spLocks noGrp="1"/>
          </p:cNvSpPr>
          <p:nvPr>
            <p:ph type="subTitle" idx="1"/>
          </p:nvPr>
        </p:nvSpPr>
        <p:spPr>
          <a:xfrm>
            <a:off x="1468000" y="2668733"/>
            <a:ext cx="3947200" cy="1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14787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>
  <p:cSld name="Capt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0"/>
          <p:cNvSpPr txBox="1">
            <a:spLocks noGrp="1"/>
          </p:cNvSpPr>
          <p:nvPr>
            <p:ph type="ctrTitle"/>
          </p:nvPr>
        </p:nvSpPr>
        <p:spPr>
          <a:xfrm flipH="1">
            <a:off x="818881" y="5420100"/>
            <a:ext cx="48864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subTitle" idx="1"/>
          </p:nvPr>
        </p:nvSpPr>
        <p:spPr>
          <a:xfrm rot="-307" flipH="1">
            <a:off x="818881" y="3543500"/>
            <a:ext cx="4478800" cy="177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89" name="Google Shape;89;p10"/>
          <p:cNvGrpSpPr/>
          <p:nvPr/>
        </p:nvGrpSpPr>
        <p:grpSpPr>
          <a:xfrm rot="10800000">
            <a:off x="-1622820" y="3"/>
            <a:ext cx="5165656" cy="6028276"/>
            <a:chOff x="5353050" y="0"/>
            <a:chExt cx="4407556" cy="5143580"/>
          </a:xfrm>
        </p:grpSpPr>
        <p:sp>
          <p:nvSpPr>
            <p:cNvPr id="90" name="Google Shape;90;p10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10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10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10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10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941825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preserve="1">
  <p:cSld name="Big number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96;p11"/>
          <p:cNvGrpSpPr/>
          <p:nvPr/>
        </p:nvGrpSpPr>
        <p:grpSpPr>
          <a:xfrm>
            <a:off x="10" y="3779034"/>
            <a:ext cx="2766825" cy="3079023"/>
            <a:chOff x="6" y="2834274"/>
            <a:chExt cx="2075119" cy="2309267"/>
          </a:xfrm>
        </p:grpSpPr>
        <p:sp>
          <p:nvSpPr>
            <p:cNvPr id="97" name="Google Shape;97;p1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1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1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" name="Google Shape;100;p11"/>
          <p:cNvGrpSpPr/>
          <p:nvPr/>
        </p:nvGrpSpPr>
        <p:grpSpPr>
          <a:xfrm>
            <a:off x="10670208" y="13"/>
            <a:ext cx="1521789" cy="1692593"/>
            <a:chOff x="8002655" y="8"/>
            <a:chExt cx="1141342" cy="1269445"/>
          </a:xfrm>
        </p:grpSpPr>
        <p:sp>
          <p:nvSpPr>
            <p:cNvPr id="101" name="Google Shape;101;p1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1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" name="Google Shape;103;p11"/>
          <p:cNvSpPr txBox="1">
            <a:spLocks noGrp="1"/>
          </p:cNvSpPr>
          <p:nvPr>
            <p:ph type="title" hasCustomPrompt="1"/>
          </p:nvPr>
        </p:nvSpPr>
        <p:spPr>
          <a:xfrm>
            <a:off x="6854431" y="4036219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4" name="Google Shape;104;p11"/>
          <p:cNvSpPr txBox="1">
            <a:spLocks noGrp="1"/>
          </p:cNvSpPr>
          <p:nvPr>
            <p:ph type="subTitle" idx="1"/>
          </p:nvPr>
        </p:nvSpPr>
        <p:spPr>
          <a:xfrm flipH="1">
            <a:off x="6873349" y="4603337"/>
            <a:ext cx="20256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5" name="Google Shape;105;p11"/>
          <p:cNvSpPr txBox="1">
            <a:spLocks noGrp="1"/>
          </p:cNvSpPr>
          <p:nvPr>
            <p:ph type="title" idx="2" hasCustomPrompt="1"/>
          </p:nvPr>
        </p:nvSpPr>
        <p:spPr>
          <a:xfrm>
            <a:off x="2726217" y="3086767"/>
            <a:ext cx="23212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5333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6" name="Google Shape;106;p11"/>
          <p:cNvSpPr txBox="1">
            <a:spLocks noGrp="1"/>
          </p:cNvSpPr>
          <p:nvPr>
            <p:ph type="subTitle" idx="3"/>
          </p:nvPr>
        </p:nvSpPr>
        <p:spPr>
          <a:xfrm flipH="1">
            <a:off x="6873452" y="2655393"/>
            <a:ext cx="3598000" cy="13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7" name="Google Shape;107;p11"/>
          <p:cNvSpPr txBox="1">
            <a:spLocks noGrp="1"/>
          </p:cNvSpPr>
          <p:nvPr>
            <p:ph type="title" idx="4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06012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preserve="1">
  <p:cSld name="Title only 2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12"/>
          <p:cNvGrpSpPr/>
          <p:nvPr/>
        </p:nvGrpSpPr>
        <p:grpSpPr>
          <a:xfrm rot="10800000">
            <a:off x="-28" y="5165402"/>
            <a:ext cx="1521789" cy="1692593"/>
            <a:chOff x="8002655" y="8"/>
            <a:chExt cx="1141342" cy="1269445"/>
          </a:xfrm>
        </p:grpSpPr>
        <p:sp>
          <p:nvSpPr>
            <p:cNvPr id="110" name="Google Shape;110;p1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1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" name="Google Shape;112;p12"/>
          <p:cNvGrpSpPr/>
          <p:nvPr/>
        </p:nvGrpSpPr>
        <p:grpSpPr>
          <a:xfrm rot="10800000">
            <a:off x="9252001" y="13"/>
            <a:ext cx="2939995" cy="2976761"/>
            <a:chOff x="-21" y="2910925"/>
            <a:chExt cx="2204996" cy="2232571"/>
          </a:xfrm>
        </p:grpSpPr>
        <p:sp>
          <p:nvSpPr>
            <p:cNvPr id="113" name="Google Shape;113;p12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12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12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6" name="Google Shape;116;p12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39681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mall numbers" preserve="1">
  <p:cSld name="Small number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p13"/>
          <p:cNvGrpSpPr/>
          <p:nvPr/>
        </p:nvGrpSpPr>
        <p:grpSpPr>
          <a:xfrm>
            <a:off x="10" y="3779034"/>
            <a:ext cx="2766825" cy="3079023"/>
            <a:chOff x="6" y="2834274"/>
            <a:chExt cx="2075119" cy="2309267"/>
          </a:xfrm>
        </p:grpSpPr>
        <p:sp>
          <p:nvSpPr>
            <p:cNvPr id="119" name="Google Shape;119;p13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13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13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2" name="Google Shape;122;p13"/>
          <p:cNvGrpSpPr/>
          <p:nvPr/>
        </p:nvGrpSpPr>
        <p:grpSpPr>
          <a:xfrm>
            <a:off x="10670208" y="13"/>
            <a:ext cx="1521789" cy="1692593"/>
            <a:chOff x="8002655" y="8"/>
            <a:chExt cx="1141342" cy="1269445"/>
          </a:xfrm>
        </p:grpSpPr>
        <p:sp>
          <p:nvSpPr>
            <p:cNvPr id="123" name="Google Shape;123;p13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13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5" name="Google Shape;125;p13"/>
          <p:cNvSpPr txBox="1">
            <a:spLocks noGrp="1"/>
          </p:cNvSpPr>
          <p:nvPr>
            <p:ph type="title" hasCustomPrompt="1"/>
          </p:nvPr>
        </p:nvSpPr>
        <p:spPr>
          <a:xfrm>
            <a:off x="3036717" y="4017300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1"/>
          </p:nvPr>
        </p:nvSpPr>
        <p:spPr>
          <a:xfrm flipH="1">
            <a:off x="3036751" y="4667300"/>
            <a:ext cx="1912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title" idx="2" hasCustomPrompt="1"/>
          </p:nvPr>
        </p:nvSpPr>
        <p:spPr>
          <a:xfrm>
            <a:off x="3036717" y="2109548"/>
            <a:ext cx="1407200" cy="6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8" name="Google Shape;128;p13"/>
          <p:cNvSpPr txBox="1">
            <a:spLocks noGrp="1"/>
          </p:cNvSpPr>
          <p:nvPr>
            <p:ph type="subTitle" idx="3"/>
          </p:nvPr>
        </p:nvSpPr>
        <p:spPr>
          <a:xfrm flipH="1">
            <a:off x="3036717" y="2709500"/>
            <a:ext cx="1959200" cy="6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title" idx="4" hasCustomPrompt="1"/>
          </p:nvPr>
        </p:nvSpPr>
        <p:spPr>
          <a:xfrm>
            <a:off x="8121329" y="4017300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0" name="Google Shape;130;p13"/>
          <p:cNvSpPr txBox="1">
            <a:spLocks noGrp="1"/>
          </p:cNvSpPr>
          <p:nvPr>
            <p:ph type="subTitle" idx="5"/>
          </p:nvPr>
        </p:nvSpPr>
        <p:spPr>
          <a:xfrm flipH="1">
            <a:off x="8121329" y="4667308"/>
            <a:ext cx="20256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title" idx="6" hasCustomPrompt="1"/>
          </p:nvPr>
        </p:nvSpPr>
        <p:spPr>
          <a:xfrm>
            <a:off x="8121313" y="2018600"/>
            <a:ext cx="2321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2" name="Google Shape;132;p13"/>
          <p:cNvSpPr txBox="1">
            <a:spLocks noGrp="1"/>
          </p:cNvSpPr>
          <p:nvPr>
            <p:ph type="subTitle" idx="7"/>
          </p:nvPr>
        </p:nvSpPr>
        <p:spPr>
          <a:xfrm flipH="1">
            <a:off x="8121329" y="2671441"/>
            <a:ext cx="16940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title" idx="8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89060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preserve="1">
  <p:cSld name="Table of contents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4"/>
          <p:cNvSpPr/>
          <p:nvPr/>
        </p:nvSpPr>
        <p:spPr>
          <a:xfrm rot="10800000">
            <a:off x="6610746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14"/>
          <p:cNvSpPr txBox="1">
            <a:spLocks noGrp="1"/>
          </p:cNvSpPr>
          <p:nvPr>
            <p:ph type="subTitle" idx="1"/>
          </p:nvPr>
        </p:nvSpPr>
        <p:spPr>
          <a:xfrm flipH="1">
            <a:off x="2199400" y="1790201"/>
            <a:ext cx="4379200" cy="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4"/>
          <p:cNvSpPr txBox="1">
            <a:spLocks noGrp="1"/>
          </p:cNvSpPr>
          <p:nvPr>
            <p:ph type="subTitle" idx="2"/>
          </p:nvPr>
        </p:nvSpPr>
        <p:spPr>
          <a:xfrm flipH="1">
            <a:off x="2199400" y="4176643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4"/>
          <p:cNvSpPr txBox="1">
            <a:spLocks noGrp="1"/>
          </p:cNvSpPr>
          <p:nvPr>
            <p:ph type="title" hasCustomPrompt="1"/>
          </p:nvPr>
        </p:nvSpPr>
        <p:spPr>
          <a:xfrm>
            <a:off x="993997" y="1677577"/>
            <a:ext cx="9336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39" name="Google Shape;139;p14"/>
          <p:cNvSpPr txBox="1">
            <a:spLocks noGrp="1"/>
          </p:cNvSpPr>
          <p:nvPr>
            <p:ph type="subTitle" idx="3"/>
          </p:nvPr>
        </p:nvSpPr>
        <p:spPr>
          <a:xfrm flipH="1">
            <a:off x="2199400" y="2984801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4"/>
          <p:cNvSpPr txBox="1">
            <a:spLocks noGrp="1"/>
          </p:cNvSpPr>
          <p:nvPr>
            <p:ph type="subTitle" idx="4"/>
          </p:nvPr>
        </p:nvSpPr>
        <p:spPr>
          <a:xfrm flipH="1">
            <a:off x="2199596" y="1266283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1" name="Google Shape;141;p14"/>
          <p:cNvSpPr txBox="1">
            <a:spLocks noGrp="1"/>
          </p:cNvSpPr>
          <p:nvPr>
            <p:ph type="subTitle" idx="5"/>
          </p:nvPr>
        </p:nvSpPr>
        <p:spPr>
          <a:xfrm flipH="1">
            <a:off x="2199600" y="3653244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2" name="Google Shape;142;p14"/>
          <p:cNvSpPr txBox="1">
            <a:spLocks noGrp="1"/>
          </p:cNvSpPr>
          <p:nvPr>
            <p:ph type="subTitle" idx="6"/>
          </p:nvPr>
        </p:nvSpPr>
        <p:spPr>
          <a:xfrm flipH="1">
            <a:off x="2199333" y="2459133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3" name="Google Shape;143;p14"/>
          <p:cNvSpPr txBox="1">
            <a:spLocks noGrp="1"/>
          </p:cNvSpPr>
          <p:nvPr>
            <p:ph type="title" idx="7" hasCustomPrompt="1"/>
          </p:nvPr>
        </p:nvSpPr>
        <p:spPr>
          <a:xfrm>
            <a:off x="1044600" y="2985200"/>
            <a:ext cx="832400" cy="38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4" name="Google Shape;144;p14"/>
          <p:cNvSpPr txBox="1">
            <a:spLocks noGrp="1"/>
          </p:cNvSpPr>
          <p:nvPr>
            <p:ph type="title" idx="8" hasCustomPrompt="1"/>
          </p:nvPr>
        </p:nvSpPr>
        <p:spPr>
          <a:xfrm>
            <a:off x="1044600" y="4124667"/>
            <a:ext cx="832400" cy="47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4"/>
          <p:cNvSpPr txBox="1">
            <a:spLocks noGrp="1"/>
          </p:cNvSpPr>
          <p:nvPr>
            <p:ph type="subTitle" idx="9"/>
          </p:nvPr>
        </p:nvSpPr>
        <p:spPr>
          <a:xfrm flipH="1">
            <a:off x="2199400" y="5355817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4"/>
          <p:cNvSpPr txBox="1">
            <a:spLocks noGrp="1"/>
          </p:cNvSpPr>
          <p:nvPr>
            <p:ph type="subTitle" idx="13"/>
          </p:nvPr>
        </p:nvSpPr>
        <p:spPr>
          <a:xfrm flipH="1">
            <a:off x="2199600" y="5047015"/>
            <a:ext cx="3608400" cy="54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7" name="Google Shape;147;p14"/>
          <p:cNvSpPr txBox="1">
            <a:spLocks noGrp="1"/>
          </p:cNvSpPr>
          <p:nvPr>
            <p:ph type="title" idx="14" hasCustomPrompt="1"/>
          </p:nvPr>
        </p:nvSpPr>
        <p:spPr>
          <a:xfrm>
            <a:off x="1044600" y="5347333"/>
            <a:ext cx="832400" cy="38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148" name="Google Shape;148;p14"/>
          <p:cNvGrpSpPr/>
          <p:nvPr/>
        </p:nvGrpSpPr>
        <p:grpSpPr>
          <a:xfrm>
            <a:off x="7137400" y="0"/>
            <a:ext cx="5876741" cy="6858107"/>
            <a:chOff x="5353050" y="0"/>
            <a:chExt cx="4407556" cy="5143580"/>
          </a:xfrm>
        </p:grpSpPr>
        <p:sp>
          <p:nvSpPr>
            <p:cNvPr id="149" name="Google Shape;149;p14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14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14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14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14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4" name="Google Shape;154;p14"/>
          <p:cNvSpPr txBox="1">
            <a:spLocks noGrp="1"/>
          </p:cNvSpPr>
          <p:nvPr>
            <p:ph type="title" idx="15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02830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>
  <p:cSld name="Title and three columns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5"/>
          <p:cNvSpPr txBox="1">
            <a:spLocks noGrp="1"/>
          </p:cNvSpPr>
          <p:nvPr>
            <p:ph type="ctrTitle"/>
          </p:nvPr>
        </p:nvSpPr>
        <p:spPr>
          <a:xfrm flipH="1">
            <a:off x="5055600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15"/>
          <p:cNvSpPr txBox="1">
            <a:spLocks noGrp="1"/>
          </p:cNvSpPr>
          <p:nvPr>
            <p:ph type="subTitle" idx="1"/>
          </p:nvPr>
        </p:nvSpPr>
        <p:spPr>
          <a:xfrm flipH="1">
            <a:off x="4757200" y="441896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58" name="Google Shape;158;p15"/>
          <p:cNvSpPr txBox="1">
            <a:spLocks noGrp="1"/>
          </p:cNvSpPr>
          <p:nvPr>
            <p:ph type="ctrTitle" idx="2"/>
          </p:nvPr>
        </p:nvSpPr>
        <p:spPr>
          <a:xfrm flipH="1">
            <a:off x="8652415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15"/>
          <p:cNvSpPr txBox="1">
            <a:spLocks noGrp="1"/>
          </p:cNvSpPr>
          <p:nvPr>
            <p:ph type="subTitle" idx="3"/>
          </p:nvPr>
        </p:nvSpPr>
        <p:spPr>
          <a:xfrm flipH="1">
            <a:off x="8403415" y="4418957"/>
            <a:ext cx="25788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60" name="Google Shape;160;p15"/>
          <p:cNvSpPr txBox="1">
            <a:spLocks noGrp="1"/>
          </p:cNvSpPr>
          <p:nvPr>
            <p:ph type="ctrTitle" idx="4"/>
          </p:nvPr>
        </p:nvSpPr>
        <p:spPr>
          <a:xfrm flipH="1">
            <a:off x="1461600" y="2063033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15"/>
          <p:cNvSpPr txBox="1">
            <a:spLocks noGrp="1"/>
          </p:cNvSpPr>
          <p:nvPr>
            <p:ph type="subTitle" idx="5"/>
          </p:nvPr>
        </p:nvSpPr>
        <p:spPr>
          <a:xfrm flipH="1">
            <a:off x="1163200" y="441895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62" name="Google Shape;162;p15"/>
          <p:cNvGrpSpPr/>
          <p:nvPr/>
        </p:nvGrpSpPr>
        <p:grpSpPr>
          <a:xfrm>
            <a:off x="10670208" y="13"/>
            <a:ext cx="1521789" cy="1692593"/>
            <a:chOff x="8002655" y="8"/>
            <a:chExt cx="1141342" cy="1269445"/>
          </a:xfrm>
        </p:grpSpPr>
        <p:sp>
          <p:nvSpPr>
            <p:cNvPr id="163" name="Google Shape;163;p15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5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" name="Google Shape;165;p15"/>
          <p:cNvGrpSpPr/>
          <p:nvPr/>
        </p:nvGrpSpPr>
        <p:grpSpPr>
          <a:xfrm>
            <a:off x="-28" y="3881236"/>
            <a:ext cx="2939995" cy="2976761"/>
            <a:chOff x="-21" y="2910925"/>
            <a:chExt cx="2204996" cy="2232571"/>
          </a:xfrm>
        </p:grpSpPr>
        <p:sp>
          <p:nvSpPr>
            <p:cNvPr id="166" name="Google Shape;166;p15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5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5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15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1465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60" name="Google Shape;60;p6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61" name="Google Shape;61;p6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6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6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" name="Google Shape;64;p6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65" name="Google Shape;65;p6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6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717560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 preserve="1">
  <p:cSld name="Title and four columns 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6"/>
          <p:cNvSpPr txBox="1">
            <a:spLocks noGrp="1"/>
          </p:cNvSpPr>
          <p:nvPr>
            <p:ph type="ctrTitle"/>
          </p:nvPr>
        </p:nvSpPr>
        <p:spPr>
          <a:xfrm flipH="1">
            <a:off x="7046004" y="2643487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16"/>
          <p:cNvSpPr txBox="1">
            <a:spLocks noGrp="1"/>
          </p:cNvSpPr>
          <p:nvPr>
            <p:ph type="subTitle" idx="1"/>
          </p:nvPr>
        </p:nvSpPr>
        <p:spPr>
          <a:xfrm flipH="1">
            <a:off x="7452404" y="1677184"/>
            <a:ext cx="297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3" name="Google Shape;173;p16"/>
          <p:cNvSpPr txBox="1">
            <a:spLocks noGrp="1"/>
          </p:cNvSpPr>
          <p:nvPr>
            <p:ph type="ctrTitle" idx="2"/>
          </p:nvPr>
        </p:nvSpPr>
        <p:spPr>
          <a:xfrm flipH="1">
            <a:off x="7046171" y="5092904"/>
            <a:ext cx="309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6"/>
          <p:cNvSpPr txBox="1">
            <a:spLocks noGrp="1"/>
          </p:cNvSpPr>
          <p:nvPr>
            <p:ph type="subTitle" idx="3"/>
          </p:nvPr>
        </p:nvSpPr>
        <p:spPr>
          <a:xfrm flipH="1">
            <a:off x="7452404" y="4126567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5" name="Google Shape;175;p16"/>
          <p:cNvSpPr txBox="1">
            <a:spLocks noGrp="1"/>
          </p:cNvSpPr>
          <p:nvPr>
            <p:ph type="ctrTitle" idx="4"/>
          </p:nvPr>
        </p:nvSpPr>
        <p:spPr>
          <a:xfrm flipH="1">
            <a:off x="2397825" y="2643487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6" name="Google Shape;176;p16"/>
          <p:cNvSpPr txBox="1">
            <a:spLocks noGrp="1"/>
          </p:cNvSpPr>
          <p:nvPr>
            <p:ph type="subTitle" idx="5"/>
          </p:nvPr>
        </p:nvSpPr>
        <p:spPr>
          <a:xfrm flipH="1">
            <a:off x="2702625" y="1677184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7" name="Google Shape;177;p16"/>
          <p:cNvSpPr txBox="1">
            <a:spLocks noGrp="1"/>
          </p:cNvSpPr>
          <p:nvPr>
            <p:ph type="ctrTitle" idx="6"/>
          </p:nvPr>
        </p:nvSpPr>
        <p:spPr>
          <a:xfrm flipH="1">
            <a:off x="2397832" y="5092904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16"/>
          <p:cNvSpPr txBox="1">
            <a:spLocks noGrp="1"/>
          </p:cNvSpPr>
          <p:nvPr>
            <p:ph type="subTitle" idx="7"/>
          </p:nvPr>
        </p:nvSpPr>
        <p:spPr>
          <a:xfrm flipH="1">
            <a:off x="2702625" y="4126567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9" name="Google Shape;179;p16"/>
          <p:cNvSpPr txBox="1">
            <a:spLocks noGrp="1"/>
          </p:cNvSpPr>
          <p:nvPr>
            <p:ph type="title" idx="8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180" name="Google Shape;180;p16"/>
          <p:cNvGrpSpPr/>
          <p:nvPr/>
        </p:nvGrpSpPr>
        <p:grpSpPr>
          <a:xfrm>
            <a:off x="10" y="3779034"/>
            <a:ext cx="2766825" cy="3079023"/>
            <a:chOff x="6" y="2834274"/>
            <a:chExt cx="2075119" cy="2309267"/>
          </a:xfrm>
        </p:grpSpPr>
        <p:sp>
          <p:nvSpPr>
            <p:cNvPr id="181" name="Google Shape;181;p16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6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6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4" name="Google Shape;184;p16"/>
          <p:cNvGrpSpPr/>
          <p:nvPr/>
        </p:nvGrpSpPr>
        <p:grpSpPr>
          <a:xfrm>
            <a:off x="10670208" y="13"/>
            <a:ext cx="1521789" cy="1692593"/>
            <a:chOff x="8002655" y="8"/>
            <a:chExt cx="1141342" cy="1269445"/>
          </a:xfrm>
        </p:grpSpPr>
        <p:sp>
          <p:nvSpPr>
            <p:cNvPr id="185" name="Google Shape;185;p16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6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352808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 preserve="1">
  <p:cSld name="Title and three columns 2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7"/>
          <p:cNvSpPr txBox="1">
            <a:spLocks noGrp="1"/>
          </p:cNvSpPr>
          <p:nvPr>
            <p:ph type="ctrTitle"/>
          </p:nvPr>
        </p:nvSpPr>
        <p:spPr>
          <a:xfrm>
            <a:off x="2472068" y="1564403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89" name="Google Shape;189;p17"/>
          <p:cNvSpPr txBox="1">
            <a:spLocks noGrp="1"/>
          </p:cNvSpPr>
          <p:nvPr>
            <p:ph type="subTitle" idx="1"/>
          </p:nvPr>
        </p:nvSpPr>
        <p:spPr>
          <a:xfrm>
            <a:off x="5054933" y="1794767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0" name="Google Shape;190;p17"/>
          <p:cNvSpPr txBox="1">
            <a:spLocks noGrp="1"/>
          </p:cNvSpPr>
          <p:nvPr>
            <p:ph type="ctrTitle" idx="2"/>
          </p:nvPr>
        </p:nvSpPr>
        <p:spPr>
          <a:xfrm>
            <a:off x="2472068" y="3060121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91" name="Google Shape;191;p17"/>
          <p:cNvSpPr txBox="1">
            <a:spLocks noGrp="1"/>
          </p:cNvSpPr>
          <p:nvPr>
            <p:ph type="subTitle" idx="3"/>
          </p:nvPr>
        </p:nvSpPr>
        <p:spPr>
          <a:xfrm>
            <a:off x="5054933" y="3281600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2" name="Google Shape;192;p17"/>
          <p:cNvSpPr txBox="1">
            <a:spLocks noGrp="1"/>
          </p:cNvSpPr>
          <p:nvPr>
            <p:ph type="ctrTitle" idx="4"/>
          </p:nvPr>
        </p:nvSpPr>
        <p:spPr>
          <a:xfrm>
            <a:off x="2472068" y="4671025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93" name="Google Shape;193;p17"/>
          <p:cNvSpPr txBox="1">
            <a:spLocks noGrp="1"/>
          </p:cNvSpPr>
          <p:nvPr>
            <p:ph type="subTitle" idx="5"/>
          </p:nvPr>
        </p:nvSpPr>
        <p:spPr>
          <a:xfrm>
            <a:off x="5054933" y="4900800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4" name="Google Shape;194;p17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sp>
        <p:nvSpPr>
          <p:cNvPr id="195" name="Google Shape;195;p17"/>
          <p:cNvSpPr/>
          <p:nvPr/>
        </p:nvSpPr>
        <p:spPr>
          <a:xfrm rot="10800000">
            <a:off x="6610746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6" name="Google Shape;196;p17"/>
          <p:cNvGrpSpPr/>
          <p:nvPr/>
        </p:nvGrpSpPr>
        <p:grpSpPr>
          <a:xfrm>
            <a:off x="7137400" y="0"/>
            <a:ext cx="5876741" cy="6858107"/>
            <a:chOff x="5353050" y="0"/>
            <a:chExt cx="4407556" cy="5143580"/>
          </a:xfrm>
        </p:grpSpPr>
        <p:sp>
          <p:nvSpPr>
            <p:cNvPr id="197" name="Google Shape;197;p17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7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7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17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7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306778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 preserve="1">
  <p:cSld name="Title and three columns 3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8"/>
          <p:cNvSpPr txBox="1">
            <a:spLocks noGrp="1"/>
          </p:cNvSpPr>
          <p:nvPr>
            <p:ph type="ctrTitle"/>
          </p:nvPr>
        </p:nvSpPr>
        <p:spPr>
          <a:xfrm flipH="1">
            <a:off x="5055600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4" name="Google Shape;204;p18"/>
          <p:cNvSpPr txBox="1">
            <a:spLocks noGrp="1"/>
          </p:cNvSpPr>
          <p:nvPr>
            <p:ph type="subTitle" idx="1"/>
          </p:nvPr>
        </p:nvSpPr>
        <p:spPr>
          <a:xfrm flipH="1">
            <a:off x="4757200" y="441896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05" name="Google Shape;205;p18"/>
          <p:cNvSpPr txBox="1">
            <a:spLocks noGrp="1"/>
          </p:cNvSpPr>
          <p:nvPr>
            <p:ph type="ctrTitle" idx="2"/>
          </p:nvPr>
        </p:nvSpPr>
        <p:spPr>
          <a:xfrm flipH="1">
            <a:off x="8652415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6" name="Google Shape;206;p18"/>
          <p:cNvSpPr txBox="1">
            <a:spLocks noGrp="1"/>
          </p:cNvSpPr>
          <p:nvPr>
            <p:ph type="subTitle" idx="3"/>
          </p:nvPr>
        </p:nvSpPr>
        <p:spPr>
          <a:xfrm flipH="1">
            <a:off x="8403415" y="4418957"/>
            <a:ext cx="25788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07" name="Google Shape;207;p18"/>
          <p:cNvSpPr txBox="1">
            <a:spLocks noGrp="1"/>
          </p:cNvSpPr>
          <p:nvPr>
            <p:ph type="ctrTitle" idx="4"/>
          </p:nvPr>
        </p:nvSpPr>
        <p:spPr>
          <a:xfrm flipH="1">
            <a:off x="927400" y="1987833"/>
            <a:ext cx="3149200" cy="84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8" name="Google Shape;208;p18"/>
          <p:cNvSpPr txBox="1">
            <a:spLocks noGrp="1"/>
          </p:cNvSpPr>
          <p:nvPr>
            <p:ph type="subTitle" idx="5"/>
          </p:nvPr>
        </p:nvSpPr>
        <p:spPr>
          <a:xfrm flipH="1">
            <a:off x="1163200" y="441895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209" name="Google Shape;209;p18"/>
          <p:cNvGrpSpPr/>
          <p:nvPr/>
        </p:nvGrpSpPr>
        <p:grpSpPr>
          <a:xfrm>
            <a:off x="10670208" y="13"/>
            <a:ext cx="1521789" cy="1692593"/>
            <a:chOff x="8002655" y="8"/>
            <a:chExt cx="1141342" cy="1269445"/>
          </a:xfrm>
        </p:grpSpPr>
        <p:sp>
          <p:nvSpPr>
            <p:cNvPr id="210" name="Google Shape;210;p18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8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" name="Google Shape;212;p18"/>
          <p:cNvGrpSpPr/>
          <p:nvPr/>
        </p:nvGrpSpPr>
        <p:grpSpPr>
          <a:xfrm>
            <a:off x="-28" y="3881236"/>
            <a:ext cx="2939995" cy="2976761"/>
            <a:chOff x="-21" y="2910925"/>
            <a:chExt cx="2204996" cy="2232571"/>
          </a:xfrm>
        </p:grpSpPr>
        <p:sp>
          <p:nvSpPr>
            <p:cNvPr id="213" name="Google Shape;213;p18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8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8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6" name="Google Shape;216;p18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1592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 preserve="1">
  <p:cSld name="Title and six columns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9"/>
          <p:cNvSpPr txBox="1">
            <a:spLocks noGrp="1"/>
          </p:cNvSpPr>
          <p:nvPr>
            <p:ph type="ctrTitle"/>
          </p:nvPr>
        </p:nvSpPr>
        <p:spPr>
          <a:xfrm flipH="1">
            <a:off x="1965300" y="3248500"/>
            <a:ext cx="3144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19" name="Google Shape;219;p19"/>
          <p:cNvSpPr txBox="1">
            <a:spLocks noGrp="1"/>
          </p:cNvSpPr>
          <p:nvPr>
            <p:ph type="subTitle" idx="1"/>
          </p:nvPr>
        </p:nvSpPr>
        <p:spPr>
          <a:xfrm flipH="1">
            <a:off x="1917955" y="3721279"/>
            <a:ext cx="36352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0" name="Google Shape;220;p19"/>
          <p:cNvSpPr txBox="1">
            <a:spLocks noGrp="1"/>
          </p:cNvSpPr>
          <p:nvPr>
            <p:ph type="ctrTitle" idx="2"/>
          </p:nvPr>
        </p:nvSpPr>
        <p:spPr>
          <a:xfrm flipH="1">
            <a:off x="7569233" y="3248497"/>
            <a:ext cx="2530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1" name="Google Shape;221;p19"/>
          <p:cNvSpPr txBox="1">
            <a:spLocks noGrp="1"/>
          </p:cNvSpPr>
          <p:nvPr>
            <p:ph type="subTitle" idx="3"/>
          </p:nvPr>
        </p:nvSpPr>
        <p:spPr>
          <a:xfrm flipH="1">
            <a:off x="7540852" y="3721279"/>
            <a:ext cx="3246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2" name="Google Shape;222;p19"/>
          <p:cNvSpPr txBox="1">
            <a:spLocks noGrp="1"/>
          </p:cNvSpPr>
          <p:nvPr>
            <p:ph type="ctrTitle" idx="4"/>
          </p:nvPr>
        </p:nvSpPr>
        <p:spPr>
          <a:xfrm flipH="1">
            <a:off x="1965267" y="1867633"/>
            <a:ext cx="2530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3" name="Google Shape;223;p19"/>
          <p:cNvSpPr txBox="1">
            <a:spLocks noGrp="1"/>
          </p:cNvSpPr>
          <p:nvPr>
            <p:ph type="subTitle" idx="5"/>
          </p:nvPr>
        </p:nvSpPr>
        <p:spPr>
          <a:xfrm flipH="1">
            <a:off x="1917955" y="2336300"/>
            <a:ext cx="36352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4" name="Google Shape;224;p19"/>
          <p:cNvSpPr txBox="1">
            <a:spLocks noGrp="1"/>
          </p:cNvSpPr>
          <p:nvPr>
            <p:ph type="ctrTitle" idx="6"/>
          </p:nvPr>
        </p:nvSpPr>
        <p:spPr>
          <a:xfrm flipH="1">
            <a:off x="1965267" y="4709167"/>
            <a:ext cx="20808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5" name="Google Shape;225;p19"/>
          <p:cNvSpPr txBox="1">
            <a:spLocks noGrp="1"/>
          </p:cNvSpPr>
          <p:nvPr>
            <p:ph type="subTitle" idx="7"/>
          </p:nvPr>
        </p:nvSpPr>
        <p:spPr>
          <a:xfrm flipH="1">
            <a:off x="1918000" y="5180333"/>
            <a:ext cx="3754000" cy="9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6" name="Google Shape;226;p19"/>
          <p:cNvSpPr txBox="1">
            <a:spLocks noGrp="1"/>
          </p:cNvSpPr>
          <p:nvPr>
            <p:ph type="ctrTitle" idx="8"/>
          </p:nvPr>
        </p:nvSpPr>
        <p:spPr>
          <a:xfrm flipH="1">
            <a:off x="7522000" y="4709167"/>
            <a:ext cx="39132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7" name="Google Shape;227;p19"/>
          <p:cNvSpPr txBox="1">
            <a:spLocks noGrp="1"/>
          </p:cNvSpPr>
          <p:nvPr>
            <p:ph type="subTitle" idx="9"/>
          </p:nvPr>
        </p:nvSpPr>
        <p:spPr>
          <a:xfrm flipH="1">
            <a:off x="7521933" y="5180333"/>
            <a:ext cx="3514400" cy="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8" name="Google Shape;228;p19"/>
          <p:cNvSpPr txBox="1">
            <a:spLocks noGrp="1"/>
          </p:cNvSpPr>
          <p:nvPr>
            <p:ph type="ctrTitle" idx="13"/>
          </p:nvPr>
        </p:nvSpPr>
        <p:spPr>
          <a:xfrm flipH="1">
            <a:off x="7569233" y="1867633"/>
            <a:ext cx="24320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9" name="Google Shape;229;p19"/>
          <p:cNvSpPr txBox="1">
            <a:spLocks noGrp="1"/>
          </p:cNvSpPr>
          <p:nvPr>
            <p:ph type="subTitle" idx="14"/>
          </p:nvPr>
        </p:nvSpPr>
        <p:spPr>
          <a:xfrm flipH="1">
            <a:off x="7521933" y="2336300"/>
            <a:ext cx="35144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30" name="Google Shape;230;p19"/>
          <p:cNvSpPr txBox="1">
            <a:spLocks noGrp="1"/>
          </p:cNvSpPr>
          <p:nvPr>
            <p:ph type="title" idx="15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31" name="Google Shape;231;p19"/>
          <p:cNvGrpSpPr/>
          <p:nvPr/>
        </p:nvGrpSpPr>
        <p:grpSpPr>
          <a:xfrm>
            <a:off x="10670208" y="13"/>
            <a:ext cx="1521789" cy="1692593"/>
            <a:chOff x="8002655" y="8"/>
            <a:chExt cx="1141342" cy="1269445"/>
          </a:xfrm>
        </p:grpSpPr>
        <p:sp>
          <p:nvSpPr>
            <p:cNvPr id="232" name="Google Shape;232;p19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19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4" name="Google Shape;234;p19"/>
          <p:cNvGrpSpPr/>
          <p:nvPr/>
        </p:nvGrpSpPr>
        <p:grpSpPr>
          <a:xfrm>
            <a:off x="-28" y="3881236"/>
            <a:ext cx="2939995" cy="2976761"/>
            <a:chOff x="-21" y="2910925"/>
            <a:chExt cx="2204996" cy="2232571"/>
          </a:xfrm>
        </p:grpSpPr>
        <p:sp>
          <p:nvSpPr>
            <p:cNvPr id="235" name="Google Shape;235;p19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9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9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644207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 preserve="1">
  <p:cSld name="Title and list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0"/>
          <p:cNvSpPr txBox="1">
            <a:spLocks noGrp="1"/>
          </p:cNvSpPr>
          <p:nvPr>
            <p:ph type="body" idx="1"/>
          </p:nvPr>
        </p:nvSpPr>
        <p:spPr>
          <a:xfrm>
            <a:off x="693833" y="1847400"/>
            <a:ext cx="4526000" cy="31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402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Raleway Thin"/>
              <a:buChar char="●"/>
              <a:defRPr sz="2400"/>
            </a:lvl1pPr>
            <a:lvl2pPr marL="1219140" lvl="1" indent="-440245" rtl="0">
              <a:spcBef>
                <a:spcPts val="2133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09" lvl="2" indent="-43177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278" lvl="3" indent="-43177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848" lvl="4" indent="-423312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418" lvl="5" indent="-423312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6987" lvl="6" indent="-41484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557" lvl="7" indent="-41484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126" lvl="8" indent="-423312" rtl="0">
              <a:spcBef>
                <a:spcPts val="2133"/>
              </a:spcBef>
              <a:spcAft>
                <a:spcPts val="2133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40" name="Google Shape;240;p20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1" name="Google Shape;241;p20"/>
          <p:cNvGrpSpPr/>
          <p:nvPr/>
        </p:nvGrpSpPr>
        <p:grpSpPr>
          <a:xfrm>
            <a:off x="10" y="3779034"/>
            <a:ext cx="2766825" cy="3079023"/>
            <a:chOff x="6" y="2834274"/>
            <a:chExt cx="2075119" cy="2309267"/>
          </a:xfrm>
        </p:grpSpPr>
        <p:sp>
          <p:nvSpPr>
            <p:cNvPr id="242" name="Google Shape;242;p20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20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20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288997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design" preserve="1">
  <p:cSld name="Technology design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1"/>
          <p:cNvSpPr txBox="1">
            <a:spLocks noGrp="1"/>
          </p:cNvSpPr>
          <p:nvPr>
            <p:ph type="subTitle" idx="1"/>
          </p:nvPr>
        </p:nvSpPr>
        <p:spPr>
          <a:xfrm flipH="1">
            <a:off x="6899167" y="3486917"/>
            <a:ext cx="2562400" cy="11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47" name="Google Shape;247;p21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8" name="Google Shape;248;p21"/>
          <p:cNvGrpSpPr/>
          <p:nvPr/>
        </p:nvGrpSpPr>
        <p:grpSpPr>
          <a:xfrm>
            <a:off x="5" y="4738024"/>
            <a:ext cx="1904959" cy="2119907"/>
            <a:chOff x="6" y="2834274"/>
            <a:chExt cx="2075119" cy="2309267"/>
          </a:xfrm>
        </p:grpSpPr>
        <p:sp>
          <p:nvSpPr>
            <p:cNvPr id="249" name="Google Shape;249;p2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2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2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2" name="Google Shape;252;p21"/>
          <p:cNvGrpSpPr/>
          <p:nvPr/>
        </p:nvGrpSpPr>
        <p:grpSpPr>
          <a:xfrm>
            <a:off x="8031955" y="-22"/>
            <a:ext cx="4160116" cy="4627044"/>
            <a:chOff x="8002655" y="8"/>
            <a:chExt cx="1141342" cy="1269445"/>
          </a:xfrm>
        </p:grpSpPr>
        <p:sp>
          <p:nvSpPr>
            <p:cNvPr id="253" name="Google Shape;253;p2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2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723857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 preserve="1">
  <p:cSld name="Resources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2"/>
          <p:cNvSpPr txBox="1">
            <a:spLocks noGrp="1"/>
          </p:cNvSpPr>
          <p:nvPr>
            <p:ph type="body" idx="1"/>
          </p:nvPr>
        </p:nvSpPr>
        <p:spPr>
          <a:xfrm>
            <a:off x="1657565" y="1809100"/>
            <a:ext cx="4651600" cy="4555200"/>
          </a:xfrm>
          <a:prstGeom prst="rect">
            <a:avLst/>
          </a:prstGeom>
        </p:spPr>
        <p:txBody>
          <a:bodyPr spcFirstLastPara="1" wrap="square" lIns="0" tIns="91425" rIns="91425" bIns="91425" anchor="b" anchorCtr="0">
            <a:noAutofit/>
          </a:bodyPr>
          <a:lstStyle>
            <a:lvl1pPr marL="609570" lvl="0" indent="-39791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Raleway Thin"/>
              <a:buChar char="■"/>
              <a:defRPr sz="1333"/>
            </a:lvl1pPr>
            <a:lvl2pPr marL="1219140" lvl="1" indent="-406381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09" lvl="2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2438278" lvl="3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3047848" lvl="4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3657418" lvl="5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4266987" lvl="6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4876557" lvl="7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5486126" lvl="8" indent="-423312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57" name="Google Shape;257;p22"/>
          <p:cNvSpPr txBox="1">
            <a:spLocks noGrp="1"/>
          </p:cNvSpPr>
          <p:nvPr>
            <p:ph type="body" idx="2"/>
          </p:nvPr>
        </p:nvSpPr>
        <p:spPr>
          <a:xfrm>
            <a:off x="6580399" y="1809100"/>
            <a:ext cx="4651600" cy="455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70" lvl="0" indent="-39791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Raleway Thin"/>
              <a:buChar char="■"/>
              <a:defRPr sz="1333"/>
            </a:lvl1pPr>
            <a:lvl2pPr marL="1219140" lvl="1" indent="-406381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09" lvl="2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2438278" lvl="3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3047848" lvl="4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3657418" lvl="5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4266987" lvl="6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4876557" lvl="7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5486126" lvl="8" indent="-423312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58" name="Google Shape;258;p22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59" name="Google Shape;259;p22"/>
          <p:cNvGrpSpPr/>
          <p:nvPr/>
        </p:nvGrpSpPr>
        <p:grpSpPr>
          <a:xfrm>
            <a:off x="10" y="3779034"/>
            <a:ext cx="2766825" cy="3079023"/>
            <a:chOff x="6" y="2834274"/>
            <a:chExt cx="2075119" cy="2309267"/>
          </a:xfrm>
        </p:grpSpPr>
        <p:sp>
          <p:nvSpPr>
            <p:cNvPr id="260" name="Google Shape;260;p22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22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22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3" name="Google Shape;263;p22"/>
          <p:cNvGrpSpPr/>
          <p:nvPr/>
        </p:nvGrpSpPr>
        <p:grpSpPr>
          <a:xfrm>
            <a:off x="10670208" y="13"/>
            <a:ext cx="1521789" cy="1692593"/>
            <a:chOff x="8002655" y="8"/>
            <a:chExt cx="1141342" cy="1269445"/>
          </a:xfrm>
        </p:grpSpPr>
        <p:sp>
          <p:nvSpPr>
            <p:cNvPr id="264" name="Google Shape;264;p2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2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414288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preserve="1">
  <p:cSld name="Thank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3"/>
          <p:cNvSpPr/>
          <p:nvPr/>
        </p:nvSpPr>
        <p:spPr>
          <a:xfrm rot="10800000" flipH="1">
            <a:off x="1607700" y="-1541575"/>
            <a:ext cx="9796856" cy="11883043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68" name="Google Shape;268;p23"/>
          <p:cNvGrpSpPr/>
          <p:nvPr/>
        </p:nvGrpSpPr>
        <p:grpSpPr>
          <a:xfrm flipH="1">
            <a:off x="-139988" y="-2210603"/>
            <a:ext cx="8054075" cy="9399035"/>
            <a:chOff x="5353050" y="0"/>
            <a:chExt cx="4407556" cy="5143580"/>
          </a:xfrm>
        </p:grpSpPr>
        <p:sp>
          <p:nvSpPr>
            <p:cNvPr id="269" name="Google Shape;269;p2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2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2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2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2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4" name="Google Shape;274;p23"/>
          <p:cNvSpPr txBox="1">
            <a:spLocks noGrp="1"/>
          </p:cNvSpPr>
          <p:nvPr>
            <p:ph type="title"/>
          </p:nvPr>
        </p:nvSpPr>
        <p:spPr>
          <a:xfrm>
            <a:off x="5697667" y="1086633"/>
            <a:ext cx="5625200" cy="112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9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75" name="Google Shape;275;p23"/>
          <p:cNvSpPr txBox="1">
            <a:spLocks noGrp="1"/>
          </p:cNvSpPr>
          <p:nvPr>
            <p:ph type="subTitle" idx="1"/>
          </p:nvPr>
        </p:nvSpPr>
        <p:spPr>
          <a:xfrm>
            <a:off x="5905767" y="2129900"/>
            <a:ext cx="5208800" cy="1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6" name="Google Shape;276;p23"/>
          <p:cNvSpPr txBox="1"/>
          <p:nvPr/>
        </p:nvSpPr>
        <p:spPr>
          <a:xfrm>
            <a:off x="6419833" y="4792933"/>
            <a:ext cx="4180800" cy="12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CREDITS: This presentation template was created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2"/>
              </a:rPr>
              <a:t>Slidesgo</a:t>
            </a: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, including icons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3"/>
              </a:rPr>
              <a:t>Flaticon</a:t>
            </a: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, and infographics &amp; images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4"/>
              </a:rPr>
              <a:t>Freepik</a:t>
            </a:r>
            <a:endParaRPr sz="1333" b="1">
              <a:solidFill>
                <a:schemeClr val="lt1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</p:spTree>
    <p:extLst>
      <p:ext uri="{BB962C8B-B14F-4D97-AF65-F5344CB8AC3E}">
        <p14:creationId xmlns:p14="http://schemas.microsoft.com/office/powerpoint/2010/main" val="4120255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 preserve="1">
  <p:cSld name="Big text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4"/>
          <p:cNvSpPr txBox="1">
            <a:spLocks noGrp="1"/>
          </p:cNvSpPr>
          <p:nvPr>
            <p:ph type="title"/>
          </p:nvPr>
        </p:nvSpPr>
        <p:spPr>
          <a:xfrm rot="-524">
            <a:off x="8763000" y="2984516"/>
            <a:ext cx="2624400" cy="336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3200" b="1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93780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 preserve="1">
  <p:cSld name="Background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6167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7"/>
          <p:cNvGrpSpPr/>
          <p:nvPr/>
        </p:nvGrpSpPr>
        <p:grpSpPr>
          <a:xfrm>
            <a:off x="9405521" y="-17"/>
            <a:ext cx="2786500" cy="3101017"/>
            <a:chOff x="7054140" y="-13"/>
            <a:chExt cx="2089875" cy="2325763"/>
          </a:xfrm>
        </p:grpSpPr>
        <p:sp>
          <p:nvSpPr>
            <p:cNvPr id="69" name="Google Shape;69;p7"/>
            <p:cNvSpPr/>
            <p:nvPr/>
          </p:nvSpPr>
          <p:spPr>
            <a:xfrm rot="10800000" flipH="1">
              <a:off x="7054140" y="1027"/>
              <a:ext cx="2089855" cy="2324723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7"/>
            <p:cNvSpPr/>
            <p:nvPr/>
          </p:nvSpPr>
          <p:spPr>
            <a:xfrm rot="10800000" flipH="1">
              <a:off x="7105902" y="-13"/>
              <a:ext cx="2038095" cy="226712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7"/>
            <p:cNvSpPr/>
            <p:nvPr/>
          </p:nvSpPr>
          <p:spPr>
            <a:xfrm rot="10800000" flipH="1">
              <a:off x="7655173" y="-13"/>
              <a:ext cx="1488842" cy="168214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" name="Google Shape;72;p7"/>
          <p:cNvSpPr txBox="1">
            <a:spLocks noGrp="1"/>
          </p:cNvSpPr>
          <p:nvPr>
            <p:ph type="subTitle" idx="1"/>
          </p:nvPr>
        </p:nvSpPr>
        <p:spPr>
          <a:xfrm flipH="1">
            <a:off x="6909000" y="2685633"/>
            <a:ext cx="4297600" cy="25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3" name="Google Shape;73;p7"/>
          <p:cNvSpPr txBox="1">
            <a:spLocks noGrp="1"/>
          </p:cNvSpPr>
          <p:nvPr>
            <p:ph type="title"/>
          </p:nvPr>
        </p:nvSpPr>
        <p:spPr>
          <a:xfrm>
            <a:off x="5926997" y="5262947"/>
            <a:ext cx="52796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30967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noFill/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51549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599169" y="1749378"/>
            <a:ext cx="4592791" cy="5108729"/>
          </a:xfrm>
          <a:custGeom>
            <a:avLst/>
            <a:gdLst/>
            <a:ahLst/>
            <a:cxnLst/>
            <a:rect l="l" t="t" r="r" b="b"/>
            <a:pathLst>
              <a:path w="36177" h="40241" extrusionOk="0">
                <a:moveTo>
                  <a:pt x="36176" y="0"/>
                </a:moveTo>
                <a:cubicBezTo>
                  <a:pt x="24474" y="38948"/>
                  <a:pt x="1" y="40238"/>
                  <a:pt x="1" y="40238"/>
                </a:cubicBezTo>
                <a:lnTo>
                  <a:pt x="36176" y="40241"/>
                </a:lnTo>
                <a:lnTo>
                  <a:pt x="36176" y="0"/>
                </a:ln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1" y="0"/>
            <a:ext cx="5876655" cy="6858107"/>
          </a:xfrm>
          <a:custGeom>
            <a:avLst/>
            <a:gdLst/>
            <a:ahLst/>
            <a:cxnLst/>
            <a:rect l="l" t="t" r="r" b="b"/>
            <a:pathLst>
              <a:path w="67254" h="78486" extrusionOk="0">
                <a:moveTo>
                  <a:pt x="0" y="0"/>
                </a:moveTo>
                <a:lnTo>
                  <a:pt x="0" y="78486"/>
                </a:lnTo>
                <a:lnTo>
                  <a:pt x="67254" y="78486"/>
                </a:lnTo>
                <a:cubicBezTo>
                  <a:pt x="25231" y="63217"/>
                  <a:pt x="16815" y="0"/>
                  <a:pt x="16815" y="0"/>
                </a:cubicBez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0" y="0"/>
            <a:ext cx="5876741" cy="6858107"/>
          </a:xfrm>
          <a:custGeom>
            <a:avLst/>
            <a:gdLst/>
            <a:ahLst/>
            <a:cxnLst/>
            <a:rect l="l" t="t" r="r" b="b"/>
            <a:pathLst>
              <a:path w="67255" h="78486" extrusionOk="0">
                <a:moveTo>
                  <a:pt x="67254" y="78486"/>
                </a:moveTo>
                <a:lnTo>
                  <a:pt x="1" y="78486"/>
                </a:lnTo>
                <a:lnTo>
                  <a:pt x="1" y="0"/>
                </a:lnTo>
                <a:lnTo>
                  <a:pt x="19446" y="0"/>
                </a:lnTo>
                <a:cubicBezTo>
                  <a:pt x="19446" y="0"/>
                  <a:pt x="21983" y="27742"/>
                  <a:pt x="35916" y="50908"/>
                </a:cubicBezTo>
                <a:cubicBezTo>
                  <a:pt x="43014" y="62714"/>
                  <a:pt x="53070" y="73331"/>
                  <a:pt x="67254" y="78486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0" y="0"/>
            <a:ext cx="3138077" cy="6858107"/>
          </a:xfrm>
          <a:custGeom>
            <a:avLst/>
            <a:gdLst/>
            <a:ahLst/>
            <a:cxnLst/>
            <a:rect l="l" t="t" r="r" b="b"/>
            <a:pathLst>
              <a:path w="35913" h="78486" extrusionOk="0">
                <a:moveTo>
                  <a:pt x="35913" y="50908"/>
                </a:moveTo>
                <a:cubicBezTo>
                  <a:pt x="26008" y="76791"/>
                  <a:pt x="0" y="78486"/>
                  <a:pt x="0" y="78486"/>
                </a:cubicBezTo>
                <a:lnTo>
                  <a:pt x="0" y="0"/>
                </a:lnTo>
                <a:lnTo>
                  <a:pt x="19443" y="0"/>
                </a:lnTo>
                <a:cubicBezTo>
                  <a:pt x="19443" y="0"/>
                  <a:pt x="21980" y="27742"/>
                  <a:pt x="35913" y="509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0" y="0"/>
            <a:ext cx="4108608" cy="6858107"/>
          </a:xfrm>
          <a:custGeom>
            <a:avLst/>
            <a:gdLst/>
            <a:ahLst/>
            <a:cxnLst/>
            <a:rect l="l" t="t" r="r" b="b"/>
            <a:pathLst>
              <a:path w="47020" h="78486" extrusionOk="0">
                <a:moveTo>
                  <a:pt x="14986" y="0"/>
                </a:moveTo>
                <a:cubicBezTo>
                  <a:pt x="14986" y="0"/>
                  <a:pt x="11464" y="73192"/>
                  <a:pt x="47019" y="78486"/>
                </a:cubicBezTo>
                <a:lnTo>
                  <a:pt x="1" y="78486"/>
                </a:lnTo>
                <a:lnTo>
                  <a:pt x="1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1764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1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7712919" y="1875951"/>
            <a:ext cx="4479040" cy="4982156"/>
          </a:xfrm>
          <a:custGeom>
            <a:avLst/>
            <a:gdLst/>
            <a:ahLst/>
            <a:cxnLst/>
            <a:rect l="l" t="t" r="r" b="b"/>
            <a:pathLst>
              <a:path w="35281" h="39244" extrusionOk="0">
                <a:moveTo>
                  <a:pt x="1" y="39243"/>
                </a:moveTo>
                <a:cubicBezTo>
                  <a:pt x="1" y="39243"/>
                  <a:pt x="23866" y="37982"/>
                  <a:pt x="35280" y="0"/>
                </a:cubicBezTo>
                <a:lnTo>
                  <a:pt x="35280" y="39243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8920000" y="3161480"/>
            <a:ext cx="3271968" cy="3696627"/>
          </a:xfrm>
          <a:custGeom>
            <a:avLst/>
            <a:gdLst/>
            <a:ahLst/>
            <a:cxnLst/>
            <a:rect l="l" t="t" r="r" b="b"/>
            <a:pathLst>
              <a:path w="25773" h="29118" extrusionOk="0">
                <a:moveTo>
                  <a:pt x="25772" y="0"/>
                </a:moveTo>
                <a:cubicBezTo>
                  <a:pt x="25772" y="0"/>
                  <a:pt x="14842" y="27310"/>
                  <a:pt x="1" y="29117"/>
                </a:cubicBezTo>
                <a:lnTo>
                  <a:pt x="25772" y="29117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2724300" y="2180700"/>
            <a:ext cx="8751600" cy="17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5460100" y="4216600"/>
            <a:ext cx="3280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48390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 rot="10800000">
            <a:off x="-1448045" y="-36983"/>
            <a:ext cx="4029681" cy="4702604"/>
            <a:chOff x="5353050" y="0"/>
            <a:chExt cx="4407556" cy="5143580"/>
          </a:xfrm>
        </p:grpSpPr>
        <p:sp>
          <p:nvSpPr>
            <p:cNvPr id="21" name="Google Shape;21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 rot="-294">
            <a:off x="1869133" y="3789412"/>
            <a:ext cx="467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ubTitle" idx="1"/>
          </p:nvPr>
        </p:nvSpPr>
        <p:spPr>
          <a:xfrm flipH="1">
            <a:off x="2175933" y="4636733"/>
            <a:ext cx="4056400" cy="14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2950933" y="1564216"/>
            <a:ext cx="2506400" cy="16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29" name="Google Shape;29;p3"/>
          <p:cNvGrpSpPr/>
          <p:nvPr/>
        </p:nvGrpSpPr>
        <p:grpSpPr>
          <a:xfrm rot="10800000" flipH="1">
            <a:off x="2230012" y="-1214671"/>
            <a:ext cx="11525467" cy="8072677"/>
            <a:chOff x="5353050" y="0"/>
            <a:chExt cx="4407556" cy="5143580"/>
          </a:xfrm>
        </p:grpSpPr>
        <p:sp>
          <p:nvSpPr>
            <p:cNvPr id="30" name="Google Shape;30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864149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960000" y="1578400"/>
            <a:ext cx="10272000" cy="45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 rot="10800000">
            <a:off x="9425173" y="11"/>
            <a:ext cx="2766825" cy="3079023"/>
            <a:chOff x="6" y="2834274"/>
            <a:chExt cx="2075119" cy="2309267"/>
          </a:xfrm>
        </p:grpSpPr>
        <p:sp>
          <p:nvSpPr>
            <p:cNvPr id="38" name="Google Shape;38;p4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4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4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" name="Google Shape;41;p4"/>
          <p:cNvGrpSpPr/>
          <p:nvPr/>
        </p:nvGrpSpPr>
        <p:grpSpPr>
          <a:xfrm rot="10800000">
            <a:off x="8" y="5165462"/>
            <a:ext cx="1521789" cy="1692593"/>
            <a:chOff x="8002655" y="8"/>
            <a:chExt cx="1141342" cy="1269445"/>
          </a:xfrm>
        </p:grpSpPr>
        <p:sp>
          <p:nvSpPr>
            <p:cNvPr id="42" name="Google Shape;42;p4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4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0033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Title and two 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5"/>
          <p:cNvGrpSpPr/>
          <p:nvPr/>
        </p:nvGrpSpPr>
        <p:grpSpPr>
          <a:xfrm>
            <a:off x="-600" y="-4194019"/>
            <a:ext cx="14503799" cy="13112700"/>
            <a:chOff x="-450" y="-3145515"/>
            <a:chExt cx="10877849" cy="9834525"/>
          </a:xfrm>
        </p:grpSpPr>
        <p:sp>
          <p:nvSpPr>
            <p:cNvPr id="47" name="Google Shape;47;p5"/>
            <p:cNvSpPr/>
            <p:nvPr/>
          </p:nvSpPr>
          <p:spPr>
            <a:xfrm>
              <a:off x="2843508" y="-5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" name="Google Shape;48;p5"/>
            <p:cNvGrpSpPr/>
            <p:nvPr/>
          </p:nvGrpSpPr>
          <p:grpSpPr>
            <a:xfrm rot="10800000">
              <a:off x="-450" y="-3145515"/>
              <a:ext cx="10877849" cy="9834525"/>
              <a:chOff x="5353050" y="0"/>
              <a:chExt cx="4407556" cy="5143580"/>
            </a:xfrm>
          </p:grpSpPr>
          <p:sp>
            <p:nvSpPr>
              <p:cNvPr id="49" name="Google Shape;49;p5"/>
              <p:cNvSpPr/>
              <p:nvPr/>
            </p:nvSpPr>
            <p:spPr>
              <a:xfrm flipH="1">
                <a:off x="5353116" y="0"/>
                <a:ext cx="4407491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4" h="78486" extrusionOk="0">
                    <a:moveTo>
                      <a:pt x="0" y="0"/>
                    </a:moveTo>
                    <a:lnTo>
                      <a:pt x="0" y="78486"/>
                    </a:lnTo>
                    <a:lnTo>
                      <a:pt x="67254" y="78486"/>
                    </a:lnTo>
                    <a:cubicBezTo>
                      <a:pt x="25231" y="63217"/>
                      <a:pt x="16815" y="0"/>
                      <a:pt x="16815" y="0"/>
                    </a:cubicBezTo>
                    <a:close/>
                  </a:path>
                </a:pathLst>
              </a:custGeom>
              <a:solidFill>
                <a:srgbClr val="12102F">
                  <a:alpha val="541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5"/>
              <p:cNvSpPr/>
              <p:nvPr/>
            </p:nvSpPr>
            <p:spPr>
              <a:xfrm flipH="1">
                <a:off x="5353050" y="0"/>
                <a:ext cx="44075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5" h="78486" extrusionOk="0">
                    <a:moveTo>
                      <a:pt x="67254" y="78486"/>
                    </a:moveTo>
                    <a:lnTo>
                      <a:pt x="1" y="78486"/>
                    </a:lnTo>
                    <a:lnTo>
                      <a:pt x="1" y="0"/>
                    </a:lnTo>
                    <a:lnTo>
                      <a:pt x="19446" y="0"/>
                    </a:lnTo>
                    <a:cubicBezTo>
                      <a:pt x="19446" y="0"/>
                      <a:pt x="21983" y="27742"/>
                      <a:pt x="35916" y="50908"/>
                    </a:cubicBezTo>
                    <a:cubicBezTo>
                      <a:pt x="43014" y="62714"/>
                      <a:pt x="53070" y="73331"/>
                      <a:pt x="67254" y="7848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5"/>
              <p:cNvSpPr/>
              <p:nvPr/>
            </p:nvSpPr>
            <p:spPr>
              <a:xfrm flipH="1">
                <a:off x="7407048" y="0"/>
                <a:ext cx="2353558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35913" h="78486" extrusionOk="0">
                    <a:moveTo>
                      <a:pt x="35913" y="50908"/>
                    </a:moveTo>
                    <a:cubicBezTo>
                      <a:pt x="26008" y="76791"/>
                      <a:pt x="0" y="78486"/>
                      <a:pt x="0" y="78486"/>
                    </a:cubicBezTo>
                    <a:lnTo>
                      <a:pt x="0" y="0"/>
                    </a:lnTo>
                    <a:lnTo>
                      <a:pt x="19443" y="0"/>
                    </a:lnTo>
                    <a:cubicBezTo>
                      <a:pt x="19443" y="0"/>
                      <a:pt x="21980" y="27742"/>
                      <a:pt x="35913" y="50908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36078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5"/>
              <p:cNvSpPr/>
              <p:nvPr/>
            </p:nvSpPr>
            <p:spPr>
              <a:xfrm flipH="1">
                <a:off x="6679151" y="0"/>
                <a:ext cx="30814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47020" h="78486" extrusionOk="0">
                    <a:moveTo>
                      <a:pt x="14986" y="0"/>
                    </a:moveTo>
                    <a:cubicBezTo>
                      <a:pt x="14986" y="0"/>
                      <a:pt x="11464" y="73192"/>
                      <a:pt x="47019" y="78486"/>
                    </a:cubicBezTo>
                    <a:lnTo>
                      <a:pt x="1" y="78486"/>
                    </a:lnTo>
                    <a:lnTo>
                      <a:pt x="1" y="0"/>
                    </a:ln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17647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5"/>
              <p:cNvSpPr/>
              <p:nvPr/>
            </p:nvSpPr>
            <p:spPr>
              <a:xfrm flipH="1">
                <a:off x="5520033" y="0"/>
                <a:ext cx="4240573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4707" h="78486" extrusionOk="0">
                    <a:moveTo>
                      <a:pt x="2631" y="0"/>
                    </a:moveTo>
                    <a:cubicBezTo>
                      <a:pt x="2631" y="0"/>
                      <a:pt x="10424" y="78486"/>
                      <a:pt x="64707" y="78486"/>
                    </a:cubicBezTo>
                    <a:lnTo>
                      <a:pt x="0" y="78486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8AAFDC">
                      <a:alpha val="18039"/>
                    </a:srgbClr>
                  </a:gs>
                  <a:gs pos="100000">
                    <a:srgbClr val="114CA0">
                      <a:alpha val="29019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4" name="Google Shape;54;p5"/>
          <p:cNvSpPr txBox="1">
            <a:spLocks noGrp="1"/>
          </p:cNvSpPr>
          <p:nvPr>
            <p:ph type="ctrTitle"/>
          </p:nvPr>
        </p:nvSpPr>
        <p:spPr>
          <a:xfrm flipH="1">
            <a:off x="7919933" y="2514715"/>
            <a:ext cx="25724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ubTitle" idx="1"/>
          </p:nvPr>
        </p:nvSpPr>
        <p:spPr>
          <a:xfrm flipH="1">
            <a:off x="7240100" y="3379700"/>
            <a:ext cx="3368000" cy="1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ctrTitle" idx="2"/>
          </p:nvPr>
        </p:nvSpPr>
        <p:spPr>
          <a:xfrm flipH="1">
            <a:off x="1468011" y="2514715"/>
            <a:ext cx="28504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subTitle" idx="3"/>
          </p:nvPr>
        </p:nvSpPr>
        <p:spPr>
          <a:xfrm flipH="1">
            <a:off x="1583900" y="3379700"/>
            <a:ext cx="3368000" cy="1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05146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60" name="Google Shape;60;p6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61" name="Google Shape;61;p6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6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6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" name="Google Shape;64;p6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65" name="Google Shape;65;p6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6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453066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>
  <p:cSld name="One column 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7"/>
          <p:cNvGrpSpPr/>
          <p:nvPr/>
        </p:nvGrpSpPr>
        <p:grpSpPr>
          <a:xfrm>
            <a:off x="9405521" y="-17"/>
            <a:ext cx="2786500" cy="3101017"/>
            <a:chOff x="7054140" y="-13"/>
            <a:chExt cx="2089875" cy="2325763"/>
          </a:xfrm>
        </p:grpSpPr>
        <p:sp>
          <p:nvSpPr>
            <p:cNvPr id="69" name="Google Shape;69;p7"/>
            <p:cNvSpPr/>
            <p:nvPr/>
          </p:nvSpPr>
          <p:spPr>
            <a:xfrm rot="10800000" flipH="1">
              <a:off x="7054140" y="1027"/>
              <a:ext cx="2089855" cy="2324723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7"/>
            <p:cNvSpPr/>
            <p:nvPr/>
          </p:nvSpPr>
          <p:spPr>
            <a:xfrm rot="10800000" flipH="1">
              <a:off x="7105902" y="-13"/>
              <a:ext cx="2038095" cy="226712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7"/>
            <p:cNvSpPr/>
            <p:nvPr/>
          </p:nvSpPr>
          <p:spPr>
            <a:xfrm rot="10800000" flipH="1">
              <a:off x="7655173" y="-13"/>
              <a:ext cx="1488842" cy="168214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" name="Google Shape;72;p7"/>
          <p:cNvSpPr txBox="1">
            <a:spLocks noGrp="1"/>
          </p:cNvSpPr>
          <p:nvPr>
            <p:ph type="subTitle" idx="1"/>
          </p:nvPr>
        </p:nvSpPr>
        <p:spPr>
          <a:xfrm flipH="1">
            <a:off x="6909000" y="2685633"/>
            <a:ext cx="4297600" cy="25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3" name="Google Shape;73;p7"/>
          <p:cNvSpPr txBox="1">
            <a:spLocks noGrp="1"/>
          </p:cNvSpPr>
          <p:nvPr>
            <p:ph type="title"/>
          </p:nvPr>
        </p:nvSpPr>
        <p:spPr>
          <a:xfrm>
            <a:off x="5926997" y="5262947"/>
            <a:ext cx="52796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67967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Main poin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"/>
          <p:cNvSpPr/>
          <p:nvPr/>
        </p:nvSpPr>
        <p:spPr>
          <a:xfrm rot="10800000">
            <a:off x="-1524004" y="-69"/>
            <a:ext cx="10588437" cy="7703401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" name="Google Shape;76;p8"/>
          <p:cNvGrpSpPr/>
          <p:nvPr/>
        </p:nvGrpSpPr>
        <p:grpSpPr>
          <a:xfrm>
            <a:off x="1207804" y="-30952"/>
            <a:ext cx="10984219" cy="6888968"/>
            <a:chOff x="5353050" y="0"/>
            <a:chExt cx="4407556" cy="5143580"/>
          </a:xfrm>
        </p:grpSpPr>
        <p:sp>
          <p:nvSpPr>
            <p:cNvPr id="77" name="Google Shape;77;p8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8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8"/>
          <p:cNvSpPr txBox="1">
            <a:spLocks noGrp="1"/>
          </p:cNvSpPr>
          <p:nvPr>
            <p:ph type="title"/>
          </p:nvPr>
        </p:nvSpPr>
        <p:spPr>
          <a:xfrm rot="-151">
            <a:off x="1536400" y="1746409"/>
            <a:ext cx="9119200" cy="33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04058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>
  <p:cSld name="Section title and description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9"/>
          <p:cNvSpPr txBox="1">
            <a:spLocks noGrp="1"/>
          </p:cNvSpPr>
          <p:nvPr>
            <p:ph type="title"/>
          </p:nvPr>
        </p:nvSpPr>
        <p:spPr>
          <a:xfrm>
            <a:off x="1426433" y="1389339"/>
            <a:ext cx="3666400" cy="14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5" name="Google Shape;85;p9"/>
          <p:cNvSpPr txBox="1">
            <a:spLocks noGrp="1"/>
          </p:cNvSpPr>
          <p:nvPr>
            <p:ph type="subTitle" idx="1"/>
          </p:nvPr>
        </p:nvSpPr>
        <p:spPr>
          <a:xfrm>
            <a:off x="1468000" y="2668733"/>
            <a:ext cx="3947200" cy="1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3758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>
  <p:cSld name="Capt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0"/>
          <p:cNvSpPr txBox="1">
            <a:spLocks noGrp="1"/>
          </p:cNvSpPr>
          <p:nvPr>
            <p:ph type="ctrTitle"/>
          </p:nvPr>
        </p:nvSpPr>
        <p:spPr>
          <a:xfrm flipH="1">
            <a:off x="818881" y="5420100"/>
            <a:ext cx="48864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subTitle" idx="1"/>
          </p:nvPr>
        </p:nvSpPr>
        <p:spPr>
          <a:xfrm rot="-307" flipH="1">
            <a:off x="818881" y="3543500"/>
            <a:ext cx="4478800" cy="177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89" name="Google Shape;89;p10"/>
          <p:cNvGrpSpPr/>
          <p:nvPr/>
        </p:nvGrpSpPr>
        <p:grpSpPr>
          <a:xfrm rot="10800000">
            <a:off x="-1622820" y="2"/>
            <a:ext cx="5165656" cy="6028276"/>
            <a:chOff x="5353050" y="0"/>
            <a:chExt cx="4407556" cy="5143580"/>
          </a:xfrm>
        </p:grpSpPr>
        <p:sp>
          <p:nvSpPr>
            <p:cNvPr id="90" name="Google Shape;90;p10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10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10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10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10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47528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4"/>
          <p:cNvSpPr/>
          <p:nvPr/>
        </p:nvSpPr>
        <p:spPr>
          <a:xfrm rot="10800000">
            <a:off x="6610745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14"/>
          <p:cNvSpPr txBox="1">
            <a:spLocks noGrp="1"/>
          </p:cNvSpPr>
          <p:nvPr>
            <p:ph type="subTitle" idx="1"/>
          </p:nvPr>
        </p:nvSpPr>
        <p:spPr>
          <a:xfrm flipH="1">
            <a:off x="2199400" y="1790201"/>
            <a:ext cx="4379200" cy="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4"/>
          <p:cNvSpPr txBox="1">
            <a:spLocks noGrp="1"/>
          </p:cNvSpPr>
          <p:nvPr>
            <p:ph type="subTitle" idx="2"/>
          </p:nvPr>
        </p:nvSpPr>
        <p:spPr>
          <a:xfrm flipH="1">
            <a:off x="2199400" y="4176643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4"/>
          <p:cNvSpPr txBox="1">
            <a:spLocks noGrp="1"/>
          </p:cNvSpPr>
          <p:nvPr>
            <p:ph type="title" hasCustomPrompt="1"/>
          </p:nvPr>
        </p:nvSpPr>
        <p:spPr>
          <a:xfrm>
            <a:off x="993997" y="1677577"/>
            <a:ext cx="9336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39" name="Google Shape;139;p14"/>
          <p:cNvSpPr txBox="1">
            <a:spLocks noGrp="1"/>
          </p:cNvSpPr>
          <p:nvPr>
            <p:ph type="subTitle" idx="3"/>
          </p:nvPr>
        </p:nvSpPr>
        <p:spPr>
          <a:xfrm flipH="1">
            <a:off x="2199400" y="2984801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4"/>
          <p:cNvSpPr txBox="1">
            <a:spLocks noGrp="1"/>
          </p:cNvSpPr>
          <p:nvPr>
            <p:ph type="subTitle" idx="4"/>
          </p:nvPr>
        </p:nvSpPr>
        <p:spPr>
          <a:xfrm flipH="1">
            <a:off x="2199596" y="1266283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1" name="Google Shape;141;p14"/>
          <p:cNvSpPr txBox="1">
            <a:spLocks noGrp="1"/>
          </p:cNvSpPr>
          <p:nvPr>
            <p:ph type="subTitle" idx="5"/>
          </p:nvPr>
        </p:nvSpPr>
        <p:spPr>
          <a:xfrm flipH="1">
            <a:off x="2199600" y="3653244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2" name="Google Shape;142;p14"/>
          <p:cNvSpPr txBox="1">
            <a:spLocks noGrp="1"/>
          </p:cNvSpPr>
          <p:nvPr>
            <p:ph type="subTitle" idx="6"/>
          </p:nvPr>
        </p:nvSpPr>
        <p:spPr>
          <a:xfrm flipH="1">
            <a:off x="2199333" y="2459133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3" name="Google Shape;143;p14"/>
          <p:cNvSpPr txBox="1">
            <a:spLocks noGrp="1"/>
          </p:cNvSpPr>
          <p:nvPr>
            <p:ph type="title" idx="7" hasCustomPrompt="1"/>
          </p:nvPr>
        </p:nvSpPr>
        <p:spPr>
          <a:xfrm>
            <a:off x="1044600" y="2985200"/>
            <a:ext cx="832400" cy="38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4" name="Google Shape;144;p14"/>
          <p:cNvSpPr txBox="1">
            <a:spLocks noGrp="1"/>
          </p:cNvSpPr>
          <p:nvPr>
            <p:ph type="title" idx="8" hasCustomPrompt="1"/>
          </p:nvPr>
        </p:nvSpPr>
        <p:spPr>
          <a:xfrm>
            <a:off x="1044600" y="4124667"/>
            <a:ext cx="832400" cy="47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4"/>
          <p:cNvSpPr txBox="1">
            <a:spLocks noGrp="1"/>
          </p:cNvSpPr>
          <p:nvPr>
            <p:ph type="subTitle" idx="9"/>
          </p:nvPr>
        </p:nvSpPr>
        <p:spPr>
          <a:xfrm flipH="1">
            <a:off x="2199400" y="5355817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4"/>
          <p:cNvSpPr txBox="1">
            <a:spLocks noGrp="1"/>
          </p:cNvSpPr>
          <p:nvPr>
            <p:ph type="subTitle" idx="13"/>
          </p:nvPr>
        </p:nvSpPr>
        <p:spPr>
          <a:xfrm flipH="1">
            <a:off x="2199600" y="5047015"/>
            <a:ext cx="3608400" cy="54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7" name="Google Shape;147;p14"/>
          <p:cNvSpPr txBox="1">
            <a:spLocks noGrp="1"/>
          </p:cNvSpPr>
          <p:nvPr>
            <p:ph type="title" idx="14" hasCustomPrompt="1"/>
          </p:nvPr>
        </p:nvSpPr>
        <p:spPr>
          <a:xfrm>
            <a:off x="1044600" y="5347333"/>
            <a:ext cx="832400" cy="38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148" name="Google Shape;148;p14"/>
          <p:cNvGrpSpPr/>
          <p:nvPr/>
        </p:nvGrpSpPr>
        <p:grpSpPr>
          <a:xfrm>
            <a:off x="7137400" y="0"/>
            <a:ext cx="5876741" cy="6858107"/>
            <a:chOff x="5353050" y="0"/>
            <a:chExt cx="4407556" cy="5143580"/>
          </a:xfrm>
        </p:grpSpPr>
        <p:sp>
          <p:nvSpPr>
            <p:cNvPr id="149" name="Google Shape;149;p14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14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14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14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14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4" name="Google Shape;154;p14"/>
          <p:cNvSpPr txBox="1">
            <a:spLocks noGrp="1"/>
          </p:cNvSpPr>
          <p:nvPr>
            <p:ph type="title" idx="15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85137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preserve="1">
  <p:cSld name="Big number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96;p11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97" name="Google Shape;97;p1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1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1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" name="Google Shape;100;p11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01" name="Google Shape;101;p1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1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" name="Google Shape;103;p11"/>
          <p:cNvSpPr txBox="1">
            <a:spLocks noGrp="1"/>
          </p:cNvSpPr>
          <p:nvPr>
            <p:ph type="title" hasCustomPrompt="1"/>
          </p:nvPr>
        </p:nvSpPr>
        <p:spPr>
          <a:xfrm>
            <a:off x="6854431" y="4036219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4" name="Google Shape;104;p11"/>
          <p:cNvSpPr txBox="1">
            <a:spLocks noGrp="1"/>
          </p:cNvSpPr>
          <p:nvPr>
            <p:ph type="subTitle" idx="1"/>
          </p:nvPr>
        </p:nvSpPr>
        <p:spPr>
          <a:xfrm flipH="1">
            <a:off x="6873349" y="4603337"/>
            <a:ext cx="20256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5" name="Google Shape;105;p11"/>
          <p:cNvSpPr txBox="1">
            <a:spLocks noGrp="1"/>
          </p:cNvSpPr>
          <p:nvPr>
            <p:ph type="title" idx="2" hasCustomPrompt="1"/>
          </p:nvPr>
        </p:nvSpPr>
        <p:spPr>
          <a:xfrm>
            <a:off x="2726217" y="3086767"/>
            <a:ext cx="23212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5333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6" name="Google Shape;106;p11"/>
          <p:cNvSpPr txBox="1">
            <a:spLocks noGrp="1"/>
          </p:cNvSpPr>
          <p:nvPr>
            <p:ph type="subTitle" idx="3"/>
          </p:nvPr>
        </p:nvSpPr>
        <p:spPr>
          <a:xfrm flipH="1">
            <a:off x="6873452" y="2655393"/>
            <a:ext cx="3598000" cy="13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7" name="Google Shape;107;p11"/>
          <p:cNvSpPr txBox="1">
            <a:spLocks noGrp="1"/>
          </p:cNvSpPr>
          <p:nvPr>
            <p:ph type="title" idx="4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05233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preserve="1">
  <p:cSld name="Title only 2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12"/>
          <p:cNvGrpSpPr/>
          <p:nvPr/>
        </p:nvGrpSpPr>
        <p:grpSpPr>
          <a:xfrm rot="10800000">
            <a:off x="-28" y="5165401"/>
            <a:ext cx="1521789" cy="1692593"/>
            <a:chOff x="8002655" y="8"/>
            <a:chExt cx="1141342" cy="1269445"/>
          </a:xfrm>
        </p:grpSpPr>
        <p:sp>
          <p:nvSpPr>
            <p:cNvPr id="110" name="Google Shape;110;p1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1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" name="Google Shape;112;p12"/>
          <p:cNvGrpSpPr/>
          <p:nvPr/>
        </p:nvGrpSpPr>
        <p:grpSpPr>
          <a:xfrm rot="10800000">
            <a:off x="9252001" y="12"/>
            <a:ext cx="2939995" cy="2976761"/>
            <a:chOff x="-21" y="2910925"/>
            <a:chExt cx="2204996" cy="2232571"/>
          </a:xfrm>
        </p:grpSpPr>
        <p:sp>
          <p:nvSpPr>
            <p:cNvPr id="113" name="Google Shape;113;p12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12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12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6" name="Google Shape;116;p12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41742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mall numbers" preserve="1">
  <p:cSld name="Small number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p13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119" name="Google Shape;119;p13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13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13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2" name="Google Shape;122;p13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23" name="Google Shape;123;p13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13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5" name="Google Shape;125;p13"/>
          <p:cNvSpPr txBox="1">
            <a:spLocks noGrp="1"/>
          </p:cNvSpPr>
          <p:nvPr>
            <p:ph type="title" hasCustomPrompt="1"/>
          </p:nvPr>
        </p:nvSpPr>
        <p:spPr>
          <a:xfrm>
            <a:off x="3036717" y="4017300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1"/>
          </p:nvPr>
        </p:nvSpPr>
        <p:spPr>
          <a:xfrm flipH="1">
            <a:off x="3036751" y="4667300"/>
            <a:ext cx="1912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title" idx="2" hasCustomPrompt="1"/>
          </p:nvPr>
        </p:nvSpPr>
        <p:spPr>
          <a:xfrm>
            <a:off x="3036717" y="2109548"/>
            <a:ext cx="1407200" cy="6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8" name="Google Shape;128;p13"/>
          <p:cNvSpPr txBox="1">
            <a:spLocks noGrp="1"/>
          </p:cNvSpPr>
          <p:nvPr>
            <p:ph type="subTitle" idx="3"/>
          </p:nvPr>
        </p:nvSpPr>
        <p:spPr>
          <a:xfrm flipH="1">
            <a:off x="3036717" y="2709500"/>
            <a:ext cx="1959200" cy="6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title" idx="4" hasCustomPrompt="1"/>
          </p:nvPr>
        </p:nvSpPr>
        <p:spPr>
          <a:xfrm>
            <a:off x="8121329" y="4017300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0" name="Google Shape;130;p13"/>
          <p:cNvSpPr txBox="1">
            <a:spLocks noGrp="1"/>
          </p:cNvSpPr>
          <p:nvPr>
            <p:ph type="subTitle" idx="5"/>
          </p:nvPr>
        </p:nvSpPr>
        <p:spPr>
          <a:xfrm flipH="1">
            <a:off x="8121329" y="4667308"/>
            <a:ext cx="20256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title" idx="6" hasCustomPrompt="1"/>
          </p:nvPr>
        </p:nvSpPr>
        <p:spPr>
          <a:xfrm>
            <a:off x="8121313" y="2018600"/>
            <a:ext cx="2321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2" name="Google Shape;132;p13"/>
          <p:cNvSpPr txBox="1">
            <a:spLocks noGrp="1"/>
          </p:cNvSpPr>
          <p:nvPr>
            <p:ph type="subTitle" idx="7"/>
          </p:nvPr>
        </p:nvSpPr>
        <p:spPr>
          <a:xfrm flipH="1">
            <a:off x="8121329" y="2671441"/>
            <a:ext cx="16940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title" idx="8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28649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preserve="1">
  <p:cSld name="Table of contents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4"/>
          <p:cNvSpPr/>
          <p:nvPr/>
        </p:nvSpPr>
        <p:spPr>
          <a:xfrm rot="10800000">
            <a:off x="6610745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14"/>
          <p:cNvSpPr txBox="1">
            <a:spLocks noGrp="1"/>
          </p:cNvSpPr>
          <p:nvPr>
            <p:ph type="subTitle" idx="1"/>
          </p:nvPr>
        </p:nvSpPr>
        <p:spPr>
          <a:xfrm flipH="1">
            <a:off x="2199400" y="1790201"/>
            <a:ext cx="4379200" cy="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4"/>
          <p:cNvSpPr txBox="1">
            <a:spLocks noGrp="1"/>
          </p:cNvSpPr>
          <p:nvPr>
            <p:ph type="subTitle" idx="2"/>
          </p:nvPr>
        </p:nvSpPr>
        <p:spPr>
          <a:xfrm flipH="1">
            <a:off x="2199400" y="4176643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4"/>
          <p:cNvSpPr txBox="1">
            <a:spLocks noGrp="1"/>
          </p:cNvSpPr>
          <p:nvPr>
            <p:ph type="title" hasCustomPrompt="1"/>
          </p:nvPr>
        </p:nvSpPr>
        <p:spPr>
          <a:xfrm>
            <a:off x="993997" y="1677577"/>
            <a:ext cx="9336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39" name="Google Shape;139;p14"/>
          <p:cNvSpPr txBox="1">
            <a:spLocks noGrp="1"/>
          </p:cNvSpPr>
          <p:nvPr>
            <p:ph type="subTitle" idx="3"/>
          </p:nvPr>
        </p:nvSpPr>
        <p:spPr>
          <a:xfrm flipH="1">
            <a:off x="2199400" y="2984801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4"/>
          <p:cNvSpPr txBox="1">
            <a:spLocks noGrp="1"/>
          </p:cNvSpPr>
          <p:nvPr>
            <p:ph type="subTitle" idx="4"/>
          </p:nvPr>
        </p:nvSpPr>
        <p:spPr>
          <a:xfrm flipH="1">
            <a:off x="2199596" y="1266283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1" name="Google Shape;141;p14"/>
          <p:cNvSpPr txBox="1">
            <a:spLocks noGrp="1"/>
          </p:cNvSpPr>
          <p:nvPr>
            <p:ph type="subTitle" idx="5"/>
          </p:nvPr>
        </p:nvSpPr>
        <p:spPr>
          <a:xfrm flipH="1">
            <a:off x="2199600" y="3653244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2" name="Google Shape;142;p14"/>
          <p:cNvSpPr txBox="1">
            <a:spLocks noGrp="1"/>
          </p:cNvSpPr>
          <p:nvPr>
            <p:ph type="subTitle" idx="6"/>
          </p:nvPr>
        </p:nvSpPr>
        <p:spPr>
          <a:xfrm flipH="1">
            <a:off x="2199333" y="2459133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3" name="Google Shape;143;p14"/>
          <p:cNvSpPr txBox="1">
            <a:spLocks noGrp="1"/>
          </p:cNvSpPr>
          <p:nvPr>
            <p:ph type="title" idx="7" hasCustomPrompt="1"/>
          </p:nvPr>
        </p:nvSpPr>
        <p:spPr>
          <a:xfrm>
            <a:off x="1044600" y="2985200"/>
            <a:ext cx="832400" cy="38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4" name="Google Shape;144;p14"/>
          <p:cNvSpPr txBox="1">
            <a:spLocks noGrp="1"/>
          </p:cNvSpPr>
          <p:nvPr>
            <p:ph type="title" idx="8" hasCustomPrompt="1"/>
          </p:nvPr>
        </p:nvSpPr>
        <p:spPr>
          <a:xfrm>
            <a:off x="1044600" y="4124667"/>
            <a:ext cx="832400" cy="47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4"/>
          <p:cNvSpPr txBox="1">
            <a:spLocks noGrp="1"/>
          </p:cNvSpPr>
          <p:nvPr>
            <p:ph type="subTitle" idx="9"/>
          </p:nvPr>
        </p:nvSpPr>
        <p:spPr>
          <a:xfrm flipH="1">
            <a:off x="2199400" y="5355817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4"/>
          <p:cNvSpPr txBox="1">
            <a:spLocks noGrp="1"/>
          </p:cNvSpPr>
          <p:nvPr>
            <p:ph type="subTitle" idx="13"/>
          </p:nvPr>
        </p:nvSpPr>
        <p:spPr>
          <a:xfrm flipH="1">
            <a:off x="2199600" y="5047015"/>
            <a:ext cx="3608400" cy="54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7" name="Google Shape;147;p14"/>
          <p:cNvSpPr txBox="1">
            <a:spLocks noGrp="1"/>
          </p:cNvSpPr>
          <p:nvPr>
            <p:ph type="title" idx="14" hasCustomPrompt="1"/>
          </p:nvPr>
        </p:nvSpPr>
        <p:spPr>
          <a:xfrm>
            <a:off x="1044600" y="5347333"/>
            <a:ext cx="832400" cy="38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148" name="Google Shape;148;p14"/>
          <p:cNvGrpSpPr/>
          <p:nvPr/>
        </p:nvGrpSpPr>
        <p:grpSpPr>
          <a:xfrm>
            <a:off x="7137400" y="0"/>
            <a:ext cx="5876741" cy="6858107"/>
            <a:chOff x="5353050" y="0"/>
            <a:chExt cx="4407556" cy="5143580"/>
          </a:xfrm>
        </p:grpSpPr>
        <p:sp>
          <p:nvSpPr>
            <p:cNvPr id="149" name="Google Shape;149;p14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14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14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14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14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4" name="Google Shape;154;p14"/>
          <p:cNvSpPr txBox="1">
            <a:spLocks noGrp="1"/>
          </p:cNvSpPr>
          <p:nvPr>
            <p:ph type="title" idx="15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53388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>
  <p:cSld name="Title and three columns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5"/>
          <p:cNvSpPr txBox="1">
            <a:spLocks noGrp="1"/>
          </p:cNvSpPr>
          <p:nvPr>
            <p:ph type="ctrTitle"/>
          </p:nvPr>
        </p:nvSpPr>
        <p:spPr>
          <a:xfrm flipH="1">
            <a:off x="5055600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15"/>
          <p:cNvSpPr txBox="1">
            <a:spLocks noGrp="1"/>
          </p:cNvSpPr>
          <p:nvPr>
            <p:ph type="subTitle" idx="1"/>
          </p:nvPr>
        </p:nvSpPr>
        <p:spPr>
          <a:xfrm flipH="1">
            <a:off x="4757200" y="441896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58" name="Google Shape;158;p15"/>
          <p:cNvSpPr txBox="1">
            <a:spLocks noGrp="1"/>
          </p:cNvSpPr>
          <p:nvPr>
            <p:ph type="ctrTitle" idx="2"/>
          </p:nvPr>
        </p:nvSpPr>
        <p:spPr>
          <a:xfrm flipH="1">
            <a:off x="8652415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15"/>
          <p:cNvSpPr txBox="1">
            <a:spLocks noGrp="1"/>
          </p:cNvSpPr>
          <p:nvPr>
            <p:ph type="subTitle" idx="3"/>
          </p:nvPr>
        </p:nvSpPr>
        <p:spPr>
          <a:xfrm flipH="1">
            <a:off x="8403415" y="4418957"/>
            <a:ext cx="25788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60" name="Google Shape;160;p15"/>
          <p:cNvSpPr txBox="1">
            <a:spLocks noGrp="1"/>
          </p:cNvSpPr>
          <p:nvPr>
            <p:ph type="ctrTitle" idx="4"/>
          </p:nvPr>
        </p:nvSpPr>
        <p:spPr>
          <a:xfrm flipH="1">
            <a:off x="1461600" y="2063033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15"/>
          <p:cNvSpPr txBox="1">
            <a:spLocks noGrp="1"/>
          </p:cNvSpPr>
          <p:nvPr>
            <p:ph type="subTitle" idx="5"/>
          </p:nvPr>
        </p:nvSpPr>
        <p:spPr>
          <a:xfrm flipH="1">
            <a:off x="1163200" y="441895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62" name="Google Shape;162;p15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63" name="Google Shape;163;p15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5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" name="Google Shape;165;p15"/>
          <p:cNvGrpSpPr/>
          <p:nvPr/>
        </p:nvGrpSpPr>
        <p:grpSpPr>
          <a:xfrm>
            <a:off x="-28" y="3881234"/>
            <a:ext cx="2939995" cy="2976761"/>
            <a:chOff x="-21" y="2910925"/>
            <a:chExt cx="2204996" cy="2232571"/>
          </a:xfrm>
        </p:grpSpPr>
        <p:sp>
          <p:nvSpPr>
            <p:cNvPr id="166" name="Google Shape;166;p15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5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5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15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14513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 preserve="1">
  <p:cSld name="Title and four columns 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6"/>
          <p:cNvSpPr txBox="1">
            <a:spLocks noGrp="1"/>
          </p:cNvSpPr>
          <p:nvPr>
            <p:ph type="ctrTitle"/>
          </p:nvPr>
        </p:nvSpPr>
        <p:spPr>
          <a:xfrm flipH="1">
            <a:off x="7046004" y="2643487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16"/>
          <p:cNvSpPr txBox="1">
            <a:spLocks noGrp="1"/>
          </p:cNvSpPr>
          <p:nvPr>
            <p:ph type="subTitle" idx="1"/>
          </p:nvPr>
        </p:nvSpPr>
        <p:spPr>
          <a:xfrm flipH="1">
            <a:off x="7452404" y="1677184"/>
            <a:ext cx="297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3" name="Google Shape;173;p16"/>
          <p:cNvSpPr txBox="1">
            <a:spLocks noGrp="1"/>
          </p:cNvSpPr>
          <p:nvPr>
            <p:ph type="ctrTitle" idx="2"/>
          </p:nvPr>
        </p:nvSpPr>
        <p:spPr>
          <a:xfrm flipH="1">
            <a:off x="7046171" y="5092904"/>
            <a:ext cx="309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6"/>
          <p:cNvSpPr txBox="1">
            <a:spLocks noGrp="1"/>
          </p:cNvSpPr>
          <p:nvPr>
            <p:ph type="subTitle" idx="3"/>
          </p:nvPr>
        </p:nvSpPr>
        <p:spPr>
          <a:xfrm flipH="1">
            <a:off x="7452404" y="4126567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5" name="Google Shape;175;p16"/>
          <p:cNvSpPr txBox="1">
            <a:spLocks noGrp="1"/>
          </p:cNvSpPr>
          <p:nvPr>
            <p:ph type="ctrTitle" idx="4"/>
          </p:nvPr>
        </p:nvSpPr>
        <p:spPr>
          <a:xfrm flipH="1">
            <a:off x="2397825" y="2643487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6" name="Google Shape;176;p16"/>
          <p:cNvSpPr txBox="1">
            <a:spLocks noGrp="1"/>
          </p:cNvSpPr>
          <p:nvPr>
            <p:ph type="subTitle" idx="5"/>
          </p:nvPr>
        </p:nvSpPr>
        <p:spPr>
          <a:xfrm flipH="1">
            <a:off x="2702625" y="1677184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7" name="Google Shape;177;p16"/>
          <p:cNvSpPr txBox="1">
            <a:spLocks noGrp="1"/>
          </p:cNvSpPr>
          <p:nvPr>
            <p:ph type="ctrTitle" idx="6"/>
          </p:nvPr>
        </p:nvSpPr>
        <p:spPr>
          <a:xfrm flipH="1">
            <a:off x="2397832" y="5092904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16"/>
          <p:cNvSpPr txBox="1">
            <a:spLocks noGrp="1"/>
          </p:cNvSpPr>
          <p:nvPr>
            <p:ph type="subTitle" idx="7"/>
          </p:nvPr>
        </p:nvSpPr>
        <p:spPr>
          <a:xfrm flipH="1">
            <a:off x="2702625" y="4126567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9" name="Google Shape;179;p16"/>
          <p:cNvSpPr txBox="1">
            <a:spLocks noGrp="1"/>
          </p:cNvSpPr>
          <p:nvPr>
            <p:ph type="title" idx="8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180" name="Google Shape;180;p16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181" name="Google Shape;181;p16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6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6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4" name="Google Shape;184;p16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85" name="Google Shape;185;p16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6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852293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 preserve="1">
  <p:cSld name="Title and three columns 2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7"/>
          <p:cNvSpPr txBox="1">
            <a:spLocks noGrp="1"/>
          </p:cNvSpPr>
          <p:nvPr>
            <p:ph type="ctrTitle"/>
          </p:nvPr>
        </p:nvSpPr>
        <p:spPr>
          <a:xfrm>
            <a:off x="2472068" y="1564403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89" name="Google Shape;189;p17"/>
          <p:cNvSpPr txBox="1">
            <a:spLocks noGrp="1"/>
          </p:cNvSpPr>
          <p:nvPr>
            <p:ph type="subTitle" idx="1"/>
          </p:nvPr>
        </p:nvSpPr>
        <p:spPr>
          <a:xfrm>
            <a:off x="5054933" y="1794767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0" name="Google Shape;190;p17"/>
          <p:cNvSpPr txBox="1">
            <a:spLocks noGrp="1"/>
          </p:cNvSpPr>
          <p:nvPr>
            <p:ph type="ctrTitle" idx="2"/>
          </p:nvPr>
        </p:nvSpPr>
        <p:spPr>
          <a:xfrm>
            <a:off x="2472068" y="3060121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91" name="Google Shape;191;p17"/>
          <p:cNvSpPr txBox="1">
            <a:spLocks noGrp="1"/>
          </p:cNvSpPr>
          <p:nvPr>
            <p:ph type="subTitle" idx="3"/>
          </p:nvPr>
        </p:nvSpPr>
        <p:spPr>
          <a:xfrm>
            <a:off x="5054933" y="3281600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2" name="Google Shape;192;p17"/>
          <p:cNvSpPr txBox="1">
            <a:spLocks noGrp="1"/>
          </p:cNvSpPr>
          <p:nvPr>
            <p:ph type="ctrTitle" idx="4"/>
          </p:nvPr>
        </p:nvSpPr>
        <p:spPr>
          <a:xfrm>
            <a:off x="2472068" y="4671025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93" name="Google Shape;193;p17"/>
          <p:cNvSpPr txBox="1">
            <a:spLocks noGrp="1"/>
          </p:cNvSpPr>
          <p:nvPr>
            <p:ph type="subTitle" idx="5"/>
          </p:nvPr>
        </p:nvSpPr>
        <p:spPr>
          <a:xfrm>
            <a:off x="5054933" y="4900800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4" name="Google Shape;194;p17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sp>
        <p:nvSpPr>
          <p:cNvPr id="195" name="Google Shape;195;p17"/>
          <p:cNvSpPr/>
          <p:nvPr/>
        </p:nvSpPr>
        <p:spPr>
          <a:xfrm rot="10800000">
            <a:off x="6610745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6" name="Google Shape;196;p17"/>
          <p:cNvGrpSpPr/>
          <p:nvPr/>
        </p:nvGrpSpPr>
        <p:grpSpPr>
          <a:xfrm>
            <a:off x="7137400" y="0"/>
            <a:ext cx="5876741" cy="6858107"/>
            <a:chOff x="5353050" y="0"/>
            <a:chExt cx="4407556" cy="5143580"/>
          </a:xfrm>
        </p:grpSpPr>
        <p:sp>
          <p:nvSpPr>
            <p:cNvPr id="197" name="Google Shape;197;p17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7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7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17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7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612775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 preserve="1">
  <p:cSld name="Title and three columns 3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8"/>
          <p:cNvSpPr txBox="1">
            <a:spLocks noGrp="1"/>
          </p:cNvSpPr>
          <p:nvPr>
            <p:ph type="ctrTitle"/>
          </p:nvPr>
        </p:nvSpPr>
        <p:spPr>
          <a:xfrm flipH="1">
            <a:off x="5055600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4" name="Google Shape;204;p18"/>
          <p:cNvSpPr txBox="1">
            <a:spLocks noGrp="1"/>
          </p:cNvSpPr>
          <p:nvPr>
            <p:ph type="subTitle" idx="1"/>
          </p:nvPr>
        </p:nvSpPr>
        <p:spPr>
          <a:xfrm flipH="1">
            <a:off x="4757200" y="441896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05" name="Google Shape;205;p18"/>
          <p:cNvSpPr txBox="1">
            <a:spLocks noGrp="1"/>
          </p:cNvSpPr>
          <p:nvPr>
            <p:ph type="ctrTitle" idx="2"/>
          </p:nvPr>
        </p:nvSpPr>
        <p:spPr>
          <a:xfrm flipH="1">
            <a:off x="8652415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6" name="Google Shape;206;p18"/>
          <p:cNvSpPr txBox="1">
            <a:spLocks noGrp="1"/>
          </p:cNvSpPr>
          <p:nvPr>
            <p:ph type="subTitle" idx="3"/>
          </p:nvPr>
        </p:nvSpPr>
        <p:spPr>
          <a:xfrm flipH="1">
            <a:off x="8403415" y="4418957"/>
            <a:ext cx="25788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07" name="Google Shape;207;p18"/>
          <p:cNvSpPr txBox="1">
            <a:spLocks noGrp="1"/>
          </p:cNvSpPr>
          <p:nvPr>
            <p:ph type="ctrTitle" idx="4"/>
          </p:nvPr>
        </p:nvSpPr>
        <p:spPr>
          <a:xfrm flipH="1">
            <a:off x="927400" y="1987833"/>
            <a:ext cx="3149200" cy="84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8" name="Google Shape;208;p18"/>
          <p:cNvSpPr txBox="1">
            <a:spLocks noGrp="1"/>
          </p:cNvSpPr>
          <p:nvPr>
            <p:ph type="subTitle" idx="5"/>
          </p:nvPr>
        </p:nvSpPr>
        <p:spPr>
          <a:xfrm flipH="1">
            <a:off x="1163200" y="441895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209" name="Google Shape;209;p18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210" name="Google Shape;210;p18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8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" name="Google Shape;212;p18"/>
          <p:cNvGrpSpPr/>
          <p:nvPr/>
        </p:nvGrpSpPr>
        <p:grpSpPr>
          <a:xfrm>
            <a:off x="-28" y="3881234"/>
            <a:ext cx="2939995" cy="2976761"/>
            <a:chOff x="-21" y="2910925"/>
            <a:chExt cx="2204996" cy="2232571"/>
          </a:xfrm>
        </p:grpSpPr>
        <p:sp>
          <p:nvSpPr>
            <p:cNvPr id="213" name="Google Shape;213;p18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8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8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6" name="Google Shape;216;p18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86995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 preserve="1">
  <p:cSld name="Title and six columns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9"/>
          <p:cNvSpPr txBox="1">
            <a:spLocks noGrp="1"/>
          </p:cNvSpPr>
          <p:nvPr>
            <p:ph type="ctrTitle"/>
          </p:nvPr>
        </p:nvSpPr>
        <p:spPr>
          <a:xfrm flipH="1">
            <a:off x="1965300" y="3248500"/>
            <a:ext cx="3144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19" name="Google Shape;219;p19"/>
          <p:cNvSpPr txBox="1">
            <a:spLocks noGrp="1"/>
          </p:cNvSpPr>
          <p:nvPr>
            <p:ph type="subTitle" idx="1"/>
          </p:nvPr>
        </p:nvSpPr>
        <p:spPr>
          <a:xfrm flipH="1">
            <a:off x="1917955" y="3721279"/>
            <a:ext cx="36352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0" name="Google Shape;220;p19"/>
          <p:cNvSpPr txBox="1">
            <a:spLocks noGrp="1"/>
          </p:cNvSpPr>
          <p:nvPr>
            <p:ph type="ctrTitle" idx="2"/>
          </p:nvPr>
        </p:nvSpPr>
        <p:spPr>
          <a:xfrm flipH="1">
            <a:off x="7569233" y="3248497"/>
            <a:ext cx="2530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1" name="Google Shape;221;p19"/>
          <p:cNvSpPr txBox="1">
            <a:spLocks noGrp="1"/>
          </p:cNvSpPr>
          <p:nvPr>
            <p:ph type="subTitle" idx="3"/>
          </p:nvPr>
        </p:nvSpPr>
        <p:spPr>
          <a:xfrm flipH="1">
            <a:off x="7540852" y="3721279"/>
            <a:ext cx="3246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2" name="Google Shape;222;p19"/>
          <p:cNvSpPr txBox="1">
            <a:spLocks noGrp="1"/>
          </p:cNvSpPr>
          <p:nvPr>
            <p:ph type="ctrTitle" idx="4"/>
          </p:nvPr>
        </p:nvSpPr>
        <p:spPr>
          <a:xfrm flipH="1">
            <a:off x="1965267" y="1867633"/>
            <a:ext cx="2530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3" name="Google Shape;223;p19"/>
          <p:cNvSpPr txBox="1">
            <a:spLocks noGrp="1"/>
          </p:cNvSpPr>
          <p:nvPr>
            <p:ph type="subTitle" idx="5"/>
          </p:nvPr>
        </p:nvSpPr>
        <p:spPr>
          <a:xfrm flipH="1">
            <a:off x="1917955" y="2336300"/>
            <a:ext cx="36352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4" name="Google Shape;224;p19"/>
          <p:cNvSpPr txBox="1">
            <a:spLocks noGrp="1"/>
          </p:cNvSpPr>
          <p:nvPr>
            <p:ph type="ctrTitle" idx="6"/>
          </p:nvPr>
        </p:nvSpPr>
        <p:spPr>
          <a:xfrm flipH="1">
            <a:off x="1965267" y="4709167"/>
            <a:ext cx="20808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5" name="Google Shape;225;p19"/>
          <p:cNvSpPr txBox="1">
            <a:spLocks noGrp="1"/>
          </p:cNvSpPr>
          <p:nvPr>
            <p:ph type="subTitle" idx="7"/>
          </p:nvPr>
        </p:nvSpPr>
        <p:spPr>
          <a:xfrm flipH="1">
            <a:off x="1918000" y="5180333"/>
            <a:ext cx="3754000" cy="9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6" name="Google Shape;226;p19"/>
          <p:cNvSpPr txBox="1">
            <a:spLocks noGrp="1"/>
          </p:cNvSpPr>
          <p:nvPr>
            <p:ph type="ctrTitle" idx="8"/>
          </p:nvPr>
        </p:nvSpPr>
        <p:spPr>
          <a:xfrm flipH="1">
            <a:off x="7522000" y="4709167"/>
            <a:ext cx="39132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7" name="Google Shape;227;p19"/>
          <p:cNvSpPr txBox="1">
            <a:spLocks noGrp="1"/>
          </p:cNvSpPr>
          <p:nvPr>
            <p:ph type="subTitle" idx="9"/>
          </p:nvPr>
        </p:nvSpPr>
        <p:spPr>
          <a:xfrm flipH="1">
            <a:off x="7521933" y="5180333"/>
            <a:ext cx="3514400" cy="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8" name="Google Shape;228;p19"/>
          <p:cNvSpPr txBox="1">
            <a:spLocks noGrp="1"/>
          </p:cNvSpPr>
          <p:nvPr>
            <p:ph type="ctrTitle" idx="13"/>
          </p:nvPr>
        </p:nvSpPr>
        <p:spPr>
          <a:xfrm flipH="1">
            <a:off x="7569233" y="1867633"/>
            <a:ext cx="24320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9" name="Google Shape;229;p19"/>
          <p:cNvSpPr txBox="1">
            <a:spLocks noGrp="1"/>
          </p:cNvSpPr>
          <p:nvPr>
            <p:ph type="subTitle" idx="14"/>
          </p:nvPr>
        </p:nvSpPr>
        <p:spPr>
          <a:xfrm flipH="1">
            <a:off x="7521933" y="2336300"/>
            <a:ext cx="35144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30" name="Google Shape;230;p19"/>
          <p:cNvSpPr txBox="1">
            <a:spLocks noGrp="1"/>
          </p:cNvSpPr>
          <p:nvPr>
            <p:ph type="title" idx="15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31" name="Google Shape;231;p19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232" name="Google Shape;232;p19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19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4" name="Google Shape;234;p19"/>
          <p:cNvGrpSpPr/>
          <p:nvPr/>
        </p:nvGrpSpPr>
        <p:grpSpPr>
          <a:xfrm>
            <a:off x="-28" y="3881234"/>
            <a:ext cx="2939995" cy="2976761"/>
            <a:chOff x="-21" y="2910925"/>
            <a:chExt cx="2204996" cy="2232571"/>
          </a:xfrm>
        </p:grpSpPr>
        <p:sp>
          <p:nvSpPr>
            <p:cNvPr id="235" name="Google Shape;235;p19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9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9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908386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 preserve="1">
  <p:cSld name="Title and list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0"/>
          <p:cNvSpPr txBox="1">
            <a:spLocks noGrp="1"/>
          </p:cNvSpPr>
          <p:nvPr>
            <p:ph type="body" idx="1"/>
          </p:nvPr>
        </p:nvSpPr>
        <p:spPr>
          <a:xfrm>
            <a:off x="693833" y="1847400"/>
            <a:ext cx="4526000" cy="31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Raleway Thin"/>
              <a:buChar char="●"/>
              <a:defRPr sz="2400"/>
            </a:lvl1pPr>
            <a:lvl2pPr marL="1219170" lvl="1" indent="-440256" rtl="0">
              <a:spcBef>
                <a:spcPts val="2133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40" name="Google Shape;240;p20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1" name="Google Shape;241;p20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242" name="Google Shape;242;p20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20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20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8963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Title and list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0"/>
          <p:cNvSpPr txBox="1">
            <a:spLocks noGrp="1"/>
          </p:cNvSpPr>
          <p:nvPr>
            <p:ph type="body" idx="1"/>
          </p:nvPr>
        </p:nvSpPr>
        <p:spPr>
          <a:xfrm>
            <a:off x="693833" y="1847400"/>
            <a:ext cx="9497516" cy="4681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Raleway Thin"/>
              <a:buChar char="●"/>
              <a:defRPr sz="2400"/>
            </a:lvl1pPr>
            <a:lvl2pPr marL="1219170" lvl="1" indent="-440256" rtl="0">
              <a:spcBef>
                <a:spcPts val="2133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40" name="Google Shape;240;p20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1" name="Google Shape;241;p20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242" name="Google Shape;242;p20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20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20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1401587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design" preserve="1">
  <p:cSld name="Technology design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1"/>
          <p:cNvSpPr txBox="1">
            <a:spLocks noGrp="1"/>
          </p:cNvSpPr>
          <p:nvPr>
            <p:ph type="subTitle" idx="1"/>
          </p:nvPr>
        </p:nvSpPr>
        <p:spPr>
          <a:xfrm flipH="1">
            <a:off x="6899167" y="3486917"/>
            <a:ext cx="2562400" cy="11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47" name="Google Shape;247;p21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8" name="Google Shape;248;p21"/>
          <p:cNvGrpSpPr/>
          <p:nvPr/>
        </p:nvGrpSpPr>
        <p:grpSpPr>
          <a:xfrm>
            <a:off x="3" y="4738023"/>
            <a:ext cx="1904959" cy="2119907"/>
            <a:chOff x="6" y="2834274"/>
            <a:chExt cx="2075119" cy="2309267"/>
          </a:xfrm>
        </p:grpSpPr>
        <p:sp>
          <p:nvSpPr>
            <p:cNvPr id="249" name="Google Shape;249;p2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2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2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2" name="Google Shape;252;p21"/>
          <p:cNvGrpSpPr/>
          <p:nvPr/>
        </p:nvGrpSpPr>
        <p:grpSpPr>
          <a:xfrm>
            <a:off x="8031955" y="-23"/>
            <a:ext cx="4160116" cy="4627044"/>
            <a:chOff x="8002655" y="8"/>
            <a:chExt cx="1141342" cy="1269445"/>
          </a:xfrm>
        </p:grpSpPr>
        <p:sp>
          <p:nvSpPr>
            <p:cNvPr id="253" name="Google Shape;253;p2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2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327160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 preserve="1">
  <p:cSld name="Resources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2"/>
          <p:cNvSpPr txBox="1">
            <a:spLocks noGrp="1"/>
          </p:cNvSpPr>
          <p:nvPr>
            <p:ph type="body" idx="1"/>
          </p:nvPr>
        </p:nvSpPr>
        <p:spPr>
          <a:xfrm>
            <a:off x="1657565" y="1809100"/>
            <a:ext cx="4651600" cy="4555200"/>
          </a:xfrm>
          <a:prstGeom prst="rect">
            <a:avLst/>
          </a:prstGeom>
        </p:spPr>
        <p:txBody>
          <a:bodyPr spcFirstLastPara="1" wrap="square" lIns="0" tIns="91425" rIns="91425" bIns="91425" anchor="b" anchorCtr="0">
            <a:noAutofit/>
          </a:bodyPr>
          <a:lstStyle>
            <a:lvl1pPr marL="609585" lvl="0" indent="-3979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Raleway Thin"/>
              <a:buChar char="■"/>
              <a:defRPr sz="1333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57" name="Google Shape;257;p22"/>
          <p:cNvSpPr txBox="1">
            <a:spLocks noGrp="1"/>
          </p:cNvSpPr>
          <p:nvPr>
            <p:ph type="body" idx="2"/>
          </p:nvPr>
        </p:nvSpPr>
        <p:spPr>
          <a:xfrm>
            <a:off x="6580399" y="1809100"/>
            <a:ext cx="4651600" cy="455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3979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Raleway Thin"/>
              <a:buChar char="■"/>
              <a:defRPr sz="1333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58" name="Google Shape;258;p22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59" name="Google Shape;259;p22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260" name="Google Shape;260;p22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22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22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3" name="Google Shape;263;p22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264" name="Google Shape;264;p2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2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2676591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preserve="1">
  <p:cSld name="Thank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3"/>
          <p:cNvSpPr/>
          <p:nvPr/>
        </p:nvSpPr>
        <p:spPr>
          <a:xfrm rot="10800000" flipH="1">
            <a:off x="1607700" y="-1541575"/>
            <a:ext cx="9796856" cy="11883043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68" name="Google Shape;268;p23"/>
          <p:cNvGrpSpPr/>
          <p:nvPr/>
        </p:nvGrpSpPr>
        <p:grpSpPr>
          <a:xfrm flipH="1">
            <a:off x="-139988" y="-2210603"/>
            <a:ext cx="8054075" cy="9399035"/>
            <a:chOff x="5353050" y="0"/>
            <a:chExt cx="4407556" cy="5143580"/>
          </a:xfrm>
        </p:grpSpPr>
        <p:sp>
          <p:nvSpPr>
            <p:cNvPr id="269" name="Google Shape;269;p2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2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2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2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2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4" name="Google Shape;274;p23"/>
          <p:cNvSpPr txBox="1">
            <a:spLocks noGrp="1"/>
          </p:cNvSpPr>
          <p:nvPr>
            <p:ph type="title"/>
          </p:nvPr>
        </p:nvSpPr>
        <p:spPr>
          <a:xfrm>
            <a:off x="5697667" y="1086633"/>
            <a:ext cx="5625200" cy="112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9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75" name="Google Shape;275;p23"/>
          <p:cNvSpPr txBox="1">
            <a:spLocks noGrp="1"/>
          </p:cNvSpPr>
          <p:nvPr>
            <p:ph type="subTitle" idx="1"/>
          </p:nvPr>
        </p:nvSpPr>
        <p:spPr>
          <a:xfrm>
            <a:off x="5905767" y="2129900"/>
            <a:ext cx="5208800" cy="1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6" name="Google Shape;276;p23"/>
          <p:cNvSpPr txBox="1"/>
          <p:nvPr/>
        </p:nvSpPr>
        <p:spPr>
          <a:xfrm>
            <a:off x="6419833" y="4792933"/>
            <a:ext cx="4180800" cy="12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CREDITS: This presentation template was created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2"/>
              </a:rPr>
              <a:t>Slidesgo</a:t>
            </a: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, including icons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3"/>
              </a:rPr>
              <a:t>Flaticon</a:t>
            </a: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, and infographics &amp; images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4"/>
              </a:rPr>
              <a:t>Freepik</a:t>
            </a:r>
            <a:endParaRPr sz="1333" b="1">
              <a:solidFill>
                <a:schemeClr val="lt1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</p:spTree>
    <p:extLst>
      <p:ext uri="{BB962C8B-B14F-4D97-AF65-F5344CB8AC3E}">
        <p14:creationId xmlns:p14="http://schemas.microsoft.com/office/powerpoint/2010/main" val="35513884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 preserve="1">
  <p:cSld name="Big text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4"/>
          <p:cNvSpPr txBox="1">
            <a:spLocks noGrp="1"/>
          </p:cNvSpPr>
          <p:nvPr>
            <p:ph type="title"/>
          </p:nvPr>
        </p:nvSpPr>
        <p:spPr>
          <a:xfrm rot="-524">
            <a:off x="8763000" y="2984516"/>
            <a:ext cx="2624400" cy="336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3200" b="1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001948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 preserve="1">
  <p:cSld name="Background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49860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noFill/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5489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599169" y="1749378"/>
            <a:ext cx="4592791" cy="5108729"/>
          </a:xfrm>
          <a:custGeom>
            <a:avLst/>
            <a:gdLst/>
            <a:ahLst/>
            <a:cxnLst/>
            <a:rect l="l" t="t" r="r" b="b"/>
            <a:pathLst>
              <a:path w="36177" h="40241" extrusionOk="0">
                <a:moveTo>
                  <a:pt x="36176" y="0"/>
                </a:moveTo>
                <a:cubicBezTo>
                  <a:pt x="24474" y="38948"/>
                  <a:pt x="1" y="40238"/>
                  <a:pt x="1" y="40238"/>
                </a:cubicBezTo>
                <a:lnTo>
                  <a:pt x="36176" y="40241"/>
                </a:lnTo>
                <a:lnTo>
                  <a:pt x="36176" y="0"/>
                </a:ln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1" y="0"/>
            <a:ext cx="5876655" cy="6858107"/>
          </a:xfrm>
          <a:custGeom>
            <a:avLst/>
            <a:gdLst/>
            <a:ahLst/>
            <a:cxnLst/>
            <a:rect l="l" t="t" r="r" b="b"/>
            <a:pathLst>
              <a:path w="67254" h="78486" extrusionOk="0">
                <a:moveTo>
                  <a:pt x="0" y="0"/>
                </a:moveTo>
                <a:lnTo>
                  <a:pt x="0" y="78486"/>
                </a:lnTo>
                <a:lnTo>
                  <a:pt x="67254" y="78486"/>
                </a:lnTo>
                <a:cubicBezTo>
                  <a:pt x="25231" y="63217"/>
                  <a:pt x="16815" y="0"/>
                  <a:pt x="16815" y="0"/>
                </a:cubicBez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0" y="0"/>
            <a:ext cx="5876741" cy="6858107"/>
          </a:xfrm>
          <a:custGeom>
            <a:avLst/>
            <a:gdLst/>
            <a:ahLst/>
            <a:cxnLst/>
            <a:rect l="l" t="t" r="r" b="b"/>
            <a:pathLst>
              <a:path w="67255" h="78486" extrusionOk="0">
                <a:moveTo>
                  <a:pt x="67254" y="78486"/>
                </a:moveTo>
                <a:lnTo>
                  <a:pt x="1" y="78486"/>
                </a:lnTo>
                <a:lnTo>
                  <a:pt x="1" y="0"/>
                </a:lnTo>
                <a:lnTo>
                  <a:pt x="19446" y="0"/>
                </a:lnTo>
                <a:cubicBezTo>
                  <a:pt x="19446" y="0"/>
                  <a:pt x="21983" y="27742"/>
                  <a:pt x="35916" y="50908"/>
                </a:cubicBezTo>
                <a:cubicBezTo>
                  <a:pt x="43014" y="62714"/>
                  <a:pt x="53070" y="73331"/>
                  <a:pt x="67254" y="78486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0" y="0"/>
            <a:ext cx="3138077" cy="6858107"/>
          </a:xfrm>
          <a:custGeom>
            <a:avLst/>
            <a:gdLst/>
            <a:ahLst/>
            <a:cxnLst/>
            <a:rect l="l" t="t" r="r" b="b"/>
            <a:pathLst>
              <a:path w="35913" h="78486" extrusionOk="0">
                <a:moveTo>
                  <a:pt x="35913" y="50908"/>
                </a:moveTo>
                <a:cubicBezTo>
                  <a:pt x="26008" y="76791"/>
                  <a:pt x="0" y="78486"/>
                  <a:pt x="0" y="78486"/>
                </a:cubicBezTo>
                <a:lnTo>
                  <a:pt x="0" y="0"/>
                </a:lnTo>
                <a:lnTo>
                  <a:pt x="19443" y="0"/>
                </a:lnTo>
                <a:cubicBezTo>
                  <a:pt x="19443" y="0"/>
                  <a:pt x="21980" y="27742"/>
                  <a:pt x="35913" y="509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0" y="0"/>
            <a:ext cx="4108608" cy="6858107"/>
          </a:xfrm>
          <a:custGeom>
            <a:avLst/>
            <a:gdLst/>
            <a:ahLst/>
            <a:cxnLst/>
            <a:rect l="l" t="t" r="r" b="b"/>
            <a:pathLst>
              <a:path w="47020" h="78486" extrusionOk="0">
                <a:moveTo>
                  <a:pt x="14986" y="0"/>
                </a:moveTo>
                <a:cubicBezTo>
                  <a:pt x="14986" y="0"/>
                  <a:pt x="11464" y="73192"/>
                  <a:pt x="47019" y="78486"/>
                </a:cubicBezTo>
                <a:lnTo>
                  <a:pt x="1" y="78486"/>
                </a:lnTo>
                <a:lnTo>
                  <a:pt x="1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1764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1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7712919" y="1875951"/>
            <a:ext cx="4479040" cy="4982156"/>
          </a:xfrm>
          <a:custGeom>
            <a:avLst/>
            <a:gdLst/>
            <a:ahLst/>
            <a:cxnLst/>
            <a:rect l="l" t="t" r="r" b="b"/>
            <a:pathLst>
              <a:path w="35281" h="39244" extrusionOk="0">
                <a:moveTo>
                  <a:pt x="1" y="39243"/>
                </a:moveTo>
                <a:cubicBezTo>
                  <a:pt x="1" y="39243"/>
                  <a:pt x="23866" y="37982"/>
                  <a:pt x="35280" y="0"/>
                </a:cubicBezTo>
                <a:lnTo>
                  <a:pt x="35280" y="39243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8920000" y="3161480"/>
            <a:ext cx="3271968" cy="3696627"/>
          </a:xfrm>
          <a:custGeom>
            <a:avLst/>
            <a:gdLst/>
            <a:ahLst/>
            <a:cxnLst/>
            <a:rect l="l" t="t" r="r" b="b"/>
            <a:pathLst>
              <a:path w="25773" h="29118" extrusionOk="0">
                <a:moveTo>
                  <a:pt x="25772" y="0"/>
                </a:moveTo>
                <a:cubicBezTo>
                  <a:pt x="25772" y="0"/>
                  <a:pt x="14842" y="27310"/>
                  <a:pt x="1" y="29117"/>
                </a:cubicBezTo>
                <a:lnTo>
                  <a:pt x="25772" y="29117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2724300" y="2180700"/>
            <a:ext cx="8751600" cy="17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5460100" y="4216600"/>
            <a:ext cx="3280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014532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 rot="10800000">
            <a:off x="-1448045" y="-36983"/>
            <a:ext cx="4029681" cy="4702604"/>
            <a:chOff x="5353050" y="0"/>
            <a:chExt cx="4407556" cy="5143580"/>
          </a:xfrm>
        </p:grpSpPr>
        <p:sp>
          <p:nvSpPr>
            <p:cNvPr id="21" name="Google Shape;21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 rot="-294">
            <a:off x="1869133" y="3789412"/>
            <a:ext cx="467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ubTitle" idx="1"/>
          </p:nvPr>
        </p:nvSpPr>
        <p:spPr>
          <a:xfrm flipH="1">
            <a:off x="2175933" y="4636733"/>
            <a:ext cx="4056400" cy="14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2950933" y="1564216"/>
            <a:ext cx="2506400" cy="16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29" name="Google Shape;29;p3"/>
          <p:cNvGrpSpPr/>
          <p:nvPr/>
        </p:nvGrpSpPr>
        <p:grpSpPr>
          <a:xfrm rot="10800000" flipH="1">
            <a:off x="2230012" y="-1214671"/>
            <a:ext cx="11525467" cy="8072677"/>
            <a:chOff x="5353050" y="0"/>
            <a:chExt cx="4407556" cy="5143580"/>
          </a:xfrm>
        </p:grpSpPr>
        <p:sp>
          <p:nvSpPr>
            <p:cNvPr id="30" name="Google Shape;30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5462801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960000" y="1578400"/>
            <a:ext cx="10272000" cy="45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 rot="10800000">
            <a:off x="9425173" y="11"/>
            <a:ext cx="2766825" cy="3079023"/>
            <a:chOff x="6" y="2834274"/>
            <a:chExt cx="2075119" cy="2309267"/>
          </a:xfrm>
        </p:grpSpPr>
        <p:sp>
          <p:nvSpPr>
            <p:cNvPr id="38" name="Google Shape;38;p4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4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4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" name="Google Shape;41;p4"/>
          <p:cNvGrpSpPr/>
          <p:nvPr/>
        </p:nvGrpSpPr>
        <p:grpSpPr>
          <a:xfrm rot="10800000">
            <a:off x="8" y="5165462"/>
            <a:ext cx="1521789" cy="1692593"/>
            <a:chOff x="8002655" y="8"/>
            <a:chExt cx="1141342" cy="1269445"/>
          </a:xfrm>
        </p:grpSpPr>
        <p:sp>
          <p:nvSpPr>
            <p:cNvPr id="42" name="Google Shape;42;p4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4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630814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Title and two 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5"/>
          <p:cNvGrpSpPr/>
          <p:nvPr/>
        </p:nvGrpSpPr>
        <p:grpSpPr>
          <a:xfrm>
            <a:off x="-600" y="-4194019"/>
            <a:ext cx="14503799" cy="13112700"/>
            <a:chOff x="-450" y="-3145515"/>
            <a:chExt cx="10877849" cy="9834525"/>
          </a:xfrm>
        </p:grpSpPr>
        <p:sp>
          <p:nvSpPr>
            <p:cNvPr id="47" name="Google Shape;47;p5"/>
            <p:cNvSpPr/>
            <p:nvPr/>
          </p:nvSpPr>
          <p:spPr>
            <a:xfrm>
              <a:off x="2843508" y="-5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" name="Google Shape;48;p5"/>
            <p:cNvGrpSpPr/>
            <p:nvPr/>
          </p:nvGrpSpPr>
          <p:grpSpPr>
            <a:xfrm rot="10800000">
              <a:off x="-450" y="-3145515"/>
              <a:ext cx="10877849" cy="9834525"/>
              <a:chOff x="5353050" y="0"/>
              <a:chExt cx="4407556" cy="5143580"/>
            </a:xfrm>
          </p:grpSpPr>
          <p:sp>
            <p:nvSpPr>
              <p:cNvPr id="49" name="Google Shape;49;p5"/>
              <p:cNvSpPr/>
              <p:nvPr/>
            </p:nvSpPr>
            <p:spPr>
              <a:xfrm flipH="1">
                <a:off x="5353116" y="0"/>
                <a:ext cx="4407491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4" h="78486" extrusionOk="0">
                    <a:moveTo>
                      <a:pt x="0" y="0"/>
                    </a:moveTo>
                    <a:lnTo>
                      <a:pt x="0" y="78486"/>
                    </a:lnTo>
                    <a:lnTo>
                      <a:pt x="67254" y="78486"/>
                    </a:lnTo>
                    <a:cubicBezTo>
                      <a:pt x="25231" y="63217"/>
                      <a:pt x="16815" y="0"/>
                      <a:pt x="16815" y="0"/>
                    </a:cubicBezTo>
                    <a:close/>
                  </a:path>
                </a:pathLst>
              </a:custGeom>
              <a:solidFill>
                <a:srgbClr val="12102F">
                  <a:alpha val="541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5"/>
              <p:cNvSpPr/>
              <p:nvPr/>
            </p:nvSpPr>
            <p:spPr>
              <a:xfrm flipH="1">
                <a:off x="5353050" y="0"/>
                <a:ext cx="44075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5" h="78486" extrusionOk="0">
                    <a:moveTo>
                      <a:pt x="67254" y="78486"/>
                    </a:moveTo>
                    <a:lnTo>
                      <a:pt x="1" y="78486"/>
                    </a:lnTo>
                    <a:lnTo>
                      <a:pt x="1" y="0"/>
                    </a:lnTo>
                    <a:lnTo>
                      <a:pt x="19446" y="0"/>
                    </a:lnTo>
                    <a:cubicBezTo>
                      <a:pt x="19446" y="0"/>
                      <a:pt x="21983" y="27742"/>
                      <a:pt x="35916" y="50908"/>
                    </a:cubicBezTo>
                    <a:cubicBezTo>
                      <a:pt x="43014" y="62714"/>
                      <a:pt x="53070" y="73331"/>
                      <a:pt x="67254" y="7848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5"/>
              <p:cNvSpPr/>
              <p:nvPr/>
            </p:nvSpPr>
            <p:spPr>
              <a:xfrm flipH="1">
                <a:off x="7407048" y="0"/>
                <a:ext cx="2353558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35913" h="78486" extrusionOk="0">
                    <a:moveTo>
                      <a:pt x="35913" y="50908"/>
                    </a:moveTo>
                    <a:cubicBezTo>
                      <a:pt x="26008" y="76791"/>
                      <a:pt x="0" y="78486"/>
                      <a:pt x="0" y="78486"/>
                    </a:cubicBezTo>
                    <a:lnTo>
                      <a:pt x="0" y="0"/>
                    </a:lnTo>
                    <a:lnTo>
                      <a:pt x="19443" y="0"/>
                    </a:lnTo>
                    <a:cubicBezTo>
                      <a:pt x="19443" y="0"/>
                      <a:pt x="21980" y="27742"/>
                      <a:pt x="35913" y="50908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36078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5"/>
              <p:cNvSpPr/>
              <p:nvPr/>
            </p:nvSpPr>
            <p:spPr>
              <a:xfrm flipH="1">
                <a:off x="6679151" y="0"/>
                <a:ext cx="30814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47020" h="78486" extrusionOk="0">
                    <a:moveTo>
                      <a:pt x="14986" y="0"/>
                    </a:moveTo>
                    <a:cubicBezTo>
                      <a:pt x="14986" y="0"/>
                      <a:pt x="11464" y="73192"/>
                      <a:pt x="47019" y="78486"/>
                    </a:cubicBezTo>
                    <a:lnTo>
                      <a:pt x="1" y="78486"/>
                    </a:lnTo>
                    <a:lnTo>
                      <a:pt x="1" y="0"/>
                    </a:ln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17647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5"/>
              <p:cNvSpPr/>
              <p:nvPr/>
            </p:nvSpPr>
            <p:spPr>
              <a:xfrm flipH="1">
                <a:off x="5520033" y="0"/>
                <a:ext cx="4240573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4707" h="78486" extrusionOk="0">
                    <a:moveTo>
                      <a:pt x="2631" y="0"/>
                    </a:moveTo>
                    <a:cubicBezTo>
                      <a:pt x="2631" y="0"/>
                      <a:pt x="10424" y="78486"/>
                      <a:pt x="64707" y="78486"/>
                    </a:cubicBezTo>
                    <a:lnTo>
                      <a:pt x="0" y="78486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8AAFDC">
                      <a:alpha val="18039"/>
                    </a:srgbClr>
                  </a:gs>
                  <a:gs pos="100000">
                    <a:srgbClr val="114CA0">
                      <a:alpha val="29019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4" name="Google Shape;54;p5"/>
          <p:cNvSpPr txBox="1">
            <a:spLocks noGrp="1"/>
          </p:cNvSpPr>
          <p:nvPr>
            <p:ph type="ctrTitle"/>
          </p:nvPr>
        </p:nvSpPr>
        <p:spPr>
          <a:xfrm flipH="1">
            <a:off x="7919933" y="2514715"/>
            <a:ext cx="25724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ubTitle" idx="1"/>
          </p:nvPr>
        </p:nvSpPr>
        <p:spPr>
          <a:xfrm flipH="1">
            <a:off x="7240100" y="3379700"/>
            <a:ext cx="3368000" cy="1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ctrTitle" idx="2"/>
          </p:nvPr>
        </p:nvSpPr>
        <p:spPr>
          <a:xfrm flipH="1">
            <a:off x="1468011" y="2514715"/>
            <a:ext cx="28504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subTitle" idx="3"/>
          </p:nvPr>
        </p:nvSpPr>
        <p:spPr>
          <a:xfrm flipH="1">
            <a:off x="1583900" y="3379700"/>
            <a:ext cx="3368000" cy="1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7434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design">
  <p:cSld name="Technology design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1"/>
          <p:cNvSpPr txBox="1">
            <a:spLocks noGrp="1"/>
          </p:cNvSpPr>
          <p:nvPr>
            <p:ph type="subTitle" idx="1"/>
          </p:nvPr>
        </p:nvSpPr>
        <p:spPr>
          <a:xfrm flipH="1">
            <a:off x="6899167" y="3486917"/>
            <a:ext cx="2562400" cy="11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47" name="Google Shape;247;p21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8" name="Google Shape;248;p21"/>
          <p:cNvGrpSpPr/>
          <p:nvPr/>
        </p:nvGrpSpPr>
        <p:grpSpPr>
          <a:xfrm>
            <a:off x="3" y="4738023"/>
            <a:ext cx="1904959" cy="2119907"/>
            <a:chOff x="6" y="2834274"/>
            <a:chExt cx="2075119" cy="2309267"/>
          </a:xfrm>
        </p:grpSpPr>
        <p:sp>
          <p:nvSpPr>
            <p:cNvPr id="249" name="Google Shape;249;p2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2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2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2" name="Google Shape;252;p21"/>
          <p:cNvGrpSpPr/>
          <p:nvPr/>
        </p:nvGrpSpPr>
        <p:grpSpPr>
          <a:xfrm>
            <a:off x="8031955" y="-23"/>
            <a:ext cx="4160116" cy="4627044"/>
            <a:chOff x="8002655" y="8"/>
            <a:chExt cx="1141342" cy="1269445"/>
          </a:xfrm>
        </p:grpSpPr>
        <p:sp>
          <p:nvSpPr>
            <p:cNvPr id="253" name="Google Shape;253;p2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2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8136318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60" name="Google Shape;60;p6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61" name="Google Shape;61;p6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6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6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" name="Google Shape;64;p6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65" name="Google Shape;65;p6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6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711191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>
  <p:cSld name="One column 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7"/>
          <p:cNvGrpSpPr/>
          <p:nvPr/>
        </p:nvGrpSpPr>
        <p:grpSpPr>
          <a:xfrm>
            <a:off x="9405521" y="-17"/>
            <a:ext cx="2786500" cy="3101017"/>
            <a:chOff x="7054140" y="-13"/>
            <a:chExt cx="2089875" cy="2325763"/>
          </a:xfrm>
        </p:grpSpPr>
        <p:sp>
          <p:nvSpPr>
            <p:cNvPr id="69" name="Google Shape;69;p7"/>
            <p:cNvSpPr/>
            <p:nvPr/>
          </p:nvSpPr>
          <p:spPr>
            <a:xfrm rot="10800000" flipH="1">
              <a:off x="7054140" y="1027"/>
              <a:ext cx="2089855" cy="2324723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7"/>
            <p:cNvSpPr/>
            <p:nvPr/>
          </p:nvSpPr>
          <p:spPr>
            <a:xfrm rot="10800000" flipH="1">
              <a:off x="7105902" y="-13"/>
              <a:ext cx="2038095" cy="226712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7"/>
            <p:cNvSpPr/>
            <p:nvPr/>
          </p:nvSpPr>
          <p:spPr>
            <a:xfrm rot="10800000" flipH="1">
              <a:off x="7655173" y="-13"/>
              <a:ext cx="1488842" cy="168214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" name="Google Shape;72;p7"/>
          <p:cNvSpPr txBox="1">
            <a:spLocks noGrp="1"/>
          </p:cNvSpPr>
          <p:nvPr>
            <p:ph type="subTitle" idx="1"/>
          </p:nvPr>
        </p:nvSpPr>
        <p:spPr>
          <a:xfrm flipH="1">
            <a:off x="6909000" y="2685633"/>
            <a:ext cx="4297600" cy="25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3" name="Google Shape;73;p7"/>
          <p:cNvSpPr txBox="1">
            <a:spLocks noGrp="1"/>
          </p:cNvSpPr>
          <p:nvPr>
            <p:ph type="title"/>
          </p:nvPr>
        </p:nvSpPr>
        <p:spPr>
          <a:xfrm>
            <a:off x="5926997" y="5262947"/>
            <a:ext cx="52796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8415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Main poin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"/>
          <p:cNvSpPr/>
          <p:nvPr/>
        </p:nvSpPr>
        <p:spPr>
          <a:xfrm rot="10800000">
            <a:off x="-1524004" y="-69"/>
            <a:ext cx="10588437" cy="7703401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" name="Google Shape;76;p8"/>
          <p:cNvGrpSpPr/>
          <p:nvPr/>
        </p:nvGrpSpPr>
        <p:grpSpPr>
          <a:xfrm>
            <a:off x="1207804" y="-30952"/>
            <a:ext cx="10984219" cy="6888968"/>
            <a:chOff x="5353050" y="0"/>
            <a:chExt cx="4407556" cy="5143580"/>
          </a:xfrm>
        </p:grpSpPr>
        <p:sp>
          <p:nvSpPr>
            <p:cNvPr id="77" name="Google Shape;77;p8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8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8"/>
          <p:cNvSpPr txBox="1">
            <a:spLocks noGrp="1"/>
          </p:cNvSpPr>
          <p:nvPr>
            <p:ph type="title"/>
          </p:nvPr>
        </p:nvSpPr>
        <p:spPr>
          <a:xfrm rot="-151">
            <a:off x="1536400" y="1746409"/>
            <a:ext cx="9119200" cy="33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581080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>
  <p:cSld name="Section title and description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9"/>
          <p:cNvSpPr txBox="1">
            <a:spLocks noGrp="1"/>
          </p:cNvSpPr>
          <p:nvPr>
            <p:ph type="title"/>
          </p:nvPr>
        </p:nvSpPr>
        <p:spPr>
          <a:xfrm>
            <a:off x="1426433" y="1389339"/>
            <a:ext cx="3666400" cy="14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5" name="Google Shape;85;p9"/>
          <p:cNvSpPr txBox="1">
            <a:spLocks noGrp="1"/>
          </p:cNvSpPr>
          <p:nvPr>
            <p:ph type="subTitle" idx="1"/>
          </p:nvPr>
        </p:nvSpPr>
        <p:spPr>
          <a:xfrm>
            <a:off x="1468000" y="2668733"/>
            <a:ext cx="3947200" cy="1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833163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>
  <p:cSld name="Capt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0"/>
          <p:cNvSpPr txBox="1">
            <a:spLocks noGrp="1"/>
          </p:cNvSpPr>
          <p:nvPr>
            <p:ph type="ctrTitle"/>
          </p:nvPr>
        </p:nvSpPr>
        <p:spPr>
          <a:xfrm flipH="1">
            <a:off x="818881" y="5420100"/>
            <a:ext cx="48864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subTitle" idx="1"/>
          </p:nvPr>
        </p:nvSpPr>
        <p:spPr>
          <a:xfrm rot="-307" flipH="1">
            <a:off x="818881" y="3543500"/>
            <a:ext cx="4478800" cy="177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89" name="Google Shape;89;p10"/>
          <p:cNvGrpSpPr/>
          <p:nvPr/>
        </p:nvGrpSpPr>
        <p:grpSpPr>
          <a:xfrm rot="10800000">
            <a:off x="-1622820" y="2"/>
            <a:ext cx="5165656" cy="6028276"/>
            <a:chOff x="5353050" y="0"/>
            <a:chExt cx="4407556" cy="5143580"/>
          </a:xfrm>
        </p:grpSpPr>
        <p:sp>
          <p:nvSpPr>
            <p:cNvPr id="90" name="Google Shape;90;p10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10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10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10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10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170355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preserve="1">
  <p:cSld name="Big number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96;p11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97" name="Google Shape;97;p1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1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1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" name="Google Shape;100;p11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01" name="Google Shape;101;p1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1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" name="Google Shape;103;p11"/>
          <p:cNvSpPr txBox="1">
            <a:spLocks noGrp="1"/>
          </p:cNvSpPr>
          <p:nvPr>
            <p:ph type="title" hasCustomPrompt="1"/>
          </p:nvPr>
        </p:nvSpPr>
        <p:spPr>
          <a:xfrm>
            <a:off x="6854431" y="4036219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4" name="Google Shape;104;p11"/>
          <p:cNvSpPr txBox="1">
            <a:spLocks noGrp="1"/>
          </p:cNvSpPr>
          <p:nvPr>
            <p:ph type="subTitle" idx="1"/>
          </p:nvPr>
        </p:nvSpPr>
        <p:spPr>
          <a:xfrm flipH="1">
            <a:off x="6873349" y="4603337"/>
            <a:ext cx="20256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5" name="Google Shape;105;p11"/>
          <p:cNvSpPr txBox="1">
            <a:spLocks noGrp="1"/>
          </p:cNvSpPr>
          <p:nvPr>
            <p:ph type="title" idx="2" hasCustomPrompt="1"/>
          </p:nvPr>
        </p:nvSpPr>
        <p:spPr>
          <a:xfrm>
            <a:off x="2726217" y="3086767"/>
            <a:ext cx="23212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5333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6" name="Google Shape;106;p11"/>
          <p:cNvSpPr txBox="1">
            <a:spLocks noGrp="1"/>
          </p:cNvSpPr>
          <p:nvPr>
            <p:ph type="subTitle" idx="3"/>
          </p:nvPr>
        </p:nvSpPr>
        <p:spPr>
          <a:xfrm flipH="1">
            <a:off x="6873452" y="2655393"/>
            <a:ext cx="3598000" cy="13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7" name="Google Shape;107;p11"/>
          <p:cNvSpPr txBox="1">
            <a:spLocks noGrp="1"/>
          </p:cNvSpPr>
          <p:nvPr>
            <p:ph type="title" idx="4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36506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preserve="1">
  <p:cSld name="Title only 2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12"/>
          <p:cNvGrpSpPr/>
          <p:nvPr/>
        </p:nvGrpSpPr>
        <p:grpSpPr>
          <a:xfrm rot="10800000">
            <a:off x="-28" y="5165401"/>
            <a:ext cx="1521789" cy="1692593"/>
            <a:chOff x="8002655" y="8"/>
            <a:chExt cx="1141342" cy="1269445"/>
          </a:xfrm>
        </p:grpSpPr>
        <p:sp>
          <p:nvSpPr>
            <p:cNvPr id="110" name="Google Shape;110;p1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1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" name="Google Shape;112;p12"/>
          <p:cNvGrpSpPr/>
          <p:nvPr/>
        </p:nvGrpSpPr>
        <p:grpSpPr>
          <a:xfrm rot="10800000">
            <a:off x="9252001" y="12"/>
            <a:ext cx="2939995" cy="2976761"/>
            <a:chOff x="-21" y="2910925"/>
            <a:chExt cx="2204996" cy="2232571"/>
          </a:xfrm>
        </p:grpSpPr>
        <p:sp>
          <p:nvSpPr>
            <p:cNvPr id="113" name="Google Shape;113;p12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12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12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6" name="Google Shape;116;p12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513443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mall numbers" preserve="1">
  <p:cSld name="Small number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p13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119" name="Google Shape;119;p13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13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13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2" name="Google Shape;122;p13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23" name="Google Shape;123;p13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13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5" name="Google Shape;125;p13"/>
          <p:cNvSpPr txBox="1">
            <a:spLocks noGrp="1"/>
          </p:cNvSpPr>
          <p:nvPr>
            <p:ph type="title" hasCustomPrompt="1"/>
          </p:nvPr>
        </p:nvSpPr>
        <p:spPr>
          <a:xfrm>
            <a:off x="3036717" y="4017300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1"/>
          </p:nvPr>
        </p:nvSpPr>
        <p:spPr>
          <a:xfrm flipH="1">
            <a:off x="3036751" y="4667300"/>
            <a:ext cx="1912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title" idx="2" hasCustomPrompt="1"/>
          </p:nvPr>
        </p:nvSpPr>
        <p:spPr>
          <a:xfrm>
            <a:off x="3036717" y="2109548"/>
            <a:ext cx="1407200" cy="6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8" name="Google Shape;128;p13"/>
          <p:cNvSpPr txBox="1">
            <a:spLocks noGrp="1"/>
          </p:cNvSpPr>
          <p:nvPr>
            <p:ph type="subTitle" idx="3"/>
          </p:nvPr>
        </p:nvSpPr>
        <p:spPr>
          <a:xfrm flipH="1">
            <a:off x="3036717" y="2709500"/>
            <a:ext cx="1959200" cy="6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title" idx="4" hasCustomPrompt="1"/>
          </p:nvPr>
        </p:nvSpPr>
        <p:spPr>
          <a:xfrm>
            <a:off x="8121329" y="4017300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0" name="Google Shape;130;p13"/>
          <p:cNvSpPr txBox="1">
            <a:spLocks noGrp="1"/>
          </p:cNvSpPr>
          <p:nvPr>
            <p:ph type="subTitle" idx="5"/>
          </p:nvPr>
        </p:nvSpPr>
        <p:spPr>
          <a:xfrm flipH="1">
            <a:off x="8121329" y="4667308"/>
            <a:ext cx="20256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title" idx="6" hasCustomPrompt="1"/>
          </p:nvPr>
        </p:nvSpPr>
        <p:spPr>
          <a:xfrm>
            <a:off x="8121313" y="2018600"/>
            <a:ext cx="2321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2" name="Google Shape;132;p13"/>
          <p:cNvSpPr txBox="1">
            <a:spLocks noGrp="1"/>
          </p:cNvSpPr>
          <p:nvPr>
            <p:ph type="subTitle" idx="7"/>
          </p:nvPr>
        </p:nvSpPr>
        <p:spPr>
          <a:xfrm flipH="1">
            <a:off x="8121329" y="2671441"/>
            <a:ext cx="16940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title" idx="8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852730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preserve="1">
  <p:cSld name="Table of contents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4"/>
          <p:cNvSpPr/>
          <p:nvPr/>
        </p:nvSpPr>
        <p:spPr>
          <a:xfrm rot="10800000">
            <a:off x="6610745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14"/>
          <p:cNvSpPr txBox="1">
            <a:spLocks noGrp="1"/>
          </p:cNvSpPr>
          <p:nvPr>
            <p:ph type="subTitle" idx="1"/>
          </p:nvPr>
        </p:nvSpPr>
        <p:spPr>
          <a:xfrm flipH="1">
            <a:off x="2199400" y="1790201"/>
            <a:ext cx="4379200" cy="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4"/>
          <p:cNvSpPr txBox="1">
            <a:spLocks noGrp="1"/>
          </p:cNvSpPr>
          <p:nvPr>
            <p:ph type="subTitle" idx="2"/>
          </p:nvPr>
        </p:nvSpPr>
        <p:spPr>
          <a:xfrm flipH="1">
            <a:off x="2199400" y="4176643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4"/>
          <p:cNvSpPr txBox="1">
            <a:spLocks noGrp="1"/>
          </p:cNvSpPr>
          <p:nvPr>
            <p:ph type="title" hasCustomPrompt="1"/>
          </p:nvPr>
        </p:nvSpPr>
        <p:spPr>
          <a:xfrm>
            <a:off x="993997" y="1677577"/>
            <a:ext cx="9336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39" name="Google Shape;139;p14"/>
          <p:cNvSpPr txBox="1">
            <a:spLocks noGrp="1"/>
          </p:cNvSpPr>
          <p:nvPr>
            <p:ph type="subTitle" idx="3"/>
          </p:nvPr>
        </p:nvSpPr>
        <p:spPr>
          <a:xfrm flipH="1">
            <a:off x="2199400" y="2984801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4"/>
          <p:cNvSpPr txBox="1">
            <a:spLocks noGrp="1"/>
          </p:cNvSpPr>
          <p:nvPr>
            <p:ph type="subTitle" idx="4"/>
          </p:nvPr>
        </p:nvSpPr>
        <p:spPr>
          <a:xfrm flipH="1">
            <a:off x="2199596" y="1266283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1" name="Google Shape;141;p14"/>
          <p:cNvSpPr txBox="1">
            <a:spLocks noGrp="1"/>
          </p:cNvSpPr>
          <p:nvPr>
            <p:ph type="subTitle" idx="5"/>
          </p:nvPr>
        </p:nvSpPr>
        <p:spPr>
          <a:xfrm flipH="1">
            <a:off x="2199600" y="3653244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2" name="Google Shape;142;p14"/>
          <p:cNvSpPr txBox="1">
            <a:spLocks noGrp="1"/>
          </p:cNvSpPr>
          <p:nvPr>
            <p:ph type="subTitle" idx="6"/>
          </p:nvPr>
        </p:nvSpPr>
        <p:spPr>
          <a:xfrm flipH="1">
            <a:off x="2199333" y="2459133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3" name="Google Shape;143;p14"/>
          <p:cNvSpPr txBox="1">
            <a:spLocks noGrp="1"/>
          </p:cNvSpPr>
          <p:nvPr>
            <p:ph type="title" idx="7" hasCustomPrompt="1"/>
          </p:nvPr>
        </p:nvSpPr>
        <p:spPr>
          <a:xfrm>
            <a:off x="1044600" y="2985200"/>
            <a:ext cx="832400" cy="38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4" name="Google Shape;144;p14"/>
          <p:cNvSpPr txBox="1">
            <a:spLocks noGrp="1"/>
          </p:cNvSpPr>
          <p:nvPr>
            <p:ph type="title" idx="8" hasCustomPrompt="1"/>
          </p:nvPr>
        </p:nvSpPr>
        <p:spPr>
          <a:xfrm>
            <a:off x="1044600" y="4124667"/>
            <a:ext cx="832400" cy="47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4"/>
          <p:cNvSpPr txBox="1">
            <a:spLocks noGrp="1"/>
          </p:cNvSpPr>
          <p:nvPr>
            <p:ph type="subTitle" idx="9"/>
          </p:nvPr>
        </p:nvSpPr>
        <p:spPr>
          <a:xfrm flipH="1">
            <a:off x="2199400" y="5355817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4"/>
          <p:cNvSpPr txBox="1">
            <a:spLocks noGrp="1"/>
          </p:cNvSpPr>
          <p:nvPr>
            <p:ph type="subTitle" idx="13"/>
          </p:nvPr>
        </p:nvSpPr>
        <p:spPr>
          <a:xfrm flipH="1">
            <a:off x="2199600" y="5047015"/>
            <a:ext cx="3608400" cy="54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7" name="Google Shape;147;p14"/>
          <p:cNvSpPr txBox="1">
            <a:spLocks noGrp="1"/>
          </p:cNvSpPr>
          <p:nvPr>
            <p:ph type="title" idx="14" hasCustomPrompt="1"/>
          </p:nvPr>
        </p:nvSpPr>
        <p:spPr>
          <a:xfrm>
            <a:off x="1044600" y="5347333"/>
            <a:ext cx="832400" cy="38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148" name="Google Shape;148;p14"/>
          <p:cNvGrpSpPr/>
          <p:nvPr/>
        </p:nvGrpSpPr>
        <p:grpSpPr>
          <a:xfrm>
            <a:off x="7137400" y="0"/>
            <a:ext cx="5876741" cy="6858107"/>
            <a:chOff x="5353050" y="0"/>
            <a:chExt cx="4407556" cy="5143580"/>
          </a:xfrm>
        </p:grpSpPr>
        <p:sp>
          <p:nvSpPr>
            <p:cNvPr id="149" name="Google Shape;149;p14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14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14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14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14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4" name="Google Shape;154;p14"/>
          <p:cNvSpPr txBox="1">
            <a:spLocks noGrp="1"/>
          </p:cNvSpPr>
          <p:nvPr>
            <p:ph type="title" idx="15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359173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>
  <p:cSld name="Title and three columns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5"/>
          <p:cNvSpPr txBox="1">
            <a:spLocks noGrp="1"/>
          </p:cNvSpPr>
          <p:nvPr>
            <p:ph type="ctrTitle"/>
          </p:nvPr>
        </p:nvSpPr>
        <p:spPr>
          <a:xfrm flipH="1">
            <a:off x="5055600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15"/>
          <p:cNvSpPr txBox="1">
            <a:spLocks noGrp="1"/>
          </p:cNvSpPr>
          <p:nvPr>
            <p:ph type="subTitle" idx="1"/>
          </p:nvPr>
        </p:nvSpPr>
        <p:spPr>
          <a:xfrm flipH="1">
            <a:off x="4757200" y="441896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58" name="Google Shape;158;p15"/>
          <p:cNvSpPr txBox="1">
            <a:spLocks noGrp="1"/>
          </p:cNvSpPr>
          <p:nvPr>
            <p:ph type="ctrTitle" idx="2"/>
          </p:nvPr>
        </p:nvSpPr>
        <p:spPr>
          <a:xfrm flipH="1">
            <a:off x="8652415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15"/>
          <p:cNvSpPr txBox="1">
            <a:spLocks noGrp="1"/>
          </p:cNvSpPr>
          <p:nvPr>
            <p:ph type="subTitle" idx="3"/>
          </p:nvPr>
        </p:nvSpPr>
        <p:spPr>
          <a:xfrm flipH="1">
            <a:off x="8403415" y="4418957"/>
            <a:ext cx="25788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60" name="Google Shape;160;p15"/>
          <p:cNvSpPr txBox="1">
            <a:spLocks noGrp="1"/>
          </p:cNvSpPr>
          <p:nvPr>
            <p:ph type="ctrTitle" idx="4"/>
          </p:nvPr>
        </p:nvSpPr>
        <p:spPr>
          <a:xfrm flipH="1">
            <a:off x="1461600" y="2063033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15"/>
          <p:cNvSpPr txBox="1">
            <a:spLocks noGrp="1"/>
          </p:cNvSpPr>
          <p:nvPr>
            <p:ph type="subTitle" idx="5"/>
          </p:nvPr>
        </p:nvSpPr>
        <p:spPr>
          <a:xfrm flipH="1">
            <a:off x="1163200" y="441895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62" name="Google Shape;162;p15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63" name="Google Shape;163;p15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5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" name="Google Shape;165;p15"/>
          <p:cNvGrpSpPr/>
          <p:nvPr/>
        </p:nvGrpSpPr>
        <p:grpSpPr>
          <a:xfrm>
            <a:off x="-28" y="3881234"/>
            <a:ext cx="2939995" cy="2976761"/>
            <a:chOff x="-21" y="2910925"/>
            <a:chExt cx="2204996" cy="2232571"/>
          </a:xfrm>
        </p:grpSpPr>
        <p:sp>
          <p:nvSpPr>
            <p:cNvPr id="166" name="Google Shape;166;p15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5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5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15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0166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586ED7-CF97-B548-871F-2729E14D2B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70373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 preserve="1">
  <p:cSld name="Title and four columns 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6"/>
          <p:cNvSpPr txBox="1">
            <a:spLocks noGrp="1"/>
          </p:cNvSpPr>
          <p:nvPr>
            <p:ph type="ctrTitle"/>
          </p:nvPr>
        </p:nvSpPr>
        <p:spPr>
          <a:xfrm flipH="1">
            <a:off x="7046004" y="2643487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16"/>
          <p:cNvSpPr txBox="1">
            <a:spLocks noGrp="1"/>
          </p:cNvSpPr>
          <p:nvPr>
            <p:ph type="subTitle" idx="1"/>
          </p:nvPr>
        </p:nvSpPr>
        <p:spPr>
          <a:xfrm flipH="1">
            <a:off x="7452404" y="1677184"/>
            <a:ext cx="297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3" name="Google Shape;173;p16"/>
          <p:cNvSpPr txBox="1">
            <a:spLocks noGrp="1"/>
          </p:cNvSpPr>
          <p:nvPr>
            <p:ph type="ctrTitle" idx="2"/>
          </p:nvPr>
        </p:nvSpPr>
        <p:spPr>
          <a:xfrm flipH="1">
            <a:off x="7046171" y="5092904"/>
            <a:ext cx="309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6"/>
          <p:cNvSpPr txBox="1">
            <a:spLocks noGrp="1"/>
          </p:cNvSpPr>
          <p:nvPr>
            <p:ph type="subTitle" idx="3"/>
          </p:nvPr>
        </p:nvSpPr>
        <p:spPr>
          <a:xfrm flipH="1">
            <a:off x="7452404" y="4126567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5" name="Google Shape;175;p16"/>
          <p:cNvSpPr txBox="1">
            <a:spLocks noGrp="1"/>
          </p:cNvSpPr>
          <p:nvPr>
            <p:ph type="ctrTitle" idx="4"/>
          </p:nvPr>
        </p:nvSpPr>
        <p:spPr>
          <a:xfrm flipH="1">
            <a:off x="2397825" y="2643487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6" name="Google Shape;176;p16"/>
          <p:cNvSpPr txBox="1">
            <a:spLocks noGrp="1"/>
          </p:cNvSpPr>
          <p:nvPr>
            <p:ph type="subTitle" idx="5"/>
          </p:nvPr>
        </p:nvSpPr>
        <p:spPr>
          <a:xfrm flipH="1">
            <a:off x="2702625" y="1677184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7" name="Google Shape;177;p16"/>
          <p:cNvSpPr txBox="1">
            <a:spLocks noGrp="1"/>
          </p:cNvSpPr>
          <p:nvPr>
            <p:ph type="ctrTitle" idx="6"/>
          </p:nvPr>
        </p:nvSpPr>
        <p:spPr>
          <a:xfrm flipH="1">
            <a:off x="2397832" y="5092904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16"/>
          <p:cNvSpPr txBox="1">
            <a:spLocks noGrp="1"/>
          </p:cNvSpPr>
          <p:nvPr>
            <p:ph type="subTitle" idx="7"/>
          </p:nvPr>
        </p:nvSpPr>
        <p:spPr>
          <a:xfrm flipH="1">
            <a:off x="2702625" y="4126567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9" name="Google Shape;179;p16"/>
          <p:cNvSpPr txBox="1">
            <a:spLocks noGrp="1"/>
          </p:cNvSpPr>
          <p:nvPr>
            <p:ph type="title" idx="8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180" name="Google Shape;180;p16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181" name="Google Shape;181;p16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6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6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4" name="Google Shape;184;p16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85" name="Google Shape;185;p16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6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5954024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 preserve="1">
  <p:cSld name="Title and three columns 2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7"/>
          <p:cNvSpPr txBox="1">
            <a:spLocks noGrp="1"/>
          </p:cNvSpPr>
          <p:nvPr>
            <p:ph type="ctrTitle"/>
          </p:nvPr>
        </p:nvSpPr>
        <p:spPr>
          <a:xfrm>
            <a:off x="2472068" y="1564403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89" name="Google Shape;189;p17"/>
          <p:cNvSpPr txBox="1">
            <a:spLocks noGrp="1"/>
          </p:cNvSpPr>
          <p:nvPr>
            <p:ph type="subTitle" idx="1"/>
          </p:nvPr>
        </p:nvSpPr>
        <p:spPr>
          <a:xfrm>
            <a:off x="5054933" y="1794767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0" name="Google Shape;190;p17"/>
          <p:cNvSpPr txBox="1">
            <a:spLocks noGrp="1"/>
          </p:cNvSpPr>
          <p:nvPr>
            <p:ph type="ctrTitle" idx="2"/>
          </p:nvPr>
        </p:nvSpPr>
        <p:spPr>
          <a:xfrm>
            <a:off x="2472068" y="3060121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91" name="Google Shape;191;p17"/>
          <p:cNvSpPr txBox="1">
            <a:spLocks noGrp="1"/>
          </p:cNvSpPr>
          <p:nvPr>
            <p:ph type="subTitle" idx="3"/>
          </p:nvPr>
        </p:nvSpPr>
        <p:spPr>
          <a:xfrm>
            <a:off x="5054933" y="3281600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2" name="Google Shape;192;p17"/>
          <p:cNvSpPr txBox="1">
            <a:spLocks noGrp="1"/>
          </p:cNvSpPr>
          <p:nvPr>
            <p:ph type="ctrTitle" idx="4"/>
          </p:nvPr>
        </p:nvSpPr>
        <p:spPr>
          <a:xfrm>
            <a:off x="2472068" y="4671025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93" name="Google Shape;193;p17"/>
          <p:cNvSpPr txBox="1">
            <a:spLocks noGrp="1"/>
          </p:cNvSpPr>
          <p:nvPr>
            <p:ph type="subTitle" idx="5"/>
          </p:nvPr>
        </p:nvSpPr>
        <p:spPr>
          <a:xfrm>
            <a:off x="5054933" y="4900800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4" name="Google Shape;194;p17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sp>
        <p:nvSpPr>
          <p:cNvPr id="195" name="Google Shape;195;p17"/>
          <p:cNvSpPr/>
          <p:nvPr/>
        </p:nvSpPr>
        <p:spPr>
          <a:xfrm rot="10800000">
            <a:off x="6610745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6" name="Google Shape;196;p17"/>
          <p:cNvGrpSpPr/>
          <p:nvPr/>
        </p:nvGrpSpPr>
        <p:grpSpPr>
          <a:xfrm>
            <a:off x="7137400" y="0"/>
            <a:ext cx="5876741" cy="6858107"/>
            <a:chOff x="5353050" y="0"/>
            <a:chExt cx="4407556" cy="5143580"/>
          </a:xfrm>
        </p:grpSpPr>
        <p:sp>
          <p:nvSpPr>
            <p:cNvPr id="197" name="Google Shape;197;p17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7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7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17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7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6431374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 preserve="1">
  <p:cSld name="Title and three columns 3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8"/>
          <p:cNvSpPr txBox="1">
            <a:spLocks noGrp="1"/>
          </p:cNvSpPr>
          <p:nvPr>
            <p:ph type="ctrTitle"/>
          </p:nvPr>
        </p:nvSpPr>
        <p:spPr>
          <a:xfrm flipH="1">
            <a:off x="5055600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4" name="Google Shape;204;p18"/>
          <p:cNvSpPr txBox="1">
            <a:spLocks noGrp="1"/>
          </p:cNvSpPr>
          <p:nvPr>
            <p:ph type="subTitle" idx="1"/>
          </p:nvPr>
        </p:nvSpPr>
        <p:spPr>
          <a:xfrm flipH="1">
            <a:off x="4757200" y="441896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05" name="Google Shape;205;p18"/>
          <p:cNvSpPr txBox="1">
            <a:spLocks noGrp="1"/>
          </p:cNvSpPr>
          <p:nvPr>
            <p:ph type="ctrTitle" idx="2"/>
          </p:nvPr>
        </p:nvSpPr>
        <p:spPr>
          <a:xfrm flipH="1">
            <a:off x="8652415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6" name="Google Shape;206;p18"/>
          <p:cNvSpPr txBox="1">
            <a:spLocks noGrp="1"/>
          </p:cNvSpPr>
          <p:nvPr>
            <p:ph type="subTitle" idx="3"/>
          </p:nvPr>
        </p:nvSpPr>
        <p:spPr>
          <a:xfrm flipH="1">
            <a:off x="8403415" y="4418957"/>
            <a:ext cx="25788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07" name="Google Shape;207;p18"/>
          <p:cNvSpPr txBox="1">
            <a:spLocks noGrp="1"/>
          </p:cNvSpPr>
          <p:nvPr>
            <p:ph type="ctrTitle" idx="4"/>
          </p:nvPr>
        </p:nvSpPr>
        <p:spPr>
          <a:xfrm flipH="1">
            <a:off x="927400" y="1987833"/>
            <a:ext cx="3149200" cy="84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8" name="Google Shape;208;p18"/>
          <p:cNvSpPr txBox="1">
            <a:spLocks noGrp="1"/>
          </p:cNvSpPr>
          <p:nvPr>
            <p:ph type="subTitle" idx="5"/>
          </p:nvPr>
        </p:nvSpPr>
        <p:spPr>
          <a:xfrm flipH="1">
            <a:off x="1163200" y="441895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209" name="Google Shape;209;p18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210" name="Google Shape;210;p18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8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" name="Google Shape;212;p18"/>
          <p:cNvGrpSpPr/>
          <p:nvPr/>
        </p:nvGrpSpPr>
        <p:grpSpPr>
          <a:xfrm>
            <a:off x="-28" y="3881234"/>
            <a:ext cx="2939995" cy="2976761"/>
            <a:chOff x="-21" y="2910925"/>
            <a:chExt cx="2204996" cy="2232571"/>
          </a:xfrm>
        </p:grpSpPr>
        <p:sp>
          <p:nvSpPr>
            <p:cNvPr id="213" name="Google Shape;213;p18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8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8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6" name="Google Shape;216;p18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742562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 preserve="1">
  <p:cSld name="Title and six columns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9"/>
          <p:cNvSpPr txBox="1">
            <a:spLocks noGrp="1"/>
          </p:cNvSpPr>
          <p:nvPr>
            <p:ph type="ctrTitle"/>
          </p:nvPr>
        </p:nvSpPr>
        <p:spPr>
          <a:xfrm flipH="1">
            <a:off x="1965300" y="3248500"/>
            <a:ext cx="3144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19" name="Google Shape;219;p19"/>
          <p:cNvSpPr txBox="1">
            <a:spLocks noGrp="1"/>
          </p:cNvSpPr>
          <p:nvPr>
            <p:ph type="subTitle" idx="1"/>
          </p:nvPr>
        </p:nvSpPr>
        <p:spPr>
          <a:xfrm flipH="1">
            <a:off x="1917955" y="3721279"/>
            <a:ext cx="36352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0" name="Google Shape;220;p19"/>
          <p:cNvSpPr txBox="1">
            <a:spLocks noGrp="1"/>
          </p:cNvSpPr>
          <p:nvPr>
            <p:ph type="ctrTitle" idx="2"/>
          </p:nvPr>
        </p:nvSpPr>
        <p:spPr>
          <a:xfrm flipH="1">
            <a:off x="7569233" y="3248497"/>
            <a:ext cx="2530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1" name="Google Shape;221;p19"/>
          <p:cNvSpPr txBox="1">
            <a:spLocks noGrp="1"/>
          </p:cNvSpPr>
          <p:nvPr>
            <p:ph type="subTitle" idx="3"/>
          </p:nvPr>
        </p:nvSpPr>
        <p:spPr>
          <a:xfrm flipH="1">
            <a:off x="7540852" y="3721279"/>
            <a:ext cx="3246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2" name="Google Shape;222;p19"/>
          <p:cNvSpPr txBox="1">
            <a:spLocks noGrp="1"/>
          </p:cNvSpPr>
          <p:nvPr>
            <p:ph type="ctrTitle" idx="4"/>
          </p:nvPr>
        </p:nvSpPr>
        <p:spPr>
          <a:xfrm flipH="1">
            <a:off x="1965267" y="1867633"/>
            <a:ext cx="2530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3" name="Google Shape;223;p19"/>
          <p:cNvSpPr txBox="1">
            <a:spLocks noGrp="1"/>
          </p:cNvSpPr>
          <p:nvPr>
            <p:ph type="subTitle" idx="5"/>
          </p:nvPr>
        </p:nvSpPr>
        <p:spPr>
          <a:xfrm flipH="1">
            <a:off x="1917955" y="2336300"/>
            <a:ext cx="36352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4" name="Google Shape;224;p19"/>
          <p:cNvSpPr txBox="1">
            <a:spLocks noGrp="1"/>
          </p:cNvSpPr>
          <p:nvPr>
            <p:ph type="ctrTitle" idx="6"/>
          </p:nvPr>
        </p:nvSpPr>
        <p:spPr>
          <a:xfrm flipH="1">
            <a:off x="1965267" y="4709167"/>
            <a:ext cx="20808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5" name="Google Shape;225;p19"/>
          <p:cNvSpPr txBox="1">
            <a:spLocks noGrp="1"/>
          </p:cNvSpPr>
          <p:nvPr>
            <p:ph type="subTitle" idx="7"/>
          </p:nvPr>
        </p:nvSpPr>
        <p:spPr>
          <a:xfrm flipH="1">
            <a:off x="1918000" y="5180333"/>
            <a:ext cx="3754000" cy="9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6" name="Google Shape;226;p19"/>
          <p:cNvSpPr txBox="1">
            <a:spLocks noGrp="1"/>
          </p:cNvSpPr>
          <p:nvPr>
            <p:ph type="ctrTitle" idx="8"/>
          </p:nvPr>
        </p:nvSpPr>
        <p:spPr>
          <a:xfrm flipH="1">
            <a:off x="7522000" y="4709167"/>
            <a:ext cx="39132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7" name="Google Shape;227;p19"/>
          <p:cNvSpPr txBox="1">
            <a:spLocks noGrp="1"/>
          </p:cNvSpPr>
          <p:nvPr>
            <p:ph type="subTitle" idx="9"/>
          </p:nvPr>
        </p:nvSpPr>
        <p:spPr>
          <a:xfrm flipH="1">
            <a:off x="7521933" y="5180333"/>
            <a:ext cx="3514400" cy="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8" name="Google Shape;228;p19"/>
          <p:cNvSpPr txBox="1">
            <a:spLocks noGrp="1"/>
          </p:cNvSpPr>
          <p:nvPr>
            <p:ph type="ctrTitle" idx="13"/>
          </p:nvPr>
        </p:nvSpPr>
        <p:spPr>
          <a:xfrm flipH="1">
            <a:off x="7569233" y="1867633"/>
            <a:ext cx="24320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9" name="Google Shape;229;p19"/>
          <p:cNvSpPr txBox="1">
            <a:spLocks noGrp="1"/>
          </p:cNvSpPr>
          <p:nvPr>
            <p:ph type="subTitle" idx="14"/>
          </p:nvPr>
        </p:nvSpPr>
        <p:spPr>
          <a:xfrm flipH="1">
            <a:off x="7521933" y="2336300"/>
            <a:ext cx="35144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30" name="Google Shape;230;p19"/>
          <p:cNvSpPr txBox="1">
            <a:spLocks noGrp="1"/>
          </p:cNvSpPr>
          <p:nvPr>
            <p:ph type="title" idx="15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31" name="Google Shape;231;p19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232" name="Google Shape;232;p19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19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4" name="Google Shape;234;p19"/>
          <p:cNvGrpSpPr/>
          <p:nvPr/>
        </p:nvGrpSpPr>
        <p:grpSpPr>
          <a:xfrm>
            <a:off x="-28" y="3881234"/>
            <a:ext cx="2939995" cy="2976761"/>
            <a:chOff x="-21" y="2910925"/>
            <a:chExt cx="2204996" cy="2232571"/>
          </a:xfrm>
        </p:grpSpPr>
        <p:sp>
          <p:nvSpPr>
            <p:cNvPr id="235" name="Google Shape;235;p19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9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9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3743551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 preserve="1">
  <p:cSld name="Title and list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0"/>
          <p:cNvSpPr txBox="1">
            <a:spLocks noGrp="1"/>
          </p:cNvSpPr>
          <p:nvPr>
            <p:ph type="body" idx="1"/>
          </p:nvPr>
        </p:nvSpPr>
        <p:spPr>
          <a:xfrm>
            <a:off x="693833" y="1847400"/>
            <a:ext cx="4526000" cy="31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Raleway Thin"/>
              <a:buChar char="●"/>
              <a:defRPr sz="2400"/>
            </a:lvl1pPr>
            <a:lvl2pPr marL="1219170" lvl="1" indent="-440256" rtl="0">
              <a:spcBef>
                <a:spcPts val="2133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40" name="Google Shape;240;p20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1" name="Google Shape;241;p20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242" name="Google Shape;242;p20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20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20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1784591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design" preserve="1">
  <p:cSld name="Technology design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1"/>
          <p:cNvSpPr txBox="1">
            <a:spLocks noGrp="1"/>
          </p:cNvSpPr>
          <p:nvPr>
            <p:ph type="subTitle" idx="1"/>
          </p:nvPr>
        </p:nvSpPr>
        <p:spPr>
          <a:xfrm flipH="1">
            <a:off x="6899167" y="3486917"/>
            <a:ext cx="2562400" cy="11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47" name="Google Shape;247;p21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8" name="Google Shape;248;p21"/>
          <p:cNvGrpSpPr/>
          <p:nvPr/>
        </p:nvGrpSpPr>
        <p:grpSpPr>
          <a:xfrm>
            <a:off x="3" y="4738023"/>
            <a:ext cx="1904959" cy="2119907"/>
            <a:chOff x="6" y="2834274"/>
            <a:chExt cx="2075119" cy="2309267"/>
          </a:xfrm>
        </p:grpSpPr>
        <p:sp>
          <p:nvSpPr>
            <p:cNvPr id="249" name="Google Shape;249;p2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2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2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2" name="Google Shape;252;p21"/>
          <p:cNvGrpSpPr/>
          <p:nvPr/>
        </p:nvGrpSpPr>
        <p:grpSpPr>
          <a:xfrm>
            <a:off x="8031955" y="-23"/>
            <a:ext cx="4160116" cy="4627044"/>
            <a:chOff x="8002655" y="8"/>
            <a:chExt cx="1141342" cy="1269445"/>
          </a:xfrm>
        </p:grpSpPr>
        <p:sp>
          <p:nvSpPr>
            <p:cNvPr id="253" name="Google Shape;253;p2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2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4074538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 preserve="1">
  <p:cSld name="Resources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2"/>
          <p:cNvSpPr txBox="1">
            <a:spLocks noGrp="1"/>
          </p:cNvSpPr>
          <p:nvPr>
            <p:ph type="body" idx="1"/>
          </p:nvPr>
        </p:nvSpPr>
        <p:spPr>
          <a:xfrm>
            <a:off x="1657565" y="1809100"/>
            <a:ext cx="4651600" cy="4555200"/>
          </a:xfrm>
          <a:prstGeom prst="rect">
            <a:avLst/>
          </a:prstGeom>
        </p:spPr>
        <p:txBody>
          <a:bodyPr spcFirstLastPara="1" wrap="square" lIns="0" tIns="91425" rIns="91425" bIns="91425" anchor="b" anchorCtr="0">
            <a:noAutofit/>
          </a:bodyPr>
          <a:lstStyle>
            <a:lvl1pPr marL="609585" lvl="0" indent="-3979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Raleway Thin"/>
              <a:buChar char="■"/>
              <a:defRPr sz="1333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57" name="Google Shape;257;p22"/>
          <p:cNvSpPr txBox="1">
            <a:spLocks noGrp="1"/>
          </p:cNvSpPr>
          <p:nvPr>
            <p:ph type="body" idx="2"/>
          </p:nvPr>
        </p:nvSpPr>
        <p:spPr>
          <a:xfrm>
            <a:off x="6580399" y="1809100"/>
            <a:ext cx="4651600" cy="455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3979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Raleway Thin"/>
              <a:buChar char="■"/>
              <a:defRPr sz="1333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58" name="Google Shape;258;p22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59" name="Google Shape;259;p22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260" name="Google Shape;260;p22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22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22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3" name="Google Shape;263;p22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264" name="Google Shape;264;p2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2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6960563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preserve="1">
  <p:cSld name="Thank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3"/>
          <p:cNvSpPr/>
          <p:nvPr/>
        </p:nvSpPr>
        <p:spPr>
          <a:xfrm rot="10800000" flipH="1">
            <a:off x="1607700" y="-1541575"/>
            <a:ext cx="9796856" cy="11883043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68" name="Google Shape;268;p23"/>
          <p:cNvGrpSpPr/>
          <p:nvPr/>
        </p:nvGrpSpPr>
        <p:grpSpPr>
          <a:xfrm flipH="1">
            <a:off x="-139988" y="-2210603"/>
            <a:ext cx="8054075" cy="9399035"/>
            <a:chOff x="5353050" y="0"/>
            <a:chExt cx="4407556" cy="5143580"/>
          </a:xfrm>
        </p:grpSpPr>
        <p:sp>
          <p:nvSpPr>
            <p:cNvPr id="269" name="Google Shape;269;p2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2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2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2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2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4" name="Google Shape;274;p23"/>
          <p:cNvSpPr txBox="1">
            <a:spLocks noGrp="1"/>
          </p:cNvSpPr>
          <p:nvPr>
            <p:ph type="title"/>
          </p:nvPr>
        </p:nvSpPr>
        <p:spPr>
          <a:xfrm>
            <a:off x="5697667" y="1086633"/>
            <a:ext cx="5625200" cy="112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9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75" name="Google Shape;275;p23"/>
          <p:cNvSpPr txBox="1">
            <a:spLocks noGrp="1"/>
          </p:cNvSpPr>
          <p:nvPr>
            <p:ph type="subTitle" idx="1"/>
          </p:nvPr>
        </p:nvSpPr>
        <p:spPr>
          <a:xfrm>
            <a:off x="5905767" y="2129900"/>
            <a:ext cx="5208800" cy="1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6" name="Google Shape;276;p23"/>
          <p:cNvSpPr txBox="1"/>
          <p:nvPr/>
        </p:nvSpPr>
        <p:spPr>
          <a:xfrm>
            <a:off x="6419833" y="4792933"/>
            <a:ext cx="4180800" cy="12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CREDITS: This presentation template was created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2"/>
              </a:rPr>
              <a:t>Slidesgo</a:t>
            </a: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, including icons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3"/>
              </a:rPr>
              <a:t>Flaticon</a:t>
            </a: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, and infographics &amp; images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4"/>
              </a:rPr>
              <a:t>Freepik</a:t>
            </a:r>
            <a:endParaRPr sz="1333" b="1">
              <a:solidFill>
                <a:schemeClr val="lt1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</p:spTree>
    <p:extLst>
      <p:ext uri="{BB962C8B-B14F-4D97-AF65-F5344CB8AC3E}">
        <p14:creationId xmlns:p14="http://schemas.microsoft.com/office/powerpoint/2010/main" val="144267731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 preserve="1">
  <p:cSld name="Big text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4"/>
          <p:cNvSpPr txBox="1">
            <a:spLocks noGrp="1"/>
          </p:cNvSpPr>
          <p:nvPr>
            <p:ph type="title"/>
          </p:nvPr>
        </p:nvSpPr>
        <p:spPr>
          <a:xfrm rot="-524">
            <a:off x="8763000" y="2984516"/>
            <a:ext cx="2624400" cy="336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3200" b="1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267928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 preserve="1">
  <p:cSld name="Background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7231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85C783-5E3A-544F-B084-B44361D3C5E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4005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noFill/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9790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slideLayout" Target="../slideLayouts/slideLayout40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61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65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24" Type="http://schemas.openxmlformats.org/officeDocument/2006/relationships/slideLayout" Target="../slideLayouts/slideLayout64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6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68.xml"/><Relationship Id="rId21" Type="http://schemas.openxmlformats.org/officeDocument/2006/relationships/slideLayout" Target="../slideLayouts/slideLayout86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5" Type="http://schemas.openxmlformats.org/officeDocument/2006/relationships/slideLayout" Target="../slideLayouts/slideLayout90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85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24" Type="http://schemas.openxmlformats.org/officeDocument/2006/relationships/slideLayout" Target="../slideLayouts/slideLayout89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23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4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Relationship Id="rId22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82308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52898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697" r:id="rId20"/>
    <p:sldLayoutId id="2147483698" r:id="rId21"/>
    <p:sldLayoutId id="2147483699" r:id="rId22"/>
    <p:sldLayoutId id="2147483700" r:id="rId23"/>
    <p:sldLayoutId id="2147483701" r:id="rId24"/>
    <p:sldLayoutId id="2147483702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27132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22" r:id="rId19"/>
    <p:sldLayoutId id="2147483723" r:id="rId20"/>
    <p:sldLayoutId id="2147483724" r:id="rId21"/>
    <p:sldLayoutId id="2147483725" r:id="rId22"/>
    <p:sldLayoutId id="2147483726" r:id="rId23"/>
    <p:sldLayoutId id="2147483727" r:id="rId24"/>
    <p:sldLayoutId id="2147483728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44903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  <p:sldLayoutId id="2147483746" r:id="rId17"/>
    <p:sldLayoutId id="2147483747" r:id="rId18"/>
    <p:sldLayoutId id="2147483748" r:id="rId19"/>
    <p:sldLayoutId id="2147483749" r:id="rId20"/>
    <p:sldLayoutId id="2147483750" r:id="rId21"/>
    <p:sldLayoutId id="2147483751" r:id="rId22"/>
    <p:sldLayoutId id="2147483752" r:id="rId23"/>
    <p:sldLayoutId id="2147483753" r:id="rId24"/>
    <p:sldLayoutId id="2147483754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teaching.nmc.edu/knowledgebase/changing-your-name-in-a-zoom-meeting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nepbis.org/coaching-training-materials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13" Type="http://schemas.openxmlformats.org/officeDocument/2006/relationships/diagramData" Target="../diagrams/data6.xml"/><Relationship Id="rId18" Type="http://schemas.openxmlformats.org/officeDocument/2006/relationships/diagramData" Target="../diagrams/data7.xml"/><Relationship Id="rId3" Type="http://schemas.openxmlformats.org/officeDocument/2006/relationships/diagramData" Target="../diagrams/data4.xml"/><Relationship Id="rId21" Type="http://schemas.openxmlformats.org/officeDocument/2006/relationships/diagramColors" Target="../diagrams/colors7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17" Type="http://schemas.microsoft.com/office/2007/relationships/diagramDrawing" Target="../diagrams/drawing6.xml"/><Relationship Id="rId2" Type="http://schemas.openxmlformats.org/officeDocument/2006/relationships/notesSlide" Target="../notesSlides/notesSlide11.xml"/><Relationship Id="rId16" Type="http://schemas.openxmlformats.org/officeDocument/2006/relationships/diagramColors" Target="../diagrams/colors6.xml"/><Relationship Id="rId20" Type="http://schemas.openxmlformats.org/officeDocument/2006/relationships/diagramQuickStyle" Target="../diagrams/quickStyle7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5.xml"/><Relationship Id="rId19" Type="http://schemas.openxmlformats.org/officeDocument/2006/relationships/diagramLayout" Target="../diagrams/layout7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Relationship Id="rId14" Type="http://schemas.openxmlformats.org/officeDocument/2006/relationships/diagramLayout" Target="../diagrams/layout6.xml"/><Relationship Id="rId22" Type="http://schemas.microsoft.com/office/2007/relationships/diagramDrawing" Target="../diagrams/drawing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hyperlink" Target="https://commons.wikimedia.org/wiki/File:Hand_Gesture_-_Holding_a_Magnifying_Glass_Vector.sv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microsoft.com/office/2018/10/relationships/comments" Target="../comments/modernComment_C8A_A069D99B.xml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1B700CC-8AED-E94F-8E79-7F411ABEB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58008"/>
            <a:ext cx="10363200" cy="1362075"/>
          </a:xfrm>
        </p:spPr>
        <p:txBody>
          <a:bodyPr/>
          <a:lstStyle/>
          <a:p>
            <a:pPr algn="ctr"/>
            <a:r>
              <a:rPr lang="en-US" dirty="0">
                <a:ea typeface="ＭＳ Ｐゴシック"/>
              </a:rPr>
              <a:t>Welcome </a:t>
            </a:r>
            <a:r>
              <a:rPr lang="en-US" dirty="0" err="1">
                <a:ea typeface="ＭＳ Ｐゴシック"/>
              </a:rPr>
              <a:t>tO</a:t>
            </a:r>
            <a:r>
              <a:rPr lang="en-US" dirty="0">
                <a:ea typeface="ＭＳ Ｐゴシック"/>
              </a:rPr>
              <a:t> THE</a:t>
            </a:r>
            <a:br>
              <a:rPr lang="en-US" dirty="0">
                <a:ea typeface="ＭＳ Ｐゴシック"/>
              </a:rPr>
            </a:br>
            <a:r>
              <a:rPr lang="en-US" dirty="0">
                <a:ea typeface="ＭＳ Ｐゴシック"/>
              </a:rPr>
              <a:t>PBIS </a:t>
            </a:r>
            <a:r>
              <a:rPr lang="en-US" dirty="0">
                <a:ea typeface="ＭＳ Ｐゴシック"/>
                <a:cs typeface="ＭＳ Ｐゴシック" pitchFamily="-108" charset="-128"/>
              </a:rPr>
              <a:t>School-Wide COACHES’ </a:t>
            </a:r>
            <a:r>
              <a:rPr lang="en-US" dirty="0" err="1">
                <a:ea typeface="ＭＳ Ｐゴシック"/>
                <a:cs typeface="ＭＳ Ｐゴシック" pitchFamily="-108" charset="-128"/>
              </a:rPr>
              <a:t>MEETing</a:t>
            </a:r>
            <a:r>
              <a:rPr lang="en-US" dirty="0">
                <a:ea typeface="ＭＳ Ｐゴシック"/>
                <a:cs typeface="ＭＳ Ｐゴシック" pitchFamily="-108" charset="-128"/>
              </a:rPr>
              <a:t>!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39216D-2495-7C49-B1DF-6F6D0A98C1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1554" y="1942686"/>
            <a:ext cx="4716658" cy="4817309"/>
          </a:xfrm>
        </p:spPr>
        <p:txBody>
          <a:bodyPr/>
          <a:lstStyle/>
          <a:p>
            <a:r>
              <a:rPr lang="en-US" sz="2400" dirty="0"/>
              <a:t>As you wait for the training to begin, please:</a:t>
            </a:r>
          </a:p>
          <a:p>
            <a:endParaRPr lang="en-US" sz="2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marL="380990" indent="-380990">
              <a:spcAft>
                <a:spcPts val="1200"/>
              </a:spcAft>
              <a:buClr>
                <a:srgbClr val="047E95"/>
              </a:buClr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Update your display name in Zoom</a:t>
            </a:r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/>
              <a:t>to read: [Your School], [Your Name] (e.g., Eastside HS, Joe Clark)</a:t>
            </a:r>
          </a:p>
          <a:p>
            <a:pPr marL="380990" indent="-380990">
              <a:spcAft>
                <a:spcPts val="1200"/>
              </a:spcAft>
              <a:buClr>
                <a:srgbClr val="047E95"/>
              </a:buClr>
              <a:buFont typeface="Wingdings" panose="05000000000000000000" pitchFamily="2" charset="2"/>
              <a:buChar char="ü"/>
            </a:pPr>
            <a:r>
              <a:rPr lang="en-US" sz="2400" dirty="0"/>
              <a:t>Pull up your current action plan</a:t>
            </a:r>
          </a:p>
          <a:p>
            <a:pPr marL="380990" indent="-380990">
              <a:spcAft>
                <a:spcPts val="1200"/>
              </a:spcAft>
              <a:buClr>
                <a:srgbClr val="047E95"/>
              </a:buClr>
              <a:buFont typeface="Wingdings" panose="05000000000000000000" pitchFamily="2" charset="2"/>
              <a:buChar char="ü"/>
            </a:pPr>
            <a:r>
              <a:rPr lang="en-US" sz="2400" dirty="0"/>
              <a:t>Enter your attendance by following the </a:t>
            </a:r>
            <a:r>
              <a:rPr lang="en-US" sz="2400" dirty="0">
                <a:hlinkClick r:id="rId4"/>
              </a:rPr>
              <a:t>hyperlink</a:t>
            </a:r>
            <a:r>
              <a:rPr lang="en-US" sz="2400" dirty="0"/>
              <a:t> or through </a:t>
            </a:r>
            <a:r>
              <a:rPr lang="en-US" sz="2400" dirty="0" err="1"/>
              <a:t>nepbis.org</a:t>
            </a:r>
            <a:r>
              <a:rPr lang="en-US" sz="2400" dirty="0"/>
              <a:t> or by scanning the QR code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E9D066-1F58-1D4C-A9AC-FB5CF52E50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8928" y="1827397"/>
            <a:ext cx="5548594" cy="37304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Left Arrow 8">
            <a:extLst>
              <a:ext uri="{FF2B5EF4-FFF2-40B4-BE49-F238E27FC236}">
                <a16:creationId xmlns:a16="http://schemas.microsoft.com/office/drawing/2014/main" id="{2CAEAB1B-5A49-A34E-8B93-DBEC5B63FD77}"/>
              </a:ext>
            </a:extLst>
          </p:cNvPr>
          <p:cNvSpPr/>
          <p:nvPr/>
        </p:nvSpPr>
        <p:spPr>
          <a:xfrm rot="19578596">
            <a:off x="9698552" y="1380823"/>
            <a:ext cx="1152134" cy="332756"/>
          </a:xfrm>
          <a:prstGeom prst="leftArrow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endParaRPr lang="en-US" sz="2400" kern="0">
              <a:solidFill>
                <a:srgbClr val="FFFFFF"/>
              </a:solidFill>
              <a:latin typeface="Franklin Gothic Book"/>
              <a:sym typeface="Arial"/>
            </a:endParaRPr>
          </a:p>
        </p:txBody>
      </p:sp>
      <p:sp>
        <p:nvSpPr>
          <p:cNvPr id="10" name="Left Arrow 9">
            <a:extLst>
              <a:ext uri="{FF2B5EF4-FFF2-40B4-BE49-F238E27FC236}">
                <a16:creationId xmlns:a16="http://schemas.microsoft.com/office/drawing/2014/main" id="{51F4CA59-2426-7244-B927-3E1E94907571}"/>
              </a:ext>
            </a:extLst>
          </p:cNvPr>
          <p:cNvSpPr/>
          <p:nvPr/>
        </p:nvSpPr>
        <p:spPr>
          <a:xfrm rot="19578596">
            <a:off x="8397608" y="4023138"/>
            <a:ext cx="792697" cy="433657"/>
          </a:xfrm>
          <a:prstGeom prst="leftArrow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endParaRPr lang="en-US" sz="2400" kern="0">
              <a:solidFill>
                <a:srgbClr val="FFFFFF"/>
              </a:solidFill>
              <a:latin typeface="Franklin Gothic Book"/>
              <a:sym typeface="Arial"/>
            </a:endParaRPr>
          </a:p>
        </p:txBody>
      </p:sp>
      <p:pic>
        <p:nvPicPr>
          <p:cNvPr id="2" name="Picture 2" descr="Qr code&#10;&#10;Description automatically generated">
            <a:extLst>
              <a:ext uri="{FF2B5EF4-FFF2-40B4-BE49-F238E27FC236}">
                <a16:creationId xmlns:a16="http://schemas.microsoft.com/office/drawing/2014/main" id="{F57D43E2-8533-4CC5-9A18-D41F2B8F3C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5800" y="4880697"/>
            <a:ext cx="2325831" cy="233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0298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47B936C1-4C3F-F74E-9830-965122ED68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6668370"/>
              </p:ext>
            </p:extLst>
          </p:nvPr>
        </p:nvGraphicFramePr>
        <p:xfrm>
          <a:off x="960000" y="1890792"/>
          <a:ext cx="10272000" cy="4247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Title 17">
            <a:extLst>
              <a:ext uri="{FF2B5EF4-FFF2-40B4-BE49-F238E27FC236}">
                <a16:creationId xmlns:a16="http://schemas.microsoft.com/office/drawing/2014/main" id="{9160B7CF-7970-7C41-B6B7-4670D759A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DISAGGREGATE OUTCOME DATA?</a:t>
            </a:r>
          </a:p>
        </p:txBody>
      </p:sp>
    </p:spTree>
    <p:extLst>
      <p:ext uri="{BB962C8B-B14F-4D97-AF65-F5344CB8AC3E}">
        <p14:creationId xmlns:p14="http://schemas.microsoft.com/office/powerpoint/2010/main" val="542624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CBDEA93-2A2E-3B48-B08A-13609E76F3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2513286"/>
              </p:ext>
            </p:extLst>
          </p:nvPr>
        </p:nvGraphicFramePr>
        <p:xfrm>
          <a:off x="960000" y="1578400"/>
          <a:ext cx="10272000" cy="16473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4AC50FD8-3C28-AB4E-B101-EBADD054A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5CE5DD7E-6A27-3C47-8BB1-DE113D4A2B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91974536"/>
              </p:ext>
            </p:extLst>
          </p:nvPr>
        </p:nvGraphicFramePr>
        <p:xfrm>
          <a:off x="960000" y="3976269"/>
          <a:ext cx="10272000" cy="2274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13D86408-8826-6041-B5F0-F4DA579B19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6371696"/>
              </p:ext>
            </p:extLst>
          </p:nvPr>
        </p:nvGraphicFramePr>
        <p:xfrm>
          <a:off x="960000" y="3947783"/>
          <a:ext cx="10272000" cy="2274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6DE427F4-B67A-AC4F-8604-0829D7F937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3184390"/>
              </p:ext>
            </p:extLst>
          </p:nvPr>
        </p:nvGraphicFramePr>
        <p:xfrm>
          <a:off x="960001" y="3947783"/>
          <a:ext cx="10272000" cy="2274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</p:spTree>
    <p:extLst>
      <p:ext uri="{BB962C8B-B14F-4D97-AF65-F5344CB8AC3E}">
        <p14:creationId xmlns:p14="http://schemas.microsoft.com/office/powerpoint/2010/main" val="3765398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6" grpId="0">
        <p:bldAsOne/>
      </p:bldGraphic>
      <p:bldGraphic spid="7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9160B7CF-7970-7C41-B6B7-4670D759A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20" y="223700"/>
            <a:ext cx="9378000" cy="845600"/>
          </a:xfrm>
        </p:spPr>
        <p:txBody>
          <a:bodyPr/>
          <a:lstStyle/>
          <a:p>
            <a:r>
              <a:rPr lang="en-US" dirty="0"/>
              <a:t>EXAMPLE 1: SURVEY DATA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2CD588-F428-F542-87E1-096C1D7AE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05" y="2946305"/>
            <a:ext cx="4823076" cy="38251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4EF72D-CC5F-C240-A1E8-AC0D99C7CA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1393" y="1313063"/>
            <a:ext cx="7080607" cy="539240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CFC7358-D09B-AD4F-8A93-4DA7481671F1}"/>
              </a:ext>
            </a:extLst>
          </p:cNvPr>
          <p:cNvSpPr/>
          <p:nvPr/>
        </p:nvSpPr>
        <p:spPr>
          <a:xfrm>
            <a:off x="11241461" y="5756223"/>
            <a:ext cx="494675" cy="1045259"/>
          </a:xfrm>
          <a:prstGeom prst="ellips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A2D6EDAF-F6BD-A346-97BD-46374FD477D6}"/>
              </a:ext>
            </a:extLst>
          </p:cNvPr>
          <p:cNvSpPr/>
          <p:nvPr/>
        </p:nvSpPr>
        <p:spPr>
          <a:xfrm>
            <a:off x="9173980" y="1313063"/>
            <a:ext cx="2067481" cy="1349115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“I feel safe…”</a:t>
            </a:r>
          </a:p>
        </p:txBody>
      </p:sp>
      <p:sp>
        <p:nvSpPr>
          <p:cNvPr id="7" name="Left Arrow 6">
            <a:extLst>
              <a:ext uri="{FF2B5EF4-FFF2-40B4-BE49-F238E27FC236}">
                <a16:creationId xmlns:a16="http://schemas.microsoft.com/office/drawing/2014/main" id="{D8C85030-9531-1942-8A6A-4F01E5F7D23A}"/>
              </a:ext>
            </a:extLst>
          </p:cNvPr>
          <p:cNvSpPr/>
          <p:nvPr/>
        </p:nvSpPr>
        <p:spPr>
          <a:xfrm rot="20722099">
            <a:off x="3493740" y="2720149"/>
            <a:ext cx="2923082" cy="1993612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Average scores by sexual orientation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2A78B37-83F2-1C48-AA80-F4A3EA5F6F1D}"/>
              </a:ext>
            </a:extLst>
          </p:cNvPr>
          <p:cNvGrpSpPr/>
          <p:nvPr/>
        </p:nvGrpSpPr>
        <p:grpSpPr>
          <a:xfrm>
            <a:off x="1136608" y="1225428"/>
            <a:ext cx="2698406" cy="1619043"/>
            <a:chOff x="9028" y="327514"/>
            <a:chExt cx="2698406" cy="1619043"/>
          </a:xfrm>
          <a:scene3d>
            <a:camera prst="orthographicFront"/>
            <a:lightRig rig="flat" dir="t"/>
          </a:scene3d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01076F26-5719-E34D-8DAE-70A14F645E58}"/>
                </a:ext>
              </a:extLst>
            </p:cNvPr>
            <p:cNvSpPr/>
            <p:nvPr/>
          </p:nvSpPr>
          <p:spPr>
            <a:xfrm>
              <a:off x="9028" y="327514"/>
              <a:ext cx="2698406" cy="1619043"/>
            </a:xfrm>
            <a:prstGeom prst="roundRect">
              <a:avLst>
                <a:gd name="adj" fmla="val 10000"/>
              </a:avLst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1" name="Rounded Rectangle 4">
              <a:extLst>
                <a:ext uri="{FF2B5EF4-FFF2-40B4-BE49-F238E27FC236}">
                  <a16:creationId xmlns:a16="http://schemas.microsoft.com/office/drawing/2014/main" id="{CCB77FA2-1B79-5343-B18D-F78F10AFA1A4}"/>
                </a:ext>
              </a:extLst>
            </p:cNvPr>
            <p:cNvSpPr txBox="1"/>
            <p:nvPr/>
          </p:nvSpPr>
          <p:spPr>
            <a:xfrm>
              <a:off x="56448" y="374934"/>
              <a:ext cx="2603566" cy="15242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95250" tIns="95250" rIns="95250" bIns="9525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500" b="0" i="0" kern="1200" dirty="0"/>
                <a:t>Do students who are gay</a:t>
              </a:r>
              <a:r>
                <a:rPr lang="en-US" sz="2500" dirty="0"/>
                <a:t>/lesbian</a:t>
              </a:r>
              <a:r>
                <a:rPr lang="en-US" sz="2500" b="0" i="0" kern="1200" dirty="0"/>
                <a:t> feel safe at school?</a:t>
              </a:r>
              <a:endParaRPr lang="en-US" sz="25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76547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3">
            <a:extLst>
              <a:ext uri="{FF2B5EF4-FFF2-40B4-BE49-F238E27FC236}">
                <a16:creationId xmlns:a16="http://schemas.microsoft.com/office/drawing/2014/main" id="{9A7E4629-E860-8046-B5D2-4731F574B1F8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z="3800" dirty="0">
                <a:latin typeface="Poppins Medium"/>
              </a:rPr>
              <a:t>EXAMPLE 2: ATTENDANCE</a:t>
            </a:r>
            <a:endParaRPr lang="en-US" sz="3800" dirty="0">
              <a:solidFill>
                <a:schemeClr val="bg1"/>
              </a:solidFill>
              <a:latin typeface="Poppins Medium"/>
            </a:endParaRPr>
          </a:p>
        </p:txBody>
      </p:sp>
      <p:graphicFrame>
        <p:nvGraphicFramePr>
          <p:cNvPr id="9" name="Content Placeholder 11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666359619"/>
              </p:ext>
            </p:extLst>
          </p:nvPr>
        </p:nvGraphicFramePr>
        <p:xfrm>
          <a:off x="813349" y="2005484"/>
          <a:ext cx="5519732" cy="3026912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0004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61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59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34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36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15696">
                <a:tc>
                  <a:txBody>
                    <a:bodyPr/>
                    <a:lstStyle/>
                    <a:p>
                      <a:endParaRPr lang="en-US" sz="800" b="0" dirty="0">
                        <a:latin typeface="Hind Vadodara"/>
                        <a:cs typeface="Arial" pitchFamily="34" charset="0"/>
                      </a:endParaRPr>
                    </a:p>
                  </a:txBody>
                  <a:tcPr marL="51435" marR="51435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Hind Vadodara"/>
                          <a:cs typeface="Arial" pitchFamily="34" charset="0"/>
                        </a:rPr>
                        <a:t># of Enrolled Students</a:t>
                      </a:r>
                    </a:p>
                  </a:txBody>
                  <a:tcPr marL="51435" marR="51435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Hind Vadodara"/>
                          <a:cs typeface="Arial" pitchFamily="34" charset="0"/>
                        </a:rPr>
                        <a:t>#</a:t>
                      </a:r>
                      <a:r>
                        <a:rPr lang="en-US" sz="1200" b="0" baseline="0" dirty="0">
                          <a:latin typeface="Hind Vadodara"/>
                          <a:cs typeface="Arial" pitchFamily="34" charset="0"/>
                        </a:rPr>
                        <a:t> of Students Identified as </a:t>
                      </a:r>
                      <a:r>
                        <a:rPr lang="en-US" sz="1200" b="1" baseline="0" dirty="0">
                          <a:solidFill>
                            <a:schemeClr val="accent6"/>
                          </a:solidFill>
                          <a:latin typeface="Hind Vadodara"/>
                          <a:cs typeface="Arial" pitchFamily="34" charset="0"/>
                        </a:rPr>
                        <a:t>Chronically Absent</a:t>
                      </a:r>
                      <a:endParaRPr lang="en-US" sz="1200" b="1" dirty="0">
                        <a:solidFill>
                          <a:schemeClr val="accent6"/>
                        </a:solidFill>
                        <a:latin typeface="Hind Vadodara"/>
                        <a:cs typeface="Arial" pitchFamily="34" charset="0"/>
                      </a:endParaRPr>
                    </a:p>
                  </a:txBody>
                  <a:tcPr marL="51435" marR="51435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Hind Vadodara"/>
                          <a:cs typeface="Arial" pitchFamily="34" charset="0"/>
                        </a:rPr>
                        <a:t>% of Students Within Ethnicity Identified as </a:t>
                      </a:r>
                      <a:r>
                        <a:rPr lang="en-US" sz="1200" b="1" dirty="0">
                          <a:solidFill>
                            <a:schemeClr val="accent6"/>
                          </a:solidFill>
                          <a:latin typeface="Hind Vadodara"/>
                          <a:cs typeface="Arial" pitchFamily="34" charset="0"/>
                        </a:rPr>
                        <a:t>Chronically Absent</a:t>
                      </a:r>
                    </a:p>
                  </a:txBody>
                  <a:tcPr marL="51435" marR="51435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Hind Vadodara"/>
                          <a:cs typeface="Arial" pitchFamily="34" charset="0"/>
                        </a:rPr>
                        <a:t>Risk Index</a:t>
                      </a:r>
                    </a:p>
                  </a:txBody>
                  <a:tcPr marL="51435" marR="51435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511">
                <a:tc>
                  <a:txBody>
                    <a:bodyPr/>
                    <a:lstStyle/>
                    <a:p>
                      <a:r>
                        <a:rPr lang="en-US" sz="1200" b="0" dirty="0">
                          <a:latin typeface="Hind Vadodara"/>
                          <a:cs typeface="Arial" pitchFamily="34" charset="0"/>
                        </a:rPr>
                        <a:t>Native</a:t>
                      </a:r>
                    </a:p>
                  </a:txBody>
                  <a:tcPr marL="51435" marR="51435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ind Vadodara"/>
                        </a:rPr>
                        <a:t>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ind Vadodara"/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Hind Vadodara"/>
                        </a:rPr>
                        <a:t>37.50%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ind Vadodara"/>
                        </a:rPr>
                        <a:t>0.38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3511">
                <a:tc>
                  <a:txBody>
                    <a:bodyPr/>
                    <a:lstStyle/>
                    <a:p>
                      <a:r>
                        <a:rPr lang="en-US" sz="1200" b="0" dirty="0">
                          <a:latin typeface="Hind Vadodara"/>
                          <a:cs typeface="Arial" pitchFamily="34" charset="0"/>
                        </a:rPr>
                        <a:t>Asian</a:t>
                      </a:r>
                    </a:p>
                  </a:txBody>
                  <a:tcPr marL="51435" marR="51435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ind Vadodara"/>
                        </a:rPr>
                        <a:t>35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ind Vadodara"/>
                        </a:rPr>
                        <a:t>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Hind Vadodara"/>
                        </a:rPr>
                        <a:t>42.86%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ind Vadodara"/>
                        </a:rPr>
                        <a:t>0.43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355">
                <a:tc>
                  <a:txBody>
                    <a:bodyPr/>
                    <a:lstStyle/>
                    <a:p>
                      <a:r>
                        <a:rPr lang="en-US" sz="1200" b="0">
                          <a:latin typeface="Hind Vadodara"/>
                          <a:cs typeface="Arial" pitchFamily="34" charset="0"/>
                        </a:rPr>
                        <a:t>Black</a:t>
                      </a:r>
                    </a:p>
                  </a:txBody>
                  <a:tcPr marL="51435" marR="51435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ind Vadodara"/>
                        </a:rPr>
                        <a:t>65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ind Vadodara"/>
                        </a:rPr>
                        <a:t>54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Hind Vadodara"/>
                        </a:rPr>
                        <a:t>83.08%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ind Vadodara"/>
                        </a:rPr>
                        <a:t>0.83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3511">
                <a:tc>
                  <a:txBody>
                    <a:bodyPr/>
                    <a:lstStyle/>
                    <a:p>
                      <a:r>
                        <a:rPr lang="en-US" sz="1200" b="0">
                          <a:latin typeface="Hind Vadodara"/>
                          <a:cs typeface="Arial" pitchFamily="34" charset="0"/>
                        </a:rPr>
                        <a:t>Latino</a:t>
                      </a:r>
                    </a:p>
                  </a:txBody>
                  <a:tcPr marL="51435" marR="51435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ind Vadodara"/>
                        </a:rPr>
                        <a:t>135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ind Vadodara"/>
                        </a:rPr>
                        <a:t>102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Hind Vadodara"/>
                        </a:rPr>
                        <a:t>75.56%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ind Vadodara"/>
                        </a:rPr>
                        <a:t>0.76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3511">
                <a:tc>
                  <a:txBody>
                    <a:bodyPr/>
                    <a:lstStyle/>
                    <a:p>
                      <a:r>
                        <a:rPr lang="en-US" sz="1200" b="0">
                          <a:latin typeface="Hind Vadodara"/>
                          <a:cs typeface="Arial" pitchFamily="34" charset="0"/>
                        </a:rPr>
                        <a:t>Pacific</a:t>
                      </a:r>
                    </a:p>
                  </a:txBody>
                  <a:tcPr marL="51435" marR="51435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ind Vadodara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ind Vadodara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Hind Vadodara"/>
                        </a:rPr>
                        <a:t>37.50%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ind Vadodara"/>
                        </a:rPr>
                        <a:t>0.38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3511">
                <a:tc>
                  <a:txBody>
                    <a:bodyPr/>
                    <a:lstStyle/>
                    <a:p>
                      <a:r>
                        <a:rPr lang="en-US" sz="1200" b="0">
                          <a:latin typeface="Hind Vadodara"/>
                          <a:cs typeface="Arial" pitchFamily="34" charset="0"/>
                        </a:rPr>
                        <a:t>White</a:t>
                      </a:r>
                    </a:p>
                  </a:txBody>
                  <a:tcPr marL="51435" marR="51435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ind Vadodara"/>
                        </a:rPr>
                        <a:t>350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ind Vadodara"/>
                        </a:rPr>
                        <a:t>154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Hind Vadodara"/>
                        </a:rPr>
                        <a:t>44.00%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ind Vadodara"/>
                        </a:rPr>
                        <a:t>0.44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3511">
                <a:tc>
                  <a:txBody>
                    <a:bodyPr/>
                    <a:lstStyle/>
                    <a:p>
                      <a:r>
                        <a:rPr lang="en-US" sz="1200" b="0">
                          <a:latin typeface="Hind Vadodara"/>
                          <a:cs typeface="Arial" pitchFamily="34" charset="0"/>
                        </a:rPr>
                        <a:t>Multi-racial</a:t>
                      </a:r>
                    </a:p>
                  </a:txBody>
                  <a:tcPr marL="51435" marR="51435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ind Vadodara"/>
                        </a:rPr>
                        <a:t>32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ind Vadodara"/>
                        </a:rPr>
                        <a:t>13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Hind Vadodara"/>
                        </a:rPr>
                        <a:t>40.63%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ind Vadodara"/>
                        </a:rPr>
                        <a:t>0.41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3511">
                <a:tc>
                  <a:txBody>
                    <a:bodyPr/>
                    <a:lstStyle/>
                    <a:p>
                      <a:r>
                        <a:rPr lang="en-US" sz="1200" b="0" dirty="0">
                          <a:latin typeface="Hind Vadodara"/>
                          <a:cs typeface="Arial" pitchFamily="34" charset="0"/>
                        </a:rPr>
                        <a:t>Totals:</a:t>
                      </a:r>
                    </a:p>
                  </a:txBody>
                  <a:tcPr marL="51435" marR="51435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ind Vadodara"/>
                        </a:rPr>
                        <a:t>641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ind Vadodara"/>
                        </a:rPr>
                        <a:t>347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Hind Vadodar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Hind Vadodar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8" name="Content Placeholder 7"/>
          <p:cNvSpPr>
            <a:spLocks noGrp="1"/>
          </p:cNvSpPr>
          <p:nvPr>
            <p:ph sz="half" idx="4294967295"/>
          </p:nvPr>
        </p:nvSpPr>
        <p:spPr>
          <a:xfrm>
            <a:off x="369757" y="5208944"/>
            <a:ext cx="11452485" cy="2316839"/>
          </a:xfrm>
        </p:spPr>
        <p:txBody>
          <a:bodyPr>
            <a:noAutofit/>
          </a:bodyPr>
          <a:lstStyle/>
          <a:p>
            <a:pPr marL="296466" indent="-128588">
              <a:spcAft>
                <a:spcPts val="1350"/>
              </a:spcAft>
              <a:buFont typeface="Arial" pitchFamily="34" charset="0"/>
              <a:buChar char="•"/>
            </a:pPr>
            <a:r>
              <a:rPr lang="en-US" sz="2000" i="1" dirty="0">
                <a:solidFill>
                  <a:schemeClr val="bg1"/>
                </a:solidFill>
                <a:latin typeface="Poppins Medium"/>
                <a:cs typeface="Arial" pitchFamily="34" charset="0"/>
              </a:rPr>
              <a:t>54 of the 65 Black students are identified as chronically absent, so </a:t>
            </a:r>
            <a:r>
              <a:rPr lang="en-US" sz="2000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Poppins Medium"/>
                <a:cs typeface="Arial" pitchFamily="34" charset="0"/>
              </a:rPr>
              <a:t>__</a:t>
            </a:r>
            <a:r>
              <a:rPr lang="en-US" sz="2000" b="1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Poppins Medium"/>
                <a:cs typeface="Arial" pitchFamily="34" charset="0"/>
              </a:rPr>
              <a:t>?%</a:t>
            </a:r>
            <a:r>
              <a:rPr lang="en-US" sz="2000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Poppins Medium"/>
                <a:cs typeface="Arial" pitchFamily="34" charset="0"/>
              </a:rPr>
              <a:t> </a:t>
            </a:r>
            <a:r>
              <a:rPr lang="en-US" sz="2000" i="1" dirty="0">
                <a:solidFill>
                  <a:schemeClr val="bg1"/>
                </a:solidFill>
                <a:latin typeface="Poppins Medium"/>
                <a:cs typeface="Arial" pitchFamily="34" charset="0"/>
              </a:rPr>
              <a:t>of the Black students are missing significant instructional time. </a:t>
            </a:r>
          </a:p>
          <a:p>
            <a:pPr marL="296466" indent="-128588">
              <a:spcAft>
                <a:spcPts val="1350"/>
              </a:spcAft>
              <a:buFont typeface="Arial" pitchFamily="34" charset="0"/>
              <a:buChar char="•"/>
            </a:pPr>
            <a:r>
              <a:rPr lang="en-US" sz="2000" i="1" dirty="0">
                <a:solidFill>
                  <a:schemeClr val="bg1"/>
                </a:solidFill>
                <a:latin typeface="Poppins Medium"/>
                <a:cs typeface="Arial" pitchFamily="34" charset="0"/>
              </a:rPr>
              <a:t>102 of the </a:t>
            </a:r>
            <a:r>
              <a:rPr lang="en-US" sz="2000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Poppins Medium"/>
                <a:cs typeface="Arial" pitchFamily="34" charset="0"/>
              </a:rPr>
              <a:t>__</a:t>
            </a:r>
            <a:r>
              <a:rPr lang="en-US" sz="2000" b="1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Poppins Medium"/>
                <a:cs typeface="Arial" pitchFamily="34" charset="0"/>
              </a:rPr>
              <a:t>  </a:t>
            </a:r>
            <a:r>
              <a:rPr lang="en-US" sz="2000" i="1" dirty="0">
                <a:solidFill>
                  <a:schemeClr val="bg1"/>
                </a:solidFill>
                <a:latin typeface="Poppins Medium"/>
                <a:cs typeface="Arial" pitchFamily="34" charset="0"/>
              </a:rPr>
              <a:t>Latino students are identified as chronically absent, so 76% of the Latino students are missing significant instructional time.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3997" y="1965030"/>
            <a:ext cx="4981570" cy="30879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Rectangle: Rounded Corners 11"/>
          <p:cNvSpPr/>
          <p:nvPr/>
        </p:nvSpPr>
        <p:spPr>
          <a:xfrm>
            <a:off x="1767405" y="3470429"/>
            <a:ext cx="3630574" cy="27357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3" name="Rectangle: Rounded Corners 12"/>
          <p:cNvSpPr/>
          <p:nvPr/>
        </p:nvSpPr>
        <p:spPr>
          <a:xfrm>
            <a:off x="1767405" y="3771558"/>
            <a:ext cx="3611619" cy="244503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7794A2-0DA2-654B-850C-BE504EFD7457}"/>
              </a:ext>
            </a:extLst>
          </p:cNvPr>
          <p:cNvSpPr/>
          <p:nvPr/>
        </p:nvSpPr>
        <p:spPr bwMode="auto">
          <a:xfrm>
            <a:off x="6893997" y="1982073"/>
            <a:ext cx="2835221" cy="34989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A791"/>
                </a:solidFill>
                <a:effectLst/>
                <a:uLnTx/>
                <a:uFillTx/>
                <a:latin typeface="Times New Roman" pitchFamily="-108" charset="0"/>
                <a:ea typeface="+mn-ea"/>
                <a:cs typeface="+mn-cs"/>
              </a:rPr>
              <a:t>Chronic Absenteeism Risk Index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32FF0E8-0F3B-0444-9783-5A2C99DE5779}"/>
              </a:ext>
            </a:extLst>
          </p:cNvPr>
          <p:cNvGrpSpPr/>
          <p:nvPr/>
        </p:nvGrpSpPr>
        <p:grpSpPr>
          <a:xfrm>
            <a:off x="9177161" y="168494"/>
            <a:ext cx="2698406" cy="1619043"/>
            <a:chOff x="9028" y="327514"/>
            <a:chExt cx="2698406" cy="1619043"/>
          </a:xfrm>
          <a:scene3d>
            <a:camera prst="orthographicFront"/>
            <a:lightRig rig="flat" dir="t"/>
          </a:scene3d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EF58406A-E8CF-284F-A1B0-46D2F51767FF}"/>
                </a:ext>
              </a:extLst>
            </p:cNvPr>
            <p:cNvSpPr/>
            <p:nvPr/>
          </p:nvSpPr>
          <p:spPr>
            <a:xfrm>
              <a:off x="9028" y="327514"/>
              <a:ext cx="2698406" cy="1619043"/>
            </a:xfrm>
            <a:prstGeom prst="roundRect">
              <a:avLst>
                <a:gd name="adj" fmla="val 10000"/>
              </a:avLst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4" name="Rounded Rectangle 4">
              <a:extLst>
                <a:ext uri="{FF2B5EF4-FFF2-40B4-BE49-F238E27FC236}">
                  <a16:creationId xmlns:a16="http://schemas.microsoft.com/office/drawing/2014/main" id="{617FA044-6E56-0547-9936-F016ACCCFB24}"/>
                </a:ext>
              </a:extLst>
            </p:cNvPr>
            <p:cNvSpPr txBox="1"/>
            <p:nvPr/>
          </p:nvSpPr>
          <p:spPr>
            <a:xfrm>
              <a:off x="56448" y="374934"/>
              <a:ext cx="2603566" cy="15242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95250" tIns="95250" rIns="95250" bIns="9525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500" b="0" i="0" kern="1200" dirty="0"/>
                <a:t>Are racial groups chronically absent at the same rate?</a:t>
              </a:r>
              <a:endParaRPr lang="en-US" sz="25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62753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2" grpId="0" animBg="1"/>
      <p:bldP spid="12" grpId="1" animBg="1"/>
      <p:bldP spid="13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1C4C2876-230E-3148-A4A4-1BAC895AE3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3400197"/>
              </p:ext>
            </p:extLst>
          </p:nvPr>
        </p:nvGraphicFramePr>
        <p:xfrm>
          <a:off x="369757" y="1982073"/>
          <a:ext cx="5987740" cy="2484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97548">
                  <a:extLst>
                    <a:ext uri="{9D8B030D-6E8A-4147-A177-3AD203B41FA5}">
                      <a16:colId xmlns:a16="http://schemas.microsoft.com/office/drawing/2014/main" val="3092628590"/>
                    </a:ext>
                  </a:extLst>
                </a:gridCol>
                <a:gridCol w="1197548">
                  <a:extLst>
                    <a:ext uri="{9D8B030D-6E8A-4147-A177-3AD203B41FA5}">
                      <a16:colId xmlns:a16="http://schemas.microsoft.com/office/drawing/2014/main" val="3684411419"/>
                    </a:ext>
                  </a:extLst>
                </a:gridCol>
                <a:gridCol w="1197548">
                  <a:extLst>
                    <a:ext uri="{9D8B030D-6E8A-4147-A177-3AD203B41FA5}">
                      <a16:colId xmlns:a16="http://schemas.microsoft.com/office/drawing/2014/main" val="1613597847"/>
                    </a:ext>
                  </a:extLst>
                </a:gridCol>
                <a:gridCol w="1197548">
                  <a:extLst>
                    <a:ext uri="{9D8B030D-6E8A-4147-A177-3AD203B41FA5}">
                      <a16:colId xmlns:a16="http://schemas.microsoft.com/office/drawing/2014/main" val="2659658849"/>
                    </a:ext>
                  </a:extLst>
                </a:gridCol>
                <a:gridCol w="1197548">
                  <a:extLst>
                    <a:ext uri="{9D8B030D-6E8A-4147-A177-3AD203B41FA5}">
                      <a16:colId xmlns:a16="http://schemas.microsoft.com/office/drawing/2014/main" val="24061882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400" b="1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# of Enrolled Students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# of Students with Referrals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% of Students within Disability with Referrals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Risk Index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30910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dirty="0"/>
                        <a:t>IEP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45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17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38%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0.38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08021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dirty="0"/>
                        <a:t>504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25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24%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0.24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61481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dirty="0"/>
                        <a:t>None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300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63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21%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0.21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1002067"/>
                  </a:ext>
                </a:extLst>
              </a:tr>
            </a:tbl>
          </a:graphicData>
        </a:graphic>
      </p:graphicFrame>
      <p:sp>
        <p:nvSpPr>
          <p:cNvPr id="15" name="Title 3">
            <a:extLst>
              <a:ext uri="{FF2B5EF4-FFF2-40B4-BE49-F238E27FC236}">
                <a16:creationId xmlns:a16="http://schemas.microsoft.com/office/drawing/2014/main" id="{9A7E4629-E860-8046-B5D2-4731F574B1F8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z="3800" dirty="0">
                <a:latin typeface="Poppins Medium"/>
              </a:rPr>
              <a:t>EXAMPLE 3: ODRS</a:t>
            </a:r>
            <a:endParaRPr lang="en-US" sz="3800" dirty="0">
              <a:solidFill>
                <a:schemeClr val="bg1"/>
              </a:solidFill>
              <a:latin typeface="Poppins Medium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4294967295"/>
          </p:nvPr>
        </p:nvSpPr>
        <p:spPr>
          <a:xfrm>
            <a:off x="369757" y="5208944"/>
            <a:ext cx="11452485" cy="2316839"/>
          </a:xfrm>
        </p:spPr>
        <p:txBody>
          <a:bodyPr>
            <a:noAutofit/>
          </a:bodyPr>
          <a:lstStyle/>
          <a:p>
            <a:pPr marL="296466" indent="-128588">
              <a:spcAft>
                <a:spcPts val="1350"/>
              </a:spcAft>
              <a:buFont typeface="Arial" pitchFamily="34" charset="0"/>
              <a:buChar char="•"/>
            </a:pPr>
            <a:r>
              <a:rPr lang="en-US" sz="2000" i="1" dirty="0">
                <a:solidFill>
                  <a:schemeClr val="bg1"/>
                </a:solidFill>
                <a:latin typeface="Poppins Medium"/>
                <a:cs typeface="Arial" pitchFamily="34" charset="0"/>
              </a:rPr>
              <a:t>17 of the 45 students with IEPs have a discipline referral, so </a:t>
            </a:r>
            <a:r>
              <a:rPr lang="en-US" sz="2000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Poppins Medium"/>
                <a:cs typeface="Arial" pitchFamily="34" charset="0"/>
              </a:rPr>
              <a:t>__</a:t>
            </a:r>
            <a:r>
              <a:rPr lang="en-US" sz="2000" b="1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Poppins Medium"/>
                <a:cs typeface="Arial" pitchFamily="34" charset="0"/>
              </a:rPr>
              <a:t>?%</a:t>
            </a:r>
            <a:r>
              <a:rPr lang="en-US" sz="2000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Poppins Medium"/>
                <a:cs typeface="Arial" pitchFamily="34" charset="0"/>
              </a:rPr>
              <a:t> </a:t>
            </a:r>
            <a:r>
              <a:rPr lang="en-US" sz="2000" i="1" dirty="0">
                <a:solidFill>
                  <a:schemeClr val="bg1"/>
                </a:solidFill>
                <a:latin typeface="Poppins Medium"/>
                <a:cs typeface="Arial" pitchFamily="34" charset="0"/>
              </a:rPr>
              <a:t>of students with IEPs have a referral. </a:t>
            </a:r>
          </a:p>
          <a:p>
            <a:pPr marL="296466" indent="-128588">
              <a:spcAft>
                <a:spcPts val="1350"/>
              </a:spcAft>
              <a:buFont typeface="Arial" pitchFamily="34" charset="0"/>
              <a:buChar char="•"/>
            </a:pPr>
            <a:r>
              <a:rPr lang="en-US" sz="2000" i="1" dirty="0">
                <a:solidFill>
                  <a:schemeClr val="bg1"/>
                </a:solidFill>
                <a:latin typeface="Poppins Medium"/>
                <a:cs typeface="Arial" pitchFamily="34" charset="0"/>
              </a:rPr>
              <a:t>63 of the </a:t>
            </a:r>
            <a:r>
              <a:rPr lang="en-US" sz="2000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Poppins Medium"/>
                <a:cs typeface="Arial" pitchFamily="34" charset="0"/>
              </a:rPr>
              <a:t>__</a:t>
            </a:r>
            <a:r>
              <a:rPr lang="en-US" sz="2000" b="1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Poppins Medium"/>
                <a:cs typeface="Arial" pitchFamily="34" charset="0"/>
              </a:rPr>
              <a:t> </a:t>
            </a:r>
            <a:r>
              <a:rPr lang="en-US" sz="2000" i="1" dirty="0">
                <a:solidFill>
                  <a:schemeClr val="bg1"/>
                </a:solidFill>
                <a:latin typeface="Poppins Medium"/>
                <a:cs typeface="Arial" pitchFamily="34" charset="0"/>
              </a:rPr>
              <a:t>students without a disability have a discipline referral, so 21% of the students without a disability have a referral.</a:t>
            </a:r>
          </a:p>
        </p:txBody>
      </p:sp>
      <p:sp>
        <p:nvSpPr>
          <p:cNvPr id="12" name="Rectangle: Rounded Corners 11"/>
          <p:cNvSpPr/>
          <p:nvPr/>
        </p:nvSpPr>
        <p:spPr>
          <a:xfrm>
            <a:off x="1548340" y="3372198"/>
            <a:ext cx="3630574" cy="27357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3" name="Rectangle: Rounded Corners 12"/>
          <p:cNvSpPr/>
          <p:nvPr/>
        </p:nvSpPr>
        <p:spPr>
          <a:xfrm>
            <a:off x="1548340" y="4130278"/>
            <a:ext cx="3611619" cy="244503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AF45E67-1AD0-844A-8A41-FEEE9952EC5E}"/>
              </a:ext>
            </a:extLst>
          </p:cNvPr>
          <p:cNvGrpSpPr/>
          <p:nvPr/>
        </p:nvGrpSpPr>
        <p:grpSpPr>
          <a:xfrm>
            <a:off x="9123836" y="80741"/>
            <a:ext cx="2698406" cy="1619043"/>
            <a:chOff x="9028" y="327514"/>
            <a:chExt cx="2698406" cy="1619043"/>
          </a:xfrm>
          <a:scene3d>
            <a:camera prst="orthographicFront"/>
            <a:lightRig rig="flat" dir="t"/>
          </a:scene3d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2919B33A-1CF2-9A44-B0ED-576E4EF7FF36}"/>
                </a:ext>
              </a:extLst>
            </p:cNvPr>
            <p:cNvSpPr/>
            <p:nvPr/>
          </p:nvSpPr>
          <p:spPr>
            <a:xfrm>
              <a:off x="9028" y="327514"/>
              <a:ext cx="2698406" cy="1619043"/>
            </a:xfrm>
            <a:prstGeom prst="roundRect">
              <a:avLst>
                <a:gd name="adj" fmla="val 10000"/>
              </a:avLst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8" name="Rounded Rectangle 4">
              <a:extLst>
                <a:ext uri="{FF2B5EF4-FFF2-40B4-BE49-F238E27FC236}">
                  <a16:creationId xmlns:a16="http://schemas.microsoft.com/office/drawing/2014/main" id="{B7DE8C9F-8F4D-DA49-85F3-2FC56B110D8C}"/>
                </a:ext>
              </a:extLst>
            </p:cNvPr>
            <p:cNvSpPr txBox="1"/>
            <p:nvPr/>
          </p:nvSpPr>
          <p:spPr>
            <a:xfrm>
              <a:off x="56448" y="374934"/>
              <a:ext cx="2603566" cy="15242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95250" tIns="95250" rIns="95250" bIns="9525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500" b="0" i="0" kern="1200" dirty="0"/>
                <a:t>Are students with disabilities being referred at the same rate?</a:t>
              </a:r>
              <a:endParaRPr lang="en-US" sz="2500" kern="1200" dirty="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1618F5D-D551-3248-A446-B4C9F4BDE3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2578" y="1886721"/>
            <a:ext cx="4953312" cy="322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3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2" grpId="0" animBg="1"/>
      <p:bldP spid="12" grpId="1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AE7D57B-A6BC-FF4F-B13C-441E998137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0" y="1990275"/>
            <a:ext cx="5881687" cy="3163200"/>
          </a:xfrm>
        </p:spPr>
        <p:txBody>
          <a:bodyPr/>
          <a:lstStyle/>
          <a:p>
            <a:pPr marL="169329" indent="0">
              <a:buNone/>
            </a:pPr>
            <a:r>
              <a:rPr lang="en-US" dirty="0"/>
              <a:t>What questions does your team or school have about equitable outcomes or experiences for students? </a:t>
            </a:r>
          </a:p>
          <a:p>
            <a:pPr marL="169329" indent="0">
              <a:buNone/>
            </a:pPr>
            <a:endParaRPr lang="en-US" dirty="0"/>
          </a:p>
          <a:p>
            <a:pPr marL="169329" indent="0">
              <a:buNone/>
            </a:pPr>
            <a:r>
              <a:rPr lang="en-US" dirty="0"/>
              <a:t>Bring student data that you can or have disaggregated to answer those questions. Such as:</a:t>
            </a:r>
          </a:p>
          <a:p>
            <a:r>
              <a:rPr lang="en-US" dirty="0"/>
              <a:t>Survey data (school climate, etc.)</a:t>
            </a:r>
          </a:p>
          <a:p>
            <a:r>
              <a:rPr lang="en-US" dirty="0"/>
              <a:t>Attendance</a:t>
            </a:r>
          </a:p>
          <a:p>
            <a:r>
              <a:rPr lang="en-US" dirty="0"/>
              <a:t>ODRs</a:t>
            </a:r>
          </a:p>
          <a:p>
            <a:r>
              <a:rPr lang="en-US" dirty="0"/>
              <a:t>Referrals to Special Education</a:t>
            </a:r>
          </a:p>
          <a:p>
            <a:r>
              <a:rPr lang="en-US" dirty="0"/>
              <a:t>Suspension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03B04D8-0956-DC4A-ACD6-E1714FF08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DISAGGREGATING DATA</a:t>
            </a:r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id="{3478A6FD-179A-E540-805F-C9042AB7B82A}"/>
              </a:ext>
            </a:extLst>
          </p:cNvPr>
          <p:cNvSpPr/>
          <p:nvPr/>
        </p:nvSpPr>
        <p:spPr>
          <a:xfrm>
            <a:off x="382662" y="2201486"/>
            <a:ext cx="5119687" cy="3163200"/>
          </a:xfrm>
          <a:prstGeom prst="wedgeEllipseCallout">
            <a:avLst>
              <a:gd name="adj1" fmla="val 35801"/>
              <a:gd name="adj2" fmla="val 6006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How can you ensure that all students have access to equitable educational opportunities?</a:t>
            </a:r>
          </a:p>
        </p:txBody>
      </p:sp>
    </p:spTree>
    <p:extLst>
      <p:ext uri="{BB962C8B-B14F-4D97-AF65-F5344CB8AC3E}">
        <p14:creationId xmlns:p14="http://schemas.microsoft.com/office/powerpoint/2010/main" val="4265311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66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9900E1-52DF-4869-AC2D-AC9A9D6C8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88" y="1374152"/>
            <a:ext cx="7051176" cy="45596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vert="horz" wrap="square" lIns="91440" tIns="45720" rIns="91440" bIns="45720" rtlCol="0" anchor="ctr" anchorCtr="0">
            <a:noAutofit/>
          </a:bodyPr>
          <a:lstStyle/>
          <a:p>
            <a:pPr marL="186262" indent="0">
              <a:buNone/>
            </a:pPr>
            <a:r>
              <a:rPr lang="en-US" sz="2800" dirty="0">
                <a:solidFill>
                  <a:srgbClr val="36611F"/>
                </a:solidFill>
              </a:rPr>
              <a:t>What questions does your team or school have about equitable outcomes or experiences for students?</a:t>
            </a:r>
          </a:p>
          <a:p>
            <a:pPr marL="186262" indent="0">
              <a:buNone/>
            </a:pP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  <a:p>
            <a:pPr marL="186262" indent="0">
              <a:buNone/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</a:rPr>
              <a:t>How have/can you answer them?</a:t>
            </a:r>
          </a:p>
          <a:p>
            <a:pPr marL="186262" indent="0">
              <a:buNone/>
            </a:pP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  <a:p>
            <a:pPr marL="186262" indent="0">
              <a:buNone/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</a:rPr>
              <a:t>What further support do you need?</a:t>
            </a:r>
          </a:p>
          <a:p>
            <a:pPr marL="186262" indent="0">
              <a:buNone/>
            </a:pP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  <a:p>
            <a:pPr marL="186262" indent="0">
              <a:buNone/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</a:rPr>
              <a:t>What examples can you share?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63E907-7F3B-407B-9675-B2EF94C7C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471" y="343098"/>
            <a:ext cx="9378000" cy="845600"/>
          </a:xfrm>
        </p:spPr>
        <p:txBody>
          <a:bodyPr>
            <a:noAutofit/>
          </a:bodyPr>
          <a:lstStyle/>
          <a:p>
            <a:r>
              <a:rPr lang="en-US" sz="3733" b="1" dirty="0">
                <a:solidFill>
                  <a:schemeClr val="bg1"/>
                </a:solidFill>
                <a:cs typeface="Calibri Light"/>
              </a:rPr>
              <a:t>DISCUSSION: </a:t>
            </a:r>
            <a:r>
              <a:rPr lang="en-US" sz="3733" dirty="0">
                <a:solidFill>
                  <a:schemeClr val="bg1"/>
                </a:solidFill>
                <a:cs typeface="Calibri Light"/>
              </a:rPr>
              <a:t>BIG IDEA CHECK IN</a:t>
            </a:r>
            <a:endParaRPr lang="en-US" sz="3733" dirty="0">
              <a:solidFill>
                <a:schemeClr val="bg1"/>
              </a:solidFill>
            </a:endParaRPr>
          </a:p>
        </p:txBody>
      </p:sp>
      <p:grpSp>
        <p:nvGrpSpPr>
          <p:cNvPr id="82" name="Google Shape;16036;p73">
            <a:extLst>
              <a:ext uri="{FF2B5EF4-FFF2-40B4-BE49-F238E27FC236}">
                <a16:creationId xmlns:a16="http://schemas.microsoft.com/office/drawing/2014/main" id="{CD718688-6DFD-4A92-BEFA-9D2926C20B17}"/>
              </a:ext>
            </a:extLst>
          </p:cNvPr>
          <p:cNvGrpSpPr/>
          <p:nvPr/>
        </p:nvGrpSpPr>
        <p:grpSpPr>
          <a:xfrm>
            <a:off x="8751492" y="3389790"/>
            <a:ext cx="2300168" cy="1714788"/>
            <a:chOff x="1798763" y="3395401"/>
            <a:chExt cx="376185" cy="280448"/>
          </a:xfrm>
        </p:grpSpPr>
        <p:sp>
          <p:nvSpPr>
            <p:cNvPr id="83" name="Google Shape;16037;p73">
              <a:extLst>
                <a:ext uri="{FF2B5EF4-FFF2-40B4-BE49-F238E27FC236}">
                  <a16:creationId xmlns:a16="http://schemas.microsoft.com/office/drawing/2014/main" id="{1F512D5B-411D-4442-97CF-3BA7BC887833}"/>
                </a:ext>
              </a:extLst>
            </p:cNvPr>
            <p:cNvSpPr/>
            <p:nvPr/>
          </p:nvSpPr>
          <p:spPr>
            <a:xfrm>
              <a:off x="2097352" y="3478660"/>
              <a:ext cx="47711" cy="42023"/>
            </a:xfrm>
            <a:custGeom>
              <a:avLst/>
              <a:gdLst/>
              <a:ahLst/>
              <a:cxnLst/>
              <a:rect l="l" t="t" r="r" b="b"/>
              <a:pathLst>
                <a:path w="1820" h="1603" extrusionOk="0">
                  <a:moveTo>
                    <a:pt x="910" y="1"/>
                  </a:moveTo>
                  <a:cubicBezTo>
                    <a:pt x="405" y="1"/>
                    <a:pt x="0" y="361"/>
                    <a:pt x="0" y="809"/>
                  </a:cubicBezTo>
                  <a:cubicBezTo>
                    <a:pt x="0" y="1242"/>
                    <a:pt x="405" y="1603"/>
                    <a:pt x="910" y="1603"/>
                  </a:cubicBezTo>
                  <a:cubicBezTo>
                    <a:pt x="1401" y="1603"/>
                    <a:pt x="1819" y="1242"/>
                    <a:pt x="1819" y="809"/>
                  </a:cubicBezTo>
                  <a:cubicBezTo>
                    <a:pt x="1819" y="361"/>
                    <a:pt x="1401" y="1"/>
                    <a:pt x="910" y="1"/>
                  </a:cubicBezTo>
                  <a:close/>
                </a:path>
              </a:pathLst>
            </a:custGeom>
            <a:solidFill>
              <a:srgbClr val="92A9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6038;p73">
              <a:extLst>
                <a:ext uri="{FF2B5EF4-FFF2-40B4-BE49-F238E27FC236}">
                  <a16:creationId xmlns:a16="http://schemas.microsoft.com/office/drawing/2014/main" id="{1A76D813-18CC-423A-929E-A27BFB00D04F}"/>
                </a:ext>
              </a:extLst>
            </p:cNvPr>
            <p:cNvSpPr/>
            <p:nvPr/>
          </p:nvSpPr>
          <p:spPr>
            <a:xfrm>
              <a:off x="2097352" y="3478660"/>
              <a:ext cx="32559" cy="42023"/>
            </a:xfrm>
            <a:custGeom>
              <a:avLst/>
              <a:gdLst/>
              <a:ahLst/>
              <a:cxnLst/>
              <a:rect l="l" t="t" r="r" b="b"/>
              <a:pathLst>
                <a:path w="1242" h="1603" extrusionOk="0">
                  <a:moveTo>
                    <a:pt x="910" y="1"/>
                  </a:moveTo>
                  <a:cubicBezTo>
                    <a:pt x="405" y="1"/>
                    <a:pt x="0" y="361"/>
                    <a:pt x="0" y="809"/>
                  </a:cubicBezTo>
                  <a:cubicBezTo>
                    <a:pt x="0" y="1242"/>
                    <a:pt x="405" y="1603"/>
                    <a:pt x="910" y="1603"/>
                  </a:cubicBezTo>
                  <a:cubicBezTo>
                    <a:pt x="1025" y="1603"/>
                    <a:pt x="1141" y="1574"/>
                    <a:pt x="1242" y="1545"/>
                  </a:cubicBezTo>
                  <a:cubicBezTo>
                    <a:pt x="924" y="1444"/>
                    <a:pt x="693" y="1141"/>
                    <a:pt x="679" y="809"/>
                  </a:cubicBezTo>
                  <a:cubicBezTo>
                    <a:pt x="693" y="462"/>
                    <a:pt x="924" y="159"/>
                    <a:pt x="1242" y="73"/>
                  </a:cubicBezTo>
                  <a:cubicBezTo>
                    <a:pt x="1141" y="29"/>
                    <a:pt x="1025" y="1"/>
                    <a:pt x="910" y="1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6039;p73">
              <a:extLst>
                <a:ext uri="{FF2B5EF4-FFF2-40B4-BE49-F238E27FC236}">
                  <a16:creationId xmlns:a16="http://schemas.microsoft.com/office/drawing/2014/main" id="{6F4A14BA-71BB-41E1-9DA1-82DC41B529AF}"/>
                </a:ext>
              </a:extLst>
            </p:cNvPr>
            <p:cNvSpPr/>
            <p:nvPr/>
          </p:nvSpPr>
          <p:spPr>
            <a:xfrm>
              <a:off x="2067441" y="3580452"/>
              <a:ext cx="107508" cy="95396"/>
            </a:xfrm>
            <a:custGeom>
              <a:avLst/>
              <a:gdLst/>
              <a:ahLst/>
              <a:cxnLst/>
              <a:rect l="l" t="t" r="r" b="b"/>
              <a:pathLst>
                <a:path w="4101" h="3639" extrusionOk="0">
                  <a:moveTo>
                    <a:pt x="1358" y="1"/>
                  </a:moveTo>
                  <a:lnTo>
                    <a:pt x="1358" y="679"/>
                  </a:lnTo>
                  <a:cubicBezTo>
                    <a:pt x="1358" y="852"/>
                    <a:pt x="1271" y="1011"/>
                    <a:pt x="1113" y="1083"/>
                  </a:cubicBezTo>
                  <a:lnTo>
                    <a:pt x="376" y="1444"/>
                  </a:lnTo>
                  <a:cubicBezTo>
                    <a:pt x="145" y="1560"/>
                    <a:pt x="1" y="1805"/>
                    <a:pt x="1" y="2065"/>
                  </a:cubicBezTo>
                  <a:lnTo>
                    <a:pt x="1" y="3407"/>
                  </a:lnTo>
                  <a:cubicBezTo>
                    <a:pt x="1" y="3523"/>
                    <a:pt x="102" y="3638"/>
                    <a:pt x="232" y="3638"/>
                  </a:cubicBezTo>
                  <a:lnTo>
                    <a:pt x="3870" y="3638"/>
                  </a:lnTo>
                  <a:cubicBezTo>
                    <a:pt x="3985" y="3638"/>
                    <a:pt x="4101" y="3523"/>
                    <a:pt x="4101" y="3407"/>
                  </a:cubicBezTo>
                  <a:lnTo>
                    <a:pt x="4101" y="2065"/>
                  </a:lnTo>
                  <a:cubicBezTo>
                    <a:pt x="4086" y="1805"/>
                    <a:pt x="3942" y="1560"/>
                    <a:pt x="3711" y="1444"/>
                  </a:cubicBezTo>
                  <a:lnTo>
                    <a:pt x="2975" y="1083"/>
                  </a:lnTo>
                  <a:cubicBezTo>
                    <a:pt x="2830" y="1011"/>
                    <a:pt x="2729" y="852"/>
                    <a:pt x="2729" y="679"/>
                  </a:cubicBezTo>
                  <a:lnTo>
                    <a:pt x="2729" y="1"/>
                  </a:ln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6040;p73">
              <a:extLst>
                <a:ext uri="{FF2B5EF4-FFF2-40B4-BE49-F238E27FC236}">
                  <a16:creationId xmlns:a16="http://schemas.microsoft.com/office/drawing/2014/main" id="{1B4F88CA-C05B-4773-8D79-2964B31C0D0D}"/>
                </a:ext>
              </a:extLst>
            </p:cNvPr>
            <p:cNvSpPr/>
            <p:nvPr/>
          </p:nvSpPr>
          <p:spPr>
            <a:xfrm>
              <a:off x="2103014" y="3580085"/>
              <a:ext cx="36360" cy="23856"/>
            </a:xfrm>
            <a:custGeom>
              <a:avLst/>
              <a:gdLst/>
              <a:ahLst/>
              <a:cxnLst/>
              <a:rect l="l" t="t" r="r" b="b"/>
              <a:pathLst>
                <a:path w="1387" h="910" extrusionOk="0">
                  <a:moveTo>
                    <a:pt x="1" y="0"/>
                  </a:moveTo>
                  <a:lnTo>
                    <a:pt x="1" y="693"/>
                  </a:lnTo>
                  <a:cubicBezTo>
                    <a:pt x="1" y="722"/>
                    <a:pt x="1" y="751"/>
                    <a:pt x="1" y="780"/>
                  </a:cubicBezTo>
                  <a:cubicBezTo>
                    <a:pt x="217" y="866"/>
                    <a:pt x="448" y="910"/>
                    <a:pt x="694" y="910"/>
                  </a:cubicBezTo>
                  <a:cubicBezTo>
                    <a:pt x="925" y="910"/>
                    <a:pt x="1170" y="866"/>
                    <a:pt x="1387" y="780"/>
                  </a:cubicBezTo>
                  <a:cubicBezTo>
                    <a:pt x="1372" y="751"/>
                    <a:pt x="1372" y="722"/>
                    <a:pt x="1372" y="693"/>
                  </a:cubicBezTo>
                  <a:lnTo>
                    <a:pt x="1372" y="0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6041;p73">
              <a:extLst>
                <a:ext uri="{FF2B5EF4-FFF2-40B4-BE49-F238E27FC236}">
                  <a16:creationId xmlns:a16="http://schemas.microsoft.com/office/drawing/2014/main" id="{3672D5C6-D37D-4628-97F5-7321464B05A0}"/>
                </a:ext>
              </a:extLst>
            </p:cNvPr>
            <p:cNvSpPr/>
            <p:nvPr/>
          </p:nvSpPr>
          <p:spPr>
            <a:xfrm>
              <a:off x="2067441" y="3611491"/>
              <a:ext cx="107141" cy="64358"/>
            </a:xfrm>
            <a:custGeom>
              <a:avLst/>
              <a:gdLst/>
              <a:ahLst/>
              <a:cxnLst/>
              <a:rect l="l" t="t" r="r" b="b"/>
              <a:pathLst>
                <a:path w="4087" h="2455" extrusionOk="0">
                  <a:moveTo>
                    <a:pt x="896" y="0"/>
                  </a:moveTo>
                  <a:lnTo>
                    <a:pt x="376" y="260"/>
                  </a:lnTo>
                  <a:cubicBezTo>
                    <a:pt x="145" y="376"/>
                    <a:pt x="1" y="621"/>
                    <a:pt x="1" y="881"/>
                  </a:cubicBezTo>
                  <a:lnTo>
                    <a:pt x="1" y="2223"/>
                  </a:lnTo>
                  <a:cubicBezTo>
                    <a:pt x="1" y="2339"/>
                    <a:pt x="102" y="2454"/>
                    <a:pt x="218" y="2454"/>
                  </a:cubicBezTo>
                  <a:lnTo>
                    <a:pt x="3870" y="2454"/>
                  </a:lnTo>
                  <a:cubicBezTo>
                    <a:pt x="3985" y="2454"/>
                    <a:pt x="4086" y="2339"/>
                    <a:pt x="4086" y="2223"/>
                  </a:cubicBezTo>
                  <a:lnTo>
                    <a:pt x="4086" y="881"/>
                  </a:lnTo>
                  <a:cubicBezTo>
                    <a:pt x="4086" y="621"/>
                    <a:pt x="3942" y="376"/>
                    <a:pt x="3711" y="260"/>
                  </a:cubicBezTo>
                  <a:lnTo>
                    <a:pt x="3191" y="0"/>
                  </a:lnTo>
                  <a:cubicBezTo>
                    <a:pt x="2924" y="419"/>
                    <a:pt x="2484" y="628"/>
                    <a:pt x="2044" y="628"/>
                  </a:cubicBezTo>
                  <a:cubicBezTo>
                    <a:pt x="1603" y="628"/>
                    <a:pt x="1163" y="419"/>
                    <a:pt x="896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6042;p73">
              <a:extLst>
                <a:ext uri="{FF2B5EF4-FFF2-40B4-BE49-F238E27FC236}">
                  <a16:creationId xmlns:a16="http://schemas.microsoft.com/office/drawing/2014/main" id="{B5D496CA-8BCD-4C29-BB88-560CE002C077}"/>
                </a:ext>
              </a:extLst>
            </p:cNvPr>
            <p:cNvSpPr/>
            <p:nvPr/>
          </p:nvSpPr>
          <p:spPr>
            <a:xfrm>
              <a:off x="2079185" y="3496827"/>
              <a:ext cx="83652" cy="83285"/>
            </a:xfrm>
            <a:custGeom>
              <a:avLst/>
              <a:gdLst/>
              <a:ahLst/>
              <a:cxnLst/>
              <a:rect l="l" t="t" r="r" b="b"/>
              <a:pathLst>
                <a:path w="3191" h="3177" extrusionOk="0">
                  <a:moveTo>
                    <a:pt x="1603" y="0"/>
                  </a:moveTo>
                  <a:cubicBezTo>
                    <a:pt x="722" y="0"/>
                    <a:pt x="0" y="708"/>
                    <a:pt x="0" y="1588"/>
                  </a:cubicBezTo>
                  <a:cubicBezTo>
                    <a:pt x="0" y="2469"/>
                    <a:pt x="722" y="3176"/>
                    <a:pt x="1603" y="3176"/>
                  </a:cubicBezTo>
                  <a:cubicBezTo>
                    <a:pt x="2483" y="3176"/>
                    <a:pt x="3191" y="2469"/>
                    <a:pt x="3191" y="1588"/>
                  </a:cubicBezTo>
                  <a:cubicBezTo>
                    <a:pt x="3191" y="708"/>
                    <a:pt x="2483" y="0"/>
                    <a:pt x="1603" y="0"/>
                  </a:cubicBez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6043;p73">
              <a:extLst>
                <a:ext uri="{FF2B5EF4-FFF2-40B4-BE49-F238E27FC236}">
                  <a16:creationId xmlns:a16="http://schemas.microsoft.com/office/drawing/2014/main" id="{A649B921-0A18-4B1F-8766-4B7D4C72982D}"/>
                </a:ext>
              </a:extLst>
            </p:cNvPr>
            <p:cNvSpPr/>
            <p:nvPr/>
          </p:nvSpPr>
          <p:spPr>
            <a:xfrm>
              <a:off x="2095071" y="3496827"/>
              <a:ext cx="69653" cy="75342"/>
            </a:xfrm>
            <a:custGeom>
              <a:avLst/>
              <a:gdLst/>
              <a:ahLst/>
              <a:cxnLst/>
              <a:rect l="l" t="t" r="r" b="b"/>
              <a:pathLst>
                <a:path w="2657" h="2874" extrusionOk="0">
                  <a:moveTo>
                    <a:pt x="997" y="0"/>
                  </a:moveTo>
                  <a:cubicBezTo>
                    <a:pt x="246" y="0"/>
                    <a:pt x="1" y="1025"/>
                    <a:pt x="665" y="1372"/>
                  </a:cubicBezTo>
                  <a:cubicBezTo>
                    <a:pt x="694" y="1386"/>
                    <a:pt x="708" y="1401"/>
                    <a:pt x="737" y="1401"/>
                  </a:cubicBezTo>
                  <a:lnTo>
                    <a:pt x="1516" y="2844"/>
                  </a:lnTo>
                  <a:cubicBezTo>
                    <a:pt x="1516" y="2844"/>
                    <a:pt x="1733" y="2859"/>
                    <a:pt x="1950" y="2873"/>
                  </a:cubicBezTo>
                  <a:cubicBezTo>
                    <a:pt x="2411" y="2527"/>
                    <a:pt x="2657" y="1949"/>
                    <a:pt x="2570" y="1372"/>
                  </a:cubicBezTo>
                  <a:cubicBezTo>
                    <a:pt x="2484" y="708"/>
                    <a:pt x="1993" y="188"/>
                    <a:pt x="1343" y="29"/>
                  </a:cubicBezTo>
                  <a:cubicBezTo>
                    <a:pt x="1228" y="15"/>
                    <a:pt x="1112" y="0"/>
                    <a:pt x="997" y="0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6044;p73">
              <a:extLst>
                <a:ext uri="{FF2B5EF4-FFF2-40B4-BE49-F238E27FC236}">
                  <a16:creationId xmlns:a16="http://schemas.microsoft.com/office/drawing/2014/main" id="{84AF3D5E-0101-40D4-AA9E-C298DA6A558A}"/>
                </a:ext>
              </a:extLst>
            </p:cNvPr>
            <p:cNvSpPr/>
            <p:nvPr/>
          </p:nvSpPr>
          <p:spPr>
            <a:xfrm>
              <a:off x="2085241" y="3533449"/>
              <a:ext cx="71541" cy="58774"/>
            </a:xfrm>
            <a:custGeom>
              <a:avLst/>
              <a:gdLst/>
              <a:ahLst/>
              <a:cxnLst/>
              <a:rect l="l" t="t" r="r" b="b"/>
              <a:pathLst>
                <a:path w="2729" h="2242" extrusionOk="0">
                  <a:moveTo>
                    <a:pt x="1060" y="1"/>
                  </a:moveTo>
                  <a:cubicBezTo>
                    <a:pt x="972" y="1"/>
                    <a:pt x="890" y="45"/>
                    <a:pt x="852" y="134"/>
                  </a:cubicBezTo>
                  <a:cubicBezTo>
                    <a:pt x="766" y="292"/>
                    <a:pt x="664" y="422"/>
                    <a:pt x="535" y="538"/>
                  </a:cubicBezTo>
                  <a:cubicBezTo>
                    <a:pt x="419" y="653"/>
                    <a:pt x="275" y="740"/>
                    <a:pt x="130" y="812"/>
                  </a:cubicBezTo>
                  <a:cubicBezTo>
                    <a:pt x="44" y="855"/>
                    <a:pt x="0" y="956"/>
                    <a:pt x="15" y="1057"/>
                  </a:cubicBezTo>
                  <a:cubicBezTo>
                    <a:pt x="102" y="1736"/>
                    <a:pt x="679" y="2241"/>
                    <a:pt x="1372" y="2241"/>
                  </a:cubicBezTo>
                  <a:cubicBezTo>
                    <a:pt x="2079" y="2241"/>
                    <a:pt x="2671" y="1693"/>
                    <a:pt x="2729" y="985"/>
                  </a:cubicBezTo>
                  <a:cubicBezTo>
                    <a:pt x="2729" y="913"/>
                    <a:pt x="2700" y="841"/>
                    <a:pt x="2642" y="798"/>
                  </a:cubicBezTo>
                  <a:cubicBezTo>
                    <a:pt x="2195" y="422"/>
                    <a:pt x="1675" y="148"/>
                    <a:pt x="1098" y="4"/>
                  </a:cubicBezTo>
                  <a:cubicBezTo>
                    <a:pt x="1085" y="2"/>
                    <a:pt x="1072" y="1"/>
                    <a:pt x="1060" y="1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6045;p73">
              <a:extLst>
                <a:ext uri="{FF2B5EF4-FFF2-40B4-BE49-F238E27FC236}">
                  <a16:creationId xmlns:a16="http://schemas.microsoft.com/office/drawing/2014/main" id="{8A7D3078-04B5-41FA-A75B-AFCDBCDC52B6}"/>
                </a:ext>
              </a:extLst>
            </p:cNvPr>
            <p:cNvSpPr/>
            <p:nvPr/>
          </p:nvSpPr>
          <p:spPr>
            <a:xfrm>
              <a:off x="2085608" y="3533449"/>
              <a:ext cx="71567" cy="58381"/>
            </a:xfrm>
            <a:custGeom>
              <a:avLst/>
              <a:gdLst/>
              <a:ahLst/>
              <a:cxnLst/>
              <a:rect l="l" t="t" r="r" b="b"/>
              <a:pathLst>
                <a:path w="2730" h="2227" extrusionOk="0">
                  <a:moveTo>
                    <a:pt x="1060" y="1"/>
                  </a:moveTo>
                  <a:cubicBezTo>
                    <a:pt x="969" y="1"/>
                    <a:pt x="876" y="45"/>
                    <a:pt x="838" y="134"/>
                  </a:cubicBezTo>
                  <a:cubicBezTo>
                    <a:pt x="780" y="249"/>
                    <a:pt x="723" y="350"/>
                    <a:pt x="636" y="437"/>
                  </a:cubicBezTo>
                  <a:cubicBezTo>
                    <a:pt x="607" y="480"/>
                    <a:pt x="564" y="509"/>
                    <a:pt x="535" y="538"/>
                  </a:cubicBezTo>
                  <a:cubicBezTo>
                    <a:pt x="405" y="653"/>
                    <a:pt x="275" y="740"/>
                    <a:pt x="131" y="812"/>
                  </a:cubicBezTo>
                  <a:cubicBezTo>
                    <a:pt x="44" y="855"/>
                    <a:pt x="1" y="956"/>
                    <a:pt x="1" y="1057"/>
                  </a:cubicBezTo>
                  <a:cubicBezTo>
                    <a:pt x="88" y="1649"/>
                    <a:pt x="549" y="2126"/>
                    <a:pt x="1156" y="2227"/>
                  </a:cubicBezTo>
                  <a:cubicBezTo>
                    <a:pt x="838" y="2025"/>
                    <a:pt x="665" y="1693"/>
                    <a:pt x="679" y="1332"/>
                  </a:cubicBezTo>
                  <a:lnTo>
                    <a:pt x="679" y="1000"/>
                  </a:lnTo>
                  <a:cubicBezTo>
                    <a:pt x="737" y="971"/>
                    <a:pt x="780" y="928"/>
                    <a:pt x="838" y="884"/>
                  </a:cubicBezTo>
                  <a:cubicBezTo>
                    <a:pt x="954" y="769"/>
                    <a:pt x="1069" y="639"/>
                    <a:pt x="1156" y="494"/>
                  </a:cubicBezTo>
                  <a:cubicBezTo>
                    <a:pt x="1589" y="624"/>
                    <a:pt x="1993" y="855"/>
                    <a:pt x="2339" y="1144"/>
                  </a:cubicBezTo>
                  <a:cubicBezTo>
                    <a:pt x="2383" y="1173"/>
                    <a:pt x="2498" y="1274"/>
                    <a:pt x="2614" y="1389"/>
                  </a:cubicBezTo>
                  <a:cubicBezTo>
                    <a:pt x="2671" y="1260"/>
                    <a:pt x="2715" y="1130"/>
                    <a:pt x="2715" y="985"/>
                  </a:cubicBezTo>
                  <a:cubicBezTo>
                    <a:pt x="2729" y="913"/>
                    <a:pt x="2700" y="841"/>
                    <a:pt x="2643" y="798"/>
                  </a:cubicBezTo>
                  <a:cubicBezTo>
                    <a:pt x="2195" y="422"/>
                    <a:pt x="1661" y="148"/>
                    <a:pt x="1098" y="4"/>
                  </a:cubicBezTo>
                  <a:cubicBezTo>
                    <a:pt x="1085" y="2"/>
                    <a:pt x="1072" y="1"/>
                    <a:pt x="1060" y="1"/>
                  </a:cubicBez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6046;p73">
              <a:extLst>
                <a:ext uri="{FF2B5EF4-FFF2-40B4-BE49-F238E27FC236}">
                  <a16:creationId xmlns:a16="http://schemas.microsoft.com/office/drawing/2014/main" id="{FE927DF6-04A9-4556-8AFA-A883E31FD645}"/>
                </a:ext>
              </a:extLst>
            </p:cNvPr>
            <p:cNvSpPr/>
            <p:nvPr/>
          </p:nvSpPr>
          <p:spPr>
            <a:xfrm>
              <a:off x="2150699" y="3623969"/>
              <a:ext cx="24249" cy="51879"/>
            </a:xfrm>
            <a:custGeom>
              <a:avLst/>
              <a:gdLst/>
              <a:ahLst/>
              <a:cxnLst/>
              <a:rect l="l" t="t" r="r" b="b"/>
              <a:pathLst>
                <a:path w="925" h="1979" extrusionOk="0">
                  <a:moveTo>
                    <a:pt x="780" y="1"/>
                  </a:moveTo>
                  <a:lnTo>
                    <a:pt x="174" y="463"/>
                  </a:lnTo>
                  <a:cubicBezTo>
                    <a:pt x="73" y="549"/>
                    <a:pt x="1" y="694"/>
                    <a:pt x="15" y="824"/>
                  </a:cubicBezTo>
                  <a:lnTo>
                    <a:pt x="15" y="1978"/>
                  </a:lnTo>
                  <a:lnTo>
                    <a:pt x="694" y="1978"/>
                  </a:lnTo>
                  <a:cubicBezTo>
                    <a:pt x="809" y="1978"/>
                    <a:pt x="925" y="1877"/>
                    <a:pt x="925" y="1747"/>
                  </a:cubicBezTo>
                  <a:lnTo>
                    <a:pt x="925" y="405"/>
                  </a:lnTo>
                  <a:cubicBezTo>
                    <a:pt x="910" y="261"/>
                    <a:pt x="867" y="116"/>
                    <a:pt x="780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6047;p73">
              <a:extLst>
                <a:ext uri="{FF2B5EF4-FFF2-40B4-BE49-F238E27FC236}">
                  <a16:creationId xmlns:a16="http://schemas.microsoft.com/office/drawing/2014/main" id="{8968929A-8FAA-4F5C-A24D-0EA8E3B781FE}"/>
                </a:ext>
              </a:extLst>
            </p:cNvPr>
            <p:cNvSpPr/>
            <p:nvPr/>
          </p:nvSpPr>
          <p:spPr>
            <a:xfrm>
              <a:off x="1816930" y="3502882"/>
              <a:ext cx="29938" cy="65485"/>
            </a:xfrm>
            <a:custGeom>
              <a:avLst/>
              <a:gdLst/>
              <a:ahLst/>
              <a:cxnLst/>
              <a:rect l="l" t="t" r="r" b="b"/>
              <a:pathLst>
                <a:path w="1142" h="2498" extrusionOk="0">
                  <a:moveTo>
                    <a:pt x="679" y="0"/>
                  </a:moveTo>
                  <a:cubicBezTo>
                    <a:pt x="304" y="0"/>
                    <a:pt x="1" y="304"/>
                    <a:pt x="1" y="679"/>
                  </a:cubicBezTo>
                  <a:lnTo>
                    <a:pt x="1" y="838"/>
                  </a:lnTo>
                  <a:cubicBezTo>
                    <a:pt x="1" y="1025"/>
                    <a:pt x="30" y="1227"/>
                    <a:pt x="87" y="1415"/>
                  </a:cubicBezTo>
                  <a:lnTo>
                    <a:pt x="448" y="2498"/>
                  </a:lnTo>
                  <a:lnTo>
                    <a:pt x="1141" y="2498"/>
                  </a:lnTo>
                  <a:lnTo>
                    <a:pt x="1141" y="0"/>
                  </a:ln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6048;p73">
              <a:extLst>
                <a:ext uri="{FF2B5EF4-FFF2-40B4-BE49-F238E27FC236}">
                  <a16:creationId xmlns:a16="http://schemas.microsoft.com/office/drawing/2014/main" id="{F3A6CFB4-C982-4CEE-8736-9631E1379DFD}"/>
                </a:ext>
              </a:extLst>
            </p:cNvPr>
            <p:cNvSpPr/>
            <p:nvPr/>
          </p:nvSpPr>
          <p:spPr>
            <a:xfrm>
              <a:off x="1828674" y="3496827"/>
              <a:ext cx="71541" cy="71541"/>
            </a:xfrm>
            <a:custGeom>
              <a:avLst/>
              <a:gdLst/>
              <a:ahLst/>
              <a:cxnLst/>
              <a:rect l="l" t="t" r="r" b="b"/>
              <a:pathLst>
                <a:path w="2729" h="2729" extrusionOk="0">
                  <a:moveTo>
                    <a:pt x="693" y="0"/>
                  </a:moveTo>
                  <a:cubicBezTo>
                    <a:pt x="318" y="0"/>
                    <a:pt x="0" y="304"/>
                    <a:pt x="0" y="679"/>
                  </a:cubicBezTo>
                  <a:cubicBezTo>
                    <a:pt x="0" y="939"/>
                    <a:pt x="202" y="1141"/>
                    <a:pt x="462" y="1141"/>
                  </a:cubicBezTo>
                  <a:lnTo>
                    <a:pt x="2281" y="2729"/>
                  </a:lnTo>
                  <a:lnTo>
                    <a:pt x="2671" y="1386"/>
                  </a:lnTo>
                  <a:cubicBezTo>
                    <a:pt x="2714" y="1213"/>
                    <a:pt x="2729" y="1040"/>
                    <a:pt x="2729" y="881"/>
                  </a:cubicBezTo>
                  <a:lnTo>
                    <a:pt x="2729" y="448"/>
                  </a:lnTo>
                  <a:cubicBezTo>
                    <a:pt x="2729" y="203"/>
                    <a:pt x="2526" y="0"/>
                    <a:pt x="2281" y="0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6049;p73">
              <a:extLst>
                <a:ext uri="{FF2B5EF4-FFF2-40B4-BE49-F238E27FC236}">
                  <a16:creationId xmlns:a16="http://schemas.microsoft.com/office/drawing/2014/main" id="{D7010C81-EE62-46E8-96FC-F048B08AC74E}"/>
                </a:ext>
              </a:extLst>
            </p:cNvPr>
            <p:cNvSpPr/>
            <p:nvPr/>
          </p:nvSpPr>
          <p:spPr>
            <a:xfrm>
              <a:off x="1840786" y="3586141"/>
              <a:ext cx="35967" cy="26503"/>
            </a:xfrm>
            <a:custGeom>
              <a:avLst/>
              <a:gdLst/>
              <a:ahLst/>
              <a:cxnLst/>
              <a:rect l="l" t="t" r="r" b="b"/>
              <a:pathLst>
                <a:path w="1372" h="1011" extrusionOk="0">
                  <a:moveTo>
                    <a:pt x="0" y="0"/>
                  </a:moveTo>
                  <a:lnTo>
                    <a:pt x="0" y="1011"/>
                  </a:lnTo>
                  <a:lnTo>
                    <a:pt x="1372" y="1011"/>
                  </a:lnTo>
                  <a:lnTo>
                    <a:pt x="1372" y="0"/>
                  </a:ln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6050;p73">
              <a:extLst>
                <a:ext uri="{FF2B5EF4-FFF2-40B4-BE49-F238E27FC236}">
                  <a16:creationId xmlns:a16="http://schemas.microsoft.com/office/drawing/2014/main" id="{29D1EAC8-FE22-4EB8-8029-771F416CF554}"/>
                </a:ext>
              </a:extLst>
            </p:cNvPr>
            <p:cNvSpPr/>
            <p:nvPr/>
          </p:nvSpPr>
          <p:spPr>
            <a:xfrm>
              <a:off x="1840786" y="3586141"/>
              <a:ext cx="35967" cy="14392"/>
            </a:xfrm>
            <a:custGeom>
              <a:avLst/>
              <a:gdLst/>
              <a:ahLst/>
              <a:cxnLst/>
              <a:rect l="l" t="t" r="r" b="b"/>
              <a:pathLst>
                <a:path w="1372" h="549" extrusionOk="0">
                  <a:moveTo>
                    <a:pt x="0" y="0"/>
                  </a:moveTo>
                  <a:lnTo>
                    <a:pt x="0" y="419"/>
                  </a:lnTo>
                  <a:cubicBezTo>
                    <a:pt x="217" y="505"/>
                    <a:pt x="448" y="549"/>
                    <a:pt x="680" y="549"/>
                  </a:cubicBezTo>
                  <a:cubicBezTo>
                    <a:pt x="913" y="549"/>
                    <a:pt x="1148" y="505"/>
                    <a:pt x="1372" y="419"/>
                  </a:cubicBezTo>
                  <a:lnTo>
                    <a:pt x="1372" y="0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6051;p73">
              <a:extLst>
                <a:ext uri="{FF2B5EF4-FFF2-40B4-BE49-F238E27FC236}">
                  <a16:creationId xmlns:a16="http://schemas.microsoft.com/office/drawing/2014/main" id="{88B0C7E6-36BB-406F-B768-94F8D0A1B5C2}"/>
                </a:ext>
              </a:extLst>
            </p:cNvPr>
            <p:cNvSpPr/>
            <p:nvPr/>
          </p:nvSpPr>
          <p:spPr>
            <a:xfrm>
              <a:off x="1799156" y="3600507"/>
              <a:ext cx="119226" cy="75342"/>
            </a:xfrm>
            <a:custGeom>
              <a:avLst/>
              <a:gdLst/>
              <a:ahLst/>
              <a:cxnLst/>
              <a:rect l="l" t="t" r="r" b="b"/>
              <a:pathLst>
                <a:path w="4548" h="2874" extrusionOk="0">
                  <a:moveTo>
                    <a:pt x="1588" y="1"/>
                  </a:moveTo>
                  <a:lnTo>
                    <a:pt x="491" y="318"/>
                  </a:lnTo>
                  <a:cubicBezTo>
                    <a:pt x="202" y="405"/>
                    <a:pt x="0" y="679"/>
                    <a:pt x="0" y="982"/>
                  </a:cubicBezTo>
                  <a:lnTo>
                    <a:pt x="0" y="2642"/>
                  </a:lnTo>
                  <a:cubicBezTo>
                    <a:pt x="0" y="2772"/>
                    <a:pt x="87" y="2873"/>
                    <a:pt x="217" y="2873"/>
                  </a:cubicBezTo>
                  <a:lnTo>
                    <a:pt x="4316" y="2873"/>
                  </a:lnTo>
                  <a:cubicBezTo>
                    <a:pt x="4446" y="2873"/>
                    <a:pt x="4547" y="2772"/>
                    <a:pt x="4547" y="2642"/>
                  </a:cubicBezTo>
                  <a:lnTo>
                    <a:pt x="4547" y="968"/>
                  </a:lnTo>
                  <a:cubicBezTo>
                    <a:pt x="4547" y="665"/>
                    <a:pt x="4345" y="405"/>
                    <a:pt x="4057" y="318"/>
                  </a:cubicBezTo>
                  <a:lnTo>
                    <a:pt x="2960" y="1"/>
                  </a:lnTo>
                  <a:lnTo>
                    <a:pt x="2267" y="463"/>
                  </a:lnTo>
                  <a:lnTo>
                    <a:pt x="1588" y="1"/>
                  </a:lnTo>
                  <a:close/>
                </a:path>
              </a:pathLst>
            </a:custGeom>
            <a:solidFill>
              <a:srgbClr val="EFF2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6052;p73">
              <a:extLst>
                <a:ext uri="{FF2B5EF4-FFF2-40B4-BE49-F238E27FC236}">
                  <a16:creationId xmlns:a16="http://schemas.microsoft.com/office/drawing/2014/main" id="{537DAD99-BBE5-4B41-AC4C-484F07E3F5D7}"/>
                </a:ext>
              </a:extLst>
            </p:cNvPr>
            <p:cNvSpPr/>
            <p:nvPr/>
          </p:nvSpPr>
          <p:spPr>
            <a:xfrm>
              <a:off x="1852897" y="3612618"/>
              <a:ext cx="11744" cy="63231"/>
            </a:xfrm>
            <a:custGeom>
              <a:avLst/>
              <a:gdLst/>
              <a:ahLst/>
              <a:cxnLst/>
              <a:rect l="l" t="t" r="r" b="b"/>
              <a:pathLst>
                <a:path w="448" h="2412" extrusionOk="0">
                  <a:moveTo>
                    <a:pt x="101" y="1"/>
                  </a:moveTo>
                  <a:lnTo>
                    <a:pt x="0" y="2411"/>
                  </a:lnTo>
                  <a:lnTo>
                    <a:pt x="448" y="2411"/>
                  </a:lnTo>
                  <a:lnTo>
                    <a:pt x="332" y="1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6053;p73">
              <a:extLst>
                <a:ext uri="{FF2B5EF4-FFF2-40B4-BE49-F238E27FC236}">
                  <a16:creationId xmlns:a16="http://schemas.microsoft.com/office/drawing/2014/main" id="{ECAB1227-5616-40E3-A003-AB2826A69583}"/>
                </a:ext>
              </a:extLst>
            </p:cNvPr>
            <p:cNvSpPr/>
            <p:nvPr/>
          </p:nvSpPr>
          <p:spPr>
            <a:xfrm>
              <a:off x="1822986" y="3526712"/>
              <a:ext cx="71541" cy="65511"/>
            </a:xfrm>
            <a:custGeom>
              <a:avLst/>
              <a:gdLst/>
              <a:ahLst/>
              <a:cxnLst/>
              <a:rect l="l" t="t" r="r" b="b"/>
              <a:pathLst>
                <a:path w="2729" h="2499" extrusionOk="0">
                  <a:moveTo>
                    <a:pt x="881" y="1"/>
                  </a:moveTo>
                  <a:cubicBezTo>
                    <a:pt x="751" y="1"/>
                    <a:pt x="636" y="44"/>
                    <a:pt x="549" y="131"/>
                  </a:cubicBezTo>
                  <a:lnTo>
                    <a:pt x="131" y="549"/>
                  </a:lnTo>
                  <a:cubicBezTo>
                    <a:pt x="44" y="636"/>
                    <a:pt x="1" y="751"/>
                    <a:pt x="1" y="867"/>
                  </a:cubicBezTo>
                  <a:lnTo>
                    <a:pt x="1" y="1127"/>
                  </a:lnTo>
                  <a:cubicBezTo>
                    <a:pt x="1" y="1892"/>
                    <a:pt x="607" y="2498"/>
                    <a:pt x="1358" y="2498"/>
                  </a:cubicBezTo>
                  <a:cubicBezTo>
                    <a:pt x="2123" y="2498"/>
                    <a:pt x="2729" y="1892"/>
                    <a:pt x="2729" y="1127"/>
                  </a:cubicBezTo>
                  <a:lnTo>
                    <a:pt x="2729" y="838"/>
                  </a:lnTo>
                  <a:cubicBezTo>
                    <a:pt x="2729" y="723"/>
                    <a:pt x="2686" y="607"/>
                    <a:pt x="2599" y="520"/>
                  </a:cubicBezTo>
                  <a:cubicBezTo>
                    <a:pt x="2253" y="174"/>
                    <a:pt x="1603" y="15"/>
                    <a:pt x="881" y="1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6054;p73">
              <a:extLst>
                <a:ext uri="{FF2B5EF4-FFF2-40B4-BE49-F238E27FC236}">
                  <a16:creationId xmlns:a16="http://schemas.microsoft.com/office/drawing/2014/main" id="{F9E7516E-D33E-46CA-85F2-70B2D9FAE0DD}"/>
                </a:ext>
              </a:extLst>
            </p:cNvPr>
            <p:cNvSpPr/>
            <p:nvPr/>
          </p:nvSpPr>
          <p:spPr>
            <a:xfrm>
              <a:off x="1822986" y="3526712"/>
              <a:ext cx="71174" cy="63991"/>
            </a:xfrm>
            <a:custGeom>
              <a:avLst/>
              <a:gdLst/>
              <a:ahLst/>
              <a:cxnLst/>
              <a:rect l="l" t="t" r="r" b="b"/>
              <a:pathLst>
                <a:path w="2715" h="2441" extrusionOk="0">
                  <a:moveTo>
                    <a:pt x="867" y="1"/>
                  </a:moveTo>
                  <a:cubicBezTo>
                    <a:pt x="751" y="1"/>
                    <a:pt x="636" y="44"/>
                    <a:pt x="535" y="131"/>
                  </a:cubicBezTo>
                  <a:lnTo>
                    <a:pt x="131" y="549"/>
                  </a:lnTo>
                  <a:cubicBezTo>
                    <a:pt x="44" y="636"/>
                    <a:pt x="1" y="751"/>
                    <a:pt x="1" y="867"/>
                  </a:cubicBezTo>
                  <a:lnTo>
                    <a:pt x="1" y="1127"/>
                  </a:lnTo>
                  <a:cubicBezTo>
                    <a:pt x="1" y="1733"/>
                    <a:pt x="405" y="2267"/>
                    <a:pt x="982" y="2440"/>
                  </a:cubicBezTo>
                  <a:cubicBezTo>
                    <a:pt x="780" y="2195"/>
                    <a:pt x="679" y="1892"/>
                    <a:pt x="679" y="1589"/>
                  </a:cubicBezTo>
                  <a:lnTo>
                    <a:pt x="679" y="925"/>
                  </a:lnTo>
                  <a:cubicBezTo>
                    <a:pt x="679" y="673"/>
                    <a:pt x="882" y="462"/>
                    <a:pt x="1131" y="462"/>
                  </a:cubicBezTo>
                  <a:cubicBezTo>
                    <a:pt x="1139" y="462"/>
                    <a:pt x="1147" y="462"/>
                    <a:pt x="1156" y="463"/>
                  </a:cubicBezTo>
                  <a:cubicBezTo>
                    <a:pt x="1617" y="492"/>
                    <a:pt x="2296" y="578"/>
                    <a:pt x="2715" y="780"/>
                  </a:cubicBezTo>
                  <a:cubicBezTo>
                    <a:pt x="2715" y="679"/>
                    <a:pt x="2657" y="593"/>
                    <a:pt x="2599" y="520"/>
                  </a:cubicBezTo>
                  <a:cubicBezTo>
                    <a:pt x="2238" y="174"/>
                    <a:pt x="1603" y="15"/>
                    <a:pt x="867" y="1"/>
                  </a:cubicBez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6055;p73">
              <a:extLst>
                <a:ext uri="{FF2B5EF4-FFF2-40B4-BE49-F238E27FC236}">
                  <a16:creationId xmlns:a16="http://schemas.microsoft.com/office/drawing/2014/main" id="{54BA7F3A-7A27-4484-8D92-2F1AD0A4C543}"/>
                </a:ext>
              </a:extLst>
            </p:cNvPr>
            <p:cNvSpPr/>
            <p:nvPr/>
          </p:nvSpPr>
          <p:spPr>
            <a:xfrm>
              <a:off x="1798763" y="3616026"/>
              <a:ext cx="24249" cy="59823"/>
            </a:xfrm>
            <a:custGeom>
              <a:avLst/>
              <a:gdLst/>
              <a:ahLst/>
              <a:cxnLst/>
              <a:rect l="l" t="t" r="r" b="b"/>
              <a:pathLst>
                <a:path w="925" h="2282" extrusionOk="0">
                  <a:moveTo>
                    <a:pt x="131" y="1"/>
                  </a:moveTo>
                  <a:cubicBezTo>
                    <a:pt x="59" y="102"/>
                    <a:pt x="15" y="246"/>
                    <a:pt x="15" y="390"/>
                  </a:cubicBezTo>
                  <a:lnTo>
                    <a:pt x="15" y="2050"/>
                  </a:lnTo>
                  <a:cubicBezTo>
                    <a:pt x="1" y="2180"/>
                    <a:pt x="102" y="2281"/>
                    <a:pt x="232" y="2281"/>
                  </a:cubicBezTo>
                  <a:lnTo>
                    <a:pt x="910" y="2281"/>
                  </a:lnTo>
                  <a:lnTo>
                    <a:pt x="925" y="1069"/>
                  </a:lnTo>
                  <a:cubicBezTo>
                    <a:pt x="925" y="881"/>
                    <a:pt x="852" y="708"/>
                    <a:pt x="723" y="578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E9ED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6056;p73">
              <a:extLst>
                <a:ext uri="{FF2B5EF4-FFF2-40B4-BE49-F238E27FC236}">
                  <a16:creationId xmlns:a16="http://schemas.microsoft.com/office/drawing/2014/main" id="{89EB1491-B2E6-4DF1-81F4-D95B952799CE}"/>
                </a:ext>
              </a:extLst>
            </p:cNvPr>
            <p:cNvSpPr/>
            <p:nvPr/>
          </p:nvSpPr>
          <p:spPr>
            <a:xfrm>
              <a:off x="1852504" y="3612618"/>
              <a:ext cx="12138" cy="11771"/>
            </a:xfrm>
            <a:custGeom>
              <a:avLst/>
              <a:gdLst/>
              <a:ahLst/>
              <a:cxnLst/>
              <a:rect l="l" t="t" r="r" b="b"/>
              <a:pathLst>
                <a:path w="463" h="449" extrusionOk="0">
                  <a:moveTo>
                    <a:pt x="1" y="1"/>
                  </a:moveTo>
                  <a:lnTo>
                    <a:pt x="1" y="347"/>
                  </a:lnTo>
                  <a:cubicBezTo>
                    <a:pt x="1" y="405"/>
                    <a:pt x="58" y="448"/>
                    <a:pt x="116" y="448"/>
                  </a:cubicBezTo>
                  <a:lnTo>
                    <a:pt x="347" y="448"/>
                  </a:lnTo>
                  <a:cubicBezTo>
                    <a:pt x="405" y="448"/>
                    <a:pt x="463" y="405"/>
                    <a:pt x="463" y="347"/>
                  </a:cubicBezTo>
                  <a:lnTo>
                    <a:pt x="4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6057;p73">
              <a:extLst>
                <a:ext uri="{FF2B5EF4-FFF2-40B4-BE49-F238E27FC236}">
                  <a16:creationId xmlns:a16="http://schemas.microsoft.com/office/drawing/2014/main" id="{CBE983F6-15CF-4AF5-9B31-89128BAAFD6D}"/>
                </a:ext>
              </a:extLst>
            </p:cNvPr>
            <p:cNvSpPr/>
            <p:nvPr/>
          </p:nvSpPr>
          <p:spPr>
            <a:xfrm>
              <a:off x="1834337" y="3595919"/>
              <a:ext cx="24249" cy="25114"/>
            </a:xfrm>
            <a:custGeom>
              <a:avLst/>
              <a:gdLst/>
              <a:ahLst/>
              <a:cxnLst/>
              <a:rect l="l" t="t" r="r" b="b"/>
              <a:pathLst>
                <a:path w="925" h="958" extrusionOk="0">
                  <a:moveTo>
                    <a:pt x="203" y="0"/>
                  </a:moveTo>
                  <a:cubicBezTo>
                    <a:pt x="174" y="0"/>
                    <a:pt x="146" y="15"/>
                    <a:pt x="131" y="46"/>
                  </a:cubicBezTo>
                  <a:lnTo>
                    <a:pt x="1" y="248"/>
                  </a:lnTo>
                  <a:lnTo>
                    <a:pt x="347" y="883"/>
                  </a:lnTo>
                  <a:cubicBezTo>
                    <a:pt x="365" y="929"/>
                    <a:pt x="413" y="957"/>
                    <a:pt x="463" y="957"/>
                  </a:cubicBezTo>
                  <a:cubicBezTo>
                    <a:pt x="492" y="957"/>
                    <a:pt x="523" y="948"/>
                    <a:pt x="549" y="926"/>
                  </a:cubicBezTo>
                  <a:lnTo>
                    <a:pt x="925" y="638"/>
                  </a:lnTo>
                  <a:lnTo>
                    <a:pt x="275" y="31"/>
                  </a:lnTo>
                  <a:cubicBezTo>
                    <a:pt x="255" y="11"/>
                    <a:pt x="229" y="0"/>
                    <a:pt x="203" y="0"/>
                  </a:cubicBezTo>
                  <a:close/>
                </a:path>
              </a:pathLst>
            </a:custGeom>
            <a:solidFill>
              <a:srgbClr val="E9ED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6058;p73">
              <a:extLst>
                <a:ext uri="{FF2B5EF4-FFF2-40B4-BE49-F238E27FC236}">
                  <a16:creationId xmlns:a16="http://schemas.microsoft.com/office/drawing/2014/main" id="{4B896ECC-F230-4E05-ADAD-3AAF62D62314}"/>
                </a:ext>
              </a:extLst>
            </p:cNvPr>
            <p:cNvSpPr/>
            <p:nvPr/>
          </p:nvSpPr>
          <p:spPr>
            <a:xfrm>
              <a:off x="1858559" y="3595919"/>
              <a:ext cx="24616" cy="25114"/>
            </a:xfrm>
            <a:custGeom>
              <a:avLst/>
              <a:gdLst/>
              <a:ahLst/>
              <a:cxnLst/>
              <a:rect l="l" t="t" r="r" b="b"/>
              <a:pathLst>
                <a:path w="939" h="958" extrusionOk="0">
                  <a:moveTo>
                    <a:pt x="730" y="0"/>
                  </a:moveTo>
                  <a:cubicBezTo>
                    <a:pt x="708" y="0"/>
                    <a:pt x="685" y="11"/>
                    <a:pt x="665" y="31"/>
                  </a:cubicBezTo>
                  <a:lnTo>
                    <a:pt x="1" y="638"/>
                  </a:lnTo>
                  <a:lnTo>
                    <a:pt x="390" y="926"/>
                  </a:lnTo>
                  <a:cubicBezTo>
                    <a:pt x="417" y="948"/>
                    <a:pt x="445" y="957"/>
                    <a:pt x="473" y="957"/>
                  </a:cubicBezTo>
                  <a:cubicBezTo>
                    <a:pt x="520" y="957"/>
                    <a:pt x="565" y="929"/>
                    <a:pt x="592" y="883"/>
                  </a:cubicBezTo>
                  <a:lnTo>
                    <a:pt x="939" y="248"/>
                  </a:lnTo>
                  <a:lnTo>
                    <a:pt x="795" y="46"/>
                  </a:lnTo>
                  <a:cubicBezTo>
                    <a:pt x="779" y="15"/>
                    <a:pt x="755" y="0"/>
                    <a:pt x="730" y="0"/>
                  </a:cubicBezTo>
                  <a:close/>
                </a:path>
              </a:pathLst>
            </a:custGeom>
            <a:solidFill>
              <a:srgbClr val="E9ED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6059;p73">
              <a:extLst>
                <a:ext uri="{FF2B5EF4-FFF2-40B4-BE49-F238E27FC236}">
                  <a16:creationId xmlns:a16="http://schemas.microsoft.com/office/drawing/2014/main" id="{6430A9A8-2EBD-43B9-B16D-851A2D54E73B}"/>
                </a:ext>
              </a:extLst>
            </p:cNvPr>
            <p:cNvSpPr/>
            <p:nvPr/>
          </p:nvSpPr>
          <p:spPr>
            <a:xfrm>
              <a:off x="1900556" y="3395401"/>
              <a:ext cx="178288" cy="208540"/>
            </a:xfrm>
            <a:custGeom>
              <a:avLst/>
              <a:gdLst/>
              <a:ahLst/>
              <a:cxnLst/>
              <a:rect l="l" t="t" r="r" b="b"/>
              <a:pathLst>
                <a:path w="6801" h="7955" extrusionOk="0">
                  <a:moveTo>
                    <a:pt x="3408" y="1"/>
                  </a:moveTo>
                  <a:cubicBezTo>
                    <a:pt x="1777" y="1"/>
                    <a:pt x="578" y="1141"/>
                    <a:pt x="448" y="2960"/>
                  </a:cubicBezTo>
                  <a:cubicBezTo>
                    <a:pt x="290" y="5212"/>
                    <a:pt x="88" y="6468"/>
                    <a:pt x="30" y="6886"/>
                  </a:cubicBezTo>
                  <a:cubicBezTo>
                    <a:pt x="1" y="6987"/>
                    <a:pt x="59" y="7089"/>
                    <a:pt x="145" y="7132"/>
                  </a:cubicBezTo>
                  <a:cubicBezTo>
                    <a:pt x="578" y="7348"/>
                    <a:pt x="1921" y="7955"/>
                    <a:pt x="3408" y="7955"/>
                  </a:cubicBezTo>
                  <a:cubicBezTo>
                    <a:pt x="4895" y="7955"/>
                    <a:pt x="6237" y="7348"/>
                    <a:pt x="6670" y="7132"/>
                  </a:cubicBezTo>
                  <a:cubicBezTo>
                    <a:pt x="6757" y="7089"/>
                    <a:pt x="6800" y="6987"/>
                    <a:pt x="6786" y="6886"/>
                  </a:cubicBezTo>
                  <a:cubicBezTo>
                    <a:pt x="6728" y="6468"/>
                    <a:pt x="6526" y="5212"/>
                    <a:pt x="6367" y="2960"/>
                  </a:cubicBezTo>
                  <a:cubicBezTo>
                    <a:pt x="6237" y="1127"/>
                    <a:pt x="5039" y="1"/>
                    <a:pt x="3408" y="1"/>
                  </a:cubicBez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6060;p73">
              <a:extLst>
                <a:ext uri="{FF2B5EF4-FFF2-40B4-BE49-F238E27FC236}">
                  <a16:creationId xmlns:a16="http://schemas.microsoft.com/office/drawing/2014/main" id="{A1A83D41-52B3-43D7-AE0F-E91A4908B967}"/>
                </a:ext>
              </a:extLst>
            </p:cNvPr>
            <p:cNvSpPr/>
            <p:nvPr/>
          </p:nvSpPr>
          <p:spPr>
            <a:xfrm>
              <a:off x="1942579" y="3395401"/>
              <a:ext cx="136266" cy="208593"/>
            </a:xfrm>
            <a:custGeom>
              <a:avLst/>
              <a:gdLst/>
              <a:ahLst/>
              <a:cxnLst/>
              <a:rect l="l" t="t" r="r" b="b"/>
              <a:pathLst>
                <a:path w="5198" h="7957" extrusionOk="0">
                  <a:moveTo>
                    <a:pt x="1805" y="1"/>
                  </a:moveTo>
                  <a:cubicBezTo>
                    <a:pt x="1689" y="1"/>
                    <a:pt x="1574" y="1"/>
                    <a:pt x="1473" y="15"/>
                  </a:cubicBezTo>
                  <a:cubicBezTo>
                    <a:pt x="202" y="145"/>
                    <a:pt x="0" y="1935"/>
                    <a:pt x="1227" y="2310"/>
                  </a:cubicBezTo>
                  <a:lnTo>
                    <a:pt x="1256" y="2310"/>
                  </a:lnTo>
                  <a:lnTo>
                    <a:pt x="1718" y="7955"/>
                  </a:lnTo>
                  <a:cubicBezTo>
                    <a:pt x="1768" y="7956"/>
                    <a:pt x="1817" y="7957"/>
                    <a:pt x="1867" y="7957"/>
                  </a:cubicBezTo>
                  <a:cubicBezTo>
                    <a:pt x="3324" y="7957"/>
                    <a:pt x="4634" y="7355"/>
                    <a:pt x="5067" y="7132"/>
                  </a:cubicBezTo>
                  <a:cubicBezTo>
                    <a:pt x="5154" y="7089"/>
                    <a:pt x="5197" y="6987"/>
                    <a:pt x="5183" y="6886"/>
                  </a:cubicBezTo>
                  <a:cubicBezTo>
                    <a:pt x="5125" y="6468"/>
                    <a:pt x="4923" y="5212"/>
                    <a:pt x="4764" y="2960"/>
                  </a:cubicBezTo>
                  <a:cubicBezTo>
                    <a:pt x="4634" y="1127"/>
                    <a:pt x="3436" y="1"/>
                    <a:pt x="1805" y="1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6061;p73">
              <a:extLst>
                <a:ext uri="{FF2B5EF4-FFF2-40B4-BE49-F238E27FC236}">
                  <a16:creationId xmlns:a16="http://schemas.microsoft.com/office/drawing/2014/main" id="{EA265D70-C699-4DC5-912A-1FA3F0D0AC1D}"/>
                </a:ext>
              </a:extLst>
            </p:cNvPr>
            <p:cNvSpPr/>
            <p:nvPr/>
          </p:nvSpPr>
          <p:spPr>
            <a:xfrm>
              <a:off x="1888471" y="3556230"/>
              <a:ext cx="202852" cy="119619"/>
            </a:xfrm>
            <a:custGeom>
              <a:avLst/>
              <a:gdLst/>
              <a:ahLst/>
              <a:cxnLst/>
              <a:rect l="l" t="t" r="r" b="b"/>
              <a:pathLst>
                <a:path w="7738" h="4563" extrusionOk="0">
                  <a:moveTo>
                    <a:pt x="2728" y="1"/>
                  </a:moveTo>
                  <a:lnTo>
                    <a:pt x="2728" y="1011"/>
                  </a:lnTo>
                  <a:cubicBezTo>
                    <a:pt x="2728" y="1184"/>
                    <a:pt x="2627" y="1343"/>
                    <a:pt x="2454" y="1430"/>
                  </a:cubicBezTo>
                  <a:lnTo>
                    <a:pt x="549" y="2267"/>
                  </a:lnTo>
                  <a:cubicBezTo>
                    <a:pt x="217" y="2411"/>
                    <a:pt x="0" y="2744"/>
                    <a:pt x="0" y="3104"/>
                  </a:cubicBezTo>
                  <a:lnTo>
                    <a:pt x="0" y="4331"/>
                  </a:lnTo>
                  <a:cubicBezTo>
                    <a:pt x="0" y="4447"/>
                    <a:pt x="101" y="4562"/>
                    <a:pt x="231" y="4562"/>
                  </a:cubicBezTo>
                  <a:lnTo>
                    <a:pt x="7506" y="4562"/>
                  </a:lnTo>
                  <a:cubicBezTo>
                    <a:pt x="7636" y="4562"/>
                    <a:pt x="7737" y="4447"/>
                    <a:pt x="7737" y="4331"/>
                  </a:cubicBezTo>
                  <a:lnTo>
                    <a:pt x="7737" y="3104"/>
                  </a:lnTo>
                  <a:cubicBezTo>
                    <a:pt x="7737" y="2744"/>
                    <a:pt x="7521" y="2411"/>
                    <a:pt x="7189" y="2267"/>
                  </a:cubicBezTo>
                  <a:lnTo>
                    <a:pt x="5269" y="1430"/>
                  </a:lnTo>
                  <a:cubicBezTo>
                    <a:pt x="5110" y="1343"/>
                    <a:pt x="5009" y="1184"/>
                    <a:pt x="5009" y="1011"/>
                  </a:cubicBezTo>
                  <a:lnTo>
                    <a:pt x="5009" y="1"/>
                  </a:ln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6062;p73">
              <a:extLst>
                <a:ext uri="{FF2B5EF4-FFF2-40B4-BE49-F238E27FC236}">
                  <a16:creationId xmlns:a16="http://schemas.microsoft.com/office/drawing/2014/main" id="{F5D44425-D065-43B0-9691-50AA17E9E83B}"/>
                </a:ext>
              </a:extLst>
            </p:cNvPr>
            <p:cNvSpPr/>
            <p:nvPr/>
          </p:nvSpPr>
          <p:spPr>
            <a:xfrm>
              <a:off x="1888471" y="3599380"/>
              <a:ext cx="202852" cy="76469"/>
            </a:xfrm>
            <a:custGeom>
              <a:avLst/>
              <a:gdLst/>
              <a:ahLst/>
              <a:cxnLst/>
              <a:rect l="l" t="t" r="r" b="b"/>
              <a:pathLst>
                <a:path w="7738" h="2917" extrusionOk="0">
                  <a:moveTo>
                    <a:pt x="1963" y="0"/>
                  </a:moveTo>
                  <a:lnTo>
                    <a:pt x="549" y="621"/>
                  </a:lnTo>
                  <a:cubicBezTo>
                    <a:pt x="217" y="765"/>
                    <a:pt x="0" y="1098"/>
                    <a:pt x="0" y="1458"/>
                  </a:cubicBezTo>
                  <a:lnTo>
                    <a:pt x="0" y="2685"/>
                  </a:lnTo>
                  <a:cubicBezTo>
                    <a:pt x="0" y="2801"/>
                    <a:pt x="101" y="2916"/>
                    <a:pt x="231" y="2916"/>
                  </a:cubicBezTo>
                  <a:lnTo>
                    <a:pt x="7506" y="2916"/>
                  </a:lnTo>
                  <a:cubicBezTo>
                    <a:pt x="7636" y="2916"/>
                    <a:pt x="7737" y="2801"/>
                    <a:pt x="7737" y="2685"/>
                  </a:cubicBezTo>
                  <a:lnTo>
                    <a:pt x="7737" y="1458"/>
                  </a:lnTo>
                  <a:cubicBezTo>
                    <a:pt x="7737" y="1098"/>
                    <a:pt x="7521" y="765"/>
                    <a:pt x="7189" y="621"/>
                  </a:cubicBezTo>
                  <a:lnTo>
                    <a:pt x="5774" y="0"/>
                  </a:lnTo>
                  <a:cubicBezTo>
                    <a:pt x="5442" y="881"/>
                    <a:pt x="4655" y="1321"/>
                    <a:pt x="3869" y="1321"/>
                  </a:cubicBezTo>
                  <a:cubicBezTo>
                    <a:pt x="3082" y="1321"/>
                    <a:pt x="2295" y="881"/>
                    <a:pt x="19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6063;p73">
              <a:extLst>
                <a:ext uri="{FF2B5EF4-FFF2-40B4-BE49-F238E27FC236}">
                  <a16:creationId xmlns:a16="http://schemas.microsoft.com/office/drawing/2014/main" id="{C9C48439-5B33-4E28-89D6-609979ACDD9C}"/>
                </a:ext>
              </a:extLst>
            </p:cNvPr>
            <p:cNvSpPr/>
            <p:nvPr/>
          </p:nvSpPr>
          <p:spPr>
            <a:xfrm>
              <a:off x="1959985" y="3556230"/>
              <a:ext cx="59823" cy="23961"/>
            </a:xfrm>
            <a:custGeom>
              <a:avLst/>
              <a:gdLst/>
              <a:ahLst/>
              <a:cxnLst/>
              <a:rect l="l" t="t" r="r" b="b"/>
              <a:pathLst>
                <a:path w="2282" h="914" extrusionOk="0">
                  <a:moveTo>
                    <a:pt x="0" y="1"/>
                  </a:moveTo>
                  <a:lnTo>
                    <a:pt x="0" y="665"/>
                  </a:lnTo>
                  <a:cubicBezTo>
                    <a:pt x="361" y="831"/>
                    <a:pt x="751" y="914"/>
                    <a:pt x="1141" y="914"/>
                  </a:cubicBezTo>
                  <a:cubicBezTo>
                    <a:pt x="1530" y="914"/>
                    <a:pt x="1920" y="831"/>
                    <a:pt x="2281" y="665"/>
                  </a:cubicBezTo>
                  <a:lnTo>
                    <a:pt x="2281" y="1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6064;p73">
              <a:extLst>
                <a:ext uri="{FF2B5EF4-FFF2-40B4-BE49-F238E27FC236}">
                  <a16:creationId xmlns:a16="http://schemas.microsoft.com/office/drawing/2014/main" id="{0F865036-04B4-4D3B-B373-D119CB56FCD0}"/>
                </a:ext>
              </a:extLst>
            </p:cNvPr>
            <p:cNvSpPr/>
            <p:nvPr/>
          </p:nvSpPr>
          <p:spPr>
            <a:xfrm>
              <a:off x="1929707" y="3456062"/>
              <a:ext cx="119619" cy="112069"/>
            </a:xfrm>
            <a:custGeom>
              <a:avLst/>
              <a:gdLst/>
              <a:ahLst/>
              <a:cxnLst/>
              <a:rect l="l" t="t" r="r" b="b"/>
              <a:pathLst>
                <a:path w="4563" h="4275" extrusionOk="0">
                  <a:moveTo>
                    <a:pt x="1655" y="1"/>
                  </a:moveTo>
                  <a:cubicBezTo>
                    <a:pt x="1489" y="1"/>
                    <a:pt x="1344" y="98"/>
                    <a:pt x="1271" y="256"/>
                  </a:cubicBezTo>
                  <a:cubicBezTo>
                    <a:pt x="1025" y="733"/>
                    <a:pt x="665" y="1137"/>
                    <a:pt x="203" y="1426"/>
                  </a:cubicBezTo>
                  <a:cubicBezTo>
                    <a:pt x="87" y="1512"/>
                    <a:pt x="15" y="1642"/>
                    <a:pt x="15" y="1786"/>
                  </a:cubicBezTo>
                  <a:lnTo>
                    <a:pt x="15" y="1916"/>
                  </a:lnTo>
                  <a:cubicBezTo>
                    <a:pt x="0" y="3143"/>
                    <a:pt x="924" y="4168"/>
                    <a:pt x="2137" y="4269"/>
                  </a:cubicBezTo>
                  <a:cubicBezTo>
                    <a:pt x="2188" y="4273"/>
                    <a:pt x="2239" y="4274"/>
                    <a:pt x="2290" y="4274"/>
                  </a:cubicBezTo>
                  <a:cubicBezTo>
                    <a:pt x="3536" y="4274"/>
                    <a:pt x="4562" y="3265"/>
                    <a:pt x="4562" y="2003"/>
                  </a:cubicBezTo>
                  <a:lnTo>
                    <a:pt x="4562" y="1599"/>
                  </a:lnTo>
                  <a:cubicBezTo>
                    <a:pt x="4562" y="1411"/>
                    <a:pt x="4490" y="1223"/>
                    <a:pt x="4346" y="1093"/>
                  </a:cubicBezTo>
                  <a:cubicBezTo>
                    <a:pt x="3985" y="776"/>
                    <a:pt x="3162" y="213"/>
                    <a:pt x="1747" y="11"/>
                  </a:cubicBezTo>
                  <a:cubicBezTo>
                    <a:pt x="1716" y="4"/>
                    <a:pt x="1685" y="1"/>
                    <a:pt x="1655" y="1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6065;p73">
              <a:extLst>
                <a:ext uri="{FF2B5EF4-FFF2-40B4-BE49-F238E27FC236}">
                  <a16:creationId xmlns:a16="http://schemas.microsoft.com/office/drawing/2014/main" id="{0FC78BBA-E27C-4410-A9D4-AD08E3C17FAE}"/>
                </a:ext>
              </a:extLst>
            </p:cNvPr>
            <p:cNvSpPr/>
            <p:nvPr/>
          </p:nvSpPr>
          <p:spPr>
            <a:xfrm>
              <a:off x="1929707" y="3456062"/>
              <a:ext cx="116971" cy="111938"/>
            </a:xfrm>
            <a:custGeom>
              <a:avLst/>
              <a:gdLst/>
              <a:ahLst/>
              <a:cxnLst/>
              <a:rect l="l" t="t" r="r" b="b"/>
              <a:pathLst>
                <a:path w="4462" h="4270" extrusionOk="0">
                  <a:moveTo>
                    <a:pt x="1655" y="1"/>
                  </a:moveTo>
                  <a:cubicBezTo>
                    <a:pt x="1489" y="1"/>
                    <a:pt x="1344" y="98"/>
                    <a:pt x="1271" y="256"/>
                  </a:cubicBezTo>
                  <a:cubicBezTo>
                    <a:pt x="1227" y="328"/>
                    <a:pt x="1184" y="415"/>
                    <a:pt x="1126" y="487"/>
                  </a:cubicBezTo>
                  <a:cubicBezTo>
                    <a:pt x="895" y="863"/>
                    <a:pt x="578" y="1180"/>
                    <a:pt x="217" y="1426"/>
                  </a:cubicBezTo>
                  <a:cubicBezTo>
                    <a:pt x="87" y="1512"/>
                    <a:pt x="15" y="1656"/>
                    <a:pt x="15" y="1801"/>
                  </a:cubicBezTo>
                  <a:lnTo>
                    <a:pt x="15" y="1931"/>
                  </a:lnTo>
                  <a:cubicBezTo>
                    <a:pt x="0" y="3100"/>
                    <a:pt x="852" y="4096"/>
                    <a:pt x="2021" y="4269"/>
                  </a:cubicBezTo>
                  <a:cubicBezTo>
                    <a:pt x="1603" y="3836"/>
                    <a:pt x="1386" y="3273"/>
                    <a:pt x="1386" y="2696"/>
                  </a:cubicBezTo>
                  <a:lnTo>
                    <a:pt x="1386" y="1267"/>
                  </a:lnTo>
                  <a:cubicBezTo>
                    <a:pt x="1386" y="1021"/>
                    <a:pt x="1560" y="834"/>
                    <a:pt x="1790" y="805"/>
                  </a:cubicBezTo>
                  <a:cubicBezTo>
                    <a:pt x="1953" y="789"/>
                    <a:pt x="2115" y="782"/>
                    <a:pt x="2278" y="782"/>
                  </a:cubicBezTo>
                  <a:cubicBezTo>
                    <a:pt x="3027" y="782"/>
                    <a:pt x="3773" y="944"/>
                    <a:pt x="4461" y="1252"/>
                  </a:cubicBezTo>
                  <a:cubicBezTo>
                    <a:pt x="4432" y="1195"/>
                    <a:pt x="4389" y="1137"/>
                    <a:pt x="4346" y="1093"/>
                  </a:cubicBezTo>
                  <a:cubicBezTo>
                    <a:pt x="3985" y="776"/>
                    <a:pt x="3147" y="213"/>
                    <a:pt x="1747" y="11"/>
                  </a:cubicBezTo>
                  <a:cubicBezTo>
                    <a:pt x="1716" y="4"/>
                    <a:pt x="1685" y="1"/>
                    <a:pt x="1655" y="1"/>
                  </a:cubicBez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6066;p73">
              <a:extLst>
                <a:ext uri="{FF2B5EF4-FFF2-40B4-BE49-F238E27FC236}">
                  <a16:creationId xmlns:a16="http://schemas.microsoft.com/office/drawing/2014/main" id="{C590FD08-C17D-40F7-99DD-DE2A3C4DBF43}"/>
                </a:ext>
              </a:extLst>
            </p:cNvPr>
            <p:cNvSpPr/>
            <p:nvPr/>
          </p:nvSpPr>
          <p:spPr>
            <a:xfrm>
              <a:off x="1888471" y="3619067"/>
              <a:ext cx="41629" cy="56782"/>
            </a:xfrm>
            <a:custGeom>
              <a:avLst/>
              <a:gdLst/>
              <a:ahLst/>
              <a:cxnLst/>
              <a:rect l="l" t="t" r="r" b="b"/>
              <a:pathLst>
                <a:path w="1588" h="2166" extrusionOk="0">
                  <a:moveTo>
                    <a:pt x="346" y="0"/>
                  </a:moveTo>
                  <a:cubicBezTo>
                    <a:pt x="130" y="173"/>
                    <a:pt x="0" y="433"/>
                    <a:pt x="0" y="707"/>
                  </a:cubicBezTo>
                  <a:lnTo>
                    <a:pt x="0" y="1934"/>
                  </a:lnTo>
                  <a:cubicBezTo>
                    <a:pt x="0" y="2064"/>
                    <a:pt x="101" y="2165"/>
                    <a:pt x="231" y="2165"/>
                  </a:cubicBezTo>
                  <a:lnTo>
                    <a:pt x="1588" y="2165"/>
                  </a:lnTo>
                  <a:lnTo>
                    <a:pt x="1588" y="1530"/>
                  </a:lnTo>
                  <a:cubicBezTo>
                    <a:pt x="1588" y="1357"/>
                    <a:pt x="1516" y="1184"/>
                    <a:pt x="1386" y="1054"/>
                  </a:cubicBezTo>
                  <a:lnTo>
                    <a:pt x="346" y="0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6067;p73">
              <a:extLst>
                <a:ext uri="{FF2B5EF4-FFF2-40B4-BE49-F238E27FC236}">
                  <a16:creationId xmlns:a16="http://schemas.microsoft.com/office/drawing/2014/main" id="{1E7B5342-60C3-456D-978C-EB90E2822D74}"/>
                </a:ext>
              </a:extLst>
            </p:cNvPr>
            <p:cNvSpPr/>
            <p:nvPr/>
          </p:nvSpPr>
          <p:spPr>
            <a:xfrm>
              <a:off x="2049667" y="3619067"/>
              <a:ext cx="41656" cy="56782"/>
            </a:xfrm>
            <a:custGeom>
              <a:avLst/>
              <a:gdLst/>
              <a:ahLst/>
              <a:cxnLst/>
              <a:rect l="l" t="t" r="r" b="b"/>
              <a:pathLst>
                <a:path w="1589" h="2166" extrusionOk="0">
                  <a:moveTo>
                    <a:pt x="1242" y="0"/>
                  </a:moveTo>
                  <a:lnTo>
                    <a:pt x="203" y="1054"/>
                  </a:lnTo>
                  <a:cubicBezTo>
                    <a:pt x="73" y="1184"/>
                    <a:pt x="1" y="1357"/>
                    <a:pt x="1" y="1530"/>
                  </a:cubicBezTo>
                  <a:lnTo>
                    <a:pt x="1" y="2165"/>
                  </a:lnTo>
                  <a:lnTo>
                    <a:pt x="1357" y="2165"/>
                  </a:lnTo>
                  <a:cubicBezTo>
                    <a:pt x="1487" y="2165"/>
                    <a:pt x="1588" y="2064"/>
                    <a:pt x="1588" y="1934"/>
                  </a:cubicBezTo>
                  <a:lnTo>
                    <a:pt x="1588" y="707"/>
                  </a:lnTo>
                  <a:cubicBezTo>
                    <a:pt x="1588" y="433"/>
                    <a:pt x="1459" y="173"/>
                    <a:pt x="1242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" name="Google Shape;9682;p69">
            <a:extLst>
              <a:ext uri="{FF2B5EF4-FFF2-40B4-BE49-F238E27FC236}">
                <a16:creationId xmlns:a16="http://schemas.microsoft.com/office/drawing/2014/main" id="{A4A9399B-077A-4D6C-ACD0-37D1456A4DDA}"/>
              </a:ext>
            </a:extLst>
          </p:cNvPr>
          <p:cNvGrpSpPr/>
          <p:nvPr/>
        </p:nvGrpSpPr>
        <p:grpSpPr>
          <a:xfrm>
            <a:off x="9729797" y="2372755"/>
            <a:ext cx="2290529" cy="2734701"/>
            <a:chOff x="7159964" y="1971904"/>
            <a:chExt cx="291564" cy="348103"/>
          </a:xfrm>
        </p:grpSpPr>
        <p:sp>
          <p:nvSpPr>
            <p:cNvPr id="18" name="Google Shape;9683;p69">
              <a:extLst>
                <a:ext uri="{FF2B5EF4-FFF2-40B4-BE49-F238E27FC236}">
                  <a16:creationId xmlns:a16="http://schemas.microsoft.com/office/drawing/2014/main" id="{A3C55E67-049C-48F6-8759-3B6D5030785F}"/>
                </a:ext>
              </a:extLst>
            </p:cNvPr>
            <p:cNvSpPr/>
            <p:nvPr/>
          </p:nvSpPr>
          <p:spPr>
            <a:xfrm>
              <a:off x="7204947" y="1994277"/>
              <a:ext cx="167906" cy="153752"/>
            </a:xfrm>
            <a:custGeom>
              <a:avLst/>
              <a:gdLst/>
              <a:ahLst/>
              <a:cxnLst/>
              <a:rect l="l" t="t" r="r" b="b"/>
              <a:pathLst>
                <a:path w="6394" h="5855" extrusionOk="0">
                  <a:moveTo>
                    <a:pt x="642" y="1"/>
                  </a:moveTo>
                  <a:cubicBezTo>
                    <a:pt x="288" y="1"/>
                    <a:pt x="1" y="288"/>
                    <a:pt x="1" y="642"/>
                  </a:cubicBezTo>
                  <a:lnTo>
                    <a:pt x="1" y="4058"/>
                  </a:lnTo>
                  <a:cubicBezTo>
                    <a:pt x="1" y="4413"/>
                    <a:pt x="288" y="4700"/>
                    <a:pt x="642" y="4700"/>
                  </a:cubicBezTo>
                  <a:lnTo>
                    <a:pt x="2345" y="4700"/>
                  </a:lnTo>
                  <a:lnTo>
                    <a:pt x="4059" y="5839"/>
                  </a:lnTo>
                  <a:cubicBezTo>
                    <a:pt x="4076" y="5850"/>
                    <a:pt x="4095" y="5855"/>
                    <a:pt x="4114" y="5855"/>
                  </a:cubicBezTo>
                  <a:cubicBezTo>
                    <a:pt x="4177" y="5855"/>
                    <a:pt x="4236" y="5800"/>
                    <a:pt x="4221" y="5733"/>
                  </a:cubicBezTo>
                  <a:lnTo>
                    <a:pt x="4049" y="4700"/>
                  </a:lnTo>
                  <a:lnTo>
                    <a:pt x="5752" y="4700"/>
                  </a:lnTo>
                  <a:cubicBezTo>
                    <a:pt x="6107" y="4700"/>
                    <a:pt x="6394" y="4413"/>
                    <a:pt x="6394" y="4058"/>
                  </a:cubicBezTo>
                  <a:lnTo>
                    <a:pt x="6394" y="642"/>
                  </a:lnTo>
                  <a:cubicBezTo>
                    <a:pt x="6394" y="288"/>
                    <a:pt x="6107" y="1"/>
                    <a:pt x="5752" y="1"/>
                  </a:cubicBezTo>
                  <a:close/>
                </a:path>
              </a:pathLst>
            </a:custGeom>
            <a:solidFill>
              <a:srgbClr val="C5D1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9684;p69">
              <a:extLst>
                <a:ext uri="{FF2B5EF4-FFF2-40B4-BE49-F238E27FC236}">
                  <a16:creationId xmlns:a16="http://schemas.microsoft.com/office/drawing/2014/main" id="{95C7360F-A7F4-41F1-A4D9-5D4E23165E1A}"/>
                </a:ext>
              </a:extLst>
            </p:cNvPr>
            <p:cNvSpPr/>
            <p:nvPr/>
          </p:nvSpPr>
          <p:spPr>
            <a:xfrm>
              <a:off x="7204711" y="1994277"/>
              <a:ext cx="156851" cy="112130"/>
            </a:xfrm>
            <a:custGeom>
              <a:avLst/>
              <a:gdLst/>
              <a:ahLst/>
              <a:cxnLst/>
              <a:rect l="l" t="t" r="r" b="b"/>
              <a:pathLst>
                <a:path w="5973" h="4270" extrusionOk="0">
                  <a:moveTo>
                    <a:pt x="641" y="1"/>
                  </a:moveTo>
                  <a:cubicBezTo>
                    <a:pt x="297" y="1"/>
                    <a:pt x="0" y="288"/>
                    <a:pt x="10" y="642"/>
                  </a:cubicBezTo>
                  <a:lnTo>
                    <a:pt x="10" y="4058"/>
                  </a:lnTo>
                  <a:cubicBezTo>
                    <a:pt x="10" y="4125"/>
                    <a:pt x="19" y="4202"/>
                    <a:pt x="48" y="4269"/>
                  </a:cubicBezTo>
                  <a:lnTo>
                    <a:pt x="4910" y="4269"/>
                  </a:lnTo>
                  <a:cubicBezTo>
                    <a:pt x="5503" y="4269"/>
                    <a:pt x="5972" y="3791"/>
                    <a:pt x="5972" y="3207"/>
                  </a:cubicBezTo>
                  <a:lnTo>
                    <a:pt x="5972" y="39"/>
                  </a:lnTo>
                  <a:cubicBezTo>
                    <a:pt x="5905" y="20"/>
                    <a:pt x="5838" y="1"/>
                    <a:pt x="5761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9694;p69">
              <a:extLst>
                <a:ext uri="{FF2B5EF4-FFF2-40B4-BE49-F238E27FC236}">
                  <a16:creationId xmlns:a16="http://schemas.microsoft.com/office/drawing/2014/main" id="{5D0B62D9-2C06-4AB7-A518-7191DCD3BE46}"/>
                </a:ext>
              </a:extLst>
            </p:cNvPr>
            <p:cNvSpPr/>
            <p:nvPr/>
          </p:nvSpPr>
          <p:spPr>
            <a:xfrm>
              <a:off x="7337140" y="2141806"/>
              <a:ext cx="33718" cy="73922"/>
            </a:xfrm>
            <a:custGeom>
              <a:avLst/>
              <a:gdLst/>
              <a:ahLst/>
              <a:cxnLst/>
              <a:rect l="l" t="t" r="r" b="b"/>
              <a:pathLst>
                <a:path w="1284" h="2815" extrusionOk="0">
                  <a:moveTo>
                    <a:pt x="776" y="0"/>
                  </a:moveTo>
                  <a:cubicBezTo>
                    <a:pt x="345" y="0"/>
                    <a:pt x="1" y="345"/>
                    <a:pt x="1" y="776"/>
                  </a:cubicBezTo>
                  <a:lnTo>
                    <a:pt x="1" y="948"/>
                  </a:lnTo>
                  <a:cubicBezTo>
                    <a:pt x="1" y="1168"/>
                    <a:pt x="39" y="1388"/>
                    <a:pt x="106" y="1599"/>
                  </a:cubicBezTo>
                  <a:lnTo>
                    <a:pt x="518" y="2814"/>
                  </a:lnTo>
                  <a:lnTo>
                    <a:pt x="1283" y="2814"/>
                  </a:lnTo>
                  <a:lnTo>
                    <a:pt x="1283" y="0"/>
                  </a:ln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9695;p69">
              <a:extLst>
                <a:ext uri="{FF2B5EF4-FFF2-40B4-BE49-F238E27FC236}">
                  <a16:creationId xmlns:a16="http://schemas.microsoft.com/office/drawing/2014/main" id="{4407E2A8-112C-4645-95C1-F351B27A5933}"/>
                </a:ext>
              </a:extLst>
            </p:cNvPr>
            <p:cNvSpPr/>
            <p:nvPr/>
          </p:nvSpPr>
          <p:spPr>
            <a:xfrm>
              <a:off x="7350717" y="2135031"/>
              <a:ext cx="80697" cy="80697"/>
            </a:xfrm>
            <a:custGeom>
              <a:avLst/>
              <a:gdLst/>
              <a:ahLst/>
              <a:cxnLst/>
              <a:rect l="l" t="t" r="r" b="b"/>
              <a:pathLst>
                <a:path w="3073" h="3073" extrusionOk="0">
                  <a:moveTo>
                    <a:pt x="766" y="0"/>
                  </a:moveTo>
                  <a:cubicBezTo>
                    <a:pt x="345" y="0"/>
                    <a:pt x="1" y="345"/>
                    <a:pt x="1" y="766"/>
                  </a:cubicBezTo>
                  <a:cubicBezTo>
                    <a:pt x="1" y="1053"/>
                    <a:pt x="230" y="1282"/>
                    <a:pt x="508" y="1282"/>
                  </a:cubicBezTo>
                  <a:lnTo>
                    <a:pt x="2556" y="3072"/>
                  </a:lnTo>
                  <a:lnTo>
                    <a:pt x="2986" y="1560"/>
                  </a:lnTo>
                  <a:cubicBezTo>
                    <a:pt x="3044" y="1378"/>
                    <a:pt x="3073" y="1187"/>
                    <a:pt x="3073" y="995"/>
                  </a:cubicBezTo>
                  <a:lnTo>
                    <a:pt x="3073" y="517"/>
                  </a:lnTo>
                  <a:cubicBezTo>
                    <a:pt x="3073" y="230"/>
                    <a:pt x="2843" y="0"/>
                    <a:pt x="255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9696;p69">
              <a:extLst>
                <a:ext uri="{FF2B5EF4-FFF2-40B4-BE49-F238E27FC236}">
                  <a16:creationId xmlns:a16="http://schemas.microsoft.com/office/drawing/2014/main" id="{339C105F-8EE8-4926-8C7D-56753BF1A556}"/>
                </a:ext>
              </a:extLst>
            </p:cNvPr>
            <p:cNvSpPr/>
            <p:nvPr/>
          </p:nvSpPr>
          <p:spPr>
            <a:xfrm>
              <a:off x="7364030" y="2235791"/>
              <a:ext cx="40493" cy="29936"/>
            </a:xfrm>
            <a:custGeom>
              <a:avLst/>
              <a:gdLst/>
              <a:ahLst/>
              <a:cxnLst/>
              <a:rect l="l" t="t" r="r" b="b"/>
              <a:pathLst>
                <a:path w="1542" h="1140" extrusionOk="0">
                  <a:moveTo>
                    <a:pt x="1" y="1"/>
                  </a:moveTo>
                  <a:lnTo>
                    <a:pt x="1" y="1140"/>
                  </a:lnTo>
                  <a:lnTo>
                    <a:pt x="1542" y="1140"/>
                  </a:lnTo>
                  <a:lnTo>
                    <a:pt x="1542" y="1"/>
                  </a:ln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9697;p69">
              <a:extLst>
                <a:ext uri="{FF2B5EF4-FFF2-40B4-BE49-F238E27FC236}">
                  <a16:creationId xmlns:a16="http://schemas.microsoft.com/office/drawing/2014/main" id="{525207EF-3E4C-489D-A2F0-B18C1463D6CA}"/>
                </a:ext>
              </a:extLst>
            </p:cNvPr>
            <p:cNvSpPr/>
            <p:nvPr/>
          </p:nvSpPr>
          <p:spPr>
            <a:xfrm>
              <a:off x="7364030" y="2236053"/>
              <a:ext cx="40493" cy="16281"/>
            </a:xfrm>
            <a:custGeom>
              <a:avLst/>
              <a:gdLst/>
              <a:ahLst/>
              <a:cxnLst/>
              <a:rect l="l" t="t" r="r" b="b"/>
              <a:pathLst>
                <a:path w="1542" h="620" extrusionOk="0">
                  <a:moveTo>
                    <a:pt x="1" y="0"/>
                  </a:moveTo>
                  <a:lnTo>
                    <a:pt x="1" y="469"/>
                  </a:lnTo>
                  <a:cubicBezTo>
                    <a:pt x="250" y="570"/>
                    <a:pt x="510" y="620"/>
                    <a:pt x="771" y="620"/>
                  </a:cubicBezTo>
                  <a:cubicBezTo>
                    <a:pt x="1032" y="620"/>
                    <a:pt x="1293" y="570"/>
                    <a:pt x="1542" y="469"/>
                  </a:cubicBezTo>
                  <a:lnTo>
                    <a:pt x="1542" y="0"/>
                  </a:lnTo>
                  <a:close/>
                </a:path>
              </a:pathLst>
            </a:custGeom>
            <a:solidFill>
              <a:srgbClr val="96AB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9698;p69">
              <a:extLst>
                <a:ext uri="{FF2B5EF4-FFF2-40B4-BE49-F238E27FC236}">
                  <a16:creationId xmlns:a16="http://schemas.microsoft.com/office/drawing/2014/main" id="{C89472BC-8221-4E71-9769-C09BD7B055AD}"/>
                </a:ext>
              </a:extLst>
            </p:cNvPr>
            <p:cNvSpPr/>
            <p:nvPr/>
          </p:nvSpPr>
          <p:spPr>
            <a:xfrm>
              <a:off x="7317051" y="2252124"/>
              <a:ext cx="134477" cy="67882"/>
            </a:xfrm>
            <a:custGeom>
              <a:avLst/>
              <a:gdLst/>
              <a:ahLst/>
              <a:cxnLst/>
              <a:rect l="l" t="t" r="r" b="b"/>
              <a:pathLst>
                <a:path w="5121" h="2585" extrusionOk="0">
                  <a:moveTo>
                    <a:pt x="1790" y="1"/>
                  </a:moveTo>
                  <a:lnTo>
                    <a:pt x="555" y="355"/>
                  </a:lnTo>
                  <a:cubicBezTo>
                    <a:pt x="230" y="451"/>
                    <a:pt x="0" y="757"/>
                    <a:pt x="0" y="1092"/>
                  </a:cubicBezTo>
                  <a:lnTo>
                    <a:pt x="0" y="2326"/>
                  </a:lnTo>
                  <a:cubicBezTo>
                    <a:pt x="0" y="2470"/>
                    <a:pt x="115" y="2585"/>
                    <a:pt x="258" y="2585"/>
                  </a:cubicBezTo>
                  <a:lnTo>
                    <a:pt x="4862" y="2585"/>
                  </a:lnTo>
                  <a:cubicBezTo>
                    <a:pt x="5005" y="2585"/>
                    <a:pt x="5120" y="2470"/>
                    <a:pt x="5120" y="2326"/>
                  </a:cubicBezTo>
                  <a:lnTo>
                    <a:pt x="5120" y="1092"/>
                  </a:lnTo>
                  <a:cubicBezTo>
                    <a:pt x="5120" y="757"/>
                    <a:pt x="4891" y="451"/>
                    <a:pt x="4565" y="355"/>
                  </a:cubicBezTo>
                  <a:lnTo>
                    <a:pt x="3331" y="1"/>
                  </a:lnTo>
                  <a:lnTo>
                    <a:pt x="2555" y="518"/>
                  </a:lnTo>
                  <a:lnTo>
                    <a:pt x="1790" y="1"/>
                  </a:lnTo>
                  <a:close/>
                </a:path>
              </a:pathLst>
            </a:custGeom>
            <a:solidFill>
              <a:srgbClr val="6E82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9699;p69">
              <a:extLst>
                <a:ext uri="{FF2B5EF4-FFF2-40B4-BE49-F238E27FC236}">
                  <a16:creationId xmlns:a16="http://schemas.microsoft.com/office/drawing/2014/main" id="{B99A042A-014F-446E-83E2-AFE06AB50C68}"/>
                </a:ext>
              </a:extLst>
            </p:cNvPr>
            <p:cNvSpPr/>
            <p:nvPr/>
          </p:nvSpPr>
          <p:spPr>
            <a:xfrm>
              <a:off x="7377607" y="2265701"/>
              <a:ext cx="13340" cy="54306"/>
            </a:xfrm>
            <a:custGeom>
              <a:avLst/>
              <a:gdLst/>
              <a:ahLst/>
              <a:cxnLst/>
              <a:rect l="l" t="t" r="r" b="b"/>
              <a:pathLst>
                <a:path w="508" h="2068" extrusionOk="0">
                  <a:moveTo>
                    <a:pt x="125" y="1"/>
                  </a:moveTo>
                  <a:lnTo>
                    <a:pt x="1" y="2068"/>
                  </a:lnTo>
                  <a:lnTo>
                    <a:pt x="508" y="2068"/>
                  </a:lnTo>
                  <a:lnTo>
                    <a:pt x="38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9700;p69">
              <a:extLst>
                <a:ext uri="{FF2B5EF4-FFF2-40B4-BE49-F238E27FC236}">
                  <a16:creationId xmlns:a16="http://schemas.microsoft.com/office/drawing/2014/main" id="{28BEF6F6-8813-4A60-883A-2D5C2708AFF2}"/>
                </a:ext>
              </a:extLst>
            </p:cNvPr>
            <p:cNvSpPr/>
            <p:nvPr/>
          </p:nvSpPr>
          <p:spPr>
            <a:xfrm>
              <a:off x="7343941" y="2168906"/>
              <a:ext cx="80697" cy="73712"/>
            </a:xfrm>
            <a:custGeom>
              <a:avLst/>
              <a:gdLst/>
              <a:ahLst/>
              <a:cxnLst/>
              <a:rect l="l" t="t" r="r" b="b"/>
              <a:pathLst>
                <a:path w="3073" h="2807" extrusionOk="0">
                  <a:moveTo>
                    <a:pt x="955" y="1"/>
                  </a:moveTo>
                  <a:cubicBezTo>
                    <a:pt x="823" y="1"/>
                    <a:pt x="701" y="57"/>
                    <a:pt x="613" y="155"/>
                  </a:cubicBezTo>
                  <a:lnTo>
                    <a:pt x="153" y="615"/>
                  </a:lnTo>
                  <a:cubicBezTo>
                    <a:pt x="58" y="710"/>
                    <a:pt x="0" y="835"/>
                    <a:pt x="0" y="978"/>
                  </a:cubicBezTo>
                  <a:lnTo>
                    <a:pt x="0" y="1275"/>
                  </a:lnTo>
                  <a:cubicBezTo>
                    <a:pt x="0" y="2117"/>
                    <a:pt x="689" y="2806"/>
                    <a:pt x="1531" y="2806"/>
                  </a:cubicBezTo>
                  <a:cubicBezTo>
                    <a:pt x="2383" y="2806"/>
                    <a:pt x="3072" y="2117"/>
                    <a:pt x="3072" y="1275"/>
                  </a:cubicBezTo>
                  <a:lnTo>
                    <a:pt x="3072" y="949"/>
                  </a:lnTo>
                  <a:cubicBezTo>
                    <a:pt x="3072" y="815"/>
                    <a:pt x="3015" y="682"/>
                    <a:pt x="2919" y="586"/>
                  </a:cubicBezTo>
                  <a:cubicBezTo>
                    <a:pt x="2527" y="203"/>
                    <a:pt x="1799" y="31"/>
                    <a:pt x="986" y="2"/>
                  </a:cubicBezTo>
                  <a:cubicBezTo>
                    <a:pt x="975" y="1"/>
                    <a:pt x="965" y="1"/>
                    <a:pt x="955" y="1"/>
                  </a:cubicBez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9701;p69">
              <a:extLst>
                <a:ext uri="{FF2B5EF4-FFF2-40B4-BE49-F238E27FC236}">
                  <a16:creationId xmlns:a16="http://schemas.microsoft.com/office/drawing/2014/main" id="{90C52496-61D3-4C99-94AE-C70237A35B62}"/>
                </a:ext>
              </a:extLst>
            </p:cNvPr>
            <p:cNvSpPr/>
            <p:nvPr/>
          </p:nvSpPr>
          <p:spPr>
            <a:xfrm>
              <a:off x="7343941" y="2168906"/>
              <a:ext cx="80434" cy="72189"/>
            </a:xfrm>
            <a:custGeom>
              <a:avLst/>
              <a:gdLst/>
              <a:ahLst/>
              <a:cxnLst/>
              <a:rect l="l" t="t" r="r" b="b"/>
              <a:pathLst>
                <a:path w="3063" h="2749" extrusionOk="0">
                  <a:moveTo>
                    <a:pt x="955" y="1"/>
                  </a:moveTo>
                  <a:cubicBezTo>
                    <a:pt x="823" y="1"/>
                    <a:pt x="701" y="57"/>
                    <a:pt x="613" y="146"/>
                  </a:cubicBezTo>
                  <a:lnTo>
                    <a:pt x="153" y="615"/>
                  </a:lnTo>
                  <a:cubicBezTo>
                    <a:pt x="58" y="710"/>
                    <a:pt x="0" y="835"/>
                    <a:pt x="0" y="969"/>
                  </a:cubicBezTo>
                  <a:lnTo>
                    <a:pt x="0" y="1275"/>
                  </a:lnTo>
                  <a:cubicBezTo>
                    <a:pt x="0" y="1954"/>
                    <a:pt x="450" y="2557"/>
                    <a:pt x="1110" y="2749"/>
                  </a:cubicBezTo>
                  <a:cubicBezTo>
                    <a:pt x="890" y="2471"/>
                    <a:pt x="766" y="2136"/>
                    <a:pt x="766" y="1792"/>
                  </a:cubicBezTo>
                  <a:lnTo>
                    <a:pt x="766" y="1036"/>
                  </a:lnTo>
                  <a:cubicBezTo>
                    <a:pt x="766" y="751"/>
                    <a:pt x="996" y="527"/>
                    <a:pt x="1277" y="527"/>
                  </a:cubicBezTo>
                  <a:cubicBezTo>
                    <a:pt x="1288" y="527"/>
                    <a:pt x="1300" y="528"/>
                    <a:pt x="1311" y="528"/>
                  </a:cubicBezTo>
                  <a:cubicBezTo>
                    <a:pt x="1828" y="557"/>
                    <a:pt x="2594" y="643"/>
                    <a:pt x="3063" y="873"/>
                  </a:cubicBezTo>
                  <a:cubicBezTo>
                    <a:pt x="3053" y="768"/>
                    <a:pt x="2996" y="662"/>
                    <a:pt x="2919" y="586"/>
                  </a:cubicBezTo>
                  <a:cubicBezTo>
                    <a:pt x="2527" y="203"/>
                    <a:pt x="1799" y="21"/>
                    <a:pt x="986" y="2"/>
                  </a:cubicBezTo>
                  <a:cubicBezTo>
                    <a:pt x="975" y="1"/>
                    <a:pt x="965" y="1"/>
                    <a:pt x="955" y="1"/>
                  </a:cubicBez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9702;p69">
              <a:extLst>
                <a:ext uri="{FF2B5EF4-FFF2-40B4-BE49-F238E27FC236}">
                  <a16:creationId xmlns:a16="http://schemas.microsoft.com/office/drawing/2014/main" id="{75C20D3D-C04D-462E-9F1D-362885741722}"/>
                </a:ext>
              </a:extLst>
            </p:cNvPr>
            <p:cNvSpPr/>
            <p:nvPr/>
          </p:nvSpPr>
          <p:spPr>
            <a:xfrm>
              <a:off x="7317051" y="2269482"/>
              <a:ext cx="26916" cy="50524"/>
            </a:xfrm>
            <a:custGeom>
              <a:avLst/>
              <a:gdLst/>
              <a:ahLst/>
              <a:cxnLst/>
              <a:rect l="l" t="t" r="r" b="b"/>
              <a:pathLst>
                <a:path w="1025" h="1924" extrusionOk="0">
                  <a:moveTo>
                    <a:pt x="144" y="0"/>
                  </a:moveTo>
                  <a:cubicBezTo>
                    <a:pt x="48" y="125"/>
                    <a:pt x="0" y="278"/>
                    <a:pt x="0" y="440"/>
                  </a:cubicBezTo>
                  <a:lnTo>
                    <a:pt x="0" y="1665"/>
                  </a:lnTo>
                  <a:cubicBezTo>
                    <a:pt x="0" y="1809"/>
                    <a:pt x="115" y="1924"/>
                    <a:pt x="258" y="1924"/>
                  </a:cubicBezTo>
                  <a:lnTo>
                    <a:pt x="1024" y="1924"/>
                  </a:lnTo>
                  <a:lnTo>
                    <a:pt x="1024" y="1206"/>
                  </a:lnTo>
                  <a:cubicBezTo>
                    <a:pt x="1024" y="995"/>
                    <a:pt x="948" y="804"/>
                    <a:pt x="804" y="660"/>
                  </a:cubicBezTo>
                  <a:lnTo>
                    <a:pt x="144" y="0"/>
                  </a:lnTo>
                  <a:close/>
                </a:path>
              </a:pathLst>
            </a:custGeom>
            <a:solidFill>
              <a:srgbClr val="5F75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9703;p69">
              <a:extLst>
                <a:ext uri="{FF2B5EF4-FFF2-40B4-BE49-F238E27FC236}">
                  <a16:creationId xmlns:a16="http://schemas.microsoft.com/office/drawing/2014/main" id="{E616DD9F-4CB7-42B2-B42D-EE157E8E11AF}"/>
                </a:ext>
              </a:extLst>
            </p:cNvPr>
            <p:cNvSpPr/>
            <p:nvPr/>
          </p:nvSpPr>
          <p:spPr>
            <a:xfrm>
              <a:off x="7424612" y="2269482"/>
              <a:ext cx="26916" cy="50524"/>
            </a:xfrm>
            <a:custGeom>
              <a:avLst/>
              <a:gdLst/>
              <a:ahLst/>
              <a:cxnLst/>
              <a:rect l="l" t="t" r="r" b="b"/>
              <a:pathLst>
                <a:path w="1025" h="1924" extrusionOk="0">
                  <a:moveTo>
                    <a:pt x="881" y="0"/>
                  </a:moveTo>
                  <a:lnTo>
                    <a:pt x="220" y="660"/>
                  </a:lnTo>
                  <a:cubicBezTo>
                    <a:pt x="77" y="804"/>
                    <a:pt x="0" y="995"/>
                    <a:pt x="0" y="1206"/>
                  </a:cubicBezTo>
                  <a:lnTo>
                    <a:pt x="0" y="1924"/>
                  </a:lnTo>
                  <a:lnTo>
                    <a:pt x="766" y="1924"/>
                  </a:lnTo>
                  <a:cubicBezTo>
                    <a:pt x="909" y="1924"/>
                    <a:pt x="1024" y="1809"/>
                    <a:pt x="1024" y="1665"/>
                  </a:cubicBezTo>
                  <a:lnTo>
                    <a:pt x="1024" y="440"/>
                  </a:lnTo>
                  <a:cubicBezTo>
                    <a:pt x="1024" y="278"/>
                    <a:pt x="976" y="125"/>
                    <a:pt x="881" y="0"/>
                  </a:cubicBezTo>
                  <a:close/>
                </a:path>
              </a:pathLst>
            </a:custGeom>
            <a:solidFill>
              <a:srgbClr val="5F75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9704;p69">
              <a:extLst>
                <a:ext uri="{FF2B5EF4-FFF2-40B4-BE49-F238E27FC236}">
                  <a16:creationId xmlns:a16="http://schemas.microsoft.com/office/drawing/2014/main" id="{A354D697-1D95-4518-BAB5-4C280FD9919B}"/>
                </a:ext>
              </a:extLst>
            </p:cNvPr>
            <p:cNvSpPr/>
            <p:nvPr/>
          </p:nvSpPr>
          <p:spPr>
            <a:xfrm>
              <a:off x="7377607" y="2265701"/>
              <a:ext cx="13340" cy="13340"/>
            </a:xfrm>
            <a:custGeom>
              <a:avLst/>
              <a:gdLst/>
              <a:ahLst/>
              <a:cxnLst/>
              <a:rect l="l" t="t" r="r" b="b"/>
              <a:pathLst>
                <a:path w="508" h="508" extrusionOk="0">
                  <a:moveTo>
                    <a:pt x="1" y="1"/>
                  </a:moveTo>
                  <a:lnTo>
                    <a:pt x="1" y="403"/>
                  </a:lnTo>
                  <a:cubicBezTo>
                    <a:pt x="1" y="460"/>
                    <a:pt x="48" y="508"/>
                    <a:pt x="106" y="508"/>
                  </a:cubicBezTo>
                  <a:lnTo>
                    <a:pt x="402" y="508"/>
                  </a:lnTo>
                  <a:cubicBezTo>
                    <a:pt x="460" y="508"/>
                    <a:pt x="508" y="460"/>
                    <a:pt x="508" y="403"/>
                  </a:cubicBezTo>
                  <a:lnTo>
                    <a:pt x="508" y="1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9705;p69">
              <a:extLst>
                <a:ext uri="{FF2B5EF4-FFF2-40B4-BE49-F238E27FC236}">
                  <a16:creationId xmlns:a16="http://schemas.microsoft.com/office/drawing/2014/main" id="{1C9B22CC-8105-435F-8502-1B8205A70266}"/>
                </a:ext>
              </a:extLst>
            </p:cNvPr>
            <p:cNvSpPr/>
            <p:nvPr/>
          </p:nvSpPr>
          <p:spPr>
            <a:xfrm>
              <a:off x="7356756" y="2246899"/>
              <a:ext cx="27415" cy="28229"/>
            </a:xfrm>
            <a:custGeom>
              <a:avLst/>
              <a:gdLst/>
              <a:ahLst/>
              <a:cxnLst/>
              <a:rect l="l" t="t" r="r" b="b"/>
              <a:pathLst>
                <a:path w="1044" h="1075" extrusionOk="0">
                  <a:moveTo>
                    <a:pt x="235" y="1"/>
                  </a:moveTo>
                  <a:cubicBezTo>
                    <a:pt x="204" y="1"/>
                    <a:pt x="174" y="15"/>
                    <a:pt x="153" y="47"/>
                  </a:cubicBezTo>
                  <a:lnTo>
                    <a:pt x="0" y="286"/>
                  </a:lnTo>
                  <a:lnTo>
                    <a:pt x="383" y="994"/>
                  </a:lnTo>
                  <a:cubicBezTo>
                    <a:pt x="412" y="1047"/>
                    <a:pt x="464" y="1075"/>
                    <a:pt x="517" y="1075"/>
                  </a:cubicBezTo>
                  <a:cubicBezTo>
                    <a:pt x="550" y="1075"/>
                    <a:pt x="583" y="1064"/>
                    <a:pt x="613" y="1042"/>
                  </a:cubicBezTo>
                  <a:lnTo>
                    <a:pt x="1043" y="717"/>
                  </a:lnTo>
                  <a:lnTo>
                    <a:pt x="306" y="28"/>
                  </a:lnTo>
                  <a:cubicBezTo>
                    <a:pt x="285" y="10"/>
                    <a:pt x="260" y="1"/>
                    <a:pt x="235" y="1"/>
                  </a:cubicBezTo>
                  <a:close/>
                </a:path>
              </a:pathLst>
            </a:custGeom>
            <a:solidFill>
              <a:srgbClr val="5F75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9706;p69">
              <a:extLst>
                <a:ext uri="{FF2B5EF4-FFF2-40B4-BE49-F238E27FC236}">
                  <a16:creationId xmlns:a16="http://schemas.microsoft.com/office/drawing/2014/main" id="{61CE34C8-177C-45DB-A4A8-9950BB2ED81B}"/>
                </a:ext>
              </a:extLst>
            </p:cNvPr>
            <p:cNvSpPr/>
            <p:nvPr/>
          </p:nvSpPr>
          <p:spPr>
            <a:xfrm>
              <a:off x="7384146" y="2246899"/>
              <a:ext cx="27678" cy="28229"/>
            </a:xfrm>
            <a:custGeom>
              <a:avLst/>
              <a:gdLst/>
              <a:ahLst/>
              <a:cxnLst/>
              <a:rect l="l" t="t" r="r" b="b"/>
              <a:pathLst>
                <a:path w="1054" h="1075" extrusionOk="0">
                  <a:moveTo>
                    <a:pt x="813" y="1"/>
                  </a:moveTo>
                  <a:cubicBezTo>
                    <a:pt x="786" y="1"/>
                    <a:pt x="759" y="10"/>
                    <a:pt x="737" y="28"/>
                  </a:cubicBezTo>
                  <a:lnTo>
                    <a:pt x="0" y="717"/>
                  </a:lnTo>
                  <a:lnTo>
                    <a:pt x="441" y="1042"/>
                  </a:lnTo>
                  <a:cubicBezTo>
                    <a:pt x="466" y="1064"/>
                    <a:pt x="499" y="1075"/>
                    <a:pt x="532" y="1075"/>
                  </a:cubicBezTo>
                  <a:cubicBezTo>
                    <a:pt x="585" y="1075"/>
                    <a:pt x="637" y="1047"/>
                    <a:pt x="661" y="994"/>
                  </a:cubicBezTo>
                  <a:lnTo>
                    <a:pt x="1053" y="286"/>
                  </a:lnTo>
                  <a:lnTo>
                    <a:pt x="900" y="47"/>
                  </a:lnTo>
                  <a:cubicBezTo>
                    <a:pt x="879" y="15"/>
                    <a:pt x="846" y="1"/>
                    <a:pt x="813" y="1"/>
                  </a:cubicBezTo>
                  <a:close/>
                </a:path>
              </a:pathLst>
            </a:custGeom>
            <a:solidFill>
              <a:srgbClr val="5F75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9707;p69">
              <a:extLst>
                <a:ext uri="{FF2B5EF4-FFF2-40B4-BE49-F238E27FC236}">
                  <a16:creationId xmlns:a16="http://schemas.microsoft.com/office/drawing/2014/main" id="{C329F901-AC87-4564-BC77-0BECABA7C168}"/>
                </a:ext>
              </a:extLst>
            </p:cNvPr>
            <p:cNvSpPr/>
            <p:nvPr/>
          </p:nvSpPr>
          <p:spPr>
            <a:xfrm>
              <a:off x="7159964" y="1971904"/>
              <a:ext cx="190516" cy="164151"/>
            </a:xfrm>
            <a:custGeom>
              <a:avLst/>
              <a:gdLst/>
              <a:ahLst/>
              <a:cxnLst/>
              <a:rect l="l" t="t" r="r" b="b"/>
              <a:pathLst>
                <a:path w="7255" h="6251" extrusionOk="0">
                  <a:moveTo>
                    <a:pt x="642" y="1"/>
                  </a:moveTo>
                  <a:cubicBezTo>
                    <a:pt x="288" y="1"/>
                    <a:pt x="1" y="288"/>
                    <a:pt x="1" y="642"/>
                  </a:cubicBezTo>
                  <a:lnTo>
                    <a:pt x="1" y="4059"/>
                  </a:lnTo>
                  <a:cubicBezTo>
                    <a:pt x="1" y="4413"/>
                    <a:pt x="288" y="4700"/>
                    <a:pt x="642" y="4700"/>
                  </a:cubicBezTo>
                  <a:lnTo>
                    <a:pt x="2987" y="4700"/>
                  </a:lnTo>
                  <a:lnTo>
                    <a:pt x="2632" y="6116"/>
                  </a:lnTo>
                  <a:cubicBezTo>
                    <a:pt x="2611" y="6189"/>
                    <a:pt x="2672" y="6251"/>
                    <a:pt x="2736" y="6251"/>
                  </a:cubicBezTo>
                  <a:cubicBezTo>
                    <a:pt x="2756" y="6251"/>
                    <a:pt x="2777" y="6245"/>
                    <a:pt x="2795" y="6231"/>
                  </a:cubicBezTo>
                  <a:lnTo>
                    <a:pt x="4901" y="4700"/>
                  </a:lnTo>
                  <a:lnTo>
                    <a:pt x="6614" y="4700"/>
                  </a:lnTo>
                  <a:cubicBezTo>
                    <a:pt x="6968" y="4700"/>
                    <a:pt x="7255" y="4413"/>
                    <a:pt x="7255" y="4059"/>
                  </a:cubicBezTo>
                  <a:lnTo>
                    <a:pt x="7255" y="642"/>
                  </a:lnTo>
                  <a:cubicBezTo>
                    <a:pt x="7255" y="288"/>
                    <a:pt x="6968" y="1"/>
                    <a:pt x="6614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9708;p69">
              <a:extLst>
                <a:ext uri="{FF2B5EF4-FFF2-40B4-BE49-F238E27FC236}">
                  <a16:creationId xmlns:a16="http://schemas.microsoft.com/office/drawing/2014/main" id="{7E94097D-C2A6-4DA2-B29C-B646F1F03FA3}"/>
                </a:ext>
              </a:extLst>
            </p:cNvPr>
            <p:cNvSpPr/>
            <p:nvPr/>
          </p:nvSpPr>
          <p:spPr>
            <a:xfrm>
              <a:off x="7191896" y="2000055"/>
              <a:ext cx="31670" cy="11082"/>
            </a:xfrm>
            <a:custGeom>
              <a:avLst/>
              <a:gdLst/>
              <a:ahLst/>
              <a:cxnLst/>
              <a:rect l="l" t="t" r="r" b="b"/>
              <a:pathLst>
                <a:path w="1206" h="422" extrusionOk="0">
                  <a:moveTo>
                    <a:pt x="287" y="1"/>
                  </a:moveTo>
                  <a:cubicBezTo>
                    <a:pt x="0" y="1"/>
                    <a:pt x="0" y="422"/>
                    <a:pt x="287" y="422"/>
                  </a:cubicBezTo>
                  <a:lnTo>
                    <a:pt x="919" y="422"/>
                  </a:lnTo>
                  <a:cubicBezTo>
                    <a:pt x="1206" y="422"/>
                    <a:pt x="1206" y="1"/>
                    <a:pt x="91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9709;p69">
              <a:extLst>
                <a:ext uri="{FF2B5EF4-FFF2-40B4-BE49-F238E27FC236}">
                  <a16:creationId xmlns:a16="http://schemas.microsoft.com/office/drawing/2014/main" id="{EEB37D43-CA72-4318-877F-6E8E13470B91}"/>
                </a:ext>
              </a:extLst>
            </p:cNvPr>
            <p:cNvSpPr/>
            <p:nvPr/>
          </p:nvSpPr>
          <p:spPr>
            <a:xfrm>
              <a:off x="7231102" y="2000055"/>
              <a:ext cx="87735" cy="11082"/>
            </a:xfrm>
            <a:custGeom>
              <a:avLst/>
              <a:gdLst/>
              <a:ahLst/>
              <a:cxnLst/>
              <a:rect l="l" t="t" r="r" b="b"/>
              <a:pathLst>
                <a:path w="3341" h="422" extrusionOk="0">
                  <a:moveTo>
                    <a:pt x="278" y="1"/>
                  </a:moveTo>
                  <a:cubicBezTo>
                    <a:pt x="0" y="1"/>
                    <a:pt x="0" y="422"/>
                    <a:pt x="278" y="422"/>
                  </a:cubicBezTo>
                  <a:lnTo>
                    <a:pt x="3053" y="422"/>
                  </a:lnTo>
                  <a:cubicBezTo>
                    <a:pt x="3340" y="422"/>
                    <a:pt x="3340" y="1"/>
                    <a:pt x="305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9710;p69">
              <a:extLst>
                <a:ext uri="{FF2B5EF4-FFF2-40B4-BE49-F238E27FC236}">
                  <a16:creationId xmlns:a16="http://schemas.microsoft.com/office/drawing/2014/main" id="{06F8E62C-58A3-4FB9-A23C-928890CE616B}"/>
                </a:ext>
              </a:extLst>
            </p:cNvPr>
            <p:cNvSpPr/>
            <p:nvPr/>
          </p:nvSpPr>
          <p:spPr>
            <a:xfrm>
              <a:off x="7191896" y="2027969"/>
              <a:ext cx="126941" cy="11318"/>
            </a:xfrm>
            <a:custGeom>
              <a:avLst/>
              <a:gdLst/>
              <a:ahLst/>
              <a:cxnLst/>
              <a:rect l="l" t="t" r="r" b="b"/>
              <a:pathLst>
                <a:path w="4834" h="431" extrusionOk="0">
                  <a:moveTo>
                    <a:pt x="287" y="0"/>
                  </a:moveTo>
                  <a:cubicBezTo>
                    <a:pt x="0" y="0"/>
                    <a:pt x="0" y="431"/>
                    <a:pt x="287" y="431"/>
                  </a:cubicBezTo>
                  <a:lnTo>
                    <a:pt x="4546" y="431"/>
                  </a:lnTo>
                  <a:cubicBezTo>
                    <a:pt x="4833" y="431"/>
                    <a:pt x="4833" y="0"/>
                    <a:pt x="4546" y="0"/>
                  </a:cubicBezTo>
                  <a:close/>
                </a:path>
              </a:pathLst>
            </a:custGeom>
            <a:solidFill>
              <a:srgbClr val="7689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9711;p69">
              <a:extLst>
                <a:ext uri="{FF2B5EF4-FFF2-40B4-BE49-F238E27FC236}">
                  <a16:creationId xmlns:a16="http://schemas.microsoft.com/office/drawing/2014/main" id="{F480DFAD-42BD-4408-8275-74A731CFDFDD}"/>
                </a:ext>
              </a:extLst>
            </p:cNvPr>
            <p:cNvSpPr/>
            <p:nvPr/>
          </p:nvSpPr>
          <p:spPr>
            <a:xfrm>
              <a:off x="7191896" y="2056093"/>
              <a:ext cx="87735" cy="11108"/>
            </a:xfrm>
            <a:custGeom>
              <a:avLst/>
              <a:gdLst/>
              <a:ahLst/>
              <a:cxnLst/>
              <a:rect l="l" t="t" r="r" b="b"/>
              <a:pathLst>
                <a:path w="3341" h="423" extrusionOk="0">
                  <a:moveTo>
                    <a:pt x="287" y="1"/>
                  </a:moveTo>
                  <a:cubicBezTo>
                    <a:pt x="0" y="1"/>
                    <a:pt x="0" y="422"/>
                    <a:pt x="287" y="422"/>
                  </a:cubicBezTo>
                  <a:lnTo>
                    <a:pt x="3053" y="422"/>
                  </a:lnTo>
                  <a:cubicBezTo>
                    <a:pt x="3340" y="422"/>
                    <a:pt x="3340" y="1"/>
                    <a:pt x="3053" y="1"/>
                  </a:cubicBezTo>
                  <a:close/>
                </a:path>
              </a:pathLst>
            </a:custGeom>
            <a:solidFill>
              <a:srgbClr val="6379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9712;p69">
              <a:extLst>
                <a:ext uri="{FF2B5EF4-FFF2-40B4-BE49-F238E27FC236}">
                  <a16:creationId xmlns:a16="http://schemas.microsoft.com/office/drawing/2014/main" id="{BDBCFAAC-F36F-49B2-BAC9-0911C6A1C389}"/>
                </a:ext>
              </a:extLst>
            </p:cNvPr>
            <p:cNvSpPr/>
            <p:nvPr/>
          </p:nvSpPr>
          <p:spPr>
            <a:xfrm>
              <a:off x="7286878" y="2056093"/>
              <a:ext cx="31958" cy="11108"/>
            </a:xfrm>
            <a:custGeom>
              <a:avLst/>
              <a:gdLst/>
              <a:ahLst/>
              <a:cxnLst/>
              <a:rect l="l" t="t" r="r" b="b"/>
              <a:pathLst>
                <a:path w="1217" h="423" extrusionOk="0">
                  <a:moveTo>
                    <a:pt x="288" y="1"/>
                  </a:moveTo>
                  <a:cubicBezTo>
                    <a:pt x="1" y="1"/>
                    <a:pt x="1" y="422"/>
                    <a:pt x="288" y="422"/>
                  </a:cubicBezTo>
                  <a:lnTo>
                    <a:pt x="929" y="422"/>
                  </a:lnTo>
                  <a:cubicBezTo>
                    <a:pt x="1216" y="422"/>
                    <a:pt x="1216" y="1"/>
                    <a:pt x="929" y="1"/>
                  </a:cubicBezTo>
                  <a:close/>
                </a:path>
              </a:pathLst>
            </a:custGeom>
            <a:solidFill>
              <a:srgbClr val="7689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3259655-21F4-49B4-9FE9-4A859B12C1EB}"/>
              </a:ext>
            </a:extLst>
          </p:cNvPr>
          <p:cNvCxnSpPr>
            <a:cxnSpLocks/>
          </p:cNvCxnSpPr>
          <p:nvPr/>
        </p:nvCxnSpPr>
        <p:spPr>
          <a:xfrm flipV="1">
            <a:off x="7441158" y="2875845"/>
            <a:ext cx="2266100" cy="9865"/>
          </a:xfrm>
          <a:prstGeom prst="straightConnector1">
            <a:avLst/>
          </a:prstGeom>
          <a:ln w="38100" cap="flat" cmpd="sng" algn="ctr">
            <a:solidFill>
              <a:srgbClr val="5C728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9" name="Text Placeholder 4">
            <a:extLst>
              <a:ext uri="{FF2B5EF4-FFF2-40B4-BE49-F238E27FC236}">
                <a16:creationId xmlns:a16="http://schemas.microsoft.com/office/drawing/2014/main" id="{27CD0EF0-F84A-4D59-8DFC-AB5392B4F920}"/>
              </a:ext>
            </a:extLst>
          </p:cNvPr>
          <p:cNvSpPr txBox="1">
            <a:spLocks/>
          </p:cNvSpPr>
          <p:nvPr/>
        </p:nvSpPr>
        <p:spPr>
          <a:xfrm>
            <a:off x="10108140" y="5660449"/>
            <a:ext cx="1901776" cy="874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pPr marL="203195" indent="0" defTabSz="1219170">
              <a:lnSpc>
                <a:spcPct val="150000"/>
              </a:lnSpc>
              <a:buClr>
                <a:prstClr val="white"/>
              </a:buClr>
              <a:buNone/>
              <a:defRPr/>
            </a:pPr>
            <a:r>
              <a:rPr lang="en-US" sz="2133" kern="0" dirty="0">
                <a:solidFill>
                  <a:prstClr val="white"/>
                </a:solidFill>
              </a:rPr>
              <a:t> 3 minutes</a:t>
            </a:r>
          </a:p>
          <a:p>
            <a:pPr marL="203195" indent="0" defTabSz="1219170">
              <a:lnSpc>
                <a:spcPct val="150000"/>
              </a:lnSpc>
              <a:buClr>
                <a:prstClr val="white"/>
              </a:buClr>
              <a:buNone/>
              <a:defRPr/>
            </a:pPr>
            <a:r>
              <a:rPr lang="en-US" sz="2133" kern="0" dirty="0">
                <a:solidFill>
                  <a:prstClr val="white"/>
                </a:solidFill>
              </a:rPr>
              <a:t>12 minutes</a:t>
            </a:r>
          </a:p>
        </p:txBody>
      </p:sp>
      <p:grpSp>
        <p:nvGrpSpPr>
          <p:cNvPr id="140" name="Google Shape;6077;p67">
            <a:extLst>
              <a:ext uri="{FF2B5EF4-FFF2-40B4-BE49-F238E27FC236}">
                <a16:creationId xmlns:a16="http://schemas.microsoft.com/office/drawing/2014/main" id="{69A1A7F0-B117-420F-A366-B9EB81FDAB15}"/>
              </a:ext>
            </a:extLst>
          </p:cNvPr>
          <p:cNvGrpSpPr/>
          <p:nvPr/>
        </p:nvGrpSpPr>
        <p:grpSpPr>
          <a:xfrm>
            <a:off x="9778453" y="5883369"/>
            <a:ext cx="537983" cy="537983"/>
            <a:chOff x="5873617" y="2309901"/>
            <a:chExt cx="345720" cy="345720"/>
          </a:xfrm>
        </p:grpSpPr>
        <p:sp>
          <p:nvSpPr>
            <p:cNvPr id="141" name="Google Shape;6078;p67">
              <a:extLst>
                <a:ext uri="{FF2B5EF4-FFF2-40B4-BE49-F238E27FC236}">
                  <a16:creationId xmlns:a16="http://schemas.microsoft.com/office/drawing/2014/main" id="{05BA03D2-B480-4481-A3D3-0B300AC008AA}"/>
                </a:ext>
              </a:extLst>
            </p:cNvPr>
            <p:cNvSpPr/>
            <p:nvPr/>
          </p:nvSpPr>
          <p:spPr>
            <a:xfrm>
              <a:off x="5873617" y="2309901"/>
              <a:ext cx="345720" cy="345720"/>
            </a:xfrm>
            <a:custGeom>
              <a:avLst/>
              <a:gdLst/>
              <a:ahLst/>
              <a:cxnLst/>
              <a:rect l="l" t="t" r="r" b="b"/>
              <a:pathLst>
                <a:path w="13159" h="13159" extrusionOk="0">
                  <a:moveTo>
                    <a:pt x="6583" y="1"/>
                  </a:moveTo>
                  <a:cubicBezTo>
                    <a:pt x="2949" y="1"/>
                    <a:pt x="1" y="2942"/>
                    <a:pt x="1" y="6576"/>
                  </a:cubicBezTo>
                  <a:cubicBezTo>
                    <a:pt x="1" y="10211"/>
                    <a:pt x="2949" y="13159"/>
                    <a:pt x="6583" y="13159"/>
                  </a:cubicBezTo>
                  <a:cubicBezTo>
                    <a:pt x="10218" y="13159"/>
                    <a:pt x="13159" y="10211"/>
                    <a:pt x="13159" y="6576"/>
                  </a:cubicBezTo>
                  <a:cubicBezTo>
                    <a:pt x="13159" y="2942"/>
                    <a:pt x="10218" y="1"/>
                    <a:pt x="6583" y="1"/>
                  </a:cubicBezTo>
                  <a:close/>
                </a:path>
              </a:pathLst>
            </a:custGeom>
            <a:solidFill>
              <a:srgbClr val="7988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6079;p67">
              <a:extLst>
                <a:ext uri="{FF2B5EF4-FFF2-40B4-BE49-F238E27FC236}">
                  <a16:creationId xmlns:a16="http://schemas.microsoft.com/office/drawing/2014/main" id="{6F0D97DD-4823-41D6-976B-5233426B5606}"/>
                </a:ext>
              </a:extLst>
            </p:cNvPr>
            <p:cNvSpPr/>
            <p:nvPr/>
          </p:nvSpPr>
          <p:spPr>
            <a:xfrm>
              <a:off x="5899496" y="2335779"/>
              <a:ext cx="293963" cy="293963"/>
            </a:xfrm>
            <a:custGeom>
              <a:avLst/>
              <a:gdLst/>
              <a:ahLst/>
              <a:cxnLst/>
              <a:rect l="l" t="t" r="r" b="b"/>
              <a:pathLst>
                <a:path w="11189" h="11189" extrusionOk="0">
                  <a:moveTo>
                    <a:pt x="5598" y="1"/>
                  </a:moveTo>
                  <a:cubicBezTo>
                    <a:pt x="2505" y="1"/>
                    <a:pt x="1" y="2504"/>
                    <a:pt x="1" y="5591"/>
                  </a:cubicBezTo>
                  <a:cubicBezTo>
                    <a:pt x="1" y="8685"/>
                    <a:pt x="2505" y="11189"/>
                    <a:pt x="5598" y="11189"/>
                  </a:cubicBezTo>
                  <a:cubicBezTo>
                    <a:pt x="8685" y="11189"/>
                    <a:pt x="11189" y="8685"/>
                    <a:pt x="11189" y="5591"/>
                  </a:cubicBezTo>
                  <a:cubicBezTo>
                    <a:pt x="11189" y="2504"/>
                    <a:pt x="8685" y="1"/>
                    <a:pt x="5598" y="1"/>
                  </a:cubicBezTo>
                  <a:close/>
                </a:path>
              </a:pathLst>
            </a:custGeom>
            <a:solidFill>
              <a:srgbClr val="F2F4F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6080;p67">
              <a:extLst>
                <a:ext uri="{FF2B5EF4-FFF2-40B4-BE49-F238E27FC236}">
                  <a16:creationId xmlns:a16="http://schemas.microsoft.com/office/drawing/2014/main" id="{A39D49AF-CD55-4A79-B978-88926CCB56D7}"/>
                </a:ext>
              </a:extLst>
            </p:cNvPr>
            <p:cNvSpPr/>
            <p:nvPr/>
          </p:nvSpPr>
          <p:spPr>
            <a:xfrm>
              <a:off x="6041288" y="2356088"/>
              <a:ext cx="10404" cy="131888"/>
            </a:xfrm>
            <a:custGeom>
              <a:avLst/>
              <a:gdLst/>
              <a:ahLst/>
              <a:cxnLst/>
              <a:rect l="l" t="t" r="r" b="b"/>
              <a:pathLst>
                <a:path w="396" h="5020" extrusionOk="0">
                  <a:moveTo>
                    <a:pt x="198" y="1"/>
                  </a:moveTo>
                  <a:cubicBezTo>
                    <a:pt x="99" y="1"/>
                    <a:pt x="0" y="67"/>
                    <a:pt x="0" y="199"/>
                  </a:cubicBezTo>
                  <a:lnTo>
                    <a:pt x="0" y="4818"/>
                  </a:lnTo>
                  <a:cubicBezTo>
                    <a:pt x="0" y="4929"/>
                    <a:pt x="90" y="5019"/>
                    <a:pt x="201" y="5019"/>
                  </a:cubicBezTo>
                  <a:cubicBezTo>
                    <a:pt x="305" y="5019"/>
                    <a:pt x="395" y="4929"/>
                    <a:pt x="395" y="4818"/>
                  </a:cubicBezTo>
                  <a:lnTo>
                    <a:pt x="395" y="199"/>
                  </a:lnTo>
                  <a:cubicBezTo>
                    <a:pt x="395" y="67"/>
                    <a:pt x="297" y="1"/>
                    <a:pt x="198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6081;p67">
              <a:extLst>
                <a:ext uri="{FF2B5EF4-FFF2-40B4-BE49-F238E27FC236}">
                  <a16:creationId xmlns:a16="http://schemas.microsoft.com/office/drawing/2014/main" id="{43890253-3ED1-4FF6-8B56-BB627E81FE80}"/>
                </a:ext>
              </a:extLst>
            </p:cNvPr>
            <p:cNvSpPr/>
            <p:nvPr/>
          </p:nvSpPr>
          <p:spPr>
            <a:xfrm>
              <a:off x="6039449" y="2477546"/>
              <a:ext cx="135435" cy="10430"/>
            </a:xfrm>
            <a:custGeom>
              <a:avLst/>
              <a:gdLst/>
              <a:ahLst/>
              <a:cxnLst/>
              <a:rect l="l" t="t" r="r" b="b"/>
              <a:pathLst>
                <a:path w="5155" h="397" extrusionOk="0">
                  <a:moveTo>
                    <a:pt x="271" y="1"/>
                  </a:moveTo>
                  <a:cubicBezTo>
                    <a:pt x="1" y="1"/>
                    <a:pt x="1" y="396"/>
                    <a:pt x="271" y="396"/>
                  </a:cubicBezTo>
                  <a:lnTo>
                    <a:pt x="4891" y="396"/>
                  </a:lnTo>
                  <a:cubicBezTo>
                    <a:pt x="5154" y="396"/>
                    <a:pt x="5154" y="1"/>
                    <a:pt x="4891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6082;p67">
              <a:extLst>
                <a:ext uri="{FF2B5EF4-FFF2-40B4-BE49-F238E27FC236}">
                  <a16:creationId xmlns:a16="http://schemas.microsoft.com/office/drawing/2014/main" id="{32326706-E8F4-45CA-9A56-20D6BA4B1598}"/>
                </a:ext>
              </a:extLst>
            </p:cNvPr>
            <p:cNvSpPr/>
            <p:nvPr/>
          </p:nvSpPr>
          <p:spPr>
            <a:xfrm>
              <a:off x="5935778" y="2372035"/>
              <a:ext cx="275178" cy="257970"/>
            </a:xfrm>
            <a:custGeom>
              <a:avLst/>
              <a:gdLst/>
              <a:ahLst/>
              <a:cxnLst/>
              <a:rect l="l" t="t" r="r" b="b"/>
              <a:pathLst>
                <a:path w="10474" h="9819" extrusionOk="0">
                  <a:moveTo>
                    <a:pt x="7893" y="1"/>
                  </a:moveTo>
                  <a:cubicBezTo>
                    <a:pt x="9815" y="2213"/>
                    <a:pt x="9697" y="5543"/>
                    <a:pt x="7623" y="7617"/>
                  </a:cubicBezTo>
                  <a:cubicBezTo>
                    <a:pt x="6532" y="8704"/>
                    <a:pt x="5100" y="9254"/>
                    <a:pt x="3664" y="9254"/>
                  </a:cubicBezTo>
                  <a:cubicBezTo>
                    <a:pt x="2361" y="9254"/>
                    <a:pt x="1056" y="8801"/>
                    <a:pt x="0" y="7887"/>
                  </a:cubicBezTo>
                  <a:lnTo>
                    <a:pt x="0" y="7887"/>
                  </a:lnTo>
                  <a:cubicBezTo>
                    <a:pt x="1112" y="9170"/>
                    <a:pt x="2669" y="9818"/>
                    <a:pt x="4229" y="9818"/>
                  </a:cubicBezTo>
                  <a:cubicBezTo>
                    <a:pt x="5657" y="9818"/>
                    <a:pt x="7088" y="9275"/>
                    <a:pt x="8185" y="8179"/>
                  </a:cubicBezTo>
                  <a:cubicBezTo>
                    <a:pt x="10474" y="5883"/>
                    <a:pt x="10342" y="2123"/>
                    <a:pt x="7893" y="1"/>
                  </a:cubicBezTo>
                  <a:close/>
                </a:path>
              </a:pathLst>
            </a:custGeom>
            <a:solidFill>
              <a:srgbClr val="BCCA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6083;p67">
              <a:extLst>
                <a:ext uri="{FF2B5EF4-FFF2-40B4-BE49-F238E27FC236}">
                  <a16:creationId xmlns:a16="http://schemas.microsoft.com/office/drawing/2014/main" id="{2A45AA7D-C49D-465B-84F8-A11B1FED79EC}"/>
                </a:ext>
              </a:extLst>
            </p:cNvPr>
            <p:cNvSpPr/>
            <p:nvPr/>
          </p:nvSpPr>
          <p:spPr>
            <a:xfrm>
              <a:off x="5918097" y="2477546"/>
              <a:ext cx="21333" cy="10430"/>
            </a:xfrm>
            <a:custGeom>
              <a:avLst/>
              <a:gdLst/>
              <a:ahLst/>
              <a:cxnLst/>
              <a:rect l="l" t="t" r="r" b="b"/>
              <a:pathLst>
                <a:path w="812" h="397" extrusionOk="0">
                  <a:moveTo>
                    <a:pt x="264" y="1"/>
                  </a:moveTo>
                  <a:cubicBezTo>
                    <a:pt x="0" y="1"/>
                    <a:pt x="0" y="396"/>
                    <a:pt x="264" y="396"/>
                  </a:cubicBezTo>
                  <a:lnTo>
                    <a:pt x="548" y="396"/>
                  </a:lnTo>
                  <a:cubicBezTo>
                    <a:pt x="812" y="396"/>
                    <a:pt x="812" y="1"/>
                    <a:pt x="548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6084;p67">
              <a:extLst>
                <a:ext uri="{FF2B5EF4-FFF2-40B4-BE49-F238E27FC236}">
                  <a16:creationId xmlns:a16="http://schemas.microsoft.com/office/drawing/2014/main" id="{CC2FA77A-7005-4D07-80E4-A9E54613333B}"/>
                </a:ext>
              </a:extLst>
            </p:cNvPr>
            <p:cNvSpPr/>
            <p:nvPr/>
          </p:nvSpPr>
          <p:spPr>
            <a:xfrm>
              <a:off x="6041288" y="2591542"/>
              <a:ext cx="10404" cy="17970"/>
            </a:xfrm>
            <a:custGeom>
              <a:avLst/>
              <a:gdLst/>
              <a:ahLst/>
              <a:cxnLst/>
              <a:rect l="l" t="t" r="r" b="b"/>
              <a:pathLst>
                <a:path w="396" h="684" extrusionOk="0">
                  <a:moveTo>
                    <a:pt x="198" y="0"/>
                  </a:moveTo>
                  <a:cubicBezTo>
                    <a:pt x="99" y="0"/>
                    <a:pt x="0" y="66"/>
                    <a:pt x="0" y="198"/>
                  </a:cubicBezTo>
                  <a:lnTo>
                    <a:pt x="0" y="483"/>
                  </a:lnTo>
                  <a:cubicBezTo>
                    <a:pt x="0" y="594"/>
                    <a:pt x="90" y="684"/>
                    <a:pt x="201" y="684"/>
                  </a:cubicBezTo>
                  <a:cubicBezTo>
                    <a:pt x="305" y="684"/>
                    <a:pt x="395" y="594"/>
                    <a:pt x="395" y="483"/>
                  </a:cubicBezTo>
                  <a:lnTo>
                    <a:pt x="395" y="198"/>
                  </a:lnTo>
                  <a:cubicBezTo>
                    <a:pt x="395" y="66"/>
                    <a:pt x="297" y="0"/>
                    <a:pt x="198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6085;p67">
              <a:extLst>
                <a:ext uri="{FF2B5EF4-FFF2-40B4-BE49-F238E27FC236}">
                  <a16:creationId xmlns:a16="http://schemas.microsoft.com/office/drawing/2014/main" id="{4D21261D-4102-401C-9DA0-A8D35BC5D74B}"/>
                </a:ext>
              </a:extLst>
            </p:cNvPr>
            <p:cNvSpPr/>
            <p:nvPr/>
          </p:nvSpPr>
          <p:spPr>
            <a:xfrm>
              <a:off x="5953144" y="2391556"/>
              <a:ext cx="19836" cy="15869"/>
            </a:xfrm>
            <a:custGeom>
              <a:avLst/>
              <a:gdLst/>
              <a:ahLst/>
              <a:cxnLst/>
              <a:rect l="l" t="t" r="r" b="b"/>
              <a:pathLst>
                <a:path w="755" h="604" extrusionOk="0">
                  <a:moveTo>
                    <a:pt x="285" y="0"/>
                  </a:moveTo>
                  <a:cubicBezTo>
                    <a:pt x="133" y="0"/>
                    <a:pt x="0" y="196"/>
                    <a:pt x="144" y="340"/>
                  </a:cubicBezTo>
                  <a:lnTo>
                    <a:pt x="345" y="541"/>
                  </a:lnTo>
                  <a:cubicBezTo>
                    <a:pt x="379" y="583"/>
                    <a:pt x="435" y="603"/>
                    <a:pt x="484" y="603"/>
                  </a:cubicBezTo>
                  <a:cubicBezTo>
                    <a:pt x="664" y="603"/>
                    <a:pt x="754" y="388"/>
                    <a:pt x="629" y="264"/>
                  </a:cubicBezTo>
                  <a:lnTo>
                    <a:pt x="421" y="62"/>
                  </a:lnTo>
                  <a:cubicBezTo>
                    <a:pt x="379" y="19"/>
                    <a:pt x="331" y="0"/>
                    <a:pt x="28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6086;p67">
              <a:extLst>
                <a:ext uri="{FF2B5EF4-FFF2-40B4-BE49-F238E27FC236}">
                  <a16:creationId xmlns:a16="http://schemas.microsoft.com/office/drawing/2014/main" id="{3C141D2C-66B6-4955-92BB-0633A5DFA9D1}"/>
                </a:ext>
              </a:extLst>
            </p:cNvPr>
            <p:cNvSpPr/>
            <p:nvPr/>
          </p:nvSpPr>
          <p:spPr>
            <a:xfrm>
              <a:off x="6119686" y="2557939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285" y="1"/>
                  </a:moveTo>
                  <a:cubicBezTo>
                    <a:pt x="131" y="1"/>
                    <a:pt x="0" y="202"/>
                    <a:pt x="144" y="347"/>
                  </a:cubicBezTo>
                  <a:lnTo>
                    <a:pt x="345" y="548"/>
                  </a:lnTo>
                  <a:cubicBezTo>
                    <a:pt x="380" y="582"/>
                    <a:pt x="429" y="603"/>
                    <a:pt x="484" y="603"/>
                  </a:cubicBezTo>
                  <a:cubicBezTo>
                    <a:pt x="658" y="603"/>
                    <a:pt x="748" y="388"/>
                    <a:pt x="623" y="263"/>
                  </a:cubicBezTo>
                  <a:lnTo>
                    <a:pt x="422" y="62"/>
                  </a:lnTo>
                  <a:cubicBezTo>
                    <a:pt x="379" y="19"/>
                    <a:pt x="331" y="1"/>
                    <a:pt x="28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6087;p67">
              <a:extLst>
                <a:ext uri="{FF2B5EF4-FFF2-40B4-BE49-F238E27FC236}">
                  <a16:creationId xmlns:a16="http://schemas.microsoft.com/office/drawing/2014/main" id="{1949726C-4CB9-482B-9FDB-72F89F8BA0CB}"/>
                </a:ext>
              </a:extLst>
            </p:cNvPr>
            <p:cNvSpPr/>
            <p:nvPr/>
          </p:nvSpPr>
          <p:spPr>
            <a:xfrm>
              <a:off x="6120185" y="2391556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466" y="0"/>
                  </a:moveTo>
                  <a:cubicBezTo>
                    <a:pt x="419" y="0"/>
                    <a:pt x="370" y="19"/>
                    <a:pt x="326" y="62"/>
                  </a:cubicBezTo>
                  <a:lnTo>
                    <a:pt x="125" y="264"/>
                  </a:lnTo>
                  <a:cubicBezTo>
                    <a:pt x="0" y="388"/>
                    <a:pt x="84" y="603"/>
                    <a:pt x="264" y="603"/>
                  </a:cubicBezTo>
                  <a:cubicBezTo>
                    <a:pt x="313" y="603"/>
                    <a:pt x="368" y="583"/>
                    <a:pt x="403" y="541"/>
                  </a:cubicBezTo>
                  <a:lnTo>
                    <a:pt x="604" y="340"/>
                  </a:lnTo>
                  <a:cubicBezTo>
                    <a:pt x="747" y="196"/>
                    <a:pt x="618" y="0"/>
                    <a:pt x="466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6088;p67">
              <a:extLst>
                <a:ext uri="{FF2B5EF4-FFF2-40B4-BE49-F238E27FC236}">
                  <a16:creationId xmlns:a16="http://schemas.microsoft.com/office/drawing/2014/main" id="{8EECED90-BF97-4E7D-A2A2-0B2D0D152F62}"/>
                </a:ext>
              </a:extLst>
            </p:cNvPr>
            <p:cNvSpPr/>
            <p:nvPr/>
          </p:nvSpPr>
          <p:spPr>
            <a:xfrm>
              <a:off x="5953617" y="2557939"/>
              <a:ext cx="19862" cy="15869"/>
            </a:xfrm>
            <a:custGeom>
              <a:avLst/>
              <a:gdLst/>
              <a:ahLst/>
              <a:cxnLst/>
              <a:rect l="l" t="t" r="r" b="b"/>
              <a:pathLst>
                <a:path w="756" h="604" extrusionOk="0">
                  <a:moveTo>
                    <a:pt x="465" y="1"/>
                  </a:moveTo>
                  <a:cubicBezTo>
                    <a:pt x="418" y="1"/>
                    <a:pt x="370" y="19"/>
                    <a:pt x="327" y="62"/>
                  </a:cubicBezTo>
                  <a:lnTo>
                    <a:pt x="126" y="263"/>
                  </a:lnTo>
                  <a:cubicBezTo>
                    <a:pt x="1" y="388"/>
                    <a:pt x="91" y="603"/>
                    <a:pt x="264" y="603"/>
                  </a:cubicBezTo>
                  <a:cubicBezTo>
                    <a:pt x="320" y="603"/>
                    <a:pt x="368" y="582"/>
                    <a:pt x="403" y="548"/>
                  </a:cubicBezTo>
                  <a:lnTo>
                    <a:pt x="611" y="347"/>
                  </a:lnTo>
                  <a:cubicBezTo>
                    <a:pt x="755" y="202"/>
                    <a:pt x="620" y="1"/>
                    <a:pt x="46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6089;p67">
              <a:extLst>
                <a:ext uri="{FF2B5EF4-FFF2-40B4-BE49-F238E27FC236}">
                  <a16:creationId xmlns:a16="http://schemas.microsoft.com/office/drawing/2014/main" id="{19E59D90-BF82-4DA6-8EB8-6F9EBF700ED4}"/>
                </a:ext>
              </a:extLst>
            </p:cNvPr>
            <p:cNvSpPr/>
            <p:nvPr/>
          </p:nvSpPr>
          <p:spPr>
            <a:xfrm>
              <a:off x="5927056" y="2429887"/>
              <a:ext cx="21859" cy="13425"/>
            </a:xfrm>
            <a:custGeom>
              <a:avLst/>
              <a:gdLst/>
              <a:ahLst/>
              <a:cxnLst/>
              <a:rect l="l" t="t" r="r" b="b"/>
              <a:pathLst>
                <a:path w="832" h="511" extrusionOk="0">
                  <a:moveTo>
                    <a:pt x="289" y="0"/>
                  </a:moveTo>
                  <a:cubicBezTo>
                    <a:pt x="98" y="0"/>
                    <a:pt x="1" y="295"/>
                    <a:pt x="214" y="386"/>
                  </a:cubicBezTo>
                  <a:lnTo>
                    <a:pt x="478" y="497"/>
                  </a:lnTo>
                  <a:cubicBezTo>
                    <a:pt x="499" y="504"/>
                    <a:pt x="526" y="511"/>
                    <a:pt x="554" y="511"/>
                  </a:cubicBezTo>
                  <a:cubicBezTo>
                    <a:pt x="769" y="511"/>
                    <a:pt x="831" y="213"/>
                    <a:pt x="630" y="129"/>
                  </a:cubicBezTo>
                  <a:lnTo>
                    <a:pt x="374" y="18"/>
                  </a:lnTo>
                  <a:cubicBezTo>
                    <a:pt x="344" y="6"/>
                    <a:pt x="316" y="0"/>
                    <a:pt x="289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6090;p67">
              <a:extLst>
                <a:ext uri="{FF2B5EF4-FFF2-40B4-BE49-F238E27FC236}">
                  <a16:creationId xmlns:a16="http://schemas.microsoft.com/office/drawing/2014/main" id="{56AF77CE-0D92-44D8-83C4-C655BC755024}"/>
                </a:ext>
              </a:extLst>
            </p:cNvPr>
            <p:cNvSpPr/>
            <p:nvPr/>
          </p:nvSpPr>
          <p:spPr>
            <a:xfrm>
              <a:off x="6143751" y="2522077"/>
              <a:ext cx="21832" cy="13452"/>
            </a:xfrm>
            <a:custGeom>
              <a:avLst/>
              <a:gdLst/>
              <a:ahLst/>
              <a:cxnLst/>
              <a:rect l="l" t="t" r="r" b="b"/>
              <a:pathLst>
                <a:path w="831" h="512" extrusionOk="0">
                  <a:moveTo>
                    <a:pt x="287" y="0"/>
                  </a:moveTo>
                  <a:cubicBezTo>
                    <a:pt x="97" y="0"/>
                    <a:pt x="1" y="289"/>
                    <a:pt x="213" y="380"/>
                  </a:cubicBezTo>
                  <a:lnTo>
                    <a:pt x="477" y="491"/>
                  </a:lnTo>
                  <a:cubicBezTo>
                    <a:pt x="498" y="505"/>
                    <a:pt x="525" y="512"/>
                    <a:pt x="553" y="512"/>
                  </a:cubicBezTo>
                  <a:cubicBezTo>
                    <a:pt x="768" y="512"/>
                    <a:pt x="831" y="213"/>
                    <a:pt x="629" y="130"/>
                  </a:cubicBezTo>
                  <a:lnTo>
                    <a:pt x="373" y="19"/>
                  </a:lnTo>
                  <a:cubicBezTo>
                    <a:pt x="343" y="6"/>
                    <a:pt x="314" y="0"/>
                    <a:pt x="28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6091;p67">
              <a:extLst>
                <a:ext uri="{FF2B5EF4-FFF2-40B4-BE49-F238E27FC236}">
                  <a16:creationId xmlns:a16="http://schemas.microsoft.com/office/drawing/2014/main" id="{9EA9FADF-5F62-4F35-BAF0-C1CF3F051B08}"/>
                </a:ext>
              </a:extLst>
            </p:cNvPr>
            <p:cNvSpPr/>
            <p:nvPr/>
          </p:nvSpPr>
          <p:spPr>
            <a:xfrm>
              <a:off x="6084822" y="2365730"/>
              <a:ext cx="15816" cy="17261"/>
            </a:xfrm>
            <a:custGeom>
              <a:avLst/>
              <a:gdLst/>
              <a:ahLst/>
              <a:cxnLst/>
              <a:rect l="l" t="t" r="r" b="b"/>
              <a:pathLst>
                <a:path w="602" h="657" extrusionOk="0">
                  <a:moveTo>
                    <a:pt x="345" y="0"/>
                  </a:moveTo>
                  <a:cubicBezTo>
                    <a:pt x="275" y="0"/>
                    <a:pt x="204" y="37"/>
                    <a:pt x="167" y="123"/>
                  </a:cubicBezTo>
                  <a:lnTo>
                    <a:pt x="56" y="386"/>
                  </a:lnTo>
                  <a:cubicBezTo>
                    <a:pt x="1" y="511"/>
                    <a:pt x="98" y="657"/>
                    <a:pt x="237" y="657"/>
                  </a:cubicBezTo>
                  <a:cubicBezTo>
                    <a:pt x="320" y="657"/>
                    <a:pt x="389" y="608"/>
                    <a:pt x="424" y="539"/>
                  </a:cubicBezTo>
                  <a:lnTo>
                    <a:pt x="535" y="276"/>
                  </a:lnTo>
                  <a:cubicBezTo>
                    <a:pt x="602" y="119"/>
                    <a:pt x="473" y="0"/>
                    <a:pt x="34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6092;p67">
              <a:extLst>
                <a:ext uri="{FF2B5EF4-FFF2-40B4-BE49-F238E27FC236}">
                  <a16:creationId xmlns:a16="http://schemas.microsoft.com/office/drawing/2014/main" id="{0F65EB76-5C42-48FF-9FE8-9B6253AC01EC}"/>
                </a:ext>
              </a:extLst>
            </p:cNvPr>
            <p:cNvSpPr/>
            <p:nvPr/>
          </p:nvSpPr>
          <p:spPr>
            <a:xfrm>
              <a:off x="5992632" y="2582399"/>
              <a:ext cx="15816" cy="17287"/>
            </a:xfrm>
            <a:custGeom>
              <a:avLst/>
              <a:gdLst/>
              <a:ahLst/>
              <a:cxnLst/>
              <a:rect l="l" t="t" r="r" b="b"/>
              <a:pathLst>
                <a:path w="602" h="658" extrusionOk="0">
                  <a:moveTo>
                    <a:pt x="350" y="0"/>
                  </a:moveTo>
                  <a:cubicBezTo>
                    <a:pt x="280" y="0"/>
                    <a:pt x="211" y="37"/>
                    <a:pt x="174" y="123"/>
                  </a:cubicBezTo>
                  <a:lnTo>
                    <a:pt x="56" y="387"/>
                  </a:lnTo>
                  <a:cubicBezTo>
                    <a:pt x="0" y="511"/>
                    <a:pt x="97" y="657"/>
                    <a:pt x="243" y="657"/>
                  </a:cubicBezTo>
                  <a:cubicBezTo>
                    <a:pt x="319" y="657"/>
                    <a:pt x="396" y="609"/>
                    <a:pt x="423" y="539"/>
                  </a:cubicBezTo>
                  <a:lnTo>
                    <a:pt x="534" y="276"/>
                  </a:lnTo>
                  <a:cubicBezTo>
                    <a:pt x="601" y="119"/>
                    <a:pt x="475" y="0"/>
                    <a:pt x="350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6093;p67">
              <a:extLst>
                <a:ext uri="{FF2B5EF4-FFF2-40B4-BE49-F238E27FC236}">
                  <a16:creationId xmlns:a16="http://schemas.microsoft.com/office/drawing/2014/main" id="{C6C58187-5A64-4F16-8510-90B38BD7C1E6}"/>
                </a:ext>
              </a:extLst>
            </p:cNvPr>
            <p:cNvSpPr/>
            <p:nvPr/>
          </p:nvSpPr>
          <p:spPr>
            <a:xfrm>
              <a:off x="5994445" y="2364758"/>
              <a:ext cx="15527" cy="17524"/>
            </a:xfrm>
            <a:custGeom>
              <a:avLst/>
              <a:gdLst/>
              <a:ahLst/>
              <a:cxnLst/>
              <a:rect l="l" t="t" r="r" b="b"/>
              <a:pathLst>
                <a:path w="591" h="667" extrusionOk="0">
                  <a:moveTo>
                    <a:pt x="255" y="1"/>
                  </a:moveTo>
                  <a:cubicBezTo>
                    <a:pt x="129" y="1"/>
                    <a:pt x="1" y="118"/>
                    <a:pt x="63" y="278"/>
                  </a:cubicBezTo>
                  <a:lnTo>
                    <a:pt x="174" y="541"/>
                  </a:lnTo>
                  <a:cubicBezTo>
                    <a:pt x="202" y="611"/>
                    <a:pt x="271" y="659"/>
                    <a:pt x="354" y="666"/>
                  </a:cubicBezTo>
                  <a:cubicBezTo>
                    <a:pt x="493" y="666"/>
                    <a:pt x="590" y="521"/>
                    <a:pt x="542" y="389"/>
                  </a:cubicBezTo>
                  <a:lnTo>
                    <a:pt x="431" y="125"/>
                  </a:lnTo>
                  <a:cubicBezTo>
                    <a:pt x="396" y="38"/>
                    <a:pt x="326" y="1"/>
                    <a:pt x="25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6094;p67">
              <a:extLst>
                <a:ext uri="{FF2B5EF4-FFF2-40B4-BE49-F238E27FC236}">
                  <a16:creationId xmlns:a16="http://schemas.microsoft.com/office/drawing/2014/main" id="{945A2D23-9D84-4EA0-AD52-D00DA2402B6E}"/>
                </a:ext>
              </a:extLst>
            </p:cNvPr>
            <p:cNvSpPr/>
            <p:nvPr/>
          </p:nvSpPr>
          <p:spPr>
            <a:xfrm>
              <a:off x="6082641" y="2583161"/>
              <a:ext cx="15527" cy="17419"/>
            </a:xfrm>
            <a:custGeom>
              <a:avLst/>
              <a:gdLst/>
              <a:ahLst/>
              <a:cxnLst/>
              <a:rect l="l" t="t" r="r" b="b"/>
              <a:pathLst>
                <a:path w="591" h="663" extrusionOk="0">
                  <a:moveTo>
                    <a:pt x="254" y="1"/>
                  </a:moveTo>
                  <a:cubicBezTo>
                    <a:pt x="129" y="1"/>
                    <a:pt x="1" y="119"/>
                    <a:pt x="63" y="274"/>
                  </a:cubicBezTo>
                  <a:lnTo>
                    <a:pt x="174" y="538"/>
                  </a:lnTo>
                  <a:cubicBezTo>
                    <a:pt x="202" y="614"/>
                    <a:pt x="271" y="663"/>
                    <a:pt x="354" y="663"/>
                  </a:cubicBezTo>
                  <a:cubicBezTo>
                    <a:pt x="493" y="663"/>
                    <a:pt x="590" y="524"/>
                    <a:pt x="542" y="392"/>
                  </a:cubicBezTo>
                  <a:lnTo>
                    <a:pt x="431" y="129"/>
                  </a:lnTo>
                  <a:cubicBezTo>
                    <a:pt x="396" y="39"/>
                    <a:pt x="325" y="1"/>
                    <a:pt x="254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6095;p67">
              <a:extLst>
                <a:ext uri="{FF2B5EF4-FFF2-40B4-BE49-F238E27FC236}">
                  <a16:creationId xmlns:a16="http://schemas.microsoft.com/office/drawing/2014/main" id="{94695391-3121-4EC4-9380-22012955D5B4}"/>
                </a:ext>
              </a:extLst>
            </p:cNvPr>
            <p:cNvSpPr/>
            <p:nvPr/>
          </p:nvSpPr>
          <p:spPr>
            <a:xfrm>
              <a:off x="6144776" y="2431936"/>
              <a:ext cx="22069" cy="13399"/>
            </a:xfrm>
            <a:custGeom>
              <a:avLst/>
              <a:gdLst/>
              <a:ahLst/>
              <a:cxnLst/>
              <a:rect l="l" t="t" r="r" b="b"/>
              <a:pathLst>
                <a:path w="840" h="510" extrusionOk="0">
                  <a:moveTo>
                    <a:pt x="552" y="1"/>
                  </a:moveTo>
                  <a:cubicBezTo>
                    <a:pt x="527" y="1"/>
                    <a:pt x="500" y="6"/>
                    <a:pt x="473" y="17"/>
                  </a:cubicBezTo>
                  <a:lnTo>
                    <a:pt x="209" y="128"/>
                  </a:lnTo>
                  <a:cubicBezTo>
                    <a:pt x="1" y="204"/>
                    <a:pt x="63" y="509"/>
                    <a:pt x="285" y="509"/>
                  </a:cubicBezTo>
                  <a:cubicBezTo>
                    <a:pt x="306" y="509"/>
                    <a:pt x="334" y="502"/>
                    <a:pt x="355" y="495"/>
                  </a:cubicBezTo>
                  <a:lnTo>
                    <a:pt x="618" y="384"/>
                  </a:lnTo>
                  <a:cubicBezTo>
                    <a:pt x="839" y="298"/>
                    <a:pt x="745" y="1"/>
                    <a:pt x="552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6096;p67">
              <a:extLst>
                <a:ext uri="{FF2B5EF4-FFF2-40B4-BE49-F238E27FC236}">
                  <a16:creationId xmlns:a16="http://schemas.microsoft.com/office/drawing/2014/main" id="{3C3E3DA7-638E-4884-A1E2-F854F0BE1C74}"/>
                </a:ext>
              </a:extLst>
            </p:cNvPr>
            <p:cNvSpPr/>
            <p:nvPr/>
          </p:nvSpPr>
          <p:spPr>
            <a:xfrm>
              <a:off x="5926530" y="2520081"/>
              <a:ext cx="21964" cy="13268"/>
            </a:xfrm>
            <a:custGeom>
              <a:avLst/>
              <a:gdLst/>
              <a:ahLst/>
              <a:cxnLst/>
              <a:rect l="l" t="t" r="r" b="b"/>
              <a:pathLst>
                <a:path w="836" h="505" extrusionOk="0">
                  <a:moveTo>
                    <a:pt x="553" y="1"/>
                  </a:moveTo>
                  <a:cubicBezTo>
                    <a:pt x="527" y="1"/>
                    <a:pt x="499" y="6"/>
                    <a:pt x="470" y="19"/>
                  </a:cubicBezTo>
                  <a:lnTo>
                    <a:pt x="206" y="123"/>
                  </a:lnTo>
                  <a:cubicBezTo>
                    <a:pt x="1" y="205"/>
                    <a:pt x="59" y="504"/>
                    <a:pt x="275" y="504"/>
                  </a:cubicBezTo>
                  <a:cubicBezTo>
                    <a:pt x="278" y="504"/>
                    <a:pt x="280" y="504"/>
                    <a:pt x="283" y="504"/>
                  </a:cubicBezTo>
                  <a:lnTo>
                    <a:pt x="276" y="504"/>
                  </a:lnTo>
                  <a:cubicBezTo>
                    <a:pt x="303" y="504"/>
                    <a:pt x="331" y="504"/>
                    <a:pt x="352" y="490"/>
                  </a:cubicBezTo>
                  <a:lnTo>
                    <a:pt x="616" y="386"/>
                  </a:lnTo>
                  <a:cubicBezTo>
                    <a:pt x="835" y="301"/>
                    <a:pt x="744" y="1"/>
                    <a:pt x="553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6" name="Google Shape;6464;p67">
            <a:extLst>
              <a:ext uri="{FF2B5EF4-FFF2-40B4-BE49-F238E27FC236}">
                <a16:creationId xmlns:a16="http://schemas.microsoft.com/office/drawing/2014/main" id="{F226C1DB-B5E3-4D16-AC39-3D31BFAAA0C5}"/>
              </a:ext>
            </a:extLst>
          </p:cNvPr>
          <p:cNvGrpSpPr/>
          <p:nvPr/>
        </p:nvGrpSpPr>
        <p:grpSpPr>
          <a:xfrm>
            <a:off x="7029831" y="5927129"/>
            <a:ext cx="495955" cy="495955"/>
            <a:chOff x="4674908" y="3682271"/>
            <a:chExt cx="371966" cy="371966"/>
          </a:xfrm>
        </p:grpSpPr>
        <p:sp>
          <p:nvSpPr>
            <p:cNvPr id="237" name="Google Shape;6465;p67">
              <a:extLst>
                <a:ext uri="{FF2B5EF4-FFF2-40B4-BE49-F238E27FC236}">
                  <a16:creationId xmlns:a16="http://schemas.microsoft.com/office/drawing/2014/main" id="{E8A77770-CDE8-42C4-81FE-21C819C46E7B}"/>
                </a:ext>
              </a:extLst>
            </p:cNvPr>
            <p:cNvSpPr/>
            <p:nvPr/>
          </p:nvSpPr>
          <p:spPr>
            <a:xfrm>
              <a:off x="4674908" y="3682271"/>
              <a:ext cx="371966" cy="371966"/>
            </a:xfrm>
            <a:custGeom>
              <a:avLst/>
              <a:gdLst/>
              <a:ahLst/>
              <a:cxnLst/>
              <a:rect l="l" t="t" r="r" b="b"/>
              <a:pathLst>
                <a:path w="14158" h="14158" extrusionOk="0">
                  <a:moveTo>
                    <a:pt x="2394" y="1"/>
                  </a:moveTo>
                  <a:cubicBezTo>
                    <a:pt x="1069" y="1"/>
                    <a:pt x="1" y="1076"/>
                    <a:pt x="1" y="2401"/>
                  </a:cubicBezTo>
                  <a:lnTo>
                    <a:pt x="1" y="11765"/>
                  </a:lnTo>
                  <a:cubicBezTo>
                    <a:pt x="1" y="13083"/>
                    <a:pt x="1076" y="14158"/>
                    <a:pt x="2394" y="14158"/>
                  </a:cubicBezTo>
                  <a:lnTo>
                    <a:pt x="11757" y="14158"/>
                  </a:lnTo>
                  <a:cubicBezTo>
                    <a:pt x="13082" y="14158"/>
                    <a:pt x="14157" y="13083"/>
                    <a:pt x="14157" y="11758"/>
                  </a:cubicBezTo>
                  <a:lnTo>
                    <a:pt x="14157" y="2394"/>
                  </a:lnTo>
                  <a:cubicBezTo>
                    <a:pt x="14150" y="1076"/>
                    <a:pt x="13082" y="1"/>
                    <a:pt x="11757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6466;p67">
              <a:extLst>
                <a:ext uri="{FF2B5EF4-FFF2-40B4-BE49-F238E27FC236}">
                  <a16:creationId xmlns:a16="http://schemas.microsoft.com/office/drawing/2014/main" id="{67DB5854-B202-41F0-A84A-C2CD5BD7E22A}"/>
                </a:ext>
              </a:extLst>
            </p:cNvPr>
            <p:cNvSpPr/>
            <p:nvPr/>
          </p:nvSpPr>
          <p:spPr>
            <a:xfrm>
              <a:off x="4690934" y="3698140"/>
              <a:ext cx="339887" cy="340071"/>
            </a:xfrm>
            <a:custGeom>
              <a:avLst/>
              <a:gdLst/>
              <a:ahLst/>
              <a:cxnLst/>
              <a:rect l="l" t="t" r="r" b="b"/>
              <a:pathLst>
                <a:path w="12937" h="12944" extrusionOk="0">
                  <a:moveTo>
                    <a:pt x="1784" y="0"/>
                  </a:moveTo>
                  <a:cubicBezTo>
                    <a:pt x="799" y="0"/>
                    <a:pt x="1" y="805"/>
                    <a:pt x="1" y="1790"/>
                  </a:cubicBezTo>
                  <a:lnTo>
                    <a:pt x="1" y="11154"/>
                  </a:lnTo>
                  <a:cubicBezTo>
                    <a:pt x="1" y="12139"/>
                    <a:pt x="799" y="12943"/>
                    <a:pt x="1784" y="12943"/>
                  </a:cubicBezTo>
                  <a:lnTo>
                    <a:pt x="11147" y="12943"/>
                  </a:lnTo>
                  <a:cubicBezTo>
                    <a:pt x="12139" y="12943"/>
                    <a:pt x="12937" y="12146"/>
                    <a:pt x="12937" y="11154"/>
                  </a:cubicBezTo>
                  <a:lnTo>
                    <a:pt x="12937" y="1790"/>
                  </a:lnTo>
                  <a:cubicBezTo>
                    <a:pt x="12937" y="805"/>
                    <a:pt x="12139" y="0"/>
                    <a:pt x="11147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6467;p67">
              <a:extLst>
                <a:ext uri="{FF2B5EF4-FFF2-40B4-BE49-F238E27FC236}">
                  <a16:creationId xmlns:a16="http://schemas.microsoft.com/office/drawing/2014/main" id="{4CF869E8-6F67-4AAD-A031-CF1D5514EF18}"/>
                </a:ext>
              </a:extLst>
            </p:cNvPr>
            <p:cNvSpPr/>
            <p:nvPr/>
          </p:nvSpPr>
          <p:spPr>
            <a:xfrm>
              <a:off x="4802829" y="3742409"/>
              <a:ext cx="103908" cy="89169"/>
            </a:xfrm>
            <a:custGeom>
              <a:avLst/>
              <a:gdLst/>
              <a:ahLst/>
              <a:cxnLst/>
              <a:rect l="l" t="t" r="r" b="b"/>
              <a:pathLst>
                <a:path w="3955" h="3394" extrusionOk="0">
                  <a:moveTo>
                    <a:pt x="2262" y="1"/>
                  </a:moveTo>
                  <a:cubicBezTo>
                    <a:pt x="757" y="1"/>
                    <a:pt x="1" y="1825"/>
                    <a:pt x="1069" y="2893"/>
                  </a:cubicBezTo>
                  <a:cubicBezTo>
                    <a:pt x="1414" y="3239"/>
                    <a:pt x="1838" y="3393"/>
                    <a:pt x="2254" y="3393"/>
                  </a:cubicBezTo>
                  <a:cubicBezTo>
                    <a:pt x="3122" y="3393"/>
                    <a:pt x="3954" y="2716"/>
                    <a:pt x="3954" y="1693"/>
                  </a:cubicBezTo>
                  <a:cubicBezTo>
                    <a:pt x="3954" y="764"/>
                    <a:pt x="3198" y="1"/>
                    <a:pt x="2262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6468;p67">
              <a:extLst>
                <a:ext uri="{FF2B5EF4-FFF2-40B4-BE49-F238E27FC236}">
                  <a16:creationId xmlns:a16="http://schemas.microsoft.com/office/drawing/2014/main" id="{66B21DF6-6777-45D2-9834-2D065A3F1B3B}"/>
                </a:ext>
              </a:extLst>
            </p:cNvPr>
            <p:cNvSpPr/>
            <p:nvPr/>
          </p:nvSpPr>
          <p:spPr>
            <a:xfrm>
              <a:off x="4789167" y="3855591"/>
              <a:ext cx="143448" cy="138509"/>
            </a:xfrm>
            <a:custGeom>
              <a:avLst/>
              <a:gdLst/>
              <a:ahLst/>
              <a:cxnLst/>
              <a:rect l="l" t="t" r="r" b="b"/>
              <a:pathLst>
                <a:path w="5460" h="5272" extrusionOk="0">
                  <a:moveTo>
                    <a:pt x="403" y="0"/>
                  </a:moveTo>
                  <a:cubicBezTo>
                    <a:pt x="181" y="0"/>
                    <a:pt x="1" y="181"/>
                    <a:pt x="1" y="403"/>
                  </a:cubicBezTo>
                  <a:lnTo>
                    <a:pt x="1" y="957"/>
                  </a:lnTo>
                  <a:cubicBezTo>
                    <a:pt x="1" y="1179"/>
                    <a:pt x="181" y="1360"/>
                    <a:pt x="403" y="1360"/>
                  </a:cubicBezTo>
                  <a:lnTo>
                    <a:pt x="764" y="1360"/>
                  </a:lnTo>
                  <a:cubicBezTo>
                    <a:pt x="986" y="1360"/>
                    <a:pt x="1166" y="1533"/>
                    <a:pt x="1166" y="1755"/>
                  </a:cubicBezTo>
                  <a:lnTo>
                    <a:pt x="1166" y="3517"/>
                  </a:lnTo>
                  <a:cubicBezTo>
                    <a:pt x="1166" y="3732"/>
                    <a:pt x="986" y="3912"/>
                    <a:pt x="764" y="3912"/>
                  </a:cubicBezTo>
                  <a:lnTo>
                    <a:pt x="514" y="3912"/>
                  </a:lnTo>
                  <a:cubicBezTo>
                    <a:pt x="292" y="3912"/>
                    <a:pt x="112" y="4093"/>
                    <a:pt x="112" y="4315"/>
                  </a:cubicBezTo>
                  <a:lnTo>
                    <a:pt x="112" y="4869"/>
                  </a:lnTo>
                  <a:cubicBezTo>
                    <a:pt x="112" y="5091"/>
                    <a:pt x="292" y="5272"/>
                    <a:pt x="514" y="5272"/>
                  </a:cubicBezTo>
                  <a:lnTo>
                    <a:pt x="5057" y="5272"/>
                  </a:lnTo>
                  <a:cubicBezTo>
                    <a:pt x="5279" y="5272"/>
                    <a:pt x="5459" y="5091"/>
                    <a:pt x="5459" y="4869"/>
                  </a:cubicBezTo>
                  <a:lnTo>
                    <a:pt x="5459" y="4321"/>
                  </a:lnTo>
                  <a:cubicBezTo>
                    <a:pt x="5459" y="4100"/>
                    <a:pt x="5279" y="3919"/>
                    <a:pt x="5057" y="3919"/>
                  </a:cubicBezTo>
                  <a:lnTo>
                    <a:pt x="4807" y="3919"/>
                  </a:lnTo>
                  <a:cubicBezTo>
                    <a:pt x="4585" y="3919"/>
                    <a:pt x="4405" y="3739"/>
                    <a:pt x="4405" y="3517"/>
                  </a:cubicBezTo>
                  <a:lnTo>
                    <a:pt x="4405" y="403"/>
                  </a:lnTo>
                  <a:cubicBezTo>
                    <a:pt x="4405" y="181"/>
                    <a:pt x="4225" y="0"/>
                    <a:pt x="4003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1" name="Text Placeholder 4">
            <a:extLst>
              <a:ext uri="{FF2B5EF4-FFF2-40B4-BE49-F238E27FC236}">
                <a16:creationId xmlns:a16="http://schemas.microsoft.com/office/drawing/2014/main" id="{3C1DC97C-E581-4F24-9244-C03FBF9E0D27}"/>
              </a:ext>
            </a:extLst>
          </p:cNvPr>
          <p:cNvSpPr txBox="1">
            <a:spLocks/>
          </p:cNvSpPr>
          <p:nvPr/>
        </p:nvSpPr>
        <p:spPr>
          <a:xfrm>
            <a:off x="7321188" y="5831464"/>
            <a:ext cx="2419731" cy="595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pPr marL="203195" indent="0" defTabSz="1219170">
              <a:buClr>
                <a:prstClr val="white"/>
              </a:buClr>
              <a:buNone/>
              <a:defRPr/>
            </a:pPr>
            <a:r>
              <a:rPr lang="en-US" sz="2133" kern="0" dirty="0">
                <a:solidFill>
                  <a:prstClr val="white"/>
                </a:solidFill>
              </a:rPr>
              <a:t>Independent Jot</a:t>
            </a:r>
          </a:p>
          <a:p>
            <a:pPr marL="203195" indent="0" defTabSz="1219170">
              <a:buClr>
                <a:prstClr val="white"/>
              </a:buClr>
              <a:buNone/>
              <a:defRPr/>
            </a:pPr>
            <a:endParaRPr lang="en-US" sz="1000" kern="0" dirty="0">
              <a:solidFill>
                <a:prstClr val="white"/>
              </a:solidFill>
            </a:endParaRPr>
          </a:p>
          <a:p>
            <a:pPr marL="203195" indent="0" defTabSz="1219170">
              <a:buClr>
                <a:prstClr val="white"/>
              </a:buClr>
              <a:buNone/>
              <a:defRPr/>
            </a:pPr>
            <a:r>
              <a:rPr lang="en-US" sz="2133" kern="0" dirty="0">
                <a:solidFill>
                  <a:prstClr val="white"/>
                </a:solidFill>
              </a:rPr>
              <a:t>Whole Group</a:t>
            </a:r>
          </a:p>
        </p:txBody>
      </p:sp>
      <p:sp>
        <p:nvSpPr>
          <p:cNvPr id="163" name="Google Shape;662;p43">
            <a:extLst>
              <a:ext uri="{FF2B5EF4-FFF2-40B4-BE49-F238E27FC236}">
                <a16:creationId xmlns:a16="http://schemas.microsoft.com/office/drawing/2014/main" id="{D6A72235-AE78-47C2-B0A0-92101730CB31}"/>
              </a:ext>
            </a:extLst>
          </p:cNvPr>
          <p:cNvSpPr/>
          <p:nvPr/>
        </p:nvSpPr>
        <p:spPr>
          <a:xfrm>
            <a:off x="10710443" y="467463"/>
            <a:ext cx="1158240" cy="11582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defRPr/>
            </a:pPr>
            <a:endParaRPr sz="2400" kern="0">
              <a:solidFill>
                <a:sysClr val="windowText" lastClr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4C62F00B-97A2-4F7F-83B5-1073905E4159}"/>
              </a:ext>
            </a:extLst>
          </p:cNvPr>
          <p:cNvGrpSpPr/>
          <p:nvPr/>
        </p:nvGrpSpPr>
        <p:grpSpPr>
          <a:xfrm>
            <a:off x="10869680" y="698188"/>
            <a:ext cx="806237" cy="674497"/>
            <a:chOff x="5927593" y="419031"/>
            <a:chExt cx="2451625" cy="2051026"/>
          </a:xfrm>
        </p:grpSpPr>
        <p:grpSp>
          <p:nvGrpSpPr>
            <p:cNvPr id="165" name="Google Shape;16036;p73">
              <a:extLst>
                <a:ext uri="{FF2B5EF4-FFF2-40B4-BE49-F238E27FC236}">
                  <a16:creationId xmlns:a16="http://schemas.microsoft.com/office/drawing/2014/main" id="{0252F135-6FD8-4434-835E-E8743467AA3D}"/>
                </a:ext>
              </a:extLst>
            </p:cNvPr>
            <p:cNvGrpSpPr/>
            <p:nvPr/>
          </p:nvGrpSpPr>
          <p:grpSpPr>
            <a:xfrm>
              <a:off x="5927593" y="1181807"/>
              <a:ext cx="1725126" cy="1286091"/>
              <a:chOff x="1798763" y="3395401"/>
              <a:chExt cx="376185" cy="280448"/>
            </a:xfrm>
          </p:grpSpPr>
          <p:sp>
            <p:nvSpPr>
              <p:cNvPr id="188" name="Google Shape;16037;p73">
                <a:extLst>
                  <a:ext uri="{FF2B5EF4-FFF2-40B4-BE49-F238E27FC236}">
                    <a16:creationId xmlns:a16="http://schemas.microsoft.com/office/drawing/2014/main" id="{CDDA60AD-1837-48AA-B2F1-7BA60CF9053F}"/>
                  </a:ext>
                </a:extLst>
              </p:cNvPr>
              <p:cNvSpPr/>
              <p:nvPr/>
            </p:nvSpPr>
            <p:spPr>
              <a:xfrm>
                <a:off x="2097352" y="3478660"/>
                <a:ext cx="47711" cy="42023"/>
              </a:xfrm>
              <a:custGeom>
                <a:avLst/>
                <a:gdLst/>
                <a:ahLst/>
                <a:cxnLst/>
                <a:rect l="l" t="t" r="r" b="b"/>
                <a:pathLst>
                  <a:path w="1820" h="1603" extrusionOk="0">
                    <a:moveTo>
                      <a:pt x="910" y="1"/>
                    </a:moveTo>
                    <a:cubicBezTo>
                      <a:pt x="405" y="1"/>
                      <a:pt x="0" y="361"/>
                      <a:pt x="0" y="809"/>
                    </a:cubicBezTo>
                    <a:cubicBezTo>
                      <a:pt x="0" y="1242"/>
                      <a:pt x="405" y="1603"/>
                      <a:pt x="910" y="1603"/>
                    </a:cubicBezTo>
                    <a:cubicBezTo>
                      <a:pt x="1401" y="1603"/>
                      <a:pt x="1819" y="1242"/>
                      <a:pt x="1819" y="809"/>
                    </a:cubicBezTo>
                    <a:cubicBezTo>
                      <a:pt x="1819" y="361"/>
                      <a:pt x="1401" y="1"/>
                      <a:pt x="910" y="1"/>
                    </a:cubicBezTo>
                    <a:close/>
                  </a:path>
                </a:pathLst>
              </a:custGeom>
              <a:solidFill>
                <a:srgbClr val="92A9B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6038;p73">
                <a:extLst>
                  <a:ext uri="{FF2B5EF4-FFF2-40B4-BE49-F238E27FC236}">
                    <a16:creationId xmlns:a16="http://schemas.microsoft.com/office/drawing/2014/main" id="{D04E1C8D-D836-4DF9-B965-93B7CC321655}"/>
                  </a:ext>
                </a:extLst>
              </p:cNvPr>
              <p:cNvSpPr/>
              <p:nvPr/>
            </p:nvSpPr>
            <p:spPr>
              <a:xfrm>
                <a:off x="2097352" y="3478660"/>
                <a:ext cx="32559" cy="42023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603" extrusionOk="0">
                    <a:moveTo>
                      <a:pt x="910" y="1"/>
                    </a:moveTo>
                    <a:cubicBezTo>
                      <a:pt x="405" y="1"/>
                      <a:pt x="0" y="361"/>
                      <a:pt x="0" y="809"/>
                    </a:cubicBezTo>
                    <a:cubicBezTo>
                      <a:pt x="0" y="1242"/>
                      <a:pt x="405" y="1603"/>
                      <a:pt x="910" y="1603"/>
                    </a:cubicBezTo>
                    <a:cubicBezTo>
                      <a:pt x="1025" y="1603"/>
                      <a:pt x="1141" y="1574"/>
                      <a:pt x="1242" y="1545"/>
                    </a:cubicBezTo>
                    <a:cubicBezTo>
                      <a:pt x="924" y="1444"/>
                      <a:pt x="693" y="1141"/>
                      <a:pt x="679" y="809"/>
                    </a:cubicBezTo>
                    <a:cubicBezTo>
                      <a:pt x="693" y="462"/>
                      <a:pt x="924" y="159"/>
                      <a:pt x="1242" y="73"/>
                    </a:cubicBezTo>
                    <a:cubicBezTo>
                      <a:pt x="1141" y="29"/>
                      <a:pt x="1025" y="1"/>
                      <a:pt x="910" y="1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6039;p73">
                <a:extLst>
                  <a:ext uri="{FF2B5EF4-FFF2-40B4-BE49-F238E27FC236}">
                    <a16:creationId xmlns:a16="http://schemas.microsoft.com/office/drawing/2014/main" id="{3F035DC2-0EC7-4602-9CF7-E3ACD6751D07}"/>
                  </a:ext>
                </a:extLst>
              </p:cNvPr>
              <p:cNvSpPr/>
              <p:nvPr/>
            </p:nvSpPr>
            <p:spPr>
              <a:xfrm>
                <a:off x="2067441" y="3580452"/>
                <a:ext cx="107508" cy="95396"/>
              </a:xfrm>
              <a:custGeom>
                <a:avLst/>
                <a:gdLst/>
                <a:ahLst/>
                <a:cxnLst/>
                <a:rect l="l" t="t" r="r" b="b"/>
                <a:pathLst>
                  <a:path w="4101" h="3639" extrusionOk="0">
                    <a:moveTo>
                      <a:pt x="1358" y="1"/>
                    </a:moveTo>
                    <a:lnTo>
                      <a:pt x="1358" y="679"/>
                    </a:lnTo>
                    <a:cubicBezTo>
                      <a:pt x="1358" y="852"/>
                      <a:pt x="1271" y="1011"/>
                      <a:pt x="1113" y="1083"/>
                    </a:cubicBezTo>
                    <a:lnTo>
                      <a:pt x="376" y="1444"/>
                    </a:lnTo>
                    <a:cubicBezTo>
                      <a:pt x="145" y="1560"/>
                      <a:pt x="1" y="1805"/>
                      <a:pt x="1" y="2065"/>
                    </a:cubicBezTo>
                    <a:lnTo>
                      <a:pt x="1" y="3407"/>
                    </a:lnTo>
                    <a:cubicBezTo>
                      <a:pt x="1" y="3523"/>
                      <a:pt x="102" y="3638"/>
                      <a:pt x="232" y="3638"/>
                    </a:cubicBezTo>
                    <a:lnTo>
                      <a:pt x="3870" y="3638"/>
                    </a:lnTo>
                    <a:cubicBezTo>
                      <a:pt x="3985" y="3638"/>
                      <a:pt x="4101" y="3523"/>
                      <a:pt x="4101" y="3407"/>
                    </a:cubicBezTo>
                    <a:lnTo>
                      <a:pt x="4101" y="2065"/>
                    </a:lnTo>
                    <a:cubicBezTo>
                      <a:pt x="4086" y="1805"/>
                      <a:pt x="3942" y="1560"/>
                      <a:pt x="3711" y="1444"/>
                    </a:cubicBezTo>
                    <a:lnTo>
                      <a:pt x="2975" y="1083"/>
                    </a:lnTo>
                    <a:cubicBezTo>
                      <a:pt x="2830" y="1011"/>
                      <a:pt x="2729" y="852"/>
                      <a:pt x="2729" y="679"/>
                    </a:cubicBez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16040;p73">
                <a:extLst>
                  <a:ext uri="{FF2B5EF4-FFF2-40B4-BE49-F238E27FC236}">
                    <a16:creationId xmlns:a16="http://schemas.microsoft.com/office/drawing/2014/main" id="{35C1A7B4-3C8C-47B1-9F50-764281743DEA}"/>
                  </a:ext>
                </a:extLst>
              </p:cNvPr>
              <p:cNvSpPr/>
              <p:nvPr/>
            </p:nvSpPr>
            <p:spPr>
              <a:xfrm>
                <a:off x="2103014" y="3580085"/>
                <a:ext cx="36360" cy="23856"/>
              </a:xfrm>
              <a:custGeom>
                <a:avLst/>
                <a:gdLst/>
                <a:ahLst/>
                <a:cxnLst/>
                <a:rect l="l" t="t" r="r" b="b"/>
                <a:pathLst>
                  <a:path w="1387" h="910" extrusionOk="0">
                    <a:moveTo>
                      <a:pt x="1" y="0"/>
                    </a:moveTo>
                    <a:lnTo>
                      <a:pt x="1" y="693"/>
                    </a:lnTo>
                    <a:cubicBezTo>
                      <a:pt x="1" y="722"/>
                      <a:pt x="1" y="751"/>
                      <a:pt x="1" y="780"/>
                    </a:cubicBezTo>
                    <a:cubicBezTo>
                      <a:pt x="217" y="866"/>
                      <a:pt x="448" y="910"/>
                      <a:pt x="694" y="910"/>
                    </a:cubicBezTo>
                    <a:cubicBezTo>
                      <a:pt x="925" y="910"/>
                      <a:pt x="1170" y="866"/>
                      <a:pt x="1387" y="780"/>
                    </a:cubicBezTo>
                    <a:cubicBezTo>
                      <a:pt x="1372" y="751"/>
                      <a:pt x="1372" y="722"/>
                      <a:pt x="1372" y="693"/>
                    </a:cubicBez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94A5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6041;p73">
                <a:extLst>
                  <a:ext uri="{FF2B5EF4-FFF2-40B4-BE49-F238E27FC236}">
                    <a16:creationId xmlns:a16="http://schemas.microsoft.com/office/drawing/2014/main" id="{D2EE2643-CEB5-4CFD-A16D-383887D901B2}"/>
                  </a:ext>
                </a:extLst>
              </p:cNvPr>
              <p:cNvSpPr/>
              <p:nvPr/>
            </p:nvSpPr>
            <p:spPr>
              <a:xfrm>
                <a:off x="2067441" y="3611491"/>
                <a:ext cx="107141" cy="64358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2455" extrusionOk="0">
                    <a:moveTo>
                      <a:pt x="896" y="0"/>
                    </a:moveTo>
                    <a:lnTo>
                      <a:pt x="376" y="260"/>
                    </a:lnTo>
                    <a:cubicBezTo>
                      <a:pt x="145" y="376"/>
                      <a:pt x="1" y="621"/>
                      <a:pt x="1" y="881"/>
                    </a:cubicBezTo>
                    <a:lnTo>
                      <a:pt x="1" y="2223"/>
                    </a:lnTo>
                    <a:cubicBezTo>
                      <a:pt x="1" y="2339"/>
                      <a:pt x="102" y="2454"/>
                      <a:pt x="218" y="2454"/>
                    </a:cubicBezTo>
                    <a:lnTo>
                      <a:pt x="3870" y="2454"/>
                    </a:lnTo>
                    <a:cubicBezTo>
                      <a:pt x="3985" y="2454"/>
                      <a:pt x="4086" y="2339"/>
                      <a:pt x="4086" y="2223"/>
                    </a:cubicBezTo>
                    <a:lnTo>
                      <a:pt x="4086" y="881"/>
                    </a:lnTo>
                    <a:cubicBezTo>
                      <a:pt x="4086" y="621"/>
                      <a:pt x="3942" y="376"/>
                      <a:pt x="3711" y="260"/>
                    </a:cubicBezTo>
                    <a:lnTo>
                      <a:pt x="3191" y="0"/>
                    </a:lnTo>
                    <a:cubicBezTo>
                      <a:pt x="2924" y="419"/>
                      <a:pt x="2484" y="628"/>
                      <a:pt x="2044" y="628"/>
                    </a:cubicBezTo>
                    <a:cubicBezTo>
                      <a:pt x="1603" y="628"/>
                      <a:pt x="1163" y="419"/>
                      <a:pt x="896" y="0"/>
                    </a:cubicBezTo>
                    <a:close/>
                  </a:path>
                </a:pathLst>
              </a:custGeom>
              <a:solidFill>
                <a:srgbClr val="37A76F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16042;p73">
                <a:extLst>
                  <a:ext uri="{FF2B5EF4-FFF2-40B4-BE49-F238E27FC236}">
                    <a16:creationId xmlns:a16="http://schemas.microsoft.com/office/drawing/2014/main" id="{F813BCBF-D845-414A-B3D6-C35D0E412591}"/>
                  </a:ext>
                </a:extLst>
              </p:cNvPr>
              <p:cNvSpPr/>
              <p:nvPr/>
            </p:nvSpPr>
            <p:spPr>
              <a:xfrm>
                <a:off x="2079185" y="3496827"/>
                <a:ext cx="83652" cy="83285"/>
              </a:xfrm>
              <a:custGeom>
                <a:avLst/>
                <a:gdLst/>
                <a:ahLst/>
                <a:cxnLst/>
                <a:rect l="l" t="t" r="r" b="b"/>
                <a:pathLst>
                  <a:path w="3191" h="3177" extrusionOk="0">
                    <a:moveTo>
                      <a:pt x="1603" y="0"/>
                    </a:moveTo>
                    <a:cubicBezTo>
                      <a:pt x="722" y="0"/>
                      <a:pt x="0" y="708"/>
                      <a:pt x="0" y="1588"/>
                    </a:cubicBezTo>
                    <a:cubicBezTo>
                      <a:pt x="0" y="2469"/>
                      <a:pt x="722" y="3176"/>
                      <a:pt x="1603" y="3176"/>
                    </a:cubicBezTo>
                    <a:cubicBezTo>
                      <a:pt x="2483" y="3176"/>
                      <a:pt x="3191" y="2469"/>
                      <a:pt x="3191" y="1588"/>
                    </a:cubicBezTo>
                    <a:cubicBezTo>
                      <a:pt x="3191" y="708"/>
                      <a:pt x="2483" y="0"/>
                      <a:pt x="1603" y="0"/>
                    </a:cubicBezTo>
                    <a:close/>
                  </a:path>
                </a:pathLst>
              </a:custGeom>
              <a:solidFill>
                <a:srgbClr val="667A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16043;p73">
                <a:extLst>
                  <a:ext uri="{FF2B5EF4-FFF2-40B4-BE49-F238E27FC236}">
                    <a16:creationId xmlns:a16="http://schemas.microsoft.com/office/drawing/2014/main" id="{84BBF8B7-5423-4B9C-9BE2-4167460AB947}"/>
                  </a:ext>
                </a:extLst>
              </p:cNvPr>
              <p:cNvSpPr/>
              <p:nvPr/>
            </p:nvSpPr>
            <p:spPr>
              <a:xfrm>
                <a:off x="2095071" y="3496827"/>
                <a:ext cx="69653" cy="75342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874" extrusionOk="0">
                    <a:moveTo>
                      <a:pt x="997" y="0"/>
                    </a:moveTo>
                    <a:cubicBezTo>
                      <a:pt x="246" y="0"/>
                      <a:pt x="1" y="1025"/>
                      <a:pt x="665" y="1372"/>
                    </a:cubicBezTo>
                    <a:cubicBezTo>
                      <a:pt x="694" y="1386"/>
                      <a:pt x="708" y="1401"/>
                      <a:pt x="737" y="1401"/>
                    </a:cubicBezTo>
                    <a:lnTo>
                      <a:pt x="1516" y="2844"/>
                    </a:lnTo>
                    <a:cubicBezTo>
                      <a:pt x="1516" y="2844"/>
                      <a:pt x="1733" y="2859"/>
                      <a:pt x="1950" y="2873"/>
                    </a:cubicBezTo>
                    <a:cubicBezTo>
                      <a:pt x="2411" y="2527"/>
                      <a:pt x="2657" y="1949"/>
                      <a:pt x="2570" y="1372"/>
                    </a:cubicBezTo>
                    <a:cubicBezTo>
                      <a:pt x="2484" y="708"/>
                      <a:pt x="1993" y="188"/>
                      <a:pt x="1343" y="29"/>
                    </a:cubicBezTo>
                    <a:cubicBezTo>
                      <a:pt x="1228" y="15"/>
                      <a:pt x="1112" y="0"/>
                      <a:pt x="997" y="0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6044;p73">
                <a:extLst>
                  <a:ext uri="{FF2B5EF4-FFF2-40B4-BE49-F238E27FC236}">
                    <a16:creationId xmlns:a16="http://schemas.microsoft.com/office/drawing/2014/main" id="{680A64C8-9A15-4E9A-8142-9CD921D5AB28}"/>
                  </a:ext>
                </a:extLst>
              </p:cNvPr>
              <p:cNvSpPr/>
              <p:nvPr/>
            </p:nvSpPr>
            <p:spPr>
              <a:xfrm>
                <a:off x="2085241" y="3533449"/>
                <a:ext cx="71541" cy="58774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2242" extrusionOk="0">
                    <a:moveTo>
                      <a:pt x="1060" y="1"/>
                    </a:moveTo>
                    <a:cubicBezTo>
                      <a:pt x="972" y="1"/>
                      <a:pt x="890" y="45"/>
                      <a:pt x="852" y="134"/>
                    </a:cubicBezTo>
                    <a:cubicBezTo>
                      <a:pt x="766" y="292"/>
                      <a:pt x="664" y="422"/>
                      <a:pt x="535" y="538"/>
                    </a:cubicBezTo>
                    <a:cubicBezTo>
                      <a:pt x="419" y="653"/>
                      <a:pt x="275" y="740"/>
                      <a:pt x="130" y="812"/>
                    </a:cubicBezTo>
                    <a:cubicBezTo>
                      <a:pt x="44" y="855"/>
                      <a:pt x="0" y="956"/>
                      <a:pt x="15" y="1057"/>
                    </a:cubicBezTo>
                    <a:cubicBezTo>
                      <a:pt x="102" y="1736"/>
                      <a:pt x="679" y="2241"/>
                      <a:pt x="1372" y="2241"/>
                    </a:cubicBezTo>
                    <a:cubicBezTo>
                      <a:pt x="2079" y="2241"/>
                      <a:pt x="2671" y="1693"/>
                      <a:pt x="2729" y="985"/>
                    </a:cubicBezTo>
                    <a:cubicBezTo>
                      <a:pt x="2729" y="913"/>
                      <a:pt x="2700" y="841"/>
                      <a:pt x="2642" y="798"/>
                    </a:cubicBezTo>
                    <a:cubicBezTo>
                      <a:pt x="2195" y="422"/>
                      <a:pt x="1675" y="148"/>
                      <a:pt x="1098" y="4"/>
                    </a:cubicBezTo>
                    <a:cubicBezTo>
                      <a:pt x="1085" y="2"/>
                      <a:pt x="1072" y="1"/>
                      <a:pt x="1060" y="1"/>
                    </a:cubicBezTo>
                    <a:close/>
                  </a:path>
                </a:pathLst>
              </a:custGeom>
              <a:solidFill>
                <a:srgbClr val="BCC9D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6045;p73">
                <a:extLst>
                  <a:ext uri="{FF2B5EF4-FFF2-40B4-BE49-F238E27FC236}">
                    <a16:creationId xmlns:a16="http://schemas.microsoft.com/office/drawing/2014/main" id="{6F5CE203-6278-4C49-A3B1-99B0907CD86C}"/>
                  </a:ext>
                </a:extLst>
              </p:cNvPr>
              <p:cNvSpPr/>
              <p:nvPr/>
            </p:nvSpPr>
            <p:spPr>
              <a:xfrm>
                <a:off x="2085608" y="3533449"/>
                <a:ext cx="71567" cy="58381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2227" extrusionOk="0">
                    <a:moveTo>
                      <a:pt x="1060" y="1"/>
                    </a:moveTo>
                    <a:cubicBezTo>
                      <a:pt x="969" y="1"/>
                      <a:pt x="876" y="45"/>
                      <a:pt x="838" y="134"/>
                    </a:cubicBezTo>
                    <a:cubicBezTo>
                      <a:pt x="780" y="249"/>
                      <a:pt x="723" y="350"/>
                      <a:pt x="636" y="437"/>
                    </a:cubicBezTo>
                    <a:cubicBezTo>
                      <a:pt x="607" y="480"/>
                      <a:pt x="564" y="509"/>
                      <a:pt x="535" y="538"/>
                    </a:cubicBezTo>
                    <a:cubicBezTo>
                      <a:pt x="405" y="653"/>
                      <a:pt x="275" y="740"/>
                      <a:pt x="131" y="812"/>
                    </a:cubicBezTo>
                    <a:cubicBezTo>
                      <a:pt x="44" y="855"/>
                      <a:pt x="1" y="956"/>
                      <a:pt x="1" y="1057"/>
                    </a:cubicBezTo>
                    <a:cubicBezTo>
                      <a:pt x="88" y="1649"/>
                      <a:pt x="549" y="2126"/>
                      <a:pt x="1156" y="2227"/>
                    </a:cubicBezTo>
                    <a:cubicBezTo>
                      <a:pt x="838" y="2025"/>
                      <a:pt x="665" y="1693"/>
                      <a:pt x="679" y="1332"/>
                    </a:cubicBezTo>
                    <a:lnTo>
                      <a:pt x="679" y="1000"/>
                    </a:lnTo>
                    <a:cubicBezTo>
                      <a:pt x="737" y="971"/>
                      <a:pt x="780" y="928"/>
                      <a:pt x="838" y="884"/>
                    </a:cubicBezTo>
                    <a:cubicBezTo>
                      <a:pt x="954" y="769"/>
                      <a:pt x="1069" y="639"/>
                      <a:pt x="1156" y="494"/>
                    </a:cubicBezTo>
                    <a:cubicBezTo>
                      <a:pt x="1589" y="624"/>
                      <a:pt x="1993" y="855"/>
                      <a:pt x="2339" y="1144"/>
                    </a:cubicBezTo>
                    <a:cubicBezTo>
                      <a:pt x="2383" y="1173"/>
                      <a:pt x="2498" y="1274"/>
                      <a:pt x="2614" y="1389"/>
                    </a:cubicBezTo>
                    <a:cubicBezTo>
                      <a:pt x="2671" y="1260"/>
                      <a:pt x="2715" y="1130"/>
                      <a:pt x="2715" y="985"/>
                    </a:cubicBezTo>
                    <a:cubicBezTo>
                      <a:pt x="2729" y="913"/>
                      <a:pt x="2700" y="841"/>
                      <a:pt x="2643" y="798"/>
                    </a:cubicBezTo>
                    <a:cubicBezTo>
                      <a:pt x="2195" y="422"/>
                      <a:pt x="1661" y="148"/>
                      <a:pt x="1098" y="4"/>
                    </a:cubicBezTo>
                    <a:cubicBezTo>
                      <a:pt x="1085" y="2"/>
                      <a:pt x="1072" y="1"/>
                      <a:pt x="1060" y="1"/>
                    </a:cubicBez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6046;p73">
                <a:extLst>
                  <a:ext uri="{FF2B5EF4-FFF2-40B4-BE49-F238E27FC236}">
                    <a16:creationId xmlns:a16="http://schemas.microsoft.com/office/drawing/2014/main" id="{BF57A928-997F-44F6-A60A-2ECEA76370A6}"/>
                  </a:ext>
                </a:extLst>
              </p:cNvPr>
              <p:cNvSpPr/>
              <p:nvPr/>
            </p:nvSpPr>
            <p:spPr>
              <a:xfrm>
                <a:off x="2150699" y="3623969"/>
                <a:ext cx="24249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925" h="1979" extrusionOk="0">
                    <a:moveTo>
                      <a:pt x="780" y="1"/>
                    </a:moveTo>
                    <a:lnTo>
                      <a:pt x="174" y="463"/>
                    </a:lnTo>
                    <a:cubicBezTo>
                      <a:pt x="73" y="549"/>
                      <a:pt x="1" y="694"/>
                      <a:pt x="15" y="824"/>
                    </a:cubicBezTo>
                    <a:lnTo>
                      <a:pt x="15" y="1978"/>
                    </a:lnTo>
                    <a:lnTo>
                      <a:pt x="694" y="1978"/>
                    </a:lnTo>
                    <a:cubicBezTo>
                      <a:pt x="809" y="1978"/>
                      <a:pt x="925" y="1877"/>
                      <a:pt x="925" y="1747"/>
                    </a:cubicBezTo>
                    <a:lnTo>
                      <a:pt x="925" y="405"/>
                    </a:lnTo>
                    <a:cubicBezTo>
                      <a:pt x="910" y="261"/>
                      <a:pt x="867" y="116"/>
                      <a:pt x="780" y="1"/>
                    </a:cubicBezTo>
                    <a:close/>
                  </a:path>
                </a:pathLst>
              </a:custGeom>
              <a:solidFill>
                <a:srgbClr val="37A76F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6047;p73">
                <a:extLst>
                  <a:ext uri="{FF2B5EF4-FFF2-40B4-BE49-F238E27FC236}">
                    <a16:creationId xmlns:a16="http://schemas.microsoft.com/office/drawing/2014/main" id="{D580831F-D69B-429A-B825-03A8AA678F10}"/>
                  </a:ext>
                </a:extLst>
              </p:cNvPr>
              <p:cNvSpPr/>
              <p:nvPr/>
            </p:nvSpPr>
            <p:spPr>
              <a:xfrm>
                <a:off x="1816930" y="3502882"/>
                <a:ext cx="29938" cy="6548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2498" extrusionOk="0">
                    <a:moveTo>
                      <a:pt x="679" y="0"/>
                    </a:moveTo>
                    <a:cubicBezTo>
                      <a:pt x="304" y="0"/>
                      <a:pt x="1" y="304"/>
                      <a:pt x="1" y="679"/>
                    </a:cubicBezTo>
                    <a:lnTo>
                      <a:pt x="1" y="838"/>
                    </a:lnTo>
                    <a:cubicBezTo>
                      <a:pt x="1" y="1025"/>
                      <a:pt x="30" y="1227"/>
                      <a:pt x="87" y="1415"/>
                    </a:cubicBezTo>
                    <a:lnTo>
                      <a:pt x="448" y="2498"/>
                    </a:lnTo>
                    <a:lnTo>
                      <a:pt x="1141" y="2498"/>
                    </a:lnTo>
                    <a:lnTo>
                      <a:pt x="1141" y="0"/>
                    </a:lnTo>
                    <a:close/>
                  </a:path>
                </a:pathLst>
              </a:custGeom>
              <a:solidFill>
                <a:srgbClr val="667A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16048;p73">
                <a:extLst>
                  <a:ext uri="{FF2B5EF4-FFF2-40B4-BE49-F238E27FC236}">
                    <a16:creationId xmlns:a16="http://schemas.microsoft.com/office/drawing/2014/main" id="{1EFD721C-6421-47BA-A0E7-47A07C8843BE}"/>
                  </a:ext>
                </a:extLst>
              </p:cNvPr>
              <p:cNvSpPr/>
              <p:nvPr/>
            </p:nvSpPr>
            <p:spPr>
              <a:xfrm>
                <a:off x="1828674" y="3496827"/>
                <a:ext cx="71541" cy="71541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2729" extrusionOk="0">
                    <a:moveTo>
                      <a:pt x="693" y="0"/>
                    </a:moveTo>
                    <a:cubicBezTo>
                      <a:pt x="318" y="0"/>
                      <a:pt x="0" y="304"/>
                      <a:pt x="0" y="679"/>
                    </a:cubicBezTo>
                    <a:cubicBezTo>
                      <a:pt x="0" y="939"/>
                      <a:pt x="202" y="1141"/>
                      <a:pt x="462" y="1141"/>
                    </a:cubicBezTo>
                    <a:lnTo>
                      <a:pt x="2281" y="2729"/>
                    </a:lnTo>
                    <a:lnTo>
                      <a:pt x="2671" y="1386"/>
                    </a:lnTo>
                    <a:cubicBezTo>
                      <a:pt x="2714" y="1213"/>
                      <a:pt x="2729" y="1040"/>
                      <a:pt x="2729" y="881"/>
                    </a:cubicBezTo>
                    <a:lnTo>
                      <a:pt x="2729" y="448"/>
                    </a:lnTo>
                    <a:cubicBezTo>
                      <a:pt x="2729" y="203"/>
                      <a:pt x="2526" y="0"/>
                      <a:pt x="2281" y="0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16049;p73">
                <a:extLst>
                  <a:ext uri="{FF2B5EF4-FFF2-40B4-BE49-F238E27FC236}">
                    <a16:creationId xmlns:a16="http://schemas.microsoft.com/office/drawing/2014/main" id="{23055E72-A13F-4924-8158-DDBEC4874557}"/>
                  </a:ext>
                </a:extLst>
              </p:cNvPr>
              <p:cNvSpPr/>
              <p:nvPr/>
            </p:nvSpPr>
            <p:spPr>
              <a:xfrm>
                <a:off x="1840786" y="3586141"/>
                <a:ext cx="35967" cy="26503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1011" extrusionOk="0">
                    <a:moveTo>
                      <a:pt x="0" y="0"/>
                    </a:moveTo>
                    <a:lnTo>
                      <a:pt x="0" y="1011"/>
                    </a:lnTo>
                    <a:lnTo>
                      <a:pt x="1372" y="1011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16050;p73">
                <a:extLst>
                  <a:ext uri="{FF2B5EF4-FFF2-40B4-BE49-F238E27FC236}">
                    <a16:creationId xmlns:a16="http://schemas.microsoft.com/office/drawing/2014/main" id="{EB444240-B280-4C12-AC06-123B02ED1ABD}"/>
                  </a:ext>
                </a:extLst>
              </p:cNvPr>
              <p:cNvSpPr/>
              <p:nvPr/>
            </p:nvSpPr>
            <p:spPr>
              <a:xfrm>
                <a:off x="1840786" y="3586141"/>
                <a:ext cx="35967" cy="14392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549" extrusionOk="0">
                    <a:moveTo>
                      <a:pt x="0" y="0"/>
                    </a:moveTo>
                    <a:lnTo>
                      <a:pt x="0" y="419"/>
                    </a:lnTo>
                    <a:cubicBezTo>
                      <a:pt x="217" y="505"/>
                      <a:pt x="448" y="549"/>
                      <a:pt x="680" y="549"/>
                    </a:cubicBezTo>
                    <a:cubicBezTo>
                      <a:pt x="913" y="549"/>
                      <a:pt x="1148" y="505"/>
                      <a:pt x="1372" y="419"/>
                    </a:cubicBez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94A5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16051;p73">
                <a:extLst>
                  <a:ext uri="{FF2B5EF4-FFF2-40B4-BE49-F238E27FC236}">
                    <a16:creationId xmlns:a16="http://schemas.microsoft.com/office/drawing/2014/main" id="{64635754-CA24-4B0A-8B64-6B3747752D5D}"/>
                  </a:ext>
                </a:extLst>
              </p:cNvPr>
              <p:cNvSpPr/>
              <p:nvPr/>
            </p:nvSpPr>
            <p:spPr>
              <a:xfrm>
                <a:off x="1799156" y="3600507"/>
                <a:ext cx="119226" cy="75342"/>
              </a:xfrm>
              <a:custGeom>
                <a:avLst/>
                <a:gdLst/>
                <a:ahLst/>
                <a:cxnLst/>
                <a:rect l="l" t="t" r="r" b="b"/>
                <a:pathLst>
                  <a:path w="4548" h="2874" extrusionOk="0">
                    <a:moveTo>
                      <a:pt x="1588" y="1"/>
                    </a:moveTo>
                    <a:lnTo>
                      <a:pt x="491" y="318"/>
                    </a:lnTo>
                    <a:cubicBezTo>
                      <a:pt x="202" y="405"/>
                      <a:pt x="0" y="679"/>
                      <a:pt x="0" y="982"/>
                    </a:cubicBezTo>
                    <a:lnTo>
                      <a:pt x="0" y="2642"/>
                    </a:lnTo>
                    <a:cubicBezTo>
                      <a:pt x="0" y="2772"/>
                      <a:pt x="87" y="2873"/>
                      <a:pt x="217" y="2873"/>
                    </a:cubicBezTo>
                    <a:lnTo>
                      <a:pt x="4316" y="2873"/>
                    </a:lnTo>
                    <a:cubicBezTo>
                      <a:pt x="4446" y="2873"/>
                      <a:pt x="4547" y="2772"/>
                      <a:pt x="4547" y="2642"/>
                    </a:cubicBezTo>
                    <a:lnTo>
                      <a:pt x="4547" y="968"/>
                    </a:lnTo>
                    <a:cubicBezTo>
                      <a:pt x="4547" y="665"/>
                      <a:pt x="4345" y="405"/>
                      <a:pt x="4057" y="318"/>
                    </a:cubicBezTo>
                    <a:lnTo>
                      <a:pt x="2960" y="1"/>
                    </a:lnTo>
                    <a:lnTo>
                      <a:pt x="2267" y="463"/>
                    </a:lnTo>
                    <a:lnTo>
                      <a:pt x="1588" y="1"/>
                    </a:lnTo>
                    <a:close/>
                  </a:path>
                </a:pathLst>
              </a:custGeom>
              <a:solidFill>
                <a:srgbClr val="EFF2F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16052;p73">
                <a:extLst>
                  <a:ext uri="{FF2B5EF4-FFF2-40B4-BE49-F238E27FC236}">
                    <a16:creationId xmlns:a16="http://schemas.microsoft.com/office/drawing/2014/main" id="{B0F6E564-5A5C-4127-955C-C559D6D4C611}"/>
                  </a:ext>
                </a:extLst>
              </p:cNvPr>
              <p:cNvSpPr/>
              <p:nvPr/>
            </p:nvSpPr>
            <p:spPr>
              <a:xfrm>
                <a:off x="1852897" y="3612618"/>
                <a:ext cx="11744" cy="63231"/>
              </a:xfrm>
              <a:custGeom>
                <a:avLst/>
                <a:gdLst/>
                <a:ahLst/>
                <a:cxnLst/>
                <a:rect l="l" t="t" r="r" b="b"/>
                <a:pathLst>
                  <a:path w="448" h="2412" extrusionOk="0">
                    <a:moveTo>
                      <a:pt x="101" y="1"/>
                    </a:moveTo>
                    <a:lnTo>
                      <a:pt x="0" y="2411"/>
                    </a:lnTo>
                    <a:lnTo>
                      <a:pt x="448" y="2411"/>
                    </a:lnTo>
                    <a:lnTo>
                      <a:pt x="332" y="1"/>
                    </a:lnTo>
                    <a:close/>
                  </a:path>
                </a:pathLst>
              </a:custGeom>
              <a:solidFill>
                <a:srgbClr val="37A76F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16053;p73">
                <a:extLst>
                  <a:ext uri="{FF2B5EF4-FFF2-40B4-BE49-F238E27FC236}">
                    <a16:creationId xmlns:a16="http://schemas.microsoft.com/office/drawing/2014/main" id="{594B1F87-BB6F-408B-AAC9-0CEF7B878DB2}"/>
                  </a:ext>
                </a:extLst>
              </p:cNvPr>
              <p:cNvSpPr/>
              <p:nvPr/>
            </p:nvSpPr>
            <p:spPr>
              <a:xfrm>
                <a:off x="1822986" y="3526712"/>
                <a:ext cx="71541" cy="65511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2499" extrusionOk="0">
                    <a:moveTo>
                      <a:pt x="881" y="1"/>
                    </a:moveTo>
                    <a:cubicBezTo>
                      <a:pt x="751" y="1"/>
                      <a:pt x="636" y="44"/>
                      <a:pt x="549" y="131"/>
                    </a:cubicBezTo>
                    <a:lnTo>
                      <a:pt x="131" y="549"/>
                    </a:lnTo>
                    <a:cubicBezTo>
                      <a:pt x="44" y="636"/>
                      <a:pt x="1" y="751"/>
                      <a:pt x="1" y="867"/>
                    </a:cubicBezTo>
                    <a:lnTo>
                      <a:pt x="1" y="1127"/>
                    </a:lnTo>
                    <a:cubicBezTo>
                      <a:pt x="1" y="1892"/>
                      <a:pt x="607" y="2498"/>
                      <a:pt x="1358" y="2498"/>
                    </a:cubicBezTo>
                    <a:cubicBezTo>
                      <a:pt x="2123" y="2498"/>
                      <a:pt x="2729" y="1892"/>
                      <a:pt x="2729" y="1127"/>
                    </a:cubicBezTo>
                    <a:lnTo>
                      <a:pt x="2729" y="838"/>
                    </a:lnTo>
                    <a:cubicBezTo>
                      <a:pt x="2729" y="723"/>
                      <a:pt x="2686" y="607"/>
                      <a:pt x="2599" y="520"/>
                    </a:cubicBezTo>
                    <a:cubicBezTo>
                      <a:pt x="2253" y="174"/>
                      <a:pt x="1603" y="15"/>
                      <a:pt x="881" y="1"/>
                    </a:cubicBezTo>
                    <a:close/>
                  </a:path>
                </a:pathLst>
              </a:custGeom>
              <a:solidFill>
                <a:srgbClr val="BCC9D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16054;p73">
                <a:extLst>
                  <a:ext uri="{FF2B5EF4-FFF2-40B4-BE49-F238E27FC236}">
                    <a16:creationId xmlns:a16="http://schemas.microsoft.com/office/drawing/2014/main" id="{B869D487-C0FC-4DE8-A030-C836F1580945}"/>
                  </a:ext>
                </a:extLst>
              </p:cNvPr>
              <p:cNvSpPr/>
              <p:nvPr/>
            </p:nvSpPr>
            <p:spPr>
              <a:xfrm>
                <a:off x="1822986" y="3526712"/>
                <a:ext cx="71174" cy="63991"/>
              </a:xfrm>
              <a:custGeom>
                <a:avLst/>
                <a:gdLst/>
                <a:ahLst/>
                <a:cxnLst/>
                <a:rect l="l" t="t" r="r" b="b"/>
                <a:pathLst>
                  <a:path w="2715" h="2441" extrusionOk="0">
                    <a:moveTo>
                      <a:pt x="867" y="1"/>
                    </a:moveTo>
                    <a:cubicBezTo>
                      <a:pt x="751" y="1"/>
                      <a:pt x="636" y="44"/>
                      <a:pt x="535" y="131"/>
                    </a:cubicBezTo>
                    <a:lnTo>
                      <a:pt x="131" y="549"/>
                    </a:lnTo>
                    <a:cubicBezTo>
                      <a:pt x="44" y="636"/>
                      <a:pt x="1" y="751"/>
                      <a:pt x="1" y="867"/>
                    </a:cubicBezTo>
                    <a:lnTo>
                      <a:pt x="1" y="1127"/>
                    </a:lnTo>
                    <a:cubicBezTo>
                      <a:pt x="1" y="1733"/>
                      <a:pt x="405" y="2267"/>
                      <a:pt x="982" y="2440"/>
                    </a:cubicBezTo>
                    <a:cubicBezTo>
                      <a:pt x="780" y="2195"/>
                      <a:pt x="679" y="1892"/>
                      <a:pt x="679" y="1589"/>
                    </a:cubicBezTo>
                    <a:lnTo>
                      <a:pt x="679" y="925"/>
                    </a:lnTo>
                    <a:cubicBezTo>
                      <a:pt x="679" y="673"/>
                      <a:pt x="882" y="462"/>
                      <a:pt x="1131" y="462"/>
                    </a:cubicBezTo>
                    <a:cubicBezTo>
                      <a:pt x="1139" y="462"/>
                      <a:pt x="1147" y="462"/>
                      <a:pt x="1156" y="463"/>
                    </a:cubicBezTo>
                    <a:cubicBezTo>
                      <a:pt x="1617" y="492"/>
                      <a:pt x="2296" y="578"/>
                      <a:pt x="2715" y="780"/>
                    </a:cubicBezTo>
                    <a:cubicBezTo>
                      <a:pt x="2715" y="679"/>
                      <a:pt x="2657" y="593"/>
                      <a:pt x="2599" y="520"/>
                    </a:cubicBezTo>
                    <a:cubicBezTo>
                      <a:pt x="2238" y="174"/>
                      <a:pt x="1603" y="15"/>
                      <a:pt x="867" y="1"/>
                    </a:cubicBez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16055;p73">
                <a:extLst>
                  <a:ext uri="{FF2B5EF4-FFF2-40B4-BE49-F238E27FC236}">
                    <a16:creationId xmlns:a16="http://schemas.microsoft.com/office/drawing/2014/main" id="{8A5B79CB-689B-499A-A0A6-5C41055F291E}"/>
                  </a:ext>
                </a:extLst>
              </p:cNvPr>
              <p:cNvSpPr/>
              <p:nvPr/>
            </p:nvSpPr>
            <p:spPr>
              <a:xfrm>
                <a:off x="1798763" y="3616026"/>
                <a:ext cx="24249" cy="59823"/>
              </a:xfrm>
              <a:custGeom>
                <a:avLst/>
                <a:gdLst/>
                <a:ahLst/>
                <a:cxnLst/>
                <a:rect l="l" t="t" r="r" b="b"/>
                <a:pathLst>
                  <a:path w="925" h="2282" extrusionOk="0">
                    <a:moveTo>
                      <a:pt x="131" y="1"/>
                    </a:moveTo>
                    <a:cubicBezTo>
                      <a:pt x="59" y="102"/>
                      <a:pt x="15" y="246"/>
                      <a:pt x="15" y="390"/>
                    </a:cubicBezTo>
                    <a:lnTo>
                      <a:pt x="15" y="2050"/>
                    </a:lnTo>
                    <a:cubicBezTo>
                      <a:pt x="1" y="2180"/>
                      <a:pt x="102" y="2281"/>
                      <a:pt x="232" y="2281"/>
                    </a:cubicBezTo>
                    <a:lnTo>
                      <a:pt x="910" y="2281"/>
                    </a:lnTo>
                    <a:lnTo>
                      <a:pt x="925" y="1069"/>
                    </a:lnTo>
                    <a:cubicBezTo>
                      <a:pt x="925" y="881"/>
                      <a:pt x="852" y="708"/>
                      <a:pt x="723" y="578"/>
                    </a:cubicBezTo>
                    <a:lnTo>
                      <a:pt x="131" y="1"/>
                    </a:lnTo>
                    <a:close/>
                  </a:path>
                </a:pathLst>
              </a:custGeom>
              <a:solidFill>
                <a:srgbClr val="E9ED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16056;p73">
                <a:extLst>
                  <a:ext uri="{FF2B5EF4-FFF2-40B4-BE49-F238E27FC236}">
                    <a16:creationId xmlns:a16="http://schemas.microsoft.com/office/drawing/2014/main" id="{36F82D27-B39C-400B-98F0-EE0CB158586C}"/>
                  </a:ext>
                </a:extLst>
              </p:cNvPr>
              <p:cNvSpPr/>
              <p:nvPr/>
            </p:nvSpPr>
            <p:spPr>
              <a:xfrm>
                <a:off x="1852504" y="3612618"/>
                <a:ext cx="12138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49" extrusionOk="0">
                    <a:moveTo>
                      <a:pt x="1" y="1"/>
                    </a:moveTo>
                    <a:lnTo>
                      <a:pt x="1" y="347"/>
                    </a:lnTo>
                    <a:cubicBezTo>
                      <a:pt x="1" y="405"/>
                      <a:pt x="58" y="448"/>
                      <a:pt x="116" y="448"/>
                    </a:cubicBezTo>
                    <a:lnTo>
                      <a:pt x="347" y="448"/>
                    </a:lnTo>
                    <a:cubicBezTo>
                      <a:pt x="405" y="448"/>
                      <a:pt x="463" y="405"/>
                      <a:pt x="463" y="347"/>
                    </a:cubicBezTo>
                    <a:lnTo>
                      <a:pt x="463" y="1"/>
                    </a:lnTo>
                    <a:close/>
                  </a:path>
                </a:pathLst>
              </a:custGeom>
              <a:solidFill>
                <a:srgbClr val="37A7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16057;p73">
                <a:extLst>
                  <a:ext uri="{FF2B5EF4-FFF2-40B4-BE49-F238E27FC236}">
                    <a16:creationId xmlns:a16="http://schemas.microsoft.com/office/drawing/2014/main" id="{728609DE-6CA9-4B5F-AD65-ADFAAA4A2700}"/>
                  </a:ext>
                </a:extLst>
              </p:cNvPr>
              <p:cNvSpPr/>
              <p:nvPr/>
            </p:nvSpPr>
            <p:spPr>
              <a:xfrm>
                <a:off x="1834337" y="3595919"/>
                <a:ext cx="24249" cy="25114"/>
              </a:xfrm>
              <a:custGeom>
                <a:avLst/>
                <a:gdLst/>
                <a:ahLst/>
                <a:cxnLst/>
                <a:rect l="l" t="t" r="r" b="b"/>
                <a:pathLst>
                  <a:path w="925" h="958" extrusionOk="0">
                    <a:moveTo>
                      <a:pt x="203" y="0"/>
                    </a:moveTo>
                    <a:cubicBezTo>
                      <a:pt x="174" y="0"/>
                      <a:pt x="146" y="15"/>
                      <a:pt x="131" y="46"/>
                    </a:cubicBezTo>
                    <a:lnTo>
                      <a:pt x="1" y="248"/>
                    </a:lnTo>
                    <a:lnTo>
                      <a:pt x="347" y="883"/>
                    </a:lnTo>
                    <a:cubicBezTo>
                      <a:pt x="365" y="929"/>
                      <a:pt x="413" y="957"/>
                      <a:pt x="463" y="957"/>
                    </a:cubicBezTo>
                    <a:cubicBezTo>
                      <a:pt x="492" y="957"/>
                      <a:pt x="523" y="948"/>
                      <a:pt x="549" y="926"/>
                    </a:cubicBezTo>
                    <a:lnTo>
                      <a:pt x="925" y="638"/>
                    </a:lnTo>
                    <a:lnTo>
                      <a:pt x="275" y="31"/>
                    </a:lnTo>
                    <a:cubicBezTo>
                      <a:pt x="255" y="11"/>
                      <a:pt x="229" y="0"/>
                      <a:pt x="203" y="0"/>
                    </a:cubicBezTo>
                    <a:close/>
                  </a:path>
                </a:pathLst>
              </a:custGeom>
              <a:solidFill>
                <a:srgbClr val="E9ED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16058;p73">
                <a:extLst>
                  <a:ext uri="{FF2B5EF4-FFF2-40B4-BE49-F238E27FC236}">
                    <a16:creationId xmlns:a16="http://schemas.microsoft.com/office/drawing/2014/main" id="{85A04BF0-7D23-4003-B51C-9474A7254FE1}"/>
                  </a:ext>
                </a:extLst>
              </p:cNvPr>
              <p:cNvSpPr/>
              <p:nvPr/>
            </p:nvSpPr>
            <p:spPr>
              <a:xfrm>
                <a:off x="1858559" y="3595919"/>
                <a:ext cx="24616" cy="25114"/>
              </a:xfrm>
              <a:custGeom>
                <a:avLst/>
                <a:gdLst/>
                <a:ahLst/>
                <a:cxnLst/>
                <a:rect l="l" t="t" r="r" b="b"/>
                <a:pathLst>
                  <a:path w="939" h="958" extrusionOk="0">
                    <a:moveTo>
                      <a:pt x="730" y="0"/>
                    </a:moveTo>
                    <a:cubicBezTo>
                      <a:pt x="708" y="0"/>
                      <a:pt x="685" y="11"/>
                      <a:pt x="665" y="31"/>
                    </a:cubicBezTo>
                    <a:lnTo>
                      <a:pt x="1" y="638"/>
                    </a:lnTo>
                    <a:lnTo>
                      <a:pt x="390" y="926"/>
                    </a:lnTo>
                    <a:cubicBezTo>
                      <a:pt x="417" y="948"/>
                      <a:pt x="445" y="957"/>
                      <a:pt x="473" y="957"/>
                    </a:cubicBezTo>
                    <a:cubicBezTo>
                      <a:pt x="520" y="957"/>
                      <a:pt x="565" y="929"/>
                      <a:pt x="592" y="883"/>
                    </a:cubicBezTo>
                    <a:lnTo>
                      <a:pt x="939" y="248"/>
                    </a:lnTo>
                    <a:lnTo>
                      <a:pt x="795" y="46"/>
                    </a:lnTo>
                    <a:cubicBezTo>
                      <a:pt x="779" y="15"/>
                      <a:pt x="755" y="0"/>
                      <a:pt x="730" y="0"/>
                    </a:cubicBezTo>
                    <a:close/>
                  </a:path>
                </a:pathLst>
              </a:custGeom>
              <a:solidFill>
                <a:srgbClr val="E9ED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16059;p73">
                <a:extLst>
                  <a:ext uri="{FF2B5EF4-FFF2-40B4-BE49-F238E27FC236}">
                    <a16:creationId xmlns:a16="http://schemas.microsoft.com/office/drawing/2014/main" id="{8F4662D6-C875-43C0-A6F2-7BB151B050CC}"/>
                  </a:ext>
                </a:extLst>
              </p:cNvPr>
              <p:cNvSpPr/>
              <p:nvPr/>
            </p:nvSpPr>
            <p:spPr>
              <a:xfrm>
                <a:off x="1900556" y="3395401"/>
                <a:ext cx="178288" cy="208540"/>
              </a:xfrm>
              <a:custGeom>
                <a:avLst/>
                <a:gdLst/>
                <a:ahLst/>
                <a:cxnLst/>
                <a:rect l="l" t="t" r="r" b="b"/>
                <a:pathLst>
                  <a:path w="6801" h="7955" extrusionOk="0">
                    <a:moveTo>
                      <a:pt x="3408" y="1"/>
                    </a:moveTo>
                    <a:cubicBezTo>
                      <a:pt x="1777" y="1"/>
                      <a:pt x="578" y="1141"/>
                      <a:pt x="448" y="2960"/>
                    </a:cubicBezTo>
                    <a:cubicBezTo>
                      <a:pt x="290" y="5212"/>
                      <a:pt x="88" y="6468"/>
                      <a:pt x="30" y="6886"/>
                    </a:cubicBezTo>
                    <a:cubicBezTo>
                      <a:pt x="1" y="6987"/>
                      <a:pt x="59" y="7089"/>
                      <a:pt x="145" y="7132"/>
                    </a:cubicBezTo>
                    <a:cubicBezTo>
                      <a:pt x="578" y="7348"/>
                      <a:pt x="1921" y="7955"/>
                      <a:pt x="3408" y="7955"/>
                    </a:cubicBezTo>
                    <a:cubicBezTo>
                      <a:pt x="4895" y="7955"/>
                      <a:pt x="6237" y="7348"/>
                      <a:pt x="6670" y="7132"/>
                    </a:cubicBezTo>
                    <a:cubicBezTo>
                      <a:pt x="6757" y="7089"/>
                      <a:pt x="6800" y="6987"/>
                      <a:pt x="6786" y="6886"/>
                    </a:cubicBezTo>
                    <a:cubicBezTo>
                      <a:pt x="6728" y="6468"/>
                      <a:pt x="6526" y="5212"/>
                      <a:pt x="6367" y="2960"/>
                    </a:cubicBezTo>
                    <a:cubicBezTo>
                      <a:pt x="6237" y="1127"/>
                      <a:pt x="5039" y="1"/>
                      <a:pt x="3408" y="1"/>
                    </a:cubicBezTo>
                    <a:close/>
                  </a:path>
                </a:pathLst>
              </a:custGeom>
              <a:solidFill>
                <a:srgbClr val="667A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16060;p73">
                <a:extLst>
                  <a:ext uri="{FF2B5EF4-FFF2-40B4-BE49-F238E27FC236}">
                    <a16:creationId xmlns:a16="http://schemas.microsoft.com/office/drawing/2014/main" id="{3C7F8523-2C4D-4859-B8E5-557E0FC8694F}"/>
                  </a:ext>
                </a:extLst>
              </p:cNvPr>
              <p:cNvSpPr/>
              <p:nvPr/>
            </p:nvSpPr>
            <p:spPr>
              <a:xfrm>
                <a:off x="1942579" y="3395401"/>
                <a:ext cx="136266" cy="208593"/>
              </a:xfrm>
              <a:custGeom>
                <a:avLst/>
                <a:gdLst/>
                <a:ahLst/>
                <a:cxnLst/>
                <a:rect l="l" t="t" r="r" b="b"/>
                <a:pathLst>
                  <a:path w="5198" h="7957" extrusionOk="0">
                    <a:moveTo>
                      <a:pt x="1805" y="1"/>
                    </a:moveTo>
                    <a:cubicBezTo>
                      <a:pt x="1689" y="1"/>
                      <a:pt x="1574" y="1"/>
                      <a:pt x="1473" y="15"/>
                    </a:cubicBezTo>
                    <a:cubicBezTo>
                      <a:pt x="202" y="145"/>
                      <a:pt x="0" y="1935"/>
                      <a:pt x="1227" y="2310"/>
                    </a:cubicBezTo>
                    <a:lnTo>
                      <a:pt x="1256" y="2310"/>
                    </a:lnTo>
                    <a:lnTo>
                      <a:pt x="1718" y="7955"/>
                    </a:lnTo>
                    <a:cubicBezTo>
                      <a:pt x="1768" y="7956"/>
                      <a:pt x="1817" y="7957"/>
                      <a:pt x="1867" y="7957"/>
                    </a:cubicBezTo>
                    <a:cubicBezTo>
                      <a:pt x="3324" y="7957"/>
                      <a:pt x="4634" y="7355"/>
                      <a:pt x="5067" y="7132"/>
                    </a:cubicBezTo>
                    <a:cubicBezTo>
                      <a:pt x="5154" y="7089"/>
                      <a:pt x="5197" y="6987"/>
                      <a:pt x="5183" y="6886"/>
                    </a:cubicBezTo>
                    <a:cubicBezTo>
                      <a:pt x="5125" y="6468"/>
                      <a:pt x="4923" y="5212"/>
                      <a:pt x="4764" y="2960"/>
                    </a:cubicBezTo>
                    <a:cubicBezTo>
                      <a:pt x="4634" y="1127"/>
                      <a:pt x="3436" y="1"/>
                      <a:pt x="1805" y="1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16061;p73">
                <a:extLst>
                  <a:ext uri="{FF2B5EF4-FFF2-40B4-BE49-F238E27FC236}">
                    <a16:creationId xmlns:a16="http://schemas.microsoft.com/office/drawing/2014/main" id="{35CD06AC-21D9-4D2D-95EF-CB4F3E12F20E}"/>
                  </a:ext>
                </a:extLst>
              </p:cNvPr>
              <p:cNvSpPr/>
              <p:nvPr/>
            </p:nvSpPr>
            <p:spPr>
              <a:xfrm>
                <a:off x="1888471" y="3556230"/>
                <a:ext cx="202852" cy="119619"/>
              </a:xfrm>
              <a:custGeom>
                <a:avLst/>
                <a:gdLst/>
                <a:ahLst/>
                <a:cxnLst/>
                <a:rect l="l" t="t" r="r" b="b"/>
                <a:pathLst>
                  <a:path w="7738" h="4563" extrusionOk="0">
                    <a:moveTo>
                      <a:pt x="2728" y="1"/>
                    </a:moveTo>
                    <a:lnTo>
                      <a:pt x="2728" y="1011"/>
                    </a:lnTo>
                    <a:cubicBezTo>
                      <a:pt x="2728" y="1184"/>
                      <a:pt x="2627" y="1343"/>
                      <a:pt x="2454" y="1430"/>
                    </a:cubicBezTo>
                    <a:lnTo>
                      <a:pt x="549" y="2267"/>
                    </a:lnTo>
                    <a:cubicBezTo>
                      <a:pt x="217" y="2411"/>
                      <a:pt x="0" y="2744"/>
                      <a:pt x="0" y="3104"/>
                    </a:cubicBezTo>
                    <a:lnTo>
                      <a:pt x="0" y="4331"/>
                    </a:lnTo>
                    <a:cubicBezTo>
                      <a:pt x="0" y="4447"/>
                      <a:pt x="101" y="4562"/>
                      <a:pt x="231" y="4562"/>
                    </a:cubicBezTo>
                    <a:lnTo>
                      <a:pt x="7506" y="4562"/>
                    </a:lnTo>
                    <a:cubicBezTo>
                      <a:pt x="7636" y="4562"/>
                      <a:pt x="7737" y="4447"/>
                      <a:pt x="7737" y="4331"/>
                    </a:cubicBezTo>
                    <a:lnTo>
                      <a:pt x="7737" y="3104"/>
                    </a:lnTo>
                    <a:cubicBezTo>
                      <a:pt x="7737" y="2744"/>
                      <a:pt x="7521" y="2411"/>
                      <a:pt x="7189" y="2267"/>
                    </a:cubicBezTo>
                    <a:lnTo>
                      <a:pt x="5269" y="1430"/>
                    </a:lnTo>
                    <a:cubicBezTo>
                      <a:pt x="5110" y="1343"/>
                      <a:pt x="5009" y="1184"/>
                      <a:pt x="5009" y="1011"/>
                    </a:cubicBezTo>
                    <a:lnTo>
                      <a:pt x="5009" y="1"/>
                    </a:ln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16062;p73">
                <a:extLst>
                  <a:ext uri="{FF2B5EF4-FFF2-40B4-BE49-F238E27FC236}">
                    <a16:creationId xmlns:a16="http://schemas.microsoft.com/office/drawing/2014/main" id="{2C393050-EA06-4C86-BF18-C57AEBDED640}"/>
                  </a:ext>
                </a:extLst>
              </p:cNvPr>
              <p:cNvSpPr/>
              <p:nvPr/>
            </p:nvSpPr>
            <p:spPr>
              <a:xfrm>
                <a:off x="1888471" y="3599380"/>
                <a:ext cx="202852" cy="76469"/>
              </a:xfrm>
              <a:custGeom>
                <a:avLst/>
                <a:gdLst/>
                <a:ahLst/>
                <a:cxnLst/>
                <a:rect l="l" t="t" r="r" b="b"/>
                <a:pathLst>
                  <a:path w="7738" h="2917" extrusionOk="0">
                    <a:moveTo>
                      <a:pt x="1963" y="0"/>
                    </a:moveTo>
                    <a:lnTo>
                      <a:pt x="549" y="621"/>
                    </a:lnTo>
                    <a:cubicBezTo>
                      <a:pt x="217" y="765"/>
                      <a:pt x="0" y="1098"/>
                      <a:pt x="0" y="1458"/>
                    </a:cubicBezTo>
                    <a:lnTo>
                      <a:pt x="0" y="2685"/>
                    </a:lnTo>
                    <a:cubicBezTo>
                      <a:pt x="0" y="2801"/>
                      <a:pt x="101" y="2916"/>
                      <a:pt x="231" y="2916"/>
                    </a:cubicBezTo>
                    <a:lnTo>
                      <a:pt x="7506" y="2916"/>
                    </a:lnTo>
                    <a:cubicBezTo>
                      <a:pt x="7636" y="2916"/>
                      <a:pt x="7737" y="2801"/>
                      <a:pt x="7737" y="2685"/>
                    </a:cubicBezTo>
                    <a:lnTo>
                      <a:pt x="7737" y="1458"/>
                    </a:lnTo>
                    <a:cubicBezTo>
                      <a:pt x="7737" y="1098"/>
                      <a:pt x="7521" y="765"/>
                      <a:pt x="7189" y="621"/>
                    </a:cubicBezTo>
                    <a:lnTo>
                      <a:pt x="5774" y="0"/>
                    </a:lnTo>
                    <a:cubicBezTo>
                      <a:pt x="5442" y="881"/>
                      <a:pt x="4655" y="1321"/>
                      <a:pt x="3869" y="1321"/>
                    </a:cubicBezTo>
                    <a:cubicBezTo>
                      <a:pt x="3082" y="1321"/>
                      <a:pt x="2295" y="881"/>
                      <a:pt x="1963" y="0"/>
                    </a:cubicBezTo>
                    <a:close/>
                  </a:path>
                </a:pathLst>
              </a:custGeom>
              <a:solidFill>
                <a:srgbClr val="63A53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16063;p73">
                <a:extLst>
                  <a:ext uri="{FF2B5EF4-FFF2-40B4-BE49-F238E27FC236}">
                    <a16:creationId xmlns:a16="http://schemas.microsoft.com/office/drawing/2014/main" id="{CDEE17DC-80C0-4756-B892-8577AB8F9E40}"/>
                  </a:ext>
                </a:extLst>
              </p:cNvPr>
              <p:cNvSpPr/>
              <p:nvPr/>
            </p:nvSpPr>
            <p:spPr>
              <a:xfrm>
                <a:off x="1959985" y="3556230"/>
                <a:ext cx="59823" cy="23961"/>
              </a:xfrm>
              <a:custGeom>
                <a:avLst/>
                <a:gdLst/>
                <a:ahLst/>
                <a:cxnLst/>
                <a:rect l="l" t="t" r="r" b="b"/>
                <a:pathLst>
                  <a:path w="2282" h="914" extrusionOk="0">
                    <a:moveTo>
                      <a:pt x="0" y="1"/>
                    </a:moveTo>
                    <a:lnTo>
                      <a:pt x="0" y="665"/>
                    </a:lnTo>
                    <a:cubicBezTo>
                      <a:pt x="361" y="831"/>
                      <a:pt x="751" y="914"/>
                      <a:pt x="1141" y="914"/>
                    </a:cubicBezTo>
                    <a:cubicBezTo>
                      <a:pt x="1530" y="914"/>
                      <a:pt x="1920" y="831"/>
                      <a:pt x="2281" y="665"/>
                    </a:cubicBezTo>
                    <a:lnTo>
                      <a:pt x="2281" y="1"/>
                    </a:lnTo>
                    <a:close/>
                  </a:path>
                </a:pathLst>
              </a:custGeom>
              <a:solidFill>
                <a:srgbClr val="94A5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16064;p73">
                <a:extLst>
                  <a:ext uri="{FF2B5EF4-FFF2-40B4-BE49-F238E27FC236}">
                    <a16:creationId xmlns:a16="http://schemas.microsoft.com/office/drawing/2014/main" id="{85429E91-42A6-4032-85BB-F71574B01CB5}"/>
                  </a:ext>
                </a:extLst>
              </p:cNvPr>
              <p:cNvSpPr/>
              <p:nvPr/>
            </p:nvSpPr>
            <p:spPr>
              <a:xfrm>
                <a:off x="1929707" y="3456062"/>
                <a:ext cx="119619" cy="112069"/>
              </a:xfrm>
              <a:custGeom>
                <a:avLst/>
                <a:gdLst/>
                <a:ahLst/>
                <a:cxnLst/>
                <a:rect l="l" t="t" r="r" b="b"/>
                <a:pathLst>
                  <a:path w="4563" h="4275" extrusionOk="0">
                    <a:moveTo>
                      <a:pt x="1655" y="1"/>
                    </a:moveTo>
                    <a:cubicBezTo>
                      <a:pt x="1489" y="1"/>
                      <a:pt x="1344" y="98"/>
                      <a:pt x="1271" y="256"/>
                    </a:cubicBezTo>
                    <a:cubicBezTo>
                      <a:pt x="1025" y="733"/>
                      <a:pt x="665" y="1137"/>
                      <a:pt x="203" y="1426"/>
                    </a:cubicBezTo>
                    <a:cubicBezTo>
                      <a:pt x="87" y="1512"/>
                      <a:pt x="15" y="1642"/>
                      <a:pt x="15" y="1786"/>
                    </a:cubicBezTo>
                    <a:lnTo>
                      <a:pt x="15" y="1916"/>
                    </a:lnTo>
                    <a:cubicBezTo>
                      <a:pt x="0" y="3143"/>
                      <a:pt x="924" y="4168"/>
                      <a:pt x="2137" y="4269"/>
                    </a:cubicBezTo>
                    <a:cubicBezTo>
                      <a:pt x="2188" y="4273"/>
                      <a:pt x="2239" y="4274"/>
                      <a:pt x="2290" y="4274"/>
                    </a:cubicBezTo>
                    <a:cubicBezTo>
                      <a:pt x="3536" y="4274"/>
                      <a:pt x="4562" y="3265"/>
                      <a:pt x="4562" y="2003"/>
                    </a:cubicBezTo>
                    <a:lnTo>
                      <a:pt x="4562" y="1599"/>
                    </a:lnTo>
                    <a:cubicBezTo>
                      <a:pt x="4562" y="1411"/>
                      <a:pt x="4490" y="1223"/>
                      <a:pt x="4346" y="1093"/>
                    </a:cubicBezTo>
                    <a:cubicBezTo>
                      <a:pt x="3985" y="776"/>
                      <a:pt x="3162" y="213"/>
                      <a:pt x="1747" y="11"/>
                    </a:cubicBezTo>
                    <a:cubicBezTo>
                      <a:pt x="1716" y="4"/>
                      <a:pt x="1685" y="1"/>
                      <a:pt x="1655" y="1"/>
                    </a:cubicBezTo>
                    <a:close/>
                  </a:path>
                </a:pathLst>
              </a:custGeom>
              <a:solidFill>
                <a:srgbClr val="BCC9D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16065;p73">
                <a:extLst>
                  <a:ext uri="{FF2B5EF4-FFF2-40B4-BE49-F238E27FC236}">
                    <a16:creationId xmlns:a16="http://schemas.microsoft.com/office/drawing/2014/main" id="{A2747919-97AB-4266-9060-13423F10ED97}"/>
                  </a:ext>
                </a:extLst>
              </p:cNvPr>
              <p:cNvSpPr/>
              <p:nvPr/>
            </p:nvSpPr>
            <p:spPr>
              <a:xfrm>
                <a:off x="1929707" y="3456062"/>
                <a:ext cx="116971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4462" h="4270" extrusionOk="0">
                    <a:moveTo>
                      <a:pt x="1655" y="1"/>
                    </a:moveTo>
                    <a:cubicBezTo>
                      <a:pt x="1489" y="1"/>
                      <a:pt x="1344" y="98"/>
                      <a:pt x="1271" y="256"/>
                    </a:cubicBezTo>
                    <a:cubicBezTo>
                      <a:pt x="1227" y="328"/>
                      <a:pt x="1184" y="415"/>
                      <a:pt x="1126" y="487"/>
                    </a:cubicBezTo>
                    <a:cubicBezTo>
                      <a:pt x="895" y="863"/>
                      <a:pt x="578" y="1180"/>
                      <a:pt x="217" y="1426"/>
                    </a:cubicBezTo>
                    <a:cubicBezTo>
                      <a:pt x="87" y="1512"/>
                      <a:pt x="15" y="1656"/>
                      <a:pt x="15" y="1801"/>
                    </a:cubicBezTo>
                    <a:lnTo>
                      <a:pt x="15" y="1931"/>
                    </a:lnTo>
                    <a:cubicBezTo>
                      <a:pt x="0" y="3100"/>
                      <a:pt x="852" y="4096"/>
                      <a:pt x="2021" y="4269"/>
                    </a:cubicBezTo>
                    <a:cubicBezTo>
                      <a:pt x="1603" y="3836"/>
                      <a:pt x="1386" y="3273"/>
                      <a:pt x="1386" y="2696"/>
                    </a:cubicBezTo>
                    <a:lnTo>
                      <a:pt x="1386" y="1267"/>
                    </a:lnTo>
                    <a:cubicBezTo>
                      <a:pt x="1386" y="1021"/>
                      <a:pt x="1560" y="834"/>
                      <a:pt x="1790" y="805"/>
                    </a:cubicBezTo>
                    <a:cubicBezTo>
                      <a:pt x="1953" y="789"/>
                      <a:pt x="2115" y="782"/>
                      <a:pt x="2278" y="782"/>
                    </a:cubicBezTo>
                    <a:cubicBezTo>
                      <a:pt x="3027" y="782"/>
                      <a:pt x="3773" y="944"/>
                      <a:pt x="4461" y="1252"/>
                    </a:cubicBezTo>
                    <a:cubicBezTo>
                      <a:pt x="4432" y="1195"/>
                      <a:pt x="4389" y="1137"/>
                      <a:pt x="4346" y="1093"/>
                    </a:cubicBezTo>
                    <a:cubicBezTo>
                      <a:pt x="3985" y="776"/>
                      <a:pt x="3147" y="213"/>
                      <a:pt x="1747" y="11"/>
                    </a:cubicBezTo>
                    <a:cubicBezTo>
                      <a:pt x="1716" y="4"/>
                      <a:pt x="1685" y="1"/>
                      <a:pt x="1655" y="1"/>
                    </a:cubicBez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16066;p73">
                <a:extLst>
                  <a:ext uri="{FF2B5EF4-FFF2-40B4-BE49-F238E27FC236}">
                    <a16:creationId xmlns:a16="http://schemas.microsoft.com/office/drawing/2014/main" id="{385E2AD8-2490-46A5-BAD7-064B522AA99E}"/>
                  </a:ext>
                </a:extLst>
              </p:cNvPr>
              <p:cNvSpPr/>
              <p:nvPr/>
            </p:nvSpPr>
            <p:spPr>
              <a:xfrm>
                <a:off x="1888471" y="3619067"/>
                <a:ext cx="41629" cy="56782"/>
              </a:xfrm>
              <a:custGeom>
                <a:avLst/>
                <a:gdLst/>
                <a:ahLst/>
                <a:cxnLst/>
                <a:rect l="l" t="t" r="r" b="b"/>
                <a:pathLst>
                  <a:path w="1588" h="2166" extrusionOk="0">
                    <a:moveTo>
                      <a:pt x="346" y="0"/>
                    </a:moveTo>
                    <a:cubicBezTo>
                      <a:pt x="130" y="173"/>
                      <a:pt x="0" y="433"/>
                      <a:pt x="0" y="707"/>
                    </a:cubicBezTo>
                    <a:lnTo>
                      <a:pt x="0" y="1934"/>
                    </a:lnTo>
                    <a:cubicBezTo>
                      <a:pt x="0" y="2064"/>
                      <a:pt x="101" y="2165"/>
                      <a:pt x="231" y="2165"/>
                    </a:cubicBezTo>
                    <a:lnTo>
                      <a:pt x="1588" y="2165"/>
                    </a:lnTo>
                    <a:lnTo>
                      <a:pt x="1588" y="1530"/>
                    </a:lnTo>
                    <a:cubicBezTo>
                      <a:pt x="1588" y="1357"/>
                      <a:pt x="1516" y="1184"/>
                      <a:pt x="1386" y="1054"/>
                    </a:cubicBezTo>
                    <a:lnTo>
                      <a:pt x="346" y="0"/>
                    </a:ln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16067;p73">
                <a:extLst>
                  <a:ext uri="{FF2B5EF4-FFF2-40B4-BE49-F238E27FC236}">
                    <a16:creationId xmlns:a16="http://schemas.microsoft.com/office/drawing/2014/main" id="{4F864B22-382D-4FB4-9710-98CE415C9DAC}"/>
                  </a:ext>
                </a:extLst>
              </p:cNvPr>
              <p:cNvSpPr/>
              <p:nvPr/>
            </p:nvSpPr>
            <p:spPr>
              <a:xfrm>
                <a:off x="2049667" y="3619067"/>
                <a:ext cx="41656" cy="56782"/>
              </a:xfrm>
              <a:custGeom>
                <a:avLst/>
                <a:gdLst/>
                <a:ahLst/>
                <a:cxnLst/>
                <a:rect l="l" t="t" r="r" b="b"/>
                <a:pathLst>
                  <a:path w="1589" h="2166" extrusionOk="0">
                    <a:moveTo>
                      <a:pt x="1242" y="0"/>
                    </a:moveTo>
                    <a:lnTo>
                      <a:pt x="203" y="1054"/>
                    </a:lnTo>
                    <a:cubicBezTo>
                      <a:pt x="73" y="1184"/>
                      <a:pt x="1" y="1357"/>
                      <a:pt x="1" y="1530"/>
                    </a:cubicBezTo>
                    <a:lnTo>
                      <a:pt x="1" y="2165"/>
                    </a:lnTo>
                    <a:lnTo>
                      <a:pt x="1357" y="2165"/>
                    </a:lnTo>
                    <a:cubicBezTo>
                      <a:pt x="1487" y="2165"/>
                      <a:pt x="1588" y="2064"/>
                      <a:pt x="1588" y="1934"/>
                    </a:cubicBezTo>
                    <a:lnTo>
                      <a:pt x="1588" y="707"/>
                    </a:lnTo>
                    <a:cubicBezTo>
                      <a:pt x="1588" y="433"/>
                      <a:pt x="1459" y="173"/>
                      <a:pt x="1242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6" name="Google Shape;9682;p69">
              <a:extLst>
                <a:ext uri="{FF2B5EF4-FFF2-40B4-BE49-F238E27FC236}">
                  <a16:creationId xmlns:a16="http://schemas.microsoft.com/office/drawing/2014/main" id="{84F4A6CB-CE7A-4254-A33B-A32B63CADE82}"/>
                </a:ext>
              </a:extLst>
            </p:cNvPr>
            <p:cNvGrpSpPr/>
            <p:nvPr/>
          </p:nvGrpSpPr>
          <p:grpSpPr>
            <a:xfrm>
              <a:off x="6661321" y="419031"/>
              <a:ext cx="1717897" cy="2051026"/>
              <a:chOff x="7159964" y="1971904"/>
              <a:chExt cx="291564" cy="348103"/>
            </a:xfrm>
          </p:grpSpPr>
          <p:sp>
            <p:nvSpPr>
              <p:cNvPr id="167" name="Google Shape;9683;p69">
                <a:extLst>
                  <a:ext uri="{FF2B5EF4-FFF2-40B4-BE49-F238E27FC236}">
                    <a16:creationId xmlns:a16="http://schemas.microsoft.com/office/drawing/2014/main" id="{19C78E83-5A24-4155-934A-7E1244B9F686}"/>
                  </a:ext>
                </a:extLst>
              </p:cNvPr>
              <p:cNvSpPr/>
              <p:nvPr/>
            </p:nvSpPr>
            <p:spPr>
              <a:xfrm>
                <a:off x="7204947" y="1994277"/>
                <a:ext cx="167906" cy="153752"/>
              </a:xfrm>
              <a:custGeom>
                <a:avLst/>
                <a:gdLst/>
                <a:ahLst/>
                <a:cxnLst/>
                <a:rect l="l" t="t" r="r" b="b"/>
                <a:pathLst>
                  <a:path w="6394" h="5855" extrusionOk="0">
                    <a:moveTo>
                      <a:pt x="642" y="1"/>
                    </a:moveTo>
                    <a:cubicBezTo>
                      <a:pt x="288" y="1"/>
                      <a:pt x="1" y="288"/>
                      <a:pt x="1" y="642"/>
                    </a:cubicBezTo>
                    <a:lnTo>
                      <a:pt x="1" y="4058"/>
                    </a:lnTo>
                    <a:cubicBezTo>
                      <a:pt x="1" y="4413"/>
                      <a:pt x="288" y="4700"/>
                      <a:pt x="642" y="4700"/>
                    </a:cubicBezTo>
                    <a:lnTo>
                      <a:pt x="2345" y="4700"/>
                    </a:lnTo>
                    <a:lnTo>
                      <a:pt x="4059" y="5839"/>
                    </a:lnTo>
                    <a:cubicBezTo>
                      <a:pt x="4076" y="5850"/>
                      <a:pt x="4095" y="5855"/>
                      <a:pt x="4114" y="5855"/>
                    </a:cubicBezTo>
                    <a:cubicBezTo>
                      <a:pt x="4177" y="5855"/>
                      <a:pt x="4236" y="5800"/>
                      <a:pt x="4221" y="5733"/>
                    </a:cubicBezTo>
                    <a:lnTo>
                      <a:pt x="4049" y="4700"/>
                    </a:lnTo>
                    <a:lnTo>
                      <a:pt x="5752" y="4700"/>
                    </a:lnTo>
                    <a:cubicBezTo>
                      <a:pt x="6107" y="4700"/>
                      <a:pt x="6394" y="4413"/>
                      <a:pt x="6394" y="4058"/>
                    </a:cubicBezTo>
                    <a:lnTo>
                      <a:pt x="6394" y="642"/>
                    </a:lnTo>
                    <a:cubicBezTo>
                      <a:pt x="6394" y="288"/>
                      <a:pt x="6107" y="1"/>
                      <a:pt x="5752" y="1"/>
                    </a:cubicBezTo>
                    <a:close/>
                  </a:path>
                </a:pathLst>
              </a:custGeom>
              <a:solidFill>
                <a:srgbClr val="C5D1D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9684;p69">
                <a:extLst>
                  <a:ext uri="{FF2B5EF4-FFF2-40B4-BE49-F238E27FC236}">
                    <a16:creationId xmlns:a16="http://schemas.microsoft.com/office/drawing/2014/main" id="{C06E2220-AF4F-4228-AFA7-19192FDADDD7}"/>
                  </a:ext>
                </a:extLst>
              </p:cNvPr>
              <p:cNvSpPr/>
              <p:nvPr/>
            </p:nvSpPr>
            <p:spPr>
              <a:xfrm>
                <a:off x="7204711" y="1994277"/>
                <a:ext cx="156851" cy="112130"/>
              </a:xfrm>
              <a:custGeom>
                <a:avLst/>
                <a:gdLst/>
                <a:ahLst/>
                <a:cxnLst/>
                <a:rect l="l" t="t" r="r" b="b"/>
                <a:pathLst>
                  <a:path w="5973" h="4270" extrusionOk="0">
                    <a:moveTo>
                      <a:pt x="641" y="1"/>
                    </a:moveTo>
                    <a:cubicBezTo>
                      <a:pt x="297" y="1"/>
                      <a:pt x="0" y="288"/>
                      <a:pt x="10" y="642"/>
                    </a:cubicBezTo>
                    <a:lnTo>
                      <a:pt x="10" y="4058"/>
                    </a:lnTo>
                    <a:cubicBezTo>
                      <a:pt x="10" y="4125"/>
                      <a:pt x="19" y="4202"/>
                      <a:pt x="48" y="4269"/>
                    </a:cubicBezTo>
                    <a:lnTo>
                      <a:pt x="4910" y="4269"/>
                    </a:lnTo>
                    <a:cubicBezTo>
                      <a:pt x="5503" y="4269"/>
                      <a:pt x="5972" y="3791"/>
                      <a:pt x="5972" y="3207"/>
                    </a:cubicBezTo>
                    <a:lnTo>
                      <a:pt x="5972" y="39"/>
                    </a:lnTo>
                    <a:cubicBezTo>
                      <a:pt x="5905" y="20"/>
                      <a:pt x="5838" y="1"/>
                      <a:pt x="5761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9694;p69">
                <a:extLst>
                  <a:ext uri="{FF2B5EF4-FFF2-40B4-BE49-F238E27FC236}">
                    <a16:creationId xmlns:a16="http://schemas.microsoft.com/office/drawing/2014/main" id="{FF5AADD0-EE37-4E9A-ACF1-E361277445E4}"/>
                  </a:ext>
                </a:extLst>
              </p:cNvPr>
              <p:cNvSpPr/>
              <p:nvPr/>
            </p:nvSpPr>
            <p:spPr>
              <a:xfrm>
                <a:off x="7337140" y="2141806"/>
                <a:ext cx="33718" cy="73922"/>
              </a:xfrm>
              <a:custGeom>
                <a:avLst/>
                <a:gdLst/>
                <a:ahLst/>
                <a:cxnLst/>
                <a:rect l="l" t="t" r="r" b="b"/>
                <a:pathLst>
                  <a:path w="1284" h="2815" extrusionOk="0">
                    <a:moveTo>
                      <a:pt x="776" y="0"/>
                    </a:moveTo>
                    <a:cubicBezTo>
                      <a:pt x="345" y="0"/>
                      <a:pt x="1" y="345"/>
                      <a:pt x="1" y="776"/>
                    </a:cubicBezTo>
                    <a:lnTo>
                      <a:pt x="1" y="948"/>
                    </a:lnTo>
                    <a:cubicBezTo>
                      <a:pt x="1" y="1168"/>
                      <a:pt x="39" y="1388"/>
                      <a:pt x="106" y="1599"/>
                    </a:cubicBezTo>
                    <a:lnTo>
                      <a:pt x="518" y="2814"/>
                    </a:lnTo>
                    <a:lnTo>
                      <a:pt x="1283" y="2814"/>
                    </a:lnTo>
                    <a:lnTo>
                      <a:pt x="1283" y="0"/>
                    </a:ln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9695;p69">
                <a:extLst>
                  <a:ext uri="{FF2B5EF4-FFF2-40B4-BE49-F238E27FC236}">
                    <a16:creationId xmlns:a16="http://schemas.microsoft.com/office/drawing/2014/main" id="{2B1C8523-5864-452A-A151-273B1DE38E43}"/>
                  </a:ext>
                </a:extLst>
              </p:cNvPr>
              <p:cNvSpPr/>
              <p:nvPr/>
            </p:nvSpPr>
            <p:spPr>
              <a:xfrm>
                <a:off x="7350717" y="2135031"/>
                <a:ext cx="80697" cy="80697"/>
              </a:xfrm>
              <a:custGeom>
                <a:avLst/>
                <a:gdLst/>
                <a:ahLst/>
                <a:cxnLst/>
                <a:rect l="l" t="t" r="r" b="b"/>
                <a:pathLst>
                  <a:path w="3073" h="3073" extrusionOk="0">
                    <a:moveTo>
                      <a:pt x="766" y="0"/>
                    </a:moveTo>
                    <a:cubicBezTo>
                      <a:pt x="345" y="0"/>
                      <a:pt x="1" y="345"/>
                      <a:pt x="1" y="766"/>
                    </a:cubicBezTo>
                    <a:cubicBezTo>
                      <a:pt x="1" y="1053"/>
                      <a:pt x="230" y="1282"/>
                      <a:pt x="508" y="1282"/>
                    </a:cubicBezTo>
                    <a:lnTo>
                      <a:pt x="2556" y="3072"/>
                    </a:lnTo>
                    <a:lnTo>
                      <a:pt x="2986" y="1560"/>
                    </a:lnTo>
                    <a:cubicBezTo>
                      <a:pt x="3044" y="1378"/>
                      <a:pt x="3073" y="1187"/>
                      <a:pt x="3073" y="995"/>
                    </a:cubicBezTo>
                    <a:lnTo>
                      <a:pt x="3073" y="517"/>
                    </a:lnTo>
                    <a:cubicBezTo>
                      <a:pt x="3073" y="230"/>
                      <a:pt x="2843" y="0"/>
                      <a:pt x="2556" y="0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9696;p69">
                <a:extLst>
                  <a:ext uri="{FF2B5EF4-FFF2-40B4-BE49-F238E27FC236}">
                    <a16:creationId xmlns:a16="http://schemas.microsoft.com/office/drawing/2014/main" id="{D22AFB3A-4672-4A85-B4A3-0DEBE8FA811C}"/>
                  </a:ext>
                </a:extLst>
              </p:cNvPr>
              <p:cNvSpPr/>
              <p:nvPr/>
            </p:nvSpPr>
            <p:spPr>
              <a:xfrm>
                <a:off x="7364030" y="2235791"/>
                <a:ext cx="40493" cy="29936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140" extrusionOk="0">
                    <a:moveTo>
                      <a:pt x="1" y="1"/>
                    </a:moveTo>
                    <a:lnTo>
                      <a:pt x="1" y="1140"/>
                    </a:lnTo>
                    <a:lnTo>
                      <a:pt x="1542" y="1140"/>
                    </a:lnTo>
                    <a:lnTo>
                      <a:pt x="1542" y="1"/>
                    </a:lnTo>
                    <a:close/>
                  </a:path>
                </a:pathLst>
              </a:custGeom>
              <a:solidFill>
                <a:srgbClr val="ACBD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9697;p69">
                <a:extLst>
                  <a:ext uri="{FF2B5EF4-FFF2-40B4-BE49-F238E27FC236}">
                    <a16:creationId xmlns:a16="http://schemas.microsoft.com/office/drawing/2014/main" id="{D2B86695-3473-44AC-8A8D-E33EE525BC96}"/>
                  </a:ext>
                </a:extLst>
              </p:cNvPr>
              <p:cNvSpPr/>
              <p:nvPr/>
            </p:nvSpPr>
            <p:spPr>
              <a:xfrm>
                <a:off x="7364030" y="2236053"/>
                <a:ext cx="40493" cy="16281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620" extrusionOk="0">
                    <a:moveTo>
                      <a:pt x="1" y="0"/>
                    </a:moveTo>
                    <a:lnTo>
                      <a:pt x="1" y="469"/>
                    </a:lnTo>
                    <a:cubicBezTo>
                      <a:pt x="250" y="570"/>
                      <a:pt x="510" y="620"/>
                      <a:pt x="771" y="620"/>
                    </a:cubicBezTo>
                    <a:cubicBezTo>
                      <a:pt x="1032" y="620"/>
                      <a:pt x="1293" y="570"/>
                      <a:pt x="1542" y="469"/>
                    </a:cubicBezTo>
                    <a:lnTo>
                      <a:pt x="1542" y="0"/>
                    </a:lnTo>
                    <a:close/>
                  </a:path>
                </a:pathLst>
              </a:custGeom>
              <a:solidFill>
                <a:srgbClr val="96ABB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9698;p69">
                <a:extLst>
                  <a:ext uri="{FF2B5EF4-FFF2-40B4-BE49-F238E27FC236}">
                    <a16:creationId xmlns:a16="http://schemas.microsoft.com/office/drawing/2014/main" id="{403C34BF-6858-4B5A-9436-878620CD6B5D}"/>
                  </a:ext>
                </a:extLst>
              </p:cNvPr>
              <p:cNvSpPr/>
              <p:nvPr/>
            </p:nvSpPr>
            <p:spPr>
              <a:xfrm>
                <a:off x="7317051" y="2252124"/>
                <a:ext cx="134477" cy="67882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2585" extrusionOk="0">
                    <a:moveTo>
                      <a:pt x="1790" y="1"/>
                    </a:moveTo>
                    <a:lnTo>
                      <a:pt x="555" y="355"/>
                    </a:lnTo>
                    <a:cubicBezTo>
                      <a:pt x="230" y="451"/>
                      <a:pt x="0" y="757"/>
                      <a:pt x="0" y="1092"/>
                    </a:cubicBezTo>
                    <a:lnTo>
                      <a:pt x="0" y="2326"/>
                    </a:lnTo>
                    <a:cubicBezTo>
                      <a:pt x="0" y="2470"/>
                      <a:pt x="115" y="2585"/>
                      <a:pt x="258" y="2585"/>
                    </a:cubicBezTo>
                    <a:lnTo>
                      <a:pt x="4862" y="2585"/>
                    </a:lnTo>
                    <a:cubicBezTo>
                      <a:pt x="5005" y="2585"/>
                      <a:pt x="5120" y="2470"/>
                      <a:pt x="5120" y="2326"/>
                    </a:cubicBezTo>
                    <a:lnTo>
                      <a:pt x="5120" y="1092"/>
                    </a:lnTo>
                    <a:cubicBezTo>
                      <a:pt x="5120" y="757"/>
                      <a:pt x="4891" y="451"/>
                      <a:pt x="4565" y="355"/>
                    </a:cubicBezTo>
                    <a:lnTo>
                      <a:pt x="3331" y="1"/>
                    </a:lnTo>
                    <a:lnTo>
                      <a:pt x="2555" y="518"/>
                    </a:lnTo>
                    <a:lnTo>
                      <a:pt x="1790" y="1"/>
                    </a:lnTo>
                    <a:close/>
                  </a:path>
                </a:pathLst>
              </a:custGeom>
              <a:solidFill>
                <a:srgbClr val="6E829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9699;p69">
                <a:extLst>
                  <a:ext uri="{FF2B5EF4-FFF2-40B4-BE49-F238E27FC236}">
                    <a16:creationId xmlns:a16="http://schemas.microsoft.com/office/drawing/2014/main" id="{4799154A-3631-4E08-A30C-5CE57528D8CB}"/>
                  </a:ext>
                </a:extLst>
              </p:cNvPr>
              <p:cNvSpPr/>
              <p:nvPr/>
            </p:nvSpPr>
            <p:spPr>
              <a:xfrm>
                <a:off x="7377607" y="2265701"/>
                <a:ext cx="13340" cy="54306"/>
              </a:xfrm>
              <a:custGeom>
                <a:avLst/>
                <a:gdLst/>
                <a:ahLst/>
                <a:cxnLst/>
                <a:rect l="l" t="t" r="r" b="b"/>
                <a:pathLst>
                  <a:path w="508" h="2068" extrusionOk="0">
                    <a:moveTo>
                      <a:pt x="125" y="1"/>
                    </a:moveTo>
                    <a:lnTo>
                      <a:pt x="1" y="2068"/>
                    </a:lnTo>
                    <a:lnTo>
                      <a:pt x="508" y="2068"/>
                    </a:lnTo>
                    <a:lnTo>
                      <a:pt x="383" y="1"/>
                    </a:lnTo>
                    <a:close/>
                  </a:path>
                </a:pathLst>
              </a:custGeom>
              <a:solidFill>
                <a:srgbClr val="63A53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9700;p69">
                <a:extLst>
                  <a:ext uri="{FF2B5EF4-FFF2-40B4-BE49-F238E27FC236}">
                    <a16:creationId xmlns:a16="http://schemas.microsoft.com/office/drawing/2014/main" id="{34D283B0-372B-491A-B964-E21D35992845}"/>
                  </a:ext>
                </a:extLst>
              </p:cNvPr>
              <p:cNvSpPr/>
              <p:nvPr/>
            </p:nvSpPr>
            <p:spPr>
              <a:xfrm>
                <a:off x="7343941" y="2168906"/>
                <a:ext cx="80697" cy="73712"/>
              </a:xfrm>
              <a:custGeom>
                <a:avLst/>
                <a:gdLst/>
                <a:ahLst/>
                <a:cxnLst/>
                <a:rect l="l" t="t" r="r" b="b"/>
                <a:pathLst>
                  <a:path w="3073" h="2807" extrusionOk="0">
                    <a:moveTo>
                      <a:pt x="955" y="1"/>
                    </a:moveTo>
                    <a:cubicBezTo>
                      <a:pt x="823" y="1"/>
                      <a:pt x="701" y="57"/>
                      <a:pt x="613" y="155"/>
                    </a:cubicBezTo>
                    <a:lnTo>
                      <a:pt x="153" y="615"/>
                    </a:lnTo>
                    <a:cubicBezTo>
                      <a:pt x="58" y="710"/>
                      <a:pt x="0" y="835"/>
                      <a:pt x="0" y="978"/>
                    </a:cubicBezTo>
                    <a:lnTo>
                      <a:pt x="0" y="1275"/>
                    </a:lnTo>
                    <a:cubicBezTo>
                      <a:pt x="0" y="2117"/>
                      <a:pt x="689" y="2806"/>
                      <a:pt x="1531" y="2806"/>
                    </a:cubicBezTo>
                    <a:cubicBezTo>
                      <a:pt x="2383" y="2806"/>
                      <a:pt x="3072" y="2117"/>
                      <a:pt x="3072" y="1275"/>
                    </a:cubicBezTo>
                    <a:lnTo>
                      <a:pt x="3072" y="949"/>
                    </a:lnTo>
                    <a:cubicBezTo>
                      <a:pt x="3072" y="815"/>
                      <a:pt x="3015" y="682"/>
                      <a:pt x="2919" y="586"/>
                    </a:cubicBezTo>
                    <a:cubicBezTo>
                      <a:pt x="2527" y="203"/>
                      <a:pt x="1799" y="31"/>
                      <a:pt x="986" y="2"/>
                    </a:cubicBezTo>
                    <a:cubicBezTo>
                      <a:pt x="975" y="1"/>
                      <a:pt x="965" y="1"/>
                      <a:pt x="955" y="1"/>
                    </a:cubicBezTo>
                    <a:close/>
                  </a:path>
                </a:pathLst>
              </a:custGeom>
              <a:solidFill>
                <a:srgbClr val="BECBD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9701;p69">
                <a:extLst>
                  <a:ext uri="{FF2B5EF4-FFF2-40B4-BE49-F238E27FC236}">
                    <a16:creationId xmlns:a16="http://schemas.microsoft.com/office/drawing/2014/main" id="{A89AAB7B-DADD-4A25-95F1-5603688230F1}"/>
                  </a:ext>
                </a:extLst>
              </p:cNvPr>
              <p:cNvSpPr/>
              <p:nvPr/>
            </p:nvSpPr>
            <p:spPr>
              <a:xfrm>
                <a:off x="7343941" y="2168906"/>
                <a:ext cx="80434" cy="72189"/>
              </a:xfrm>
              <a:custGeom>
                <a:avLst/>
                <a:gdLst/>
                <a:ahLst/>
                <a:cxnLst/>
                <a:rect l="l" t="t" r="r" b="b"/>
                <a:pathLst>
                  <a:path w="3063" h="2749" extrusionOk="0">
                    <a:moveTo>
                      <a:pt x="955" y="1"/>
                    </a:moveTo>
                    <a:cubicBezTo>
                      <a:pt x="823" y="1"/>
                      <a:pt x="701" y="57"/>
                      <a:pt x="613" y="146"/>
                    </a:cubicBezTo>
                    <a:lnTo>
                      <a:pt x="153" y="615"/>
                    </a:lnTo>
                    <a:cubicBezTo>
                      <a:pt x="58" y="710"/>
                      <a:pt x="0" y="835"/>
                      <a:pt x="0" y="969"/>
                    </a:cubicBezTo>
                    <a:lnTo>
                      <a:pt x="0" y="1275"/>
                    </a:lnTo>
                    <a:cubicBezTo>
                      <a:pt x="0" y="1954"/>
                      <a:pt x="450" y="2557"/>
                      <a:pt x="1110" y="2749"/>
                    </a:cubicBezTo>
                    <a:cubicBezTo>
                      <a:pt x="890" y="2471"/>
                      <a:pt x="766" y="2136"/>
                      <a:pt x="766" y="1792"/>
                    </a:cubicBezTo>
                    <a:lnTo>
                      <a:pt x="766" y="1036"/>
                    </a:lnTo>
                    <a:cubicBezTo>
                      <a:pt x="766" y="751"/>
                      <a:pt x="996" y="527"/>
                      <a:pt x="1277" y="527"/>
                    </a:cubicBezTo>
                    <a:cubicBezTo>
                      <a:pt x="1288" y="527"/>
                      <a:pt x="1300" y="528"/>
                      <a:pt x="1311" y="528"/>
                    </a:cubicBezTo>
                    <a:cubicBezTo>
                      <a:pt x="1828" y="557"/>
                      <a:pt x="2594" y="643"/>
                      <a:pt x="3063" y="873"/>
                    </a:cubicBezTo>
                    <a:cubicBezTo>
                      <a:pt x="3053" y="768"/>
                      <a:pt x="2996" y="662"/>
                      <a:pt x="2919" y="586"/>
                    </a:cubicBezTo>
                    <a:cubicBezTo>
                      <a:pt x="2527" y="203"/>
                      <a:pt x="1799" y="21"/>
                      <a:pt x="986" y="2"/>
                    </a:cubicBezTo>
                    <a:cubicBezTo>
                      <a:pt x="975" y="1"/>
                      <a:pt x="965" y="1"/>
                      <a:pt x="955" y="1"/>
                    </a:cubicBezTo>
                    <a:close/>
                  </a:path>
                </a:pathLst>
              </a:custGeom>
              <a:solidFill>
                <a:srgbClr val="ACBD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9702;p69">
                <a:extLst>
                  <a:ext uri="{FF2B5EF4-FFF2-40B4-BE49-F238E27FC236}">
                    <a16:creationId xmlns:a16="http://schemas.microsoft.com/office/drawing/2014/main" id="{83417B86-4EC9-4677-839E-46F27C39BB20}"/>
                  </a:ext>
                </a:extLst>
              </p:cNvPr>
              <p:cNvSpPr/>
              <p:nvPr/>
            </p:nvSpPr>
            <p:spPr>
              <a:xfrm>
                <a:off x="7317051" y="2269482"/>
                <a:ext cx="26916" cy="50524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924" extrusionOk="0">
                    <a:moveTo>
                      <a:pt x="144" y="0"/>
                    </a:moveTo>
                    <a:cubicBezTo>
                      <a:pt x="48" y="125"/>
                      <a:pt x="0" y="278"/>
                      <a:pt x="0" y="440"/>
                    </a:cubicBezTo>
                    <a:lnTo>
                      <a:pt x="0" y="1665"/>
                    </a:lnTo>
                    <a:cubicBezTo>
                      <a:pt x="0" y="1809"/>
                      <a:pt x="115" y="1924"/>
                      <a:pt x="258" y="1924"/>
                    </a:cubicBezTo>
                    <a:lnTo>
                      <a:pt x="1024" y="1924"/>
                    </a:lnTo>
                    <a:lnTo>
                      <a:pt x="1024" y="1206"/>
                    </a:lnTo>
                    <a:cubicBezTo>
                      <a:pt x="1024" y="995"/>
                      <a:pt x="948" y="804"/>
                      <a:pt x="804" y="660"/>
                    </a:cubicBezTo>
                    <a:lnTo>
                      <a:pt x="144" y="0"/>
                    </a:ln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9703;p69">
                <a:extLst>
                  <a:ext uri="{FF2B5EF4-FFF2-40B4-BE49-F238E27FC236}">
                    <a16:creationId xmlns:a16="http://schemas.microsoft.com/office/drawing/2014/main" id="{D47CB38A-E30A-415B-8AF1-6C889E518045}"/>
                  </a:ext>
                </a:extLst>
              </p:cNvPr>
              <p:cNvSpPr/>
              <p:nvPr/>
            </p:nvSpPr>
            <p:spPr>
              <a:xfrm>
                <a:off x="7424612" y="2269482"/>
                <a:ext cx="26916" cy="50524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924" extrusionOk="0">
                    <a:moveTo>
                      <a:pt x="881" y="0"/>
                    </a:moveTo>
                    <a:lnTo>
                      <a:pt x="220" y="660"/>
                    </a:lnTo>
                    <a:cubicBezTo>
                      <a:pt x="77" y="804"/>
                      <a:pt x="0" y="995"/>
                      <a:pt x="0" y="1206"/>
                    </a:cubicBezTo>
                    <a:lnTo>
                      <a:pt x="0" y="1924"/>
                    </a:lnTo>
                    <a:lnTo>
                      <a:pt x="766" y="1924"/>
                    </a:lnTo>
                    <a:cubicBezTo>
                      <a:pt x="909" y="1924"/>
                      <a:pt x="1024" y="1809"/>
                      <a:pt x="1024" y="1665"/>
                    </a:cubicBezTo>
                    <a:lnTo>
                      <a:pt x="1024" y="440"/>
                    </a:lnTo>
                    <a:cubicBezTo>
                      <a:pt x="1024" y="278"/>
                      <a:pt x="976" y="125"/>
                      <a:pt x="881" y="0"/>
                    </a:cubicBez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9704;p69">
                <a:extLst>
                  <a:ext uri="{FF2B5EF4-FFF2-40B4-BE49-F238E27FC236}">
                    <a16:creationId xmlns:a16="http://schemas.microsoft.com/office/drawing/2014/main" id="{FAF49E3B-9277-45BF-9810-46B34FC47F90}"/>
                  </a:ext>
                </a:extLst>
              </p:cNvPr>
              <p:cNvSpPr/>
              <p:nvPr/>
            </p:nvSpPr>
            <p:spPr>
              <a:xfrm>
                <a:off x="7377607" y="2265701"/>
                <a:ext cx="13340" cy="1334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508" extrusionOk="0">
                    <a:moveTo>
                      <a:pt x="1" y="1"/>
                    </a:moveTo>
                    <a:lnTo>
                      <a:pt x="1" y="403"/>
                    </a:lnTo>
                    <a:cubicBezTo>
                      <a:pt x="1" y="460"/>
                      <a:pt x="48" y="508"/>
                      <a:pt x="106" y="508"/>
                    </a:cubicBezTo>
                    <a:lnTo>
                      <a:pt x="402" y="508"/>
                    </a:lnTo>
                    <a:cubicBezTo>
                      <a:pt x="460" y="508"/>
                      <a:pt x="508" y="460"/>
                      <a:pt x="508" y="403"/>
                    </a:cubicBezTo>
                    <a:lnTo>
                      <a:pt x="508" y="1"/>
                    </a:lnTo>
                    <a:close/>
                  </a:path>
                </a:pathLst>
              </a:custGeom>
              <a:solidFill>
                <a:srgbClr val="63A537">
                  <a:lumMod val="75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9705;p69">
                <a:extLst>
                  <a:ext uri="{FF2B5EF4-FFF2-40B4-BE49-F238E27FC236}">
                    <a16:creationId xmlns:a16="http://schemas.microsoft.com/office/drawing/2014/main" id="{6EA2B194-1482-46AA-A286-F319953CF28D}"/>
                  </a:ext>
                </a:extLst>
              </p:cNvPr>
              <p:cNvSpPr/>
              <p:nvPr/>
            </p:nvSpPr>
            <p:spPr>
              <a:xfrm>
                <a:off x="7356756" y="2246899"/>
                <a:ext cx="27415" cy="28229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1075" extrusionOk="0">
                    <a:moveTo>
                      <a:pt x="235" y="1"/>
                    </a:moveTo>
                    <a:cubicBezTo>
                      <a:pt x="204" y="1"/>
                      <a:pt x="174" y="15"/>
                      <a:pt x="153" y="47"/>
                    </a:cubicBezTo>
                    <a:lnTo>
                      <a:pt x="0" y="286"/>
                    </a:lnTo>
                    <a:lnTo>
                      <a:pt x="383" y="994"/>
                    </a:lnTo>
                    <a:cubicBezTo>
                      <a:pt x="412" y="1047"/>
                      <a:pt x="464" y="1075"/>
                      <a:pt x="517" y="1075"/>
                    </a:cubicBezTo>
                    <a:cubicBezTo>
                      <a:pt x="550" y="1075"/>
                      <a:pt x="583" y="1064"/>
                      <a:pt x="613" y="1042"/>
                    </a:cubicBezTo>
                    <a:lnTo>
                      <a:pt x="1043" y="717"/>
                    </a:lnTo>
                    <a:lnTo>
                      <a:pt x="306" y="28"/>
                    </a:lnTo>
                    <a:cubicBezTo>
                      <a:pt x="285" y="10"/>
                      <a:pt x="260" y="1"/>
                      <a:pt x="235" y="1"/>
                    </a:cubicBez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9706;p69">
                <a:extLst>
                  <a:ext uri="{FF2B5EF4-FFF2-40B4-BE49-F238E27FC236}">
                    <a16:creationId xmlns:a16="http://schemas.microsoft.com/office/drawing/2014/main" id="{136C6650-9612-46FC-AE7A-221C95053DED}"/>
                  </a:ext>
                </a:extLst>
              </p:cNvPr>
              <p:cNvSpPr/>
              <p:nvPr/>
            </p:nvSpPr>
            <p:spPr>
              <a:xfrm>
                <a:off x="7384146" y="2246899"/>
                <a:ext cx="27678" cy="28229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1075" extrusionOk="0">
                    <a:moveTo>
                      <a:pt x="813" y="1"/>
                    </a:moveTo>
                    <a:cubicBezTo>
                      <a:pt x="786" y="1"/>
                      <a:pt x="759" y="10"/>
                      <a:pt x="737" y="28"/>
                    </a:cubicBezTo>
                    <a:lnTo>
                      <a:pt x="0" y="717"/>
                    </a:lnTo>
                    <a:lnTo>
                      <a:pt x="441" y="1042"/>
                    </a:lnTo>
                    <a:cubicBezTo>
                      <a:pt x="466" y="1064"/>
                      <a:pt x="499" y="1075"/>
                      <a:pt x="532" y="1075"/>
                    </a:cubicBezTo>
                    <a:cubicBezTo>
                      <a:pt x="585" y="1075"/>
                      <a:pt x="637" y="1047"/>
                      <a:pt x="661" y="994"/>
                    </a:cubicBezTo>
                    <a:lnTo>
                      <a:pt x="1053" y="286"/>
                    </a:lnTo>
                    <a:lnTo>
                      <a:pt x="900" y="47"/>
                    </a:lnTo>
                    <a:cubicBezTo>
                      <a:pt x="879" y="15"/>
                      <a:pt x="846" y="1"/>
                      <a:pt x="813" y="1"/>
                    </a:cubicBez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9707;p69">
                <a:extLst>
                  <a:ext uri="{FF2B5EF4-FFF2-40B4-BE49-F238E27FC236}">
                    <a16:creationId xmlns:a16="http://schemas.microsoft.com/office/drawing/2014/main" id="{2D83C3C2-2C8B-4306-B864-DA26E0CBBD54}"/>
                  </a:ext>
                </a:extLst>
              </p:cNvPr>
              <p:cNvSpPr/>
              <p:nvPr/>
            </p:nvSpPr>
            <p:spPr>
              <a:xfrm>
                <a:off x="7159964" y="1971904"/>
                <a:ext cx="190516" cy="164151"/>
              </a:xfrm>
              <a:custGeom>
                <a:avLst/>
                <a:gdLst/>
                <a:ahLst/>
                <a:cxnLst/>
                <a:rect l="l" t="t" r="r" b="b"/>
                <a:pathLst>
                  <a:path w="7255" h="6251" extrusionOk="0">
                    <a:moveTo>
                      <a:pt x="642" y="1"/>
                    </a:moveTo>
                    <a:cubicBezTo>
                      <a:pt x="288" y="1"/>
                      <a:pt x="1" y="288"/>
                      <a:pt x="1" y="642"/>
                    </a:cubicBezTo>
                    <a:lnTo>
                      <a:pt x="1" y="4059"/>
                    </a:lnTo>
                    <a:cubicBezTo>
                      <a:pt x="1" y="4413"/>
                      <a:pt x="288" y="4700"/>
                      <a:pt x="642" y="4700"/>
                    </a:cubicBezTo>
                    <a:lnTo>
                      <a:pt x="2987" y="4700"/>
                    </a:lnTo>
                    <a:lnTo>
                      <a:pt x="2632" y="6116"/>
                    </a:lnTo>
                    <a:cubicBezTo>
                      <a:pt x="2611" y="6189"/>
                      <a:pt x="2672" y="6251"/>
                      <a:pt x="2736" y="6251"/>
                    </a:cubicBezTo>
                    <a:cubicBezTo>
                      <a:pt x="2756" y="6251"/>
                      <a:pt x="2777" y="6245"/>
                      <a:pt x="2795" y="6231"/>
                    </a:cubicBezTo>
                    <a:lnTo>
                      <a:pt x="4901" y="4700"/>
                    </a:lnTo>
                    <a:lnTo>
                      <a:pt x="6614" y="4700"/>
                    </a:lnTo>
                    <a:cubicBezTo>
                      <a:pt x="6968" y="4700"/>
                      <a:pt x="7255" y="4413"/>
                      <a:pt x="7255" y="4059"/>
                    </a:cubicBezTo>
                    <a:lnTo>
                      <a:pt x="7255" y="642"/>
                    </a:lnTo>
                    <a:cubicBezTo>
                      <a:pt x="7255" y="288"/>
                      <a:pt x="6968" y="1"/>
                      <a:pt x="6614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9708;p69">
                <a:extLst>
                  <a:ext uri="{FF2B5EF4-FFF2-40B4-BE49-F238E27FC236}">
                    <a16:creationId xmlns:a16="http://schemas.microsoft.com/office/drawing/2014/main" id="{5A08CDE2-9325-4775-9986-F9CB8382E210}"/>
                  </a:ext>
                </a:extLst>
              </p:cNvPr>
              <p:cNvSpPr/>
              <p:nvPr/>
            </p:nvSpPr>
            <p:spPr>
              <a:xfrm>
                <a:off x="7191896" y="2000055"/>
                <a:ext cx="31670" cy="11082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422" extrusionOk="0">
                    <a:moveTo>
                      <a:pt x="287" y="1"/>
                    </a:moveTo>
                    <a:cubicBezTo>
                      <a:pt x="0" y="1"/>
                      <a:pt x="0" y="422"/>
                      <a:pt x="287" y="422"/>
                    </a:cubicBezTo>
                    <a:lnTo>
                      <a:pt x="919" y="422"/>
                    </a:lnTo>
                    <a:cubicBezTo>
                      <a:pt x="1206" y="422"/>
                      <a:pt x="1206" y="1"/>
                      <a:pt x="919" y="1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9709;p69">
                <a:extLst>
                  <a:ext uri="{FF2B5EF4-FFF2-40B4-BE49-F238E27FC236}">
                    <a16:creationId xmlns:a16="http://schemas.microsoft.com/office/drawing/2014/main" id="{25CBD067-46D2-424E-ADF5-999638968438}"/>
                  </a:ext>
                </a:extLst>
              </p:cNvPr>
              <p:cNvSpPr/>
              <p:nvPr/>
            </p:nvSpPr>
            <p:spPr>
              <a:xfrm>
                <a:off x="7231102" y="2000055"/>
                <a:ext cx="87735" cy="11082"/>
              </a:xfrm>
              <a:custGeom>
                <a:avLst/>
                <a:gdLst/>
                <a:ahLst/>
                <a:cxnLst/>
                <a:rect l="l" t="t" r="r" b="b"/>
                <a:pathLst>
                  <a:path w="3341" h="422" extrusionOk="0">
                    <a:moveTo>
                      <a:pt x="278" y="1"/>
                    </a:moveTo>
                    <a:cubicBezTo>
                      <a:pt x="0" y="1"/>
                      <a:pt x="0" y="422"/>
                      <a:pt x="278" y="422"/>
                    </a:cubicBezTo>
                    <a:lnTo>
                      <a:pt x="3053" y="422"/>
                    </a:lnTo>
                    <a:cubicBezTo>
                      <a:pt x="3340" y="422"/>
                      <a:pt x="3340" y="1"/>
                      <a:pt x="3053" y="1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9710;p69">
                <a:extLst>
                  <a:ext uri="{FF2B5EF4-FFF2-40B4-BE49-F238E27FC236}">
                    <a16:creationId xmlns:a16="http://schemas.microsoft.com/office/drawing/2014/main" id="{358A144E-A06C-447A-97F9-F8B3E5D20F85}"/>
                  </a:ext>
                </a:extLst>
              </p:cNvPr>
              <p:cNvSpPr/>
              <p:nvPr/>
            </p:nvSpPr>
            <p:spPr>
              <a:xfrm>
                <a:off x="7191896" y="2027969"/>
                <a:ext cx="126941" cy="11318"/>
              </a:xfrm>
              <a:custGeom>
                <a:avLst/>
                <a:gdLst/>
                <a:ahLst/>
                <a:cxnLst/>
                <a:rect l="l" t="t" r="r" b="b"/>
                <a:pathLst>
                  <a:path w="4834" h="431" extrusionOk="0">
                    <a:moveTo>
                      <a:pt x="287" y="0"/>
                    </a:moveTo>
                    <a:cubicBezTo>
                      <a:pt x="0" y="0"/>
                      <a:pt x="0" y="431"/>
                      <a:pt x="287" y="431"/>
                    </a:cubicBezTo>
                    <a:lnTo>
                      <a:pt x="4546" y="431"/>
                    </a:lnTo>
                    <a:cubicBezTo>
                      <a:pt x="4833" y="431"/>
                      <a:pt x="4833" y="0"/>
                      <a:pt x="4546" y="0"/>
                    </a:cubicBezTo>
                    <a:close/>
                  </a:path>
                </a:pathLst>
              </a:custGeom>
              <a:solidFill>
                <a:srgbClr val="76899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9711;p69">
                <a:extLst>
                  <a:ext uri="{FF2B5EF4-FFF2-40B4-BE49-F238E27FC236}">
                    <a16:creationId xmlns:a16="http://schemas.microsoft.com/office/drawing/2014/main" id="{F53231B4-DAA1-4294-8828-CCCB95A81872}"/>
                  </a:ext>
                </a:extLst>
              </p:cNvPr>
              <p:cNvSpPr/>
              <p:nvPr/>
            </p:nvSpPr>
            <p:spPr>
              <a:xfrm>
                <a:off x="7191896" y="2056093"/>
                <a:ext cx="87735" cy="11108"/>
              </a:xfrm>
              <a:custGeom>
                <a:avLst/>
                <a:gdLst/>
                <a:ahLst/>
                <a:cxnLst/>
                <a:rect l="l" t="t" r="r" b="b"/>
                <a:pathLst>
                  <a:path w="3341" h="423" extrusionOk="0">
                    <a:moveTo>
                      <a:pt x="287" y="1"/>
                    </a:moveTo>
                    <a:cubicBezTo>
                      <a:pt x="0" y="1"/>
                      <a:pt x="0" y="422"/>
                      <a:pt x="287" y="422"/>
                    </a:cubicBezTo>
                    <a:lnTo>
                      <a:pt x="3053" y="422"/>
                    </a:lnTo>
                    <a:cubicBezTo>
                      <a:pt x="3340" y="422"/>
                      <a:pt x="3340" y="1"/>
                      <a:pt x="3053" y="1"/>
                    </a:cubicBezTo>
                    <a:close/>
                  </a:path>
                </a:pathLst>
              </a:custGeom>
              <a:solidFill>
                <a:srgbClr val="6379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9712;p69">
                <a:extLst>
                  <a:ext uri="{FF2B5EF4-FFF2-40B4-BE49-F238E27FC236}">
                    <a16:creationId xmlns:a16="http://schemas.microsoft.com/office/drawing/2014/main" id="{72E6EEC9-2F6A-424E-B2C9-176D5C0B61A0}"/>
                  </a:ext>
                </a:extLst>
              </p:cNvPr>
              <p:cNvSpPr/>
              <p:nvPr/>
            </p:nvSpPr>
            <p:spPr>
              <a:xfrm>
                <a:off x="7286878" y="2056093"/>
                <a:ext cx="31958" cy="11108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423" extrusionOk="0">
                    <a:moveTo>
                      <a:pt x="288" y="1"/>
                    </a:moveTo>
                    <a:cubicBezTo>
                      <a:pt x="1" y="1"/>
                      <a:pt x="1" y="422"/>
                      <a:pt x="288" y="422"/>
                    </a:cubicBezTo>
                    <a:lnTo>
                      <a:pt x="929" y="422"/>
                    </a:lnTo>
                    <a:cubicBezTo>
                      <a:pt x="1216" y="422"/>
                      <a:pt x="1216" y="1"/>
                      <a:pt x="929" y="1"/>
                    </a:cubicBezTo>
                    <a:close/>
                  </a:path>
                </a:pathLst>
              </a:custGeom>
              <a:solidFill>
                <a:srgbClr val="76899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36716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8"/>
          <p:cNvSpPr/>
          <p:nvPr/>
        </p:nvSpPr>
        <p:spPr>
          <a:xfrm>
            <a:off x="3007000" y="1188984"/>
            <a:ext cx="2394400" cy="2394400"/>
          </a:xfrm>
          <a:prstGeom prst="donut">
            <a:avLst>
              <a:gd name="adj" fmla="val 4516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80" name="Google Shape;480;p38"/>
          <p:cNvSpPr txBox="1">
            <a:spLocks noGrp="1"/>
          </p:cNvSpPr>
          <p:nvPr>
            <p:ph type="title"/>
          </p:nvPr>
        </p:nvSpPr>
        <p:spPr>
          <a:xfrm rot="-294">
            <a:off x="684739" y="4024912"/>
            <a:ext cx="7029196" cy="215476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7200" b="1" dirty="0"/>
              <a:t>Resource</a:t>
            </a:r>
            <a:br>
              <a:rPr lang="en-US" sz="7200" b="1" dirty="0"/>
            </a:br>
            <a:r>
              <a:rPr lang="en-US" sz="7200" b="1" dirty="0"/>
              <a:t>Spotlight</a:t>
            </a:r>
            <a:endParaRPr sz="72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69406C-0E34-4163-8B3C-9A7B3412C29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82381" y="6066333"/>
            <a:ext cx="2833687" cy="7032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6524630-6598-432B-B3E9-0700A333F9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5331" y="1623918"/>
            <a:ext cx="1487971" cy="153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6493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27A89E-6674-284B-9B14-94CEA03861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43725" y="2236334"/>
            <a:ext cx="4961634" cy="4471869"/>
          </a:xfrm>
        </p:spPr>
        <p:txBody>
          <a:bodyPr/>
          <a:lstStyle/>
          <a:p>
            <a:pPr marL="626529" indent="-457200">
              <a:buFont typeface="+mj-lt"/>
              <a:buAutoNum type="arabicPeriod"/>
            </a:pPr>
            <a:r>
              <a:rPr lang="en-US" sz="2200" dirty="0"/>
              <a:t>Is there an inequity problem in our school?</a:t>
            </a:r>
          </a:p>
          <a:p>
            <a:pPr marL="626529" indent="-457200">
              <a:buFont typeface="+mj-lt"/>
              <a:buAutoNum type="arabicPeriod"/>
            </a:pPr>
            <a:r>
              <a:rPr lang="en-US" sz="2200" dirty="0"/>
              <a:t>What is it about our people, policies, and practices that contribute to this inequity?</a:t>
            </a:r>
          </a:p>
          <a:p>
            <a:pPr marL="626529" indent="-457200">
              <a:buFont typeface="+mj-lt"/>
              <a:buAutoNum type="arabicPeriod"/>
            </a:pPr>
            <a:r>
              <a:rPr lang="en-US" sz="2200" dirty="0"/>
              <a:t>Which equitable practices can address this discipline inequity?</a:t>
            </a:r>
          </a:p>
          <a:p>
            <a:pPr marL="626529" indent="-457200">
              <a:buFont typeface="+mj-lt"/>
              <a:buAutoNum type="arabicPeriod"/>
            </a:pPr>
            <a:r>
              <a:rPr lang="en-US" sz="2200" dirty="0"/>
              <a:t>Did the equity strategies decrease our discipline disparity?</a:t>
            </a:r>
          </a:p>
          <a:p>
            <a:pPr marL="626529" indent="-457200">
              <a:buFont typeface="+mj-lt"/>
              <a:buAutoNum type="arabicPeriod"/>
            </a:pPr>
            <a:r>
              <a:rPr lang="en-US" sz="2200" dirty="0"/>
              <a:t>Who is at the table when decisions are made about our school systems?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9160B7CF-7970-7C41-B6B7-4670D759A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349" y="257294"/>
            <a:ext cx="9378000" cy="845600"/>
          </a:xfrm>
        </p:spPr>
        <p:txBody>
          <a:bodyPr/>
          <a:lstStyle/>
          <a:p>
            <a:r>
              <a:rPr lang="en-US" dirty="0"/>
              <a:t>5 QUESTIONS EVERY TEAM SHOULD ASK ABOUT RACIAL DISPROPORTIONALITY</a:t>
            </a:r>
          </a:p>
        </p:txBody>
      </p:sp>
      <p:sp>
        <p:nvSpPr>
          <p:cNvPr id="5" name="Oval Callout 4">
            <a:extLst>
              <a:ext uri="{FF2B5EF4-FFF2-40B4-BE49-F238E27FC236}">
                <a16:creationId xmlns:a16="http://schemas.microsoft.com/office/drawing/2014/main" id="{FCCF760C-5CDF-904A-A55F-EC6E60C7491D}"/>
              </a:ext>
            </a:extLst>
          </p:cNvPr>
          <p:cNvSpPr/>
          <p:nvPr/>
        </p:nvSpPr>
        <p:spPr>
          <a:xfrm>
            <a:off x="6943725" y="2754443"/>
            <a:ext cx="4434926" cy="2171700"/>
          </a:xfrm>
          <a:prstGeom prst="wedgeEllipse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What is 1 question you feel is important to bring back to your team?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7B7D83-78F8-724A-A6B9-6F537961D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349" y="2428303"/>
            <a:ext cx="5372100" cy="427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90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61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9900E1-52DF-4869-AC2D-AC9A9D6C8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0339" y="1271864"/>
            <a:ext cx="7114627" cy="45596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vert="horz" wrap="square" lIns="91440" tIns="45720" rIns="91440" bIns="45720" rtlCol="0" anchor="ctr" anchorCtr="0">
            <a:noAutofit/>
          </a:bodyPr>
          <a:lstStyle/>
          <a:p>
            <a:pPr marL="700612" indent="-514350">
              <a:buClr>
                <a:schemeClr val="accent2">
                  <a:lumMod val="50000"/>
                </a:schemeClr>
              </a:buClr>
              <a:buSzPct val="75000"/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Review the shared resource independently.</a:t>
            </a:r>
          </a:p>
          <a:p>
            <a:pPr marL="700612" indent="-514350">
              <a:buClr>
                <a:schemeClr val="accent2">
                  <a:lumMod val="50000"/>
                </a:schemeClr>
              </a:buClr>
              <a:buSzPct val="75000"/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With a partner discuss:</a:t>
            </a:r>
          </a:p>
          <a:p>
            <a:pPr marL="1310197" lvl="1" indent="-514350">
              <a:spcBef>
                <a:spcPts val="0"/>
              </a:spcBef>
              <a:buClr>
                <a:schemeClr val="accent2">
                  <a:lumMod val="50000"/>
                </a:schemeClr>
              </a:buClr>
              <a:buSzPct val="75000"/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What was your key takeaway from this resource?</a:t>
            </a:r>
          </a:p>
          <a:p>
            <a:pPr marL="1310197" lvl="1" indent="-514350">
              <a:spcBef>
                <a:spcPts val="0"/>
              </a:spcBef>
              <a:buClr>
                <a:schemeClr val="accent2">
                  <a:lumMod val="50000"/>
                </a:schemeClr>
              </a:buClr>
              <a:buSzPct val="75000"/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How might your team use this in the future?</a:t>
            </a:r>
          </a:p>
          <a:p>
            <a:pPr marL="1310197" lvl="1" indent="-514350">
              <a:spcBef>
                <a:spcPts val="0"/>
              </a:spcBef>
              <a:buClr>
                <a:schemeClr val="accent2">
                  <a:lumMod val="50000"/>
                </a:schemeClr>
              </a:buClr>
              <a:buSzPct val="75000"/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Can this be used to provide professional development to staff? How?</a:t>
            </a:r>
          </a:p>
          <a:p>
            <a:pPr marL="700612" indent="-514350">
              <a:buClr>
                <a:schemeClr val="accent2">
                  <a:lumMod val="50000"/>
                </a:schemeClr>
              </a:buClr>
              <a:buSzPct val="75000"/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Be ready to provide a 1 minute share-out of your discussion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63E907-7F3B-407B-9675-B2EF94C7C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471" y="343098"/>
            <a:ext cx="9378000" cy="845600"/>
          </a:xfrm>
        </p:spPr>
        <p:txBody>
          <a:bodyPr>
            <a:noAutofit/>
          </a:bodyPr>
          <a:lstStyle/>
          <a:p>
            <a:r>
              <a:rPr lang="en-US" sz="3733" b="1" dirty="0">
                <a:solidFill>
                  <a:schemeClr val="bg1"/>
                </a:solidFill>
                <a:cs typeface="Calibri Light"/>
              </a:rPr>
              <a:t>ACTIVITY: </a:t>
            </a:r>
            <a:r>
              <a:rPr lang="en-US" sz="3733" dirty="0">
                <a:solidFill>
                  <a:schemeClr val="bg1"/>
                </a:solidFill>
                <a:cs typeface="Calibri Light"/>
              </a:rPr>
              <a:t>RESOURCE SPOTLIGHT</a:t>
            </a:r>
            <a:endParaRPr lang="en-US" sz="3733" dirty="0">
              <a:solidFill>
                <a:schemeClr val="bg1"/>
              </a:solidFill>
            </a:endParaRPr>
          </a:p>
        </p:txBody>
      </p:sp>
      <p:grpSp>
        <p:nvGrpSpPr>
          <p:cNvPr id="82" name="Google Shape;16036;p73">
            <a:extLst>
              <a:ext uri="{FF2B5EF4-FFF2-40B4-BE49-F238E27FC236}">
                <a16:creationId xmlns:a16="http://schemas.microsoft.com/office/drawing/2014/main" id="{CD718688-6DFD-4A92-BEFA-9D2926C20B17}"/>
              </a:ext>
            </a:extLst>
          </p:cNvPr>
          <p:cNvGrpSpPr/>
          <p:nvPr/>
        </p:nvGrpSpPr>
        <p:grpSpPr>
          <a:xfrm>
            <a:off x="8751492" y="3389790"/>
            <a:ext cx="2300168" cy="1714788"/>
            <a:chOff x="1798763" y="3395401"/>
            <a:chExt cx="376185" cy="280448"/>
          </a:xfrm>
        </p:grpSpPr>
        <p:sp>
          <p:nvSpPr>
            <p:cNvPr id="83" name="Google Shape;16037;p73">
              <a:extLst>
                <a:ext uri="{FF2B5EF4-FFF2-40B4-BE49-F238E27FC236}">
                  <a16:creationId xmlns:a16="http://schemas.microsoft.com/office/drawing/2014/main" id="{1F512D5B-411D-4442-97CF-3BA7BC887833}"/>
                </a:ext>
              </a:extLst>
            </p:cNvPr>
            <p:cNvSpPr/>
            <p:nvPr/>
          </p:nvSpPr>
          <p:spPr>
            <a:xfrm>
              <a:off x="2097352" y="3478660"/>
              <a:ext cx="47711" cy="42023"/>
            </a:xfrm>
            <a:custGeom>
              <a:avLst/>
              <a:gdLst/>
              <a:ahLst/>
              <a:cxnLst/>
              <a:rect l="l" t="t" r="r" b="b"/>
              <a:pathLst>
                <a:path w="1820" h="1603" extrusionOk="0">
                  <a:moveTo>
                    <a:pt x="910" y="1"/>
                  </a:moveTo>
                  <a:cubicBezTo>
                    <a:pt x="405" y="1"/>
                    <a:pt x="0" y="361"/>
                    <a:pt x="0" y="809"/>
                  </a:cubicBezTo>
                  <a:cubicBezTo>
                    <a:pt x="0" y="1242"/>
                    <a:pt x="405" y="1603"/>
                    <a:pt x="910" y="1603"/>
                  </a:cubicBezTo>
                  <a:cubicBezTo>
                    <a:pt x="1401" y="1603"/>
                    <a:pt x="1819" y="1242"/>
                    <a:pt x="1819" y="809"/>
                  </a:cubicBezTo>
                  <a:cubicBezTo>
                    <a:pt x="1819" y="361"/>
                    <a:pt x="1401" y="1"/>
                    <a:pt x="910" y="1"/>
                  </a:cubicBezTo>
                  <a:close/>
                </a:path>
              </a:pathLst>
            </a:custGeom>
            <a:solidFill>
              <a:srgbClr val="92A9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6038;p73">
              <a:extLst>
                <a:ext uri="{FF2B5EF4-FFF2-40B4-BE49-F238E27FC236}">
                  <a16:creationId xmlns:a16="http://schemas.microsoft.com/office/drawing/2014/main" id="{1A76D813-18CC-423A-929E-A27BFB00D04F}"/>
                </a:ext>
              </a:extLst>
            </p:cNvPr>
            <p:cNvSpPr/>
            <p:nvPr/>
          </p:nvSpPr>
          <p:spPr>
            <a:xfrm>
              <a:off x="2097352" y="3478660"/>
              <a:ext cx="32559" cy="42023"/>
            </a:xfrm>
            <a:custGeom>
              <a:avLst/>
              <a:gdLst/>
              <a:ahLst/>
              <a:cxnLst/>
              <a:rect l="l" t="t" r="r" b="b"/>
              <a:pathLst>
                <a:path w="1242" h="1603" extrusionOk="0">
                  <a:moveTo>
                    <a:pt x="910" y="1"/>
                  </a:moveTo>
                  <a:cubicBezTo>
                    <a:pt x="405" y="1"/>
                    <a:pt x="0" y="361"/>
                    <a:pt x="0" y="809"/>
                  </a:cubicBezTo>
                  <a:cubicBezTo>
                    <a:pt x="0" y="1242"/>
                    <a:pt x="405" y="1603"/>
                    <a:pt x="910" y="1603"/>
                  </a:cubicBezTo>
                  <a:cubicBezTo>
                    <a:pt x="1025" y="1603"/>
                    <a:pt x="1141" y="1574"/>
                    <a:pt x="1242" y="1545"/>
                  </a:cubicBezTo>
                  <a:cubicBezTo>
                    <a:pt x="924" y="1444"/>
                    <a:pt x="693" y="1141"/>
                    <a:pt x="679" y="809"/>
                  </a:cubicBezTo>
                  <a:cubicBezTo>
                    <a:pt x="693" y="462"/>
                    <a:pt x="924" y="159"/>
                    <a:pt x="1242" y="73"/>
                  </a:cubicBezTo>
                  <a:cubicBezTo>
                    <a:pt x="1141" y="29"/>
                    <a:pt x="1025" y="1"/>
                    <a:pt x="910" y="1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6039;p73">
              <a:extLst>
                <a:ext uri="{FF2B5EF4-FFF2-40B4-BE49-F238E27FC236}">
                  <a16:creationId xmlns:a16="http://schemas.microsoft.com/office/drawing/2014/main" id="{6F4A14BA-71BB-41E1-9DA1-82DC41B529AF}"/>
                </a:ext>
              </a:extLst>
            </p:cNvPr>
            <p:cNvSpPr/>
            <p:nvPr/>
          </p:nvSpPr>
          <p:spPr>
            <a:xfrm>
              <a:off x="2067441" y="3580452"/>
              <a:ext cx="107508" cy="95396"/>
            </a:xfrm>
            <a:custGeom>
              <a:avLst/>
              <a:gdLst/>
              <a:ahLst/>
              <a:cxnLst/>
              <a:rect l="l" t="t" r="r" b="b"/>
              <a:pathLst>
                <a:path w="4101" h="3639" extrusionOk="0">
                  <a:moveTo>
                    <a:pt x="1358" y="1"/>
                  </a:moveTo>
                  <a:lnTo>
                    <a:pt x="1358" y="679"/>
                  </a:lnTo>
                  <a:cubicBezTo>
                    <a:pt x="1358" y="852"/>
                    <a:pt x="1271" y="1011"/>
                    <a:pt x="1113" y="1083"/>
                  </a:cubicBezTo>
                  <a:lnTo>
                    <a:pt x="376" y="1444"/>
                  </a:lnTo>
                  <a:cubicBezTo>
                    <a:pt x="145" y="1560"/>
                    <a:pt x="1" y="1805"/>
                    <a:pt x="1" y="2065"/>
                  </a:cubicBezTo>
                  <a:lnTo>
                    <a:pt x="1" y="3407"/>
                  </a:lnTo>
                  <a:cubicBezTo>
                    <a:pt x="1" y="3523"/>
                    <a:pt x="102" y="3638"/>
                    <a:pt x="232" y="3638"/>
                  </a:cubicBezTo>
                  <a:lnTo>
                    <a:pt x="3870" y="3638"/>
                  </a:lnTo>
                  <a:cubicBezTo>
                    <a:pt x="3985" y="3638"/>
                    <a:pt x="4101" y="3523"/>
                    <a:pt x="4101" y="3407"/>
                  </a:cubicBezTo>
                  <a:lnTo>
                    <a:pt x="4101" y="2065"/>
                  </a:lnTo>
                  <a:cubicBezTo>
                    <a:pt x="4086" y="1805"/>
                    <a:pt x="3942" y="1560"/>
                    <a:pt x="3711" y="1444"/>
                  </a:cubicBezTo>
                  <a:lnTo>
                    <a:pt x="2975" y="1083"/>
                  </a:lnTo>
                  <a:cubicBezTo>
                    <a:pt x="2830" y="1011"/>
                    <a:pt x="2729" y="852"/>
                    <a:pt x="2729" y="679"/>
                  </a:cubicBezTo>
                  <a:lnTo>
                    <a:pt x="2729" y="1"/>
                  </a:ln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6040;p73">
              <a:extLst>
                <a:ext uri="{FF2B5EF4-FFF2-40B4-BE49-F238E27FC236}">
                  <a16:creationId xmlns:a16="http://schemas.microsoft.com/office/drawing/2014/main" id="{1B4F88CA-C05B-4773-8D79-2964B31C0D0D}"/>
                </a:ext>
              </a:extLst>
            </p:cNvPr>
            <p:cNvSpPr/>
            <p:nvPr/>
          </p:nvSpPr>
          <p:spPr>
            <a:xfrm>
              <a:off x="2103014" y="3580085"/>
              <a:ext cx="36360" cy="23856"/>
            </a:xfrm>
            <a:custGeom>
              <a:avLst/>
              <a:gdLst/>
              <a:ahLst/>
              <a:cxnLst/>
              <a:rect l="l" t="t" r="r" b="b"/>
              <a:pathLst>
                <a:path w="1387" h="910" extrusionOk="0">
                  <a:moveTo>
                    <a:pt x="1" y="0"/>
                  </a:moveTo>
                  <a:lnTo>
                    <a:pt x="1" y="693"/>
                  </a:lnTo>
                  <a:cubicBezTo>
                    <a:pt x="1" y="722"/>
                    <a:pt x="1" y="751"/>
                    <a:pt x="1" y="780"/>
                  </a:cubicBezTo>
                  <a:cubicBezTo>
                    <a:pt x="217" y="866"/>
                    <a:pt x="448" y="910"/>
                    <a:pt x="694" y="910"/>
                  </a:cubicBezTo>
                  <a:cubicBezTo>
                    <a:pt x="925" y="910"/>
                    <a:pt x="1170" y="866"/>
                    <a:pt x="1387" y="780"/>
                  </a:cubicBezTo>
                  <a:cubicBezTo>
                    <a:pt x="1372" y="751"/>
                    <a:pt x="1372" y="722"/>
                    <a:pt x="1372" y="693"/>
                  </a:cubicBezTo>
                  <a:lnTo>
                    <a:pt x="1372" y="0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6041;p73">
              <a:extLst>
                <a:ext uri="{FF2B5EF4-FFF2-40B4-BE49-F238E27FC236}">
                  <a16:creationId xmlns:a16="http://schemas.microsoft.com/office/drawing/2014/main" id="{3672D5C6-D37D-4628-97F5-7321464B05A0}"/>
                </a:ext>
              </a:extLst>
            </p:cNvPr>
            <p:cNvSpPr/>
            <p:nvPr/>
          </p:nvSpPr>
          <p:spPr>
            <a:xfrm>
              <a:off x="2067441" y="3611491"/>
              <a:ext cx="107141" cy="64358"/>
            </a:xfrm>
            <a:custGeom>
              <a:avLst/>
              <a:gdLst/>
              <a:ahLst/>
              <a:cxnLst/>
              <a:rect l="l" t="t" r="r" b="b"/>
              <a:pathLst>
                <a:path w="4087" h="2455" extrusionOk="0">
                  <a:moveTo>
                    <a:pt x="896" y="0"/>
                  </a:moveTo>
                  <a:lnTo>
                    <a:pt x="376" y="260"/>
                  </a:lnTo>
                  <a:cubicBezTo>
                    <a:pt x="145" y="376"/>
                    <a:pt x="1" y="621"/>
                    <a:pt x="1" y="881"/>
                  </a:cubicBezTo>
                  <a:lnTo>
                    <a:pt x="1" y="2223"/>
                  </a:lnTo>
                  <a:cubicBezTo>
                    <a:pt x="1" y="2339"/>
                    <a:pt x="102" y="2454"/>
                    <a:pt x="218" y="2454"/>
                  </a:cubicBezTo>
                  <a:lnTo>
                    <a:pt x="3870" y="2454"/>
                  </a:lnTo>
                  <a:cubicBezTo>
                    <a:pt x="3985" y="2454"/>
                    <a:pt x="4086" y="2339"/>
                    <a:pt x="4086" y="2223"/>
                  </a:cubicBezTo>
                  <a:lnTo>
                    <a:pt x="4086" y="881"/>
                  </a:lnTo>
                  <a:cubicBezTo>
                    <a:pt x="4086" y="621"/>
                    <a:pt x="3942" y="376"/>
                    <a:pt x="3711" y="260"/>
                  </a:cubicBezTo>
                  <a:lnTo>
                    <a:pt x="3191" y="0"/>
                  </a:lnTo>
                  <a:cubicBezTo>
                    <a:pt x="2924" y="419"/>
                    <a:pt x="2484" y="628"/>
                    <a:pt x="2044" y="628"/>
                  </a:cubicBezTo>
                  <a:cubicBezTo>
                    <a:pt x="1603" y="628"/>
                    <a:pt x="1163" y="419"/>
                    <a:pt x="896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6042;p73">
              <a:extLst>
                <a:ext uri="{FF2B5EF4-FFF2-40B4-BE49-F238E27FC236}">
                  <a16:creationId xmlns:a16="http://schemas.microsoft.com/office/drawing/2014/main" id="{B5D496CA-8BCD-4C29-BB88-560CE002C077}"/>
                </a:ext>
              </a:extLst>
            </p:cNvPr>
            <p:cNvSpPr/>
            <p:nvPr/>
          </p:nvSpPr>
          <p:spPr>
            <a:xfrm>
              <a:off x="2079185" y="3496827"/>
              <a:ext cx="83652" cy="83285"/>
            </a:xfrm>
            <a:custGeom>
              <a:avLst/>
              <a:gdLst/>
              <a:ahLst/>
              <a:cxnLst/>
              <a:rect l="l" t="t" r="r" b="b"/>
              <a:pathLst>
                <a:path w="3191" h="3177" extrusionOk="0">
                  <a:moveTo>
                    <a:pt x="1603" y="0"/>
                  </a:moveTo>
                  <a:cubicBezTo>
                    <a:pt x="722" y="0"/>
                    <a:pt x="0" y="708"/>
                    <a:pt x="0" y="1588"/>
                  </a:cubicBezTo>
                  <a:cubicBezTo>
                    <a:pt x="0" y="2469"/>
                    <a:pt x="722" y="3176"/>
                    <a:pt x="1603" y="3176"/>
                  </a:cubicBezTo>
                  <a:cubicBezTo>
                    <a:pt x="2483" y="3176"/>
                    <a:pt x="3191" y="2469"/>
                    <a:pt x="3191" y="1588"/>
                  </a:cubicBezTo>
                  <a:cubicBezTo>
                    <a:pt x="3191" y="708"/>
                    <a:pt x="2483" y="0"/>
                    <a:pt x="1603" y="0"/>
                  </a:cubicBez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6043;p73">
              <a:extLst>
                <a:ext uri="{FF2B5EF4-FFF2-40B4-BE49-F238E27FC236}">
                  <a16:creationId xmlns:a16="http://schemas.microsoft.com/office/drawing/2014/main" id="{A649B921-0A18-4B1F-8766-4B7D4C72982D}"/>
                </a:ext>
              </a:extLst>
            </p:cNvPr>
            <p:cNvSpPr/>
            <p:nvPr/>
          </p:nvSpPr>
          <p:spPr>
            <a:xfrm>
              <a:off x="2095071" y="3496827"/>
              <a:ext cx="69653" cy="75342"/>
            </a:xfrm>
            <a:custGeom>
              <a:avLst/>
              <a:gdLst/>
              <a:ahLst/>
              <a:cxnLst/>
              <a:rect l="l" t="t" r="r" b="b"/>
              <a:pathLst>
                <a:path w="2657" h="2874" extrusionOk="0">
                  <a:moveTo>
                    <a:pt x="997" y="0"/>
                  </a:moveTo>
                  <a:cubicBezTo>
                    <a:pt x="246" y="0"/>
                    <a:pt x="1" y="1025"/>
                    <a:pt x="665" y="1372"/>
                  </a:cubicBezTo>
                  <a:cubicBezTo>
                    <a:pt x="694" y="1386"/>
                    <a:pt x="708" y="1401"/>
                    <a:pt x="737" y="1401"/>
                  </a:cubicBezTo>
                  <a:lnTo>
                    <a:pt x="1516" y="2844"/>
                  </a:lnTo>
                  <a:cubicBezTo>
                    <a:pt x="1516" y="2844"/>
                    <a:pt x="1733" y="2859"/>
                    <a:pt x="1950" y="2873"/>
                  </a:cubicBezTo>
                  <a:cubicBezTo>
                    <a:pt x="2411" y="2527"/>
                    <a:pt x="2657" y="1949"/>
                    <a:pt x="2570" y="1372"/>
                  </a:cubicBezTo>
                  <a:cubicBezTo>
                    <a:pt x="2484" y="708"/>
                    <a:pt x="1993" y="188"/>
                    <a:pt x="1343" y="29"/>
                  </a:cubicBezTo>
                  <a:cubicBezTo>
                    <a:pt x="1228" y="15"/>
                    <a:pt x="1112" y="0"/>
                    <a:pt x="997" y="0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6044;p73">
              <a:extLst>
                <a:ext uri="{FF2B5EF4-FFF2-40B4-BE49-F238E27FC236}">
                  <a16:creationId xmlns:a16="http://schemas.microsoft.com/office/drawing/2014/main" id="{84AF3D5E-0101-40D4-AA9E-C298DA6A558A}"/>
                </a:ext>
              </a:extLst>
            </p:cNvPr>
            <p:cNvSpPr/>
            <p:nvPr/>
          </p:nvSpPr>
          <p:spPr>
            <a:xfrm>
              <a:off x="2085241" y="3533449"/>
              <a:ext cx="71541" cy="58774"/>
            </a:xfrm>
            <a:custGeom>
              <a:avLst/>
              <a:gdLst/>
              <a:ahLst/>
              <a:cxnLst/>
              <a:rect l="l" t="t" r="r" b="b"/>
              <a:pathLst>
                <a:path w="2729" h="2242" extrusionOk="0">
                  <a:moveTo>
                    <a:pt x="1060" y="1"/>
                  </a:moveTo>
                  <a:cubicBezTo>
                    <a:pt x="972" y="1"/>
                    <a:pt x="890" y="45"/>
                    <a:pt x="852" y="134"/>
                  </a:cubicBezTo>
                  <a:cubicBezTo>
                    <a:pt x="766" y="292"/>
                    <a:pt x="664" y="422"/>
                    <a:pt x="535" y="538"/>
                  </a:cubicBezTo>
                  <a:cubicBezTo>
                    <a:pt x="419" y="653"/>
                    <a:pt x="275" y="740"/>
                    <a:pt x="130" y="812"/>
                  </a:cubicBezTo>
                  <a:cubicBezTo>
                    <a:pt x="44" y="855"/>
                    <a:pt x="0" y="956"/>
                    <a:pt x="15" y="1057"/>
                  </a:cubicBezTo>
                  <a:cubicBezTo>
                    <a:pt x="102" y="1736"/>
                    <a:pt x="679" y="2241"/>
                    <a:pt x="1372" y="2241"/>
                  </a:cubicBezTo>
                  <a:cubicBezTo>
                    <a:pt x="2079" y="2241"/>
                    <a:pt x="2671" y="1693"/>
                    <a:pt x="2729" y="985"/>
                  </a:cubicBezTo>
                  <a:cubicBezTo>
                    <a:pt x="2729" y="913"/>
                    <a:pt x="2700" y="841"/>
                    <a:pt x="2642" y="798"/>
                  </a:cubicBezTo>
                  <a:cubicBezTo>
                    <a:pt x="2195" y="422"/>
                    <a:pt x="1675" y="148"/>
                    <a:pt x="1098" y="4"/>
                  </a:cubicBezTo>
                  <a:cubicBezTo>
                    <a:pt x="1085" y="2"/>
                    <a:pt x="1072" y="1"/>
                    <a:pt x="1060" y="1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6045;p73">
              <a:extLst>
                <a:ext uri="{FF2B5EF4-FFF2-40B4-BE49-F238E27FC236}">
                  <a16:creationId xmlns:a16="http://schemas.microsoft.com/office/drawing/2014/main" id="{8A7D3078-04B5-41FA-A75B-AFCDBCDC52B6}"/>
                </a:ext>
              </a:extLst>
            </p:cNvPr>
            <p:cNvSpPr/>
            <p:nvPr/>
          </p:nvSpPr>
          <p:spPr>
            <a:xfrm>
              <a:off x="2085608" y="3533449"/>
              <a:ext cx="71567" cy="58381"/>
            </a:xfrm>
            <a:custGeom>
              <a:avLst/>
              <a:gdLst/>
              <a:ahLst/>
              <a:cxnLst/>
              <a:rect l="l" t="t" r="r" b="b"/>
              <a:pathLst>
                <a:path w="2730" h="2227" extrusionOk="0">
                  <a:moveTo>
                    <a:pt x="1060" y="1"/>
                  </a:moveTo>
                  <a:cubicBezTo>
                    <a:pt x="969" y="1"/>
                    <a:pt x="876" y="45"/>
                    <a:pt x="838" y="134"/>
                  </a:cubicBezTo>
                  <a:cubicBezTo>
                    <a:pt x="780" y="249"/>
                    <a:pt x="723" y="350"/>
                    <a:pt x="636" y="437"/>
                  </a:cubicBezTo>
                  <a:cubicBezTo>
                    <a:pt x="607" y="480"/>
                    <a:pt x="564" y="509"/>
                    <a:pt x="535" y="538"/>
                  </a:cubicBezTo>
                  <a:cubicBezTo>
                    <a:pt x="405" y="653"/>
                    <a:pt x="275" y="740"/>
                    <a:pt x="131" y="812"/>
                  </a:cubicBezTo>
                  <a:cubicBezTo>
                    <a:pt x="44" y="855"/>
                    <a:pt x="1" y="956"/>
                    <a:pt x="1" y="1057"/>
                  </a:cubicBezTo>
                  <a:cubicBezTo>
                    <a:pt x="88" y="1649"/>
                    <a:pt x="549" y="2126"/>
                    <a:pt x="1156" y="2227"/>
                  </a:cubicBezTo>
                  <a:cubicBezTo>
                    <a:pt x="838" y="2025"/>
                    <a:pt x="665" y="1693"/>
                    <a:pt x="679" y="1332"/>
                  </a:cubicBezTo>
                  <a:lnTo>
                    <a:pt x="679" y="1000"/>
                  </a:lnTo>
                  <a:cubicBezTo>
                    <a:pt x="737" y="971"/>
                    <a:pt x="780" y="928"/>
                    <a:pt x="838" y="884"/>
                  </a:cubicBezTo>
                  <a:cubicBezTo>
                    <a:pt x="954" y="769"/>
                    <a:pt x="1069" y="639"/>
                    <a:pt x="1156" y="494"/>
                  </a:cubicBezTo>
                  <a:cubicBezTo>
                    <a:pt x="1589" y="624"/>
                    <a:pt x="1993" y="855"/>
                    <a:pt x="2339" y="1144"/>
                  </a:cubicBezTo>
                  <a:cubicBezTo>
                    <a:pt x="2383" y="1173"/>
                    <a:pt x="2498" y="1274"/>
                    <a:pt x="2614" y="1389"/>
                  </a:cubicBezTo>
                  <a:cubicBezTo>
                    <a:pt x="2671" y="1260"/>
                    <a:pt x="2715" y="1130"/>
                    <a:pt x="2715" y="985"/>
                  </a:cubicBezTo>
                  <a:cubicBezTo>
                    <a:pt x="2729" y="913"/>
                    <a:pt x="2700" y="841"/>
                    <a:pt x="2643" y="798"/>
                  </a:cubicBezTo>
                  <a:cubicBezTo>
                    <a:pt x="2195" y="422"/>
                    <a:pt x="1661" y="148"/>
                    <a:pt x="1098" y="4"/>
                  </a:cubicBezTo>
                  <a:cubicBezTo>
                    <a:pt x="1085" y="2"/>
                    <a:pt x="1072" y="1"/>
                    <a:pt x="1060" y="1"/>
                  </a:cubicBez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6046;p73">
              <a:extLst>
                <a:ext uri="{FF2B5EF4-FFF2-40B4-BE49-F238E27FC236}">
                  <a16:creationId xmlns:a16="http://schemas.microsoft.com/office/drawing/2014/main" id="{FE927DF6-04A9-4556-8AFA-A883E31FD645}"/>
                </a:ext>
              </a:extLst>
            </p:cNvPr>
            <p:cNvSpPr/>
            <p:nvPr/>
          </p:nvSpPr>
          <p:spPr>
            <a:xfrm>
              <a:off x="2150699" y="3623969"/>
              <a:ext cx="24249" cy="51879"/>
            </a:xfrm>
            <a:custGeom>
              <a:avLst/>
              <a:gdLst/>
              <a:ahLst/>
              <a:cxnLst/>
              <a:rect l="l" t="t" r="r" b="b"/>
              <a:pathLst>
                <a:path w="925" h="1979" extrusionOk="0">
                  <a:moveTo>
                    <a:pt x="780" y="1"/>
                  </a:moveTo>
                  <a:lnTo>
                    <a:pt x="174" y="463"/>
                  </a:lnTo>
                  <a:cubicBezTo>
                    <a:pt x="73" y="549"/>
                    <a:pt x="1" y="694"/>
                    <a:pt x="15" y="824"/>
                  </a:cubicBezTo>
                  <a:lnTo>
                    <a:pt x="15" y="1978"/>
                  </a:lnTo>
                  <a:lnTo>
                    <a:pt x="694" y="1978"/>
                  </a:lnTo>
                  <a:cubicBezTo>
                    <a:pt x="809" y="1978"/>
                    <a:pt x="925" y="1877"/>
                    <a:pt x="925" y="1747"/>
                  </a:cubicBezTo>
                  <a:lnTo>
                    <a:pt x="925" y="405"/>
                  </a:lnTo>
                  <a:cubicBezTo>
                    <a:pt x="910" y="261"/>
                    <a:pt x="867" y="116"/>
                    <a:pt x="780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6047;p73">
              <a:extLst>
                <a:ext uri="{FF2B5EF4-FFF2-40B4-BE49-F238E27FC236}">
                  <a16:creationId xmlns:a16="http://schemas.microsoft.com/office/drawing/2014/main" id="{8968929A-8FAA-4F5C-A24D-0EA8E3B781FE}"/>
                </a:ext>
              </a:extLst>
            </p:cNvPr>
            <p:cNvSpPr/>
            <p:nvPr/>
          </p:nvSpPr>
          <p:spPr>
            <a:xfrm>
              <a:off x="1816930" y="3502882"/>
              <a:ext cx="29938" cy="65485"/>
            </a:xfrm>
            <a:custGeom>
              <a:avLst/>
              <a:gdLst/>
              <a:ahLst/>
              <a:cxnLst/>
              <a:rect l="l" t="t" r="r" b="b"/>
              <a:pathLst>
                <a:path w="1142" h="2498" extrusionOk="0">
                  <a:moveTo>
                    <a:pt x="679" y="0"/>
                  </a:moveTo>
                  <a:cubicBezTo>
                    <a:pt x="304" y="0"/>
                    <a:pt x="1" y="304"/>
                    <a:pt x="1" y="679"/>
                  </a:cubicBezTo>
                  <a:lnTo>
                    <a:pt x="1" y="838"/>
                  </a:lnTo>
                  <a:cubicBezTo>
                    <a:pt x="1" y="1025"/>
                    <a:pt x="30" y="1227"/>
                    <a:pt x="87" y="1415"/>
                  </a:cubicBezTo>
                  <a:lnTo>
                    <a:pt x="448" y="2498"/>
                  </a:lnTo>
                  <a:lnTo>
                    <a:pt x="1141" y="2498"/>
                  </a:lnTo>
                  <a:lnTo>
                    <a:pt x="1141" y="0"/>
                  </a:ln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6048;p73">
              <a:extLst>
                <a:ext uri="{FF2B5EF4-FFF2-40B4-BE49-F238E27FC236}">
                  <a16:creationId xmlns:a16="http://schemas.microsoft.com/office/drawing/2014/main" id="{F3A6CFB4-C982-4CEE-8736-9631E1379DFD}"/>
                </a:ext>
              </a:extLst>
            </p:cNvPr>
            <p:cNvSpPr/>
            <p:nvPr/>
          </p:nvSpPr>
          <p:spPr>
            <a:xfrm>
              <a:off x="1828674" y="3496827"/>
              <a:ext cx="71541" cy="71541"/>
            </a:xfrm>
            <a:custGeom>
              <a:avLst/>
              <a:gdLst/>
              <a:ahLst/>
              <a:cxnLst/>
              <a:rect l="l" t="t" r="r" b="b"/>
              <a:pathLst>
                <a:path w="2729" h="2729" extrusionOk="0">
                  <a:moveTo>
                    <a:pt x="693" y="0"/>
                  </a:moveTo>
                  <a:cubicBezTo>
                    <a:pt x="318" y="0"/>
                    <a:pt x="0" y="304"/>
                    <a:pt x="0" y="679"/>
                  </a:cubicBezTo>
                  <a:cubicBezTo>
                    <a:pt x="0" y="939"/>
                    <a:pt x="202" y="1141"/>
                    <a:pt x="462" y="1141"/>
                  </a:cubicBezTo>
                  <a:lnTo>
                    <a:pt x="2281" y="2729"/>
                  </a:lnTo>
                  <a:lnTo>
                    <a:pt x="2671" y="1386"/>
                  </a:lnTo>
                  <a:cubicBezTo>
                    <a:pt x="2714" y="1213"/>
                    <a:pt x="2729" y="1040"/>
                    <a:pt x="2729" y="881"/>
                  </a:cubicBezTo>
                  <a:lnTo>
                    <a:pt x="2729" y="448"/>
                  </a:lnTo>
                  <a:cubicBezTo>
                    <a:pt x="2729" y="203"/>
                    <a:pt x="2526" y="0"/>
                    <a:pt x="2281" y="0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6049;p73">
              <a:extLst>
                <a:ext uri="{FF2B5EF4-FFF2-40B4-BE49-F238E27FC236}">
                  <a16:creationId xmlns:a16="http://schemas.microsoft.com/office/drawing/2014/main" id="{D7010C81-EE62-46E8-96FC-F048B08AC74E}"/>
                </a:ext>
              </a:extLst>
            </p:cNvPr>
            <p:cNvSpPr/>
            <p:nvPr/>
          </p:nvSpPr>
          <p:spPr>
            <a:xfrm>
              <a:off x="1840786" y="3586141"/>
              <a:ext cx="35967" cy="26503"/>
            </a:xfrm>
            <a:custGeom>
              <a:avLst/>
              <a:gdLst/>
              <a:ahLst/>
              <a:cxnLst/>
              <a:rect l="l" t="t" r="r" b="b"/>
              <a:pathLst>
                <a:path w="1372" h="1011" extrusionOk="0">
                  <a:moveTo>
                    <a:pt x="0" y="0"/>
                  </a:moveTo>
                  <a:lnTo>
                    <a:pt x="0" y="1011"/>
                  </a:lnTo>
                  <a:lnTo>
                    <a:pt x="1372" y="1011"/>
                  </a:lnTo>
                  <a:lnTo>
                    <a:pt x="1372" y="0"/>
                  </a:ln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6050;p73">
              <a:extLst>
                <a:ext uri="{FF2B5EF4-FFF2-40B4-BE49-F238E27FC236}">
                  <a16:creationId xmlns:a16="http://schemas.microsoft.com/office/drawing/2014/main" id="{29D1EAC8-FE22-4EB8-8029-771F416CF554}"/>
                </a:ext>
              </a:extLst>
            </p:cNvPr>
            <p:cNvSpPr/>
            <p:nvPr/>
          </p:nvSpPr>
          <p:spPr>
            <a:xfrm>
              <a:off x="1840786" y="3586141"/>
              <a:ext cx="35967" cy="14392"/>
            </a:xfrm>
            <a:custGeom>
              <a:avLst/>
              <a:gdLst/>
              <a:ahLst/>
              <a:cxnLst/>
              <a:rect l="l" t="t" r="r" b="b"/>
              <a:pathLst>
                <a:path w="1372" h="549" extrusionOk="0">
                  <a:moveTo>
                    <a:pt x="0" y="0"/>
                  </a:moveTo>
                  <a:lnTo>
                    <a:pt x="0" y="419"/>
                  </a:lnTo>
                  <a:cubicBezTo>
                    <a:pt x="217" y="505"/>
                    <a:pt x="448" y="549"/>
                    <a:pt x="680" y="549"/>
                  </a:cubicBezTo>
                  <a:cubicBezTo>
                    <a:pt x="913" y="549"/>
                    <a:pt x="1148" y="505"/>
                    <a:pt x="1372" y="419"/>
                  </a:cubicBezTo>
                  <a:lnTo>
                    <a:pt x="1372" y="0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6051;p73">
              <a:extLst>
                <a:ext uri="{FF2B5EF4-FFF2-40B4-BE49-F238E27FC236}">
                  <a16:creationId xmlns:a16="http://schemas.microsoft.com/office/drawing/2014/main" id="{88B0C7E6-36BB-406F-B768-94F8D0A1B5C2}"/>
                </a:ext>
              </a:extLst>
            </p:cNvPr>
            <p:cNvSpPr/>
            <p:nvPr/>
          </p:nvSpPr>
          <p:spPr>
            <a:xfrm>
              <a:off x="1799156" y="3600507"/>
              <a:ext cx="119226" cy="75342"/>
            </a:xfrm>
            <a:custGeom>
              <a:avLst/>
              <a:gdLst/>
              <a:ahLst/>
              <a:cxnLst/>
              <a:rect l="l" t="t" r="r" b="b"/>
              <a:pathLst>
                <a:path w="4548" h="2874" extrusionOk="0">
                  <a:moveTo>
                    <a:pt x="1588" y="1"/>
                  </a:moveTo>
                  <a:lnTo>
                    <a:pt x="491" y="318"/>
                  </a:lnTo>
                  <a:cubicBezTo>
                    <a:pt x="202" y="405"/>
                    <a:pt x="0" y="679"/>
                    <a:pt x="0" y="982"/>
                  </a:cubicBezTo>
                  <a:lnTo>
                    <a:pt x="0" y="2642"/>
                  </a:lnTo>
                  <a:cubicBezTo>
                    <a:pt x="0" y="2772"/>
                    <a:pt x="87" y="2873"/>
                    <a:pt x="217" y="2873"/>
                  </a:cubicBezTo>
                  <a:lnTo>
                    <a:pt x="4316" y="2873"/>
                  </a:lnTo>
                  <a:cubicBezTo>
                    <a:pt x="4446" y="2873"/>
                    <a:pt x="4547" y="2772"/>
                    <a:pt x="4547" y="2642"/>
                  </a:cubicBezTo>
                  <a:lnTo>
                    <a:pt x="4547" y="968"/>
                  </a:lnTo>
                  <a:cubicBezTo>
                    <a:pt x="4547" y="665"/>
                    <a:pt x="4345" y="405"/>
                    <a:pt x="4057" y="318"/>
                  </a:cubicBezTo>
                  <a:lnTo>
                    <a:pt x="2960" y="1"/>
                  </a:lnTo>
                  <a:lnTo>
                    <a:pt x="2267" y="463"/>
                  </a:lnTo>
                  <a:lnTo>
                    <a:pt x="1588" y="1"/>
                  </a:lnTo>
                  <a:close/>
                </a:path>
              </a:pathLst>
            </a:custGeom>
            <a:solidFill>
              <a:srgbClr val="EFF2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6052;p73">
              <a:extLst>
                <a:ext uri="{FF2B5EF4-FFF2-40B4-BE49-F238E27FC236}">
                  <a16:creationId xmlns:a16="http://schemas.microsoft.com/office/drawing/2014/main" id="{537DAD99-BBE5-4B41-AC4C-484F07E3F5D7}"/>
                </a:ext>
              </a:extLst>
            </p:cNvPr>
            <p:cNvSpPr/>
            <p:nvPr/>
          </p:nvSpPr>
          <p:spPr>
            <a:xfrm>
              <a:off x="1852897" y="3612618"/>
              <a:ext cx="11744" cy="63231"/>
            </a:xfrm>
            <a:custGeom>
              <a:avLst/>
              <a:gdLst/>
              <a:ahLst/>
              <a:cxnLst/>
              <a:rect l="l" t="t" r="r" b="b"/>
              <a:pathLst>
                <a:path w="448" h="2412" extrusionOk="0">
                  <a:moveTo>
                    <a:pt x="101" y="1"/>
                  </a:moveTo>
                  <a:lnTo>
                    <a:pt x="0" y="2411"/>
                  </a:lnTo>
                  <a:lnTo>
                    <a:pt x="448" y="2411"/>
                  </a:lnTo>
                  <a:lnTo>
                    <a:pt x="332" y="1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6053;p73">
              <a:extLst>
                <a:ext uri="{FF2B5EF4-FFF2-40B4-BE49-F238E27FC236}">
                  <a16:creationId xmlns:a16="http://schemas.microsoft.com/office/drawing/2014/main" id="{ECAB1227-5616-40E3-A003-AB2826A69583}"/>
                </a:ext>
              </a:extLst>
            </p:cNvPr>
            <p:cNvSpPr/>
            <p:nvPr/>
          </p:nvSpPr>
          <p:spPr>
            <a:xfrm>
              <a:off x="1822986" y="3526712"/>
              <a:ext cx="71541" cy="65511"/>
            </a:xfrm>
            <a:custGeom>
              <a:avLst/>
              <a:gdLst/>
              <a:ahLst/>
              <a:cxnLst/>
              <a:rect l="l" t="t" r="r" b="b"/>
              <a:pathLst>
                <a:path w="2729" h="2499" extrusionOk="0">
                  <a:moveTo>
                    <a:pt x="881" y="1"/>
                  </a:moveTo>
                  <a:cubicBezTo>
                    <a:pt x="751" y="1"/>
                    <a:pt x="636" y="44"/>
                    <a:pt x="549" y="131"/>
                  </a:cubicBezTo>
                  <a:lnTo>
                    <a:pt x="131" y="549"/>
                  </a:lnTo>
                  <a:cubicBezTo>
                    <a:pt x="44" y="636"/>
                    <a:pt x="1" y="751"/>
                    <a:pt x="1" y="867"/>
                  </a:cubicBezTo>
                  <a:lnTo>
                    <a:pt x="1" y="1127"/>
                  </a:lnTo>
                  <a:cubicBezTo>
                    <a:pt x="1" y="1892"/>
                    <a:pt x="607" y="2498"/>
                    <a:pt x="1358" y="2498"/>
                  </a:cubicBezTo>
                  <a:cubicBezTo>
                    <a:pt x="2123" y="2498"/>
                    <a:pt x="2729" y="1892"/>
                    <a:pt x="2729" y="1127"/>
                  </a:cubicBezTo>
                  <a:lnTo>
                    <a:pt x="2729" y="838"/>
                  </a:lnTo>
                  <a:cubicBezTo>
                    <a:pt x="2729" y="723"/>
                    <a:pt x="2686" y="607"/>
                    <a:pt x="2599" y="520"/>
                  </a:cubicBezTo>
                  <a:cubicBezTo>
                    <a:pt x="2253" y="174"/>
                    <a:pt x="1603" y="15"/>
                    <a:pt x="881" y="1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6054;p73">
              <a:extLst>
                <a:ext uri="{FF2B5EF4-FFF2-40B4-BE49-F238E27FC236}">
                  <a16:creationId xmlns:a16="http://schemas.microsoft.com/office/drawing/2014/main" id="{F9E7516E-D33E-46CA-85F2-70B2D9FAE0DD}"/>
                </a:ext>
              </a:extLst>
            </p:cNvPr>
            <p:cNvSpPr/>
            <p:nvPr/>
          </p:nvSpPr>
          <p:spPr>
            <a:xfrm>
              <a:off x="1822986" y="3526712"/>
              <a:ext cx="71174" cy="63991"/>
            </a:xfrm>
            <a:custGeom>
              <a:avLst/>
              <a:gdLst/>
              <a:ahLst/>
              <a:cxnLst/>
              <a:rect l="l" t="t" r="r" b="b"/>
              <a:pathLst>
                <a:path w="2715" h="2441" extrusionOk="0">
                  <a:moveTo>
                    <a:pt x="867" y="1"/>
                  </a:moveTo>
                  <a:cubicBezTo>
                    <a:pt x="751" y="1"/>
                    <a:pt x="636" y="44"/>
                    <a:pt x="535" y="131"/>
                  </a:cubicBezTo>
                  <a:lnTo>
                    <a:pt x="131" y="549"/>
                  </a:lnTo>
                  <a:cubicBezTo>
                    <a:pt x="44" y="636"/>
                    <a:pt x="1" y="751"/>
                    <a:pt x="1" y="867"/>
                  </a:cubicBezTo>
                  <a:lnTo>
                    <a:pt x="1" y="1127"/>
                  </a:lnTo>
                  <a:cubicBezTo>
                    <a:pt x="1" y="1733"/>
                    <a:pt x="405" y="2267"/>
                    <a:pt x="982" y="2440"/>
                  </a:cubicBezTo>
                  <a:cubicBezTo>
                    <a:pt x="780" y="2195"/>
                    <a:pt x="679" y="1892"/>
                    <a:pt x="679" y="1589"/>
                  </a:cubicBezTo>
                  <a:lnTo>
                    <a:pt x="679" y="925"/>
                  </a:lnTo>
                  <a:cubicBezTo>
                    <a:pt x="679" y="673"/>
                    <a:pt x="882" y="462"/>
                    <a:pt x="1131" y="462"/>
                  </a:cubicBezTo>
                  <a:cubicBezTo>
                    <a:pt x="1139" y="462"/>
                    <a:pt x="1147" y="462"/>
                    <a:pt x="1156" y="463"/>
                  </a:cubicBezTo>
                  <a:cubicBezTo>
                    <a:pt x="1617" y="492"/>
                    <a:pt x="2296" y="578"/>
                    <a:pt x="2715" y="780"/>
                  </a:cubicBezTo>
                  <a:cubicBezTo>
                    <a:pt x="2715" y="679"/>
                    <a:pt x="2657" y="593"/>
                    <a:pt x="2599" y="520"/>
                  </a:cubicBezTo>
                  <a:cubicBezTo>
                    <a:pt x="2238" y="174"/>
                    <a:pt x="1603" y="15"/>
                    <a:pt x="867" y="1"/>
                  </a:cubicBez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6055;p73">
              <a:extLst>
                <a:ext uri="{FF2B5EF4-FFF2-40B4-BE49-F238E27FC236}">
                  <a16:creationId xmlns:a16="http://schemas.microsoft.com/office/drawing/2014/main" id="{54BA7F3A-7A27-4484-8D92-2F1AD0A4C543}"/>
                </a:ext>
              </a:extLst>
            </p:cNvPr>
            <p:cNvSpPr/>
            <p:nvPr/>
          </p:nvSpPr>
          <p:spPr>
            <a:xfrm>
              <a:off x="1798763" y="3616026"/>
              <a:ext cx="24249" cy="59823"/>
            </a:xfrm>
            <a:custGeom>
              <a:avLst/>
              <a:gdLst/>
              <a:ahLst/>
              <a:cxnLst/>
              <a:rect l="l" t="t" r="r" b="b"/>
              <a:pathLst>
                <a:path w="925" h="2282" extrusionOk="0">
                  <a:moveTo>
                    <a:pt x="131" y="1"/>
                  </a:moveTo>
                  <a:cubicBezTo>
                    <a:pt x="59" y="102"/>
                    <a:pt x="15" y="246"/>
                    <a:pt x="15" y="390"/>
                  </a:cubicBezTo>
                  <a:lnTo>
                    <a:pt x="15" y="2050"/>
                  </a:lnTo>
                  <a:cubicBezTo>
                    <a:pt x="1" y="2180"/>
                    <a:pt x="102" y="2281"/>
                    <a:pt x="232" y="2281"/>
                  </a:cubicBezTo>
                  <a:lnTo>
                    <a:pt x="910" y="2281"/>
                  </a:lnTo>
                  <a:lnTo>
                    <a:pt x="925" y="1069"/>
                  </a:lnTo>
                  <a:cubicBezTo>
                    <a:pt x="925" y="881"/>
                    <a:pt x="852" y="708"/>
                    <a:pt x="723" y="578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E9ED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6056;p73">
              <a:extLst>
                <a:ext uri="{FF2B5EF4-FFF2-40B4-BE49-F238E27FC236}">
                  <a16:creationId xmlns:a16="http://schemas.microsoft.com/office/drawing/2014/main" id="{89EB1491-B2E6-4DF1-81F4-D95B952799CE}"/>
                </a:ext>
              </a:extLst>
            </p:cNvPr>
            <p:cNvSpPr/>
            <p:nvPr/>
          </p:nvSpPr>
          <p:spPr>
            <a:xfrm>
              <a:off x="1852504" y="3612618"/>
              <a:ext cx="12138" cy="11771"/>
            </a:xfrm>
            <a:custGeom>
              <a:avLst/>
              <a:gdLst/>
              <a:ahLst/>
              <a:cxnLst/>
              <a:rect l="l" t="t" r="r" b="b"/>
              <a:pathLst>
                <a:path w="463" h="449" extrusionOk="0">
                  <a:moveTo>
                    <a:pt x="1" y="1"/>
                  </a:moveTo>
                  <a:lnTo>
                    <a:pt x="1" y="347"/>
                  </a:lnTo>
                  <a:cubicBezTo>
                    <a:pt x="1" y="405"/>
                    <a:pt x="58" y="448"/>
                    <a:pt x="116" y="448"/>
                  </a:cubicBezTo>
                  <a:lnTo>
                    <a:pt x="347" y="448"/>
                  </a:lnTo>
                  <a:cubicBezTo>
                    <a:pt x="405" y="448"/>
                    <a:pt x="463" y="405"/>
                    <a:pt x="463" y="347"/>
                  </a:cubicBezTo>
                  <a:lnTo>
                    <a:pt x="4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6057;p73">
              <a:extLst>
                <a:ext uri="{FF2B5EF4-FFF2-40B4-BE49-F238E27FC236}">
                  <a16:creationId xmlns:a16="http://schemas.microsoft.com/office/drawing/2014/main" id="{CBE983F6-15CF-4AF5-9B31-89128BAAFD6D}"/>
                </a:ext>
              </a:extLst>
            </p:cNvPr>
            <p:cNvSpPr/>
            <p:nvPr/>
          </p:nvSpPr>
          <p:spPr>
            <a:xfrm>
              <a:off x="1834337" y="3595919"/>
              <a:ext cx="24249" cy="25114"/>
            </a:xfrm>
            <a:custGeom>
              <a:avLst/>
              <a:gdLst/>
              <a:ahLst/>
              <a:cxnLst/>
              <a:rect l="l" t="t" r="r" b="b"/>
              <a:pathLst>
                <a:path w="925" h="958" extrusionOk="0">
                  <a:moveTo>
                    <a:pt x="203" y="0"/>
                  </a:moveTo>
                  <a:cubicBezTo>
                    <a:pt x="174" y="0"/>
                    <a:pt x="146" y="15"/>
                    <a:pt x="131" y="46"/>
                  </a:cubicBezTo>
                  <a:lnTo>
                    <a:pt x="1" y="248"/>
                  </a:lnTo>
                  <a:lnTo>
                    <a:pt x="347" y="883"/>
                  </a:lnTo>
                  <a:cubicBezTo>
                    <a:pt x="365" y="929"/>
                    <a:pt x="413" y="957"/>
                    <a:pt x="463" y="957"/>
                  </a:cubicBezTo>
                  <a:cubicBezTo>
                    <a:pt x="492" y="957"/>
                    <a:pt x="523" y="948"/>
                    <a:pt x="549" y="926"/>
                  </a:cubicBezTo>
                  <a:lnTo>
                    <a:pt x="925" y="638"/>
                  </a:lnTo>
                  <a:lnTo>
                    <a:pt x="275" y="31"/>
                  </a:lnTo>
                  <a:cubicBezTo>
                    <a:pt x="255" y="11"/>
                    <a:pt x="229" y="0"/>
                    <a:pt x="203" y="0"/>
                  </a:cubicBezTo>
                  <a:close/>
                </a:path>
              </a:pathLst>
            </a:custGeom>
            <a:solidFill>
              <a:srgbClr val="E9ED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6058;p73">
              <a:extLst>
                <a:ext uri="{FF2B5EF4-FFF2-40B4-BE49-F238E27FC236}">
                  <a16:creationId xmlns:a16="http://schemas.microsoft.com/office/drawing/2014/main" id="{4B896ECC-F230-4E05-ADAD-3AAF62D62314}"/>
                </a:ext>
              </a:extLst>
            </p:cNvPr>
            <p:cNvSpPr/>
            <p:nvPr/>
          </p:nvSpPr>
          <p:spPr>
            <a:xfrm>
              <a:off x="1858559" y="3595919"/>
              <a:ext cx="24616" cy="25114"/>
            </a:xfrm>
            <a:custGeom>
              <a:avLst/>
              <a:gdLst/>
              <a:ahLst/>
              <a:cxnLst/>
              <a:rect l="l" t="t" r="r" b="b"/>
              <a:pathLst>
                <a:path w="939" h="958" extrusionOk="0">
                  <a:moveTo>
                    <a:pt x="730" y="0"/>
                  </a:moveTo>
                  <a:cubicBezTo>
                    <a:pt x="708" y="0"/>
                    <a:pt x="685" y="11"/>
                    <a:pt x="665" y="31"/>
                  </a:cubicBezTo>
                  <a:lnTo>
                    <a:pt x="1" y="638"/>
                  </a:lnTo>
                  <a:lnTo>
                    <a:pt x="390" y="926"/>
                  </a:lnTo>
                  <a:cubicBezTo>
                    <a:pt x="417" y="948"/>
                    <a:pt x="445" y="957"/>
                    <a:pt x="473" y="957"/>
                  </a:cubicBezTo>
                  <a:cubicBezTo>
                    <a:pt x="520" y="957"/>
                    <a:pt x="565" y="929"/>
                    <a:pt x="592" y="883"/>
                  </a:cubicBezTo>
                  <a:lnTo>
                    <a:pt x="939" y="248"/>
                  </a:lnTo>
                  <a:lnTo>
                    <a:pt x="795" y="46"/>
                  </a:lnTo>
                  <a:cubicBezTo>
                    <a:pt x="779" y="15"/>
                    <a:pt x="755" y="0"/>
                    <a:pt x="730" y="0"/>
                  </a:cubicBezTo>
                  <a:close/>
                </a:path>
              </a:pathLst>
            </a:custGeom>
            <a:solidFill>
              <a:srgbClr val="E9ED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6059;p73">
              <a:extLst>
                <a:ext uri="{FF2B5EF4-FFF2-40B4-BE49-F238E27FC236}">
                  <a16:creationId xmlns:a16="http://schemas.microsoft.com/office/drawing/2014/main" id="{6430A9A8-2EBD-43B9-B16D-851A2D54E73B}"/>
                </a:ext>
              </a:extLst>
            </p:cNvPr>
            <p:cNvSpPr/>
            <p:nvPr/>
          </p:nvSpPr>
          <p:spPr>
            <a:xfrm>
              <a:off x="1900556" y="3395401"/>
              <a:ext cx="178288" cy="208540"/>
            </a:xfrm>
            <a:custGeom>
              <a:avLst/>
              <a:gdLst/>
              <a:ahLst/>
              <a:cxnLst/>
              <a:rect l="l" t="t" r="r" b="b"/>
              <a:pathLst>
                <a:path w="6801" h="7955" extrusionOk="0">
                  <a:moveTo>
                    <a:pt x="3408" y="1"/>
                  </a:moveTo>
                  <a:cubicBezTo>
                    <a:pt x="1777" y="1"/>
                    <a:pt x="578" y="1141"/>
                    <a:pt x="448" y="2960"/>
                  </a:cubicBezTo>
                  <a:cubicBezTo>
                    <a:pt x="290" y="5212"/>
                    <a:pt x="88" y="6468"/>
                    <a:pt x="30" y="6886"/>
                  </a:cubicBezTo>
                  <a:cubicBezTo>
                    <a:pt x="1" y="6987"/>
                    <a:pt x="59" y="7089"/>
                    <a:pt x="145" y="7132"/>
                  </a:cubicBezTo>
                  <a:cubicBezTo>
                    <a:pt x="578" y="7348"/>
                    <a:pt x="1921" y="7955"/>
                    <a:pt x="3408" y="7955"/>
                  </a:cubicBezTo>
                  <a:cubicBezTo>
                    <a:pt x="4895" y="7955"/>
                    <a:pt x="6237" y="7348"/>
                    <a:pt x="6670" y="7132"/>
                  </a:cubicBezTo>
                  <a:cubicBezTo>
                    <a:pt x="6757" y="7089"/>
                    <a:pt x="6800" y="6987"/>
                    <a:pt x="6786" y="6886"/>
                  </a:cubicBezTo>
                  <a:cubicBezTo>
                    <a:pt x="6728" y="6468"/>
                    <a:pt x="6526" y="5212"/>
                    <a:pt x="6367" y="2960"/>
                  </a:cubicBezTo>
                  <a:cubicBezTo>
                    <a:pt x="6237" y="1127"/>
                    <a:pt x="5039" y="1"/>
                    <a:pt x="3408" y="1"/>
                  </a:cubicBez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6060;p73">
              <a:extLst>
                <a:ext uri="{FF2B5EF4-FFF2-40B4-BE49-F238E27FC236}">
                  <a16:creationId xmlns:a16="http://schemas.microsoft.com/office/drawing/2014/main" id="{A1A83D41-52B3-43D7-AE0F-E91A4908B967}"/>
                </a:ext>
              </a:extLst>
            </p:cNvPr>
            <p:cNvSpPr/>
            <p:nvPr/>
          </p:nvSpPr>
          <p:spPr>
            <a:xfrm>
              <a:off x="1942579" y="3395401"/>
              <a:ext cx="136266" cy="208593"/>
            </a:xfrm>
            <a:custGeom>
              <a:avLst/>
              <a:gdLst/>
              <a:ahLst/>
              <a:cxnLst/>
              <a:rect l="l" t="t" r="r" b="b"/>
              <a:pathLst>
                <a:path w="5198" h="7957" extrusionOk="0">
                  <a:moveTo>
                    <a:pt x="1805" y="1"/>
                  </a:moveTo>
                  <a:cubicBezTo>
                    <a:pt x="1689" y="1"/>
                    <a:pt x="1574" y="1"/>
                    <a:pt x="1473" y="15"/>
                  </a:cubicBezTo>
                  <a:cubicBezTo>
                    <a:pt x="202" y="145"/>
                    <a:pt x="0" y="1935"/>
                    <a:pt x="1227" y="2310"/>
                  </a:cubicBezTo>
                  <a:lnTo>
                    <a:pt x="1256" y="2310"/>
                  </a:lnTo>
                  <a:lnTo>
                    <a:pt x="1718" y="7955"/>
                  </a:lnTo>
                  <a:cubicBezTo>
                    <a:pt x="1768" y="7956"/>
                    <a:pt x="1817" y="7957"/>
                    <a:pt x="1867" y="7957"/>
                  </a:cubicBezTo>
                  <a:cubicBezTo>
                    <a:pt x="3324" y="7957"/>
                    <a:pt x="4634" y="7355"/>
                    <a:pt x="5067" y="7132"/>
                  </a:cubicBezTo>
                  <a:cubicBezTo>
                    <a:pt x="5154" y="7089"/>
                    <a:pt x="5197" y="6987"/>
                    <a:pt x="5183" y="6886"/>
                  </a:cubicBezTo>
                  <a:cubicBezTo>
                    <a:pt x="5125" y="6468"/>
                    <a:pt x="4923" y="5212"/>
                    <a:pt x="4764" y="2960"/>
                  </a:cubicBezTo>
                  <a:cubicBezTo>
                    <a:pt x="4634" y="1127"/>
                    <a:pt x="3436" y="1"/>
                    <a:pt x="1805" y="1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6061;p73">
              <a:extLst>
                <a:ext uri="{FF2B5EF4-FFF2-40B4-BE49-F238E27FC236}">
                  <a16:creationId xmlns:a16="http://schemas.microsoft.com/office/drawing/2014/main" id="{EA265D70-C699-4DC5-912A-1FA3F0D0AC1D}"/>
                </a:ext>
              </a:extLst>
            </p:cNvPr>
            <p:cNvSpPr/>
            <p:nvPr/>
          </p:nvSpPr>
          <p:spPr>
            <a:xfrm>
              <a:off x="1888471" y="3556230"/>
              <a:ext cx="202852" cy="119619"/>
            </a:xfrm>
            <a:custGeom>
              <a:avLst/>
              <a:gdLst/>
              <a:ahLst/>
              <a:cxnLst/>
              <a:rect l="l" t="t" r="r" b="b"/>
              <a:pathLst>
                <a:path w="7738" h="4563" extrusionOk="0">
                  <a:moveTo>
                    <a:pt x="2728" y="1"/>
                  </a:moveTo>
                  <a:lnTo>
                    <a:pt x="2728" y="1011"/>
                  </a:lnTo>
                  <a:cubicBezTo>
                    <a:pt x="2728" y="1184"/>
                    <a:pt x="2627" y="1343"/>
                    <a:pt x="2454" y="1430"/>
                  </a:cubicBezTo>
                  <a:lnTo>
                    <a:pt x="549" y="2267"/>
                  </a:lnTo>
                  <a:cubicBezTo>
                    <a:pt x="217" y="2411"/>
                    <a:pt x="0" y="2744"/>
                    <a:pt x="0" y="3104"/>
                  </a:cubicBezTo>
                  <a:lnTo>
                    <a:pt x="0" y="4331"/>
                  </a:lnTo>
                  <a:cubicBezTo>
                    <a:pt x="0" y="4447"/>
                    <a:pt x="101" y="4562"/>
                    <a:pt x="231" y="4562"/>
                  </a:cubicBezTo>
                  <a:lnTo>
                    <a:pt x="7506" y="4562"/>
                  </a:lnTo>
                  <a:cubicBezTo>
                    <a:pt x="7636" y="4562"/>
                    <a:pt x="7737" y="4447"/>
                    <a:pt x="7737" y="4331"/>
                  </a:cubicBezTo>
                  <a:lnTo>
                    <a:pt x="7737" y="3104"/>
                  </a:lnTo>
                  <a:cubicBezTo>
                    <a:pt x="7737" y="2744"/>
                    <a:pt x="7521" y="2411"/>
                    <a:pt x="7189" y="2267"/>
                  </a:cubicBezTo>
                  <a:lnTo>
                    <a:pt x="5269" y="1430"/>
                  </a:lnTo>
                  <a:cubicBezTo>
                    <a:pt x="5110" y="1343"/>
                    <a:pt x="5009" y="1184"/>
                    <a:pt x="5009" y="1011"/>
                  </a:cubicBezTo>
                  <a:lnTo>
                    <a:pt x="5009" y="1"/>
                  </a:ln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6062;p73">
              <a:extLst>
                <a:ext uri="{FF2B5EF4-FFF2-40B4-BE49-F238E27FC236}">
                  <a16:creationId xmlns:a16="http://schemas.microsoft.com/office/drawing/2014/main" id="{F5D44425-D065-43B0-9691-50AA17E9E83B}"/>
                </a:ext>
              </a:extLst>
            </p:cNvPr>
            <p:cNvSpPr/>
            <p:nvPr/>
          </p:nvSpPr>
          <p:spPr>
            <a:xfrm>
              <a:off x="1888471" y="3599380"/>
              <a:ext cx="202852" cy="76469"/>
            </a:xfrm>
            <a:custGeom>
              <a:avLst/>
              <a:gdLst/>
              <a:ahLst/>
              <a:cxnLst/>
              <a:rect l="l" t="t" r="r" b="b"/>
              <a:pathLst>
                <a:path w="7738" h="2917" extrusionOk="0">
                  <a:moveTo>
                    <a:pt x="1963" y="0"/>
                  </a:moveTo>
                  <a:lnTo>
                    <a:pt x="549" y="621"/>
                  </a:lnTo>
                  <a:cubicBezTo>
                    <a:pt x="217" y="765"/>
                    <a:pt x="0" y="1098"/>
                    <a:pt x="0" y="1458"/>
                  </a:cubicBezTo>
                  <a:lnTo>
                    <a:pt x="0" y="2685"/>
                  </a:lnTo>
                  <a:cubicBezTo>
                    <a:pt x="0" y="2801"/>
                    <a:pt x="101" y="2916"/>
                    <a:pt x="231" y="2916"/>
                  </a:cubicBezTo>
                  <a:lnTo>
                    <a:pt x="7506" y="2916"/>
                  </a:lnTo>
                  <a:cubicBezTo>
                    <a:pt x="7636" y="2916"/>
                    <a:pt x="7737" y="2801"/>
                    <a:pt x="7737" y="2685"/>
                  </a:cubicBezTo>
                  <a:lnTo>
                    <a:pt x="7737" y="1458"/>
                  </a:lnTo>
                  <a:cubicBezTo>
                    <a:pt x="7737" y="1098"/>
                    <a:pt x="7521" y="765"/>
                    <a:pt x="7189" y="621"/>
                  </a:cubicBezTo>
                  <a:lnTo>
                    <a:pt x="5774" y="0"/>
                  </a:lnTo>
                  <a:cubicBezTo>
                    <a:pt x="5442" y="881"/>
                    <a:pt x="4655" y="1321"/>
                    <a:pt x="3869" y="1321"/>
                  </a:cubicBezTo>
                  <a:cubicBezTo>
                    <a:pt x="3082" y="1321"/>
                    <a:pt x="2295" y="881"/>
                    <a:pt x="19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6063;p73">
              <a:extLst>
                <a:ext uri="{FF2B5EF4-FFF2-40B4-BE49-F238E27FC236}">
                  <a16:creationId xmlns:a16="http://schemas.microsoft.com/office/drawing/2014/main" id="{C9C48439-5B33-4E28-89D6-609979ACDD9C}"/>
                </a:ext>
              </a:extLst>
            </p:cNvPr>
            <p:cNvSpPr/>
            <p:nvPr/>
          </p:nvSpPr>
          <p:spPr>
            <a:xfrm>
              <a:off x="1959985" y="3556230"/>
              <a:ext cx="59823" cy="23961"/>
            </a:xfrm>
            <a:custGeom>
              <a:avLst/>
              <a:gdLst/>
              <a:ahLst/>
              <a:cxnLst/>
              <a:rect l="l" t="t" r="r" b="b"/>
              <a:pathLst>
                <a:path w="2282" h="914" extrusionOk="0">
                  <a:moveTo>
                    <a:pt x="0" y="1"/>
                  </a:moveTo>
                  <a:lnTo>
                    <a:pt x="0" y="665"/>
                  </a:lnTo>
                  <a:cubicBezTo>
                    <a:pt x="361" y="831"/>
                    <a:pt x="751" y="914"/>
                    <a:pt x="1141" y="914"/>
                  </a:cubicBezTo>
                  <a:cubicBezTo>
                    <a:pt x="1530" y="914"/>
                    <a:pt x="1920" y="831"/>
                    <a:pt x="2281" y="665"/>
                  </a:cubicBezTo>
                  <a:lnTo>
                    <a:pt x="2281" y="1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6064;p73">
              <a:extLst>
                <a:ext uri="{FF2B5EF4-FFF2-40B4-BE49-F238E27FC236}">
                  <a16:creationId xmlns:a16="http://schemas.microsoft.com/office/drawing/2014/main" id="{0F865036-04B4-4D3B-B373-D119CB56FCD0}"/>
                </a:ext>
              </a:extLst>
            </p:cNvPr>
            <p:cNvSpPr/>
            <p:nvPr/>
          </p:nvSpPr>
          <p:spPr>
            <a:xfrm>
              <a:off x="1929707" y="3456062"/>
              <a:ext cx="119619" cy="112069"/>
            </a:xfrm>
            <a:custGeom>
              <a:avLst/>
              <a:gdLst/>
              <a:ahLst/>
              <a:cxnLst/>
              <a:rect l="l" t="t" r="r" b="b"/>
              <a:pathLst>
                <a:path w="4563" h="4275" extrusionOk="0">
                  <a:moveTo>
                    <a:pt x="1655" y="1"/>
                  </a:moveTo>
                  <a:cubicBezTo>
                    <a:pt x="1489" y="1"/>
                    <a:pt x="1344" y="98"/>
                    <a:pt x="1271" y="256"/>
                  </a:cubicBezTo>
                  <a:cubicBezTo>
                    <a:pt x="1025" y="733"/>
                    <a:pt x="665" y="1137"/>
                    <a:pt x="203" y="1426"/>
                  </a:cubicBezTo>
                  <a:cubicBezTo>
                    <a:pt x="87" y="1512"/>
                    <a:pt x="15" y="1642"/>
                    <a:pt x="15" y="1786"/>
                  </a:cubicBezTo>
                  <a:lnTo>
                    <a:pt x="15" y="1916"/>
                  </a:lnTo>
                  <a:cubicBezTo>
                    <a:pt x="0" y="3143"/>
                    <a:pt x="924" y="4168"/>
                    <a:pt x="2137" y="4269"/>
                  </a:cubicBezTo>
                  <a:cubicBezTo>
                    <a:pt x="2188" y="4273"/>
                    <a:pt x="2239" y="4274"/>
                    <a:pt x="2290" y="4274"/>
                  </a:cubicBezTo>
                  <a:cubicBezTo>
                    <a:pt x="3536" y="4274"/>
                    <a:pt x="4562" y="3265"/>
                    <a:pt x="4562" y="2003"/>
                  </a:cubicBezTo>
                  <a:lnTo>
                    <a:pt x="4562" y="1599"/>
                  </a:lnTo>
                  <a:cubicBezTo>
                    <a:pt x="4562" y="1411"/>
                    <a:pt x="4490" y="1223"/>
                    <a:pt x="4346" y="1093"/>
                  </a:cubicBezTo>
                  <a:cubicBezTo>
                    <a:pt x="3985" y="776"/>
                    <a:pt x="3162" y="213"/>
                    <a:pt x="1747" y="11"/>
                  </a:cubicBezTo>
                  <a:cubicBezTo>
                    <a:pt x="1716" y="4"/>
                    <a:pt x="1685" y="1"/>
                    <a:pt x="1655" y="1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6065;p73">
              <a:extLst>
                <a:ext uri="{FF2B5EF4-FFF2-40B4-BE49-F238E27FC236}">
                  <a16:creationId xmlns:a16="http://schemas.microsoft.com/office/drawing/2014/main" id="{0FC78BBA-E27C-4410-A9D4-AD08E3C17FAE}"/>
                </a:ext>
              </a:extLst>
            </p:cNvPr>
            <p:cNvSpPr/>
            <p:nvPr/>
          </p:nvSpPr>
          <p:spPr>
            <a:xfrm>
              <a:off x="1929707" y="3456062"/>
              <a:ext cx="116971" cy="111938"/>
            </a:xfrm>
            <a:custGeom>
              <a:avLst/>
              <a:gdLst/>
              <a:ahLst/>
              <a:cxnLst/>
              <a:rect l="l" t="t" r="r" b="b"/>
              <a:pathLst>
                <a:path w="4462" h="4270" extrusionOk="0">
                  <a:moveTo>
                    <a:pt x="1655" y="1"/>
                  </a:moveTo>
                  <a:cubicBezTo>
                    <a:pt x="1489" y="1"/>
                    <a:pt x="1344" y="98"/>
                    <a:pt x="1271" y="256"/>
                  </a:cubicBezTo>
                  <a:cubicBezTo>
                    <a:pt x="1227" y="328"/>
                    <a:pt x="1184" y="415"/>
                    <a:pt x="1126" y="487"/>
                  </a:cubicBezTo>
                  <a:cubicBezTo>
                    <a:pt x="895" y="863"/>
                    <a:pt x="578" y="1180"/>
                    <a:pt x="217" y="1426"/>
                  </a:cubicBezTo>
                  <a:cubicBezTo>
                    <a:pt x="87" y="1512"/>
                    <a:pt x="15" y="1656"/>
                    <a:pt x="15" y="1801"/>
                  </a:cubicBezTo>
                  <a:lnTo>
                    <a:pt x="15" y="1931"/>
                  </a:lnTo>
                  <a:cubicBezTo>
                    <a:pt x="0" y="3100"/>
                    <a:pt x="852" y="4096"/>
                    <a:pt x="2021" y="4269"/>
                  </a:cubicBezTo>
                  <a:cubicBezTo>
                    <a:pt x="1603" y="3836"/>
                    <a:pt x="1386" y="3273"/>
                    <a:pt x="1386" y="2696"/>
                  </a:cubicBezTo>
                  <a:lnTo>
                    <a:pt x="1386" y="1267"/>
                  </a:lnTo>
                  <a:cubicBezTo>
                    <a:pt x="1386" y="1021"/>
                    <a:pt x="1560" y="834"/>
                    <a:pt x="1790" y="805"/>
                  </a:cubicBezTo>
                  <a:cubicBezTo>
                    <a:pt x="1953" y="789"/>
                    <a:pt x="2115" y="782"/>
                    <a:pt x="2278" y="782"/>
                  </a:cubicBezTo>
                  <a:cubicBezTo>
                    <a:pt x="3027" y="782"/>
                    <a:pt x="3773" y="944"/>
                    <a:pt x="4461" y="1252"/>
                  </a:cubicBezTo>
                  <a:cubicBezTo>
                    <a:pt x="4432" y="1195"/>
                    <a:pt x="4389" y="1137"/>
                    <a:pt x="4346" y="1093"/>
                  </a:cubicBezTo>
                  <a:cubicBezTo>
                    <a:pt x="3985" y="776"/>
                    <a:pt x="3147" y="213"/>
                    <a:pt x="1747" y="11"/>
                  </a:cubicBezTo>
                  <a:cubicBezTo>
                    <a:pt x="1716" y="4"/>
                    <a:pt x="1685" y="1"/>
                    <a:pt x="1655" y="1"/>
                  </a:cubicBez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6066;p73">
              <a:extLst>
                <a:ext uri="{FF2B5EF4-FFF2-40B4-BE49-F238E27FC236}">
                  <a16:creationId xmlns:a16="http://schemas.microsoft.com/office/drawing/2014/main" id="{C590FD08-C17D-40F7-99DD-DE2A3C4DBF43}"/>
                </a:ext>
              </a:extLst>
            </p:cNvPr>
            <p:cNvSpPr/>
            <p:nvPr/>
          </p:nvSpPr>
          <p:spPr>
            <a:xfrm>
              <a:off x="1888471" y="3619067"/>
              <a:ext cx="41629" cy="56782"/>
            </a:xfrm>
            <a:custGeom>
              <a:avLst/>
              <a:gdLst/>
              <a:ahLst/>
              <a:cxnLst/>
              <a:rect l="l" t="t" r="r" b="b"/>
              <a:pathLst>
                <a:path w="1588" h="2166" extrusionOk="0">
                  <a:moveTo>
                    <a:pt x="346" y="0"/>
                  </a:moveTo>
                  <a:cubicBezTo>
                    <a:pt x="130" y="173"/>
                    <a:pt x="0" y="433"/>
                    <a:pt x="0" y="707"/>
                  </a:cubicBezTo>
                  <a:lnTo>
                    <a:pt x="0" y="1934"/>
                  </a:lnTo>
                  <a:cubicBezTo>
                    <a:pt x="0" y="2064"/>
                    <a:pt x="101" y="2165"/>
                    <a:pt x="231" y="2165"/>
                  </a:cubicBezTo>
                  <a:lnTo>
                    <a:pt x="1588" y="2165"/>
                  </a:lnTo>
                  <a:lnTo>
                    <a:pt x="1588" y="1530"/>
                  </a:lnTo>
                  <a:cubicBezTo>
                    <a:pt x="1588" y="1357"/>
                    <a:pt x="1516" y="1184"/>
                    <a:pt x="1386" y="1054"/>
                  </a:cubicBezTo>
                  <a:lnTo>
                    <a:pt x="346" y="0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6067;p73">
              <a:extLst>
                <a:ext uri="{FF2B5EF4-FFF2-40B4-BE49-F238E27FC236}">
                  <a16:creationId xmlns:a16="http://schemas.microsoft.com/office/drawing/2014/main" id="{1E7B5342-60C3-456D-978C-EB90E2822D74}"/>
                </a:ext>
              </a:extLst>
            </p:cNvPr>
            <p:cNvSpPr/>
            <p:nvPr/>
          </p:nvSpPr>
          <p:spPr>
            <a:xfrm>
              <a:off x="2049667" y="3619067"/>
              <a:ext cx="41656" cy="56782"/>
            </a:xfrm>
            <a:custGeom>
              <a:avLst/>
              <a:gdLst/>
              <a:ahLst/>
              <a:cxnLst/>
              <a:rect l="l" t="t" r="r" b="b"/>
              <a:pathLst>
                <a:path w="1589" h="2166" extrusionOk="0">
                  <a:moveTo>
                    <a:pt x="1242" y="0"/>
                  </a:moveTo>
                  <a:lnTo>
                    <a:pt x="203" y="1054"/>
                  </a:lnTo>
                  <a:cubicBezTo>
                    <a:pt x="73" y="1184"/>
                    <a:pt x="1" y="1357"/>
                    <a:pt x="1" y="1530"/>
                  </a:cubicBezTo>
                  <a:lnTo>
                    <a:pt x="1" y="2165"/>
                  </a:lnTo>
                  <a:lnTo>
                    <a:pt x="1357" y="2165"/>
                  </a:lnTo>
                  <a:cubicBezTo>
                    <a:pt x="1487" y="2165"/>
                    <a:pt x="1588" y="2064"/>
                    <a:pt x="1588" y="1934"/>
                  </a:cubicBezTo>
                  <a:lnTo>
                    <a:pt x="1588" y="707"/>
                  </a:lnTo>
                  <a:cubicBezTo>
                    <a:pt x="1588" y="433"/>
                    <a:pt x="1459" y="173"/>
                    <a:pt x="1242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" name="Google Shape;9682;p69">
            <a:extLst>
              <a:ext uri="{FF2B5EF4-FFF2-40B4-BE49-F238E27FC236}">
                <a16:creationId xmlns:a16="http://schemas.microsoft.com/office/drawing/2014/main" id="{A4A9399B-077A-4D6C-ACD0-37D1456A4DDA}"/>
              </a:ext>
            </a:extLst>
          </p:cNvPr>
          <p:cNvGrpSpPr/>
          <p:nvPr/>
        </p:nvGrpSpPr>
        <p:grpSpPr>
          <a:xfrm>
            <a:off x="9729797" y="2372755"/>
            <a:ext cx="2290529" cy="2734701"/>
            <a:chOff x="7159964" y="1971904"/>
            <a:chExt cx="291564" cy="348103"/>
          </a:xfrm>
        </p:grpSpPr>
        <p:sp>
          <p:nvSpPr>
            <p:cNvPr id="18" name="Google Shape;9683;p69">
              <a:extLst>
                <a:ext uri="{FF2B5EF4-FFF2-40B4-BE49-F238E27FC236}">
                  <a16:creationId xmlns:a16="http://schemas.microsoft.com/office/drawing/2014/main" id="{A3C55E67-049C-48F6-8759-3B6D5030785F}"/>
                </a:ext>
              </a:extLst>
            </p:cNvPr>
            <p:cNvSpPr/>
            <p:nvPr/>
          </p:nvSpPr>
          <p:spPr>
            <a:xfrm>
              <a:off x="7204947" y="1994277"/>
              <a:ext cx="167906" cy="153752"/>
            </a:xfrm>
            <a:custGeom>
              <a:avLst/>
              <a:gdLst/>
              <a:ahLst/>
              <a:cxnLst/>
              <a:rect l="l" t="t" r="r" b="b"/>
              <a:pathLst>
                <a:path w="6394" h="5855" extrusionOk="0">
                  <a:moveTo>
                    <a:pt x="642" y="1"/>
                  </a:moveTo>
                  <a:cubicBezTo>
                    <a:pt x="288" y="1"/>
                    <a:pt x="1" y="288"/>
                    <a:pt x="1" y="642"/>
                  </a:cubicBezTo>
                  <a:lnTo>
                    <a:pt x="1" y="4058"/>
                  </a:lnTo>
                  <a:cubicBezTo>
                    <a:pt x="1" y="4413"/>
                    <a:pt x="288" y="4700"/>
                    <a:pt x="642" y="4700"/>
                  </a:cubicBezTo>
                  <a:lnTo>
                    <a:pt x="2345" y="4700"/>
                  </a:lnTo>
                  <a:lnTo>
                    <a:pt x="4059" y="5839"/>
                  </a:lnTo>
                  <a:cubicBezTo>
                    <a:pt x="4076" y="5850"/>
                    <a:pt x="4095" y="5855"/>
                    <a:pt x="4114" y="5855"/>
                  </a:cubicBezTo>
                  <a:cubicBezTo>
                    <a:pt x="4177" y="5855"/>
                    <a:pt x="4236" y="5800"/>
                    <a:pt x="4221" y="5733"/>
                  </a:cubicBezTo>
                  <a:lnTo>
                    <a:pt x="4049" y="4700"/>
                  </a:lnTo>
                  <a:lnTo>
                    <a:pt x="5752" y="4700"/>
                  </a:lnTo>
                  <a:cubicBezTo>
                    <a:pt x="6107" y="4700"/>
                    <a:pt x="6394" y="4413"/>
                    <a:pt x="6394" y="4058"/>
                  </a:cubicBezTo>
                  <a:lnTo>
                    <a:pt x="6394" y="642"/>
                  </a:lnTo>
                  <a:cubicBezTo>
                    <a:pt x="6394" y="288"/>
                    <a:pt x="6107" y="1"/>
                    <a:pt x="5752" y="1"/>
                  </a:cubicBezTo>
                  <a:close/>
                </a:path>
              </a:pathLst>
            </a:custGeom>
            <a:solidFill>
              <a:srgbClr val="C5D1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9684;p69">
              <a:extLst>
                <a:ext uri="{FF2B5EF4-FFF2-40B4-BE49-F238E27FC236}">
                  <a16:creationId xmlns:a16="http://schemas.microsoft.com/office/drawing/2014/main" id="{95C7360F-A7F4-41F1-A4D9-5D4E23165E1A}"/>
                </a:ext>
              </a:extLst>
            </p:cNvPr>
            <p:cNvSpPr/>
            <p:nvPr/>
          </p:nvSpPr>
          <p:spPr>
            <a:xfrm>
              <a:off x="7204711" y="1994277"/>
              <a:ext cx="156851" cy="112130"/>
            </a:xfrm>
            <a:custGeom>
              <a:avLst/>
              <a:gdLst/>
              <a:ahLst/>
              <a:cxnLst/>
              <a:rect l="l" t="t" r="r" b="b"/>
              <a:pathLst>
                <a:path w="5973" h="4270" extrusionOk="0">
                  <a:moveTo>
                    <a:pt x="641" y="1"/>
                  </a:moveTo>
                  <a:cubicBezTo>
                    <a:pt x="297" y="1"/>
                    <a:pt x="0" y="288"/>
                    <a:pt x="10" y="642"/>
                  </a:cubicBezTo>
                  <a:lnTo>
                    <a:pt x="10" y="4058"/>
                  </a:lnTo>
                  <a:cubicBezTo>
                    <a:pt x="10" y="4125"/>
                    <a:pt x="19" y="4202"/>
                    <a:pt x="48" y="4269"/>
                  </a:cubicBezTo>
                  <a:lnTo>
                    <a:pt x="4910" y="4269"/>
                  </a:lnTo>
                  <a:cubicBezTo>
                    <a:pt x="5503" y="4269"/>
                    <a:pt x="5972" y="3791"/>
                    <a:pt x="5972" y="3207"/>
                  </a:cubicBezTo>
                  <a:lnTo>
                    <a:pt x="5972" y="39"/>
                  </a:lnTo>
                  <a:cubicBezTo>
                    <a:pt x="5905" y="20"/>
                    <a:pt x="5838" y="1"/>
                    <a:pt x="5761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9694;p69">
              <a:extLst>
                <a:ext uri="{FF2B5EF4-FFF2-40B4-BE49-F238E27FC236}">
                  <a16:creationId xmlns:a16="http://schemas.microsoft.com/office/drawing/2014/main" id="{5D0B62D9-2C06-4AB7-A518-7191DCD3BE46}"/>
                </a:ext>
              </a:extLst>
            </p:cNvPr>
            <p:cNvSpPr/>
            <p:nvPr/>
          </p:nvSpPr>
          <p:spPr>
            <a:xfrm>
              <a:off x="7337140" y="2141806"/>
              <a:ext cx="33718" cy="73922"/>
            </a:xfrm>
            <a:custGeom>
              <a:avLst/>
              <a:gdLst/>
              <a:ahLst/>
              <a:cxnLst/>
              <a:rect l="l" t="t" r="r" b="b"/>
              <a:pathLst>
                <a:path w="1284" h="2815" extrusionOk="0">
                  <a:moveTo>
                    <a:pt x="776" y="0"/>
                  </a:moveTo>
                  <a:cubicBezTo>
                    <a:pt x="345" y="0"/>
                    <a:pt x="1" y="345"/>
                    <a:pt x="1" y="776"/>
                  </a:cubicBezTo>
                  <a:lnTo>
                    <a:pt x="1" y="948"/>
                  </a:lnTo>
                  <a:cubicBezTo>
                    <a:pt x="1" y="1168"/>
                    <a:pt x="39" y="1388"/>
                    <a:pt x="106" y="1599"/>
                  </a:cubicBezTo>
                  <a:lnTo>
                    <a:pt x="518" y="2814"/>
                  </a:lnTo>
                  <a:lnTo>
                    <a:pt x="1283" y="2814"/>
                  </a:lnTo>
                  <a:lnTo>
                    <a:pt x="1283" y="0"/>
                  </a:ln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9695;p69">
              <a:extLst>
                <a:ext uri="{FF2B5EF4-FFF2-40B4-BE49-F238E27FC236}">
                  <a16:creationId xmlns:a16="http://schemas.microsoft.com/office/drawing/2014/main" id="{4407E2A8-112C-4645-95C1-F351B27A5933}"/>
                </a:ext>
              </a:extLst>
            </p:cNvPr>
            <p:cNvSpPr/>
            <p:nvPr/>
          </p:nvSpPr>
          <p:spPr>
            <a:xfrm>
              <a:off x="7350717" y="2135031"/>
              <a:ext cx="80697" cy="80697"/>
            </a:xfrm>
            <a:custGeom>
              <a:avLst/>
              <a:gdLst/>
              <a:ahLst/>
              <a:cxnLst/>
              <a:rect l="l" t="t" r="r" b="b"/>
              <a:pathLst>
                <a:path w="3073" h="3073" extrusionOk="0">
                  <a:moveTo>
                    <a:pt x="766" y="0"/>
                  </a:moveTo>
                  <a:cubicBezTo>
                    <a:pt x="345" y="0"/>
                    <a:pt x="1" y="345"/>
                    <a:pt x="1" y="766"/>
                  </a:cubicBezTo>
                  <a:cubicBezTo>
                    <a:pt x="1" y="1053"/>
                    <a:pt x="230" y="1282"/>
                    <a:pt x="508" y="1282"/>
                  </a:cubicBezTo>
                  <a:lnTo>
                    <a:pt x="2556" y="3072"/>
                  </a:lnTo>
                  <a:lnTo>
                    <a:pt x="2986" y="1560"/>
                  </a:lnTo>
                  <a:cubicBezTo>
                    <a:pt x="3044" y="1378"/>
                    <a:pt x="3073" y="1187"/>
                    <a:pt x="3073" y="995"/>
                  </a:cubicBezTo>
                  <a:lnTo>
                    <a:pt x="3073" y="517"/>
                  </a:lnTo>
                  <a:cubicBezTo>
                    <a:pt x="3073" y="230"/>
                    <a:pt x="2843" y="0"/>
                    <a:pt x="255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9696;p69">
              <a:extLst>
                <a:ext uri="{FF2B5EF4-FFF2-40B4-BE49-F238E27FC236}">
                  <a16:creationId xmlns:a16="http://schemas.microsoft.com/office/drawing/2014/main" id="{339C105F-8EE8-4926-8C7D-56753BF1A556}"/>
                </a:ext>
              </a:extLst>
            </p:cNvPr>
            <p:cNvSpPr/>
            <p:nvPr/>
          </p:nvSpPr>
          <p:spPr>
            <a:xfrm>
              <a:off x="7364030" y="2235791"/>
              <a:ext cx="40493" cy="29936"/>
            </a:xfrm>
            <a:custGeom>
              <a:avLst/>
              <a:gdLst/>
              <a:ahLst/>
              <a:cxnLst/>
              <a:rect l="l" t="t" r="r" b="b"/>
              <a:pathLst>
                <a:path w="1542" h="1140" extrusionOk="0">
                  <a:moveTo>
                    <a:pt x="1" y="1"/>
                  </a:moveTo>
                  <a:lnTo>
                    <a:pt x="1" y="1140"/>
                  </a:lnTo>
                  <a:lnTo>
                    <a:pt x="1542" y="1140"/>
                  </a:lnTo>
                  <a:lnTo>
                    <a:pt x="1542" y="1"/>
                  </a:ln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9697;p69">
              <a:extLst>
                <a:ext uri="{FF2B5EF4-FFF2-40B4-BE49-F238E27FC236}">
                  <a16:creationId xmlns:a16="http://schemas.microsoft.com/office/drawing/2014/main" id="{525207EF-3E4C-489D-A2F0-B18C1463D6CA}"/>
                </a:ext>
              </a:extLst>
            </p:cNvPr>
            <p:cNvSpPr/>
            <p:nvPr/>
          </p:nvSpPr>
          <p:spPr>
            <a:xfrm>
              <a:off x="7364030" y="2236053"/>
              <a:ext cx="40493" cy="16281"/>
            </a:xfrm>
            <a:custGeom>
              <a:avLst/>
              <a:gdLst/>
              <a:ahLst/>
              <a:cxnLst/>
              <a:rect l="l" t="t" r="r" b="b"/>
              <a:pathLst>
                <a:path w="1542" h="620" extrusionOk="0">
                  <a:moveTo>
                    <a:pt x="1" y="0"/>
                  </a:moveTo>
                  <a:lnTo>
                    <a:pt x="1" y="469"/>
                  </a:lnTo>
                  <a:cubicBezTo>
                    <a:pt x="250" y="570"/>
                    <a:pt x="510" y="620"/>
                    <a:pt x="771" y="620"/>
                  </a:cubicBezTo>
                  <a:cubicBezTo>
                    <a:pt x="1032" y="620"/>
                    <a:pt x="1293" y="570"/>
                    <a:pt x="1542" y="469"/>
                  </a:cubicBezTo>
                  <a:lnTo>
                    <a:pt x="1542" y="0"/>
                  </a:lnTo>
                  <a:close/>
                </a:path>
              </a:pathLst>
            </a:custGeom>
            <a:solidFill>
              <a:srgbClr val="96AB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9698;p69">
              <a:extLst>
                <a:ext uri="{FF2B5EF4-FFF2-40B4-BE49-F238E27FC236}">
                  <a16:creationId xmlns:a16="http://schemas.microsoft.com/office/drawing/2014/main" id="{C89472BC-8221-4E71-9769-C09BD7B055AD}"/>
                </a:ext>
              </a:extLst>
            </p:cNvPr>
            <p:cNvSpPr/>
            <p:nvPr/>
          </p:nvSpPr>
          <p:spPr>
            <a:xfrm>
              <a:off x="7317051" y="2252124"/>
              <a:ext cx="134477" cy="67882"/>
            </a:xfrm>
            <a:custGeom>
              <a:avLst/>
              <a:gdLst/>
              <a:ahLst/>
              <a:cxnLst/>
              <a:rect l="l" t="t" r="r" b="b"/>
              <a:pathLst>
                <a:path w="5121" h="2585" extrusionOk="0">
                  <a:moveTo>
                    <a:pt x="1790" y="1"/>
                  </a:moveTo>
                  <a:lnTo>
                    <a:pt x="555" y="355"/>
                  </a:lnTo>
                  <a:cubicBezTo>
                    <a:pt x="230" y="451"/>
                    <a:pt x="0" y="757"/>
                    <a:pt x="0" y="1092"/>
                  </a:cubicBezTo>
                  <a:lnTo>
                    <a:pt x="0" y="2326"/>
                  </a:lnTo>
                  <a:cubicBezTo>
                    <a:pt x="0" y="2470"/>
                    <a:pt x="115" y="2585"/>
                    <a:pt x="258" y="2585"/>
                  </a:cubicBezTo>
                  <a:lnTo>
                    <a:pt x="4862" y="2585"/>
                  </a:lnTo>
                  <a:cubicBezTo>
                    <a:pt x="5005" y="2585"/>
                    <a:pt x="5120" y="2470"/>
                    <a:pt x="5120" y="2326"/>
                  </a:cubicBezTo>
                  <a:lnTo>
                    <a:pt x="5120" y="1092"/>
                  </a:lnTo>
                  <a:cubicBezTo>
                    <a:pt x="5120" y="757"/>
                    <a:pt x="4891" y="451"/>
                    <a:pt x="4565" y="355"/>
                  </a:cubicBezTo>
                  <a:lnTo>
                    <a:pt x="3331" y="1"/>
                  </a:lnTo>
                  <a:lnTo>
                    <a:pt x="2555" y="518"/>
                  </a:lnTo>
                  <a:lnTo>
                    <a:pt x="1790" y="1"/>
                  </a:lnTo>
                  <a:close/>
                </a:path>
              </a:pathLst>
            </a:custGeom>
            <a:solidFill>
              <a:srgbClr val="6E82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9699;p69">
              <a:extLst>
                <a:ext uri="{FF2B5EF4-FFF2-40B4-BE49-F238E27FC236}">
                  <a16:creationId xmlns:a16="http://schemas.microsoft.com/office/drawing/2014/main" id="{B99A042A-014F-446E-83E2-AFE06AB50C68}"/>
                </a:ext>
              </a:extLst>
            </p:cNvPr>
            <p:cNvSpPr/>
            <p:nvPr/>
          </p:nvSpPr>
          <p:spPr>
            <a:xfrm>
              <a:off x="7377607" y="2265701"/>
              <a:ext cx="13340" cy="54306"/>
            </a:xfrm>
            <a:custGeom>
              <a:avLst/>
              <a:gdLst/>
              <a:ahLst/>
              <a:cxnLst/>
              <a:rect l="l" t="t" r="r" b="b"/>
              <a:pathLst>
                <a:path w="508" h="2068" extrusionOk="0">
                  <a:moveTo>
                    <a:pt x="125" y="1"/>
                  </a:moveTo>
                  <a:lnTo>
                    <a:pt x="1" y="2068"/>
                  </a:lnTo>
                  <a:lnTo>
                    <a:pt x="508" y="2068"/>
                  </a:lnTo>
                  <a:lnTo>
                    <a:pt x="38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9700;p69">
              <a:extLst>
                <a:ext uri="{FF2B5EF4-FFF2-40B4-BE49-F238E27FC236}">
                  <a16:creationId xmlns:a16="http://schemas.microsoft.com/office/drawing/2014/main" id="{28BEF6F6-8813-4A60-883A-2D5C2708AFF2}"/>
                </a:ext>
              </a:extLst>
            </p:cNvPr>
            <p:cNvSpPr/>
            <p:nvPr/>
          </p:nvSpPr>
          <p:spPr>
            <a:xfrm>
              <a:off x="7343941" y="2168906"/>
              <a:ext cx="80697" cy="73712"/>
            </a:xfrm>
            <a:custGeom>
              <a:avLst/>
              <a:gdLst/>
              <a:ahLst/>
              <a:cxnLst/>
              <a:rect l="l" t="t" r="r" b="b"/>
              <a:pathLst>
                <a:path w="3073" h="2807" extrusionOk="0">
                  <a:moveTo>
                    <a:pt x="955" y="1"/>
                  </a:moveTo>
                  <a:cubicBezTo>
                    <a:pt x="823" y="1"/>
                    <a:pt x="701" y="57"/>
                    <a:pt x="613" y="155"/>
                  </a:cubicBezTo>
                  <a:lnTo>
                    <a:pt x="153" y="615"/>
                  </a:lnTo>
                  <a:cubicBezTo>
                    <a:pt x="58" y="710"/>
                    <a:pt x="0" y="835"/>
                    <a:pt x="0" y="978"/>
                  </a:cubicBezTo>
                  <a:lnTo>
                    <a:pt x="0" y="1275"/>
                  </a:lnTo>
                  <a:cubicBezTo>
                    <a:pt x="0" y="2117"/>
                    <a:pt x="689" y="2806"/>
                    <a:pt x="1531" y="2806"/>
                  </a:cubicBezTo>
                  <a:cubicBezTo>
                    <a:pt x="2383" y="2806"/>
                    <a:pt x="3072" y="2117"/>
                    <a:pt x="3072" y="1275"/>
                  </a:cubicBezTo>
                  <a:lnTo>
                    <a:pt x="3072" y="949"/>
                  </a:lnTo>
                  <a:cubicBezTo>
                    <a:pt x="3072" y="815"/>
                    <a:pt x="3015" y="682"/>
                    <a:pt x="2919" y="586"/>
                  </a:cubicBezTo>
                  <a:cubicBezTo>
                    <a:pt x="2527" y="203"/>
                    <a:pt x="1799" y="31"/>
                    <a:pt x="986" y="2"/>
                  </a:cubicBezTo>
                  <a:cubicBezTo>
                    <a:pt x="975" y="1"/>
                    <a:pt x="965" y="1"/>
                    <a:pt x="955" y="1"/>
                  </a:cubicBez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9701;p69">
              <a:extLst>
                <a:ext uri="{FF2B5EF4-FFF2-40B4-BE49-F238E27FC236}">
                  <a16:creationId xmlns:a16="http://schemas.microsoft.com/office/drawing/2014/main" id="{90C52496-61D3-4C99-94AE-C70237A35B62}"/>
                </a:ext>
              </a:extLst>
            </p:cNvPr>
            <p:cNvSpPr/>
            <p:nvPr/>
          </p:nvSpPr>
          <p:spPr>
            <a:xfrm>
              <a:off x="7343941" y="2168906"/>
              <a:ext cx="80434" cy="72189"/>
            </a:xfrm>
            <a:custGeom>
              <a:avLst/>
              <a:gdLst/>
              <a:ahLst/>
              <a:cxnLst/>
              <a:rect l="l" t="t" r="r" b="b"/>
              <a:pathLst>
                <a:path w="3063" h="2749" extrusionOk="0">
                  <a:moveTo>
                    <a:pt x="955" y="1"/>
                  </a:moveTo>
                  <a:cubicBezTo>
                    <a:pt x="823" y="1"/>
                    <a:pt x="701" y="57"/>
                    <a:pt x="613" y="146"/>
                  </a:cubicBezTo>
                  <a:lnTo>
                    <a:pt x="153" y="615"/>
                  </a:lnTo>
                  <a:cubicBezTo>
                    <a:pt x="58" y="710"/>
                    <a:pt x="0" y="835"/>
                    <a:pt x="0" y="969"/>
                  </a:cubicBezTo>
                  <a:lnTo>
                    <a:pt x="0" y="1275"/>
                  </a:lnTo>
                  <a:cubicBezTo>
                    <a:pt x="0" y="1954"/>
                    <a:pt x="450" y="2557"/>
                    <a:pt x="1110" y="2749"/>
                  </a:cubicBezTo>
                  <a:cubicBezTo>
                    <a:pt x="890" y="2471"/>
                    <a:pt x="766" y="2136"/>
                    <a:pt x="766" y="1792"/>
                  </a:cubicBezTo>
                  <a:lnTo>
                    <a:pt x="766" y="1036"/>
                  </a:lnTo>
                  <a:cubicBezTo>
                    <a:pt x="766" y="751"/>
                    <a:pt x="996" y="527"/>
                    <a:pt x="1277" y="527"/>
                  </a:cubicBezTo>
                  <a:cubicBezTo>
                    <a:pt x="1288" y="527"/>
                    <a:pt x="1300" y="528"/>
                    <a:pt x="1311" y="528"/>
                  </a:cubicBezTo>
                  <a:cubicBezTo>
                    <a:pt x="1828" y="557"/>
                    <a:pt x="2594" y="643"/>
                    <a:pt x="3063" y="873"/>
                  </a:cubicBezTo>
                  <a:cubicBezTo>
                    <a:pt x="3053" y="768"/>
                    <a:pt x="2996" y="662"/>
                    <a:pt x="2919" y="586"/>
                  </a:cubicBezTo>
                  <a:cubicBezTo>
                    <a:pt x="2527" y="203"/>
                    <a:pt x="1799" y="21"/>
                    <a:pt x="986" y="2"/>
                  </a:cubicBezTo>
                  <a:cubicBezTo>
                    <a:pt x="975" y="1"/>
                    <a:pt x="965" y="1"/>
                    <a:pt x="955" y="1"/>
                  </a:cubicBez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9702;p69">
              <a:extLst>
                <a:ext uri="{FF2B5EF4-FFF2-40B4-BE49-F238E27FC236}">
                  <a16:creationId xmlns:a16="http://schemas.microsoft.com/office/drawing/2014/main" id="{75C20D3D-C04D-462E-9F1D-362885741722}"/>
                </a:ext>
              </a:extLst>
            </p:cNvPr>
            <p:cNvSpPr/>
            <p:nvPr/>
          </p:nvSpPr>
          <p:spPr>
            <a:xfrm>
              <a:off x="7317051" y="2269482"/>
              <a:ext cx="26916" cy="50524"/>
            </a:xfrm>
            <a:custGeom>
              <a:avLst/>
              <a:gdLst/>
              <a:ahLst/>
              <a:cxnLst/>
              <a:rect l="l" t="t" r="r" b="b"/>
              <a:pathLst>
                <a:path w="1025" h="1924" extrusionOk="0">
                  <a:moveTo>
                    <a:pt x="144" y="0"/>
                  </a:moveTo>
                  <a:cubicBezTo>
                    <a:pt x="48" y="125"/>
                    <a:pt x="0" y="278"/>
                    <a:pt x="0" y="440"/>
                  </a:cubicBezTo>
                  <a:lnTo>
                    <a:pt x="0" y="1665"/>
                  </a:lnTo>
                  <a:cubicBezTo>
                    <a:pt x="0" y="1809"/>
                    <a:pt x="115" y="1924"/>
                    <a:pt x="258" y="1924"/>
                  </a:cubicBezTo>
                  <a:lnTo>
                    <a:pt x="1024" y="1924"/>
                  </a:lnTo>
                  <a:lnTo>
                    <a:pt x="1024" y="1206"/>
                  </a:lnTo>
                  <a:cubicBezTo>
                    <a:pt x="1024" y="995"/>
                    <a:pt x="948" y="804"/>
                    <a:pt x="804" y="660"/>
                  </a:cubicBezTo>
                  <a:lnTo>
                    <a:pt x="144" y="0"/>
                  </a:lnTo>
                  <a:close/>
                </a:path>
              </a:pathLst>
            </a:custGeom>
            <a:solidFill>
              <a:srgbClr val="5F75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9703;p69">
              <a:extLst>
                <a:ext uri="{FF2B5EF4-FFF2-40B4-BE49-F238E27FC236}">
                  <a16:creationId xmlns:a16="http://schemas.microsoft.com/office/drawing/2014/main" id="{E616DD9F-4CB7-42B2-B42D-EE157E8E11AF}"/>
                </a:ext>
              </a:extLst>
            </p:cNvPr>
            <p:cNvSpPr/>
            <p:nvPr/>
          </p:nvSpPr>
          <p:spPr>
            <a:xfrm>
              <a:off x="7424612" y="2269482"/>
              <a:ext cx="26916" cy="50524"/>
            </a:xfrm>
            <a:custGeom>
              <a:avLst/>
              <a:gdLst/>
              <a:ahLst/>
              <a:cxnLst/>
              <a:rect l="l" t="t" r="r" b="b"/>
              <a:pathLst>
                <a:path w="1025" h="1924" extrusionOk="0">
                  <a:moveTo>
                    <a:pt x="881" y="0"/>
                  </a:moveTo>
                  <a:lnTo>
                    <a:pt x="220" y="660"/>
                  </a:lnTo>
                  <a:cubicBezTo>
                    <a:pt x="77" y="804"/>
                    <a:pt x="0" y="995"/>
                    <a:pt x="0" y="1206"/>
                  </a:cubicBezTo>
                  <a:lnTo>
                    <a:pt x="0" y="1924"/>
                  </a:lnTo>
                  <a:lnTo>
                    <a:pt x="766" y="1924"/>
                  </a:lnTo>
                  <a:cubicBezTo>
                    <a:pt x="909" y="1924"/>
                    <a:pt x="1024" y="1809"/>
                    <a:pt x="1024" y="1665"/>
                  </a:cubicBezTo>
                  <a:lnTo>
                    <a:pt x="1024" y="440"/>
                  </a:lnTo>
                  <a:cubicBezTo>
                    <a:pt x="1024" y="278"/>
                    <a:pt x="976" y="125"/>
                    <a:pt x="881" y="0"/>
                  </a:cubicBezTo>
                  <a:close/>
                </a:path>
              </a:pathLst>
            </a:custGeom>
            <a:solidFill>
              <a:srgbClr val="5F75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9704;p69">
              <a:extLst>
                <a:ext uri="{FF2B5EF4-FFF2-40B4-BE49-F238E27FC236}">
                  <a16:creationId xmlns:a16="http://schemas.microsoft.com/office/drawing/2014/main" id="{A354D697-1D95-4518-BAB5-4C280FD9919B}"/>
                </a:ext>
              </a:extLst>
            </p:cNvPr>
            <p:cNvSpPr/>
            <p:nvPr/>
          </p:nvSpPr>
          <p:spPr>
            <a:xfrm>
              <a:off x="7377607" y="2265701"/>
              <a:ext cx="13340" cy="13340"/>
            </a:xfrm>
            <a:custGeom>
              <a:avLst/>
              <a:gdLst/>
              <a:ahLst/>
              <a:cxnLst/>
              <a:rect l="l" t="t" r="r" b="b"/>
              <a:pathLst>
                <a:path w="508" h="508" extrusionOk="0">
                  <a:moveTo>
                    <a:pt x="1" y="1"/>
                  </a:moveTo>
                  <a:lnTo>
                    <a:pt x="1" y="403"/>
                  </a:lnTo>
                  <a:cubicBezTo>
                    <a:pt x="1" y="460"/>
                    <a:pt x="48" y="508"/>
                    <a:pt x="106" y="508"/>
                  </a:cubicBezTo>
                  <a:lnTo>
                    <a:pt x="402" y="508"/>
                  </a:lnTo>
                  <a:cubicBezTo>
                    <a:pt x="460" y="508"/>
                    <a:pt x="508" y="460"/>
                    <a:pt x="508" y="403"/>
                  </a:cubicBezTo>
                  <a:lnTo>
                    <a:pt x="508" y="1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9705;p69">
              <a:extLst>
                <a:ext uri="{FF2B5EF4-FFF2-40B4-BE49-F238E27FC236}">
                  <a16:creationId xmlns:a16="http://schemas.microsoft.com/office/drawing/2014/main" id="{1C9B22CC-8105-435F-8502-1B8205A70266}"/>
                </a:ext>
              </a:extLst>
            </p:cNvPr>
            <p:cNvSpPr/>
            <p:nvPr/>
          </p:nvSpPr>
          <p:spPr>
            <a:xfrm>
              <a:off x="7356756" y="2246899"/>
              <a:ext cx="27415" cy="28229"/>
            </a:xfrm>
            <a:custGeom>
              <a:avLst/>
              <a:gdLst/>
              <a:ahLst/>
              <a:cxnLst/>
              <a:rect l="l" t="t" r="r" b="b"/>
              <a:pathLst>
                <a:path w="1044" h="1075" extrusionOk="0">
                  <a:moveTo>
                    <a:pt x="235" y="1"/>
                  </a:moveTo>
                  <a:cubicBezTo>
                    <a:pt x="204" y="1"/>
                    <a:pt x="174" y="15"/>
                    <a:pt x="153" y="47"/>
                  </a:cubicBezTo>
                  <a:lnTo>
                    <a:pt x="0" y="286"/>
                  </a:lnTo>
                  <a:lnTo>
                    <a:pt x="383" y="994"/>
                  </a:lnTo>
                  <a:cubicBezTo>
                    <a:pt x="412" y="1047"/>
                    <a:pt x="464" y="1075"/>
                    <a:pt x="517" y="1075"/>
                  </a:cubicBezTo>
                  <a:cubicBezTo>
                    <a:pt x="550" y="1075"/>
                    <a:pt x="583" y="1064"/>
                    <a:pt x="613" y="1042"/>
                  </a:cubicBezTo>
                  <a:lnTo>
                    <a:pt x="1043" y="717"/>
                  </a:lnTo>
                  <a:lnTo>
                    <a:pt x="306" y="28"/>
                  </a:lnTo>
                  <a:cubicBezTo>
                    <a:pt x="285" y="10"/>
                    <a:pt x="260" y="1"/>
                    <a:pt x="235" y="1"/>
                  </a:cubicBezTo>
                  <a:close/>
                </a:path>
              </a:pathLst>
            </a:custGeom>
            <a:solidFill>
              <a:srgbClr val="5F75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9706;p69">
              <a:extLst>
                <a:ext uri="{FF2B5EF4-FFF2-40B4-BE49-F238E27FC236}">
                  <a16:creationId xmlns:a16="http://schemas.microsoft.com/office/drawing/2014/main" id="{61CE34C8-177C-45DB-A4A8-9950BB2ED81B}"/>
                </a:ext>
              </a:extLst>
            </p:cNvPr>
            <p:cNvSpPr/>
            <p:nvPr/>
          </p:nvSpPr>
          <p:spPr>
            <a:xfrm>
              <a:off x="7384146" y="2246899"/>
              <a:ext cx="27678" cy="28229"/>
            </a:xfrm>
            <a:custGeom>
              <a:avLst/>
              <a:gdLst/>
              <a:ahLst/>
              <a:cxnLst/>
              <a:rect l="l" t="t" r="r" b="b"/>
              <a:pathLst>
                <a:path w="1054" h="1075" extrusionOk="0">
                  <a:moveTo>
                    <a:pt x="813" y="1"/>
                  </a:moveTo>
                  <a:cubicBezTo>
                    <a:pt x="786" y="1"/>
                    <a:pt x="759" y="10"/>
                    <a:pt x="737" y="28"/>
                  </a:cubicBezTo>
                  <a:lnTo>
                    <a:pt x="0" y="717"/>
                  </a:lnTo>
                  <a:lnTo>
                    <a:pt x="441" y="1042"/>
                  </a:lnTo>
                  <a:cubicBezTo>
                    <a:pt x="466" y="1064"/>
                    <a:pt x="499" y="1075"/>
                    <a:pt x="532" y="1075"/>
                  </a:cubicBezTo>
                  <a:cubicBezTo>
                    <a:pt x="585" y="1075"/>
                    <a:pt x="637" y="1047"/>
                    <a:pt x="661" y="994"/>
                  </a:cubicBezTo>
                  <a:lnTo>
                    <a:pt x="1053" y="286"/>
                  </a:lnTo>
                  <a:lnTo>
                    <a:pt x="900" y="47"/>
                  </a:lnTo>
                  <a:cubicBezTo>
                    <a:pt x="879" y="15"/>
                    <a:pt x="846" y="1"/>
                    <a:pt x="813" y="1"/>
                  </a:cubicBezTo>
                  <a:close/>
                </a:path>
              </a:pathLst>
            </a:custGeom>
            <a:solidFill>
              <a:srgbClr val="5F75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9707;p69">
              <a:extLst>
                <a:ext uri="{FF2B5EF4-FFF2-40B4-BE49-F238E27FC236}">
                  <a16:creationId xmlns:a16="http://schemas.microsoft.com/office/drawing/2014/main" id="{C329F901-AC87-4564-BC77-0BECABA7C168}"/>
                </a:ext>
              </a:extLst>
            </p:cNvPr>
            <p:cNvSpPr/>
            <p:nvPr/>
          </p:nvSpPr>
          <p:spPr>
            <a:xfrm>
              <a:off x="7159964" y="1971904"/>
              <a:ext cx="190516" cy="164151"/>
            </a:xfrm>
            <a:custGeom>
              <a:avLst/>
              <a:gdLst/>
              <a:ahLst/>
              <a:cxnLst/>
              <a:rect l="l" t="t" r="r" b="b"/>
              <a:pathLst>
                <a:path w="7255" h="6251" extrusionOk="0">
                  <a:moveTo>
                    <a:pt x="642" y="1"/>
                  </a:moveTo>
                  <a:cubicBezTo>
                    <a:pt x="288" y="1"/>
                    <a:pt x="1" y="288"/>
                    <a:pt x="1" y="642"/>
                  </a:cubicBezTo>
                  <a:lnTo>
                    <a:pt x="1" y="4059"/>
                  </a:lnTo>
                  <a:cubicBezTo>
                    <a:pt x="1" y="4413"/>
                    <a:pt x="288" y="4700"/>
                    <a:pt x="642" y="4700"/>
                  </a:cubicBezTo>
                  <a:lnTo>
                    <a:pt x="2987" y="4700"/>
                  </a:lnTo>
                  <a:lnTo>
                    <a:pt x="2632" y="6116"/>
                  </a:lnTo>
                  <a:cubicBezTo>
                    <a:pt x="2611" y="6189"/>
                    <a:pt x="2672" y="6251"/>
                    <a:pt x="2736" y="6251"/>
                  </a:cubicBezTo>
                  <a:cubicBezTo>
                    <a:pt x="2756" y="6251"/>
                    <a:pt x="2777" y="6245"/>
                    <a:pt x="2795" y="6231"/>
                  </a:cubicBezTo>
                  <a:lnTo>
                    <a:pt x="4901" y="4700"/>
                  </a:lnTo>
                  <a:lnTo>
                    <a:pt x="6614" y="4700"/>
                  </a:lnTo>
                  <a:cubicBezTo>
                    <a:pt x="6968" y="4700"/>
                    <a:pt x="7255" y="4413"/>
                    <a:pt x="7255" y="4059"/>
                  </a:cubicBezTo>
                  <a:lnTo>
                    <a:pt x="7255" y="642"/>
                  </a:lnTo>
                  <a:cubicBezTo>
                    <a:pt x="7255" y="288"/>
                    <a:pt x="6968" y="1"/>
                    <a:pt x="6614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9708;p69">
              <a:extLst>
                <a:ext uri="{FF2B5EF4-FFF2-40B4-BE49-F238E27FC236}">
                  <a16:creationId xmlns:a16="http://schemas.microsoft.com/office/drawing/2014/main" id="{7E94097D-C2A6-4DA2-B29C-B646F1F03FA3}"/>
                </a:ext>
              </a:extLst>
            </p:cNvPr>
            <p:cNvSpPr/>
            <p:nvPr/>
          </p:nvSpPr>
          <p:spPr>
            <a:xfrm>
              <a:off x="7191896" y="2000055"/>
              <a:ext cx="31670" cy="11082"/>
            </a:xfrm>
            <a:custGeom>
              <a:avLst/>
              <a:gdLst/>
              <a:ahLst/>
              <a:cxnLst/>
              <a:rect l="l" t="t" r="r" b="b"/>
              <a:pathLst>
                <a:path w="1206" h="422" extrusionOk="0">
                  <a:moveTo>
                    <a:pt x="287" y="1"/>
                  </a:moveTo>
                  <a:cubicBezTo>
                    <a:pt x="0" y="1"/>
                    <a:pt x="0" y="422"/>
                    <a:pt x="287" y="422"/>
                  </a:cubicBezTo>
                  <a:lnTo>
                    <a:pt x="919" y="422"/>
                  </a:lnTo>
                  <a:cubicBezTo>
                    <a:pt x="1206" y="422"/>
                    <a:pt x="1206" y="1"/>
                    <a:pt x="91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9709;p69">
              <a:extLst>
                <a:ext uri="{FF2B5EF4-FFF2-40B4-BE49-F238E27FC236}">
                  <a16:creationId xmlns:a16="http://schemas.microsoft.com/office/drawing/2014/main" id="{EEB37D43-CA72-4318-877F-6E8E13470B91}"/>
                </a:ext>
              </a:extLst>
            </p:cNvPr>
            <p:cNvSpPr/>
            <p:nvPr/>
          </p:nvSpPr>
          <p:spPr>
            <a:xfrm>
              <a:off x="7231102" y="2000055"/>
              <a:ext cx="87735" cy="11082"/>
            </a:xfrm>
            <a:custGeom>
              <a:avLst/>
              <a:gdLst/>
              <a:ahLst/>
              <a:cxnLst/>
              <a:rect l="l" t="t" r="r" b="b"/>
              <a:pathLst>
                <a:path w="3341" h="422" extrusionOk="0">
                  <a:moveTo>
                    <a:pt x="278" y="1"/>
                  </a:moveTo>
                  <a:cubicBezTo>
                    <a:pt x="0" y="1"/>
                    <a:pt x="0" y="422"/>
                    <a:pt x="278" y="422"/>
                  </a:cubicBezTo>
                  <a:lnTo>
                    <a:pt x="3053" y="422"/>
                  </a:lnTo>
                  <a:cubicBezTo>
                    <a:pt x="3340" y="422"/>
                    <a:pt x="3340" y="1"/>
                    <a:pt x="305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9710;p69">
              <a:extLst>
                <a:ext uri="{FF2B5EF4-FFF2-40B4-BE49-F238E27FC236}">
                  <a16:creationId xmlns:a16="http://schemas.microsoft.com/office/drawing/2014/main" id="{06F8E62C-58A3-4FB9-A23C-928890CE616B}"/>
                </a:ext>
              </a:extLst>
            </p:cNvPr>
            <p:cNvSpPr/>
            <p:nvPr/>
          </p:nvSpPr>
          <p:spPr>
            <a:xfrm>
              <a:off x="7191896" y="2027969"/>
              <a:ext cx="126941" cy="11318"/>
            </a:xfrm>
            <a:custGeom>
              <a:avLst/>
              <a:gdLst/>
              <a:ahLst/>
              <a:cxnLst/>
              <a:rect l="l" t="t" r="r" b="b"/>
              <a:pathLst>
                <a:path w="4834" h="431" extrusionOk="0">
                  <a:moveTo>
                    <a:pt x="287" y="0"/>
                  </a:moveTo>
                  <a:cubicBezTo>
                    <a:pt x="0" y="0"/>
                    <a:pt x="0" y="431"/>
                    <a:pt x="287" y="431"/>
                  </a:cubicBezTo>
                  <a:lnTo>
                    <a:pt x="4546" y="431"/>
                  </a:lnTo>
                  <a:cubicBezTo>
                    <a:pt x="4833" y="431"/>
                    <a:pt x="4833" y="0"/>
                    <a:pt x="4546" y="0"/>
                  </a:cubicBezTo>
                  <a:close/>
                </a:path>
              </a:pathLst>
            </a:custGeom>
            <a:solidFill>
              <a:srgbClr val="7689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9711;p69">
              <a:extLst>
                <a:ext uri="{FF2B5EF4-FFF2-40B4-BE49-F238E27FC236}">
                  <a16:creationId xmlns:a16="http://schemas.microsoft.com/office/drawing/2014/main" id="{F480DFAD-42BD-4408-8275-74A731CFDFDD}"/>
                </a:ext>
              </a:extLst>
            </p:cNvPr>
            <p:cNvSpPr/>
            <p:nvPr/>
          </p:nvSpPr>
          <p:spPr>
            <a:xfrm>
              <a:off x="7191896" y="2056093"/>
              <a:ext cx="87735" cy="11108"/>
            </a:xfrm>
            <a:custGeom>
              <a:avLst/>
              <a:gdLst/>
              <a:ahLst/>
              <a:cxnLst/>
              <a:rect l="l" t="t" r="r" b="b"/>
              <a:pathLst>
                <a:path w="3341" h="423" extrusionOk="0">
                  <a:moveTo>
                    <a:pt x="287" y="1"/>
                  </a:moveTo>
                  <a:cubicBezTo>
                    <a:pt x="0" y="1"/>
                    <a:pt x="0" y="422"/>
                    <a:pt x="287" y="422"/>
                  </a:cubicBezTo>
                  <a:lnTo>
                    <a:pt x="3053" y="422"/>
                  </a:lnTo>
                  <a:cubicBezTo>
                    <a:pt x="3340" y="422"/>
                    <a:pt x="3340" y="1"/>
                    <a:pt x="3053" y="1"/>
                  </a:cubicBezTo>
                  <a:close/>
                </a:path>
              </a:pathLst>
            </a:custGeom>
            <a:solidFill>
              <a:srgbClr val="6379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9712;p69">
              <a:extLst>
                <a:ext uri="{FF2B5EF4-FFF2-40B4-BE49-F238E27FC236}">
                  <a16:creationId xmlns:a16="http://schemas.microsoft.com/office/drawing/2014/main" id="{BDBCFAAC-F36F-49B2-BAC9-0911C6A1C389}"/>
                </a:ext>
              </a:extLst>
            </p:cNvPr>
            <p:cNvSpPr/>
            <p:nvPr/>
          </p:nvSpPr>
          <p:spPr>
            <a:xfrm>
              <a:off x="7286878" y="2056093"/>
              <a:ext cx="31958" cy="11108"/>
            </a:xfrm>
            <a:custGeom>
              <a:avLst/>
              <a:gdLst/>
              <a:ahLst/>
              <a:cxnLst/>
              <a:rect l="l" t="t" r="r" b="b"/>
              <a:pathLst>
                <a:path w="1217" h="423" extrusionOk="0">
                  <a:moveTo>
                    <a:pt x="288" y="1"/>
                  </a:moveTo>
                  <a:cubicBezTo>
                    <a:pt x="1" y="1"/>
                    <a:pt x="1" y="422"/>
                    <a:pt x="288" y="422"/>
                  </a:cubicBezTo>
                  <a:lnTo>
                    <a:pt x="929" y="422"/>
                  </a:lnTo>
                  <a:cubicBezTo>
                    <a:pt x="1216" y="422"/>
                    <a:pt x="1216" y="1"/>
                    <a:pt x="929" y="1"/>
                  </a:cubicBezTo>
                  <a:close/>
                </a:path>
              </a:pathLst>
            </a:custGeom>
            <a:solidFill>
              <a:srgbClr val="7689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3259655-21F4-49B4-9FE9-4A859B12C1EB}"/>
              </a:ext>
            </a:extLst>
          </p:cNvPr>
          <p:cNvCxnSpPr>
            <a:cxnSpLocks/>
          </p:cNvCxnSpPr>
          <p:nvPr/>
        </p:nvCxnSpPr>
        <p:spPr>
          <a:xfrm flipV="1">
            <a:off x="7441158" y="2875845"/>
            <a:ext cx="2266100" cy="9865"/>
          </a:xfrm>
          <a:prstGeom prst="straightConnector1">
            <a:avLst/>
          </a:prstGeom>
          <a:ln w="38100" cap="flat" cmpd="sng" algn="ctr">
            <a:solidFill>
              <a:srgbClr val="5C728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9" name="Text Placeholder 4">
            <a:extLst>
              <a:ext uri="{FF2B5EF4-FFF2-40B4-BE49-F238E27FC236}">
                <a16:creationId xmlns:a16="http://schemas.microsoft.com/office/drawing/2014/main" id="{27CD0EF0-F84A-4D59-8DFC-AB5392B4F920}"/>
              </a:ext>
            </a:extLst>
          </p:cNvPr>
          <p:cNvSpPr txBox="1">
            <a:spLocks/>
          </p:cNvSpPr>
          <p:nvPr/>
        </p:nvSpPr>
        <p:spPr>
          <a:xfrm>
            <a:off x="10439483" y="5737508"/>
            <a:ext cx="1901776" cy="874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pPr marL="203195" indent="0" defTabSz="1219170">
              <a:buClr>
                <a:prstClr val="white"/>
              </a:buClr>
              <a:buNone/>
              <a:defRPr/>
            </a:pPr>
            <a:r>
              <a:rPr lang="en-US" sz="2133" kern="0" dirty="0">
                <a:solidFill>
                  <a:prstClr val="white"/>
                </a:solidFill>
              </a:rPr>
              <a:t>5 minutes</a:t>
            </a:r>
          </a:p>
          <a:p>
            <a:pPr marL="203195" indent="0" defTabSz="1219170">
              <a:buClr>
                <a:prstClr val="white"/>
              </a:buClr>
              <a:buNone/>
              <a:defRPr/>
            </a:pPr>
            <a:r>
              <a:rPr lang="en-US" sz="2133" kern="0" dirty="0">
                <a:solidFill>
                  <a:prstClr val="white"/>
                </a:solidFill>
              </a:rPr>
              <a:t>10 minutes</a:t>
            </a:r>
          </a:p>
          <a:p>
            <a:pPr marL="203195" indent="0" defTabSz="1219170">
              <a:buClr>
                <a:prstClr val="white"/>
              </a:buClr>
              <a:buNone/>
              <a:defRPr/>
            </a:pPr>
            <a:r>
              <a:rPr lang="en-US" sz="2133" kern="0" dirty="0">
                <a:solidFill>
                  <a:prstClr val="white"/>
                </a:solidFill>
              </a:rPr>
              <a:t>5 minutes</a:t>
            </a:r>
          </a:p>
        </p:txBody>
      </p:sp>
      <p:grpSp>
        <p:nvGrpSpPr>
          <p:cNvPr id="140" name="Google Shape;6077;p67">
            <a:extLst>
              <a:ext uri="{FF2B5EF4-FFF2-40B4-BE49-F238E27FC236}">
                <a16:creationId xmlns:a16="http://schemas.microsoft.com/office/drawing/2014/main" id="{69A1A7F0-B117-420F-A366-B9EB81FDAB15}"/>
              </a:ext>
            </a:extLst>
          </p:cNvPr>
          <p:cNvGrpSpPr/>
          <p:nvPr/>
        </p:nvGrpSpPr>
        <p:grpSpPr>
          <a:xfrm>
            <a:off x="10076942" y="5891483"/>
            <a:ext cx="537983" cy="537983"/>
            <a:chOff x="5873617" y="2309901"/>
            <a:chExt cx="345720" cy="345720"/>
          </a:xfrm>
        </p:grpSpPr>
        <p:sp>
          <p:nvSpPr>
            <p:cNvPr id="141" name="Google Shape;6078;p67">
              <a:extLst>
                <a:ext uri="{FF2B5EF4-FFF2-40B4-BE49-F238E27FC236}">
                  <a16:creationId xmlns:a16="http://schemas.microsoft.com/office/drawing/2014/main" id="{05BA03D2-B480-4481-A3D3-0B300AC008AA}"/>
                </a:ext>
              </a:extLst>
            </p:cNvPr>
            <p:cNvSpPr/>
            <p:nvPr/>
          </p:nvSpPr>
          <p:spPr>
            <a:xfrm>
              <a:off x="5873617" y="2309901"/>
              <a:ext cx="345720" cy="345720"/>
            </a:xfrm>
            <a:custGeom>
              <a:avLst/>
              <a:gdLst/>
              <a:ahLst/>
              <a:cxnLst/>
              <a:rect l="l" t="t" r="r" b="b"/>
              <a:pathLst>
                <a:path w="13159" h="13159" extrusionOk="0">
                  <a:moveTo>
                    <a:pt x="6583" y="1"/>
                  </a:moveTo>
                  <a:cubicBezTo>
                    <a:pt x="2949" y="1"/>
                    <a:pt x="1" y="2942"/>
                    <a:pt x="1" y="6576"/>
                  </a:cubicBezTo>
                  <a:cubicBezTo>
                    <a:pt x="1" y="10211"/>
                    <a:pt x="2949" y="13159"/>
                    <a:pt x="6583" y="13159"/>
                  </a:cubicBezTo>
                  <a:cubicBezTo>
                    <a:pt x="10218" y="13159"/>
                    <a:pt x="13159" y="10211"/>
                    <a:pt x="13159" y="6576"/>
                  </a:cubicBezTo>
                  <a:cubicBezTo>
                    <a:pt x="13159" y="2942"/>
                    <a:pt x="10218" y="1"/>
                    <a:pt x="6583" y="1"/>
                  </a:cubicBezTo>
                  <a:close/>
                </a:path>
              </a:pathLst>
            </a:custGeom>
            <a:solidFill>
              <a:srgbClr val="7988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6079;p67">
              <a:extLst>
                <a:ext uri="{FF2B5EF4-FFF2-40B4-BE49-F238E27FC236}">
                  <a16:creationId xmlns:a16="http://schemas.microsoft.com/office/drawing/2014/main" id="{6F0D97DD-4823-41D6-976B-5233426B5606}"/>
                </a:ext>
              </a:extLst>
            </p:cNvPr>
            <p:cNvSpPr/>
            <p:nvPr/>
          </p:nvSpPr>
          <p:spPr>
            <a:xfrm>
              <a:off x="5899496" y="2335779"/>
              <a:ext cx="293963" cy="293963"/>
            </a:xfrm>
            <a:custGeom>
              <a:avLst/>
              <a:gdLst/>
              <a:ahLst/>
              <a:cxnLst/>
              <a:rect l="l" t="t" r="r" b="b"/>
              <a:pathLst>
                <a:path w="11189" h="11189" extrusionOk="0">
                  <a:moveTo>
                    <a:pt x="5598" y="1"/>
                  </a:moveTo>
                  <a:cubicBezTo>
                    <a:pt x="2505" y="1"/>
                    <a:pt x="1" y="2504"/>
                    <a:pt x="1" y="5591"/>
                  </a:cubicBezTo>
                  <a:cubicBezTo>
                    <a:pt x="1" y="8685"/>
                    <a:pt x="2505" y="11189"/>
                    <a:pt x="5598" y="11189"/>
                  </a:cubicBezTo>
                  <a:cubicBezTo>
                    <a:pt x="8685" y="11189"/>
                    <a:pt x="11189" y="8685"/>
                    <a:pt x="11189" y="5591"/>
                  </a:cubicBezTo>
                  <a:cubicBezTo>
                    <a:pt x="11189" y="2504"/>
                    <a:pt x="8685" y="1"/>
                    <a:pt x="5598" y="1"/>
                  </a:cubicBezTo>
                  <a:close/>
                </a:path>
              </a:pathLst>
            </a:custGeom>
            <a:solidFill>
              <a:srgbClr val="F2F4F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6080;p67">
              <a:extLst>
                <a:ext uri="{FF2B5EF4-FFF2-40B4-BE49-F238E27FC236}">
                  <a16:creationId xmlns:a16="http://schemas.microsoft.com/office/drawing/2014/main" id="{A39D49AF-CD55-4A79-B978-88926CCB56D7}"/>
                </a:ext>
              </a:extLst>
            </p:cNvPr>
            <p:cNvSpPr/>
            <p:nvPr/>
          </p:nvSpPr>
          <p:spPr>
            <a:xfrm>
              <a:off x="6041288" y="2356088"/>
              <a:ext cx="10404" cy="131888"/>
            </a:xfrm>
            <a:custGeom>
              <a:avLst/>
              <a:gdLst/>
              <a:ahLst/>
              <a:cxnLst/>
              <a:rect l="l" t="t" r="r" b="b"/>
              <a:pathLst>
                <a:path w="396" h="5020" extrusionOk="0">
                  <a:moveTo>
                    <a:pt x="198" y="1"/>
                  </a:moveTo>
                  <a:cubicBezTo>
                    <a:pt x="99" y="1"/>
                    <a:pt x="0" y="67"/>
                    <a:pt x="0" y="199"/>
                  </a:cubicBezTo>
                  <a:lnTo>
                    <a:pt x="0" y="4818"/>
                  </a:lnTo>
                  <a:cubicBezTo>
                    <a:pt x="0" y="4929"/>
                    <a:pt x="90" y="5019"/>
                    <a:pt x="201" y="5019"/>
                  </a:cubicBezTo>
                  <a:cubicBezTo>
                    <a:pt x="305" y="5019"/>
                    <a:pt x="395" y="4929"/>
                    <a:pt x="395" y="4818"/>
                  </a:cubicBezTo>
                  <a:lnTo>
                    <a:pt x="395" y="199"/>
                  </a:lnTo>
                  <a:cubicBezTo>
                    <a:pt x="395" y="67"/>
                    <a:pt x="297" y="1"/>
                    <a:pt x="198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6081;p67">
              <a:extLst>
                <a:ext uri="{FF2B5EF4-FFF2-40B4-BE49-F238E27FC236}">
                  <a16:creationId xmlns:a16="http://schemas.microsoft.com/office/drawing/2014/main" id="{43890253-3ED1-4FF6-8B56-BB627E81FE80}"/>
                </a:ext>
              </a:extLst>
            </p:cNvPr>
            <p:cNvSpPr/>
            <p:nvPr/>
          </p:nvSpPr>
          <p:spPr>
            <a:xfrm>
              <a:off x="6039449" y="2477546"/>
              <a:ext cx="135435" cy="10430"/>
            </a:xfrm>
            <a:custGeom>
              <a:avLst/>
              <a:gdLst/>
              <a:ahLst/>
              <a:cxnLst/>
              <a:rect l="l" t="t" r="r" b="b"/>
              <a:pathLst>
                <a:path w="5155" h="397" extrusionOk="0">
                  <a:moveTo>
                    <a:pt x="271" y="1"/>
                  </a:moveTo>
                  <a:cubicBezTo>
                    <a:pt x="1" y="1"/>
                    <a:pt x="1" y="396"/>
                    <a:pt x="271" y="396"/>
                  </a:cubicBezTo>
                  <a:lnTo>
                    <a:pt x="4891" y="396"/>
                  </a:lnTo>
                  <a:cubicBezTo>
                    <a:pt x="5154" y="396"/>
                    <a:pt x="5154" y="1"/>
                    <a:pt x="4891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6082;p67">
              <a:extLst>
                <a:ext uri="{FF2B5EF4-FFF2-40B4-BE49-F238E27FC236}">
                  <a16:creationId xmlns:a16="http://schemas.microsoft.com/office/drawing/2014/main" id="{32326706-E8F4-45CA-9A56-20D6BA4B1598}"/>
                </a:ext>
              </a:extLst>
            </p:cNvPr>
            <p:cNvSpPr/>
            <p:nvPr/>
          </p:nvSpPr>
          <p:spPr>
            <a:xfrm>
              <a:off x="5935778" y="2372035"/>
              <a:ext cx="275178" cy="257970"/>
            </a:xfrm>
            <a:custGeom>
              <a:avLst/>
              <a:gdLst/>
              <a:ahLst/>
              <a:cxnLst/>
              <a:rect l="l" t="t" r="r" b="b"/>
              <a:pathLst>
                <a:path w="10474" h="9819" extrusionOk="0">
                  <a:moveTo>
                    <a:pt x="7893" y="1"/>
                  </a:moveTo>
                  <a:cubicBezTo>
                    <a:pt x="9815" y="2213"/>
                    <a:pt x="9697" y="5543"/>
                    <a:pt x="7623" y="7617"/>
                  </a:cubicBezTo>
                  <a:cubicBezTo>
                    <a:pt x="6532" y="8704"/>
                    <a:pt x="5100" y="9254"/>
                    <a:pt x="3664" y="9254"/>
                  </a:cubicBezTo>
                  <a:cubicBezTo>
                    <a:pt x="2361" y="9254"/>
                    <a:pt x="1056" y="8801"/>
                    <a:pt x="0" y="7887"/>
                  </a:cubicBezTo>
                  <a:lnTo>
                    <a:pt x="0" y="7887"/>
                  </a:lnTo>
                  <a:cubicBezTo>
                    <a:pt x="1112" y="9170"/>
                    <a:pt x="2669" y="9818"/>
                    <a:pt x="4229" y="9818"/>
                  </a:cubicBezTo>
                  <a:cubicBezTo>
                    <a:pt x="5657" y="9818"/>
                    <a:pt x="7088" y="9275"/>
                    <a:pt x="8185" y="8179"/>
                  </a:cubicBezTo>
                  <a:cubicBezTo>
                    <a:pt x="10474" y="5883"/>
                    <a:pt x="10342" y="2123"/>
                    <a:pt x="7893" y="1"/>
                  </a:cubicBezTo>
                  <a:close/>
                </a:path>
              </a:pathLst>
            </a:custGeom>
            <a:solidFill>
              <a:srgbClr val="BCCA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6083;p67">
              <a:extLst>
                <a:ext uri="{FF2B5EF4-FFF2-40B4-BE49-F238E27FC236}">
                  <a16:creationId xmlns:a16="http://schemas.microsoft.com/office/drawing/2014/main" id="{2A45AA7D-C49D-465B-84F8-A11B1FED79EC}"/>
                </a:ext>
              </a:extLst>
            </p:cNvPr>
            <p:cNvSpPr/>
            <p:nvPr/>
          </p:nvSpPr>
          <p:spPr>
            <a:xfrm>
              <a:off x="5918097" y="2477546"/>
              <a:ext cx="21333" cy="10430"/>
            </a:xfrm>
            <a:custGeom>
              <a:avLst/>
              <a:gdLst/>
              <a:ahLst/>
              <a:cxnLst/>
              <a:rect l="l" t="t" r="r" b="b"/>
              <a:pathLst>
                <a:path w="812" h="397" extrusionOk="0">
                  <a:moveTo>
                    <a:pt x="264" y="1"/>
                  </a:moveTo>
                  <a:cubicBezTo>
                    <a:pt x="0" y="1"/>
                    <a:pt x="0" y="396"/>
                    <a:pt x="264" y="396"/>
                  </a:cubicBezTo>
                  <a:lnTo>
                    <a:pt x="548" y="396"/>
                  </a:lnTo>
                  <a:cubicBezTo>
                    <a:pt x="812" y="396"/>
                    <a:pt x="812" y="1"/>
                    <a:pt x="548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6084;p67">
              <a:extLst>
                <a:ext uri="{FF2B5EF4-FFF2-40B4-BE49-F238E27FC236}">
                  <a16:creationId xmlns:a16="http://schemas.microsoft.com/office/drawing/2014/main" id="{CC2FA77A-7005-4D07-80E4-A9E54613333B}"/>
                </a:ext>
              </a:extLst>
            </p:cNvPr>
            <p:cNvSpPr/>
            <p:nvPr/>
          </p:nvSpPr>
          <p:spPr>
            <a:xfrm>
              <a:off x="6041288" y="2591542"/>
              <a:ext cx="10404" cy="17970"/>
            </a:xfrm>
            <a:custGeom>
              <a:avLst/>
              <a:gdLst/>
              <a:ahLst/>
              <a:cxnLst/>
              <a:rect l="l" t="t" r="r" b="b"/>
              <a:pathLst>
                <a:path w="396" h="684" extrusionOk="0">
                  <a:moveTo>
                    <a:pt x="198" y="0"/>
                  </a:moveTo>
                  <a:cubicBezTo>
                    <a:pt x="99" y="0"/>
                    <a:pt x="0" y="66"/>
                    <a:pt x="0" y="198"/>
                  </a:cubicBezTo>
                  <a:lnTo>
                    <a:pt x="0" y="483"/>
                  </a:lnTo>
                  <a:cubicBezTo>
                    <a:pt x="0" y="594"/>
                    <a:pt x="90" y="684"/>
                    <a:pt x="201" y="684"/>
                  </a:cubicBezTo>
                  <a:cubicBezTo>
                    <a:pt x="305" y="684"/>
                    <a:pt x="395" y="594"/>
                    <a:pt x="395" y="483"/>
                  </a:cubicBezTo>
                  <a:lnTo>
                    <a:pt x="395" y="198"/>
                  </a:lnTo>
                  <a:cubicBezTo>
                    <a:pt x="395" y="66"/>
                    <a:pt x="297" y="0"/>
                    <a:pt x="198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6085;p67">
              <a:extLst>
                <a:ext uri="{FF2B5EF4-FFF2-40B4-BE49-F238E27FC236}">
                  <a16:creationId xmlns:a16="http://schemas.microsoft.com/office/drawing/2014/main" id="{4D21261D-4102-401C-9DA0-A8D35BC5D74B}"/>
                </a:ext>
              </a:extLst>
            </p:cNvPr>
            <p:cNvSpPr/>
            <p:nvPr/>
          </p:nvSpPr>
          <p:spPr>
            <a:xfrm>
              <a:off x="5953144" y="2391556"/>
              <a:ext cx="19836" cy="15869"/>
            </a:xfrm>
            <a:custGeom>
              <a:avLst/>
              <a:gdLst/>
              <a:ahLst/>
              <a:cxnLst/>
              <a:rect l="l" t="t" r="r" b="b"/>
              <a:pathLst>
                <a:path w="755" h="604" extrusionOk="0">
                  <a:moveTo>
                    <a:pt x="285" y="0"/>
                  </a:moveTo>
                  <a:cubicBezTo>
                    <a:pt x="133" y="0"/>
                    <a:pt x="0" y="196"/>
                    <a:pt x="144" y="340"/>
                  </a:cubicBezTo>
                  <a:lnTo>
                    <a:pt x="345" y="541"/>
                  </a:lnTo>
                  <a:cubicBezTo>
                    <a:pt x="379" y="583"/>
                    <a:pt x="435" y="603"/>
                    <a:pt x="484" y="603"/>
                  </a:cubicBezTo>
                  <a:cubicBezTo>
                    <a:pt x="664" y="603"/>
                    <a:pt x="754" y="388"/>
                    <a:pt x="629" y="264"/>
                  </a:cubicBezTo>
                  <a:lnTo>
                    <a:pt x="421" y="62"/>
                  </a:lnTo>
                  <a:cubicBezTo>
                    <a:pt x="379" y="19"/>
                    <a:pt x="331" y="0"/>
                    <a:pt x="28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6086;p67">
              <a:extLst>
                <a:ext uri="{FF2B5EF4-FFF2-40B4-BE49-F238E27FC236}">
                  <a16:creationId xmlns:a16="http://schemas.microsoft.com/office/drawing/2014/main" id="{3C141D2C-66B6-4955-92BB-0633A5DFA9D1}"/>
                </a:ext>
              </a:extLst>
            </p:cNvPr>
            <p:cNvSpPr/>
            <p:nvPr/>
          </p:nvSpPr>
          <p:spPr>
            <a:xfrm>
              <a:off x="6119686" y="2557939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285" y="1"/>
                  </a:moveTo>
                  <a:cubicBezTo>
                    <a:pt x="131" y="1"/>
                    <a:pt x="0" y="202"/>
                    <a:pt x="144" y="347"/>
                  </a:cubicBezTo>
                  <a:lnTo>
                    <a:pt x="345" y="548"/>
                  </a:lnTo>
                  <a:cubicBezTo>
                    <a:pt x="380" y="582"/>
                    <a:pt x="429" y="603"/>
                    <a:pt x="484" y="603"/>
                  </a:cubicBezTo>
                  <a:cubicBezTo>
                    <a:pt x="658" y="603"/>
                    <a:pt x="748" y="388"/>
                    <a:pt x="623" y="263"/>
                  </a:cubicBezTo>
                  <a:lnTo>
                    <a:pt x="422" y="62"/>
                  </a:lnTo>
                  <a:cubicBezTo>
                    <a:pt x="379" y="19"/>
                    <a:pt x="331" y="1"/>
                    <a:pt x="28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6087;p67">
              <a:extLst>
                <a:ext uri="{FF2B5EF4-FFF2-40B4-BE49-F238E27FC236}">
                  <a16:creationId xmlns:a16="http://schemas.microsoft.com/office/drawing/2014/main" id="{1949726C-4CB9-482B-9FDB-72F89F8BA0CB}"/>
                </a:ext>
              </a:extLst>
            </p:cNvPr>
            <p:cNvSpPr/>
            <p:nvPr/>
          </p:nvSpPr>
          <p:spPr>
            <a:xfrm>
              <a:off x="6120185" y="2391556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466" y="0"/>
                  </a:moveTo>
                  <a:cubicBezTo>
                    <a:pt x="419" y="0"/>
                    <a:pt x="370" y="19"/>
                    <a:pt x="326" y="62"/>
                  </a:cubicBezTo>
                  <a:lnTo>
                    <a:pt x="125" y="264"/>
                  </a:lnTo>
                  <a:cubicBezTo>
                    <a:pt x="0" y="388"/>
                    <a:pt x="84" y="603"/>
                    <a:pt x="264" y="603"/>
                  </a:cubicBezTo>
                  <a:cubicBezTo>
                    <a:pt x="313" y="603"/>
                    <a:pt x="368" y="583"/>
                    <a:pt x="403" y="541"/>
                  </a:cubicBezTo>
                  <a:lnTo>
                    <a:pt x="604" y="340"/>
                  </a:lnTo>
                  <a:cubicBezTo>
                    <a:pt x="747" y="196"/>
                    <a:pt x="618" y="0"/>
                    <a:pt x="466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6088;p67">
              <a:extLst>
                <a:ext uri="{FF2B5EF4-FFF2-40B4-BE49-F238E27FC236}">
                  <a16:creationId xmlns:a16="http://schemas.microsoft.com/office/drawing/2014/main" id="{8EECED90-BF97-4E7D-A2A2-0B2D0D152F62}"/>
                </a:ext>
              </a:extLst>
            </p:cNvPr>
            <p:cNvSpPr/>
            <p:nvPr/>
          </p:nvSpPr>
          <p:spPr>
            <a:xfrm>
              <a:off x="5953617" y="2557939"/>
              <a:ext cx="19862" cy="15869"/>
            </a:xfrm>
            <a:custGeom>
              <a:avLst/>
              <a:gdLst/>
              <a:ahLst/>
              <a:cxnLst/>
              <a:rect l="l" t="t" r="r" b="b"/>
              <a:pathLst>
                <a:path w="756" h="604" extrusionOk="0">
                  <a:moveTo>
                    <a:pt x="465" y="1"/>
                  </a:moveTo>
                  <a:cubicBezTo>
                    <a:pt x="418" y="1"/>
                    <a:pt x="370" y="19"/>
                    <a:pt x="327" y="62"/>
                  </a:cubicBezTo>
                  <a:lnTo>
                    <a:pt x="126" y="263"/>
                  </a:lnTo>
                  <a:cubicBezTo>
                    <a:pt x="1" y="388"/>
                    <a:pt x="91" y="603"/>
                    <a:pt x="264" y="603"/>
                  </a:cubicBezTo>
                  <a:cubicBezTo>
                    <a:pt x="320" y="603"/>
                    <a:pt x="368" y="582"/>
                    <a:pt x="403" y="548"/>
                  </a:cubicBezTo>
                  <a:lnTo>
                    <a:pt x="611" y="347"/>
                  </a:lnTo>
                  <a:cubicBezTo>
                    <a:pt x="755" y="202"/>
                    <a:pt x="620" y="1"/>
                    <a:pt x="46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6089;p67">
              <a:extLst>
                <a:ext uri="{FF2B5EF4-FFF2-40B4-BE49-F238E27FC236}">
                  <a16:creationId xmlns:a16="http://schemas.microsoft.com/office/drawing/2014/main" id="{19E59D90-BF82-4DA6-8EB8-6F9EBF700ED4}"/>
                </a:ext>
              </a:extLst>
            </p:cNvPr>
            <p:cNvSpPr/>
            <p:nvPr/>
          </p:nvSpPr>
          <p:spPr>
            <a:xfrm>
              <a:off x="5927056" y="2429887"/>
              <a:ext cx="21859" cy="13425"/>
            </a:xfrm>
            <a:custGeom>
              <a:avLst/>
              <a:gdLst/>
              <a:ahLst/>
              <a:cxnLst/>
              <a:rect l="l" t="t" r="r" b="b"/>
              <a:pathLst>
                <a:path w="832" h="511" extrusionOk="0">
                  <a:moveTo>
                    <a:pt x="289" y="0"/>
                  </a:moveTo>
                  <a:cubicBezTo>
                    <a:pt x="98" y="0"/>
                    <a:pt x="1" y="295"/>
                    <a:pt x="214" y="386"/>
                  </a:cubicBezTo>
                  <a:lnTo>
                    <a:pt x="478" y="497"/>
                  </a:lnTo>
                  <a:cubicBezTo>
                    <a:pt x="499" y="504"/>
                    <a:pt x="526" y="511"/>
                    <a:pt x="554" y="511"/>
                  </a:cubicBezTo>
                  <a:cubicBezTo>
                    <a:pt x="769" y="511"/>
                    <a:pt x="831" y="213"/>
                    <a:pt x="630" y="129"/>
                  </a:cubicBezTo>
                  <a:lnTo>
                    <a:pt x="374" y="18"/>
                  </a:lnTo>
                  <a:cubicBezTo>
                    <a:pt x="344" y="6"/>
                    <a:pt x="316" y="0"/>
                    <a:pt x="289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6090;p67">
              <a:extLst>
                <a:ext uri="{FF2B5EF4-FFF2-40B4-BE49-F238E27FC236}">
                  <a16:creationId xmlns:a16="http://schemas.microsoft.com/office/drawing/2014/main" id="{56AF77CE-0D92-44D8-83C4-C655BC755024}"/>
                </a:ext>
              </a:extLst>
            </p:cNvPr>
            <p:cNvSpPr/>
            <p:nvPr/>
          </p:nvSpPr>
          <p:spPr>
            <a:xfrm>
              <a:off x="6143751" y="2522077"/>
              <a:ext cx="21832" cy="13452"/>
            </a:xfrm>
            <a:custGeom>
              <a:avLst/>
              <a:gdLst/>
              <a:ahLst/>
              <a:cxnLst/>
              <a:rect l="l" t="t" r="r" b="b"/>
              <a:pathLst>
                <a:path w="831" h="512" extrusionOk="0">
                  <a:moveTo>
                    <a:pt x="287" y="0"/>
                  </a:moveTo>
                  <a:cubicBezTo>
                    <a:pt x="97" y="0"/>
                    <a:pt x="1" y="289"/>
                    <a:pt x="213" y="380"/>
                  </a:cubicBezTo>
                  <a:lnTo>
                    <a:pt x="477" y="491"/>
                  </a:lnTo>
                  <a:cubicBezTo>
                    <a:pt x="498" y="505"/>
                    <a:pt x="525" y="512"/>
                    <a:pt x="553" y="512"/>
                  </a:cubicBezTo>
                  <a:cubicBezTo>
                    <a:pt x="768" y="512"/>
                    <a:pt x="831" y="213"/>
                    <a:pt x="629" y="130"/>
                  </a:cubicBezTo>
                  <a:lnTo>
                    <a:pt x="373" y="19"/>
                  </a:lnTo>
                  <a:cubicBezTo>
                    <a:pt x="343" y="6"/>
                    <a:pt x="314" y="0"/>
                    <a:pt x="28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6091;p67">
              <a:extLst>
                <a:ext uri="{FF2B5EF4-FFF2-40B4-BE49-F238E27FC236}">
                  <a16:creationId xmlns:a16="http://schemas.microsoft.com/office/drawing/2014/main" id="{9EA9FADF-5F62-4F35-BAF0-C1CF3F051B08}"/>
                </a:ext>
              </a:extLst>
            </p:cNvPr>
            <p:cNvSpPr/>
            <p:nvPr/>
          </p:nvSpPr>
          <p:spPr>
            <a:xfrm>
              <a:off x="6084822" y="2365730"/>
              <a:ext cx="15816" cy="17261"/>
            </a:xfrm>
            <a:custGeom>
              <a:avLst/>
              <a:gdLst/>
              <a:ahLst/>
              <a:cxnLst/>
              <a:rect l="l" t="t" r="r" b="b"/>
              <a:pathLst>
                <a:path w="602" h="657" extrusionOk="0">
                  <a:moveTo>
                    <a:pt x="345" y="0"/>
                  </a:moveTo>
                  <a:cubicBezTo>
                    <a:pt x="275" y="0"/>
                    <a:pt x="204" y="37"/>
                    <a:pt x="167" y="123"/>
                  </a:cubicBezTo>
                  <a:lnTo>
                    <a:pt x="56" y="386"/>
                  </a:lnTo>
                  <a:cubicBezTo>
                    <a:pt x="1" y="511"/>
                    <a:pt x="98" y="657"/>
                    <a:pt x="237" y="657"/>
                  </a:cubicBezTo>
                  <a:cubicBezTo>
                    <a:pt x="320" y="657"/>
                    <a:pt x="389" y="608"/>
                    <a:pt x="424" y="539"/>
                  </a:cubicBezTo>
                  <a:lnTo>
                    <a:pt x="535" y="276"/>
                  </a:lnTo>
                  <a:cubicBezTo>
                    <a:pt x="602" y="119"/>
                    <a:pt x="473" y="0"/>
                    <a:pt x="34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6092;p67">
              <a:extLst>
                <a:ext uri="{FF2B5EF4-FFF2-40B4-BE49-F238E27FC236}">
                  <a16:creationId xmlns:a16="http://schemas.microsoft.com/office/drawing/2014/main" id="{0F65EB76-5C42-48FF-9FE8-9B6253AC01EC}"/>
                </a:ext>
              </a:extLst>
            </p:cNvPr>
            <p:cNvSpPr/>
            <p:nvPr/>
          </p:nvSpPr>
          <p:spPr>
            <a:xfrm>
              <a:off x="5992632" y="2582399"/>
              <a:ext cx="15816" cy="17287"/>
            </a:xfrm>
            <a:custGeom>
              <a:avLst/>
              <a:gdLst/>
              <a:ahLst/>
              <a:cxnLst/>
              <a:rect l="l" t="t" r="r" b="b"/>
              <a:pathLst>
                <a:path w="602" h="658" extrusionOk="0">
                  <a:moveTo>
                    <a:pt x="350" y="0"/>
                  </a:moveTo>
                  <a:cubicBezTo>
                    <a:pt x="280" y="0"/>
                    <a:pt x="211" y="37"/>
                    <a:pt x="174" y="123"/>
                  </a:cubicBezTo>
                  <a:lnTo>
                    <a:pt x="56" y="387"/>
                  </a:lnTo>
                  <a:cubicBezTo>
                    <a:pt x="0" y="511"/>
                    <a:pt x="97" y="657"/>
                    <a:pt x="243" y="657"/>
                  </a:cubicBezTo>
                  <a:cubicBezTo>
                    <a:pt x="319" y="657"/>
                    <a:pt x="396" y="609"/>
                    <a:pt x="423" y="539"/>
                  </a:cubicBezTo>
                  <a:lnTo>
                    <a:pt x="534" y="276"/>
                  </a:lnTo>
                  <a:cubicBezTo>
                    <a:pt x="601" y="119"/>
                    <a:pt x="475" y="0"/>
                    <a:pt x="350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6093;p67">
              <a:extLst>
                <a:ext uri="{FF2B5EF4-FFF2-40B4-BE49-F238E27FC236}">
                  <a16:creationId xmlns:a16="http://schemas.microsoft.com/office/drawing/2014/main" id="{C6C58187-5A64-4F16-8510-90B38BD7C1E6}"/>
                </a:ext>
              </a:extLst>
            </p:cNvPr>
            <p:cNvSpPr/>
            <p:nvPr/>
          </p:nvSpPr>
          <p:spPr>
            <a:xfrm>
              <a:off x="5994445" y="2364758"/>
              <a:ext cx="15527" cy="17524"/>
            </a:xfrm>
            <a:custGeom>
              <a:avLst/>
              <a:gdLst/>
              <a:ahLst/>
              <a:cxnLst/>
              <a:rect l="l" t="t" r="r" b="b"/>
              <a:pathLst>
                <a:path w="591" h="667" extrusionOk="0">
                  <a:moveTo>
                    <a:pt x="255" y="1"/>
                  </a:moveTo>
                  <a:cubicBezTo>
                    <a:pt x="129" y="1"/>
                    <a:pt x="1" y="118"/>
                    <a:pt x="63" y="278"/>
                  </a:cubicBezTo>
                  <a:lnTo>
                    <a:pt x="174" y="541"/>
                  </a:lnTo>
                  <a:cubicBezTo>
                    <a:pt x="202" y="611"/>
                    <a:pt x="271" y="659"/>
                    <a:pt x="354" y="666"/>
                  </a:cubicBezTo>
                  <a:cubicBezTo>
                    <a:pt x="493" y="666"/>
                    <a:pt x="590" y="521"/>
                    <a:pt x="542" y="389"/>
                  </a:cubicBezTo>
                  <a:lnTo>
                    <a:pt x="431" y="125"/>
                  </a:lnTo>
                  <a:cubicBezTo>
                    <a:pt x="396" y="38"/>
                    <a:pt x="326" y="1"/>
                    <a:pt x="25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6094;p67">
              <a:extLst>
                <a:ext uri="{FF2B5EF4-FFF2-40B4-BE49-F238E27FC236}">
                  <a16:creationId xmlns:a16="http://schemas.microsoft.com/office/drawing/2014/main" id="{945A2D23-9D84-4EA0-AD52-D00DA2402B6E}"/>
                </a:ext>
              </a:extLst>
            </p:cNvPr>
            <p:cNvSpPr/>
            <p:nvPr/>
          </p:nvSpPr>
          <p:spPr>
            <a:xfrm>
              <a:off x="6082641" y="2583161"/>
              <a:ext cx="15527" cy="17419"/>
            </a:xfrm>
            <a:custGeom>
              <a:avLst/>
              <a:gdLst/>
              <a:ahLst/>
              <a:cxnLst/>
              <a:rect l="l" t="t" r="r" b="b"/>
              <a:pathLst>
                <a:path w="591" h="663" extrusionOk="0">
                  <a:moveTo>
                    <a:pt x="254" y="1"/>
                  </a:moveTo>
                  <a:cubicBezTo>
                    <a:pt x="129" y="1"/>
                    <a:pt x="1" y="119"/>
                    <a:pt x="63" y="274"/>
                  </a:cubicBezTo>
                  <a:lnTo>
                    <a:pt x="174" y="538"/>
                  </a:lnTo>
                  <a:cubicBezTo>
                    <a:pt x="202" y="614"/>
                    <a:pt x="271" y="663"/>
                    <a:pt x="354" y="663"/>
                  </a:cubicBezTo>
                  <a:cubicBezTo>
                    <a:pt x="493" y="663"/>
                    <a:pt x="590" y="524"/>
                    <a:pt x="542" y="392"/>
                  </a:cubicBezTo>
                  <a:lnTo>
                    <a:pt x="431" y="129"/>
                  </a:lnTo>
                  <a:cubicBezTo>
                    <a:pt x="396" y="39"/>
                    <a:pt x="325" y="1"/>
                    <a:pt x="254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6095;p67">
              <a:extLst>
                <a:ext uri="{FF2B5EF4-FFF2-40B4-BE49-F238E27FC236}">
                  <a16:creationId xmlns:a16="http://schemas.microsoft.com/office/drawing/2014/main" id="{94695391-3121-4EC4-9380-22012955D5B4}"/>
                </a:ext>
              </a:extLst>
            </p:cNvPr>
            <p:cNvSpPr/>
            <p:nvPr/>
          </p:nvSpPr>
          <p:spPr>
            <a:xfrm>
              <a:off x="6144776" y="2431936"/>
              <a:ext cx="22069" cy="13399"/>
            </a:xfrm>
            <a:custGeom>
              <a:avLst/>
              <a:gdLst/>
              <a:ahLst/>
              <a:cxnLst/>
              <a:rect l="l" t="t" r="r" b="b"/>
              <a:pathLst>
                <a:path w="840" h="510" extrusionOk="0">
                  <a:moveTo>
                    <a:pt x="552" y="1"/>
                  </a:moveTo>
                  <a:cubicBezTo>
                    <a:pt x="527" y="1"/>
                    <a:pt x="500" y="6"/>
                    <a:pt x="473" y="17"/>
                  </a:cubicBezTo>
                  <a:lnTo>
                    <a:pt x="209" y="128"/>
                  </a:lnTo>
                  <a:cubicBezTo>
                    <a:pt x="1" y="204"/>
                    <a:pt x="63" y="509"/>
                    <a:pt x="285" y="509"/>
                  </a:cubicBezTo>
                  <a:cubicBezTo>
                    <a:pt x="306" y="509"/>
                    <a:pt x="334" y="502"/>
                    <a:pt x="355" y="495"/>
                  </a:cubicBezTo>
                  <a:lnTo>
                    <a:pt x="618" y="384"/>
                  </a:lnTo>
                  <a:cubicBezTo>
                    <a:pt x="839" y="298"/>
                    <a:pt x="745" y="1"/>
                    <a:pt x="552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6096;p67">
              <a:extLst>
                <a:ext uri="{FF2B5EF4-FFF2-40B4-BE49-F238E27FC236}">
                  <a16:creationId xmlns:a16="http://schemas.microsoft.com/office/drawing/2014/main" id="{3C3E3DA7-638E-4884-A1E2-F854F0BE1C74}"/>
                </a:ext>
              </a:extLst>
            </p:cNvPr>
            <p:cNvSpPr/>
            <p:nvPr/>
          </p:nvSpPr>
          <p:spPr>
            <a:xfrm>
              <a:off x="5926530" y="2520081"/>
              <a:ext cx="21964" cy="13268"/>
            </a:xfrm>
            <a:custGeom>
              <a:avLst/>
              <a:gdLst/>
              <a:ahLst/>
              <a:cxnLst/>
              <a:rect l="l" t="t" r="r" b="b"/>
              <a:pathLst>
                <a:path w="836" h="505" extrusionOk="0">
                  <a:moveTo>
                    <a:pt x="553" y="1"/>
                  </a:moveTo>
                  <a:cubicBezTo>
                    <a:pt x="527" y="1"/>
                    <a:pt x="499" y="6"/>
                    <a:pt x="470" y="19"/>
                  </a:cubicBezTo>
                  <a:lnTo>
                    <a:pt x="206" y="123"/>
                  </a:lnTo>
                  <a:cubicBezTo>
                    <a:pt x="1" y="205"/>
                    <a:pt x="59" y="504"/>
                    <a:pt x="275" y="504"/>
                  </a:cubicBezTo>
                  <a:cubicBezTo>
                    <a:pt x="278" y="504"/>
                    <a:pt x="280" y="504"/>
                    <a:pt x="283" y="504"/>
                  </a:cubicBezTo>
                  <a:lnTo>
                    <a:pt x="276" y="504"/>
                  </a:lnTo>
                  <a:cubicBezTo>
                    <a:pt x="303" y="504"/>
                    <a:pt x="331" y="504"/>
                    <a:pt x="352" y="490"/>
                  </a:cubicBezTo>
                  <a:lnTo>
                    <a:pt x="616" y="386"/>
                  </a:lnTo>
                  <a:cubicBezTo>
                    <a:pt x="835" y="301"/>
                    <a:pt x="744" y="1"/>
                    <a:pt x="553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6" name="Google Shape;6464;p67">
            <a:extLst>
              <a:ext uri="{FF2B5EF4-FFF2-40B4-BE49-F238E27FC236}">
                <a16:creationId xmlns:a16="http://schemas.microsoft.com/office/drawing/2014/main" id="{F226C1DB-B5E3-4D16-AC39-3D31BFAAA0C5}"/>
              </a:ext>
            </a:extLst>
          </p:cNvPr>
          <p:cNvGrpSpPr/>
          <p:nvPr/>
        </p:nvGrpSpPr>
        <p:grpSpPr>
          <a:xfrm>
            <a:off x="7029831" y="5927129"/>
            <a:ext cx="495955" cy="495955"/>
            <a:chOff x="4674908" y="3682271"/>
            <a:chExt cx="371966" cy="371966"/>
          </a:xfrm>
        </p:grpSpPr>
        <p:sp>
          <p:nvSpPr>
            <p:cNvPr id="237" name="Google Shape;6465;p67">
              <a:extLst>
                <a:ext uri="{FF2B5EF4-FFF2-40B4-BE49-F238E27FC236}">
                  <a16:creationId xmlns:a16="http://schemas.microsoft.com/office/drawing/2014/main" id="{E8A77770-CDE8-42C4-81FE-21C819C46E7B}"/>
                </a:ext>
              </a:extLst>
            </p:cNvPr>
            <p:cNvSpPr/>
            <p:nvPr/>
          </p:nvSpPr>
          <p:spPr>
            <a:xfrm>
              <a:off x="4674908" y="3682271"/>
              <a:ext cx="371966" cy="371966"/>
            </a:xfrm>
            <a:custGeom>
              <a:avLst/>
              <a:gdLst/>
              <a:ahLst/>
              <a:cxnLst/>
              <a:rect l="l" t="t" r="r" b="b"/>
              <a:pathLst>
                <a:path w="14158" h="14158" extrusionOk="0">
                  <a:moveTo>
                    <a:pt x="2394" y="1"/>
                  </a:moveTo>
                  <a:cubicBezTo>
                    <a:pt x="1069" y="1"/>
                    <a:pt x="1" y="1076"/>
                    <a:pt x="1" y="2401"/>
                  </a:cubicBezTo>
                  <a:lnTo>
                    <a:pt x="1" y="11765"/>
                  </a:lnTo>
                  <a:cubicBezTo>
                    <a:pt x="1" y="13083"/>
                    <a:pt x="1076" y="14158"/>
                    <a:pt x="2394" y="14158"/>
                  </a:cubicBezTo>
                  <a:lnTo>
                    <a:pt x="11757" y="14158"/>
                  </a:lnTo>
                  <a:cubicBezTo>
                    <a:pt x="13082" y="14158"/>
                    <a:pt x="14157" y="13083"/>
                    <a:pt x="14157" y="11758"/>
                  </a:cubicBezTo>
                  <a:lnTo>
                    <a:pt x="14157" y="2394"/>
                  </a:lnTo>
                  <a:cubicBezTo>
                    <a:pt x="14150" y="1076"/>
                    <a:pt x="13082" y="1"/>
                    <a:pt x="11757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6466;p67">
              <a:extLst>
                <a:ext uri="{FF2B5EF4-FFF2-40B4-BE49-F238E27FC236}">
                  <a16:creationId xmlns:a16="http://schemas.microsoft.com/office/drawing/2014/main" id="{67DB5854-B202-41F0-A84A-C2CD5BD7E22A}"/>
                </a:ext>
              </a:extLst>
            </p:cNvPr>
            <p:cNvSpPr/>
            <p:nvPr/>
          </p:nvSpPr>
          <p:spPr>
            <a:xfrm>
              <a:off x="4690934" y="3698140"/>
              <a:ext cx="339887" cy="340071"/>
            </a:xfrm>
            <a:custGeom>
              <a:avLst/>
              <a:gdLst/>
              <a:ahLst/>
              <a:cxnLst/>
              <a:rect l="l" t="t" r="r" b="b"/>
              <a:pathLst>
                <a:path w="12937" h="12944" extrusionOk="0">
                  <a:moveTo>
                    <a:pt x="1784" y="0"/>
                  </a:moveTo>
                  <a:cubicBezTo>
                    <a:pt x="799" y="0"/>
                    <a:pt x="1" y="805"/>
                    <a:pt x="1" y="1790"/>
                  </a:cubicBezTo>
                  <a:lnTo>
                    <a:pt x="1" y="11154"/>
                  </a:lnTo>
                  <a:cubicBezTo>
                    <a:pt x="1" y="12139"/>
                    <a:pt x="799" y="12943"/>
                    <a:pt x="1784" y="12943"/>
                  </a:cubicBezTo>
                  <a:lnTo>
                    <a:pt x="11147" y="12943"/>
                  </a:lnTo>
                  <a:cubicBezTo>
                    <a:pt x="12139" y="12943"/>
                    <a:pt x="12937" y="12146"/>
                    <a:pt x="12937" y="11154"/>
                  </a:cubicBezTo>
                  <a:lnTo>
                    <a:pt x="12937" y="1790"/>
                  </a:lnTo>
                  <a:cubicBezTo>
                    <a:pt x="12937" y="805"/>
                    <a:pt x="12139" y="0"/>
                    <a:pt x="11147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6467;p67">
              <a:extLst>
                <a:ext uri="{FF2B5EF4-FFF2-40B4-BE49-F238E27FC236}">
                  <a16:creationId xmlns:a16="http://schemas.microsoft.com/office/drawing/2014/main" id="{4CF869E8-6F67-4AAD-A031-CF1D5514EF18}"/>
                </a:ext>
              </a:extLst>
            </p:cNvPr>
            <p:cNvSpPr/>
            <p:nvPr/>
          </p:nvSpPr>
          <p:spPr>
            <a:xfrm>
              <a:off x="4802829" y="3742409"/>
              <a:ext cx="103908" cy="89169"/>
            </a:xfrm>
            <a:custGeom>
              <a:avLst/>
              <a:gdLst/>
              <a:ahLst/>
              <a:cxnLst/>
              <a:rect l="l" t="t" r="r" b="b"/>
              <a:pathLst>
                <a:path w="3955" h="3394" extrusionOk="0">
                  <a:moveTo>
                    <a:pt x="2262" y="1"/>
                  </a:moveTo>
                  <a:cubicBezTo>
                    <a:pt x="757" y="1"/>
                    <a:pt x="1" y="1825"/>
                    <a:pt x="1069" y="2893"/>
                  </a:cubicBezTo>
                  <a:cubicBezTo>
                    <a:pt x="1414" y="3239"/>
                    <a:pt x="1838" y="3393"/>
                    <a:pt x="2254" y="3393"/>
                  </a:cubicBezTo>
                  <a:cubicBezTo>
                    <a:pt x="3122" y="3393"/>
                    <a:pt x="3954" y="2716"/>
                    <a:pt x="3954" y="1693"/>
                  </a:cubicBezTo>
                  <a:cubicBezTo>
                    <a:pt x="3954" y="764"/>
                    <a:pt x="3198" y="1"/>
                    <a:pt x="2262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6468;p67">
              <a:extLst>
                <a:ext uri="{FF2B5EF4-FFF2-40B4-BE49-F238E27FC236}">
                  <a16:creationId xmlns:a16="http://schemas.microsoft.com/office/drawing/2014/main" id="{66B21DF6-6777-45D2-9834-2D065A3F1B3B}"/>
                </a:ext>
              </a:extLst>
            </p:cNvPr>
            <p:cNvSpPr/>
            <p:nvPr/>
          </p:nvSpPr>
          <p:spPr>
            <a:xfrm>
              <a:off x="4789167" y="3855591"/>
              <a:ext cx="143448" cy="138509"/>
            </a:xfrm>
            <a:custGeom>
              <a:avLst/>
              <a:gdLst/>
              <a:ahLst/>
              <a:cxnLst/>
              <a:rect l="l" t="t" r="r" b="b"/>
              <a:pathLst>
                <a:path w="5460" h="5272" extrusionOk="0">
                  <a:moveTo>
                    <a:pt x="403" y="0"/>
                  </a:moveTo>
                  <a:cubicBezTo>
                    <a:pt x="181" y="0"/>
                    <a:pt x="1" y="181"/>
                    <a:pt x="1" y="403"/>
                  </a:cubicBezTo>
                  <a:lnTo>
                    <a:pt x="1" y="957"/>
                  </a:lnTo>
                  <a:cubicBezTo>
                    <a:pt x="1" y="1179"/>
                    <a:pt x="181" y="1360"/>
                    <a:pt x="403" y="1360"/>
                  </a:cubicBezTo>
                  <a:lnTo>
                    <a:pt x="764" y="1360"/>
                  </a:lnTo>
                  <a:cubicBezTo>
                    <a:pt x="986" y="1360"/>
                    <a:pt x="1166" y="1533"/>
                    <a:pt x="1166" y="1755"/>
                  </a:cubicBezTo>
                  <a:lnTo>
                    <a:pt x="1166" y="3517"/>
                  </a:lnTo>
                  <a:cubicBezTo>
                    <a:pt x="1166" y="3732"/>
                    <a:pt x="986" y="3912"/>
                    <a:pt x="764" y="3912"/>
                  </a:cubicBezTo>
                  <a:lnTo>
                    <a:pt x="514" y="3912"/>
                  </a:lnTo>
                  <a:cubicBezTo>
                    <a:pt x="292" y="3912"/>
                    <a:pt x="112" y="4093"/>
                    <a:pt x="112" y="4315"/>
                  </a:cubicBezTo>
                  <a:lnTo>
                    <a:pt x="112" y="4869"/>
                  </a:lnTo>
                  <a:cubicBezTo>
                    <a:pt x="112" y="5091"/>
                    <a:pt x="292" y="5272"/>
                    <a:pt x="514" y="5272"/>
                  </a:cubicBezTo>
                  <a:lnTo>
                    <a:pt x="5057" y="5272"/>
                  </a:lnTo>
                  <a:cubicBezTo>
                    <a:pt x="5279" y="5272"/>
                    <a:pt x="5459" y="5091"/>
                    <a:pt x="5459" y="4869"/>
                  </a:cubicBezTo>
                  <a:lnTo>
                    <a:pt x="5459" y="4321"/>
                  </a:lnTo>
                  <a:cubicBezTo>
                    <a:pt x="5459" y="4100"/>
                    <a:pt x="5279" y="3919"/>
                    <a:pt x="5057" y="3919"/>
                  </a:cubicBezTo>
                  <a:lnTo>
                    <a:pt x="4807" y="3919"/>
                  </a:lnTo>
                  <a:cubicBezTo>
                    <a:pt x="4585" y="3919"/>
                    <a:pt x="4405" y="3739"/>
                    <a:pt x="4405" y="3517"/>
                  </a:cubicBezTo>
                  <a:lnTo>
                    <a:pt x="4405" y="403"/>
                  </a:lnTo>
                  <a:cubicBezTo>
                    <a:pt x="4405" y="181"/>
                    <a:pt x="4225" y="0"/>
                    <a:pt x="4003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1" name="Text Placeholder 4">
            <a:extLst>
              <a:ext uri="{FF2B5EF4-FFF2-40B4-BE49-F238E27FC236}">
                <a16:creationId xmlns:a16="http://schemas.microsoft.com/office/drawing/2014/main" id="{3C1DC97C-E581-4F24-9244-C03FBF9E0D27}"/>
              </a:ext>
            </a:extLst>
          </p:cNvPr>
          <p:cNvSpPr txBox="1">
            <a:spLocks/>
          </p:cNvSpPr>
          <p:nvPr/>
        </p:nvSpPr>
        <p:spPr>
          <a:xfrm>
            <a:off x="7321188" y="5831464"/>
            <a:ext cx="3184206" cy="595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pPr marL="203195" indent="0" defTabSz="1219170">
              <a:buClr>
                <a:prstClr val="white"/>
              </a:buClr>
              <a:buNone/>
              <a:defRPr/>
            </a:pPr>
            <a:r>
              <a:rPr lang="en-US" sz="2133" kern="0" dirty="0">
                <a:solidFill>
                  <a:prstClr val="white"/>
                </a:solidFill>
              </a:rPr>
              <a:t>Independent</a:t>
            </a:r>
          </a:p>
          <a:p>
            <a:pPr marL="203195" indent="0" defTabSz="1219170">
              <a:buClr>
                <a:prstClr val="white"/>
              </a:buClr>
              <a:buNone/>
              <a:defRPr/>
            </a:pPr>
            <a:r>
              <a:rPr lang="en-US" sz="2133" kern="0" dirty="0">
                <a:solidFill>
                  <a:prstClr val="white"/>
                </a:solidFill>
              </a:rPr>
              <a:t>Partner/Small Group</a:t>
            </a:r>
            <a:endParaRPr lang="en-US" sz="1000" kern="0" dirty="0">
              <a:solidFill>
                <a:prstClr val="white"/>
              </a:solidFill>
            </a:endParaRPr>
          </a:p>
          <a:p>
            <a:pPr marL="203195" indent="0" defTabSz="1219170">
              <a:buClr>
                <a:prstClr val="white"/>
              </a:buClr>
              <a:buNone/>
              <a:defRPr/>
            </a:pPr>
            <a:r>
              <a:rPr lang="en-US" sz="2133" kern="0" dirty="0">
                <a:solidFill>
                  <a:prstClr val="white"/>
                </a:solidFill>
              </a:rPr>
              <a:t>Whole Group</a:t>
            </a:r>
          </a:p>
        </p:txBody>
      </p:sp>
      <p:sp>
        <p:nvSpPr>
          <p:cNvPr id="163" name="Google Shape;662;p43">
            <a:extLst>
              <a:ext uri="{FF2B5EF4-FFF2-40B4-BE49-F238E27FC236}">
                <a16:creationId xmlns:a16="http://schemas.microsoft.com/office/drawing/2014/main" id="{D6A72235-AE78-47C2-B0A0-92101730CB31}"/>
              </a:ext>
            </a:extLst>
          </p:cNvPr>
          <p:cNvSpPr/>
          <p:nvPr/>
        </p:nvSpPr>
        <p:spPr>
          <a:xfrm>
            <a:off x="10710443" y="467463"/>
            <a:ext cx="1158240" cy="11582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defRPr/>
            </a:pPr>
            <a:endParaRPr sz="2400" kern="0">
              <a:solidFill>
                <a:sysClr val="windowText" lastClr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4C62F00B-97A2-4F7F-83B5-1073905E4159}"/>
              </a:ext>
            </a:extLst>
          </p:cNvPr>
          <p:cNvGrpSpPr/>
          <p:nvPr/>
        </p:nvGrpSpPr>
        <p:grpSpPr>
          <a:xfrm>
            <a:off x="10869680" y="698188"/>
            <a:ext cx="806237" cy="674497"/>
            <a:chOff x="5927593" y="419031"/>
            <a:chExt cx="2451625" cy="2051026"/>
          </a:xfrm>
        </p:grpSpPr>
        <p:grpSp>
          <p:nvGrpSpPr>
            <p:cNvPr id="165" name="Google Shape;16036;p73">
              <a:extLst>
                <a:ext uri="{FF2B5EF4-FFF2-40B4-BE49-F238E27FC236}">
                  <a16:creationId xmlns:a16="http://schemas.microsoft.com/office/drawing/2014/main" id="{0252F135-6FD8-4434-835E-E8743467AA3D}"/>
                </a:ext>
              </a:extLst>
            </p:cNvPr>
            <p:cNvGrpSpPr/>
            <p:nvPr/>
          </p:nvGrpSpPr>
          <p:grpSpPr>
            <a:xfrm>
              <a:off x="5927593" y="1181807"/>
              <a:ext cx="1725126" cy="1286091"/>
              <a:chOff x="1798763" y="3395401"/>
              <a:chExt cx="376185" cy="280448"/>
            </a:xfrm>
          </p:grpSpPr>
          <p:sp>
            <p:nvSpPr>
              <p:cNvPr id="188" name="Google Shape;16037;p73">
                <a:extLst>
                  <a:ext uri="{FF2B5EF4-FFF2-40B4-BE49-F238E27FC236}">
                    <a16:creationId xmlns:a16="http://schemas.microsoft.com/office/drawing/2014/main" id="{CDDA60AD-1837-48AA-B2F1-7BA60CF9053F}"/>
                  </a:ext>
                </a:extLst>
              </p:cNvPr>
              <p:cNvSpPr/>
              <p:nvPr/>
            </p:nvSpPr>
            <p:spPr>
              <a:xfrm>
                <a:off x="2097352" y="3478660"/>
                <a:ext cx="47711" cy="42023"/>
              </a:xfrm>
              <a:custGeom>
                <a:avLst/>
                <a:gdLst/>
                <a:ahLst/>
                <a:cxnLst/>
                <a:rect l="l" t="t" r="r" b="b"/>
                <a:pathLst>
                  <a:path w="1820" h="1603" extrusionOk="0">
                    <a:moveTo>
                      <a:pt x="910" y="1"/>
                    </a:moveTo>
                    <a:cubicBezTo>
                      <a:pt x="405" y="1"/>
                      <a:pt x="0" y="361"/>
                      <a:pt x="0" y="809"/>
                    </a:cubicBezTo>
                    <a:cubicBezTo>
                      <a:pt x="0" y="1242"/>
                      <a:pt x="405" y="1603"/>
                      <a:pt x="910" y="1603"/>
                    </a:cubicBezTo>
                    <a:cubicBezTo>
                      <a:pt x="1401" y="1603"/>
                      <a:pt x="1819" y="1242"/>
                      <a:pt x="1819" y="809"/>
                    </a:cubicBezTo>
                    <a:cubicBezTo>
                      <a:pt x="1819" y="361"/>
                      <a:pt x="1401" y="1"/>
                      <a:pt x="910" y="1"/>
                    </a:cubicBezTo>
                    <a:close/>
                  </a:path>
                </a:pathLst>
              </a:custGeom>
              <a:solidFill>
                <a:srgbClr val="92A9B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6038;p73">
                <a:extLst>
                  <a:ext uri="{FF2B5EF4-FFF2-40B4-BE49-F238E27FC236}">
                    <a16:creationId xmlns:a16="http://schemas.microsoft.com/office/drawing/2014/main" id="{D04E1C8D-D836-4DF9-B965-93B7CC321655}"/>
                  </a:ext>
                </a:extLst>
              </p:cNvPr>
              <p:cNvSpPr/>
              <p:nvPr/>
            </p:nvSpPr>
            <p:spPr>
              <a:xfrm>
                <a:off x="2097352" y="3478660"/>
                <a:ext cx="32559" cy="42023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603" extrusionOk="0">
                    <a:moveTo>
                      <a:pt x="910" y="1"/>
                    </a:moveTo>
                    <a:cubicBezTo>
                      <a:pt x="405" y="1"/>
                      <a:pt x="0" y="361"/>
                      <a:pt x="0" y="809"/>
                    </a:cubicBezTo>
                    <a:cubicBezTo>
                      <a:pt x="0" y="1242"/>
                      <a:pt x="405" y="1603"/>
                      <a:pt x="910" y="1603"/>
                    </a:cubicBezTo>
                    <a:cubicBezTo>
                      <a:pt x="1025" y="1603"/>
                      <a:pt x="1141" y="1574"/>
                      <a:pt x="1242" y="1545"/>
                    </a:cubicBezTo>
                    <a:cubicBezTo>
                      <a:pt x="924" y="1444"/>
                      <a:pt x="693" y="1141"/>
                      <a:pt x="679" y="809"/>
                    </a:cubicBezTo>
                    <a:cubicBezTo>
                      <a:pt x="693" y="462"/>
                      <a:pt x="924" y="159"/>
                      <a:pt x="1242" y="73"/>
                    </a:cubicBezTo>
                    <a:cubicBezTo>
                      <a:pt x="1141" y="29"/>
                      <a:pt x="1025" y="1"/>
                      <a:pt x="910" y="1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6039;p73">
                <a:extLst>
                  <a:ext uri="{FF2B5EF4-FFF2-40B4-BE49-F238E27FC236}">
                    <a16:creationId xmlns:a16="http://schemas.microsoft.com/office/drawing/2014/main" id="{3F035DC2-0EC7-4602-9CF7-E3ACD6751D07}"/>
                  </a:ext>
                </a:extLst>
              </p:cNvPr>
              <p:cNvSpPr/>
              <p:nvPr/>
            </p:nvSpPr>
            <p:spPr>
              <a:xfrm>
                <a:off x="2067441" y="3580452"/>
                <a:ext cx="107508" cy="95396"/>
              </a:xfrm>
              <a:custGeom>
                <a:avLst/>
                <a:gdLst/>
                <a:ahLst/>
                <a:cxnLst/>
                <a:rect l="l" t="t" r="r" b="b"/>
                <a:pathLst>
                  <a:path w="4101" h="3639" extrusionOk="0">
                    <a:moveTo>
                      <a:pt x="1358" y="1"/>
                    </a:moveTo>
                    <a:lnTo>
                      <a:pt x="1358" y="679"/>
                    </a:lnTo>
                    <a:cubicBezTo>
                      <a:pt x="1358" y="852"/>
                      <a:pt x="1271" y="1011"/>
                      <a:pt x="1113" y="1083"/>
                    </a:cubicBezTo>
                    <a:lnTo>
                      <a:pt x="376" y="1444"/>
                    </a:lnTo>
                    <a:cubicBezTo>
                      <a:pt x="145" y="1560"/>
                      <a:pt x="1" y="1805"/>
                      <a:pt x="1" y="2065"/>
                    </a:cubicBezTo>
                    <a:lnTo>
                      <a:pt x="1" y="3407"/>
                    </a:lnTo>
                    <a:cubicBezTo>
                      <a:pt x="1" y="3523"/>
                      <a:pt x="102" y="3638"/>
                      <a:pt x="232" y="3638"/>
                    </a:cubicBezTo>
                    <a:lnTo>
                      <a:pt x="3870" y="3638"/>
                    </a:lnTo>
                    <a:cubicBezTo>
                      <a:pt x="3985" y="3638"/>
                      <a:pt x="4101" y="3523"/>
                      <a:pt x="4101" y="3407"/>
                    </a:cubicBezTo>
                    <a:lnTo>
                      <a:pt x="4101" y="2065"/>
                    </a:lnTo>
                    <a:cubicBezTo>
                      <a:pt x="4086" y="1805"/>
                      <a:pt x="3942" y="1560"/>
                      <a:pt x="3711" y="1444"/>
                    </a:cubicBezTo>
                    <a:lnTo>
                      <a:pt x="2975" y="1083"/>
                    </a:lnTo>
                    <a:cubicBezTo>
                      <a:pt x="2830" y="1011"/>
                      <a:pt x="2729" y="852"/>
                      <a:pt x="2729" y="679"/>
                    </a:cubicBez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16040;p73">
                <a:extLst>
                  <a:ext uri="{FF2B5EF4-FFF2-40B4-BE49-F238E27FC236}">
                    <a16:creationId xmlns:a16="http://schemas.microsoft.com/office/drawing/2014/main" id="{35C1A7B4-3C8C-47B1-9F50-764281743DEA}"/>
                  </a:ext>
                </a:extLst>
              </p:cNvPr>
              <p:cNvSpPr/>
              <p:nvPr/>
            </p:nvSpPr>
            <p:spPr>
              <a:xfrm>
                <a:off x="2103014" y="3580085"/>
                <a:ext cx="36360" cy="23856"/>
              </a:xfrm>
              <a:custGeom>
                <a:avLst/>
                <a:gdLst/>
                <a:ahLst/>
                <a:cxnLst/>
                <a:rect l="l" t="t" r="r" b="b"/>
                <a:pathLst>
                  <a:path w="1387" h="910" extrusionOk="0">
                    <a:moveTo>
                      <a:pt x="1" y="0"/>
                    </a:moveTo>
                    <a:lnTo>
                      <a:pt x="1" y="693"/>
                    </a:lnTo>
                    <a:cubicBezTo>
                      <a:pt x="1" y="722"/>
                      <a:pt x="1" y="751"/>
                      <a:pt x="1" y="780"/>
                    </a:cubicBezTo>
                    <a:cubicBezTo>
                      <a:pt x="217" y="866"/>
                      <a:pt x="448" y="910"/>
                      <a:pt x="694" y="910"/>
                    </a:cubicBezTo>
                    <a:cubicBezTo>
                      <a:pt x="925" y="910"/>
                      <a:pt x="1170" y="866"/>
                      <a:pt x="1387" y="780"/>
                    </a:cubicBezTo>
                    <a:cubicBezTo>
                      <a:pt x="1372" y="751"/>
                      <a:pt x="1372" y="722"/>
                      <a:pt x="1372" y="693"/>
                    </a:cubicBez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94A5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6041;p73">
                <a:extLst>
                  <a:ext uri="{FF2B5EF4-FFF2-40B4-BE49-F238E27FC236}">
                    <a16:creationId xmlns:a16="http://schemas.microsoft.com/office/drawing/2014/main" id="{D2EE2643-CEB5-4CFD-A16D-383887D901B2}"/>
                  </a:ext>
                </a:extLst>
              </p:cNvPr>
              <p:cNvSpPr/>
              <p:nvPr/>
            </p:nvSpPr>
            <p:spPr>
              <a:xfrm>
                <a:off x="2067441" y="3611491"/>
                <a:ext cx="107141" cy="64358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2455" extrusionOk="0">
                    <a:moveTo>
                      <a:pt x="896" y="0"/>
                    </a:moveTo>
                    <a:lnTo>
                      <a:pt x="376" y="260"/>
                    </a:lnTo>
                    <a:cubicBezTo>
                      <a:pt x="145" y="376"/>
                      <a:pt x="1" y="621"/>
                      <a:pt x="1" y="881"/>
                    </a:cubicBezTo>
                    <a:lnTo>
                      <a:pt x="1" y="2223"/>
                    </a:lnTo>
                    <a:cubicBezTo>
                      <a:pt x="1" y="2339"/>
                      <a:pt x="102" y="2454"/>
                      <a:pt x="218" y="2454"/>
                    </a:cubicBezTo>
                    <a:lnTo>
                      <a:pt x="3870" y="2454"/>
                    </a:lnTo>
                    <a:cubicBezTo>
                      <a:pt x="3985" y="2454"/>
                      <a:pt x="4086" y="2339"/>
                      <a:pt x="4086" y="2223"/>
                    </a:cubicBezTo>
                    <a:lnTo>
                      <a:pt x="4086" y="881"/>
                    </a:lnTo>
                    <a:cubicBezTo>
                      <a:pt x="4086" y="621"/>
                      <a:pt x="3942" y="376"/>
                      <a:pt x="3711" y="260"/>
                    </a:cubicBezTo>
                    <a:lnTo>
                      <a:pt x="3191" y="0"/>
                    </a:lnTo>
                    <a:cubicBezTo>
                      <a:pt x="2924" y="419"/>
                      <a:pt x="2484" y="628"/>
                      <a:pt x="2044" y="628"/>
                    </a:cubicBezTo>
                    <a:cubicBezTo>
                      <a:pt x="1603" y="628"/>
                      <a:pt x="1163" y="419"/>
                      <a:pt x="896" y="0"/>
                    </a:cubicBezTo>
                    <a:close/>
                  </a:path>
                </a:pathLst>
              </a:custGeom>
              <a:solidFill>
                <a:srgbClr val="37A76F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16042;p73">
                <a:extLst>
                  <a:ext uri="{FF2B5EF4-FFF2-40B4-BE49-F238E27FC236}">
                    <a16:creationId xmlns:a16="http://schemas.microsoft.com/office/drawing/2014/main" id="{F813BCBF-D845-414A-B3D6-C35D0E412591}"/>
                  </a:ext>
                </a:extLst>
              </p:cNvPr>
              <p:cNvSpPr/>
              <p:nvPr/>
            </p:nvSpPr>
            <p:spPr>
              <a:xfrm>
                <a:off x="2079185" y="3496827"/>
                <a:ext cx="83652" cy="83285"/>
              </a:xfrm>
              <a:custGeom>
                <a:avLst/>
                <a:gdLst/>
                <a:ahLst/>
                <a:cxnLst/>
                <a:rect l="l" t="t" r="r" b="b"/>
                <a:pathLst>
                  <a:path w="3191" h="3177" extrusionOk="0">
                    <a:moveTo>
                      <a:pt x="1603" y="0"/>
                    </a:moveTo>
                    <a:cubicBezTo>
                      <a:pt x="722" y="0"/>
                      <a:pt x="0" y="708"/>
                      <a:pt x="0" y="1588"/>
                    </a:cubicBezTo>
                    <a:cubicBezTo>
                      <a:pt x="0" y="2469"/>
                      <a:pt x="722" y="3176"/>
                      <a:pt x="1603" y="3176"/>
                    </a:cubicBezTo>
                    <a:cubicBezTo>
                      <a:pt x="2483" y="3176"/>
                      <a:pt x="3191" y="2469"/>
                      <a:pt x="3191" y="1588"/>
                    </a:cubicBezTo>
                    <a:cubicBezTo>
                      <a:pt x="3191" y="708"/>
                      <a:pt x="2483" y="0"/>
                      <a:pt x="1603" y="0"/>
                    </a:cubicBezTo>
                    <a:close/>
                  </a:path>
                </a:pathLst>
              </a:custGeom>
              <a:solidFill>
                <a:srgbClr val="667A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16043;p73">
                <a:extLst>
                  <a:ext uri="{FF2B5EF4-FFF2-40B4-BE49-F238E27FC236}">
                    <a16:creationId xmlns:a16="http://schemas.microsoft.com/office/drawing/2014/main" id="{84BBF8B7-5423-4B9C-9BE2-4167460AB947}"/>
                  </a:ext>
                </a:extLst>
              </p:cNvPr>
              <p:cNvSpPr/>
              <p:nvPr/>
            </p:nvSpPr>
            <p:spPr>
              <a:xfrm>
                <a:off x="2095071" y="3496827"/>
                <a:ext cx="69653" cy="75342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874" extrusionOk="0">
                    <a:moveTo>
                      <a:pt x="997" y="0"/>
                    </a:moveTo>
                    <a:cubicBezTo>
                      <a:pt x="246" y="0"/>
                      <a:pt x="1" y="1025"/>
                      <a:pt x="665" y="1372"/>
                    </a:cubicBezTo>
                    <a:cubicBezTo>
                      <a:pt x="694" y="1386"/>
                      <a:pt x="708" y="1401"/>
                      <a:pt x="737" y="1401"/>
                    </a:cubicBezTo>
                    <a:lnTo>
                      <a:pt x="1516" y="2844"/>
                    </a:lnTo>
                    <a:cubicBezTo>
                      <a:pt x="1516" y="2844"/>
                      <a:pt x="1733" y="2859"/>
                      <a:pt x="1950" y="2873"/>
                    </a:cubicBezTo>
                    <a:cubicBezTo>
                      <a:pt x="2411" y="2527"/>
                      <a:pt x="2657" y="1949"/>
                      <a:pt x="2570" y="1372"/>
                    </a:cubicBezTo>
                    <a:cubicBezTo>
                      <a:pt x="2484" y="708"/>
                      <a:pt x="1993" y="188"/>
                      <a:pt x="1343" y="29"/>
                    </a:cubicBezTo>
                    <a:cubicBezTo>
                      <a:pt x="1228" y="15"/>
                      <a:pt x="1112" y="0"/>
                      <a:pt x="997" y="0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6044;p73">
                <a:extLst>
                  <a:ext uri="{FF2B5EF4-FFF2-40B4-BE49-F238E27FC236}">
                    <a16:creationId xmlns:a16="http://schemas.microsoft.com/office/drawing/2014/main" id="{680A64C8-9A15-4E9A-8142-9CD921D5AB28}"/>
                  </a:ext>
                </a:extLst>
              </p:cNvPr>
              <p:cNvSpPr/>
              <p:nvPr/>
            </p:nvSpPr>
            <p:spPr>
              <a:xfrm>
                <a:off x="2085241" y="3533449"/>
                <a:ext cx="71541" cy="58774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2242" extrusionOk="0">
                    <a:moveTo>
                      <a:pt x="1060" y="1"/>
                    </a:moveTo>
                    <a:cubicBezTo>
                      <a:pt x="972" y="1"/>
                      <a:pt x="890" y="45"/>
                      <a:pt x="852" y="134"/>
                    </a:cubicBezTo>
                    <a:cubicBezTo>
                      <a:pt x="766" y="292"/>
                      <a:pt x="664" y="422"/>
                      <a:pt x="535" y="538"/>
                    </a:cubicBezTo>
                    <a:cubicBezTo>
                      <a:pt x="419" y="653"/>
                      <a:pt x="275" y="740"/>
                      <a:pt x="130" y="812"/>
                    </a:cubicBezTo>
                    <a:cubicBezTo>
                      <a:pt x="44" y="855"/>
                      <a:pt x="0" y="956"/>
                      <a:pt x="15" y="1057"/>
                    </a:cubicBezTo>
                    <a:cubicBezTo>
                      <a:pt x="102" y="1736"/>
                      <a:pt x="679" y="2241"/>
                      <a:pt x="1372" y="2241"/>
                    </a:cubicBezTo>
                    <a:cubicBezTo>
                      <a:pt x="2079" y="2241"/>
                      <a:pt x="2671" y="1693"/>
                      <a:pt x="2729" y="985"/>
                    </a:cubicBezTo>
                    <a:cubicBezTo>
                      <a:pt x="2729" y="913"/>
                      <a:pt x="2700" y="841"/>
                      <a:pt x="2642" y="798"/>
                    </a:cubicBezTo>
                    <a:cubicBezTo>
                      <a:pt x="2195" y="422"/>
                      <a:pt x="1675" y="148"/>
                      <a:pt x="1098" y="4"/>
                    </a:cubicBezTo>
                    <a:cubicBezTo>
                      <a:pt x="1085" y="2"/>
                      <a:pt x="1072" y="1"/>
                      <a:pt x="1060" y="1"/>
                    </a:cubicBezTo>
                    <a:close/>
                  </a:path>
                </a:pathLst>
              </a:custGeom>
              <a:solidFill>
                <a:srgbClr val="BCC9D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6045;p73">
                <a:extLst>
                  <a:ext uri="{FF2B5EF4-FFF2-40B4-BE49-F238E27FC236}">
                    <a16:creationId xmlns:a16="http://schemas.microsoft.com/office/drawing/2014/main" id="{6F5CE203-6278-4C49-A3B1-99B0907CD86C}"/>
                  </a:ext>
                </a:extLst>
              </p:cNvPr>
              <p:cNvSpPr/>
              <p:nvPr/>
            </p:nvSpPr>
            <p:spPr>
              <a:xfrm>
                <a:off x="2085608" y="3533449"/>
                <a:ext cx="71567" cy="58381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2227" extrusionOk="0">
                    <a:moveTo>
                      <a:pt x="1060" y="1"/>
                    </a:moveTo>
                    <a:cubicBezTo>
                      <a:pt x="969" y="1"/>
                      <a:pt x="876" y="45"/>
                      <a:pt x="838" y="134"/>
                    </a:cubicBezTo>
                    <a:cubicBezTo>
                      <a:pt x="780" y="249"/>
                      <a:pt x="723" y="350"/>
                      <a:pt x="636" y="437"/>
                    </a:cubicBezTo>
                    <a:cubicBezTo>
                      <a:pt x="607" y="480"/>
                      <a:pt x="564" y="509"/>
                      <a:pt x="535" y="538"/>
                    </a:cubicBezTo>
                    <a:cubicBezTo>
                      <a:pt x="405" y="653"/>
                      <a:pt x="275" y="740"/>
                      <a:pt x="131" y="812"/>
                    </a:cubicBezTo>
                    <a:cubicBezTo>
                      <a:pt x="44" y="855"/>
                      <a:pt x="1" y="956"/>
                      <a:pt x="1" y="1057"/>
                    </a:cubicBezTo>
                    <a:cubicBezTo>
                      <a:pt x="88" y="1649"/>
                      <a:pt x="549" y="2126"/>
                      <a:pt x="1156" y="2227"/>
                    </a:cubicBezTo>
                    <a:cubicBezTo>
                      <a:pt x="838" y="2025"/>
                      <a:pt x="665" y="1693"/>
                      <a:pt x="679" y="1332"/>
                    </a:cubicBezTo>
                    <a:lnTo>
                      <a:pt x="679" y="1000"/>
                    </a:lnTo>
                    <a:cubicBezTo>
                      <a:pt x="737" y="971"/>
                      <a:pt x="780" y="928"/>
                      <a:pt x="838" y="884"/>
                    </a:cubicBezTo>
                    <a:cubicBezTo>
                      <a:pt x="954" y="769"/>
                      <a:pt x="1069" y="639"/>
                      <a:pt x="1156" y="494"/>
                    </a:cubicBezTo>
                    <a:cubicBezTo>
                      <a:pt x="1589" y="624"/>
                      <a:pt x="1993" y="855"/>
                      <a:pt x="2339" y="1144"/>
                    </a:cubicBezTo>
                    <a:cubicBezTo>
                      <a:pt x="2383" y="1173"/>
                      <a:pt x="2498" y="1274"/>
                      <a:pt x="2614" y="1389"/>
                    </a:cubicBezTo>
                    <a:cubicBezTo>
                      <a:pt x="2671" y="1260"/>
                      <a:pt x="2715" y="1130"/>
                      <a:pt x="2715" y="985"/>
                    </a:cubicBezTo>
                    <a:cubicBezTo>
                      <a:pt x="2729" y="913"/>
                      <a:pt x="2700" y="841"/>
                      <a:pt x="2643" y="798"/>
                    </a:cubicBezTo>
                    <a:cubicBezTo>
                      <a:pt x="2195" y="422"/>
                      <a:pt x="1661" y="148"/>
                      <a:pt x="1098" y="4"/>
                    </a:cubicBezTo>
                    <a:cubicBezTo>
                      <a:pt x="1085" y="2"/>
                      <a:pt x="1072" y="1"/>
                      <a:pt x="1060" y="1"/>
                    </a:cubicBez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6046;p73">
                <a:extLst>
                  <a:ext uri="{FF2B5EF4-FFF2-40B4-BE49-F238E27FC236}">
                    <a16:creationId xmlns:a16="http://schemas.microsoft.com/office/drawing/2014/main" id="{BF57A928-997F-44F6-A60A-2ECEA76370A6}"/>
                  </a:ext>
                </a:extLst>
              </p:cNvPr>
              <p:cNvSpPr/>
              <p:nvPr/>
            </p:nvSpPr>
            <p:spPr>
              <a:xfrm>
                <a:off x="2150699" y="3623969"/>
                <a:ext cx="24249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925" h="1979" extrusionOk="0">
                    <a:moveTo>
                      <a:pt x="780" y="1"/>
                    </a:moveTo>
                    <a:lnTo>
                      <a:pt x="174" y="463"/>
                    </a:lnTo>
                    <a:cubicBezTo>
                      <a:pt x="73" y="549"/>
                      <a:pt x="1" y="694"/>
                      <a:pt x="15" y="824"/>
                    </a:cubicBezTo>
                    <a:lnTo>
                      <a:pt x="15" y="1978"/>
                    </a:lnTo>
                    <a:lnTo>
                      <a:pt x="694" y="1978"/>
                    </a:lnTo>
                    <a:cubicBezTo>
                      <a:pt x="809" y="1978"/>
                      <a:pt x="925" y="1877"/>
                      <a:pt x="925" y="1747"/>
                    </a:cubicBezTo>
                    <a:lnTo>
                      <a:pt x="925" y="405"/>
                    </a:lnTo>
                    <a:cubicBezTo>
                      <a:pt x="910" y="261"/>
                      <a:pt x="867" y="116"/>
                      <a:pt x="780" y="1"/>
                    </a:cubicBezTo>
                    <a:close/>
                  </a:path>
                </a:pathLst>
              </a:custGeom>
              <a:solidFill>
                <a:srgbClr val="37A76F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6047;p73">
                <a:extLst>
                  <a:ext uri="{FF2B5EF4-FFF2-40B4-BE49-F238E27FC236}">
                    <a16:creationId xmlns:a16="http://schemas.microsoft.com/office/drawing/2014/main" id="{D580831F-D69B-429A-B825-03A8AA678F10}"/>
                  </a:ext>
                </a:extLst>
              </p:cNvPr>
              <p:cNvSpPr/>
              <p:nvPr/>
            </p:nvSpPr>
            <p:spPr>
              <a:xfrm>
                <a:off x="1816930" y="3502882"/>
                <a:ext cx="29938" cy="6548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2498" extrusionOk="0">
                    <a:moveTo>
                      <a:pt x="679" y="0"/>
                    </a:moveTo>
                    <a:cubicBezTo>
                      <a:pt x="304" y="0"/>
                      <a:pt x="1" y="304"/>
                      <a:pt x="1" y="679"/>
                    </a:cubicBezTo>
                    <a:lnTo>
                      <a:pt x="1" y="838"/>
                    </a:lnTo>
                    <a:cubicBezTo>
                      <a:pt x="1" y="1025"/>
                      <a:pt x="30" y="1227"/>
                      <a:pt x="87" y="1415"/>
                    </a:cubicBezTo>
                    <a:lnTo>
                      <a:pt x="448" y="2498"/>
                    </a:lnTo>
                    <a:lnTo>
                      <a:pt x="1141" y="2498"/>
                    </a:lnTo>
                    <a:lnTo>
                      <a:pt x="1141" y="0"/>
                    </a:lnTo>
                    <a:close/>
                  </a:path>
                </a:pathLst>
              </a:custGeom>
              <a:solidFill>
                <a:srgbClr val="667A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16048;p73">
                <a:extLst>
                  <a:ext uri="{FF2B5EF4-FFF2-40B4-BE49-F238E27FC236}">
                    <a16:creationId xmlns:a16="http://schemas.microsoft.com/office/drawing/2014/main" id="{1EFD721C-6421-47BA-A0E7-47A07C8843BE}"/>
                  </a:ext>
                </a:extLst>
              </p:cNvPr>
              <p:cNvSpPr/>
              <p:nvPr/>
            </p:nvSpPr>
            <p:spPr>
              <a:xfrm>
                <a:off x="1828674" y="3496827"/>
                <a:ext cx="71541" cy="71541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2729" extrusionOk="0">
                    <a:moveTo>
                      <a:pt x="693" y="0"/>
                    </a:moveTo>
                    <a:cubicBezTo>
                      <a:pt x="318" y="0"/>
                      <a:pt x="0" y="304"/>
                      <a:pt x="0" y="679"/>
                    </a:cubicBezTo>
                    <a:cubicBezTo>
                      <a:pt x="0" y="939"/>
                      <a:pt x="202" y="1141"/>
                      <a:pt x="462" y="1141"/>
                    </a:cubicBezTo>
                    <a:lnTo>
                      <a:pt x="2281" y="2729"/>
                    </a:lnTo>
                    <a:lnTo>
                      <a:pt x="2671" y="1386"/>
                    </a:lnTo>
                    <a:cubicBezTo>
                      <a:pt x="2714" y="1213"/>
                      <a:pt x="2729" y="1040"/>
                      <a:pt x="2729" y="881"/>
                    </a:cubicBezTo>
                    <a:lnTo>
                      <a:pt x="2729" y="448"/>
                    </a:lnTo>
                    <a:cubicBezTo>
                      <a:pt x="2729" y="203"/>
                      <a:pt x="2526" y="0"/>
                      <a:pt x="2281" y="0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16049;p73">
                <a:extLst>
                  <a:ext uri="{FF2B5EF4-FFF2-40B4-BE49-F238E27FC236}">
                    <a16:creationId xmlns:a16="http://schemas.microsoft.com/office/drawing/2014/main" id="{23055E72-A13F-4924-8158-DDBEC4874557}"/>
                  </a:ext>
                </a:extLst>
              </p:cNvPr>
              <p:cNvSpPr/>
              <p:nvPr/>
            </p:nvSpPr>
            <p:spPr>
              <a:xfrm>
                <a:off x="1840786" y="3586141"/>
                <a:ext cx="35967" cy="26503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1011" extrusionOk="0">
                    <a:moveTo>
                      <a:pt x="0" y="0"/>
                    </a:moveTo>
                    <a:lnTo>
                      <a:pt x="0" y="1011"/>
                    </a:lnTo>
                    <a:lnTo>
                      <a:pt x="1372" y="1011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16050;p73">
                <a:extLst>
                  <a:ext uri="{FF2B5EF4-FFF2-40B4-BE49-F238E27FC236}">
                    <a16:creationId xmlns:a16="http://schemas.microsoft.com/office/drawing/2014/main" id="{EB444240-B280-4C12-AC06-123B02ED1ABD}"/>
                  </a:ext>
                </a:extLst>
              </p:cNvPr>
              <p:cNvSpPr/>
              <p:nvPr/>
            </p:nvSpPr>
            <p:spPr>
              <a:xfrm>
                <a:off x="1840786" y="3586141"/>
                <a:ext cx="35967" cy="14392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549" extrusionOk="0">
                    <a:moveTo>
                      <a:pt x="0" y="0"/>
                    </a:moveTo>
                    <a:lnTo>
                      <a:pt x="0" y="419"/>
                    </a:lnTo>
                    <a:cubicBezTo>
                      <a:pt x="217" y="505"/>
                      <a:pt x="448" y="549"/>
                      <a:pt x="680" y="549"/>
                    </a:cubicBezTo>
                    <a:cubicBezTo>
                      <a:pt x="913" y="549"/>
                      <a:pt x="1148" y="505"/>
                      <a:pt x="1372" y="419"/>
                    </a:cubicBez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94A5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16051;p73">
                <a:extLst>
                  <a:ext uri="{FF2B5EF4-FFF2-40B4-BE49-F238E27FC236}">
                    <a16:creationId xmlns:a16="http://schemas.microsoft.com/office/drawing/2014/main" id="{64635754-CA24-4B0A-8B64-6B3747752D5D}"/>
                  </a:ext>
                </a:extLst>
              </p:cNvPr>
              <p:cNvSpPr/>
              <p:nvPr/>
            </p:nvSpPr>
            <p:spPr>
              <a:xfrm>
                <a:off x="1799156" y="3600507"/>
                <a:ext cx="119226" cy="75342"/>
              </a:xfrm>
              <a:custGeom>
                <a:avLst/>
                <a:gdLst/>
                <a:ahLst/>
                <a:cxnLst/>
                <a:rect l="l" t="t" r="r" b="b"/>
                <a:pathLst>
                  <a:path w="4548" h="2874" extrusionOk="0">
                    <a:moveTo>
                      <a:pt x="1588" y="1"/>
                    </a:moveTo>
                    <a:lnTo>
                      <a:pt x="491" y="318"/>
                    </a:lnTo>
                    <a:cubicBezTo>
                      <a:pt x="202" y="405"/>
                      <a:pt x="0" y="679"/>
                      <a:pt x="0" y="982"/>
                    </a:cubicBezTo>
                    <a:lnTo>
                      <a:pt x="0" y="2642"/>
                    </a:lnTo>
                    <a:cubicBezTo>
                      <a:pt x="0" y="2772"/>
                      <a:pt x="87" y="2873"/>
                      <a:pt x="217" y="2873"/>
                    </a:cubicBezTo>
                    <a:lnTo>
                      <a:pt x="4316" y="2873"/>
                    </a:lnTo>
                    <a:cubicBezTo>
                      <a:pt x="4446" y="2873"/>
                      <a:pt x="4547" y="2772"/>
                      <a:pt x="4547" y="2642"/>
                    </a:cubicBezTo>
                    <a:lnTo>
                      <a:pt x="4547" y="968"/>
                    </a:lnTo>
                    <a:cubicBezTo>
                      <a:pt x="4547" y="665"/>
                      <a:pt x="4345" y="405"/>
                      <a:pt x="4057" y="318"/>
                    </a:cubicBezTo>
                    <a:lnTo>
                      <a:pt x="2960" y="1"/>
                    </a:lnTo>
                    <a:lnTo>
                      <a:pt x="2267" y="463"/>
                    </a:lnTo>
                    <a:lnTo>
                      <a:pt x="1588" y="1"/>
                    </a:lnTo>
                    <a:close/>
                  </a:path>
                </a:pathLst>
              </a:custGeom>
              <a:solidFill>
                <a:srgbClr val="EFF2F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16052;p73">
                <a:extLst>
                  <a:ext uri="{FF2B5EF4-FFF2-40B4-BE49-F238E27FC236}">
                    <a16:creationId xmlns:a16="http://schemas.microsoft.com/office/drawing/2014/main" id="{B0F6E564-5A5C-4127-955C-C559D6D4C611}"/>
                  </a:ext>
                </a:extLst>
              </p:cNvPr>
              <p:cNvSpPr/>
              <p:nvPr/>
            </p:nvSpPr>
            <p:spPr>
              <a:xfrm>
                <a:off x="1852897" y="3612618"/>
                <a:ext cx="11744" cy="63231"/>
              </a:xfrm>
              <a:custGeom>
                <a:avLst/>
                <a:gdLst/>
                <a:ahLst/>
                <a:cxnLst/>
                <a:rect l="l" t="t" r="r" b="b"/>
                <a:pathLst>
                  <a:path w="448" h="2412" extrusionOk="0">
                    <a:moveTo>
                      <a:pt x="101" y="1"/>
                    </a:moveTo>
                    <a:lnTo>
                      <a:pt x="0" y="2411"/>
                    </a:lnTo>
                    <a:lnTo>
                      <a:pt x="448" y="2411"/>
                    </a:lnTo>
                    <a:lnTo>
                      <a:pt x="332" y="1"/>
                    </a:lnTo>
                    <a:close/>
                  </a:path>
                </a:pathLst>
              </a:custGeom>
              <a:solidFill>
                <a:srgbClr val="37A76F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16053;p73">
                <a:extLst>
                  <a:ext uri="{FF2B5EF4-FFF2-40B4-BE49-F238E27FC236}">
                    <a16:creationId xmlns:a16="http://schemas.microsoft.com/office/drawing/2014/main" id="{594B1F87-BB6F-408B-AAC9-0CEF7B878DB2}"/>
                  </a:ext>
                </a:extLst>
              </p:cNvPr>
              <p:cNvSpPr/>
              <p:nvPr/>
            </p:nvSpPr>
            <p:spPr>
              <a:xfrm>
                <a:off x="1822986" y="3526712"/>
                <a:ext cx="71541" cy="65511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2499" extrusionOk="0">
                    <a:moveTo>
                      <a:pt x="881" y="1"/>
                    </a:moveTo>
                    <a:cubicBezTo>
                      <a:pt x="751" y="1"/>
                      <a:pt x="636" y="44"/>
                      <a:pt x="549" y="131"/>
                    </a:cubicBezTo>
                    <a:lnTo>
                      <a:pt x="131" y="549"/>
                    </a:lnTo>
                    <a:cubicBezTo>
                      <a:pt x="44" y="636"/>
                      <a:pt x="1" y="751"/>
                      <a:pt x="1" y="867"/>
                    </a:cubicBezTo>
                    <a:lnTo>
                      <a:pt x="1" y="1127"/>
                    </a:lnTo>
                    <a:cubicBezTo>
                      <a:pt x="1" y="1892"/>
                      <a:pt x="607" y="2498"/>
                      <a:pt x="1358" y="2498"/>
                    </a:cubicBezTo>
                    <a:cubicBezTo>
                      <a:pt x="2123" y="2498"/>
                      <a:pt x="2729" y="1892"/>
                      <a:pt x="2729" y="1127"/>
                    </a:cubicBezTo>
                    <a:lnTo>
                      <a:pt x="2729" y="838"/>
                    </a:lnTo>
                    <a:cubicBezTo>
                      <a:pt x="2729" y="723"/>
                      <a:pt x="2686" y="607"/>
                      <a:pt x="2599" y="520"/>
                    </a:cubicBezTo>
                    <a:cubicBezTo>
                      <a:pt x="2253" y="174"/>
                      <a:pt x="1603" y="15"/>
                      <a:pt x="881" y="1"/>
                    </a:cubicBezTo>
                    <a:close/>
                  </a:path>
                </a:pathLst>
              </a:custGeom>
              <a:solidFill>
                <a:srgbClr val="BCC9D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16054;p73">
                <a:extLst>
                  <a:ext uri="{FF2B5EF4-FFF2-40B4-BE49-F238E27FC236}">
                    <a16:creationId xmlns:a16="http://schemas.microsoft.com/office/drawing/2014/main" id="{B869D487-C0FC-4DE8-A030-C836F1580945}"/>
                  </a:ext>
                </a:extLst>
              </p:cNvPr>
              <p:cNvSpPr/>
              <p:nvPr/>
            </p:nvSpPr>
            <p:spPr>
              <a:xfrm>
                <a:off x="1822986" y="3526712"/>
                <a:ext cx="71174" cy="63991"/>
              </a:xfrm>
              <a:custGeom>
                <a:avLst/>
                <a:gdLst/>
                <a:ahLst/>
                <a:cxnLst/>
                <a:rect l="l" t="t" r="r" b="b"/>
                <a:pathLst>
                  <a:path w="2715" h="2441" extrusionOk="0">
                    <a:moveTo>
                      <a:pt x="867" y="1"/>
                    </a:moveTo>
                    <a:cubicBezTo>
                      <a:pt x="751" y="1"/>
                      <a:pt x="636" y="44"/>
                      <a:pt x="535" y="131"/>
                    </a:cubicBezTo>
                    <a:lnTo>
                      <a:pt x="131" y="549"/>
                    </a:lnTo>
                    <a:cubicBezTo>
                      <a:pt x="44" y="636"/>
                      <a:pt x="1" y="751"/>
                      <a:pt x="1" y="867"/>
                    </a:cubicBezTo>
                    <a:lnTo>
                      <a:pt x="1" y="1127"/>
                    </a:lnTo>
                    <a:cubicBezTo>
                      <a:pt x="1" y="1733"/>
                      <a:pt x="405" y="2267"/>
                      <a:pt x="982" y="2440"/>
                    </a:cubicBezTo>
                    <a:cubicBezTo>
                      <a:pt x="780" y="2195"/>
                      <a:pt x="679" y="1892"/>
                      <a:pt x="679" y="1589"/>
                    </a:cubicBezTo>
                    <a:lnTo>
                      <a:pt x="679" y="925"/>
                    </a:lnTo>
                    <a:cubicBezTo>
                      <a:pt x="679" y="673"/>
                      <a:pt x="882" y="462"/>
                      <a:pt x="1131" y="462"/>
                    </a:cubicBezTo>
                    <a:cubicBezTo>
                      <a:pt x="1139" y="462"/>
                      <a:pt x="1147" y="462"/>
                      <a:pt x="1156" y="463"/>
                    </a:cubicBezTo>
                    <a:cubicBezTo>
                      <a:pt x="1617" y="492"/>
                      <a:pt x="2296" y="578"/>
                      <a:pt x="2715" y="780"/>
                    </a:cubicBezTo>
                    <a:cubicBezTo>
                      <a:pt x="2715" y="679"/>
                      <a:pt x="2657" y="593"/>
                      <a:pt x="2599" y="520"/>
                    </a:cubicBezTo>
                    <a:cubicBezTo>
                      <a:pt x="2238" y="174"/>
                      <a:pt x="1603" y="15"/>
                      <a:pt x="867" y="1"/>
                    </a:cubicBez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16055;p73">
                <a:extLst>
                  <a:ext uri="{FF2B5EF4-FFF2-40B4-BE49-F238E27FC236}">
                    <a16:creationId xmlns:a16="http://schemas.microsoft.com/office/drawing/2014/main" id="{8A5B79CB-689B-499A-A0A6-5C41055F291E}"/>
                  </a:ext>
                </a:extLst>
              </p:cNvPr>
              <p:cNvSpPr/>
              <p:nvPr/>
            </p:nvSpPr>
            <p:spPr>
              <a:xfrm>
                <a:off x="1798763" y="3616026"/>
                <a:ext cx="24249" cy="59823"/>
              </a:xfrm>
              <a:custGeom>
                <a:avLst/>
                <a:gdLst/>
                <a:ahLst/>
                <a:cxnLst/>
                <a:rect l="l" t="t" r="r" b="b"/>
                <a:pathLst>
                  <a:path w="925" h="2282" extrusionOk="0">
                    <a:moveTo>
                      <a:pt x="131" y="1"/>
                    </a:moveTo>
                    <a:cubicBezTo>
                      <a:pt x="59" y="102"/>
                      <a:pt x="15" y="246"/>
                      <a:pt x="15" y="390"/>
                    </a:cubicBezTo>
                    <a:lnTo>
                      <a:pt x="15" y="2050"/>
                    </a:lnTo>
                    <a:cubicBezTo>
                      <a:pt x="1" y="2180"/>
                      <a:pt x="102" y="2281"/>
                      <a:pt x="232" y="2281"/>
                    </a:cubicBezTo>
                    <a:lnTo>
                      <a:pt x="910" y="2281"/>
                    </a:lnTo>
                    <a:lnTo>
                      <a:pt x="925" y="1069"/>
                    </a:lnTo>
                    <a:cubicBezTo>
                      <a:pt x="925" y="881"/>
                      <a:pt x="852" y="708"/>
                      <a:pt x="723" y="578"/>
                    </a:cubicBezTo>
                    <a:lnTo>
                      <a:pt x="131" y="1"/>
                    </a:lnTo>
                    <a:close/>
                  </a:path>
                </a:pathLst>
              </a:custGeom>
              <a:solidFill>
                <a:srgbClr val="E9ED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16056;p73">
                <a:extLst>
                  <a:ext uri="{FF2B5EF4-FFF2-40B4-BE49-F238E27FC236}">
                    <a16:creationId xmlns:a16="http://schemas.microsoft.com/office/drawing/2014/main" id="{36F82D27-B39C-400B-98F0-EE0CB158586C}"/>
                  </a:ext>
                </a:extLst>
              </p:cNvPr>
              <p:cNvSpPr/>
              <p:nvPr/>
            </p:nvSpPr>
            <p:spPr>
              <a:xfrm>
                <a:off x="1852504" y="3612618"/>
                <a:ext cx="12138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49" extrusionOk="0">
                    <a:moveTo>
                      <a:pt x="1" y="1"/>
                    </a:moveTo>
                    <a:lnTo>
                      <a:pt x="1" y="347"/>
                    </a:lnTo>
                    <a:cubicBezTo>
                      <a:pt x="1" y="405"/>
                      <a:pt x="58" y="448"/>
                      <a:pt x="116" y="448"/>
                    </a:cubicBezTo>
                    <a:lnTo>
                      <a:pt x="347" y="448"/>
                    </a:lnTo>
                    <a:cubicBezTo>
                      <a:pt x="405" y="448"/>
                      <a:pt x="463" y="405"/>
                      <a:pt x="463" y="347"/>
                    </a:cubicBezTo>
                    <a:lnTo>
                      <a:pt x="463" y="1"/>
                    </a:lnTo>
                    <a:close/>
                  </a:path>
                </a:pathLst>
              </a:custGeom>
              <a:solidFill>
                <a:srgbClr val="37A7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16057;p73">
                <a:extLst>
                  <a:ext uri="{FF2B5EF4-FFF2-40B4-BE49-F238E27FC236}">
                    <a16:creationId xmlns:a16="http://schemas.microsoft.com/office/drawing/2014/main" id="{728609DE-6CA9-4B5F-AD65-ADFAAA4A2700}"/>
                  </a:ext>
                </a:extLst>
              </p:cNvPr>
              <p:cNvSpPr/>
              <p:nvPr/>
            </p:nvSpPr>
            <p:spPr>
              <a:xfrm>
                <a:off x="1834337" y="3595919"/>
                <a:ext cx="24249" cy="25114"/>
              </a:xfrm>
              <a:custGeom>
                <a:avLst/>
                <a:gdLst/>
                <a:ahLst/>
                <a:cxnLst/>
                <a:rect l="l" t="t" r="r" b="b"/>
                <a:pathLst>
                  <a:path w="925" h="958" extrusionOk="0">
                    <a:moveTo>
                      <a:pt x="203" y="0"/>
                    </a:moveTo>
                    <a:cubicBezTo>
                      <a:pt x="174" y="0"/>
                      <a:pt x="146" y="15"/>
                      <a:pt x="131" y="46"/>
                    </a:cubicBezTo>
                    <a:lnTo>
                      <a:pt x="1" y="248"/>
                    </a:lnTo>
                    <a:lnTo>
                      <a:pt x="347" y="883"/>
                    </a:lnTo>
                    <a:cubicBezTo>
                      <a:pt x="365" y="929"/>
                      <a:pt x="413" y="957"/>
                      <a:pt x="463" y="957"/>
                    </a:cubicBezTo>
                    <a:cubicBezTo>
                      <a:pt x="492" y="957"/>
                      <a:pt x="523" y="948"/>
                      <a:pt x="549" y="926"/>
                    </a:cubicBezTo>
                    <a:lnTo>
                      <a:pt x="925" y="638"/>
                    </a:lnTo>
                    <a:lnTo>
                      <a:pt x="275" y="31"/>
                    </a:lnTo>
                    <a:cubicBezTo>
                      <a:pt x="255" y="11"/>
                      <a:pt x="229" y="0"/>
                      <a:pt x="203" y="0"/>
                    </a:cubicBezTo>
                    <a:close/>
                  </a:path>
                </a:pathLst>
              </a:custGeom>
              <a:solidFill>
                <a:srgbClr val="E9ED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16058;p73">
                <a:extLst>
                  <a:ext uri="{FF2B5EF4-FFF2-40B4-BE49-F238E27FC236}">
                    <a16:creationId xmlns:a16="http://schemas.microsoft.com/office/drawing/2014/main" id="{85A04BF0-7D23-4003-B51C-9474A7254FE1}"/>
                  </a:ext>
                </a:extLst>
              </p:cNvPr>
              <p:cNvSpPr/>
              <p:nvPr/>
            </p:nvSpPr>
            <p:spPr>
              <a:xfrm>
                <a:off x="1858559" y="3595919"/>
                <a:ext cx="24616" cy="25114"/>
              </a:xfrm>
              <a:custGeom>
                <a:avLst/>
                <a:gdLst/>
                <a:ahLst/>
                <a:cxnLst/>
                <a:rect l="l" t="t" r="r" b="b"/>
                <a:pathLst>
                  <a:path w="939" h="958" extrusionOk="0">
                    <a:moveTo>
                      <a:pt x="730" y="0"/>
                    </a:moveTo>
                    <a:cubicBezTo>
                      <a:pt x="708" y="0"/>
                      <a:pt x="685" y="11"/>
                      <a:pt x="665" y="31"/>
                    </a:cubicBezTo>
                    <a:lnTo>
                      <a:pt x="1" y="638"/>
                    </a:lnTo>
                    <a:lnTo>
                      <a:pt x="390" y="926"/>
                    </a:lnTo>
                    <a:cubicBezTo>
                      <a:pt x="417" y="948"/>
                      <a:pt x="445" y="957"/>
                      <a:pt x="473" y="957"/>
                    </a:cubicBezTo>
                    <a:cubicBezTo>
                      <a:pt x="520" y="957"/>
                      <a:pt x="565" y="929"/>
                      <a:pt x="592" y="883"/>
                    </a:cubicBezTo>
                    <a:lnTo>
                      <a:pt x="939" y="248"/>
                    </a:lnTo>
                    <a:lnTo>
                      <a:pt x="795" y="46"/>
                    </a:lnTo>
                    <a:cubicBezTo>
                      <a:pt x="779" y="15"/>
                      <a:pt x="755" y="0"/>
                      <a:pt x="730" y="0"/>
                    </a:cubicBezTo>
                    <a:close/>
                  </a:path>
                </a:pathLst>
              </a:custGeom>
              <a:solidFill>
                <a:srgbClr val="E9ED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16059;p73">
                <a:extLst>
                  <a:ext uri="{FF2B5EF4-FFF2-40B4-BE49-F238E27FC236}">
                    <a16:creationId xmlns:a16="http://schemas.microsoft.com/office/drawing/2014/main" id="{8F4662D6-C875-43C0-A6F2-7BB151B050CC}"/>
                  </a:ext>
                </a:extLst>
              </p:cNvPr>
              <p:cNvSpPr/>
              <p:nvPr/>
            </p:nvSpPr>
            <p:spPr>
              <a:xfrm>
                <a:off x="1900556" y="3395401"/>
                <a:ext cx="178288" cy="208540"/>
              </a:xfrm>
              <a:custGeom>
                <a:avLst/>
                <a:gdLst/>
                <a:ahLst/>
                <a:cxnLst/>
                <a:rect l="l" t="t" r="r" b="b"/>
                <a:pathLst>
                  <a:path w="6801" h="7955" extrusionOk="0">
                    <a:moveTo>
                      <a:pt x="3408" y="1"/>
                    </a:moveTo>
                    <a:cubicBezTo>
                      <a:pt x="1777" y="1"/>
                      <a:pt x="578" y="1141"/>
                      <a:pt x="448" y="2960"/>
                    </a:cubicBezTo>
                    <a:cubicBezTo>
                      <a:pt x="290" y="5212"/>
                      <a:pt x="88" y="6468"/>
                      <a:pt x="30" y="6886"/>
                    </a:cubicBezTo>
                    <a:cubicBezTo>
                      <a:pt x="1" y="6987"/>
                      <a:pt x="59" y="7089"/>
                      <a:pt x="145" y="7132"/>
                    </a:cubicBezTo>
                    <a:cubicBezTo>
                      <a:pt x="578" y="7348"/>
                      <a:pt x="1921" y="7955"/>
                      <a:pt x="3408" y="7955"/>
                    </a:cubicBezTo>
                    <a:cubicBezTo>
                      <a:pt x="4895" y="7955"/>
                      <a:pt x="6237" y="7348"/>
                      <a:pt x="6670" y="7132"/>
                    </a:cubicBezTo>
                    <a:cubicBezTo>
                      <a:pt x="6757" y="7089"/>
                      <a:pt x="6800" y="6987"/>
                      <a:pt x="6786" y="6886"/>
                    </a:cubicBezTo>
                    <a:cubicBezTo>
                      <a:pt x="6728" y="6468"/>
                      <a:pt x="6526" y="5212"/>
                      <a:pt x="6367" y="2960"/>
                    </a:cubicBezTo>
                    <a:cubicBezTo>
                      <a:pt x="6237" y="1127"/>
                      <a:pt x="5039" y="1"/>
                      <a:pt x="3408" y="1"/>
                    </a:cubicBezTo>
                    <a:close/>
                  </a:path>
                </a:pathLst>
              </a:custGeom>
              <a:solidFill>
                <a:srgbClr val="667A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16060;p73">
                <a:extLst>
                  <a:ext uri="{FF2B5EF4-FFF2-40B4-BE49-F238E27FC236}">
                    <a16:creationId xmlns:a16="http://schemas.microsoft.com/office/drawing/2014/main" id="{3C7F8523-2C4D-4859-B8E5-557E0FC8694F}"/>
                  </a:ext>
                </a:extLst>
              </p:cNvPr>
              <p:cNvSpPr/>
              <p:nvPr/>
            </p:nvSpPr>
            <p:spPr>
              <a:xfrm>
                <a:off x="1942579" y="3395401"/>
                <a:ext cx="136266" cy="208593"/>
              </a:xfrm>
              <a:custGeom>
                <a:avLst/>
                <a:gdLst/>
                <a:ahLst/>
                <a:cxnLst/>
                <a:rect l="l" t="t" r="r" b="b"/>
                <a:pathLst>
                  <a:path w="5198" h="7957" extrusionOk="0">
                    <a:moveTo>
                      <a:pt x="1805" y="1"/>
                    </a:moveTo>
                    <a:cubicBezTo>
                      <a:pt x="1689" y="1"/>
                      <a:pt x="1574" y="1"/>
                      <a:pt x="1473" y="15"/>
                    </a:cubicBezTo>
                    <a:cubicBezTo>
                      <a:pt x="202" y="145"/>
                      <a:pt x="0" y="1935"/>
                      <a:pt x="1227" y="2310"/>
                    </a:cubicBezTo>
                    <a:lnTo>
                      <a:pt x="1256" y="2310"/>
                    </a:lnTo>
                    <a:lnTo>
                      <a:pt x="1718" y="7955"/>
                    </a:lnTo>
                    <a:cubicBezTo>
                      <a:pt x="1768" y="7956"/>
                      <a:pt x="1817" y="7957"/>
                      <a:pt x="1867" y="7957"/>
                    </a:cubicBezTo>
                    <a:cubicBezTo>
                      <a:pt x="3324" y="7957"/>
                      <a:pt x="4634" y="7355"/>
                      <a:pt x="5067" y="7132"/>
                    </a:cubicBezTo>
                    <a:cubicBezTo>
                      <a:pt x="5154" y="7089"/>
                      <a:pt x="5197" y="6987"/>
                      <a:pt x="5183" y="6886"/>
                    </a:cubicBezTo>
                    <a:cubicBezTo>
                      <a:pt x="5125" y="6468"/>
                      <a:pt x="4923" y="5212"/>
                      <a:pt x="4764" y="2960"/>
                    </a:cubicBezTo>
                    <a:cubicBezTo>
                      <a:pt x="4634" y="1127"/>
                      <a:pt x="3436" y="1"/>
                      <a:pt x="1805" y="1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16061;p73">
                <a:extLst>
                  <a:ext uri="{FF2B5EF4-FFF2-40B4-BE49-F238E27FC236}">
                    <a16:creationId xmlns:a16="http://schemas.microsoft.com/office/drawing/2014/main" id="{35CD06AC-21D9-4D2D-95EF-CB4F3E12F20E}"/>
                  </a:ext>
                </a:extLst>
              </p:cNvPr>
              <p:cNvSpPr/>
              <p:nvPr/>
            </p:nvSpPr>
            <p:spPr>
              <a:xfrm>
                <a:off x="1888471" y="3556230"/>
                <a:ext cx="202852" cy="119619"/>
              </a:xfrm>
              <a:custGeom>
                <a:avLst/>
                <a:gdLst/>
                <a:ahLst/>
                <a:cxnLst/>
                <a:rect l="l" t="t" r="r" b="b"/>
                <a:pathLst>
                  <a:path w="7738" h="4563" extrusionOk="0">
                    <a:moveTo>
                      <a:pt x="2728" y="1"/>
                    </a:moveTo>
                    <a:lnTo>
                      <a:pt x="2728" y="1011"/>
                    </a:lnTo>
                    <a:cubicBezTo>
                      <a:pt x="2728" y="1184"/>
                      <a:pt x="2627" y="1343"/>
                      <a:pt x="2454" y="1430"/>
                    </a:cubicBezTo>
                    <a:lnTo>
                      <a:pt x="549" y="2267"/>
                    </a:lnTo>
                    <a:cubicBezTo>
                      <a:pt x="217" y="2411"/>
                      <a:pt x="0" y="2744"/>
                      <a:pt x="0" y="3104"/>
                    </a:cubicBezTo>
                    <a:lnTo>
                      <a:pt x="0" y="4331"/>
                    </a:lnTo>
                    <a:cubicBezTo>
                      <a:pt x="0" y="4447"/>
                      <a:pt x="101" y="4562"/>
                      <a:pt x="231" y="4562"/>
                    </a:cubicBezTo>
                    <a:lnTo>
                      <a:pt x="7506" y="4562"/>
                    </a:lnTo>
                    <a:cubicBezTo>
                      <a:pt x="7636" y="4562"/>
                      <a:pt x="7737" y="4447"/>
                      <a:pt x="7737" y="4331"/>
                    </a:cubicBezTo>
                    <a:lnTo>
                      <a:pt x="7737" y="3104"/>
                    </a:lnTo>
                    <a:cubicBezTo>
                      <a:pt x="7737" y="2744"/>
                      <a:pt x="7521" y="2411"/>
                      <a:pt x="7189" y="2267"/>
                    </a:cubicBezTo>
                    <a:lnTo>
                      <a:pt x="5269" y="1430"/>
                    </a:lnTo>
                    <a:cubicBezTo>
                      <a:pt x="5110" y="1343"/>
                      <a:pt x="5009" y="1184"/>
                      <a:pt x="5009" y="1011"/>
                    </a:cubicBezTo>
                    <a:lnTo>
                      <a:pt x="5009" y="1"/>
                    </a:ln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16062;p73">
                <a:extLst>
                  <a:ext uri="{FF2B5EF4-FFF2-40B4-BE49-F238E27FC236}">
                    <a16:creationId xmlns:a16="http://schemas.microsoft.com/office/drawing/2014/main" id="{2C393050-EA06-4C86-BF18-C57AEBDED640}"/>
                  </a:ext>
                </a:extLst>
              </p:cNvPr>
              <p:cNvSpPr/>
              <p:nvPr/>
            </p:nvSpPr>
            <p:spPr>
              <a:xfrm>
                <a:off x="1888471" y="3599380"/>
                <a:ext cx="202852" cy="76469"/>
              </a:xfrm>
              <a:custGeom>
                <a:avLst/>
                <a:gdLst/>
                <a:ahLst/>
                <a:cxnLst/>
                <a:rect l="l" t="t" r="r" b="b"/>
                <a:pathLst>
                  <a:path w="7738" h="2917" extrusionOk="0">
                    <a:moveTo>
                      <a:pt x="1963" y="0"/>
                    </a:moveTo>
                    <a:lnTo>
                      <a:pt x="549" y="621"/>
                    </a:lnTo>
                    <a:cubicBezTo>
                      <a:pt x="217" y="765"/>
                      <a:pt x="0" y="1098"/>
                      <a:pt x="0" y="1458"/>
                    </a:cubicBezTo>
                    <a:lnTo>
                      <a:pt x="0" y="2685"/>
                    </a:lnTo>
                    <a:cubicBezTo>
                      <a:pt x="0" y="2801"/>
                      <a:pt x="101" y="2916"/>
                      <a:pt x="231" y="2916"/>
                    </a:cubicBezTo>
                    <a:lnTo>
                      <a:pt x="7506" y="2916"/>
                    </a:lnTo>
                    <a:cubicBezTo>
                      <a:pt x="7636" y="2916"/>
                      <a:pt x="7737" y="2801"/>
                      <a:pt x="7737" y="2685"/>
                    </a:cubicBezTo>
                    <a:lnTo>
                      <a:pt x="7737" y="1458"/>
                    </a:lnTo>
                    <a:cubicBezTo>
                      <a:pt x="7737" y="1098"/>
                      <a:pt x="7521" y="765"/>
                      <a:pt x="7189" y="621"/>
                    </a:cubicBezTo>
                    <a:lnTo>
                      <a:pt x="5774" y="0"/>
                    </a:lnTo>
                    <a:cubicBezTo>
                      <a:pt x="5442" y="881"/>
                      <a:pt x="4655" y="1321"/>
                      <a:pt x="3869" y="1321"/>
                    </a:cubicBezTo>
                    <a:cubicBezTo>
                      <a:pt x="3082" y="1321"/>
                      <a:pt x="2295" y="881"/>
                      <a:pt x="1963" y="0"/>
                    </a:cubicBezTo>
                    <a:close/>
                  </a:path>
                </a:pathLst>
              </a:custGeom>
              <a:solidFill>
                <a:srgbClr val="63A53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16063;p73">
                <a:extLst>
                  <a:ext uri="{FF2B5EF4-FFF2-40B4-BE49-F238E27FC236}">
                    <a16:creationId xmlns:a16="http://schemas.microsoft.com/office/drawing/2014/main" id="{CDEE17DC-80C0-4756-B892-8577AB8F9E40}"/>
                  </a:ext>
                </a:extLst>
              </p:cNvPr>
              <p:cNvSpPr/>
              <p:nvPr/>
            </p:nvSpPr>
            <p:spPr>
              <a:xfrm>
                <a:off x="1959985" y="3556230"/>
                <a:ext cx="59823" cy="23961"/>
              </a:xfrm>
              <a:custGeom>
                <a:avLst/>
                <a:gdLst/>
                <a:ahLst/>
                <a:cxnLst/>
                <a:rect l="l" t="t" r="r" b="b"/>
                <a:pathLst>
                  <a:path w="2282" h="914" extrusionOk="0">
                    <a:moveTo>
                      <a:pt x="0" y="1"/>
                    </a:moveTo>
                    <a:lnTo>
                      <a:pt x="0" y="665"/>
                    </a:lnTo>
                    <a:cubicBezTo>
                      <a:pt x="361" y="831"/>
                      <a:pt x="751" y="914"/>
                      <a:pt x="1141" y="914"/>
                    </a:cubicBezTo>
                    <a:cubicBezTo>
                      <a:pt x="1530" y="914"/>
                      <a:pt x="1920" y="831"/>
                      <a:pt x="2281" y="665"/>
                    </a:cubicBezTo>
                    <a:lnTo>
                      <a:pt x="2281" y="1"/>
                    </a:lnTo>
                    <a:close/>
                  </a:path>
                </a:pathLst>
              </a:custGeom>
              <a:solidFill>
                <a:srgbClr val="94A5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16064;p73">
                <a:extLst>
                  <a:ext uri="{FF2B5EF4-FFF2-40B4-BE49-F238E27FC236}">
                    <a16:creationId xmlns:a16="http://schemas.microsoft.com/office/drawing/2014/main" id="{85429E91-42A6-4032-85BB-F71574B01CB5}"/>
                  </a:ext>
                </a:extLst>
              </p:cNvPr>
              <p:cNvSpPr/>
              <p:nvPr/>
            </p:nvSpPr>
            <p:spPr>
              <a:xfrm>
                <a:off x="1929707" y="3456062"/>
                <a:ext cx="119619" cy="112069"/>
              </a:xfrm>
              <a:custGeom>
                <a:avLst/>
                <a:gdLst/>
                <a:ahLst/>
                <a:cxnLst/>
                <a:rect l="l" t="t" r="r" b="b"/>
                <a:pathLst>
                  <a:path w="4563" h="4275" extrusionOk="0">
                    <a:moveTo>
                      <a:pt x="1655" y="1"/>
                    </a:moveTo>
                    <a:cubicBezTo>
                      <a:pt x="1489" y="1"/>
                      <a:pt x="1344" y="98"/>
                      <a:pt x="1271" y="256"/>
                    </a:cubicBezTo>
                    <a:cubicBezTo>
                      <a:pt x="1025" y="733"/>
                      <a:pt x="665" y="1137"/>
                      <a:pt x="203" y="1426"/>
                    </a:cubicBezTo>
                    <a:cubicBezTo>
                      <a:pt x="87" y="1512"/>
                      <a:pt x="15" y="1642"/>
                      <a:pt x="15" y="1786"/>
                    </a:cubicBezTo>
                    <a:lnTo>
                      <a:pt x="15" y="1916"/>
                    </a:lnTo>
                    <a:cubicBezTo>
                      <a:pt x="0" y="3143"/>
                      <a:pt x="924" y="4168"/>
                      <a:pt x="2137" y="4269"/>
                    </a:cubicBezTo>
                    <a:cubicBezTo>
                      <a:pt x="2188" y="4273"/>
                      <a:pt x="2239" y="4274"/>
                      <a:pt x="2290" y="4274"/>
                    </a:cubicBezTo>
                    <a:cubicBezTo>
                      <a:pt x="3536" y="4274"/>
                      <a:pt x="4562" y="3265"/>
                      <a:pt x="4562" y="2003"/>
                    </a:cubicBezTo>
                    <a:lnTo>
                      <a:pt x="4562" y="1599"/>
                    </a:lnTo>
                    <a:cubicBezTo>
                      <a:pt x="4562" y="1411"/>
                      <a:pt x="4490" y="1223"/>
                      <a:pt x="4346" y="1093"/>
                    </a:cubicBezTo>
                    <a:cubicBezTo>
                      <a:pt x="3985" y="776"/>
                      <a:pt x="3162" y="213"/>
                      <a:pt x="1747" y="11"/>
                    </a:cubicBezTo>
                    <a:cubicBezTo>
                      <a:pt x="1716" y="4"/>
                      <a:pt x="1685" y="1"/>
                      <a:pt x="1655" y="1"/>
                    </a:cubicBezTo>
                    <a:close/>
                  </a:path>
                </a:pathLst>
              </a:custGeom>
              <a:solidFill>
                <a:srgbClr val="BCC9D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16065;p73">
                <a:extLst>
                  <a:ext uri="{FF2B5EF4-FFF2-40B4-BE49-F238E27FC236}">
                    <a16:creationId xmlns:a16="http://schemas.microsoft.com/office/drawing/2014/main" id="{A2747919-97AB-4266-9060-13423F10ED97}"/>
                  </a:ext>
                </a:extLst>
              </p:cNvPr>
              <p:cNvSpPr/>
              <p:nvPr/>
            </p:nvSpPr>
            <p:spPr>
              <a:xfrm>
                <a:off x="1929707" y="3456062"/>
                <a:ext cx="116971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4462" h="4270" extrusionOk="0">
                    <a:moveTo>
                      <a:pt x="1655" y="1"/>
                    </a:moveTo>
                    <a:cubicBezTo>
                      <a:pt x="1489" y="1"/>
                      <a:pt x="1344" y="98"/>
                      <a:pt x="1271" y="256"/>
                    </a:cubicBezTo>
                    <a:cubicBezTo>
                      <a:pt x="1227" y="328"/>
                      <a:pt x="1184" y="415"/>
                      <a:pt x="1126" y="487"/>
                    </a:cubicBezTo>
                    <a:cubicBezTo>
                      <a:pt x="895" y="863"/>
                      <a:pt x="578" y="1180"/>
                      <a:pt x="217" y="1426"/>
                    </a:cubicBezTo>
                    <a:cubicBezTo>
                      <a:pt x="87" y="1512"/>
                      <a:pt x="15" y="1656"/>
                      <a:pt x="15" y="1801"/>
                    </a:cubicBezTo>
                    <a:lnTo>
                      <a:pt x="15" y="1931"/>
                    </a:lnTo>
                    <a:cubicBezTo>
                      <a:pt x="0" y="3100"/>
                      <a:pt x="852" y="4096"/>
                      <a:pt x="2021" y="4269"/>
                    </a:cubicBezTo>
                    <a:cubicBezTo>
                      <a:pt x="1603" y="3836"/>
                      <a:pt x="1386" y="3273"/>
                      <a:pt x="1386" y="2696"/>
                    </a:cubicBezTo>
                    <a:lnTo>
                      <a:pt x="1386" y="1267"/>
                    </a:lnTo>
                    <a:cubicBezTo>
                      <a:pt x="1386" y="1021"/>
                      <a:pt x="1560" y="834"/>
                      <a:pt x="1790" y="805"/>
                    </a:cubicBezTo>
                    <a:cubicBezTo>
                      <a:pt x="1953" y="789"/>
                      <a:pt x="2115" y="782"/>
                      <a:pt x="2278" y="782"/>
                    </a:cubicBezTo>
                    <a:cubicBezTo>
                      <a:pt x="3027" y="782"/>
                      <a:pt x="3773" y="944"/>
                      <a:pt x="4461" y="1252"/>
                    </a:cubicBezTo>
                    <a:cubicBezTo>
                      <a:pt x="4432" y="1195"/>
                      <a:pt x="4389" y="1137"/>
                      <a:pt x="4346" y="1093"/>
                    </a:cubicBezTo>
                    <a:cubicBezTo>
                      <a:pt x="3985" y="776"/>
                      <a:pt x="3147" y="213"/>
                      <a:pt x="1747" y="11"/>
                    </a:cubicBezTo>
                    <a:cubicBezTo>
                      <a:pt x="1716" y="4"/>
                      <a:pt x="1685" y="1"/>
                      <a:pt x="1655" y="1"/>
                    </a:cubicBez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16066;p73">
                <a:extLst>
                  <a:ext uri="{FF2B5EF4-FFF2-40B4-BE49-F238E27FC236}">
                    <a16:creationId xmlns:a16="http://schemas.microsoft.com/office/drawing/2014/main" id="{385E2AD8-2490-46A5-BAD7-064B522AA99E}"/>
                  </a:ext>
                </a:extLst>
              </p:cNvPr>
              <p:cNvSpPr/>
              <p:nvPr/>
            </p:nvSpPr>
            <p:spPr>
              <a:xfrm>
                <a:off x="1888471" y="3619067"/>
                <a:ext cx="41629" cy="56782"/>
              </a:xfrm>
              <a:custGeom>
                <a:avLst/>
                <a:gdLst/>
                <a:ahLst/>
                <a:cxnLst/>
                <a:rect l="l" t="t" r="r" b="b"/>
                <a:pathLst>
                  <a:path w="1588" h="2166" extrusionOk="0">
                    <a:moveTo>
                      <a:pt x="346" y="0"/>
                    </a:moveTo>
                    <a:cubicBezTo>
                      <a:pt x="130" y="173"/>
                      <a:pt x="0" y="433"/>
                      <a:pt x="0" y="707"/>
                    </a:cubicBezTo>
                    <a:lnTo>
                      <a:pt x="0" y="1934"/>
                    </a:lnTo>
                    <a:cubicBezTo>
                      <a:pt x="0" y="2064"/>
                      <a:pt x="101" y="2165"/>
                      <a:pt x="231" y="2165"/>
                    </a:cubicBezTo>
                    <a:lnTo>
                      <a:pt x="1588" y="2165"/>
                    </a:lnTo>
                    <a:lnTo>
                      <a:pt x="1588" y="1530"/>
                    </a:lnTo>
                    <a:cubicBezTo>
                      <a:pt x="1588" y="1357"/>
                      <a:pt x="1516" y="1184"/>
                      <a:pt x="1386" y="1054"/>
                    </a:cubicBezTo>
                    <a:lnTo>
                      <a:pt x="346" y="0"/>
                    </a:ln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16067;p73">
                <a:extLst>
                  <a:ext uri="{FF2B5EF4-FFF2-40B4-BE49-F238E27FC236}">
                    <a16:creationId xmlns:a16="http://schemas.microsoft.com/office/drawing/2014/main" id="{4F864B22-382D-4FB4-9710-98CE415C9DAC}"/>
                  </a:ext>
                </a:extLst>
              </p:cNvPr>
              <p:cNvSpPr/>
              <p:nvPr/>
            </p:nvSpPr>
            <p:spPr>
              <a:xfrm>
                <a:off x="2049667" y="3619067"/>
                <a:ext cx="41656" cy="56782"/>
              </a:xfrm>
              <a:custGeom>
                <a:avLst/>
                <a:gdLst/>
                <a:ahLst/>
                <a:cxnLst/>
                <a:rect l="l" t="t" r="r" b="b"/>
                <a:pathLst>
                  <a:path w="1589" h="2166" extrusionOk="0">
                    <a:moveTo>
                      <a:pt x="1242" y="0"/>
                    </a:moveTo>
                    <a:lnTo>
                      <a:pt x="203" y="1054"/>
                    </a:lnTo>
                    <a:cubicBezTo>
                      <a:pt x="73" y="1184"/>
                      <a:pt x="1" y="1357"/>
                      <a:pt x="1" y="1530"/>
                    </a:cubicBezTo>
                    <a:lnTo>
                      <a:pt x="1" y="2165"/>
                    </a:lnTo>
                    <a:lnTo>
                      <a:pt x="1357" y="2165"/>
                    </a:lnTo>
                    <a:cubicBezTo>
                      <a:pt x="1487" y="2165"/>
                      <a:pt x="1588" y="2064"/>
                      <a:pt x="1588" y="1934"/>
                    </a:cubicBezTo>
                    <a:lnTo>
                      <a:pt x="1588" y="707"/>
                    </a:lnTo>
                    <a:cubicBezTo>
                      <a:pt x="1588" y="433"/>
                      <a:pt x="1459" y="173"/>
                      <a:pt x="1242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6" name="Google Shape;9682;p69">
              <a:extLst>
                <a:ext uri="{FF2B5EF4-FFF2-40B4-BE49-F238E27FC236}">
                  <a16:creationId xmlns:a16="http://schemas.microsoft.com/office/drawing/2014/main" id="{84F4A6CB-CE7A-4254-A33B-A32B63CADE82}"/>
                </a:ext>
              </a:extLst>
            </p:cNvPr>
            <p:cNvGrpSpPr/>
            <p:nvPr/>
          </p:nvGrpSpPr>
          <p:grpSpPr>
            <a:xfrm>
              <a:off x="6661321" y="419031"/>
              <a:ext cx="1717897" cy="2051026"/>
              <a:chOff x="7159964" y="1971904"/>
              <a:chExt cx="291564" cy="348103"/>
            </a:xfrm>
          </p:grpSpPr>
          <p:sp>
            <p:nvSpPr>
              <p:cNvPr id="167" name="Google Shape;9683;p69">
                <a:extLst>
                  <a:ext uri="{FF2B5EF4-FFF2-40B4-BE49-F238E27FC236}">
                    <a16:creationId xmlns:a16="http://schemas.microsoft.com/office/drawing/2014/main" id="{19C78E83-5A24-4155-934A-7E1244B9F686}"/>
                  </a:ext>
                </a:extLst>
              </p:cNvPr>
              <p:cNvSpPr/>
              <p:nvPr/>
            </p:nvSpPr>
            <p:spPr>
              <a:xfrm>
                <a:off x="7204947" y="1994277"/>
                <a:ext cx="167906" cy="153752"/>
              </a:xfrm>
              <a:custGeom>
                <a:avLst/>
                <a:gdLst/>
                <a:ahLst/>
                <a:cxnLst/>
                <a:rect l="l" t="t" r="r" b="b"/>
                <a:pathLst>
                  <a:path w="6394" h="5855" extrusionOk="0">
                    <a:moveTo>
                      <a:pt x="642" y="1"/>
                    </a:moveTo>
                    <a:cubicBezTo>
                      <a:pt x="288" y="1"/>
                      <a:pt x="1" y="288"/>
                      <a:pt x="1" y="642"/>
                    </a:cubicBezTo>
                    <a:lnTo>
                      <a:pt x="1" y="4058"/>
                    </a:lnTo>
                    <a:cubicBezTo>
                      <a:pt x="1" y="4413"/>
                      <a:pt x="288" y="4700"/>
                      <a:pt x="642" y="4700"/>
                    </a:cubicBezTo>
                    <a:lnTo>
                      <a:pt x="2345" y="4700"/>
                    </a:lnTo>
                    <a:lnTo>
                      <a:pt x="4059" y="5839"/>
                    </a:lnTo>
                    <a:cubicBezTo>
                      <a:pt x="4076" y="5850"/>
                      <a:pt x="4095" y="5855"/>
                      <a:pt x="4114" y="5855"/>
                    </a:cubicBezTo>
                    <a:cubicBezTo>
                      <a:pt x="4177" y="5855"/>
                      <a:pt x="4236" y="5800"/>
                      <a:pt x="4221" y="5733"/>
                    </a:cubicBezTo>
                    <a:lnTo>
                      <a:pt x="4049" y="4700"/>
                    </a:lnTo>
                    <a:lnTo>
                      <a:pt x="5752" y="4700"/>
                    </a:lnTo>
                    <a:cubicBezTo>
                      <a:pt x="6107" y="4700"/>
                      <a:pt x="6394" y="4413"/>
                      <a:pt x="6394" y="4058"/>
                    </a:cubicBezTo>
                    <a:lnTo>
                      <a:pt x="6394" y="642"/>
                    </a:lnTo>
                    <a:cubicBezTo>
                      <a:pt x="6394" y="288"/>
                      <a:pt x="6107" y="1"/>
                      <a:pt x="5752" y="1"/>
                    </a:cubicBezTo>
                    <a:close/>
                  </a:path>
                </a:pathLst>
              </a:custGeom>
              <a:solidFill>
                <a:srgbClr val="C5D1D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9684;p69">
                <a:extLst>
                  <a:ext uri="{FF2B5EF4-FFF2-40B4-BE49-F238E27FC236}">
                    <a16:creationId xmlns:a16="http://schemas.microsoft.com/office/drawing/2014/main" id="{C06E2220-AF4F-4228-AFA7-19192FDADDD7}"/>
                  </a:ext>
                </a:extLst>
              </p:cNvPr>
              <p:cNvSpPr/>
              <p:nvPr/>
            </p:nvSpPr>
            <p:spPr>
              <a:xfrm>
                <a:off x="7204711" y="1994277"/>
                <a:ext cx="156851" cy="112130"/>
              </a:xfrm>
              <a:custGeom>
                <a:avLst/>
                <a:gdLst/>
                <a:ahLst/>
                <a:cxnLst/>
                <a:rect l="l" t="t" r="r" b="b"/>
                <a:pathLst>
                  <a:path w="5973" h="4270" extrusionOk="0">
                    <a:moveTo>
                      <a:pt x="641" y="1"/>
                    </a:moveTo>
                    <a:cubicBezTo>
                      <a:pt x="297" y="1"/>
                      <a:pt x="0" y="288"/>
                      <a:pt x="10" y="642"/>
                    </a:cubicBezTo>
                    <a:lnTo>
                      <a:pt x="10" y="4058"/>
                    </a:lnTo>
                    <a:cubicBezTo>
                      <a:pt x="10" y="4125"/>
                      <a:pt x="19" y="4202"/>
                      <a:pt x="48" y="4269"/>
                    </a:cubicBezTo>
                    <a:lnTo>
                      <a:pt x="4910" y="4269"/>
                    </a:lnTo>
                    <a:cubicBezTo>
                      <a:pt x="5503" y="4269"/>
                      <a:pt x="5972" y="3791"/>
                      <a:pt x="5972" y="3207"/>
                    </a:cubicBezTo>
                    <a:lnTo>
                      <a:pt x="5972" y="39"/>
                    </a:lnTo>
                    <a:cubicBezTo>
                      <a:pt x="5905" y="20"/>
                      <a:pt x="5838" y="1"/>
                      <a:pt x="5761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9694;p69">
                <a:extLst>
                  <a:ext uri="{FF2B5EF4-FFF2-40B4-BE49-F238E27FC236}">
                    <a16:creationId xmlns:a16="http://schemas.microsoft.com/office/drawing/2014/main" id="{FF5AADD0-EE37-4E9A-ACF1-E361277445E4}"/>
                  </a:ext>
                </a:extLst>
              </p:cNvPr>
              <p:cNvSpPr/>
              <p:nvPr/>
            </p:nvSpPr>
            <p:spPr>
              <a:xfrm>
                <a:off x="7337140" y="2141806"/>
                <a:ext cx="33718" cy="73922"/>
              </a:xfrm>
              <a:custGeom>
                <a:avLst/>
                <a:gdLst/>
                <a:ahLst/>
                <a:cxnLst/>
                <a:rect l="l" t="t" r="r" b="b"/>
                <a:pathLst>
                  <a:path w="1284" h="2815" extrusionOk="0">
                    <a:moveTo>
                      <a:pt x="776" y="0"/>
                    </a:moveTo>
                    <a:cubicBezTo>
                      <a:pt x="345" y="0"/>
                      <a:pt x="1" y="345"/>
                      <a:pt x="1" y="776"/>
                    </a:cubicBezTo>
                    <a:lnTo>
                      <a:pt x="1" y="948"/>
                    </a:lnTo>
                    <a:cubicBezTo>
                      <a:pt x="1" y="1168"/>
                      <a:pt x="39" y="1388"/>
                      <a:pt x="106" y="1599"/>
                    </a:cubicBezTo>
                    <a:lnTo>
                      <a:pt x="518" y="2814"/>
                    </a:lnTo>
                    <a:lnTo>
                      <a:pt x="1283" y="2814"/>
                    </a:lnTo>
                    <a:lnTo>
                      <a:pt x="1283" y="0"/>
                    </a:ln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9695;p69">
                <a:extLst>
                  <a:ext uri="{FF2B5EF4-FFF2-40B4-BE49-F238E27FC236}">
                    <a16:creationId xmlns:a16="http://schemas.microsoft.com/office/drawing/2014/main" id="{2B1C8523-5864-452A-A151-273B1DE38E43}"/>
                  </a:ext>
                </a:extLst>
              </p:cNvPr>
              <p:cNvSpPr/>
              <p:nvPr/>
            </p:nvSpPr>
            <p:spPr>
              <a:xfrm>
                <a:off x="7350717" y="2135031"/>
                <a:ext cx="80697" cy="80697"/>
              </a:xfrm>
              <a:custGeom>
                <a:avLst/>
                <a:gdLst/>
                <a:ahLst/>
                <a:cxnLst/>
                <a:rect l="l" t="t" r="r" b="b"/>
                <a:pathLst>
                  <a:path w="3073" h="3073" extrusionOk="0">
                    <a:moveTo>
                      <a:pt x="766" y="0"/>
                    </a:moveTo>
                    <a:cubicBezTo>
                      <a:pt x="345" y="0"/>
                      <a:pt x="1" y="345"/>
                      <a:pt x="1" y="766"/>
                    </a:cubicBezTo>
                    <a:cubicBezTo>
                      <a:pt x="1" y="1053"/>
                      <a:pt x="230" y="1282"/>
                      <a:pt x="508" y="1282"/>
                    </a:cubicBezTo>
                    <a:lnTo>
                      <a:pt x="2556" y="3072"/>
                    </a:lnTo>
                    <a:lnTo>
                      <a:pt x="2986" y="1560"/>
                    </a:lnTo>
                    <a:cubicBezTo>
                      <a:pt x="3044" y="1378"/>
                      <a:pt x="3073" y="1187"/>
                      <a:pt x="3073" y="995"/>
                    </a:cubicBezTo>
                    <a:lnTo>
                      <a:pt x="3073" y="517"/>
                    </a:lnTo>
                    <a:cubicBezTo>
                      <a:pt x="3073" y="230"/>
                      <a:pt x="2843" y="0"/>
                      <a:pt x="2556" y="0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9696;p69">
                <a:extLst>
                  <a:ext uri="{FF2B5EF4-FFF2-40B4-BE49-F238E27FC236}">
                    <a16:creationId xmlns:a16="http://schemas.microsoft.com/office/drawing/2014/main" id="{D22AFB3A-4672-4A85-B4A3-0DEBE8FA811C}"/>
                  </a:ext>
                </a:extLst>
              </p:cNvPr>
              <p:cNvSpPr/>
              <p:nvPr/>
            </p:nvSpPr>
            <p:spPr>
              <a:xfrm>
                <a:off x="7364030" y="2235791"/>
                <a:ext cx="40493" cy="29936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140" extrusionOk="0">
                    <a:moveTo>
                      <a:pt x="1" y="1"/>
                    </a:moveTo>
                    <a:lnTo>
                      <a:pt x="1" y="1140"/>
                    </a:lnTo>
                    <a:lnTo>
                      <a:pt x="1542" y="1140"/>
                    </a:lnTo>
                    <a:lnTo>
                      <a:pt x="1542" y="1"/>
                    </a:lnTo>
                    <a:close/>
                  </a:path>
                </a:pathLst>
              </a:custGeom>
              <a:solidFill>
                <a:srgbClr val="ACBD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9697;p69">
                <a:extLst>
                  <a:ext uri="{FF2B5EF4-FFF2-40B4-BE49-F238E27FC236}">
                    <a16:creationId xmlns:a16="http://schemas.microsoft.com/office/drawing/2014/main" id="{D2B86695-3473-44AC-8A8D-E33EE525BC96}"/>
                  </a:ext>
                </a:extLst>
              </p:cNvPr>
              <p:cNvSpPr/>
              <p:nvPr/>
            </p:nvSpPr>
            <p:spPr>
              <a:xfrm>
                <a:off x="7364030" y="2236053"/>
                <a:ext cx="40493" cy="16281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620" extrusionOk="0">
                    <a:moveTo>
                      <a:pt x="1" y="0"/>
                    </a:moveTo>
                    <a:lnTo>
                      <a:pt x="1" y="469"/>
                    </a:lnTo>
                    <a:cubicBezTo>
                      <a:pt x="250" y="570"/>
                      <a:pt x="510" y="620"/>
                      <a:pt x="771" y="620"/>
                    </a:cubicBezTo>
                    <a:cubicBezTo>
                      <a:pt x="1032" y="620"/>
                      <a:pt x="1293" y="570"/>
                      <a:pt x="1542" y="469"/>
                    </a:cubicBezTo>
                    <a:lnTo>
                      <a:pt x="1542" y="0"/>
                    </a:lnTo>
                    <a:close/>
                  </a:path>
                </a:pathLst>
              </a:custGeom>
              <a:solidFill>
                <a:srgbClr val="96ABB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9698;p69">
                <a:extLst>
                  <a:ext uri="{FF2B5EF4-FFF2-40B4-BE49-F238E27FC236}">
                    <a16:creationId xmlns:a16="http://schemas.microsoft.com/office/drawing/2014/main" id="{403C34BF-6858-4B5A-9436-878620CD6B5D}"/>
                  </a:ext>
                </a:extLst>
              </p:cNvPr>
              <p:cNvSpPr/>
              <p:nvPr/>
            </p:nvSpPr>
            <p:spPr>
              <a:xfrm>
                <a:off x="7317051" y="2252124"/>
                <a:ext cx="134477" cy="67882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2585" extrusionOk="0">
                    <a:moveTo>
                      <a:pt x="1790" y="1"/>
                    </a:moveTo>
                    <a:lnTo>
                      <a:pt x="555" y="355"/>
                    </a:lnTo>
                    <a:cubicBezTo>
                      <a:pt x="230" y="451"/>
                      <a:pt x="0" y="757"/>
                      <a:pt x="0" y="1092"/>
                    </a:cubicBezTo>
                    <a:lnTo>
                      <a:pt x="0" y="2326"/>
                    </a:lnTo>
                    <a:cubicBezTo>
                      <a:pt x="0" y="2470"/>
                      <a:pt x="115" y="2585"/>
                      <a:pt x="258" y="2585"/>
                    </a:cubicBezTo>
                    <a:lnTo>
                      <a:pt x="4862" y="2585"/>
                    </a:lnTo>
                    <a:cubicBezTo>
                      <a:pt x="5005" y="2585"/>
                      <a:pt x="5120" y="2470"/>
                      <a:pt x="5120" y="2326"/>
                    </a:cubicBezTo>
                    <a:lnTo>
                      <a:pt x="5120" y="1092"/>
                    </a:lnTo>
                    <a:cubicBezTo>
                      <a:pt x="5120" y="757"/>
                      <a:pt x="4891" y="451"/>
                      <a:pt x="4565" y="355"/>
                    </a:cubicBezTo>
                    <a:lnTo>
                      <a:pt x="3331" y="1"/>
                    </a:lnTo>
                    <a:lnTo>
                      <a:pt x="2555" y="518"/>
                    </a:lnTo>
                    <a:lnTo>
                      <a:pt x="1790" y="1"/>
                    </a:lnTo>
                    <a:close/>
                  </a:path>
                </a:pathLst>
              </a:custGeom>
              <a:solidFill>
                <a:srgbClr val="6E829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9699;p69">
                <a:extLst>
                  <a:ext uri="{FF2B5EF4-FFF2-40B4-BE49-F238E27FC236}">
                    <a16:creationId xmlns:a16="http://schemas.microsoft.com/office/drawing/2014/main" id="{4799154A-3631-4E08-A30C-5CE57528D8CB}"/>
                  </a:ext>
                </a:extLst>
              </p:cNvPr>
              <p:cNvSpPr/>
              <p:nvPr/>
            </p:nvSpPr>
            <p:spPr>
              <a:xfrm>
                <a:off x="7377607" y="2265701"/>
                <a:ext cx="13340" cy="54306"/>
              </a:xfrm>
              <a:custGeom>
                <a:avLst/>
                <a:gdLst/>
                <a:ahLst/>
                <a:cxnLst/>
                <a:rect l="l" t="t" r="r" b="b"/>
                <a:pathLst>
                  <a:path w="508" h="2068" extrusionOk="0">
                    <a:moveTo>
                      <a:pt x="125" y="1"/>
                    </a:moveTo>
                    <a:lnTo>
                      <a:pt x="1" y="2068"/>
                    </a:lnTo>
                    <a:lnTo>
                      <a:pt x="508" y="2068"/>
                    </a:lnTo>
                    <a:lnTo>
                      <a:pt x="383" y="1"/>
                    </a:lnTo>
                    <a:close/>
                  </a:path>
                </a:pathLst>
              </a:custGeom>
              <a:solidFill>
                <a:srgbClr val="63A53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9700;p69">
                <a:extLst>
                  <a:ext uri="{FF2B5EF4-FFF2-40B4-BE49-F238E27FC236}">
                    <a16:creationId xmlns:a16="http://schemas.microsoft.com/office/drawing/2014/main" id="{34D283B0-372B-491A-B964-E21D35992845}"/>
                  </a:ext>
                </a:extLst>
              </p:cNvPr>
              <p:cNvSpPr/>
              <p:nvPr/>
            </p:nvSpPr>
            <p:spPr>
              <a:xfrm>
                <a:off x="7343941" y="2168906"/>
                <a:ext cx="80697" cy="73712"/>
              </a:xfrm>
              <a:custGeom>
                <a:avLst/>
                <a:gdLst/>
                <a:ahLst/>
                <a:cxnLst/>
                <a:rect l="l" t="t" r="r" b="b"/>
                <a:pathLst>
                  <a:path w="3073" h="2807" extrusionOk="0">
                    <a:moveTo>
                      <a:pt x="955" y="1"/>
                    </a:moveTo>
                    <a:cubicBezTo>
                      <a:pt x="823" y="1"/>
                      <a:pt x="701" y="57"/>
                      <a:pt x="613" y="155"/>
                    </a:cubicBezTo>
                    <a:lnTo>
                      <a:pt x="153" y="615"/>
                    </a:lnTo>
                    <a:cubicBezTo>
                      <a:pt x="58" y="710"/>
                      <a:pt x="0" y="835"/>
                      <a:pt x="0" y="978"/>
                    </a:cubicBezTo>
                    <a:lnTo>
                      <a:pt x="0" y="1275"/>
                    </a:lnTo>
                    <a:cubicBezTo>
                      <a:pt x="0" y="2117"/>
                      <a:pt x="689" y="2806"/>
                      <a:pt x="1531" y="2806"/>
                    </a:cubicBezTo>
                    <a:cubicBezTo>
                      <a:pt x="2383" y="2806"/>
                      <a:pt x="3072" y="2117"/>
                      <a:pt x="3072" y="1275"/>
                    </a:cubicBezTo>
                    <a:lnTo>
                      <a:pt x="3072" y="949"/>
                    </a:lnTo>
                    <a:cubicBezTo>
                      <a:pt x="3072" y="815"/>
                      <a:pt x="3015" y="682"/>
                      <a:pt x="2919" y="586"/>
                    </a:cubicBezTo>
                    <a:cubicBezTo>
                      <a:pt x="2527" y="203"/>
                      <a:pt x="1799" y="31"/>
                      <a:pt x="986" y="2"/>
                    </a:cubicBezTo>
                    <a:cubicBezTo>
                      <a:pt x="975" y="1"/>
                      <a:pt x="965" y="1"/>
                      <a:pt x="955" y="1"/>
                    </a:cubicBezTo>
                    <a:close/>
                  </a:path>
                </a:pathLst>
              </a:custGeom>
              <a:solidFill>
                <a:srgbClr val="BECBD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9701;p69">
                <a:extLst>
                  <a:ext uri="{FF2B5EF4-FFF2-40B4-BE49-F238E27FC236}">
                    <a16:creationId xmlns:a16="http://schemas.microsoft.com/office/drawing/2014/main" id="{A89AAB7B-DADD-4A25-95F1-5603688230F1}"/>
                  </a:ext>
                </a:extLst>
              </p:cNvPr>
              <p:cNvSpPr/>
              <p:nvPr/>
            </p:nvSpPr>
            <p:spPr>
              <a:xfrm>
                <a:off x="7343941" y="2168906"/>
                <a:ext cx="80434" cy="72189"/>
              </a:xfrm>
              <a:custGeom>
                <a:avLst/>
                <a:gdLst/>
                <a:ahLst/>
                <a:cxnLst/>
                <a:rect l="l" t="t" r="r" b="b"/>
                <a:pathLst>
                  <a:path w="3063" h="2749" extrusionOk="0">
                    <a:moveTo>
                      <a:pt x="955" y="1"/>
                    </a:moveTo>
                    <a:cubicBezTo>
                      <a:pt x="823" y="1"/>
                      <a:pt x="701" y="57"/>
                      <a:pt x="613" y="146"/>
                    </a:cubicBezTo>
                    <a:lnTo>
                      <a:pt x="153" y="615"/>
                    </a:lnTo>
                    <a:cubicBezTo>
                      <a:pt x="58" y="710"/>
                      <a:pt x="0" y="835"/>
                      <a:pt x="0" y="969"/>
                    </a:cubicBezTo>
                    <a:lnTo>
                      <a:pt x="0" y="1275"/>
                    </a:lnTo>
                    <a:cubicBezTo>
                      <a:pt x="0" y="1954"/>
                      <a:pt x="450" y="2557"/>
                      <a:pt x="1110" y="2749"/>
                    </a:cubicBezTo>
                    <a:cubicBezTo>
                      <a:pt x="890" y="2471"/>
                      <a:pt x="766" y="2136"/>
                      <a:pt x="766" y="1792"/>
                    </a:cubicBezTo>
                    <a:lnTo>
                      <a:pt x="766" y="1036"/>
                    </a:lnTo>
                    <a:cubicBezTo>
                      <a:pt x="766" y="751"/>
                      <a:pt x="996" y="527"/>
                      <a:pt x="1277" y="527"/>
                    </a:cubicBezTo>
                    <a:cubicBezTo>
                      <a:pt x="1288" y="527"/>
                      <a:pt x="1300" y="528"/>
                      <a:pt x="1311" y="528"/>
                    </a:cubicBezTo>
                    <a:cubicBezTo>
                      <a:pt x="1828" y="557"/>
                      <a:pt x="2594" y="643"/>
                      <a:pt x="3063" y="873"/>
                    </a:cubicBezTo>
                    <a:cubicBezTo>
                      <a:pt x="3053" y="768"/>
                      <a:pt x="2996" y="662"/>
                      <a:pt x="2919" y="586"/>
                    </a:cubicBezTo>
                    <a:cubicBezTo>
                      <a:pt x="2527" y="203"/>
                      <a:pt x="1799" y="21"/>
                      <a:pt x="986" y="2"/>
                    </a:cubicBezTo>
                    <a:cubicBezTo>
                      <a:pt x="975" y="1"/>
                      <a:pt x="965" y="1"/>
                      <a:pt x="955" y="1"/>
                    </a:cubicBezTo>
                    <a:close/>
                  </a:path>
                </a:pathLst>
              </a:custGeom>
              <a:solidFill>
                <a:srgbClr val="ACBD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9702;p69">
                <a:extLst>
                  <a:ext uri="{FF2B5EF4-FFF2-40B4-BE49-F238E27FC236}">
                    <a16:creationId xmlns:a16="http://schemas.microsoft.com/office/drawing/2014/main" id="{83417B86-4EC9-4677-839E-46F27C39BB20}"/>
                  </a:ext>
                </a:extLst>
              </p:cNvPr>
              <p:cNvSpPr/>
              <p:nvPr/>
            </p:nvSpPr>
            <p:spPr>
              <a:xfrm>
                <a:off x="7317051" y="2269482"/>
                <a:ext cx="26916" cy="50524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924" extrusionOk="0">
                    <a:moveTo>
                      <a:pt x="144" y="0"/>
                    </a:moveTo>
                    <a:cubicBezTo>
                      <a:pt x="48" y="125"/>
                      <a:pt x="0" y="278"/>
                      <a:pt x="0" y="440"/>
                    </a:cubicBezTo>
                    <a:lnTo>
                      <a:pt x="0" y="1665"/>
                    </a:lnTo>
                    <a:cubicBezTo>
                      <a:pt x="0" y="1809"/>
                      <a:pt x="115" y="1924"/>
                      <a:pt x="258" y="1924"/>
                    </a:cubicBezTo>
                    <a:lnTo>
                      <a:pt x="1024" y="1924"/>
                    </a:lnTo>
                    <a:lnTo>
                      <a:pt x="1024" y="1206"/>
                    </a:lnTo>
                    <a:cubicBezTo>
                      <a:pt x="1024" y="995"/>
                      <a:pt x="948" y="804"/>
                      <a:pt x="804" y="660"/>
                    </a:cubicBezTo>
                    <a:lnTo>
                      <a:pt x="144" y="0"/>
                    </a:ln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9703;p69">
                <a:extLst>
                  <a:ext uri="{FF2B5EF4-FFF2-40B4-BE49-F238E27FC236}">
                    <a16:creationId xmlns:a16="http://schemas.microsoft.com/office/drawing/2014/main" id="{D47CB38A-E30A-415B-8AF1-6C889E518045}"/>
                  </a:ext>
                </a:extLst>
              </p:cNvPr>
              <p:cNvSpPr/>
              <p:nvPr/>
            </p:nvSpPr>
            <p:spPr>
              <a:xfrm>
                <a:off x="7424612" y="2269482"/>
                <a:ext cx="26916" cy="50524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924" extrusionOk="0">
                    <a:moveTo>
                      <a:pt x="881" y="0"/>
                    </a:moveTo>
                    <a:lnTo>
                      <a:pt x="220" y="660"/>
                    </a:lnTo>
                    <a:cubicBezTo>
                      <a:pt x="77" y="804"/>
                      <a:pt x="0" y="995"/>
                      <a:pt x="0" y="1206"/>
                    </a:cubicBezTo>
                    <a:lnTo>
                      <a:pt x="0" y="1924"/>
                    </a:lnTo>
                    <a:lnTo>
                      <a:pt x="766" y="1924"/>
                    </a:lnTo>
                    <a:cubicBezTo>
                      <a:pt x="909" y="1924"/>
                      <a:pt x="1024" y="1809"/>
                      <a:pt x="1024" y="1665"/>
                    </a:cubicBezTo>
                    <a:lnTo>
                      <a:pt x="1024" y="440"/>
                    </a:lnTo>
                    <a:cubicBezTo>
                      <a:pt x="1024" y="278"/>
                      <a:pt x="976" y="125"/>
                      <a:pt x="881" y="0"/>
                    </a:cubicBez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9704;p69">
                <a:extLst>
                  <a:ext uri="{FF2B5EF4-FFF2-40B4-BE49-F238E27FC236}">
                    <a16:creationId xmlns:a16="http://schemas.microsoft.com/office/drawing/2014/main" id="{FAF49E3B-9277-45BF-9810-46B34FC47F90}"/>
                  </a:ext>
                </a:extLst>
              </p:cNvPr>
              <p:cNvSpPr/>
              <p:nvPr/>
            </p:nvSpPr>
            <p:spPr>
              <a:xfrm>
                <a:off x="7377607" y="2265701"/>
                <a:ext cx="13340" cy="1334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508" extrusionOk="0">
                    <a:moveTo>
                      <a:pt x="1" y="1"/>
                    </a:moveTo>
                    <a:lnTo>
                      <a:pt x="1" y="403"/>
                    </a:lnTo>
                    <a:cubicBezTo>
                      <a:pt x="1" y="460"/>
                      <a:pt x="48" y="508"/>
                      <a:pt x="106" y="508"/>
                    </a:cubicBezTo>
                    <a:lnTo>
                      <a:pt x="402" y="508"/>
                    </a:lnTo>
                    <a:cubicBezTo>
                      <a:pt x="460" y="508"/>
                      <a:pt x="508" y="460"/>
                      <a:pt x="508" y="403"/>
                    </a:cubicBezTo>
                    <a:lnTo>
                      <a:pt x="508" y="1"/>
                    </a:lnTo>
                    <a:close/>
                  </a:path>
                </a:pathLst>
              </a:custGeom>
              <a:solidFill>
                <a:srgbClr val="63A537">
                  <a:lumMod val="75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9705;p69">
                <a:extLst>
                  <a:ext uri="{FF2B5EF4-FFF2-40B4-BE49-F238E27FC236}">
                    <a16:creationId xmlns:a16="http://schemas.microsoft.com/office/drawing/2014/main" id="{6EA2B194-1482-46AA-A286-F319953CF28D}"/>
                  </a:ext>
                </a:extLst>
              </p:cNvPr>
              <p:cNvSpPr/>
              <p:nvPr/>
            </p:nvSpPr>
            <p:spPr>
              <a:xfrm>
                <a:off x="7356756" y="2246899"/>
                <a:ext cx="27415" cy="28229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1075" extrusionOk="0">
                    <a:moveTo>
                      <a:pt x="235" y="1"/>
                    </a:moveTo>
                    <a:cubicBezTo>
                      <a:pt x="204" y="1"/>
                      <a:pt x="174" y="15"/>
                      <a:pt x="153" y="47"/>
                    </a:cubicBezTo>
                    <a:lnTo>
                      <a:pt x="0" y="286"/>
                    </a:lnTo>
                    <a:lnTo>
                      <a:pt x="383" y="994"/>
                    </a:lnTo>
                    <a:cubicBezTo>
                      <a:pt x="412" y="1047"/>
                      <a:pt x="464" y="1075"/>
                      <a:pt x="517" y="1075"/>
                    </a:cubicBezTo>
                    <a:cubicBezTo>
                      <a:pt x="550" y="1075"/>
                      <a:pt x="583" y="1064"/>
                      <a:pt x="613" y="1042"/>
                    </a:cubicBezTo>
                    <a:lnTo>
                      <a:pt x="1043" y="717"/>
                    </a:lnTo>
                    <a:lnTo>
                      <a:pt x="306" y="28"/>
                    </a:lnTo>
                    <a:cubicBezTo>
                      <a:pt x="285" y="10"/>
                      <a:pt x="260" y="1"/>
                      <a:pt x="235" y="1"/>
                    </a:cubicBez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9706;p69">
                <a:extLst>
                  <a:ext uri="{FF2B5EF4-FFF2-40B4-BE49-F238E27FC236}">
                    <a16:creationId xmlns:a16="http://schemas.microsoft.com/office/drawing/2014/main" id="{136C6650-9612-46FC-AE7A-221C95053DED}"/>
                  </a:ext>
                </a:extLst>
              </p:cNvPr>
              <p:cNvSpPr/>
              <p:nvPr/>
            </p:nvSpPr>
            <p:spPr>
              <a:xfrm>
                <a:off x="7384146" y="2246899"/>
                <a:ext cx="27678" cy="28229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1075" extrusionOk="0">
                    <a:moveTo>
                      <a:pt x="813" y="1"/>
                    </a:moveTo>
                    <a:cubicBezTo>
                      <a:pt x="786" y="1"/>
                      <a:pt x="759" y="10"/>
                      <a:pt x="737" y="28"/>
                    </a:cubicBezTo>
                    <a:lnTo>
                      <a:pt x="0" y="717"/>
                    </a:lnTo>
                    <a:lnTo>
                      <a:pt x="441" y="1042"/>
                    </a:lnTo>
                    <a:cubicBezTo>
                      <a:pt x="466" y="1064"/>
                      <a:pt x="499" y="1075"/>
                      <a:pt x="532" y="1075"/>
                    </a:cubicBezTo>
                    <a:cubicBezTo>
                      <a:pt x="585" y="1075"/>
                      <a:pt x="637" y="1047"/>
                      <a:pt x="661" y="994"/>
                    </a:cubicBezTo>
                    <a:lnTo>
                      <a:pt x="1053" y="286"/>
                    </a:lnTo>
                    <a:lnTo>
                      <a:pt x="900" y="47"/>
                    </a:lnTo>
                    <a:cubicBezTo>
                      <a:pt x="879" y="15"/>
                      <a:pt x="846" y="1"/>
                      <a:pt x="813" y="1"/>
                    </a:cubicBez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9707;p69">
                <a:extLst>
                  <a:ext uri="{FF2B5EF4-FFF2-40B4-BE49-F238E27FC236}">
                    <a16:creationId xmlns:a16="http://schemas.microsoft.com/office/drawing/2014/main" id="{2D83C3C2-2C8B-4306-B864-DA26E0CBBD54}"/>
                  </a:ext>
                </a:extLst>
              </p:cNvPr>
              <p:cNvSpPr/>
              <p:nvPr/>
            </p:nvSpPr>
            <p:spPr>
              <a:xfrm>
                <a:off x="7159964" y="1971904"/>
                <a:ext cx="190516" cy="164151"/>
              </a:xfrm>
              <a:custGeom>
                <a:avLst/>
                <a:gdLst/>
                <a:ahLst/>
                <a:cxnLst/>
                <a:rect l="l" t="t" r="r" b="b"/>
                <a:pathLst>
                  <a:path w="7255" h="6251" extrusionOk="0">
                    <a:moveTo>
                      <a:pt x="642" y="1"/>
                    </a:moveTo>
                    <a:cubicBezTo>
                      <a:pt x="288" y="1"/>
                      <a:pt x="1" y="288"/>
                      <a:pt x="1" y="642"/>
                    </a:cubicBezTo>
                    <a:lnTo>
                      <a:pt x="1" y="4059"/>
                    </a:lnTo>
                    <a:cubicBezTo>
                      <a:pt x="1" y="4413"/>
                      <a:pt x="288" y="4700"/>
                      <a:pt x="642" y="4700"/>
                    </a:cubicBezTo>
                    <a:lnTo>
                      <a:pt x="2987" y="4700"/>
                    </a:lnTo>
                    <a:lnTo>
                      <a:pt x="2632" y="6116"/>
                    </a:lnTo>
                    <a:cubicBezTo>
                      <a:pt x="2611" y="6189"/>
                      <a:pt x="2672" y="6251"/>
                      <a:pt x="2736" y="6251"/>
                    </a:cubicBezTo>
                    <a:cubicBezTo>
                      <a:pt x="2756" y="6251"/>
                      <a:pt x="2777" y="6245"/>
                      <a:pt x="2795" y="6231"/>
                    </a:cubicBezTo>
                    <a:lnTo>
                      <a:pt x="4901" y="4700"/>
                    </a:lnTo>
                    <a:lnTo>
                      <a:pt x="6614" y="4700"/>
                    </a:lnTo>
                    <a:cubicBezTo>
                      <a:pt x="6968" y="4700"/>
                      <a:pt x="7255" y="4413"/>
                      <a:pt x="7255" y="4059"/>
                    </a:cubicBezTo>
                    <a:lnTo>
                      <a:pt x="7255" y="642"/>
                    </a:lnTo>
                    <a:cubicBezTo>
                      <a:pt x="7255" y="288"/>
                      <a:pt x="6968" y="1"/>
                      <a:pt x="6614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9708;p69">
                <a:extLst>
                  <a:ext uri="{FF2B5EF4-FFF2-40B4-BE49-F238E27FC236}">
                    <a16:creationId xmlns:a16="http://schemas.microsoft.com/office/drawing/2014/main" id="{5A08CDE2-9325-4775-9986-F9CB8382E210}"/>
                  </a:ext>
                </a:extLst>
              </p:cNvPr>
              <p:cNvSpPr/>
              <p:nvPr/>
            </p:nvSpPr>
            <p:spPr>
              <a:xfrm>
                <a:off x="7191896" y="2000055"/>
                <a:ext cx="31670" cy="11082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422" extrusionOk="0">
                    <a:moveTo>
                      <a:pt x="287" y="1"/>
                    </a:moveTo>
                    <a:cubicBezTo>
                      <a:pt x="0" y="1"/>
                      <a:pt x="0" y="422"/>
                      <a:pt x="287" y="422"/>
                    </a:cubicBezTo>
                    <a:lnTo>
                      <a:pt x="919" y="422"/>
                    </a:lnTo>
                    <a:cubicBezTo>
                      <a:pt x="1206" y="422"/>
                      <a:pt x="1206" y="1"/>
                      <a:pt x="919" y="1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9709;p69">
                <a:extLst>
                  <a:ext uri="{FF2B5EF4-FFF2-40B4-BE49-F238E27FC236}">
                    <a16:creationId xmlns:a16="http://schemas.microsoft.com/office/drawing/2014/main" id="{25CBD067-46D2-424E-ADF5-999638968438}"/>
                  </a:ext>
                </a:extLst>
              </p:cNvPr>
              <p:cNvSpPr/>
              <p:nvPr/>
            </p:nvSpPr>
            <p:spPr>
              <a:xfrm>
                <a:off x="7231102" y="2000055"/>
                <a:ext cx="87735" cy="11082"/>
              </a:xfrm>
              <a:custGeom>
                <a:avLst/>
                <a:gdLst/>
                <a:ahLst/>
                <a:cxnLst/>
                <a:rect l="l" t="t" r="r" b="b"/>
                <a:pathLst>
                  <a:path w="3341" h="422" extrusionOk="0">
                    <a:moveTo>
                      <a:pt x="278" y="1"/>
                    </a:moveTo>
                    <a:cubicBezTo>
                      <a:pt x="0" y="1"/>
                      <a:pt x="0" y="422"/>
                      <a:pt x="278" y="422"/>
                    </a:cubicBezTo>
                    <a:lnTo>
                      <a:pt x="3053" y="422"/>
                    </a:lnTo>
                    <a:cubicBezTo>
                      <a:pt x="3340" y="422"/>
                      <a:pt x="3340" y="1"/>
                      <a:pt x="3053" y="1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9710;p69">
                <a:extLst>
                  <a:ext uri="{FF2B5EF4-FFF2-40B4-BE49-F238E27FC236}">
                    <a16:creationId xmlns:a16="http://schemas.microsoft.com/office/drawing/2014/main" id="{358A144E-A06C-447A-97F9-F8B3E5D20F85}"/>
                  </a:ext>
                </a:extLst>
              </p:cNvPr>
              <p:cNvSpPr/>
              <p:nvPr/>
            </p:nvSpPr>
            <p:spPr>
              <a:xfrm>
                <a:off x="7191896" y="2027969"/>
                <a:ext cx="126941" cy="11318"/>
              </a:xfrm>
              <a:custGeom>
                <a:avLst/>
                <a:gdLst/>
                <a:ahLst/>
                <a:cxnLst/>
                <a:rect l="l" t="t" r="r" b="b"/>
                <a:pathLst>
                  <a:path w="4834" h="431" extrusionOk="0">
                    <a:moveTo>
                      <a:pt x="287" y="0"/>
                    </a:moveTo>
                    <a:cubicBezTo>
                      <a:pt x="0" y="0"/>
                      <a:pt x="0" y="431"/>
                      <a:pt x="287" y="431"/>
                    </a:cubicBezTo>
                    <a:lnTo>
                      <a:pt x="4546" y="431"/>
                    </a:lnTo>
                    <a:cubicBezTo>
                      <a:pt x="4833" y="431"/>
                      <a:pt x="4833" y="0"/>
                      <a:pt x="4546" y="0"/>
                    </a:cubicBezTo>
                    <a:close/>
                  </a:path>
                </a:pathLst>
              </a:custGeom>
              <a:solidFill>
                <a:srgbClr val="76899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9711;p69">
                <a:extLst>
                  <a:ext uri="{FF2B5EF4-FFF2-40B4-BE49-F238E27FC236}">
                    <a16:creationId xmlns:a16="http://schemas.microsoft.com/office/drawing/2014/main" id="{F53231B4-DAA1-4294-8828-CCCB95A81872}"/>
                  </a:ext>
                </a:extLst>
              </p:cNvPr>
              <p:cNvSpPr/>
              <p:nvPr/>
            </p:nvSpPr>
            <p:spPr>
              <a:xfrm>
                <a:off x="7191896" y="2056093"/>
                <a:ext cx="87735" cy="11108"/>
              </a:xfrm>
              <a:custGeom>
                <a:avLst/>
                <a:gdLst/>
                <a:ahLst/>
                <a:cxnLst/>
                <a:rect l="l" t="t" r="r" b="b"/>
                <a:pathLst>
                  <a:path w="3341" h="423" extrusionOk="0">
                    <a:moveTo>
                      <a:pt x="287" y="1"/>
                    </a:moveTo>
                    <a:cubicBezTo>
                      <a:pt x="0" y="1"/>
                      <a:pt x="0" y="422"/>
                      <a:pt x="287" y="422"/>
                    </a:cubicBezTo>
                    <a:lnTo>
                      <a:pt x="3053" y="422"/>
                    </a:lnTo>
                    <a:cubicBezTo>
                      <a:pt x="3340" y="422"/>
                      <a:pt x="3340" y="1"/>
                      <a:pt x="3053" y="1"/>
                    </a:cubicBezTo>
                    <a:close/>
                  </a:path>
                </a:pathLst>
              </a:custGeom>
              <a:solidFill>
                <a:srgbClr val="6379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9712;p69">
                <a:extLst>
                  <a:ext uri="{FF2B5EF4-FFF2-40B4-BE49-F238E27FC236}">
                    <a16:creationId xmlns:a16="http://schemas.microsoft.com/office/drawing/2014/main" id="{72E6EEC9-2F6A-424E-B2C9-176D5C0B61A0}"/>
                  </a:ext>
                </a:extLst>
              </p:cNvPr>
              <p:cNvSpPr/>
              <p:nvPr/>
            </p:nvSpPr>
            <p:spPr>
              <a:xfrm>
                <a:off x="7286878" y="2056093"/>
                <a:ext cx="31958" cy="11108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423" extrusionOk="0">
                    <a:moveTo>
                      <a:pt x="288" y="1"/>
                    </a:moveTo>
                    <a:cubicBezTo>
                      <a:pt x="1" y="1"/>
                      <a:pt x="1" y="422"/>
                      <a:pt x="288" y="422"/>
                    </a:cubicBezTo>
                    <a:lnTo>
                      <a:pt x="929" y="422"/>
                    </a:lnTo>
                    <a:cubicBezTo>
                      <a:pt x="1216" y="422"/>
                      <a:pt x="1216" y="1"/>
                      <a:pt x="929" y="1"/>
                    </a:cubicBezTo>
                    <a:close/>
                  </a:path>
                </a:pathLst>
              </a:custGeom>
              <a:solidFill>
                <a:srgbClr val="76899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69717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9"/>
          <p:cNvSpPr txBox="1">
            <a:spLocks noGrp="1"/>
          </p:cNvSpPr>
          <p:nvPr>
            <p:ph type="ctrTitle"/>
          </p:nvPr>
        </p:nvSpPr>
        <p:spPr>
          <a:xfrm>
            <a:off x="2453163" y="2020273"/>
            <a:ext cx="9258852" cy="1755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/>
            <a:r>
              <a:rPr lang="en-US" sz="3733" b="1" dirty="0"/>
              <a:t>NEPBIS School-Wide Coach Training </a:t>
            </a:r>
            <a:br>
              <a:rPr lang="en-US" sz="4267" dirty="0"/>
            </a:br>
            <a:r>
              <a:rPr lang="en-US" sz="3733" dirty="0">
                <a:solidFill>
                  <a:schemeClr val="accent4"/>
                </a:solidFill>
              </a:rPr>
              <a:t>Year 4:  January, 2022</a:t>
            </a:r>
            <a:endParaRPr lang="en-US" sz="4267" dirty="0">
              <a:solidFill>
                <a:schemeClr val="accent4"/>
              </a:solidFill>
            </a:endParaRPr>
          </a:p>
        </p:txBody>
      </p:sp>
      <p:sp>
        <p:nvSpPr>
          <p:cNvPr id="290" name="Google Shape;290;p29"/>
          <p:cNvSpPr txBox="1">
            <a:spLocks noGrp="1"/>
          </p:cNvSpPr>
          <p:nvPr>
            <p:ph type="subTitle" idx="1"/>
          </p:nvPr>
        </p:nvSpPr>
        <p:spPr>
          <a:xfrm>
            <a:off x="3769896" y="3775875"/>
            <a:ext cx="6625389" cy="247778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3200" dirty="0"/>
              <a:t>INSERT TRAINER NAME</a:t>
            </a:r>
          </a:p>
          <a:p>
            <a:pPr marL="0" indent="0"/>
            <a:endParaRPr lang="en" sz="1867" dirty="0"/>
          </a:p>
          <a:p>
            <a:pPr marL="0" indent="0"/>
            <a:endParaRPr lang="en" sz="1867" dirty="0"/>
          </a:p>
          <a:p>
            <a:pPr marL="0" indent="0"/>
            <a:r>
              <a:rPr lang="en" i="1" dirty="0"/>
              <a:t>with support from Brandi Simonsen, Jen Freeman, Susannah Everett, Adam Feinberg, </a:t>
            </a:r>
          </a:p>
          <a:p>
            <a:pPr marL="0" indent="0"/>
            <a:r>
              <a:rPr lang="en" i="1" dirty="0"/>
              <a:t>Katie Meyer, &amp; Karen Robbie</a:t>
            </a:r>
            <a:endParaRPr i="1" dirty="0"/>
          </a:p>
        </p:txBody>
      </p:sp>
      <p:sp>
        <p:nvSpPr>
          <p:cNvPr id="291" name="Google Shape;291;p29"/>
          <p:cNvSpPr/>
          <p:nvPr/>
        </p:nvSpPr>
        <p:spPr>
          <a:xfrm>
            <a:off x="6748367" y="735807"/>
            <a:ext cx="850800" cy="850800"/>
          </a:xfrm>
          <a:prstGeom prst="donut">
            <a:avLst>
              <a:gd name="adj" fmla="val 17089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defRPr/>
            </a:pPr>
            <a:endParaRPr sz="24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04FE52-F119-4241-8F05-B0D641E4D1A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26511" y="32557"/>
            <a:ext cx="2833687" cy="7032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6CFFD5-8E74-41F7-97A5-25CBBD9445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4223" y="698200"/>
            <a:ext cx="899088" cy="92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6651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1840"/>
        </a:solidFill>
        <a:effectLst/>
      </p:bgPr>
    </p:bg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8"/>
          <p:cNvSpPr/>
          <p:nvPr/>
        </p:nvSpPr>
        <p:spPr>
          <a:xfrm>
            <a:off x="3007000" y="1188984"/>
            <a:ext cx="2394400" cy="2394400"/>
          </a:xfrm>
          <a:prstGeom prst="donut">
            <a:avLst>
              <a:gd name="adj" fmla="val 4516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80" name="Google Shape;480;p38"/>
          <p:cNvSpPr txBox="1">
            <a:spLocks noGrp="1"/>
          </p:cNvSpPr>
          <p:nvPr>
            <p:ph type="title"/>
          </p:nvPr>
        </p:nvSpPr>
        <p:spPr>
          <a:xfrm rot="-294">
            <a:off x="1864316" y="4183918"/>
            <a:ext cx="4670000" cy="188221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7200" b="1" dirty="0"/>
              <a:t>Looking Ahead</a:t>
            </a:r>
            <a:endParaRPr sz="72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69406C-0E34-4163-8B3C-9A7B3412C29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82381" y="6066333"/>
            <a:ext cx="2833687" cy="7032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6524630-6598-432B-B3E9-0700A333F9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5331" y="1623918"/>
            <a:ext cx="1487971" cy="153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741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18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83927B-F9EF-EF42-A471-388B458308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08965" indent="-405765"/>
            <a:r>
              <a:rPr lang="en-US" sz="2800" dirty="0"/>
              <a:t>Complete the Team Implementation Checklist (TIC) as a team.</a:t>
            </a:r>
            <a:endParaRPr lang="en-US" dirty="0"/>
          </a:p>
          <a:p>
            <a:pPr marL="608965" indent="-405765"/>
            <a:r>
              <a:rPr lang="en-US" sz="2800" dirty="0"/>
              <a:t>Review the results and compare to your last administration:</a:t>
            </a:r>
          </a:p>
          <a:p>
            <a:pPr marL="1218565" lvl="1" indent="-405765"/>
            <a:r>
              <a:rPr lang="en-US" sz="2400" dirty="0"/>
              <a:t>Identify 1-3 strengths to celebrate with staff (and other stakeholders)</a:t>
            </a:r>
          </a:p>
          <a:p>
            <a:pPr marL="1218565" lvl="1" indent="-405765"/>
            <a:r>
              <a:rPr lang="en-US" sz="2400" dirty="0"/>
              <a:t>Identify 1-3 areas of improvement to prioritize and add to your action plan</a:t>
            </a:r>
          </a:p>
          <a:p>
            <a:pPr marL="608965" indent="-405765"/>
            <a:endParaRPr lang="en-US" sz="2400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9160B7CF-7970-7C41-B6B7-4670D759A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TIC PROGRESS MONITORING</a:t>
            </a:r>
          </a:p>
        </p:txBody>
      </p:sp>
    </p:spTree>
    <p:extLst>
      <p:ext uri="{BB962C8B-B14F-4D97-AF65-F5344CB8AC3E}">
        <p14:creationId xmlns:p14="http://schemas.microsoft.com/office/powerpoint/2010/main" val="31364692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61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9900E1-52DF-4869-AC2D-AC9A9D6C8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88" y="1374152"/>
            <a:ext cx="7051176" cy="45596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vert="horz" wrap="square" lIns="91440" tIns="45720" rIns="91440" bIns="45720" rtlCol="0" anchor="ctr" anchorCtr="0">
            <a:noAutofit/>
          </a:bodyPr>
          <a:lstStyle/>
          <a:p>
            <a:pPr marL="186262" indent="0">
              <a:buNone/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</a:rPr>
              <a:t>If you completed the TIC in the fall, how did you use it to update your action plan?</a:t>
            </a:r>
          </a:p>
          <a:p>
            <a:pPr marL="186262" indent="0">
              <a:buNone/>
            </a:pP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  <a:p>
            <a:pPr marL="186262" indent="0">
              <a:buNone/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</a:rPr>
              <a:t>What further support do you need to complete the TIC with your team by the end of February?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63E907-7F3B-407B-9675-B2EF94C7C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471" y="343098"/>
            <a:ext cx="9378000" cy="845600"/>
          </a:xfrm>
        </p:spPr>
        <p:txBody>
          <a:bodyPr>
            <a:noAutofit/>
          </a:bodyPr>
          <a:lstStyle/>
          <a:p>
            <a:r>
              <a:rPr lang="en-US" sz="3733" b="1" dirty="0">
                <a:solidFill>
                  <a:schemeClr val="bg1"/>
                </a:solidFill>
                <a:cs typeface="Calibri Light"/>
              </a:rPr>
              <a:t>DISCUSSION: </a:t>
            </a:r>
            <a:r>
              <a:rPr lang="en-US" sz="3733" dirty="0">
                <a:solidFill>
                  <a:schemeClr val="bg1"/>
                </a:solidFill>
                <a:cs typeface="Calibri Light"/>
              </a:rPr>
              <a:t>TIC</a:t>
            </a:r>
            <a:endParaRPr lang="en-US" sz="3733" dirty="0">
              <a:solidFill>
                <a:schemeClr val="bg1"/>
              </a:solidFill>
            </a:endParaRPr>
          </a:p>
        </p:txBody>
      </p:sp>
      <p:grpSp>
        <p:nvGrpSpPr>
          <p:cNvPr id="82" name="Google Shape;16036;p73">
            <a:extLst>
              <a:ext uri="{FF2B5EF4-FFF2-40B4-BE49-F238E27FC236}">
                <a16:creationId xmlns:a16="http://schemas.microsoft.com/office/drawing/2014/main" id="{CD718688-6DFD-4A92-BEFA-9D2926C20B17}"/>
              </a:ext>
            </a:extLst>
          </p:cNvPr>
          <p:cNvGrpSpPr/>
          <p:nvPr/>
        </p:nvGrpSpPr>
        <p:grpSpPr>
          <a:xfrm>
            <a:off x="8751492" y="3389790"/>
            <a:ext cx="2300168" cy="1714788"/>
            <a:chOff x="1798763" y="3395401"/>
            <a:chExt cx="376185" cy="280448"/>
          </a:xfrm>
        </p:grpSpPr>
        <p:sp>
          <p:nvSpPr>
            <p:cNvPr id="83" name="Google Shape;16037;p73">
              <a:extLst>
                <a:ext uri="{FF2B5EF4-FFF2-40B4-BE49-F238E27FC236}">
                  <a16:creationId xmlns:a16="http://schemas.microsoft.com/office/drawing/2014/main" id="{1F512D5B-411D-4442-97CF-3BA7BC887833}"/>
                </a:ext>
              </a:extLst>
            </p:cNvPr>
            <p:cNvSpPr/>
            <p:nvPr/>
          </p:nvSpPr>
          <p:spPr>
            <a:xfrm>
              <a:off x="2097352" y="3478660"/>
              <a:ext cx="47711" cy="42023"/>
            </a:xfrm>
            <a:custGeom>
              <a:avLst/>
              <a:gdLst/>
              <a:ahLst/>
              <a:cxnLst/>
              <a:rect l="l" t="t" r="r" b="b"/>
              <a:pathLst>
                <a:path w="1820" h="1603" extrusionOk="0">
                  <a:moveTo>
                    <a:pt x="910" y="1"/>
                  </a:moveTo>
                  <a:cubicBezTo>
                    <a:pt x="405" y="1"/>
                    <a:pt x="0" y="361"/>
                    <a:pt x="0" y="809"/>
                  </a:cubicBezTo>
                  <a:cubicBezTo>
                    <a:pt x="0" y="1242"/>
                    <a:pt x="405" y="1603"/>
                    <a:pt x="910" y="1603"/>
                  </a:cubicBezTo>
                  <a:cubicBezTo>
                    <a:pt x="1401" y="1603"/>
                    <a:pt x="1819" y="1242"/>
                    <a:pt x="1819" y="809"/>
                  </a:cubicBezTo>
                  <a:cubicBezTo>
                    <a:pt x="1819" y="361"/>
                    <a:pt x="1401" y="1"/>
                    <a:pt x="910" y="1"/>
                  </a:cubicBezTo>
                  <a:close/>
                </a:path>
              </a:pathLst>
            </a:custGeom>
            <a:solidFill>
              <a:srgbClr val="92A9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6038;p73">
              <a:extLst>
                <a:ext uri="{FF2B5EF4-FFF2-40B4-BE49-F238E27FC236}">
                  <a16:creationId xmlns:a16="http://schemas.microsoft.com/office/drawing/2014/main" id="{1A76D813-18CC-423A-929E-A27BFB00D04F}"/>
                </a:ext>
              </a:extLst>
            </p:cNvPr>
            <p:cNvSpPr/>
            <p:nvPr/>
          </p:nvSpPr>
          <p:spPr>
            <a:xfrm>
              <a:off x="2097352" y="3478660"/>
              <a:ext cx="32559" cy="42023"/>
            </a:xfrm>
            <a:custGeom>
              <a:avLst/>
              <a:gdLst/>
              <a:ahLst/>
              <a:cxnLst/>
              <a:rect l="l" t="t" r="r" b="b"/>
              <a:pathLst>
                <a:path w="1242" h="1603" extrusionOk="0">
                  <a:moveTo>
                    <a:pt x="910" y="1"/>
                  </a:moveTo>
                  <a:cubicBezTo>
                    <a:pt x="405" y="1"/>
                    <a:pt x="0" y="361"/>
                    <a:pt x="0" y="809"/>
                  </a:cubicBezTo>
                  <a:cubicBezTo>
                    <a:pt x="0" y="1242"/>
                    <a:pt x="405" y="1603"/>
                    <a:pt x="910" y="1603"/>
                  </a:cubicBezTo>
                  <a:cubicBezTo>
                    <a:pt x="1025" y="1603"/>
                    <a:pt x="1141" y="1574"/>
                    <a:pt x="1242" y="1545"/>
                  </a:cubicBezTo>
                  <a:cubicBezTo>
                    <a:pt x="924" y="1444"/>
                    <a:pt x="693" y="1141"/>
                    <a:pt x="679" y="809"/>
                  </a:cubicBezTo>
                  <a:cubicBezTo>
                    <a:pt x="693" y="462"/>
                    <a:pt x="924" y="159"/>
                    <a:pt x="1242" y="73"/>
                  </a:cubicBezTo>
                  <a:cubicBezTo>
                    <a:pt x="1141" y="29"/>
                    <a:pt x="1025" y="1"/>
                    <a:pt x="910" y="1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6039;p73">
              <a:extLst>
                <a:ext uri="{FF2B5EF4-FFF2-40B4-BE49-F238E27FC236}">
                  <a16:creationId xmlns:a16="http://schemas.microsoft.com/office/drawing/2014/main" id="{6F4A14BA-71BB-41E1-9DA1-82DC41B529AF}"/>
                </a:ext>
              </a:extLst>
            </p:cNvPr>
            <p:cNvSpPr/>
            <p:nvPr/>
          </p:nvSpPr>
          <p:spPr>
            <a:xfrm>
              <a:off x="2067441" y="3580452"/>
              <a:ext cx="107508" cy="95396"/>
            </a:xfrm>
            <a:custGeom>
              <a:avLst/>
              <a:gdLst/>
              <a:ahLst/>
              <a:cxnLst/>
              <a:rect l="l" t="t" r="r" b="b"/>
              <a:pathLst>
                <a:path w="4101" h="3639" extrusionOk="0">
                  <a:moveTo>
                    <a:pt x="1358" y="1"/>
                  </a:moveTo>
                  <a:lnTo>
                    <a:pt x="1358" y="679"/>
                  </a:lnTo>
                  <a:cubicBezTo>
                    <a:pt x="1358" y="852"/>
                    <a:pt x="1271" y="1011"/>
                    <a:pt x="1113" y="1083"/>
                  </a:cubicBezTo>
                  <a:lnTo>
                    <a:pt x="376" y="1444"/>
                  </a:lnTo>
                  <a:cubicBezTo>
                    <a:pt x="145" y="1560"/>
                    <a:pt x="1" y="1805"/>
                    <a:pt x="1" y="2065"/>
                  </a:cubicBezTo>
                  <a:lnTo>
                    <a:pt x="1" y="3407"/>
                  </a:lnTo>
                  <a:cubicBezTo>
                    <a:pt x="1" y="3523"/>
                    <a:pt x="102" y="3638"/>
                    <a:pt x="232" y="3638"/>
                  </a:cubicBezTo>
                  <a:lnTo>
                    <a:pt x="3870" y="3638"/>
                  </a:lnTo>
                  <a:cubicBezTo>
                    <a:pt x="3985" y="3638"/>
                    <a:pt x="4101" y="3523"/>
                    <a:pt x="4101" y="3407"/>
                  </a:cubicBezTo>
                  <a:lnTo>
                    <a:pt x="4101" y="2065"/>
                  </a:lnTo>
                  <a:cubicBezTo>
                    <a:pt x="4086" y="1805"/>
                    <a:pt x="3942" y="1560"/>
                    <a:pt x="3711" y="1444"/>
                  </a:cubicBezTo>
                  <a:lnTo>
                    <a:pt x="2975" y="1083"/>
                  </a:lnTo>
                  <a:cubicBezTo>
                    <a:pt x="2830" y="1011"/>
                    <a:pt x="2729" y="852"/>
                    <a:pt x="2729" y="679"/>
                  </a:cubicBezTo>
                  <a:lnTo>
                    <a:pt x="2729" y="1"/>
                  </a:ln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6040;p73">
              <a:extLst>
                <a:ext uri="{FF2B5EF4-FFF2-40B4-BE49-F238E27FC236}">
                  <a16:creationId xmlns:a16="http://schemas.microsoft.com/office/drawing/2014/main" id="{1B4F88CA-C05B-4773-8D79-2964B31C0D0D}"/>
                </a:ext>
              </a:extLst>
            </p:cNvPr>
            <p:cNvSpPr/>
            <p:nvPr/>
          </p:nvSpPr>
          <p:spPr>
            <a:xfrm>
              <a:off x="2103014" y="3580085"/>
              <a:ext cx="36360" cy="23856"/>
            </a:xfrm>
            <a:custGeom>
              <a:avLst/>
              <a:gdLst/>
              <a:ahLst/>
              <a:cxnLst/>
              <a:rect l="l" t="t" r="r" b="b"/>
              <a:pathLst>
                <a:path w="1387" h="910" extrusionOk="0">
                  <a:moveTo>
                    <a:pt x="1" y="0"/>
                  </a:moveTo>
                  <a:lnTo>
                    <a:pt x="1" y="693"/>
                  </a:lnTo>
                  <a:cubicBezTo>
                    <a:pt x="1" y="722"/>
                    <a:pt x="1" y="751"/>
                    <a:pt x="1" y="780"/>
                  </a:cubicBezTo>
                  <a:cubicBezTo>
                    <a:pt x="217" y="866"/>
                    <a:pt x="448" y="910"/>
                    <a:pt x="694" y="910"/>
                  </a:cubicBezTo>
                  <a:cubicBezTo>
                    <a:pt x="925" y="910"/>
                    <a:pt x="1170" y="866"/>
                    <a:pt x="1387" y="780"/>
                  </a:cubicBezTo>
                  <a:cubicBezTo>
                    <a:pt x="1372" y="751"/>
                    <a:pt x="1372" y="722"/>
                    <a:pt x="1372" y="693"/>
                  </a:cubicBezTo>
                  <a:lnTo>
                    <a:pt x="1372" y="0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6041;p73">
              <a:extLst>
                <a:ext uri="{FF2B5EF4-FFF2-40B4-BE49-F238E27FC236}">
                  <a16:creationId xmlns:a16="http://schemas.microsoft.com/office/drawing/2014/main" id="{3672D5C6-D37D-4628-97F5-7321464B05A0}"/>
                </a:ext>
              </a:extLst>
            </p:cNvPr>
            <p:cNvSpPr/>
            <p:nvPr/>
          </p:nvSpPr>
          <p:spPr>
            <a:xfrm>
              <a:off x="2067441" y="3611491"/>
              <a:ext cx="107141" cy="64358"/>
            </a:xfrm>
            <a:custGeom>
              <a:avLst/>
              <a:gdLst/>
              <a:ahLst/>
              <a:cxnLst/>
              <a:rect l="l" t="t" r="r" b="b"/>
              <a:pathLst>
                <a:path w="4087" h="2455" extrusionOk="0">
                  <a:moveTo>
                    <a:pt x="896" y="0"/>
                  </a:moveTo>
                  <a:lnTo>
                    <a:pt x="376" y="260"/>
                  </a:lnTo>
                  <a:cubicBezTo>
                    <a:pt x="145" y="376"/>
                    <a:pt x="1" y="621"/>
                    <a:pt x="1" y="881"/>
                  </a:cubicBezTo>
                  <a:lnTo>
                    <a:pt x="1" y="2223"/>
                  </a:lnTo>
                  <a:cubicBezTo>
                    <a:pt x="1" y="2339"/>
                    <a:pt x="102" y="2454"/>
                    <a:pt x="218" y="2454"/>
                  </a:cubicBezTo>
                  <a:lnTo>
                    <a:pt x="3870" y="2454"/>
                  </a:lnTo>
                  <a:cubicBezTo>
                    <a:pt x="3985" y="2454"/>
                    <a:pt x="4086" y="2339"/>
                    <a:pt x="4086" y="2223"/>
                  </a:cubicBezTo>
                  <a:lnTo>
                    <a:pt x="4086" y="881"/>
                  </a:lnTo>
                  <a:cubicBezTo>
                    <a:pt x="4086" y="621"/>
                    <a:pt x="3942" y="376"/>
                    <a:pt x="3711" y="260"/>
                  </a:cubicBezTo>
                  <a:lnTo>
                    <a:pt x="3191" y="0"/>
                  </a:lnTo>
                  <a:cubicBezTo>
                    <a:pt x="2924" y="419"/>
                    <a:pt x="2484" y="628"/>
                    <a:pt x="2044" y="628"/>
                  </a:cubicBezTo>
                  <a:cubicBezTo>
                    <a:pt x="1603" y="628"/>
                    <a:pt x="1163" y="419"/>
                    <a:pt x="896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6042;p73">
              <a:extLst>
                <a:ext uri="{FF2B5EF4-FFF2-40B4-BE49-F238E27FC236}">
                  <a16:creationId xmlns:a16="http://schemas.microsoft.com/office/drawing/2014/main" id="{B5D496CA-8BCD-4C29-BB88-560CE002C077}"/>
                </a:ext>
              </a:extLst>
            </p:cNvPr>
            <p:cNvSpPr/>
            <p:nvPr/>
          </p:nvSpPr>
          <p:spPr>
            <a:xfrm>
              <a:off x="2079185" y="3496827"/>
              <a:ext cx="83652" cy="83285"/>
            </a:xfrm>
            <a:custGeom>
              <a:avLst/>
              <a:gdLst/>
              <a:ahLst/>
              <a:cxnLst/>
              <a:rect l="l" t="t" r="r" b="b"/>
              <a:pathLst>
                <a:path w="3191" h="3177" extrusionOk="0">
                  <a:moveTo>
                    <a:pt x="1603" y="0"/>
                  </a:moveTo>
                  <a:cubicBezTo>
                    <a:pt x="722" y="0"/>
                    <a:pt x="0" y="708"/>
                    <a:pt x="0" y="1588"/>
                  </a:cubicBezTo>
                  <a:cubicBezTo>
                    <a:pt x="0" y="2469"/>
                    <a:pt x="722" y="3176"/>
                    <a:pt x="1603" y="3176"/>
                  </a:cubicBezTo>
                  <a:cubicBezTo>
                    <a:pt x="2483" y="3176"/>
                    <a:pt x="3191" y="2469"/>
                    <a:pt x="3191" y="1588"/>
                  </a:cubicBezTo>
                  <a:cubicBezTo>
                    <a:pt x="3191" y="708"/>
                    <a:pt x="2483" y="0"/>
                    <a:pt x="1603" y="0"/>
                  </a:cubicBez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6043;p73">
              <a:extLst>
                <a:ext uri="{FF2B5EF4-FFF2-40B4-BE49-F238E27FC236}">
                  <a16:creationId xmlns:a16="http://schemas.microsoft.com/office/drawing/2014/main" id="{A649B921-0A18-4B1F-8766-4B7D4C72982D}"/>
                </a:ext>
              </a:extLst>
            </p:cNvPr>
            <p:cNvSpPr/>
            <p:nvPr/>
          </p:nvSpPr>
          <p:spPr>
            <a:xfrm>
              <a:off x="2095071" y="3496827"/>
              <a:ext cx="69653" cy="75342"/>
            </a:xfrm>
            <a:custGeom>
              <a:avLst/>
              <a:gdLst/>
              <a:ahLst/>
              <a:cxnLst/>
              <a:rect l="l" t="t" r="r" b="b"/>
              <a:pathLst>
                <a:path w="2657" h="2874" extrusionOk="0">
                  <a:moveTo>
                    <a:pt x="997" y="0"/>
                  </a:moveTo>
                  <a:cubicBezTo>
                    <a:pt x="246" y="0"/>
                    <a:pt x="1" y="1025"/>
                    <a:pt x="665" y="1372"/>
                  </a:cubicBezTo>
                  <a:cubicBezTo>
                    <a:pt x="694" y="1386"/>
                    <a:pt x="708" y="1401"/>
                    <a:pt x="737" y="1401"/>
                  </a:cubicBezTo>
                  <a:lnTo>
                    <a:pt x="1516" y="2844"/>
                  </a:lnTo>
                  <a:cubicBezTo>
                    <a:pt x="1516" y="2844"/>
                    <a:pt x="1733" y="2859"/>
                    <a:pt x="1950" y="2873"/>
                  </a:cubicBezTo>
                  <a:cubicBezTo>
                    <a:pt x="2411" y="2527"/>
                    <a:pt x="2657" y="1949"/>
                    <a:pt x="2570" y="1372"/>
                  </a:cubicBezTo>
                  <a:cubicBezTo>
                    <a:pt x="2484" y="708"/>
                    <a:pt x="1993" y="188"/>
                    <a:pt x="1343" y="29"/>
                  </a:cubicBezTo>
                  <a:cubicBezTo>
                    <a:pt x="1228" y="15"/>
                    <a:pt x="1112" y="0"/>
                    <a:pt x="997" y="0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6044;p73">
              <a:extLst>
                <a:ext uri="{FF2B5EF4-FFF2-40B4-BE49-F238E27FC236}">
                  <a16:creationId xmlns:a16="http://schemas.microsoft.com/office/drawing/2014/main" id="{84AF3D5E-0101-40D4-AA9E-C298DA6A558A}"/>
                </a:ext>
              </a:extLst>
            </p:cNvPr>
            <p:cNvSpPr/>
            <p:nvPr/>
          </p:nvSpPr>
          <p:spPr>
            <a:xfrm>
              <a:off x="2085241" y="3533449"/>
              <a:ext cx="71541" cy="58774"/>
            </a:xfrm>
            <a:custGeom>
              <a:avLst/>
              <a:gdLst/>
              <a:ahLst/>
              <a:cxnLst/>
              <a:rect l="l" t="t" r="r" b="b"/>
              <a:pathLst>
                <a:path w="2729" h="2242" extrusionOk="0">
                  <a:moveTo>
                    <a:pt x="1060" y="1"/>
                  </a:moveTo>
                  <a:cubicBezTo>
                    <a:pt x="972" y="1"/>
                    <a:pt x="890" y="45"/>
                    <a:pt x="852" y="134"/>
                  </a:cubicBezTo>
                  <a:cubicBezTo>
                    <a:pt x="766" y="292"/>
                    <a:pt x="664" y="422"/>
                    <a:pt x="535" y="538"/>
                  </a:cubicBezTo>
                  <a:cubicBezTo>
                    <a:pt x="419" y="653"/>
                    <a:pt x="275" y="740"/>
                    <a:pt x="130" y="812"/>
                  </a:cubicBezTo>
                  <a:cubicBezTo>
                    <a:pt x="44" y="855"/>
                    <a:pt x="0" y="956"/>
                    <a:pt x="15" y="1057"/>
                  </a:cubicBezTo>
                  <a:cubicBezTo>
                    <a:pt x="102" y="1736"/>
                    <a:pt x="679" y="2241"/>
                    <a:pt x="1372" y="2241"/>
                  </a:cubicBezTo>
                  <a:cubicBezTo>
                    <a:pt x="2079" y="2241"/>
                    <a:pt x="2671" y="1693"/>
                    <a:pt x="2729" y="985"/>
                  </a:cubicBezTo>
                  <a:cubicBezTo>
                    <a:pt x="2729" y="913"/>
                    <a:pt x="2700" y="841"/>
                    <a:pt x="2642" y="798"/>
                  </a:cubicBezTo>
                  <a:cubicBezTo>
                    <a:pt x="2195" y="422"/>
                    <a:pt x="1675" y="148"/>
                    <a:pt x="1098" y="4"/>
                  </a:cubicBezTo>
                  <a:cubicBezTo>
                    <a:pt x="1085" y="2"/>
                    <a:pt x="1072" y="1"/>
                    <a:pt x="1060" y="1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6045;p73">
              <a:extLst>
                <a:ext uri="{FF2B5EF4-FFF2-40B4-BE49-F238E27FC236}">
                  <a16:creationId xmlns:a16="http://schemas.microsoft.com/office/drawing/2014/main" id="{8A7D3078-04B5-41FA-A75B-AFCDBCDC52B6}"/>
                </a:ext>
              </a:extLst>
            </p:cNvPr>
            <p:cNvSpPr/>
            <p:nvPr/>
          </p:nvSpPr>
          <p:spPr>
            <a:xfrm>
              <a:off x="2085608" y="3533449"/>
              <a:ext cx="71567" cy="58381"/>
            </a:xfrm>
            <a:custGeom>
              <a:avLst/>
              <a:gdLst/>
              <a:ahLst/>
              <a:cxnLst/>
              <a:rect l="l" t="t" r="r" b="b"/>
              <a:pathLst>
                <a:path w="2730" h="2227" extrusionOk="0">
                  <a:moveTo>
                    <a:pt x="1060" y="1"/>
                  </a:moveTo>
                  <a:cubicBezTo>
                    <a:pt x="969" y="1"/>
                    <a:pt x="876" y="45"/>
                    <a:pt x="838" y="134"/>
                  </a:cubicBezTo>
                  <a:cubicBezTo>
                    <a:pt x="780" y="249"/>
                    <a:pt x="723" y="350"/>
                    <a:pt x="636" y="437"/>
                  </a:cubicBezTo>
                  <a:cubicBezTo>
                    <a:pt x="607" y="480"/>
                    <a:pt x="564" y="509"/>
                    <a:pt x="535" y="538"/>
                  </a:cubicBezTo>
                  <a:cubicBezTo>
                    <a:pt x="405" y="653"/>
                    <a:pt x="275" y="740"/>
                    <a:pt x="131" y="812"/>
                  </a:cubicBezTo>
                  <a:cubicBezTo>
                    <a:pt x="44" y="855"/>
                    <a:pt x="1" y="956"/>
                    <a:pt x="1" y="1057"/>
                  </a:cubicBezTo>
                  <a:cubicBezTo>
                    <a:pt x="88" y="1649"/>
                    <a:pt x="549" y="2126"/>
                    <a:pt x="1156" y="2227"/>
                  </a:cubicBezTo>
                  <a:cubicBezTo>
                    <a:pt x="838" y="2025"/>
                    <a:pt x="665" y="1693"/>
                    <a:pt x="679" y="1332"/>
                  </a:cubicBezTo>
                  <a:lnTo>
                    <a:pt x="679" y="1000"/>
                  </a:lnTo>
                  <a:cubicBezTo>
                    <a:pt x="737" y="971"/>
                    <a:pt x="780" y="928"/>
                    <a:pt x="838" y="884"/>
                  </a:cubicBezTo>
                  <a:cubicBezTo>
                    <a:pt x="954" y="769"/>
                    <a:pt x="1069" y="639"/>
                    <a:pt x="1156" y="494"/>
                  </a:cubicBezTo>
                  <a:cubicBezTo>
                    <a:pt x="1589" y="624"/>
                    <a:pt x="1993" y="855"/>
                    <a:pt x="2339" y="1144"/>
                  </a:cubicBezTo>
                  <a:cubicBezTo>
                    <a:pt x="2383" y="1173"/>
                    <a:pt x="2498" y="1274"/>
                    <a:pt x="2614" y="1389"/>
                  </a:cubicBezTo>
                  <a:cubicBezTo>
                    <a:pt x="2671" y="1260"/>
                    <a:pt x="2715" y="1130"/>
                    <a:pt x="2715" y="985"/>
                  </a:cubicBezTo>
                  <a:cubicBezTo>
                    <a:pt x="2729" y="913"/>
                    <a:pt x="2700" y="841"/>
                    <a:pt x="2643" y="798"/>
                  </a:cubicBezTo>
                  <a:cubicBezTo>
                    <a:pt x="2195" y="422"/>
                    <a:pt x="1661" y="148"/>
                    <a:pt x="1098" y="4"/>
                  </a:cubicBezTo>
                  <a:cubicBezTo>
                    <a:pt x="1085" y="2"/>
                    <a:pt x="1072" y="1"/>
                    <a:pt x="1060" y="1"/>
                  </a:cubicBez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6046;p73">
              <a:extLst>
                <a:ext uri="{FF2B5EF4-FFF2-40B4-BE49-F238E27FC236}">
                  <a16:creationId xmlns:a16="http://schemas.microsoft.com/office/drawing/2014/main" id="{FE927DF6-04A9-4556-8AFA-A883E31FD645}"/>
                </a:ext>
              </a:extLst>
            </p:cNvPr>
            <p:cNvSpPr/>
            <p:nvPr/>
          </p:nvSpPr>
          <p:spPr>
            <a:xfrm>
              <a:off x="2150699" y="3623969"/>
              <a:ext cx="24249" cy="51879"/>
            </a:xfrm>
            <a:custGeom>
              <a:avLst/>
              <a:gdLst/>
              <a:ahLst/>
              <a:cxnLst/>
              <a:rect l="l" t="t" r="r" b="b"/>
              <a:pathLst>
                <a:path w="925" h="1979" extrusionOk="0">
                  <a:moveTo>
                    <a:pt x="780" y="1"/>
                  </a:moveTo>
                  <a:lnTo>
                    <a:pt x="174" y="463"/>
                  </a:lnTo>
                  <a:cubicBezTo>
                    <a:pt x="73" y="549"/>
                    <a:pt x="1" y="694"/>
                    <a:pt x="15" y="824"/>
                  </a:cubicBezTo>
                  <a:lnTo>
                    <a:pt x="15" y="1978"/>
                  </a:lnTo>
                  <a:lnTo>
                    <a:pt x="694" y="1978"/>
                  </a:lnTo>
                  <a:cubicBezTo>
                    <a:pt x="809" y="1978"/>
                    <a:pt x="925" y="1877"/>
                    <a:pt x="925" y="1747"/>
                  </a:cubicBezTo>
                  <a:lnTo>
                    <a:pt x="925" y="405"/>
                  </a:lnTo>
                  <a:cubicBezTo>
                    <a:pt x="910" y="261"/>
                    <a:pt x="867" y="116"/>
                    <a:pt x="780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6047;p73">
              <a:extLst>
                <a:ext uri="{FF2B5EF4-FFF2-40B4-BE49-F238E27FC236}">
                  <a16:creationId xmlns:a16="http://schemas.microsoft.com/office/drawing/2014/main" id="{8968929A-8FAA-4F5C-A24D-0EA8E3B781FE}"/>
                </a:ext>
              </a:extLst>
            </p:cNvPr>
            <p:cNvSpPr/>
            <p:nvPr/>
          </p:nvSpPr>
          <p:spPr>
            <a:xfrm>
              <a:off x="1816930" y="3502882"/>
              <a:ext cx="29938" cy="65485"/>
            </a:xfrm>
            <a:custGeom>
              <a:avLst/>
              <a:gdLst/>
              <a:ahLst/>
              <a:cxnLst/>
              <a:rect l="l" t="t" r="r" b="b"/>
              <a:pathLst>
                <a:path w="1142" h="2498" extrusionOk="0">
                  <a:moveTo>
                    <a:pt x="679" y="0"/>
                  </a:moveTo>
                  <a:cubicBezTo>
                    <a:pt x="304" y="0"/>
                    <a:pt x="1" y="304"/>
                    <a:pt x="1" y="679"/>
                  </a:cubicBezTo>
                  <a:lnTo>
                    <a:pt x="1" y="838"/>
                  </a:lnTo>
                  <a:cubicBezTo>
                    <a:pt x="1" y="1025"/>
                    <a:pt x="30" y="1227"/>
                    <a:pt x="87" y="1415"/>
                  </a:cubicBezTo>
                  <a:lnTo>
                    <a:pt x="448" y="2498"/>
                  </a:lnTo>
                  <a:lnTo>
                    <a:pt x="1141" y="2498"/>
                  </a:lnTo>
                  <a:lnTo>
                    <a:pt x="1141" y="0"/>
                  </a:ln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6048;p73">
              <a:extLst>
                <a:ext uri="{FF2B5EF4-FFF2-40B4-BE49-F238E27FC236}">
                  <a16:creationId xmlns:a16="http://schemas.microsoft.com/office/drawing/2014/main" id="{F3A6CFB4-C982-4CEE-8736-9631E1379DFD}"/>
                </a:ext>
              </a:extLst>
            </p:cNvPr>
            <p:cNvSpPr/>
            <p:nvPr/>
          </p:nvSpPr>
          <p:spPr>
            <a:xfrm>
              <a:off x="1828674" y="3496827"/>
              <a:ext cx="71541" cy="71541"/>
            </a:xfrm>
            <a:custGeom>
              <a:avLst/>
              <a:gdLst/>
              <a:ahLst/>
              <a:cxnLst/>
              <a:rect l="l" t="t" r="r" b="b"/>
              <a:pathLst>
                <a:path w="2729" h="2729" extrusionOk="0">
                  <a:moveTo>
                    <a:pt x="693" y="0"/>
                  </a:moveTo>
                  <a:cubicBezTo>
                    <a:pt x="318" y="0"/>
                    <a:pt x="0" y="304"/>
                    <a:pt x="0" y="679"/>
                  </a:cubicBezTo>
                  <a:cubicBezTo>
                    <a:pt x="0" y="939"/>
                    <a:pt x="202" y="1141"/>
                    <a:pt x="462" y="1141"/>
                  </a:cubicBezTo>
                  <a:lnTo>
                    <a:pt x="2281" y="2729"/>
                  </a:lnTo>
                  <a:lnTo>
                    <a:pt x="2671" y="1386"/>
                  </a:lnTo>
                  <a:cubicBezTo>
                    <a:pt x="2714" y="1213"/>
                    <a:pt x="2729" y="1040"/>
                    <a:pt x="2729" y="881"/>
                  </a:cubicBezTo>
                  <a:lnTo>
                    <a:pt x="2729" y="448"/>
                  </a:lnTo>
                  <a:cubicBezTo>
                    <a:pt x="2729" y="203"/>
                    <a:pt x="2526" y="0"/>
                    <a:pt x="2281" y="0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6049;p73">
              <a:extLst>
                <a:ext uri="{FF2B5EF4-FFF2-40B4-BE49-F238E27FC236}">
                  <a16:creationId xmlns:a16="http://schemas.microsoft.com/office/drawing/2014/main" id="{D7010C81-EE62-46E8-96FC-F048B08AC74E}"/>
                </a:ext>
              </a:extLst>
            </p:cNvPr>
            <p:cNvSpPr/>
            <p:nvPr/>
          </p:nvSpPr>
          <p:spPr>
            <a:xfrm>
              <a:off x="1840786" y="3586141"/>
              <a:ext cx="35967" cy="26503"/>
            </a:xfrm>
            <a:custGeom>
              <a:avLst/>
              <a:gdLst/>
              <a:ahLst/>
              <a:cxnLst/>
              <a:rect l="l" t="t" r="r" b="b"/>
              <a:pathLst>
                <a:path w="1372" h="1011" extrusionOk="0">
                  <a:moveTo>
                    <a:pt x="0" y="0"/>
                  </a:moveTo>
                  <a:lnTo>
                    <a:pt x="0" y="1011"/>
                  </a:lnTo>
                  <a:lnTo>
                    <a:pt x="1372" y="1011"/>
                  </a:lnTo>
                  <a:lnTo>
                    <a:pt x="1372" y="0"/>
                  </a:ln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6050;p73">
              <a:extLst>
                <a:ext uri="{FF2B5EF4-FFF2-40B4-BE49-F238E27FC236}">
                  <a16:creationId xmlns:a16="http://schemas.microsoft.com/office/drawing/2014/main" id="{29D1EAC8-FE22-4EB8-8029-771F416CF554}"/>
                </a:ext>
              </a:extLst>
            </p:cNvPr>
            <p:cNvSpPr/>
            <p:nvPr/>
          </p:nvSpPr>
          <p:spPr>
            <a:xfrm>
              <a:off x="1840786" y="3586141"/>
              <a:ext cx="35967" cy="14392"/>
            </a:xfrm>
            <a:custGeom>
              <a:avLst/>
              <a:gdLst/>
              <a:ahLst/>
              <a:cxnLst/>
              <a:rect l="l" t="t" r="r" b="b"/>
              <a:pathLst>
                <a:path w="1372" h="549" extrusionOk="0">
                  <a:moveTo>
                    <a:pt x="0" y="0"/>
                  </a:moveTo>
                  <a:lnTo>
                    <a:pt x="0" y="419"/>
                  </a:lnTo>
                  <a:cubicBezTo>
                    <a:pt x="217" y="505"/>
                    <a:pt x="448" y="549"/>
                    <a:pt x="680" y="549"/>
                  </a:cubicBezTo>
                  <a:cubicBezTo>
                    <a:pt x="913" y="549"/>
                    <a:pt x="1148" y="505"/>
                    <a:pt x="1372" y="419"/>
                  </a:cubicBezTo>
                  <a:lnTo>
                    <a:pt x="1372" y="0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6051;p73">
              <a:extLst>
                <a:ext uri="{FF2B5EF4-FFF2-40B4-BE49-F238E27FC236}">
                  <a16:creationId xmlns:a16="http://schemas.microsoft.com/office/drawing/2014/main" id="{88B0C7E6-36BB-406F-B768-94F8D0A1B5C2}"/>
                </a:ext>
              </a:extLst>
            </p:cNvPr>
            <p:cNvSpPr/>
            <p:nvPr/>
          </p:nvSpPr>
          <p:spPr>
            <a:xfrm>
              <a:off x="1799156" y="3600507"/>
              <a:ext cx="119226" cy="75342"/>
            </a:xfrm>
            <a:custGeom>
              <a:avLst/>
              <a:gdLst/>
              <a:ahLst/>
              <a:cxnLst/>
              <a:rect l="l" t="t" r="r" b="b"/>
              <a:pathLst>
                <a:path w="4548" h="2874" extrusionOk="0">
                  <a:moveTo>
                    <a:pt x="1588" y="1"/>
                  </a:moveTo>
                  <a:lnTo>
                    <a:pt x="491" y="318"/>
                  </a:lnTo>
                  <a:cubicBezTo>
                    <a:pt x="202" y="405"/>
                    <a:pt x="0" y="679"/>
                    <a:pt x="0" y="982"/>
                  </a:cubicBezTo>
                  <a:lnTo>
                    <a:pt x="0" y="2642"/>
                  </a:lnTo>
                  <a:cubicBezTo>
                    <a:pt x="0" y="2772"/>
                    <a:pt x="87" y="2873"/>
                    <a:pt x="217" y="2873"/>
                  </a:cubicBezTo>
                  <a:lnTo>
                    <a:pt x="4316" y="2873"/>
                  </a:lnTo>
                  <a:cubicBezTo>
                    <a:pt x="4446" y="2873"/>
                    <a:pt x="4547" y="2772"/>
                    <a:pt x="4547" y="2642"/>
                  </a:cubicBezTo>
                  <a:lnTo>
                    <a:pt x="4547" y="968"/>
                  </a:lnTo>
                  <a:cubicBezTo>
                    <a:pt x="4547" y="665"/>
                    <a:pt x="4345" y="405"/>
                    <a:pt x="4057" y="318"/>
                  </a:cubicBezTo>
                  <a:lnTo>
                    <a:pt x="2960" y="1"/>
                  </a:lnTo>
                  <a:lnTo>
                    <a:pt x="2267" y="463"/>
                  </a:lnTo>
                  <a:lnTo>
                    <a:pt x="1588" y="1"/>
                  </a:lnTo>
                  <a:close/>
                </a:path>
              </a:pathLst>
            </a:custGeom>
            <a:solidFill>
              <a:srgbClr val="EFF2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6052;p73">
              <a:extLst>
                <a:ext uri="{FF2B5EF4-FFF2-40B4-BE49-F238E27FC236}">
                  <a16:creationId xmlns:a16="http://schemas.microsoft.com/office/drawing/2014/main" id="{537DAD99-BBE5-4B41-AC4C-484F07E3F5D7}"/>
                </a:ext>
              </a:extLst>
            </p:cNvPr>
            <p:cNvSpPr/>
            <p:nvPr/>
          </p:nvSpPr>
          <p:spPr>
            <a:xfrm>
              <a:off x="1852897" y="3612618"/>
              <a:ext cx="11744" cy="63231"/>
            </a:xfrm>
            <a:custGeom>
              <a:avLst/>
              <a:gdLst/>
              <a:ahLst/>
              <a:cxnLst/>
              <a:rect l="l" t="t" r="r" b="b"/>
              <a:pathLst>
                <a:path w="448" h="2412" extrusionOk="0">
                  <a:moveTo>
                    <a:pt x="101" y="1"/>
                  </a:moveTo>
                  <a:lnTo>
                    <a:pt x="0" y="2411"/>
                  </a:lnTo>
                  <a:lnTo>
                    <a:pt x="448" y="2411"/>
                  </a:lnTo>
                  <a:lnTo>
                    <a:pt x="332" y="1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6053;p73">
              <a:extLst>
                <a:ext uri="{FF2B5EF4-FFF2-40B4-BE49-F238E27FC236}">
                  <a16:creationId xmlns:a16="http://schemas.microsoft.com/office/drawing/2014/main" id="{ECAB1227-5616-40E3-A003-AB2826A69583}"/>
                </a:ext>
              </a:extLst>
            </p:cNvPr>
            <p:cNvSpPr/>
            <p:nvPr/>
          </p:nvSpPr>
          <p:spPr>
            <a:xfrm>
              <a:off x="1822986" y="3526712"/>
              <a:ext cx="71541" cy="65511"/>
            </a:xfrm>
            <a:custGeom>
              <a:avLst/>
              <a:gdLst/>
              <a:ahLst/>
              <a:cxnLst/>
              <a:rect l="l" t="t" r="r" b="b"/>
              <a:pathLst>
                <a:path w="2729" h="2499" extrusionOk="0">
                  <a:moveTo>
                    <a:pt x="881" y="1"/>
                  </a:moveTo>
                  <a:cubicBezTo>
                    <a:pt x="751" y="1"/>
                    <a:pt x="636" y="44"/>
                    <a:pt x="549" y="131"/>
                  </a:cubicBezTo>
                  <a:lnTo>
                    <a:pt x="131" y="549"/>
                  </a:lnTo>
                  <a:cubicBezTo>
                    <a:pt x="44" y="636"/>
                    <a:pt x="1" y="751"/>
                    <a:pt x="1" y="867"/>
                  </a:cubicBezTo>
                  <a:lnTo>
                    <a:pt x="1" y="1127"/>
                  </a:lnTo>
                  <a:cubicBezTo>
                    <a:pt x="1" y="1892"/>
                    <a:pt x="607" y="2498"/>
                    <a:pt x="1358" y="2498"/>
                  </a:cubicBezTo>
                  <a:cubicBezTo>
                    <a:pt x="2123" y="2498"/>
                    <a:pt x="2729" y="1892"/>
                    <a:pt x="2729" y="1127"/>
                  </a:cubicBezTo>
                  <a:lnTo>
                    <a:pt x="2729" y="838"/>
                  </a:lnTo>
                  <a:cubicBezTo>
                    <a:pt x="2729" y="723"/>
                    <a:pt x="2686" y="607"/>
                    <a:pt x="2599" y="520"/>
                  </a:cubicBezTo>
                  <a:cubicBezTo>
                    <a:pt x="2253" y="174"/>
                    <a:pt x="1603" y="15"/>
                    <a:pt x="881" y="1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6054;p73">
              <a:extLst>
                <a:ext uri="{FF2B5EF4-FFF2-40B4-BE49-F238E27FC236}">
                  <a16:creationId xmlns:a16="http://schemas.microsoft.com/office/drawing/2014/main" id="{F9E7516E-D33E-46CA-85F2-70B2D9FAE0DD}"/>
                </a:ext>
              </a:extLst>
            </p:cNvPr>
            <p:cNvSpPr/>
            <p:nvPr/>
          </p:nvSpPr>
          <p:spPr>
            <a:xfrm>
              <a:off x="1822986" y="3526712"/>
              <a:ext cx="71174" cy="63991"/>
            </a:xfrm>
            <a:custGeom>
              <a:avLst/>
              <a:gdLst/>
              <a:ahLst/>
              <a:cxnLst/>
              <a:rect l="l" t="t" r="r" b="b"/>
              <a:pathLst>
                <a:path w="2715" h="2441" extrusionOk="0">
                  <a:moveTo>
                    <a:pt x="867" y="1"/>
                  </a:moveTo>
                  <a:cubicBezTo>
                    <a:pt x="751" y="1"/>
                    <a:pt x="636" y="44"/>
                    <a:pt x="535" y="131"/>
                  </a:cubicBezTo>
                  <a:lnTo>
                    <a:pt x="131" y="549"/>
                  </a:lnTo>
                  <a:cubicBezTo>
                    <a:pt x="44" y="636"/>
                    <a:pt x="1" y="751"/>
                    <a:pt x="1" y="867"/>
                  </a:cubicBezTo>
                  <a:lnTo>
                    <a:pt x="1" y="1127"/>
                  </a:lnTo>
                  <a:cubicBezTo>
                    <a:pt x="1" y="1733"/>
                    <a:pt x="405" y="2267"/>
                    <a:pt x="982" y="2440"/>
                  </a:cubicBezTo>
                  <a:cubicBezTo>
                    <a:pt x="780" y="2195"/>
                    <a:pt x="679" y="1892"/>
                    <a:pt x="679" y="1589"/>
                  </a:cubicBezTo>
                  <a:lnTo>
                    <a:pt x="679" y="925"/>
                  </a:lnTo>
                  <a:cubicBezTo>
                    <a:pt x="679" y="673"/>
                    <a:pt x="882" y="462"/>
                    <a:pt x="1131" y="462"/>
                  </a:cubicBezTo>
                  <a:cubicBezTo>
                    <a:pt x="1139" y="462"/>
                    <a:pt x="1147" y="462"/>
                    <a:pt x="1156" y="463"/>
                  </a:cubicBezTo>
                  <a:cubicBezTo>
                    <a:pt x="1617" y="492"/>
                    <a:pt x="2296" y="578"/>
                    <a:pt x="2715" y="780"/>
                  </a:cubicBezTo>
                  <a:cubicBezTo>
                    <a:pt x="2715" y="679"/>
                    <a:pt x="2657" y="593"/>
                    <a:pt x="2599" y="520"/>
                  </a:cubicBezTo>
                  <a:cubicBezTo>
                    <a:pt x="2238" y="174"/>
                    <a:pt x="1603" y="15"/>
                    <a:pt x="867" y="1"/>
                  </a:cubicBez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6055;p73">
              <a:extLst>
                <a:ext uri="{FF2B5EF4-FFF2-40B4-BE49-F238E27FC236}">
                  <a16:creationId xmlns:a16="http://schemas.microsoft.com/office/drawing/2014/main" id="{54BA7F3A-7A27-4484-8D92-2F1AD0A4C543}"/>
                </a:ext>
              </a:extLst>
            </p:cNvPr>
            <p:cNvSpPr/>
            <p:nvPr/>
          </p:nvSpPr>
          <p:spPr>
            <a:xfrm>
              <a:off x="1798763" y="3616026"/>
              <a:ext cx="24249" cy="59823"/>
            </a:xfrm>
            <a:custGeom>
              <a:avLst/>
              <a:gdLst/>
              <a:ahLst/>
              <a:cxnLst/>
              <a:rect l="l" t="t" r="r" b="b"/>
              <a:pathLst>
                <a:path w="925" h="2282" extrusionOk="0">
                  <a:moveTo>
                    <a:pt x="131" y="1"/>
                  </a:moveTo>
                  <a:cubicBezTo>
                    <a:pt x="59" y="102"/>
                    <a:pt x="15" y="246"/>
                    <a:pt x="15" y="390"/>
                  </a:cubicBezTo>
                  <a:lnTo>
                    <a:pt x="15" y="2050"/>
                  </a:lnTo>
                  <a:cubicBezTo>
                    <a:pt x="1" y="2180"/>
                    <a:pt x="102" y="2281"/>
                    <a:pt x="232" y="2281"/>
                  </a:cubicBezTo>
                  <a:lnTo>
                    <a:pt x="910" y="2281"/>
                  </a:lnTo>
                  <a:lnTo>
                    <a:pt x="925" y="1069"/>
                  </a:lnTo>
                  <a:cubicBezTo>
                    <a:pt x="925" y="881"/>
                    <a:pt x="852" y="708"/>
                    <a:pt x="723" y="578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E9ED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6056;p73">
              <a:extLst>
                <a:ext uri="{FF2B5EF4-FFF2-40B4-BE49-F238E27FC236}">
                  <a16:creationId xmlns:a16="http://schemas.microsoft.com/office/drawing/2014/main" id="{89EB1491-B2E6-4DF1-81F4-D95B952799CE}"/>
                </a:ext>
              </a:extLst>
            </p:cNvPr>
            <p:cNvSpPr/>
            <p:nvPr/>
          </p:nvSpPr>
          <p:spPr>
            <a:xfrm>
              <a:off x="1852504" y="3612618"/>
              <a:ext cx="12138" cy="11771"/>
            </a:xfrm>
            <a:custGeom>
              <a:avLst/>
              <a:gdLst/>
              <a:ahLst/>
              <a:cxnLst/>
              <a:rect l="l" t="t" r="r" b="b"/>
              <a:pathLst>
                <a:path w="463" h="449" extrusionOk="0">
                  <a:moveTo>
                    <a:pt x="1" y="1"/>
                  </a:moveTo>
                  <a:lnTo>
                    <a:pt x="1" y="347"/>
                  </a:lnTo>
                  <a:cubicBezTo>
                    <a:pt x="1" y="405"/>
                    <a:pt x="58" y="448"/>
                    <a:pt x="116" y="448"/>
                  </a:cubicBezTo>
                  <a:lnTo>
                    <a:pt x="347" y="448"/>
                  </a:lnTo>
                  <a:cubicBezTo>
                    <a:pt x="405" y="448"/>
                    <a:pt x="463" y="405"/>
                    <a:pt x="463" y="347"/>
                  </a:cubicBezTo>
                  <a:lnTo>
                    <a:pt x="4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6057;p73">
              <a:extLst>
                <a:ext uri="{FF2B5EF4-FFF2-40B4-BE49-F238E27FC236}">
                  <a16:creationId xmlns:a16="http://schemas.microsoft.com/office/drawing/2014/main" id="{CBE983F6-15CF-4AF5-9B31-89128BAAFD6D}"/>
                </a:ext>
              </a:extLst>
            </p:cNvPr>
            <p:cNvSpPr/>
            <p:nvPr/>
          </p:nvSpPr>
          <p:spPr>
            <a:xfrm>
              <a:off x="1834337" y="3595919"/>
              <a:ext cx="24249" cy="25114"/>
            </a:xfrm>
            <a:custGeom>
              <a:avLst/>
              <a:gdLst/>
              <a:ahLst/>
              <a:cxnLst/>
              <a:rect l="l" t="t" r="r" b="b"/>
              <a:pathLst>
                <a:path w="925" h="958" extrusionOk="0">
                  <a:moveTo>
                    <a:pt x="203" y="0"/>
                  </a:moveTo>
                  <a:cubicBezTo>
                    <a:pt x="174" y="0"/>
                    <a:pt x="146" y="15"/>
                    <a:pt x="131" y="46"/>
                  </a:cubicBezTo>
                  <a:lnTo>
                    <a:pt x="1" y="248"/>
                  </a:lnTo>
                  <a:lnTo>
                    <a:pt x="347" y="883"/>
                  </a:lnTo>
                  <a:cubicBezTo>
                    <a:pt x="365" y="929"/>
                    <a:pt x="413" y="957"/>
                    <a:pt x="463" y="957"/>
                  </a:cubicBezTo>
                  <a:cubicBezTo>
                    <a:pt x="492" y="957"/>
                    <a:pt x="523" y="948"/>
                    <a:pt x="549" y="926"/>
                  </a:cubicBezTo>
                  <a:lnTo>
                    <a:pt x="925" y="638"/>
                  </a:lnTo>
                  <a:lnTo>
                    <a:pt x="275" y="31"/>
                  </a:lnTo>
                  <a:cubicBezTo>
                    <a:pt x="255" y="11"/>
                    <a:pt x="229" y="0"/>
                    <a:pt x="203" y="0"/>
                  </a:cubicBezTo>
                  <a:close/>
                </a:path>
              </a:pathLst>
            </a:custGeom>
            <a:solidFill>
              <a:srgbClr val="E9ED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6058;p73">
              <a:extLst>
                <a:ext uri="{FF2B5EF4-FFF2-40B4-BE49-F238E27FC236}">
                  <a16:creationId xmlns:a16="http://schemas.microsoft.com/office/drawing/2014/main" id="{4B896ECC-F230-4E05-ADAD-3AAF62D62314}"/>
                </a:ext>
              </a:extLst>
            </p:cNvPr>
            <p:cNvSpPr/>
            <p:nvPr/>
          </p:nvSpPr>
          <p:spPr>
            <a:xfrm>
              <a:off x="1858559" y="3595919"/>
              <a:ext cx="24616" cy="25114"/>
            </a:xfrm>
            <a:custGeom>
              <a:avLst/>
              <a:gdLst/>
              <a:ahLst/>
              <a:cxnLst/>
              <a:rect l="l" t="t" r="r" b="b"/>
              <a:pathLst>
                <a:path w="939" h="958" extrusionOk="0">
                  <a:moveTo>
                    <a:pt x="730" y="0"/>
                  </a:moveTo>
                  <a:cubicBezTo>
                    <a:pt x="708" y="0"/>
                    <a:pt x="685" y="11"/>
                    <a:pt x="665" y="31"/>
                  </a:cubicBezTo>
                  <a:lnTo>
                    <a:pt x="1" y="638"/>
                  </a:lnTo>
                  <a:lnTo>
                    <a:pt x="390" y="926"/>
                  </a:lnTo>
                  <a:cubicBezTo>
                    <a:pt x="417" y="948"/>
                    <a:pt x="445" y="957"/>
                    <a:pt x="473" y="957"/>
                  </a:cubicBezTo>
                  <a:cubicBezTo>
                    <a:pt x="520" y="957"/>
                    <a:pt x="565" y="929"/>
                    <a:pt x="592" y="883"/>
                  </a:cubicBezTo>
                  <a:lnTo>
                    <a:pt x="939" y="248"/>
                  </a:lnTo>
                  <a:lnTo>
                    <a:pt x="795" y="46"/>
                  </a:lnTo>
                  <a:cubicBezTo>
                    <a:pt x="779" y="15"/>
                    <a:pt x="755" y="0"/>
                    <a:pt x="730" y="0"/>
                  </a:cubicBezTo>
                  <a:close/>
                </a:path>
              </a:pathLst>
            </a:custGeom>
            <a:solidFill>
              <a:srgbClr val="E9ED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6059;p73">
              <a:extLst>
                <a:ext uri="{FF2B5EF4-FFF2-40B4-BE49-F238E27FC236}">
                  <a16:creationId xmlns:a16="http://schemas.microsoft.com/office/drawing/2014/main" id="{6430A9A8-2EBD-43B9-B16D-851A2D54E73B}"/>
                </a:ext>
              </a:extLst>
            </p:cNvPr>
            <p:cNvSpPr/>
            <p:nvPr/>
          </p:nvSpPr>
          <p:spPr>
            <a:xfrm>
              <a:off x="1900556" y="3395401"/>
              <a:ext cx="178288" cy="208540"/>
            </a:xfrm>
            <a:custGeom>
              <a:avLst/>
              <a:gdLst/>
              <a:ahLst/>
              <a:cxnLst/>
              <a:rect l="l" t="t" r="r" b="b"/>
              <a:pathLst>
                <a:path w="6801" h="7955" extrusionOk="0">
                  <a:moveTo>
                    <a:pt x="3408" y="1"/>
                  </a:moveTo>
                  <a:cubicBezTo>
                    <a:pt x="1777" y="1"/>
                    <a:pt x="578" y="1141"/>
                    <a:pt x="448" y="2960"/>
                  </a:cubicBezTo>
                  <a:cubicBezTo>
                    <a:pt x="290" y="5212"/>
                    <a:pt x="88" y="6468"/>
                    <a:pt x="30" y="6886"/>
                  </a:cubicBezTo>
                  <a:cubicBezTo>
                    <a:pt x="1" y="6987"/>
                    <a:pt x="59" y="7089"/>
                    <a:pt x="145" y="7132"/>
                  </a:cubicBezTo>
                  <a:cubicBezTo>
                    <a:pt x="578" y="7348"/>
                    <a:pt x="1921" y="7955"/>
                    <a:pt x="3408" y="7955"/>
                  </a:cubicBezTo>
                  <a:cubicBezTo>
                    <a:pt x="4895" y="7955"/>
                    <a:pt x="6237" y="7348"/>
                    <a:pt x="6670" y="7132"/>
                  </a:cubicBezTo>
                  <a:cubicBezTo>
                    <a:pt x="6757" y="7089"/>
                    <a:pt x="6800" y="6987"/>
                    <a:pt x="6786" y="6886"/>
                  </a:cubicBezTo>
                  <a:cubicBezTo>
                    <a:pt x="6728" y="6468"/>
                    <a:pt x="6526" y="5212"/>
                    <a:pt x="6367" y="2960"/>
                  </a:cubicBezTo>
                  <a:cubicBezTo>
                    <a:pt x="6237" y="1127"/>
                    <a:pt x="5039" y="1"/>
                    <a:pt x="3408" y="1"/>
                  </a:cubicBez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6060;p73">
              <a:extLst>
                <a:ext uri="{FF2B5EF4-FFF2-40B4-BE49-F238E27FC236}">
                  <a16:creationId xmlns:a16="http://schemas.microsoft.com/office/drawing/2014/main" id="{A1A83D41-52B3-43D7-AE0F-E91A4908B967}"/>
                </a:ext>
              </a:extLst>
            </p:cNvPr>
            <p:cNvSpPr/>
            <p:nvPr/>
          </p:nvSpPr>
          <p:spPr>
            <a:xfrm>
              <a:off x="1942579" y="3395401"/>
              <a:ext cx="136266" cy="208593"/>
            </a:xfrm>
            <a:custGeom>
              <a:avLst/>
              <a:gdLst/>
              <a:ahLst/>
              <a:cxnLst/>
              <a:rect l="l" t="t" r="r" b="b"/>
              <a:pathLst>
                <a:path w="5198" h="7957" extrusionOk="0">
                  <a:moveTo>
                    <a:pt x="1805" y="1"/>
                  </a:moveTo>
                  <a:cubicBezTo>
                    <a:pt x="1689" y="1"/>
                    <a:pt x="1574" y="1"/>
                    <a:pt x="1473" y="15"/>
                  </a:cubicBezTo>
                  <a:cubicBezTo>
                    <a:pt x="202" y="145"/>
                    <a:pt x="0" y="1935"/>
                    <a:pt x="1227" y="2310"/>
                  </a:cubicBezTo>
                  <a:lnTo>
                    <a:pt x="1256" y="2310"/>
                  </a:lnTo>
                  <a:lnTo>
                    <a:pt x="1718" y="7955"/>
                  </a:lnTo>
                  <a:cubicBezTo>
                    <a:pt x="1768" y="7956"/>
                    <a:pt x="1817" y="7957"/>
                    <a:pt x="1867" y="7957"/>
                  </a:cubicBezTo>
                  <a:cubicBezTo>
                    <a:pt x="3324" y="7957"/>
                    <a:pt x="4634" y="7355"/>
                    <a:pt x="5067" y="7132"/>
                  </a:cubicBezTo>
                  <a:cubicBezTo>
                    <a:pt x="5154" y="7089"/>
                    <a:pt x="5197" y="6987"/>
                    <a:pt x="5183" y="6886"/>
                  </a:cubicBezTo>
                  <a:cubicBezTo>
                    <a:pt x="5125" y="6468"/>
                    <a:pt x="4923" y="5212"/>
                    <a:pt x="4764" y="2960"/>
                  </a:cubicBezTo>
                  <a:cubicBezTo>
                    <a:pt x="4634" y="1127"/>
                    <a:pt x="3436" y="1"/>
                    <a:pt x="1805" y="1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6061;p73">
              <a:extLst>
                <a:ext uri="{FF2B5EF4-FFF2-40B4-BE49-F238E27FC236}">
                  <a16:creationId xmlns:a16="http://schemas.microsoft.com/office/drawing/2014/main" id="{EA265D70-C699-4DC5-912A-1FA3F0D0AC1D}"/>
                </a:ext>
              </a:extLst>
            </p:cNvPr>
            <p:cNvSpPr/>
            <p:nvPr/>
          </p:nvSpPr>
          <p:spPr>
            <a:xfrm>
              <a:off x="1888471" y="3556230"/>
              <a:ext cx="202852" cy="119619"/>
            </a:xfrm>
            <a:custGeom>
              <a:avLst/>
              <a:gdLst/>
              <a:ahLst/>
              <a:cxnLst/>
              <a:rect l="l" t="t" r="r" b="b"/>
              <a:pathLst>
                <a:path w="7738" h="4563" extrusionOk="0">
                  <a:moveTo>
                    <a:pt x="2728" y="1"/>
                  </a:moveTo>
                  <a:lnTo>
                    <a:pt x="2728" y="1011"/>
                  </a:lnTo>
                  <a:cubicBezTo>
                    <a:pt x="2728" y="1184"/>
                    <a:pt x="2627" y="1343"/>
                    <a:pt x="2454" y="1430"/>
                  </a:cubicBezTo>
                  <a:lnTo>
                    <a:pt x="549" y="2267"/>
                  </a:lnTo>
                  <a:cubicBezTo>
                    <a:pt x="217" y="2411"/>
                    <a:pt x="0" y="2744"/>
                    <a:pt x="0" y="3104"/>
                  </a:cubicBezTo>
                  <a:lnTo>
                    <a:pt x="0" y="4331"/>
                  </a:lnTo>
                  <a:cubicBezTo>
                    <a:pt x="0" y="4447"/>
                    <a:pt x="101" y="4562"/>
                    <a:pt x="231" y="4562"/>
                  </a:cubicBezTo>
                  <a:lnTo>
                    <a:pt x="7506" y="4562"/>
                  </a:lnTo>
                  <a:cubicBezTo>
                    <a:pt x="7636" y="4562"/>
                    <a:pt x="7737" y="4447"/>
                    <a:pt x="7737" y="4331"/>
                  </a:cubicBezTo>
                  <a:lnTo>
                    <a:pt x="7737" y="3104"/>
                  </a:lnTo>
                  <a:cubicBezTo>
                    <a:pt x="7737" y="2744"/>
                    <a:pt x="7521" y="2411"/>
                    <a:pt x="7189" y="2267"/>
                  </a:cubicBezTo>
                  <a:lnTo>
                    <a:pt x="5269" y="1430"/>
                  </a:lnTo>
                  <a:cubicBezTo>
                    <a:pt x="5110" y="1343"/>
                    <a:pt x="5009" y="1184"/>
                    <a:pt x="5009" y="1011"/>
                  </a:cubicBezTo>
                  <a:lnTo>
                    <a:pt x="5009" y="1"/>
                  </a:ln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6062;p73">
              <a:extLst>
                <a:ext uri="{FF2B5EF4-FFF2-40B4-BE49-F238E27FC236}">
                  <a16:creationId xmlns:a16="http://schemas.microsoft.com/office/drawing/2014/main" id="{F5D44425-D065-43B0-9691-50AA17E9E83B}"/>
                </a:ext>
              </a:extLst>
            </p:cNvPr>
            <p:cNvSpPr/>
            <p:nvPr/>
          </p:nvSpPr>
          <p:spPr>
            <a:xfrm>
              <a:off x="1888471" y="3599380"/>
              <a:ext cx="202852" cy="76469"/>
            </a:xfrm>
            <a:custGeom>
              <a:avLst/>
              <a:gdLst/>
              <a:ahLst/>
              <a:cxnLst/>
              <a:rect l="l" t="t" r="r" b="b"/>
              <a:pathLst>
                <a:path w="7738" h="2917" extrusionOk="0">
                  <a:moveTo>
                    <a:pt x="1963" y="0"/>
                  </a:moveTo>
                  <a:lnTo>
                    <a:pt x="549" y="621"/>
                  </a:lnTo>
                  <a:cubicBezTo>
                    <a:pt x="217" y="765"/>
                    <a:pt x="0" y="1098"/>
                    <a:pt x="0" y="1458"/>
                  </a:cubicBezTo>
                  <a:lnTo>
                    <a:pt x="0" y="2685"/>
                  </a:lnTo>
                  <a:cubicBezTo>
                    <a:pt x="0" y="2801"/>
                    <a:pt x="101" y="2916"/>
                    <a:pt x="231" y="2916"/>
                  </a:cubicBezTo>
                  <a:lnTo>
                    <a:pt x="7506" y="2916"/>
                  </a:lnTo>
                  <a:cubicBezTo>
                    <a:pt x="7636" y="2916"/>
                    <a:pt x="7737" y="2801"/>
                    <a:pt x="7737" y="2685"/>
                  </a:cubicBezTo>
                  <a:lnTo>
                    <a:pt x="7737" y="1458"/>
                  </a:lnTo>
                  <a:cubicBezTo>
                    <a:pt x="7737" y="1098"/>
                    <a:pt x="7521" y="765"/>
                    <a:pt x="7189" y="621"/>
                  </a:cubicBezTo>
                  <a:lnTo>
                    <a:pt x="5774" y="0"/>
                  </a:lnTo>
                  <a:cubicBezTo>
                    <a:pt x="5442" y="881"/>
                    <a:pt x="4655" y="1321"/>
                    <a:pt x="3869" y="1321"/>
                  </a:cubicBezTo>
                  <a:cubicBezTo>
                    <a:pt x="3082" y="1321"/>
                    <a:pt x="2295" y="881"/>
                    <a:pt x="19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6063;p73">
              <a:extLst>
                <a:ext uri="{FF2B5EF4-FFF2-40B4-BE49-F238E27FC236}">
                  <a16:creationId xmlns:a16="http://schemas.microsoft.com/office/drawing/2014/main" id="{C9C48439-5B33-4E28-89D6-609979ACDD9C}"/>
                </a:ext>
              </a:extLst>
            </p:cNvPr>
            <p:cNvSpPr/>
            <p:nvPr/>
          </p:nvSpPr>
          <p:spPr>
            <a:xfrm>
              <a:off x="1959985" y="3556230"/>
              <a:ext cx="59823" cy="23961"/>
            </a:xfrm>
            <a:custGeom>
              <a:avLst/>
              <a:gdLst/>
              <a:ahLst/>
              <a:cxnLst/>
              <a:rect l="l" t="t" r="r" b="b"/>
              <a:pathLst>
                <a:path w="2282" h="914" extrusionOk="0">
                  <a:moveTo>
                    <a:pt x="0" y="1"/>
                  </a:moveTo>
                  <a:lnTo>
                    <a:pt x="0" y="665"/>
                  </a:lnTo>
                  <a:cubicBezTo>
                    <a:pt x="361" y="831"/>
                    <a:pt x="751" y="914"/>
                    <a:pt x="1141" y="914"/>
                  </a:cubicBezTo>
                  <a:cubicBezTo>
                    <a:pt x="1530" y="914"/>
                    <a:pt x="1920" y="831"/>
                    <a:pt x="2281" y="665"/>
                  </a:cubicBezTo>
                  <a:lnTo>
                    <a:pt x="2281" y="1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6064;p73">
              <a:extLst>
                <a:ext uri="{FF2B5EF4-FFF2-40B4-BE49-F238E27FC236}">
                  <a16:creationId xmlns:a16="http://schemas.microsoft.com/office/drawing/2014/main" id="{0F865036-04B4-4D3B-B373-D119CB56FCD0}"/>
                </a:ext>
              </a:extLst>
            </p:cNvPr>
            <p:cNvSpPr/>
            <p:nvPr/>
          </p:nvSpPr>
          <p:spPr>
            <a:xfrm>
              <a:off x="1929707" y="3456062"/>
              <a:ext cx="119619" cy="112069"/>
            </a:xfrm>
            <a:custGeom>
              <a:avLst/>
              <a:gdLst/>
              <a:ahLst/>
              <a:cxnLst/>
              <a:rect l="l" t="t" r="r" b="b"/>
              <a:pathLst>
                <a:path w="4563" h="4275" extrusionOk="0">
                  <a:moveTo>
                    <a:pt x="1655" y="1"/>
                  </a:moveTo>
                  <a:cubicBezTo>
                    <a:pt x="1489" y="1"/>
                    <a:pt x="1344" y="98"/>
                    <a:pt x="1271" y="256"/>
                  </a:cubicBezTo>
                  <a:cubicBezTo>
                    <a:pt x="1025" y="733"/>
                    <a:pt x="665" y="1137"/>
                    <a:pt x="203" y="1426"/>
                  </a:cubicBezTo>
                  <a:cubicBezTo>
                    <a:pt x="87" y="1512"/>
                    <a:pt x="15" y="1642"/>
                    <a:pt x="15" y="1786"/>
                  </a:cubicBezTo>
                  <a:lnTo>
                    <a:pt x="15" y="1916"/>
                  </a:lnTo>
                  <a:cubicBezTo>
                    <a:pt x="0" y="3143"/>
                    <a:pt x="924" y="4168"/>
                    <a:pt x="2137" y="4269"/>
                  </a:cubicBezTo>
                  <a:cubicBezTo>
                    <a:pt x="2188" y="4273"/>
                    <a:pt x="2239" y="4274"/>
                    <a:pt x="2290" y="4274"/>
                  </a:cubicBezTo>
                  <a:cubicBezTo>
                    <a:pt x="3536" y="4274"/>
                    <a:pt x="4562" y="3265"/>
                    <a:pt x="4562" y="2003"/>
                  </a:cubicBezTo>
                  <a:lnTo>
                    <a:pt x="4562" y="1599"/>
                  </a:lnTo>
                  <a:cubicBezTo>
                    <a:pt x="4562" y="1411"/>
                    <a:pt x="4490" y="1223"/>
                    <a:pt x="4346" y="1093"/>
                  </a:cubicBezTo>
                  <a:cubicBezTo>
                    <a:pt x="3985" y="776"/>
                    <a:pt x="3162" y="213"/>
                    <a:pt x="1747" y="11"/>
                  </a:cubicBezTo>
                  <a:cubicBezTo>
                    <a:pt x="1716" y="4"/>
                    <a:pt x="1685" y="1"/>
                    <a:pt x="1655" y="1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6065;p73">
              <a:extLst>
                <a:ext uri="{FF2B5EF4-FFF2-40B4-BE49-F238E27FC236}">
                  <a16:creationId xmlns:a16="http://schemas.microsoft.com/office/drawing/2014/main" id="{0FC78BBA-E27C-4410-A9D4-AD08E3C17FAE}"/>
                </a:ext>
              </a:extLst>
            </p:cNvPr>
            <p:cNvSpPr/>
            <p:nvPr/>
          </p:nvSpPr>
          <p:spPr>
            <a:xfrm>
              <a:off x="1929707" y="3456062"/>
              <a:ext cx="116971" cy="111938"/>
            </a:xfrm>
            <a:custGeom>
              <a:avLst/>
              <a:gdLst/>
              <a:ahLst/>
              <a:cxnLst/>
              <a:rect l="l" t="t" r="r" b="b"/>
              <a:pathLst>
                <a:path w="4462" h="4270" extrusionOk="0">
                  <a:moveTo>
                    <a:pt x="1655" y="1"/>
                  </a:moveTo>
                  <a:cubicBezTo>
                    <a:pt x="1489" y="1"/>
                    <a:pt x="1344" y="98"/>
                    <a:pt x="1271" y="256"/>
                  </a:cubicBezTo>
                  <a:cubicBezTo>
                    <a:pt x="1227" y="328"/>
                    <a:pt x="1184" y="415"/>
                    <a:pt x="1126" y="487"/>
                  </a:cubicBezTo>
                  <a:cubicBezTo>
                    <a:pt x="895" y="863"/>
                    <a:pt x="578" y="1180"/>
                    <a:pt x="217" y="1426"/>
                  </a:cubicBezTo>
                  <a:cubicBezTo>
                    <a:pt x="87" y="1512"/>
                    <a:pt x="15" y="1656"/>
                    <a:pt x="15" y="1801"/>
                  </a:cubicBezTo>
                  <a:lnTo>
                    <a:pt x="15" y="1931"/>
                  </a:lnTo>
                  <a:cubicBezTo>
                    <a:pt x="0" y="3100"/>
                    <a:pt x="852" y="4096"/>
                    <a:pt x="2021" y="4269"/>
                  </a:cubicBezTo>
                  <a:cubicBezTo>
                    <a:pt x="1603" y="3836"/>
                    <a:pt x="1386" y="3273"/>
                    <a:pt x="1386" y="2696"/>
                  </a:cubicBezTo>
                  <a:lnTo>
                    <a:pt x="1386" y="1267"/>
                  </a:lnTo>
                  <a:cubicBezTo>
                    <a:pt x="1386" y="1021"/>
                    <a:pt x="1560" y="834"/>
                    <a:pt x="1790" y="805"/>
                  </a:cubicBezTo>
                  <a:cubicBezTo>
                    <a:pt x="1953" y="789"/>
                    <a:pt x="2115" y="782"/>
                    <a:pt x="2278" y="782"/>
                  </a:cubicBezTo>
                  <a:cubicBezTo>
                    <a:pt x="3027" y="782"/>
                    <a:pt x="3773" y="944"/>
                    <a:pt x="4461" y="1252"/>
                  </a:cubicBezTo>
                  <a:cubicBezTo>
                    <a:pt x="4432" y="1195"/>
                    <a:pt x="4389" y="1137"/>
                    <a:pt x="4346" y="1093"/>
                  </a:cubicBezTo>
                  <a:cubicBezTo>
                    <a:pt x="3985" y="776"/>
                    <a:pt x="3147" y="213"/>
                    <a:pt x="1747" y="11"/>
                  </a:cubicBezTo>
                  <a:cubicBezTo>
                    <a:pt x="1716" y="4"/>
                    <a:pt x="1685" y="1"/>
                    <a:pt x="1655" y="1"/>
                  </a:cubicBez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6066;p73">
              <a:extLst>
                <a:ext uri="{FF2B5EF4-FFF2-40B4-BE49-F238E27FC236}">
                  <a16:creationId xmlns:a16="http://schemas.microsoft.com/office/drawing/2014/main" id="{C590FD08-C17D-40F7-99DD-DE2A3C4DBF43}"/>
                </a:ext>
              </a:extLst>
            </p:cNvPr>
            <p:cNvSpPr/>
            <p:nvPr/>
          </p:nvSpPr>
          <p:spPr>
            <a:xfrm>
              <a:off x="1888471" y="3619067"/>
              <a:ext cx="41629" cy="56782"/>
            </a:xfrm>
            <a:custGeom>
              <a:avLst/>
              <a:gdLst/>
              <a:ahLst/>
              <a:cxnLst/>
              <a:rect l="l" t="t" r="r" b="b"/>
              <a:pathLst>
                <a:path w="1588" h="2166" extrusionOk="0">
                  <a:moveTo>
                    <a:pt x="346" y="0"/>
                  </a:moveTo>
                  <a:cubicBezTo>
                    <a:pt x="130" y="173"/>
                    <a:pt x="0" y="433"/>
                    <a:pt x="0" y="707"/>
                  </a:cubicBezTo>
                  <a:lnTo>
                    <a:pt x="0" y="1934"/>
                  </a:lnTo>
                  <a:cubicBezTo>
                    <a:pt x="0" y="2064"/>
                    <a:pt x="101" y="2165"/>
                    <a:pt x="231" y="2165"/>
                  </a:cubicBezTo>
                  <a:lnTo>
                    <a:pt x="1588" y="2165"/>
                  </a:lnTo>
                  <a:lnTo>
                    <a:pt x="1588" y="1530"/>
                  </a:lnTo>
                  <a:cubicBezTo>
                    <a:pt x="1588" y="1357"/>
                    <a:pt x="1516" y="1184"/>
                    <a:pt x="1386" y="1054"/>
                  </a:cubicBezTo>
                  <a:lnTo>
                    <a:pt x="346" y="0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6067;p73">
              <a:extLst>
                <a:ext uri="{FF2B5EF4-FFF2-40B4-BE49-F238E27FC236}">
                  <a16:creationId xmlns:a16="http://schemas.microsoft.com/office/drawing/2014/main" id="{1E7B5342-60C3-456D-978C-EB90E2822D74}"/>
                </a:ext>
              </a:extLst>
            </p:cNvPr>
            <p:cNvSpPr/>
            <p:nvPr/>
          </p:nvSpPr>
          <p:spPr>
            <a:xfrm>
              <a:off x="2049667" y="3619067"/>
              <a:ext cx="41656" cy="56782"/>
            </a:xfrm>
            <a:custGeom>
              <a:avLst/>
              <a:gdLst/>
              <a:ahLst/>
              <a:cxnLst/>
              <a:rect l="l" t="t" r="r" b="b"/>
              <a:pathLst>
                <a:path w="1589" h="2166" extrusionOk="0">
                  <a:moveTo>
                    <a:pt x="1242" y="0"/>
                  </a:moveTo>
                  <a:lnTo>
                    <a:pt x="203" y="1054"/>
                  </a:lnTo>
                  <a:cubicBezTo>
                    <a:pt x="73" y="1184"/>
                    <a:pt x="1" y="1357"/>
                    <a:pt x="1" y="1530"/>
                  </a:cubicBezTo>
                  <a:lnTo>
                    <a:pt x="1" y="2165"/>
                  </a:lnTo>
                  <a:lnTo>
                    <a:pt x="1357" y="2165"/>
                  </a:lnTo>
                  <a:cubicBezTo>
                    <a:pt x="1487" y="2165"/>
                    <a:pt x="1588" y="2064"/>
                    <a:pt x="1588" y="1934"/>
                  </a:cubicBezTo>
                  <a:lnTo>
                    <a:pt x="1588" y="707"/>
                  </a:lnTo>
                  <a:cubicBezTo>
                    <a:pt x="1588" y="433"/>
                    <a:pt x="1459" y="173"/>
                    <a:pt x="1242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" name="Google Shape;9682;p69">
            <a:extLst>
              <a:ext uri="{FF2B5EF4-FFF2-40B4-BE49-F238E27FC236}">
                <a16:creationId xmlns:a16="http://schemas.microsoft.com/office/drawing/2014/main" id="{A4A9399B-077A-4D6C-ACD0-37D1456A4DDA}"/>
              </a:ext>
            </a:extLst>
          </p:cNvPr>
          <p:cNvGrpSpPr/>
          <p:nvPr/>
        </p:nvGrpSpPr>
        <p:grpSpPr>
          <a:xfrm>
            <a:off x="9729797" y="2372755"/>
            <a:ext cx="2290529" cy="2734701"/>
            <a:chOff x="7159964" y="1971904"/>
            <a:chExt cx="291564" cy="348103"/>
          </a:xfrm>
        </p:grpSpPr>
        <p:sp>
          <p:nvSpPr>
            <p:cNvPr id="18" name="Google Shape;9683;p69">
              <a:extLst>
                <a:ext uri="{FF2B5EF4-FFF2-40B4-BE49-F238E27FC236}">
                  <a16:creationId xmlns:a16="http://schemas.microsoft.com/office/drawing/2014/main" id="{A3C55E67-049C-48F6-8759-3B6D5030785F}"/>
                </a:ext>
              </a:extLst>
            </p:cNvPr>
            <p:cNvSpPr/>
            <p:nvPr/>
          </p:nvSpPr>
          <p:spPr>
            <a:xfrm>
              <a:off x="7204947" y="1994277"/>
              <a:ext cx="167906" cy="153752"/>
            </a:xfrm>
            <a:custGeom>
              <a:avLst/>
              <a:gdLst/>
              <a:ahLst/>
              <a:cxnLst/>
              <a:rect l="l" t="t" r="r" b="b"/>
              <a:pathLst>
                <a:path w="6394" h="5855" extrusionOk="0">
                  <a:moveTo>
                    <a:pt x="642" y="1"/>
                  </a:moveTo>
                  <a:cubicBezTo>
                    <a:pt x="288" y="1"/>
                    <a:pt x="1" y="288"/>
                    <a:pt x="1" y="642"/>
                  </a:cubicBezTo>
                  <a:lnTo>
                    <a:pt x="1" y="4058"/>
                  </a:lnTo>
                  <a:cubicBezTo>
                    <a:pt x="1" y="4413"/>
                    <a:pt x="288" y="4700"/>
                    <a:pt x="642" y="4700"/>
                  </a:cubicBezTo>
                  <a:lnTo>
                    <a:pt x="2345" y="4700"/>
                  </a:lnTo>
                  <a:lnTo>
                    <a:pt x="4059" y="5839"/>
                  </a:lnTo>
                  <a:cubicBezTo>
                    <a:pt x="4076" y="5850"/>
                    <a:pt x="4095" y="5855"/>
                    <a:pt x="4114" y="5855"/>
                  </a:cubicBezTo>
                  <a:cubicBezTo>
                    <a:pt x="4177" y="5855"/>
                    <a:pt x="4236" y="5800"/>
                    <a:pt x="4221" y="5733"/>
                  </a:cubicBezTo>
                  <a:lnTo>
                    <a:pt x="4049" y="4700"/>
                  </a:lnTo>
                  <a:lnTo>
                    <a:pt x="5752" y="4700"/>
                  </a:lnTo>
                  <a:cubicBezTo>
                    <a:pt x="6107" y="4700"/>
                    <a:pt x="6394" y="4413"/>
                    <a:pt x="6394" y="4058"/>
                  </a:cubicBezTo>
                  <a:lnTo>
                    <a:pt x="6394" y="642"/>
                  </a:lnTo>
                  <a:cubicBezTo>
                    <a:pt x="6394" y="288"/>
                    <a:pt x="6107" y="1"/>
                    <a:pt x="5752" y="1"/>
                  </a:cubicBezTo>
                  <a:close/>
                </a:path>
              </a:pathLst>
            </a:custGeom>
            <a:solidFill>
              <a:srgbClr val="C5D1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9684;p69">
              <a:extLst>
                <a:ext uri="{FF2B5EF4-FFF2-40B4-BE49-F238E27FC236}">
                  <a16:creationId xmlns:a16="http://schemas.microsoft.com/office/drawing/2014/main" id="{95C7360F-A7F4-41F1-A4D9-5D4E23165E1A}"/>
                </a:ext>
              </a:extLst>
            </p:cNvPr>
            <p:cNvSpPr/>
            <p:nvPr/>
          </p:nvSpPr>
          <p:spPr>
            <a:xfrm>
              <a:off x="7204711" y="1994277"/>
              <a:ext cx="156851" cy="112130"/>
            </a:xfrm>
            <a:custGeom>
              <a:avLst/>
              <a:gdLst/>
              <a:ahLst/>
              <a:cxnLst/>
              <a:rect l="l" t="t" r="r" b="b"/>
              <a:pathLst>
                <a:path w="5973" h="4270" extrusionOk="0">
                  <a:moveTo>
                    <a:pt x="641" y="1"/>
                  </a:moveTo>
                  <a:cubicBezTo>
                    <a:pt x="297" y="1"/>
                    <a:pt x="0" y="288"/>
                    <a:pt x="10" y="642"/>
                  </a:cubicBezTo>
                  <a:lnTo>
                    <a:pt x="10" y="4058"/>
                  </a:lnTo>
                  <a:cubicBezTo>
                    <a:pt x="10" y="4125"/>
                    <a:pt x="19" y="4202"/>
                    <a:pt x="48" y="4269"/>
                  </a:cubicBezTo>
                  <a:lnTo>
                    <a:pt x="4910" y="4269"/>
                  </a:lnTo>
                  <a:cubicBezTo>
                    <a:pt x="5503" y="4269"/>
                    <a:pt x="5972" y="3791"/>
                    <a:pt x="5972" y="3207"/>
                  </a:cubicBezTo>
                  <a:lnTo>
                    <a:pt x="5972" y="39"/>
                  </a:lnTo>
                  <a:cubicBezTo>
                    <a:pt x="5905" y="20"/>
                    <a:pt x="5838" y="1"/>
                    <a:pt x="5761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9694;p69">
              <a:extLst>
                <a:ext uri="{FF2B5EF4-FFF2-40B4-BE49-F238E27FC236}">
                  <a16:creationId xmlns:a16="http://schemas.microsoft.com/office/drawing/2014/main" id="{5D0B62D9-2C06-4AB7-A518-7191DCD3BE46}"/>
                </a:ext>
              </a:extLst>
            </p:cNvPr>
            <p:cNvSpPr/>
            <p:nvPr/>
          </p:nvSpPr>
          <p:spPr>
            <a:xfrm>
              <a:off x="7337140" y="2141806"/>
              <a:ext cx="33718" cy="73922"/>
            </a:xfrm>
            <a:custGeom>
              <a:avLst/>
              <a:gdLst/>
              <a:ahLst/>
              <a:cxnLst/>
              <a:rect l="l" t="t" r="r" b="b"/>
              <a:pathLst>
                <a:path w="1284" h="2815" extrusionOk="0">
                  <a:moveTo>
                    <a:pt x="776" y="0"/>
                  </a:moveTo>
                  <a:cubicBezTo>
                    <a:pt x="345" y="0"/>
                    <a:pt x="1" y="345"/>
                    <a:pt x="1" y="776"/>
                  </a:cubicBezTo>
                  <a:lnTo>
                    <a:pt x="1" y="948"/>
                  </a:lnTo>
                  <a:cubicBezTo>
                    <a:pt x="1" y="1168"/>
                    <a:pt x="39" y="1388"/>
                    <a:pt x="106" y="1599"/>
                  </a:cubicBezTo>
                  <a:lnTo>
                    <a:pt x="518" y="2814"/>
                  </a:lnTo>
                  <a:lnTo>
                    <a:pt x="1283" y="2814"/>
                  </a:lnTo>
                  <a:lnTo>
                    <a:pt x="1283" y="0"/>
                  </a:ln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9695;p69">
              <a:extLst>
                <a:ext uri="{FF2B5EF4-FFF2-40B4-BE49-F238E27FC236}">
                  <a16:creationId xmlns:a16="http://schemas.microsoft.com/office/drawing/2014/main" id="{4407E2A8-112C-4645-95C1-F351B27A5933}"/>
                </a:ext>
              </a:extLst>
            </p:cNvPr>
            <p:cNvSpPr/>
            <p:nvPr/>
          </p:nvSpPr>
          <p:spPr>
            <a:xfrm>
              <a:off x="7350717" y="2135031"/>
              <a:ext cx="80697" cy="80697"/>
            </a:xfrm>
            <a:custGeom>
              <a:avLst/>
              <a:gdLst/>
              <a:ahLst/>
              <a:cxnLst/>
              <a:rect l="l" t="t" r="r" b="b"/>
              <a:pathLst>
                <a:path w="3073" h="3073" extrusionOk="0">
                  <a:moveTo>
                    <a:pt x="766" y="0"/>
                  </a:moveTo>
                  <a:cubicBezTo>
                    <a:pt x="345" y="0"/>
                    <a:pt x="1" y="345"/>
                    <a:pt x="1" y="766"/>
                  </a:cubicBezTo>
                  <a:cubicBezTo>
                    <a:pt x="1" y="1053"/>
                    <a:pt x="230" y="1282"/>
                    <a:pt x="508" y="1282"/>
                  </a:cubicBezTo>
                  <a:lnTo>
                    <a:pt x="2556" y="3072"/>
                  </a:lnTo>
                  <a:lnTo>
                    <a:pt x="2986" y="1560"/>
                  </a:lnTo>
                  <a:cubicBezTo>
                    <a:pt x="3044" y="1378"/>
                    <a:pt x="3073" y="1187"/>
                    <a:pt x="3073" y="995"/>
                  </a:cubicBezTo>
                  <a:lnTo>
                    <a:pt x="3073" y="517"/>
                  </a:lnTo>
                  <a:cubicBezTo>
                    <a:pt x="3073" y="230"/>
                    <a:pt x="2843" y="0"/>
                    <a:pt x="255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9696;p69">
              <a:extLst>
                <a:ext uri="{FF2B5EF4-FFF2-40B4-BE49-F238E27FC236}">
                  <a16:creationId xmlns:a16="http://schemas.microsoft.com/office/drawing/2014/main" id="{339C105F-8EE8-4926-8C7D-56753BF1A556}"/>
                </a:ext>
              </a:extLst>
            </p:cNvPr>
            <p:cNvSpPr/>
            <p:nvPr/>
          </p:nvSpPr>
          <p:spPr>
            <a:xfrm>
              <a:off x="7364030" y="2235791"/>
              <a:ext cx="40493" cy="29936"/>
            </a:xfrm>
            <a:custGeom>
              <a:avLst/>
              <a:gdLst/>
              <a:ahLst/>
              <a:cxnLst/>
              <a:rect l="l" t="t" r="r" b="b"/>
              <a:pathLst>
                <a:path w="1542" h="1140" extrusionOk="0">
                  <a:moveTo>
                    <a:pt x="1" y="1"/>
                  </a:moveTo>
                  <a:lnTo>
                    <a:pt x="1" y="1140"/>
                  </a:lnTo>
                  <a:lnTo>
                    <a:pt x="1542" y="1140"/>
                  </a:lnTo>
                  <a:lnTo>
                    <a:pt x="1542" y="1"/>
                  </a:ln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9697;p69">
              <a:extLst>
                <a:ext uri="{FF2B5EF4-FFF2-40B4-BE49-F238E27FC236}">
                  <a16:creationId xmlns:a16="http://schemas.microsoft.com/office/drawing/2014/main" id="{525207EF-3E4C-489D-A2F0-B18C1463D6CA}"/>
                </a:ext>
              </a:extLst>
            </p:cNvPr>
            <p:cNvSpPr/>
            <p:nvPr/>
          </p:nvSpPr>
          <p:spPr>
            <a:xfrm>
              <a:off x="7364030" y="2236053"/>
              <a:ext cx="40493" cy="16281"/>
            </a:xfrm>
            <a:custGeom>
              <a:avLst/>
              <a:gdLst/>
              <a:ahLst/>
              <a:cxnLst/>
              <a:rect l="l" t="t" r="r" b="b"/>
              <a:pathLst>
                <a:path w="1542" h="620" extrusionOk="0">
                  <a:moveTo>
                    <a:pt x="1" y="0"/>
                  </a:moveTo>
                  <a:lnTo>
                    <a:pt x="1" y="469"/>
                  </a:lnTo>
                  <a:cubicBezTo>
                    <a:pt x="250" y="570"/>
                    <a:pt x="510" y="620"/>
                    <a:pt x="771" y="620"/>
                  </a:cubicBezTo>
                  <a:cubicBezTo>
                    <a:pt x="1032" y="620"/>
                    <a:pt x="1293" y="570"/>
                    <a:pt x="1542" y="469"/>
                  </a:cubicBezTo>
                  <a:lnTo>
                    <a:pt x="1542" y="0"/>
                  </a:lnTo>
                  <a:close/>
                </a:path>
              </a:pathLst>
            </a:custGeom>
            <a:solidFill>
              <a:srgbClr val="96AB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9698;p69">
              <a:extLst>
                <a:ext uri="{FF2B5EF4-FFF2-40B4-BE49-F238E27FC236}">
                  <a16:creationId xmlns:a16="http://schemas.microsoft.com/office/drawing/2014/main" id="{C89472BC-8221-4E71-9769-C09BD7B055AD}"/>
                </a:ext>
              </a:extLst>
            </p:cNvPr>
            <p:cNvSpPr/>
            <p:nvPr/>
          </p:nvSpPr>
          <p:spPr>
            <a:xfrm>
              <a:off x="7317051" y="2252124"/>
              <a:ext cx="134477" cy="67882"/>
            </a:xfrm>
            <a:custGeom>
              <a:avLst/>
              <a:gdLst/>
              <a:ahLst/>
              <a:cxnLst/>
              <a:rect l="l" t="t" r="r" b="b"/>
              <a:pathLst>
                <a:path w="5121" h="2585" extrusionOk="0">
                  <a:moveTo>
                    <a:pt x="1790" y="1"/>
                  </a:moveTo>
                  <a:lnTo>
                    <a:pt x="555" y="355"/>
                  </a:lnTo>
                  <a:cubicBezTo>
                    <a:pt x="230" y="451"/>
                    <a:pt x="0" y="757"/>
                    <a:pt x="0" y="1092"/>
                  </a:cubicBezTo>
                  <a:lnTo>
                    <a:pt x="0" y="2326"/>
                  </a:lnTo>
                  <a:cubicBezTo>
                    <a:pt x="0" y="2470"/>
                    <a:pt x="115" y="2585"/>
                    <a:pt x="258" y="2585"/>
                  </a:cubicBezTo>
                  <a:lnTo>
                    <a:pt x="4862" y="2585"/>
                  </a:lnTo>
                  <a:cubicBezTo>
                    <a:pt x="5005" y="2585"/>
                    <a:pt x="5120" y="2470"/>
                    <a:pt x="5120" y="2326"/>
                  </a:cubicBezTo>
                  <a:lnTo>
                    <a:pt x="5120" y="1092"/>
                  </a:lnTo>
                  <a:cubicBezTo>
                    <a:pt x="5120" y="757"/>
                    <a:pt x="4891" y="451"/>
                    <a:pt x="4565" y="355"/>
                  </a:cubicBezTo>
                  <a:lnTo>
                    <a:pt x="3331" y="1"/>
                  </a:lnTo>
                  <a:lnTo>
                    <a:pt x="2555" y="518"/>
                  </a:lnTo>
                  <a:lnTo>
                    <a:pt x="1790" y="1"/>
                  </a:lnTo>
                  <a:close/>
                </a:path>
              </a:pathLst>
            </a:custGeom>
            <a:solidFill>
              <a:srgbClr val="6E82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9699;p69">
              <a:extLst>
                <a:ext uri="{FF2B5EF4-FFF2-40B4-BE49-F238E27FC236}">
                  <a16:creationId xmlns:a16="http://schemas.microsoft.com/office/drawing/2014/main" id="{B99A042A-014F-446E-83E2-AFE06AB50C68}"/>
                </a:ext>
              </a:extLst>
            </p:cNvPr>
            <p:cNvSpPr/>
            <p:nvPr/>
          </p:nvSpPr>
          <p:spPr>
            <a:xfrm>
              <a:off x="7377607" y="2265701"/>
              <a:ext cx="13340" cy="54306"/>
            </a:xfrm>
            <a:custGeom>
              <a:avLst/>
              <a:gdLst/>
              <a:ahLst/>
              <a:cxnLst/>
              <a:rect l="l" t="t" r="r" b="b"/>
              <a:pathLst>
                <a:path w="508" h="2068" extrusionOk="0">
                  <a:moveTo>
                    <a:pt x="125" y="1"/>
                  </a:moveTo>
                  <a:lnTo>
                    <a:pt x="1" y="2068"/>
                  </a:lnTo>
                  <a:lnTo>
                    <a:pt x="508" y="2068"/>
                  </a:lnTo>
                  <a:lnTo>
                    <a:pt x="38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9700;p69">
              <a:extLst>
                <a:ext uri="{FF2B5EF4-FFF2-40B4-BE49-F238E27FC236}">
                  <a16:creationId xmlns:a16="http://schemas.microsoft.com/office/drawing/2014/main" id="{28BEF6F6-8813-4A60-883A-2D5C2708AFF2}"/>
                </a:ext>
              </a:extLst>
            </p:cNvPr>
            <p:cNvSpPr/>
            <p:nvPr/>
          </p:nvSpPr>
          <p:spPr>
            <a:xfrm>
              <a:off x="7343941" y="2168906"/>
              <a:ext cx="80697" cy="73712"/>
            </a:xfrm>
            <a:custGeom>
              <a:avLst/>
              <a:gdLst/>
              <a:ahLst/>
              <a:cxnLst/>
              <a:rect l="l" t="t" r="r" b="b"/>
              <a:pathLst>
                <a:path w="3073" h="2807" extrusionOk="0">
                  <a:moveTo>
                    <a:pt x="955" y="1"/>
                  </a:moveTo>
                  <a:cubicBezTo>
                    <a:pt x="823" y="1"/>
                    <a:pt x="701" y="57"/>
                    <a:pt x="613" y="155"/>
                  </a:cubicBezTo>
                  <a:lnTo>
                    <a:pt x="153" y="615"/>
                  </a:lnTo>
                  <a:cubicBezTo>
                    <a:pt x="58" y="710"/>
                    <a:pt x="0" y="835"/>
                    <a:pt x="0" y="978"/>
                  </a:cubicBezTo>
                  <a:lnTo>
                    <a:pt x="0" y="1275"/>
                  </a:lnTo>
                  <a:cubicBezTo>
                    <a:pt x="0" y="2117"/>
                    <a:pt x="689" y="2806"/>
                    <a:pt x="1531" y="2806"/>
                  </a:cubicBezTo>
                  <a:cubicBezTo>
                    <a:pt x="2383" y="2806"/>
                    <a:pt x="3072" y="2117"/>
                    <a:pt x="3072" y="1275"/>
                  </a:cubicBezTo>
                  <a:lnTo>
                    <a:pt x="3072" y="949"/>
                  </a:lnTo>
                  <a:cubicBezTo>
                    <a:pt x="3072" y="815"/>
                    <a:pt x="3015" y="682"/>
                    <a:pt x="2919" y="586"/>
                  </a:cubicBezTo>
                  <a:cubicBezTo>
                    <a:pt x="2527" y="203"/>
                    <a:pt x="1799" y="31"/>
                    <a:pt x="986" y="2"/>
                  </a:cubicBezTo>
                  <a:cubicBezTo>
                    <a:pt x="975" y="1"/>
                    <a:pt x="965" y="1"/>
                    <a:pt x="955" y="1"/>
                  </a:cubicBez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9701;p69">
              <a:extLst>
                <a:ext uri="{FF2B5EF4-FFF2-40B4-BE49-F238E27FC236}">
                  <a16:creationId xmlns:a16="http://schemas.microsoft.com/office/drawing/2014/main" id="{90C52496-61D3-4C99-94AE-C70237A35B62}"/>
                </a:ext>
              </a:extLst>
            </p:cNvPr>
            <p:cNvSpPr/>
            <p:nvPr/>
          </p:nvSpPr>
          <p:spPr>
            <a:xfrm>
              <a:off x="7343941" y="2168906"/>
              <a:ext cx="80434" cy="72189"/>
            </a:xfrm>
            <a:custGeom>
              <a:avLst/>
              <a:gdLst/>
              <a:ahLst/>
              <a:cxnLst/>
              <a:rect l="l" t="t" r="r" b="b"/>
              <a:pathLst>
                <a:path w="3063" h="2749" extrusionOk="0">
                  <a:moveTo>
                    <a:pt x="955" y="1"/>
                  </a:moveTo>
                  <a:cubicBezTo>
                    <a:pt x="823" y="1"/>
                    <a:pt x="701" y="57"/>
                    <a:pt x="613" y="146"/>
                  </a:cubicBezTo>
                  <a:lnTo>
                    <a:pt x="153" y="615"/>
                  </a:lnTo>
                  <a:cubicBezTo>
                    <a:pt x="58" y="710"/>
                    <a:pt x="0" y="835"/>
                    <a:pt x="0" y="969"/>
                  </a:cubicBezTo>
                  <a:lnTo>
                    <a:pt x="0" y="1275"/>
                  </a:lnTo>
                  <a:cubicBezTo>
                    <a:pt x="0" y="1954"/>
                    <a:pt x="450" y="2557"/>
                    <a:pt x="1110" y="2749"/>
                  </a:cubicBezTo>
                  <a:cubicBezTo>
                    <a:pt x="890" y="2471"/>
                    <a:pt x="766" y="2136"/>
                    <a:pt x="766" y="1792"/>
                  </a:cubicBezTo>
                  <a:lnTo>
                    <a:pt x="766" y="1036"/>
                  </a:lnTo>
                  <a:cubicBezTo>
                    <a:pt x="766" y="751"/>
                    <a:pt x="996" y="527"/>
                    <a:pt x="1277" y="527"/>
                  </a:cubicBezTo>
                  <a:cubicBezTo>
                    <a:pt x="1288" y="527"/>
                    <a:pt x="1300" y="528"/>
                    <a:pt x="1311" y="528"/>
                  </a:cubicBezTo>
                  <a:cubicBezTo>
                    <a:pt x="1828" y="557"/>
                    <a:pt x="2594" y="643"/>
                    <a:pt x="3063" y="873"/>
                  </a:cubicBezTo>
                  <a:cubicBezTo>
                    <a:pt x="3053" y="768"/>
                    <a:pt x="2996" y="662"/>
                    <a:pt x="2919" y="586"/>
                  </a:cubicBezTo>
                  <a:cubicBezTo>
                    <a:pt x="2527" y="203"/>
                    <a:pt x="1799" y="21"/>
                    <a:pt x="986" y="2"/>
                  </a:cubicBezTo>
                  <a:cubicBezTo>
                    <a:pt x="975" y="1"/>
                    <a:pt x="965" y="1"/>
                    <a:pt x="955" y="1"/>
                  </a:cubicBez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9702;p69">
              <a:extLst>
                <a:ext uri="{FF2B5EF4-FFF2-40B4-BE49-F238E27FC236}">
                  <a16:creationId xmlns:a16="http://schemas.microsoft.com/office/drawing/2014/main" id="{75C20D3D-C04D-462E-9F1D-362885741722}"/>
                </a:ext>
              </a:extLst>
            </p:cNvPr>
            <p:cNvSpPr/>
            <p:nvPr/>
          </p:nvSpPr>
          <p:spPr>
            <a:xfrm>
              <a:off x="7317051" y="2269482"/>
              <a:ext cx="26916" cy="50524"/>
            </a:xfrm>
            <a:custGeom>
              <a:avLst/>
              <a:gdLst/>
              <a:ahLst/>
              <a:cxnLst/>
              <a:rect l="l" t="t" r="r" b="b"/>
              <a:pathLst>
                <a:path w="1025" h="1924" extrusionOk="0">
                  <a:moveTo>
                    <a:pt x="144" y="0"/>
                  </a:moveTo>
                  <a:cubicBezTo>
                    <a:pt x="48" y="125"/>
                    <a:pt x="0" y="278"/>
                    <a:pt x="0" y="440"/>
                  </a:cubicBezTo>
                  <a:lnTo>
                    <a:pt x="0" y="1665"/>
                  </a:lnTo>
                  <a:cubicBezTo>
                    <a:pt x="0" y="1809"/>
                    <a:pt x="115" y="1924"/>
                    <a:pt x="258" y="1924"/>
                  </a:cubicBezTo>
                  <a:lnTo>
                    <a:pt x="1024" y="1924"/>
                  </a:lnTo>
                  <a:lnTo>
                    <a:pt x="1024" y="1206"/>
                  </a:lnTo>
                  <a:cubicBezTo>
                    <a:pt x="1024" y="995"/>
                    <a:pt x="948" y="804"/>
                    <a:pt x="804" y="660"/>
                  </a:cubicBezTo>
                  <a:lnTo>
                    <a:pt x="144" y="0"/>
                  </a:lnTo>
                  <a:close/>
                </a:path>
              </a:pathLst>
            </a:custGeom>
            <a:solidFill>
              <a:srgbClr val="5F75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9703;p69">
              <a:extLst>
                <a:ext uri="{FF2B5EF4-FFF2-40B4-BE49-F238E27FC236}">
                  <a16:creationId xmlns:a16="http://schemas.microsoft.com/office/drawing/2014/main" id="{E616DD9F-4CB7-42B2-B42D-EE157E8E11AF}"/>
                </a:ext>
              </a:extLst>
            </p:cNvPr>
            <p:cNvSpPr/>
            <p:nvPr/>
          </p:nvSpPr>
          <p:spPr>
            <a:xfrm>
              <a:off x="7424612" y="2269482"/>
              <a:ext cx="26916" cy="50524"/>
            </a:xfrm>
            <a:custGeom>
              <a:avLst/>
              <a:gdLst/>
              <a:ahLst/>
              <a:cxnLst/>
              <a:rect l="l" t="t" r="r" b="b"/>
              <a:pathLst>
                <a:path w="1025" h="1924" extrusionOk="0">
                  <a:moveTo>
                    <a:pt x="881" y="0"/>
                  </a:moveTo>
                  <a:lnTo>
                    <a:pt x="220" y="660"/>
                  </a:lnTo>
                  <a:cubicBezTo>
                    <a:pt x="77" y="804"/>
                    <a:pt x="0" y="995"/>
                    <a:pt x="0" y="1206"/>
                  </a:cubicBezTo>
                  <a:lnTo>
                    <a:pt x="0" y="1924"/>
                  </a:lnTo>
                  <a:lnTo>
                    <a:pt x="766" y="1924"/>
                  </a:lnTo>
                  <a:cubicBezTo>
                    <a:pt x="909" y="1924"/>
                    <a:pt x="1024" y="1809"/>
                    <a:pt x="1024" y="1665"/>
                  </a:cubicBezTo>
                  <a:lnTo>
                    <a:pt x="1024" y="440"/>
                  </a:lnTo>
                  <a:cubicBezTo>
                    <a:pt x="1024" y="278"/>
                    <a:pt x="976" y="125"/>
                    <a:pt x="881" y="0"/>
                  </a:cubicBezTo>
                  <a:close/>
                </a:path>
              </a:pathLst>
            </a:custGeom>
            <a:solidFill>
              <a:srgbClr val="5F75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9704;p69">
              <a:extLst>
                <a:ext uri="{FF2B5EF4-FFF2-40B4-BE49-F238E27FC236}">
                  <a16:creationId xmlns:a16="http://schemas.microsoft.com/office/drawing/2014/main" id="{A354D697-1D95-4518-BAB5-4C280FD9919B}"/>
                </a:ext>
              </a:extLst>
            </p:cNvPr>
            <p:cNvSpPr/>
            <p:nvPr/>
          </p:nvSpPr>
          <p:spPr>
            <a:xfrm>
              <a:off x="7377607" y="2265701"/>
              <a:ext cx="13340" cy="13340"/>
            </a:xfrm>
            <a:custGeom>
              <a:avLst/>
              <a:gdLst/>
              <a:ahLst/>
              <a:cxnLst/>
              <a:rect l="l" t="t" r="r" b="b"/>
              <a:pathLst>
                <a:path w="508" h="508" extrusionOk="0">
                  <a:moveTo>
                    <a:pt x="1" y="1"/>
                  </a:moveTo>
                  <a:lnTo>
                    <a:pt x="1" y="403"/>
                  </a:lnTo>
                  <a:cubicBezTo>
                    <a:pt x="1" y="460"/>
                    <a:pt x="48" y="508"/>
                    <a:pt x="106" y="508"/>
                  </a:cubicBezTo>
                  <a:lnTo>
                    <a:pt x="402" y="508"/>
                  </a:lnTo>
                  <a:cubicBezTo>
                    <a:pt x="460" y="508"/>
                    <a:pt x="508" y="460"/>
                    <a:pt x="508" y="403"/>
                  </a:cubicBezTo>
                  <a:lnTo>
                    <a:pt x="508" y="1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9705;p69">
              <a:extLst>
                <a:ext uri="{FF2B5EF4-FFF2-40B4-BE49-F238E27FC236}">
                  <a16:creationId xmlns:a16="http://schemas.microsoft.com/office/drawing/2014/main" id="{1C9B22CC-8105-435F-8502-1B8205A70266}"/>
                </a:ext>
              </a:extLst>
            </p:cNvPr>
            <p:cNvSpPr/>
            <p:nvPr/>
          </p:nvSpPr>
          <p:spPr>
            <a:xfrm>
              <a:off x="7356756" y="2246899"/>
              <a:ext cx="27415" cy="28229"/>
            </a:xfrm>
            <a:custGeom>
              <a:avLst/>
              <a:gdLst/>
              <a:ahLst/>
              <a:cxnLst/>
              <a:rect l="l" t="t" r="r" b="b"/>
              <a:pathLst>
                <a:path w="1044" h="1075" extrusionOk="0">
                  <a:moveTo>
                    <a:pt x="235" y="1"/>
                  </a:moveTo>
                  <a:cubicBezTo>
                    <a:pt x="204" y="1"/>
                    <a:pt x="174" y="15"/>
                    <a:pt x="153" y="47"/>
                  </a:cubicBezTo>
                  <a:lnTo>
                    <a:pt x="0" y="286"/>
                  </a:lnTo>
                  <a:lnTo>
                    <a:pt x="383" y="994"/>
                  </a:lnTo>
                  <a:cubicBezTo>
                    <a:pt x="412" y="1047"/>
                    <a:pt x="464" y="1075"/>
                    <a:pt x="517" y="1075"/>
                  </a:cubicBezTo>
                  <a:cubicBezTo>
                    <a:pt x="550" y="1075"/>
                    <a:pt x="583" y="1064"/>
                    <a:pt x="613" y="1042"/>
                  </a:cubicBezTo>
                  <a:lnTo>
                    <a:pt x="1043" y="717"/>
                  </a:lnTo>
                  <a:lnTo>
                    <a:pt x="306" y="28"/>
                  </a:lnTo>
                  <a:cubicBezTo>
                    <a:pt x="285" y="10"/>
                    <a:pt x="260" y="1"/>
                    <a:pt x="235" y="1"/>
                  </a:cubicBezTo>
                  <a:close/>
                </a:path>
              </a:pathLst>
            </a:custGeom>
            <a:solidFill>
              <a:srgbClr val="5F75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9706;p69">
              <a:extLst>
                <a:ext uri="{FF2B5EF4-FFF2-40B4-BE49-F238E27FC236}">
                  <a16:creationId xmlns:a16="http://schemas.microsoft.com/office/drawing/2014/main" id="{61CE34C8-177C-45DB-A4A8-9950BB2ED81B}"/>
                </a:ext>
              </a:extLst>
            </p:cNvPr>
            <p:cNvSpPr/>
            <p:nvPr/>
          </p:nvSpPr>
          <p:spPr>
            <a:xfrm>
              <a:off x="7384146" y="2246899"/>
              <a:ext cx="27678" cy="28229"/>
            </a:xfrm>
            <a:custGeom>
              <a:avLst/>
              <a:gdLst/>
              <a:ahLst/>
              <a:cxnLst/>
              <a:rect l="l" t="t" r="r" b="b"/>
              <a:pathLst>
                <a:path w="1054" h="1075" extrusionOk="0">
                  <a:moveTo>
                    <a:pt x="813" y="1"/>
                  </a:moveTo>
                  <a:cubicBezTo>
                    <a:pt x="786" y="1"/>
                    <a:pt x="759" y="10"/>
                    <a:pt x="737" y="28"/>
                  </a:cubicBezTo>
                  <a:lnTo>
                    <a:pt x="0" y="717"/>
                  </a:lnTo>
                  <a:lnTo>
                    <a:pt x="441" y="1042"/>
                  </a:lnTo>
                  <a:cubicBezTo>
                    <a:pt x="466" y="1064"/>
                    <a:pt x="499" y="1075"/>
                    <a:pt x="532" y="1075"/>
                  </a:cubicBezTo>
                  <a:cubicBezTo>
                    <a:pt x="585" y="1075"/>
                    <a:pt x="637" y="1047"/>
                    <a:pt x="661" y="994"/>
                  </a:cubicBezTo>
                  <a:lnTo>
                    <a:pt x="1053" y="286"/>
                  </a:lnTo>
                  <a:lnTo>
                    <a:pt x="900" y="47"/>
                  </a:lnTo>
                  <a:cubicBezTo>
                    <a:pt x="879" y="15"/>
                    <a:pt x="846" y="1"/>
                    <a:pt x="813" y="1"/>
                  </a:cubicBezTo>
                  <a:close/>
                </a:path>
              </a:pathLst>
            </a:custGeom>
            <a:solidFill>
              <a:srgbClr val="5F75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9707;p69">
              <a:extLst>
                <a:ext uri="{FF2B5EF4-FFF2-40B4-BE49-F238E27FC236}">
                  <a16:creationId xmlns:a16="http://schemas.microsoft.com/office/drawing/2014/main" id="{C329F901-AC87-4564-BC77-0BECABA7C168}"/>
                </a:ext>
              </a:extLst>
            </p:cNvPr>
            <p:cNvSpPr/>
            <p:nvPr/>
          </p:nvSpPr>
          <p:spPr>
            <a:xfrm>
              <a:off x="7159964" y="1971904"/>
              <a:ext cx="190516" cy="164151"/>
            </a:xfrm>
            <a:custGeom>
              <a:avLst/>
              <a:gdLst/>
              <a:ahLst/>
              <a:cxnLst/>
              <a:rect l="l" t="t" r="r" b="b"/>
              <a:pathLst>
                <a:path w="7255" h="6251" extrusionOk="0">
                  <a:moveTo>
                    <a:pt x="642" y="1"/>
                  </a:moveTo>
                  <a:cubicBezTo>
                    <a:pt x="288" y="1"/>
                    <a:pt x="1" y="288"/>
                    <a:pt x="1" y="642"/>
                  </a:cubicBezTo>
                  <a:lnTo>
                    <a:pt x="1" y="4059"/>
                  </a:lnTo>
                  <a:cubicBezTo>
                    <a:pt x="1" y="4413"/>
                    <a:pt x="288" y="4700"/>
                    <a:pt x="642" y="4700"/>
                  </a:cubicBezTo>
                  <a:lnTo>
                    <a:pt x="2987" y="4700"/>
                  </a:lnTo>
                  <a:lnTo>
                    <a:pt x="2632" y="6116"/>
                  </a:lnTo>
                  <a:cubicBezTo>
                    <a:pt x="2611" y="6189"/>
                    <a:pt x="2672" y="6251"/>
                    <a:pt x="2736" y="6251"/>
                  </a:cubicBezTo>
                  <a:cubicBezTo>
                    <a:pt x="2756" y="6251"/>
                    <a:pt x="2777" y="6245"/>
                    <a:pt x="2795" y="6231"/>
                  </a:cubicBezTo>
                  <a:lnTo>
                    <a:pt x="4901" y="4700"/>
                  </a:lnTo>
                  <a:lnTo>
                    <a:pt x="6614" y="4700"/>
                  </a:lnTo>
                  <a:cubicBezTo>
                    <a:pt x="6968" y="4700"/>
                    <a:pt x="7255" y="4413"/>
                    <a:pt x="7255" y="4059"/>
                  </a:cubicBezTo>
                  <a:lnTo>
                    <a:pt x="7255" y="642"/>
                  </a:lnTo>
                  <a:cubicBezTo>
                    <a:pt x="7255" y="288"/>
                    <a:pt x="6968" y="1"/>
                    <a:pt x="6614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9708;p69">
              <a:extLst>
                <a:ext uri="{FF2B5EF4-FFF2-40B4-BE49-F238E27FC236}">
                  <a16:creationId xmlns:a16="http://schemas.microsoft.com/office/drawing/2014/main" id="{7E94097D-C2A6-4DA2-B29C-B646F1F03FA3}"/>
                </a:ext>
              </a:extLst>
            </p:cNvPr>
            <p:cNvSpPr/>
            <p:nvPr/>
          </p:nvSpPr>
          <p:spPr>
            <a:xfrm>
              <a:off x="7191896" y="2000055"/>
              <a:ext cx="31670" cy="11082"/>
            </a:xfrm>
            <a:custGeom>
              <a:avLst/>
              <a:gdLst/>
              <a:ahLst/>
              <a:cxnLst/>
              <a:rect l="l" t="t" r="r" b="b"/>
              <a:pathLst>
                <a:path w="1206" h="422" extrusionOk="0">
                  <a:moveTo>
                    <a:pt x="287" y="1"/>
                  </a:moveTo>
                  <a:cubicBezTo>
                    <a:pt x="0" y="1"/>
                    <a:pt x="0" y="422"/>
                    <a:pt x="287" y="422"/>
                  </a:cubicBezTo>
                  <a:lnTo>
                    <a:pt x="919" y="422"/>
                  </a:lnTo>
                  <a:cubicBezTo>
                    <a:pt x="1206" y="422"/>
                    <a:pt x="1206" y="1"/>
                    <a:pt x="91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9709;p69">
              <a:extLst>
                <a:ext uri="{FF2B5EF4-FFF2-40B4-BE49-F238E27FC236}">
                  <a16:creationId xmlns:a16="http://schemas.microsoft.com/office/drawing/2014/main" id="{EEB37D43-CA72-4318-877F-6E8E13470B91}"/>
                </a:ext>
              </a:extLst>
            </p:cNvPr>
            <p:cNvSpPr/>
            <p:nvPr/>
          </p:nvSpPr>
          <p:spPr>
            <a:xfrm>
              <a:off x="7231102" y="2000055"/>
              <a:ext cx="87735" cy="11082"/>
            </a:xfrm>
            <a:custGeom>
              <a:avLst/>
              <a:gdLst/>
              <a:ahLst/>
              <a:cxnLst/>
              <a:rect l="l" t="t" r="r" b="b"/>
              <a:pathLst>
                <a:path w="3341" h="422" extrusionOk="0">
                  <a:moveTo>
                    <a:pt x="278" y="1"/>
                  </a:moveTo>
                  <a:cubicBezTo>
                    <a:pt x="0" y="1"/>
                    <a:pt x="0" y="422"/>
                    <a:pt x="278" y="422"/>
                  </a:cubicBezTo>
                  <a:lnTo>
                    <a:pt x="3053" y="422"/>
                  </a:lnTo>
                  <a:cubicBezTo>
                    <a:pt x="3340" y="422"/>
                    <a:pt x="3340" y="1"/>
                    <a:pt x="305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9710;p69">
              <a:extLst>
                <a:ext uri="{FF2B5EF4-FFF2-40B4-BE49-F238E27FC236}">
                  <a16:creationId xmlns:a16="http://schemas.microsoft.com/office/drawing/2014/main" id="{06F8E62C-58A3-4FB9-A23C-928890CE616B}"/>
                </a:ext>
              </a:extLst>
            </p:cNvPr>
            <p:cNvSpPr/>
            <p:nvPr/>
          </p:nvSpPr>
          <p:spPr>
            <a:xfrm>
              <a:off x="7191896" y="2027969"/>
              <a:ext cx="126941" cy="11318"/>
            </a:xfrm>
            <a:custGeom>
              <a:avLst/>
              <a:gdLst/>
              <a:ahLst/>
              <a:cxnLst/>
              <a:rect l="l" t="t" r="r" b="b"/>
              <a:pathLst>
                <a:path w="4834" h="431" extrusionOk="0">
                  <a:moveTo>
                    <a:pt x="287" y="0"/>
                  </a:moveTo>
                  <a:cubicBezTo>
                    <a:pt x="0" y="0"/>
                    <a:pt x="0" y="431"/>
                    <a:pt x="287" y="431"/>
                  </a:cubicBezTo>
                  <a:lnTo>
                    <a:pt x="4546" y="431"/>
                  </a:lnTo>
                  <a:cubicBezTo>
                    <a:pt x="4833" y="431"/>
                    <a:pt x="4833" y="0"/>
                    <a:pt x="4546" y="0"/>
                  </a:cubicBezTo>
                  <a:close/>
                </a:path>
              </a:pathLst>
            </a:custGeom>
            <a:solidFill>
              <a:srgbClr val="7689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9711;p69">
              <a:extLst>
                <a:ext uri="{FF2B5EF4-FFF2-40B4-BE49-F238E27FC236}">
                  <a16:creationId xmlns:a16="http://schemas.microsoft.com/office/drawing/2014/main" id="{F480DFAD-42BD-4408-8275-74A731CFDFDD}"/>
                </a:ext>
              </a:extLst>
            </p:cNvPr>
            <p:cNvSpPr/>
            <p:nvPr/>
          </p:nvSpPr>
          <p:spPr>
            <a:xfrm>
              <a:off x="7191896" y="2056093"/>
              <a:ext cx="87735" cy="11108"/>
            </a:xfrm>
            <a:custGeom>
              <a:avLst/>
              <a:gdLst/>
              <a:ahLst/>
              <a:cxnLst/>
              <a:rect l="l" t="t" r="r" b="b"/>
              <a:pathLst>
                <a:path w="3341" h="423" extrusionOk="0">
                  <a:moveTo>
                    <a:pt x="287" y="1"/>
                  </a:moveTo>
                  <a:cubicBezTo>
                    <a:pt x="0" y="1"/>
                    <a:pt x="0" y="422"/>
                    <a:pt x="287" y="422"/>
                  </a:cubicBezTo>
                  <a:lnTo>
                    <a:pt x="3053" y="422"/>
                  </a:lnTo>
                  <a:cubicBezTo>
                    <a:pt x="3340" y="422"/>
                    <a:pt x="3340" y="1"/>
                    <a:pt x="3053" y="1"/>
                  </a:cubicBezTo>
                  <a:close/>
                </a:path>
              </a:pathLst>
            </a:custGeom>
            <a:solidFill>
              <a:srgbClr val="6379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9712;p69">
              <a:extLst>
                <a:ext uri="{FF2B5EF4-FFF2-40B4-BE49-F238E27FC236}">
                  <a16:creationId xmlns:a16="http://schemas.microsoft.com/office/drawing/2014/main" id="{BDBCFAAC-F36F-49B2-BAC9-0911C6A1C389}"/>
                </a:ext>
              </a:extLst>
            </p:cNvPr>
            <p:cNvSpPr/>
            <p:nvPr/>
          </p:nvSpPr>
          <p:spPr>
            <a:xfrm>
              <a:off x="7286878" y="2056093"/>
              <a:ext cx="31958" cy="11108"/>
            </a:xfrm>
            <a:custGeom>
              <a:avLst/>
              <a:gdLst/>
              <a:ahLst/>
              <a:cxnLst/>
              <a:rect l="l" t="t" r="r" b="b"/>
              <a:pathLst>
                <a:path w="1217" h="423" extrusionOk="0">
                  <a:moveTo>
                    <a:pt x="288" y="1"/>
                  </a:moveTo>
                  <a:cubicBezTo>
                    <a:pt x="1" y="1"/>
                    <a:pt x="1" y="422"/>
                    <a:pt x="288" y="422"/>
                  </a:cubicBezTo>
                  <a:lnTo>
                    <a:pt x="929" y="422"/>
                  </a:lnTo>
                  <a:cubicBezTo>
                    <a:pt x="1216" y="422"/>
                    <a:pt x="1216" y="1"/>
                    <a:pt x="929" y="1"/>
                  </a:cubicBezTo>
                  <a:close/>
                </a:path>
              </a:pathLst>
            </a:custGeom>
            <a:solidFill>
              <a:srgbClr val="7689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3259655-21F4-49B4-9FE9-4A859B12C1EB}"/>
              </a:ext>
            </a:extLst>
          </p:cNvPr>
          <p:cNvCxnSpPr>
            <a:cxnSpLocks/>
          </p:cNvCxnSpPr>
          <p:nvPr/>
        </p:nvCxnSpPr>
        <p:spPr>
          <a:xfrm flipV="1">
            <a:off x="7441158" y="2875845"/>
            <a:ext cx="2266100" cy="9865"/>
          </a:xfrm>
          <a:prstGeom prst="straightConnector1">
            <a:avLst/>
          </a:prstGeom>
          <a:ln w="38100" cap="flat" cmpd="sng" algn="ctr">
            <a:solidFill>
              <a:srgbClr val="5C728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9" name="Text Placeholder 4">
            <a:extLst>
              <a:ext uri="{FF2B5EF4-FFF2-40B4-BE49-F238E27FC236}">
                <a16:creationId xmlns:a16="http://schemas.microsoft.com/office/drawing/2014/main" id="{27CD0EF0-F84A-4D59-8DFC-AB5392B4F920}"/>
              </a:ext>
            </a:extLst>
          </p:cNvPr>
          <p:cNvSpPr txBox="1">
            <a:spLocks/>
          </p:cNvSpPr>
          <p:nvPr/>
        </p:nvSpPr>
        <p:spPr>
          <a:xfrm>
            <a:off x="10108140" y="5660449"/>
            <a:ext cx="1901776" cy="874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pPr marL="203195" indent="0" defTabSz="1219170">
              <a:lnSpc>
                <a:spcPct val="150000"/>
              </a:lnSpc>
              <a:buClr>
                <a:prstClr val="white"/>
              </a:buClr>
              <a:buNone/>
              <a:defRPr/>
            </a:pPr>
            <a:r>
              <a:rPr lang="en-US" sz="2133" kern="0" dirty="0">
                <a:solidFill>
                  <a:prstClr val="white"/>
                </a:solidFill>
              </a:rPr>
              <a:t> 3 minutes</a:t>
            </a:r>
          </a:p>
          <a:p>
            <a:pPr marL="203195" indent="0" defTabSz="1219170">
              <a:lnSpc>
                <a:spcPct val="150000"/>
              </a:lnSpc>
              <a:buClr>
                <a:prstClr val="white"/>
              </a:buClr>
              <a:buNone/>
              <a:defRPr/>
            </a:pPr>
            <a:r>
              <a:rPr lang="en-US" sz="2133" kern="0" dirty="0">
                <a:solidFill>
                  <a:prstClr val="white"/>
                </a:solidFill>
              </a:rPr>
              <a:t>12 minutes</a:t>
            </a:r>
          </a:p>
        </p:txBody>
      </p:sp>
      <p:grpSp>
        <p:nvGrpSpPr>
          <p:cNvPr id="140" name="Google Shape;6077;p67">
            <a:extLst>
              <a:ext uri="{FF2B5EF4-FFF2-40B4-BE49-F238E27FC236}">
                <a16:creationId xmlns:a16="http://schemas.microsoft.com/office/drawing/2014/main" id="{69A1A7F0-B117-420F-A366-B9EB81FDAB15}"/>
              </a:ext>
            </a:extLst>
          </p:cNvPr>
          <p:cNvGrpSpPr/>
          <p:nvPr/>
        </p:nvGrpSpPr>
        <p:grpSpPr>
          <a:xfrm>
            <a:off x="9778453" y="5883369"/>
            <a:ext cx="537983" cy="537983"/>
            <a:chOff x="5873617" y="2309901"/>
            <a:chExt cx="345720" cy="345720"/>
          </a:xfrm>
        </p:grpSpPr>
        <p:sp>
          <p:nvSpPr>
            <p:cNvPr id="141" name="Google Shape;6078;p67">
              <a:extLst>
                <a:ext uri="{FF2B5EF4-FFF2-40B4-BE49-F238E27FC236}">
                  <a16:creationId xmlns:a16="http://schemas.microsoft.com/office/drawing/2014/main" id="{05BA03D2-B480-4481-A3D3-0B300AC008AA}"/>
                </a:ext>
              </a:extLst>
            </p:cNvPr>
            <p:cNvSpPr/>
            <p:nvPr/>
          </p:nvSpPr>
          <p:spPr>
            <a:xfrm>
              <a:off x="5873617" y="2309901"/>
              <a:ext cx="345720" cy="345720"/>
            </a:xfrm>
            <a:custGeom>
              <a:avLst/>
              <a:gdLst/>
              <a:ahLst/>
              <a:cxnLst/>
              <a:rect l="l" t="t" r="r" b="b"/>
              <a:pathLst>
                <a:path w="13159" h="13159" extrusionOk="0">
                  <a:moveTo>
                    <a:pt x="6583" y="1"/>
                  </a:moveTo>
                  <a:cubicBezTo>
                    <a:pt x="2949" y="1"/>
                    <a:pt x="1" y="2942"/>
                    <a:pt x="1" y="6576"/>
                  </a:cubicBezTo>
                  <a:cubicBezTo>
                    <a:pt x="1" y="10211"/>
                    <a:pt x="2949" y="13159"/>
                    <a:pt x="6583" y="13159"/>
                  </a:cubicBezTo>
                  <a:cubicBezTo>
                    <a:pt x="10218" y="13159"/>
                    <a:pt x="13159" y="10211"/>
                    <a:pt x="13159" y="6576"/>
                  </a:cubicBezTo>
                  <a:cubicBezTo>
                    <a:pt x="13159" y="2942"/>
                    <a:pt x="10218" y="1"/>
                    <a:pt x="6583" y="1"/>
                  </a:cubicBezTo>
                  <a:close/>
                </a:path>
              </a:pathLst>
            </a:custGeom>
            <a:solidFill>
              <a:srgbClr val="7988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6079;p67">
              <a:extLst>
                <a:ext uri="{FF2B5EF4-FFF2-40B4-BE49-F238E27FC236}">
                  <a16:creationId xmlns:a16="http://schemas.microsoft.com/office/drawing/2014/main" id="{6F0D97DD-4823-41D6-976B-5233426B5606}"/>
                </a:ext>
              </a:extLst>
            </p:cNvPr>
            <p:cNvSpPr/>
            <p:nvPr/>
          </p:nvSpPr>
          <p:spPr>
            <a:xfrm>
              <a:off x="5899496" y="2335779"/>
              <a:ext cx="293963" cy="293963"/>
            </a:xfrm>
            <a:custGeom>
              <a:avLst/>
              <a:gdLst/>
              <a:ahLst/>
              <a:cxnLst/>
              <a:rect l="l" t="t" r="r" b="b"/>
              <a:pathLst>
                <a:path w="11189" h="11189" extrusionOk="0">
                  <a:moveTo>
                    <a:pt x="5598" y="1"/>
                  </a:moveTo>
                  <a:cubicBezTo>
                    <a:pt x="2505" y="1"/>
                    <a:pt x="1" y="2504"/>
                    <a:pt x="1" y="5591"/>
                  </a:cubicBezTo>
                  <a:cubicBezTo>
                    <a:pt x="1" y="8685"/>
                    <a:pt x="2505" y="11189"/>
                    <a:pt x="5598" y="11189"/>
                  </a:cubicBezTo>
                  <a:cubicBezTo>
                    <a:pt x="8685" y="11189"/>
                    <a:pt x="11189" y="8685"/>
                    <a:pt x="11189" y="5591"/>
                  </a:cubicBezTo>
                  <a:cubicBezTo>
                    <a:pt x="11189" y="2504"/>
                    <a:pt x="8685" y="1"/>
                    <a:pt x="5598" y="1"/>
                  </a:cubicBezTo>
                  <a:close/>
                </a:path>
              </a:pathLst>
            </a:custGeom>
            <a:solidFill>
              <a:srgbClr val="F2F4F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6080;p67">
              <a:extLst>
                <a:ext uri="{FF2B5EF4-FFF2-40B4-BE49-F238E27FC236}">
                  <a16:creationId xmlns:a16="http://schemas.microsoft.com/office/drawing/2014/main" id="{A39D49AF-CD55-4A79-B978-88926CCB56D7}"/>
                </a:ext>
              </a:extLst>
            </p:cNvPr>
            <p:cNvSpPr/>
            <p:nvPr/>
          </p:nvSpPr>
          <p:spPr>
            <a:xfrm>
              <a:off x="6041288" y="2356088"/>
              <a:ext cx="10404" cy="131888"/>
            </a:xfrm>
            <a:custGeom>
              <a:avLst/>
              <a:gdLst/>
              <a:ahLst/>
              <a:cxnLst/>
              <a:rect l="l" t="t" r="r" b="b"/>
              <a:pathLst>
                <a:path w="396" h="5020" extrusionOk="0">
                  <a:moveTo>
                    <a:pt x="198" y="1"/>
                  </a:moveTo>
                  <a:cubicBezTo>
                    <a:pt x="99" y="1"/>
                    <a:pt x="0" y="67"/>
                    <a:pt x="0" y="199"/>
                  </a:cubicBezTo>
                  <a:lnTo>
                    <a:pt x="0" y="4818"/>
                  </a:lnTo>
                  <a:cubicBezTo>
                    <a:pt x="0" y="4929"/>
                    <a:pt x="90" y="5019"/>
                    <a:pt x="201" y="5019"/>
                  </a:cubicBezTo>
                  <a:cubicBezTo>
                    <a:pt x="305" y="5019"/>
                    <a:pt x="395" y="4929"/>
                    <a:pt x="395" y="4818"/>
                  </a:cubicBezTo>
                  <a:lnTo>
                    <a:pt x="395" y="199"/>
                  </a:lnTo>
                  <a:cubicBezTo>
                    <a:pt x="395" y="67"/>
                    <a:pt x="297" y="1"/>
                    <a:pt x="198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6081;p67">
              <a:extLst>
                <a:ext uri="{FF2B5EF4-FFF2-40B4-BE49-F238E27FC236}">
                  <a16:creationId xmlns:a16="http://schemas.microsoft.com/office/drawing/2014/main" id="{43890253-3ED1-4FF6-8B56-BB627E81FE80}"/>
                </a:ext>
              </a:extLst>
            </p:cNvPr>
            <p:cNvSpPr/>
            <p:nvPr/>
          </p:nvSpPr>
          <p:spPr>
            <a:xfrm>
              <a:off x="6039449" y="2477546"/>
              <a:ext cx="135435" cy="10430"/>
            </a:xfrm>
            <a:custGeom>
              <a:avLst/>
              <a:gdLst/>
              <a:ahLst/>
              <a:cxnLst/>
              <a:rect l="l" t="t" r="r" b="b"/>
              <a:pathLst>
                <a:path w="5155" h="397" extrusionOk="0">
                  <a:moveTo>
                    <a:pt x="271" y="1"/>
                  </a:moveTo>
                  <a:cubicBezTo>
                    <a:pt x="1" y="1"/>
                    <a:pt x="1" y="396"/>
                    <a:pt x="271" y="396"/>
                  </a:cubicBezTo>
                  <a:lnTo>
                    <a:pt x="4891" y="396"/>
                  </a:lnTo>
                  <a:cubicBezTo>
                    <a:pt x="5154" y="396"/>
                    <a:pt x="5154" y="1"/>
                    <a:pt x="4891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6082;p67">
              <a:extLst>
                <a:ext uri="{FF2B5EF4-FFF2-40B4-BE49-F238E27FC236}">
                  <a16:creationId xmlns:a16="http://schemas.microsoft.com/office/drawing/2014/main" id="{32326706-E8F4-45CA-9A56-20D6BA4B1598}"/>
                </a:ext>
              </a:extLst>
            </p:cNvPr>
            <p:cNvSpPr/>
            <p:nvPr/>
          </p:nvSpPr>
          <p:spPr>
            <a:xfrm>
              <a:off x="5935778" y="2372035"/>
              <a:ext cx="275178" cy="257970"/>
            </a:xfrm>
            <a:custGeom>
              <a:avLst/>
              <a:gdLst/>
              <a:ahLst/>
              <a:cxnLst/>
              <a:rect l="l" t="t" r="r" b="b"/>
              <a:pathLst>
                <a:path w="10474" h="9819" extrusionOk="0">
                  <a:moveTo>
                    <a:pt x="7893" y="1"/>
                  </a:moveTo>
                  <a:cubicBezTo>
                    <a:pt x="9815" y="2213"/>
                    <a:pt x="9697" y="5543"/>
                    <a:pt x="7623" y="7617"/>
                  </a:cubicBezTo>
                  <a:cubicBezTo>
                    <a:pt x="6532" y="8704"/>
                    <a:pt x="5100" y="9254"/>
                    <a:pt x="3664" y="9254"/>
                  </a:cubicBezTo>
                  <a:cubicBezTo>
                    <a:pt x="2361" y="9254"/>
                    <a:pt x="1056" y="8801"/>
                    <a:pt x="0" y="7887"/>
                  </a:cubicBezTo>
                  <a:lnTo>
                    <a:pt x="0" y="7887"/>
                  </a:lnTo>
                  <a:cubicBezTo>
                    <a:pt x="1112" y="9170"/>
                    <a:pt x="2669" y="9818"/>
                    <a:pt x="4229" y="9818"/>
                  </a:cubicBezTo>
                  <a:cubicBezTo>
                    <a:pt x="5657" y="9818"/>
                    <a:pt x="7088" y="9275"/>
                    <a:pt x="8185" y="8179"/>
                  </a:cubicBezTo>
                  <a:cubicBezTo>
                    <a:pt x="10474" y="5883"/>
                    <a:pt x="10342" y="2123"/>
                    <a:pt x="7893" y="1"/>
                  </a:cubicBezTo>
                  <a:close/>
                </a:path>
              </a:pathLst>
            </a:custGeom>
            <a:solidFill>
              <a:srgbClr val="BCCA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6083;p67">
              <a:extLst>
                <a:ext uri="{FF2B5EF4-FFF2-40B4-BE49-F238E27FC236}">
                  <a16:creationId xmlns:a16="http://schemas.microsoft.com/office/drawing/2014/main" id="{2A45AA7D-C49D-465B-84F8-A11B1FED79EC}"/>
                </a:ext>
              </a:extLst>
            </p:cNvPr>
            <p:cNvSpPr/>
            <p:nvPr/>
          </p:nvSpPr>
          <p:spPr>
            <a:xfrm>
              <a:off x="5918097" y="2477546"/>
              <a:ext cx="21333" cy="10430"/>
            </a:xfrm>
            <a:custGeom>
              <a:avLst/>
              <a:gdLst/>
              <a:ahLst/>
              <a:cxnLst/>
              <a:rect l="l" t="t" r="r" b="b"/>
              <a:pathLst>
                <a:path w="812" h="397" extrusionOk="0">
                  <a:moveTo>
                    <a:pt x="264" y="1"/>
                  </a:moveTo>
                  <a:cubicBezTo>
                    <a:pt x="0" y="1"/>
                    <a:pt x="0" y="396"/>
                    <a:pt x="264" y="396"/>
                  </a:cubicBezTo>
                  <a:lnTo>
                    <a:pt x="548" y="396"/>
                  </a:lnTo>
                  <a:cubicBezTo>
                    <a:pt x="812" y="396"/>
                    <a:pt x="812" y="1"/>
                    <a:pt x="548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6084;p67">
              <a:extLst>
                <a:ext uri="{FF2B5EF4-FFF2-40B4-BE49-F238E27FC236}">
                  <a16:creationId xmlns:a16="http://schemas.microsoft.com/office/drawing/2014/main" id="{CC2FA77A-7005-4D07-80E4-A9E54613333B}"/>
                </a:ext>
              </a:extLst>
            </p:cNvPr>
            <p:cNvSpPr/>
            <p:nvPr/>
          </p:nvSpPr>
          <p:spPr>
            <a:xfrm>
              <a:off x="6041288" y="2591542"/>
              <a:ext cx="10404" cy="17970"/>
            </a:xfrm>
            <a:custGeom>
              <a:avLst/>
              <a:gdLst/>
              <a:ahLst/>
              <a:cxnLst/>
              <a:rect l="l" t="t" r="r" b="b"/>
              <a:pathLst>
                <a:path w="396" h="684" extrusionOk="0">
                  <a:moveTo>
                    <a:pt x="198" y="0"/>
                  </a:moveTo>
                  <a:cubicBezTo>
                    <a:pt x="99" y="0"/>
                    <a:pt x="0" y="66"/>
                    <a:pt x="0" y="198"/>
                  </a:cubicBezTo>
                  <a:lnTo>
                    <a:pt x="0" y="483"/>
                  </a:lnTo>
                  <a:cubicBezTo>
                    <a:pt x="0" y="594"/>
                    <a:pt x="90" y="684"/>
                    <a:pt x="201" y="684"/>
                  </a:cubicBezTo>
                  <a:cubicBezTo>
                    <a:pt x="305" y="684"/>
                    <a:pt x="395" y="594"/>
                    <a:pt x="395" y="483"/>
                  </a:cubicBezTo>
                  <a:lnTo>
                    <a:pt x="395" y="198"/>
                  </a:lnTo>
                  <a:cubicBezTo>
                    <a:pt x="395" y="66"/>
                    <a:pt x="297" y="0"/>
                    <a:pt x="198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6085;p67">
              <a:extLst>
                <a:ext uri="{FF2B5EF4-FFF2-40B4-BE49-F238E27FC236}">
                  <a16:creationId xmlns:a16="http://schemas.microsoft.com/office/drawing/2014/main" id="{4D21261D-4102-401C-9DA0-A8D35BC5D74B}"/>
                </a:ext>
              </a:extLst>
            </p:cNvPr>
            <p:cNvSpPr/>
            <p:nvPr/>
          </p:nvSpPr>
          <p:spPr>
            <a:xfrm>
              <a:off x="5953144" y="2391556"/>
              <a:ext cx="19836" cy="15869"/>
            </a:xfrm>
            <a:custGeom>
              <a:avLst/>
              <a:gdLst/>
              <a:ahLst/>
              <a:cxnLst/>
              <a:rect l="l" t="t" r="r" b="b"/>
              <a:pathLst>
                <a:path w="755" h="604" extrusionOk="0">
                  <a:moveTo>
                    <a:pt x="285" y="0"/>
                  </a:moveTo>
                  <a:cubicBezTo>
                    <a:pt x="133" y="0"/>
                    <a:pt x="0" y="196"/>
                    <a:pt x="144" y="340"/>
                  </a:cubicBezTo>
                  <a:lnTo>
                    <a:pt x="345" y="541"/>
                  </a:lnTo>
                  <a:cubicBezTo>
                    <a:pt x="379" y="583"/>
                    <a:pt x="435" y="603"/>
                    <a:pt x="484" y="603"/>
                  </a:cubicBezTo>
                  <a:cubicBezTo>
                    <a:pt x="664" y="603"/>
                    <a:pt x="754" y="388"/>
                    <a:pt x="629" y="264"/>
                  </a:cubicBezTo>
                  <a:lnTo>
                    <a:pt x="421" y="62"/>
                  </a:lnTo>
                  <a:cubicBezTo>
                    <a:pt x="379" y="19"/>
                    <a:pt x="331" y="0"/>
                    <a:pt x="28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6086;p67">
              <a:extLst>
                <a:ext uri="{FF2B5EF4-FFF2-40B4-BE49-F238E27FC236}">
                  <a16:creationId xmlns:a16="http://schemas.microsoft.com/office/drawing/2014/main" id="{3C141D2C-66B6-4955-92BB-0633A5DFA9D1}"/>
                </a:ext>
              </a:extLst>
            </p:cNvPr>
            <p:cNvSpPr/>
            <p:nvPr/>
          </p:nvSpPr>
          <p:spPr>
            <a:xfrm>
              <a:off x="6119686" y="2557939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285" y="1"/>
                  </a:moveTo>
                  <a:cubicBezTo>
                    <a:pt x="131" y="1"/>
                    <a:pt x="0" y="202"/>
                    <a:pt x="144" y="347"/>
                  </a:cubicBezTo>
                  <a:lnTo>
                    <a:pt x="345" y="548"/>
                  </a:lnTo>
                  <a:cubicBezTo>
                    <a:pt x="380" y="582"/>
                    <a:pt x="429" y="603"/>
                    <a:pt x="484" y="603"/>
                  </a:cubicBezTo>
                  <a:cubicBezTo>
                    <a:pt x="658" y="603"/>
                    <a:pt x="748" y="388"/>
                    <a:pt x="623" y="263"/>
                  </a:cubicBezTo>
                  <a:lnTo>
                    <a:pt x="422" y="62"/>
                  </a:lnTo>
                  <a:cubicBezTo>
                    <a:pt x="379" y="19"/>
                    <a:pt x="331" y="1"/>
                    <a:pt x="28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6087;p67">
              <a:extLst>
                <a:ext uri="{FF2B5EF4-FFF2-40B4-BE49-F238E27FC236}">
                  <a16:creationId xmlns:a16="http://schemas.microsoft.com/office/drawing/2014/main" id="{1949726C-4CB9-482B-9FDB-72F89F8BA0CB}"/>
                </a:ext>
              </a:extLst>
            </p:cNvPr>
            <p:cNvSpPr/>
            <p:nvPr/>
          </p:nvSpPr>
          <p:spPr>
            <a:xfrm>
              <a:off x="6120185" y="2391556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466" y="0"/>
                  </a:moveTo>
                  <a:cubicBezTo>
                    <a:pt x="419" y="0"/>
                    <a:pt x="370" y="19"/>
                    <a:pt x="326" y="62"/>
                  </a:cubicBezTo>
                  <a:lnTo>
                    <a:pt x="125" y="264"/>
                  </a:lnTo>
                  <a:cubicBezTo>
                    <a:pt x="0" y="388"/>
                    <a:pt x="84" y="603"/>
                    <a:pt x="264" y="603"/>
                  </a:cubicBezTo>
                  <a:cubicBezTo>
                    <a:pt x="313" y="603"/>
                    <a:pt x="368" y="583"/>
                    <a:pt x="403" y="541"/>
                  </a:cubicBezTo>
                  <a:lnTo>
                    <a:pt x="604" y="340"/>
                  </a:lnTo>
                  <a:cubicBezTo>
                    <a:pt x="747" y="196"/>
                    <a:pt x="618" y="0"/>
                    <a:pt x="466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6088;p67">
              <a:extLst>
                <a:ext uri="{FF2B5EF4-FFF2-40B4-BE49-F238E27FC236}">
                  <a16:creationId xmlns:a16="http://schemas.microsoft.com/office/drawing/2014/main" id="{8EECED90-BF97-4E7D-A2A2-0B2D0D152F62}"/>
                </a:ext>
              </a:extLst>
            </p:cNvPr>
            <p:cNvSpPr/>
            <p:nvPr/>
          </p:nvSpPr>
          <p:spPr>
            <a:xfrm>
              <a:off x="5953617" y="2557939"/>
              <a:ext cx="19862" cy="15869"/>
            </a:xfrm>
            <a:custGeom>
              <a:avLst/>
              <a:gdLst/>
              <a:ahLst/>
              <a:cxnLst/>
              <a:rect l="l" t="t" r="r" b="b"/>
              <a:pathLst>
                <a:path w="756" h="604" extrusionOk="0">
                  <a:moveTo>
                    <a:pt x="465" y="1"/>
                  </a:moveTo>
                  <a:cubicBezTo>
                    <a:pt x="418" y="1"/>
                    <a:pt x="370" y="19"/>
                    <a:pt x="327" y="62"/>
                  </a:cubicBezTo>
                  <a:lnTo>
                    <a:pt x="126" y="263"/>
                  </a:lnTo>
                  <a:cubicBezTo>
                    <a:pt x="1" y="388"/>
                    <a:pt x="91" y="603"/>
                    <a:pt x="264" y="603"/>
                  </a:cubicBezTo>
                  <a:cubicBezTo>
                    <a:pt x="320" y="603"/>
                    <a:pt x="368" y="582"/>
                    <a:pt x="403" y="548"/>
                  </a:cubicBezTo>
                  <a:lnTo>
                    <a:pt x="611" y="347"/>
                  </a:lnTo>
                  <a:cubicBezTo>
                    <a:pt x="755" y="202"/>
                    <a:pt x="620" y="1"/>
                    <a:pt x="46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6089;p67">
              <a:extLst>
                <a:ext uri="{FF2B5EF4-FFF2-40B4-BE49-F238E27FC236}">
                  <a16:creationId xmlns:a16="http://schemas.microsoft.com/office/drawing/2014/main" id="{19E59D90-BF82-4DA6-8EB8-6F9EBF700ED4}"/>
                </a:ext>
              </a:extLst>
            </p:cNvPr>
            <p:cNvSpPr/>
            <p:nvPr/>
          </p:nvSpPr>
          <p:spPr>
            <a:xfrm>
              <a:off x="5927056" y="2429887"/>
              <a:ext cx="21859" cy="13425"/>
            </a:xfrm>
            <a:custGeom>
              <a:avLst/>
              <a:gdLst/>
              <a:ahLst/>
              <a:cxnLst/>
              <a:rect l="l" t="t" r="r" b="b"/>
              <a:pathLst>
                <a:path w="832" h="511" extrusionOk="0">
                  <a:moveTo>
                    <a:pt x="289" y="0"/>
                  </a:moveTo>
                  <a:cubicBezTo>
                    <a:pt x="98" y="0"/>
                    <a:pt x="1" y="295"/>
                    <a:pt x="214" y="386"/>
                  </a:cubicBezTo>
                  <a:lnTo>
                    <a:pt x="478" y="497"/>
                  </a:lnTo>
                  <a:cubicBezTo>
                    <a:pt x="499" y="504"/>
                    <a:pt x="526" y="511"/>
                    <a:pt x="554" y="511"/>
                  </a:cubicBezTo>
                  <a:cubicBezTo>
                    <a:pt x="769" y="511"/>
                    <a:pt x="831" y="213"/>
                    <a:pt x="630" y="129"/>
                  </a:cubicBezTo>
                  <a:lnTo>
                    <a:pt x="374" y="18"/>
                  </a:lnTo>
                  <a:cubicBezTo>
                    <a:pt x="344" y="6"/>
                    <a:pt x="316" y="0"/>
                    <a:pt x="289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6090;p67">
              <a:extLst>
                <a:ext uri="{FF2B5EF4-FFF2-40B4-BE49-F238E27FC236}">
                  <a16:creationId xmlns:a16="http://schemas.microsoft.com/office/drawing/2014/main" id="{56AF77CE-0D92-44D8-83C4-C655BC755024}"/>
                </a:ext>
              </a:extLst>
            </p:cNvPr>
            <p:cNvSpPr/>
            <p:nvPr/>
          </p:nvSpPr>
          <p:spPr>
            <a:xfrm>
              <a:off x="6143751" y="2522077"/>
              <a:ext cx="21832" cy="13452"/>
            </a:xfrm>
            <a:custGeom>
              <a:avLst/>
              <a:gdLst/>
              <a:ahLst/>
              <a:cxnLst/>
              <a:rect l="l" t="t" r="r" b="b"/>
              <a:pathLst>
                <a:path w="831" h="512" extrusionOk="0">
                  <a:moveTo>
                    <a:pt x="287" y="0"/>
                  </a:moveTo>
                  <a:cubicBezTo>
                    <a:pt x="97" y="0"/>
                    <a:pt x="1" y="289"/>
                    <a:pt x="213" y="380"/>
                  </a:cubicBezTo>
                  <a:lnTo>
                    <a:pt x="477" y="491"/>
                  </a:lnTo>
                  <a:cubicBezTo>
                    <a:pt x="498" y="505"/>
                    <a:pt x="525" y="512"/>
                    <a:pt x="553" y="512"/>
                  </a:cubicBezTo>
                  <a:cubicBezTo>
                    <a:pt x="768" y="512"/>
                    <a:pt x="831" y="213"/>
                    <a:pt x="629" y="130"/>
                  </a:cubicBezTo>
                  <a:lnTo>
                    <a:pt x="373" y="19"/>
                  </a:lnTo>
                  <a:cubicBezTo>
                    <a:pt x="343" y="6"/>
                    <a:pt x="314" y="0"/>
                    <a:pt x="28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6091;p67">
              <a:extLst>
                <a:ext uri="{FF2B5EF4-FFF2-40B4-BE49-F238E27FC236}">
                  <a16:creationId xmlns:a16="http://schemas.microsoft.com/office/drawing/2014/main" id="{9EA9FADF-5F62-4F35-BAF0-C1CF3F051B08}"/>
                </a:ext>
              </a:extLst>
            </p:cNvPr>
            <p:cNvSpPr/>
            <p:nvPr/>
          </p:nvSpPr>
          <p:spPr>
            <a:xfrm>
              <a:off x="6084822" y="2365730"/>
              <a:ext cx="15816" cy="17261"/>
            </a:xfrm>
            <a:custGeom>
              <a:avLst/>
              <a:gdLst/>
              <a:ahLst/>
              <a:cxnLst/>
              <a:rect l="l" t="t" r="r" b="b"/>
              <a:pathLst>
                <a:path w="602" h="657" extrusionOk="0">
                  <a:moveTo>
                    <a:pt x="345" y="0"/>
                  </a:moveTo>
                  <a:cubicBezTo>
                    <a:pt x="275" y="0"/>
                    <a:pt x="204" y="37"/>
                    <a:pt x="167" y="123"/>
                  </a:cubicBezTo>
                  <a:lnTo>
                    <a:pt x="56" y="386"/>
                  </a:lnTo>
                  <a:cubicBezTo>
                    <a:pt x="1" y="511"/>
                    <a:pt x="98" y="657"/>
                    <a:pt x="237" y="657"/>
                  </a:cubicBezTo>
                  <a:cubicBezTo>
                    <a:pt x="320" y="657"/>
                    <a:pt x="389" y="608"/>
                    <a:pt x="424" y="539"/>
                  </a:cubicBezTo>
                  <a:lnTo>
                    <a:pt x="535" y="276"/>
                  </a:lnTo>
                  <a:cubicBezTo>
                    <a:pt x="602" y="119"/>
                    <a:pt x="473" y="0"/>
                    <a:pt x="34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6092;p67">
              <a:extLst>
                <a:ext uri="{FF2B5EF4-FFF2-40B4-BE49-F238E27FC236}">
                  <a16:creationId xmlns:a16="http://schemas.microsoft.com/office/drawing/2014/main" id="{0F65EB76-5C42-48FF-9FE8-9B6253AC01EC}"/>
                </a:ext>
              </a:extLst>
            </p:cNvPr>
            <p:cNvSpPr/>
            <p:nvPr/>
          </p:nvSpPr>
          <p:spPr>
            <a:xfrm>
              <a:off x="5992632" y="2582399"/>
              <a:ext cx="15816" cy="17287"/>
            </a:xfrm>
            <a:custGeom>
              <a:avLst/>
              <a:gdLst/>
              <a:ahLst/>
              <a:cxnLst/>
              <a:rect l="l" t="t" r="r" b="b"/>
              <a:pathLst>
                <a:path w="602" h="658" extrusionOk="0">
                  <a:moveTo>
                    <a:pt x="350" y="0"/>
                  </a:moveTo>
                  <a:cubicBezTo>
                    <a:pt x="280" y="0"/>
                    <a:pt x="211" y="37"/>
                    <a:pt x="174" y="123"/>
                  </a:cubicBezTo>
                  <a:lnTo>
                    <a:pt x="56" y="387"/>
                  </a:lnTo>
                  <a:cubicBezTo>
                    <a:pt x="0" y="511"/>
                    <a:pt x="97" y="657"/>
                    <a:pt x="243" y="657"/>
                  </a:cubicBezTo>
                  <a:cubicBezTo>
                    <a:pt x="319" y="657"/>
                    <a:pt x="396" y="609"/>
                    <a:pt x="423" y="539"/>
                  </a:cubicBezTo>
                  <a:lnTo>
                    <a:pt x="534" y="276"/>
                  </a:lnTo>
                  <a:cubicBezTo>
                    <a:pt x="601" y="119"/>
                    <a:pt x="475" y="0"/>
                    <a:pt x="350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6093;p67">
              <a:extLst>
                <a:ext uri="{FF2B5EF4-FFF2-40B4-BE49-F238E27FC236}">
                  <a16:creationId xmlns:a16="http://schemas.microsoft.com/office/drawing/2014/main" id="{C6C58187-5A64-4F16-8510-90B38BD7C1E6}"/>
                </a:ext>
              </a:extLst>
            </p:cNvPr>
            <p:cNvSpPr/>
            <p:nvPr/>
          </p:nvSpPr>
          <p:spPr>
            <a:xfrm>
              <a:off x="5994445" y="2364758"/>
              <a:ext cx="15527" cy="17524"/>
            </a:xfrm>
            <a:custGeom>
              <a:avLst/>
              <a:gdLst/>
              <a:ahLst/>
              <a:cxnLst/>
              <a:rect l="l" t="t" r="r" b="b"/>
              <a:pathLst>
                <a:path w="591" h="667" extrusionOk="0">
                  <a:moveTo>
                    <a:pt x="255" y="1"/>
                  </a:moveTo>
                  <a:cubicBezTo>
                    <a:pt x="129" y="1"/>
                    <a:pt x="1" y="118"/>
                    <a:pt x="63" y="278"/>
                  </a:cubicBezTo>
                  <a:lnTo>
                    <a:pt x="174" y="541"/>
                  </a:lnTo>
                  <a:cubicBezTo>
                    <a:pt x="202" y="611"/>
                    <a:pt x="271" y="659"/>
                    <a:pt x="354" y="666"/>
                  </a:cubicBezTo>
                  <a:cubicBezTo>
                    <a:pt x="493" y="666"/>
                    <a:pt x="590" y="521"/>
                    <a:pt x="542" y="389"/>
                  </a:cubicBezTo>
                  <a:lnTo>
                    <a:pt x="431" y="125"/>
                  </a:lnTo>
                  <a:cubicBezTo>
                    <a:pt x="396" y="38"/>
                    <a:pt x="326" y="1"/>
                    <a:pt x="25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6094;p67">
              <a:extLst>
                <a:ext uri="{FF2B5EF4-FFF2-40B4-BE49-F238E27FC236}">
                  <a16:creationId xmlns:a16="http://schemas.microsoft.com/office/drawing/2014/main" id="{945A2D23-9D84-4EA0-AD52-D00DA2402B6E}"/>
                </a:ext>
              </a:extLst>
            </p:cNvPr>
            <p:cNvSpPr/>
            <p:nvPr/>
          </p:nvSpPr>
          <p:spPr>
            <a:xfrm>
              <a:off x="6082641" y="2583161"/>
              <a:ext cx="15527" cy="17419"/>
            </a:xfrm>
            <a:custGeom>
              <a:avLst/>
              <a:gdLst/>
              <a:ahLst/>
              <a:cxnLst/>
              <a:rect l="l" t="t" r="r" b="b"/>
              <a:pathLst>
                <a:path w="591" h="663" extrusionOk="0">
                  <a:moveTo>
                    <a:pt x="254" y="1"/>
                  </a:moveTo>
                  <a:cubicBezTo>
                    <a:pt x="129" y="1"/>
                    <a:pt x="1" y="119"/>
                    <a:pt x="63" y="274"/>
                  </a:cubicBezTo>
                  <a:lnTo>
                    <a:pt x="174" y="538"/>
                  </a:lnTo>
                  <a:cubicBezTo>
                    <a:pt x="202" y="614"/>
                    <a:pt x="271" y="663"/>
                    <a:pt x="354" y="663"/>
                  </a:cubicBezTo>
                  <a:cubicBezTo>
                    <a:pt x="493" y="663"/>
                    <a:pt x="590" y="524"/>
                    <a:pt x="542" y="392"/>
                  </a:cubicBezTo>
                  <a:lnTo>
                    <a:pt x="431" y="129"/>
                  </a:lnTo>
                  <a:cubicBezTo>
                    <a:pt x="396" y="39"/>
                    <a:pt x="325" y="1"/>
                    <a:pt x="254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6095;p67">
              <a:extLst>
                <a:ext uri="{FF2B5EF4-FFF2-40B4-BE49-F238E27FC236}">
                  <a16:creationId xmlns:a16="http://schemas.microsoft.com/office/drawing/2014/main" id="{94695391-3121-4EC4-9380-22012955D5B4}"/>
                </a:ext>
              </a:extLst>
            </p:cNvPr>
            <p:cNvSpPr/>
            <p:nvPr/>
          </p:nvSpPr>
          <p:spPr>
            <a:xfrm>
              <a:off x="6144776" y="2431936"/>
              <a:ext cx="22069" cy="13399"/>
            </a:xfrm>
            <a:custGeom>
              <a:avLst/>
              <a:gdLst/>
              <a:ahLst/>
              <a:cxnLst/>
              <a:rect l="l" t="t" r="r" b="b"/>
              <a:pathLst>
                <a:path w="840" h="510" extrusionOk="0">
                  <a:moveTo>
                    <a:pt x="552" y="1"/>
                  </a:moveTo>
                  <a:cubicBezTo>
                    <a:pt x="527" y="1"/>
                    <a:pt x="500" y="6"/>
                    <a:pt x="473" y="17"/>
                  </a:cubicBezTo>
                  <a:lnTo>
                    <a:pt x="209" y="128"/>
                  </a:lnTo>
                  <a:cubicBezTo>
                    <a:pt x="1" y="204"/>
                    <a:pt x="63" y="509"/>
                    <a:pt x="285" y="509"/>
                  </a:cubicBezTo>
                  <a:cubicBezTo>
                    <a:pt x="306" y="509"/>
                    <a:pt x="334" y="502"/>
                    <a:pt x="355" y="495"/>
                  </a:cubicBezTo>
                  <a:lnTo>
                    <a:pt x="618" y="384"/>
                  </a:lnTo>
                  <a:cubicBezTo>
                    <a:pt x="839" y="298"/>
                    <a:pt x="745" y="1"/>
                    <a:pt x="552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6096;p67">
              <a:extLst>
                <a:ext uri="{FF2B5EF4-FFF2-40B4-BE49-F238E27FC236}">
                  <a16:creationId xmlns:a16="http://schemas.microsoft.com/office/drawing/2014/main" id="{3C3E3DA7-638E-4884-A1E2-F854F0BE1C74}"/>
                </a:ext>
              </a:extLst>
            </p:cNvPr>
            <p:cNvSpPr/>
            <p:nvPr/>
          </p:nvSpPr>
          <p:spPr>
            <a:xfrm>
              <a:off x="5926530" y="2520081"/>
              <a:ext cx="21964" cy="13268"/>
            </a:xfrm>
            <a:custGeom>
              <a:avLst/>
              <a:gdLst/>
              <a:ahLst/>
              <a:cxnLst/>
              <a:rect l="l" t="t" r="r" b="b"/>
              <a:pathLst>
                <a:path w="836" h="505" extrusionOk="0">
                  <a:moveTo>
                    <a:pt x="553" y="1"/>
                  </a:moveTo>
                  <a:cubicBezTo>
                    <a:pt x="527" y="1"/>
                    <a:pt x="499" y="6"/>
                    <a:pt x="470" y="19"/>
                  </a:cubicBezTo>
                  <a:lnTo>
                    <a:pt x="206" y="123"/>
                  </a:lnTo>
                  <a:cubicBezTo>
                    <a:pt x="1" y="205"/>
                    <a:pt x="59" y="504"/>
                    <a:pt x="275" y="504"/>
                  </a:cubicBezTo>
                  <a:cubicBezTo>
                    <a:pt x="278" y="504"/>
                    <a:pt x="280" y="504"/>
                    <a:pt x="283" y="504"/>
                  </a:cubicBezTo>
                  <a:lnTo>
                    <a:pt x="276" y="504"/>
                  </a:lnTo>
                  <a:cubicBezTo>
                    <a:pt x="303" y="504"/>
                    <a:pt x="331" y="504"/>
                    <a:pt x="352" y="490"/>
                  </a:cubicBezTo>
                  <a:lnTo>
                    <a:pt x="616" y="386"/>
                  </a:lnTo>
                  <a:cubicBezTo>
                    <a:pt x="835" y="301"/>
                    <a:pt x="744" y="1"/>
                    <a:pt x="553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6" name="Google Shape;6464;p67">
            <a:extLst>
              <a:ext uri="{FF2B5EF4-FFF2-40B4-BE49-F238E27FC236}">
                <a16:creationId xmlns:a16="http://schemas.microsoft.com/office/drawing/2014/main" id="{F226C1DB-B5E3-4D16-AC39-3D31BFAAA0C5}"/>
              </a:ext>
            </a:extLst>
          </p:cNvPr>
          <p:cNvGrpSpPr/>
          <p:nvPr/>
        </p:nvGrpSpPr>
        <p:grpSpPr>
          <a:xfrm>
            <a:off x="7029831" y="5927129"/>
            <a:ext cx="495955" cy="495955"/>
            <a:chOff x="4674908" y="3682271"/>
            <a:chExt cx="371966" cy="371966"/>
          </a:xfrm>
        </p:grpSpPr>
        <p:sp>
          <p:nvSpPr>
            <p:cNvPr id="237" name="Google Shape;6465;p67">
              <a:extLst>
                <a:ext uri="{FF2B5EF4-FFF2-40B4-BE49-F238E27FC236}">
                  <a16:creationId xmlns:a16="http://schemas.microsoft.com/office/drawing/2014/main" id="{E8A77770-CDE8-42C4-81FE-21C819C46E7B}"/>
                </a:ext>
              </a:extLst>
            </p:cNvPr>
            <p:cNvSpPr/>
            <p:nvPr/>
          </p:nvSpPr>
          <p:spPr>
            <a:xfrm>
              <a:off x="4674908" y="3682271"/>
              <a:ext cx="371966" cy="371966"/>
            </a:xfrm>
            <a:custGeom>
              <a:avLst/>
              <a:gdLst/>
              <a:ahLst/>
              <a:cxnLst/>
              <a:rect l="l" t="t" r="r" b="b"/>
              <a:pathLst>
                <a:path w="14158" h="14158" extrusionOk="0">
                  <a:moveTo>
                    <a:pt x="2394" y="1"/>
                  </a:moveTo>
                  <a:cubicBezTo>
                    <a:pt x="1069" y="1"/>
                    <a:pt x="1" y="1076"/>
                    <a:pt x="1" y="2401"/>
                  </a:cubicBezTo>
                  <a:lnTo>
                    <a:pt x="1" y="11765"/>
                  </a:lnTo>
                  <a:cubicBezTo>
                    <a:pt x="1" y="13083"/>
                    <a:pt x="1076" y="14158"/>
                    <a:pt x="2394" y="14158"/>
                  </a:cubicBezTo>
                  <a:lnTo>
                    <a:pt x="11757" y="14158"/>
                  </a:lnTo>
                  <a:cubicBezTo>
                    <a:pt x="13082" y="14158"/>
                    <a:pt x="14157" y="13083"/>
                    <a:pt x="14157" y="11758"/>
                  </a:cubicBezTo>
                  <a:lnTo>
                    <a:pt x="14157" y="2394"/>
                  </a:lnTo>
                  <a:cubicBezTo>
                    <a:pt x="14150" y="1076"/>
                    <a:pt x="13082" y="1"/>
                    <a:pt x="11757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6466;p67">
              <a:extLst>
                <a:ext uri="{FF2B5EF4-FFF2-40B4-BE49-F238E27FC236}">
                  <a16:creationId xmlns:a16="http://schemas.microsoft.com/office/drawing/2014/main" id="{67DB5854-B202-41F0-A84A-C2CD5BD7E22A}"/>
                </a:ext>
              </a:extLst>
            </p:cNvPr>
            <p:cNvSpPr/>
            <p:nvPr/>
          </p:nvSpPr>
          <p:spPr>
            <a:xfrm>
              <a:off x="4690934" y="3698140"/>
              <a:ext cx="339887" cy="340071"/>
            </a:xfrm>
            <a:custGeom>
              <a:avLst/>
              <a:gdLst/>
              <a:ahLst/>
              <a:cxnLst/>
              <a:rect l="l" t="t" r="r" b="b"/>
              <a:pathLst>
                <a:path w="12937" h="12944" extrusionOk="0">
                  <a:moveTo>
                    <a:pt x="1784" y="0"/>
                  </a:moveTo>
                  <a:cubicBezTo>
                    <a:pt x="799" y="0"/>
                    <a:pt x="1" y="805"/>
                    <a:pt x="1" y="1790"/>
                  </a:cubicBezTo>
                  <a:lnTo>
                    <a:pt x="1" y="11154"/>
                  </a:lnTo>
                  <a:cubicBezTo>
                    <a:pt x="1" y="12139"/>
                    <a:pt x="799" y="12943"/>
                    <a:pt x="1784" y="12943"/>
                  </a:cubicBezTo>
                  <a:lnTo>
                    <a:pt x="11147" y="12943"/>
                  </a:lnTo>
                  <a:cubicBezTo>
                    <a:pt x="12139" y="12943"/>
                    <a:pt x="12937" y="12146"/>
                    <a:pt x="12937" y="11154"/>
                  </a:cubicBezTo>
                  <a:lnTo>
                    <a:pt x="12937" y="1790"/>
                  </a:lnTo>
                  <a:cubicBezTo>
                    <a:pt x="12937" y="805"/>
                    <a:pt x="12139" y="0"/>
                    <a:pt x="11147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6467;p67">
              <a:extLst>
                <a:ext uri="{FF2B5EF4-FFF2-40B4-BE49-F238E27FC236}">
                  <a16:creationId xmlns:a16="http://schemas.microsoft.com/office/drawing/2014/main" id="{4CF869E8-6F67-4AAD-A031-CF1D5514EF18}"/>
                </a:ext>
              </a:extLst>
            </p:cNvPr>
            <p:cNvSpPr/>
            <p:nvPr/>
          </p:nvSpPr>
          <p:spPr>
            <a:xfrm>
              <a:off x="4802829" y="3742409"/>
              <a:ext cx="103908" cy="89169"/>
            </a:xfrm>
            <a:custGeom>
              <a:avLst/>
              <a:gdLst/>
              <a:ahLst/>
              <a:cxnLst/>
              <a:rect l="l" t="t" r="r" b="b"/>
              <a:pathLst>
                <a:path w="3955" h="3394" extrusionOk="0">
                  <a:moveTo>
                    <a:pt x="2262" y="1"/>
                  </a:moveTo>
                  <a:cubicBezTo>
                    <a:pt x="757" y="1"/>
                    <a:pt x="1" y="1825"/>
                    <a:pt x="1069" y="2893"/>
                  </a:cubicBezTo>
                  <a:cubicBezTo>
                    <a:pt x="1414" y="3239"/>
                    <a:pt x="1838" y="3393"/>
                    <a:pt x="2254" y="3393"/>
                  </a:cubicBezTo>
                  <a:cubicBezTo>
                    <a:pt x="3122" y="3393"/>
                    <a:pt x="3954" y="2716"/>
                    <a:pt x="3954" y="1693"/>
                  </a:cubicBezTo>
                  <a:cubicBezTo>
                    <a:pt x="3954" y="764"/>
                    <a:pt x="3198" y="1"/>
                    <a:pt x="2262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6468;p67">
              <a:extLst>
                <a:ext uri="{FF2B5EF4-FFF2-40B4-BE49-F238E27FC236}">
                  <a16:creationId xmlns:a16="http://schemas.microsoft.com/office/drawing/2014/main" id="{66B21DF6-6777-45D2-9834-2D065A3F1B3B}"/>
                </a:ext>
              </a:extLst>
            </p:cNvPr>
            <p:cNvSpPr/>
            <p:nvPr/>
          </p:nvSpPr>
          <p:spPr>
            <a:xfrm>
              <a:off x="4789167" y="3855591"/>
              <a:ext cx="143448" cy="138509"/>
            </a:xfrm>
            <a:custGeom>
              <a:avLst/>
              <a:gdLst/>
              <a:ahLst/>
              <a:cxnLst/>
              <a:rect l="l" t="t" r="r" b="b"/>
              <a:pathLst>
                <a:path w="5460" h="5272" extrusionOk="0">
                  <a:moveTo>
                    <a:pt x="403" y="0"/>
                  </a:moveTo>
                  <a:cubicBezTo>
                    <a:pt x="181" y="0"/>
                    <a:pt x="1" y="181"/>
                    <a:pt x="1" y="403"/>
                  </a:cubicBezTo>
                  <a:lnTo>
                    <a:pt x="1" y="957"/>
                  </a:lnTo>
                  <a:cubicBezTo>
                    <a:pt x="1" y="1179"/>
                    <a:pt x="181" y="1360"/>
                    <a:pt x="403" y="1360"/>
                  </a:cubicBezTo>
                  <a:lnTo>
                    <a:pt x="764" y="1360"/>
                  </a:lnTo>
                  <a:cubicBezTo>
                    <a:pt x="986" y="1360"/>
                    <a:pt x="1166" y="1533"/>
                    <a:pt x="1166" y="1755"/>
                  </a:cubicBezTo>
                  <a:lnTo>
                    <a:pt x="1166" y="3517"/>
                  </a:lnTo>
                  <a:cubicBezTo>
                    <a:pt x="1166" y="3732"/>
                    <a:pt x="986" y="3912"/>
                    <a:pt x="764" y="3912"/>
                  </a:cubicBezTo>
                  <a:lnTo>
                    <a:pt x="514" y="3912"/>
                  </a:lnTo>
                  <a:cubicBezTo>
                    <a:pt x="292" y="3912"/>
                    <a:pt x="112" y="4093"/>
                    <a:pt x="112" y="4315"/>
                  </a:cubicBezTo>
                  <a:lnTo>
                    <a:pt x="112" y="4869"/>
                  </a:lnTo>
                  <a:cubicBezTo>
                    <a:pt x="112" y="5091"/>
                    <a:pt x="292" y="5272"/>
                    <a:pt x="514" y="5272"/>
                  </a:cubicBezTo>
                  <a:lnTo>
                    <a:pt x="5057" y="5272"/>
                  </a:lnTo>
                  <a:cubicBezTo>
                    <a:pt x="5279" y="5272"/>
                    <a:pt x="5459" y="5091"/>
                    <a:pt x="5459" y="4869"/>
                  </a:cubicBezTo>
                  <a:lnTo>
                    <a:pt x="5459" y="4321"/>
                  </a:lnTo>
                  <a:cubicBezTo>
                    <a:pt x="5459" y="4100"/>
                    <a:pt x="5279" y="3919"/>
                    <a:pt x="5057" y="3919"/>
                  </a:cubicBezTo>
                  <a:lnTo>
                    <a:pt x="4807" y="3919"/>
                  </a:lnTo>
                  <a:cubicBezTo>
                    <a:pt x="4585" y="3919"/>
                    <a:pt x="4405" y="3739"/>
                    <a:pt x="4405" y="3517"/>
                  </a:cubicBezTo>
                  <a:lnTo>
                    <a:pt x="4405" y="403"/>
                  </a:lnTo>
                  <a:cubicBezTo>
                    <a:pt x="4405" y="181"/>
                    <a:pt x="4225" y="0"/>
                    <a:pt x="4003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1" name="Text Placeholder 4">
            <a:extLst>
              <a:ext uri="{FF2B5EF4-FFF2-40B4-BE49-F238E27FC236}">
                <a16:creationId xmlns:a16="http://schemas.microsoft.com/office/drawing/2014/main" id="{3C1DC97C-E581-4F24-9244-C03FBF9E0D27}"/>
              </a:ext>
            </a:extLst>
          </p:cNvPr>
          <p:cNvSpPr txBox="1">
            <a:spLocks/>
          </p:cNvSpPr>
          <p:nvPr/>
        </p:nvSpPr>
        <p:spPr>
          <a:xfrm>
            <a:off x="7321188" y="5831464"/>
            <a:ext cx="2419731" cy="595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pPr marL="203195" indent="0" defTabSz="1219170">
              <a:buClr>
                <a:prstClr val="white"/>
              </a:buClr>
              <a:buNone/>
              <a:defRPr/>
            </a:pPr>
            <a:r>
              <a:rPr lang="en-US" sz="2133" kern="0" dirty="0">
                <a:solidFill>
                  <a:prstClr val="white"/>
                </a:solidFill>
              </a:rPr>
              <a:t>Independent Jot</a:t>
            </a:r>
          </a:p>
          <a:p>
            <a:pPr marL="203195" indent="0" defTabSz="1219170">
              <a:buClr>
                <a:prstClr val="white"/>
              </a:buClr>
              <a:buNone/>
              <a:defRPr/>
            </a:pPr>
            <a:endParaRPr lang="en-US" sz="1000" kern="0" dirty="0">
              <a:solidFill>
                <a:prstClr val="white"/>
              </a:solidFill>
            </a:endParaRPr>
          </a:p>
          <a:p>
            <a:pPr marL="203195" indent="0" defTabSz="1219170">
              <a:buClr>
                <a:prstClr val="white"/>
              </a:buClr>
              <a:buNone/>
              <a:defRPr/>
            </a:pPr>
            <a:r>
              <a:rPr lang="en-US" sz="2133" kern="0" dirty="0">
                <a:solidFill>
                  <a:prstClr val="white"/>
                </a:solidFill>
              </a:rPr>
              <a:t>Whole Group</a:t>
            </a:r>
          </a:p>
        </p:txBody>
      </p:sp>
      <p:sp>
        <p:nvSpPr>
          <p:cNvPr id="163" name="Google Shape;662;p43">
            <a:extLst>
              <a:ext uri="{FF2B5EF4-FFF2-40B4-BE49-F238E27FC236}">
                <a16:creationId xmlns:a16="http://schemas.microsoft.com/office/drawing/2014/main" id="{D6A72235-AE78-47C2-B0A0-92101730CB31}"/>
              </a:ext>
            </a:extLst>
          </p:cNvPr>
          <p:cNvSpPr/>
          <p:nvPr/>
        </p:nvSpPr>
        <p:spPr>
          <a:xfrm>
            <a:off x="10710443" y="467463"/>
            <a:ext cx="1158240" cy="11582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defRPr/>
            </a:pPr>
            <a:endParaRPr sz="2400" kern="0">
              <a:solidFill>
                <a:sysClr val="windowText" lastClr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4C62F00B-97A2-4F7F-83B5-1073905E4159}"/>
              </a:ext>
            </a:extLst>
          </p:cNvPr>
          <p:cNvGrpSpPr/>
          <p:nvPr/>
        </p:nvGrpSpPr>
        <p:grpSpPr>
          <a:xfrm>
            <a:off x="10869680" y="698188"/>
            <a:ext cx="806237" cy="674497"/>
            <a:chOff x="5927593" y="419031"/>
            <a:chExt cx="2451625" cy="2051026"/>
          </a:xfrm>
        </p:grpSpPr>
        <p:grpSp>
          <p:nvGrpSpPr>
            <p:cNvPr id="165" name="Google Shape;16036;p73">
              <a:extLst>
                <a:ext uri="{FF2B5EF4-FFF2-40B4-BE49-F238E27FC236}">
                  <a16:creationId xmlns:a16="http://schemas.microsoft.com/office/drawing/2014/main" id="{0252F135-6FD8-4434-835E-E8743467AA3D}"/>
                </a:ext>
              </a:extLst>
            </p:cNvPr>
            <p:cNvGrpSpPr/>
            <p:nvPr/>
          </p:nvGrpSpPr>
          <p:grpSpPr>
            <a:xfrm>
              <a:off x="5927593" y="1181807"/>
              <a:ext cx="1725126" cy="1286091"/>
              <a:chOff x="1798763" y="3395401"/>
              <a:chExt cx="376185" cy="280448"/>
            </a:xfrm>
          </p:grpSpPr>
          <p:sp>
            <p:nvSpPr>
              <p:cNvPr id="188" name="Google Shape;16037;p73">
                <a:extLst>
                  <a:ext uri="{FF2B5EF4-FFF2-40B4-BE49-F238E27FC236}">
                    <a16:creationId xmlns:a16="http://schemas.microsoft.com/office/drawing/2014/main" id="{CDDA60AD-1837-48AA-B2F1-7BA60CF9053F}"/>
                  </a:ext>
                </a:extLst>
              </p:cNvPr>
              <p:cNvSpPr/>
              <p:nvPr/>
            </p:nvSpPr>
            <p:spPr>
              <a:xfrm>
                <a:off x="2097352" y="3478660"/>
                <a:ext cx="47711" cy="42023"/>
              </a:xfrm>
              <a:custGeom>
                <a:avLst/>
                <a:gdLst/>
                <a:ahLst/>
                <a:cxnLst/>
                <a:rect l="l" t="t" r="r" b="b"/>
                <a:pathLst>
                  <a:path w="1820" h="1603" extrusionOk="0">
                    <a:moveTo>
                      <a:pt x="910" y="1"/>
                    </a:moveTo>
                    <a:cubicBezTo>
                      <a:pt x="405" y="1"/>
                      <a:pt x="0" y="361"/>
                      <a:pt x="0" y="809"/>
                    </a:cubicBezTo>
                    <a:cubicBezTo>
                      <a:pt x="0" y="1242"/>
                      <a:pt x="405" y="1603"/>
                      <a:pt x="910" y="1603"/>
                    </a:cubicBezTo>
                    <a:cubicBezTo>
                      <a:pt x="1401" y="1603"/>
                      <a:pt x="1819" y="1242"/>
                      <a:pt x="1819" y="809"/>
                    </a:cubicBezTo>
                    <a:cubicBezTo>
                      <a:pt x="1819" y="361"/>
                      <a:pt x="1401" y="1"/>
                      <a:pt x="910" y="1"/>
                    </a:cubicBezTo>
                    <a:close/>
                  </a:path>
                </a:pathLst>
              </a:custGeom>
              <a:solidFill>
                <a:srgbClr val="92A9B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6038;p73">
                <a:extLst>
                  <a:ext uri="{FF2B5EF4-FFF2-40B4-BE49-F238E27FC236}">
                    <a16:creationId xmlns:a16="http://schemas.microsoft.com/office/drawing/2014/main" id="{D04E1C8D-D836-4DF9-B965-93B7CC321655}"/>
                  </a:ext>
                </a:extLst>
              </p:cNvPr>
              <p:cNvSpPr/>
              <p:nvPr/>
            </p:nvSpPr>
            <p:spPr>
              <a:xfrm>
                <a:off x="2097352" y="3478660"/>
                <a:ext cx="32559" cy="42023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603" extrusionOk="0">
                    <a:moveTo>
                      <a:pt x="910" y="1"/>
                    </a:moveTo>
                    <a:cubicBezTo>
                      <a:pt x="405" y="1"/>
                      <a:pt x="0" y="361"/>
                      <a:pt x="0" y="809"/>
                    </a:cubicBezTo>
                    <a:cubicBezTo>
                      <a:pt x="0" y="1242"/>
                      <a:pt x="405" y="1603"/>
                      <a:pt x="910" y="1603"/>
                    </a:cubicBezTo>
                    <a:cubicBezTo>
                      <a:pt x="1025" y="1603"/>
                      <a:pt x="1141" y="1574"/>
                      <a:pt x="1242" y="1545"/>
                    </a:cubicBezTo>
                    <a:cubicBezTo>
                      <a:pt x="924" y="1444"/>
                      <a:pt x="693" y="1141"/>
                      <a:pt x="679" y="809"/>
                    </a:cubicBezTo>
                    <a:cubicBezTo>
                      <a:pt x="693" y="462"/>
                      <a:pt x="924" y="159"/>
                      <a:pt x="1242" y="73"/>
                    </a:cubicBezTo>
                    <a:cubicBezTo>
                      <a:pt x="1141" y="29"/>
                      <a:pt x="1025" y="1"/>
                      <a:pt x="910" y="1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6039;p73">
                <a:extLst>
                  <a:ext uri="{FF2B5EF4-FFF2-40B4-BE49-F238E27FC236}">
                    <a16:creationId xmlns:a16="http://schemas.microsoft.com/office/drawing/2014/main" id="{3F035DC2-0EC7-4602-9CF7-E3ACD6751D07}"/>
                  </a:ext>
                </a:extLst>
              </p:cNvPr>
              <p:cNvSpPr/>
              <p:nvPr/>
            </p:nvSpPr>
            <p:spPr>
              <a:xfrm>
                <a:off x="2067441" y="3580452"/>
                <a:ext cx="107508" cy="95396"/>
              </a:xfrm>
              <a:custGeom>
                <a:avLst/>
                <a:gdLst/>
                <a:ahLst/>
                <a:cxnLst/>
                <a:rect l="l" t="t" r="r" b="b"/>
                <a:pathLst>
                  <a:path w="4101" h="3639" extrusionOk="0">
                    <a:moveTo>
                      <a:pt x="1358" y="1"/>
                    </a:moveTo>
                    <a:lnTo>
                      <a:pt x="1358" y="679"/>
                    </a:lnTo>
                    <a:cubicBezTo>
                      <a:pt x="1358" y="852"/>
                      <a:pt x="1271" y="1011"/>
                      <a:pt x="1113" y="1083"/>
                    </a:cubicBezTo>
                    <a:lnTo>
                      <a:pt x="376" y="1444"/>
                    </a:lnTo>
                    <a:cubicBezTo>
                      <a:pt x="145" y="1560"/>
                      <a:pt x="1" y="1805"/>
                      <a:pt x="1" y="2065"/>
                    </a:cubicBezTo>
                    <a:lnTo>
                      <a:pt x="1" y="3407"/>
                    </a:lnTo>
                    <a:cubicBezTo>
                      <a:pt x="1" y="3523"/>
                      <a:pt x="102" y="3638"/>
                      <a:pt x="232" y="3638"/>
                    </a:cubicBezTo>
                    <a:lnTo>
                      <a:pt x="3870" y="3638"/>
                    </a:lnTo>
                    <a:cubicBezTo>
                      <a:pt x="3985" y="3638"/>
                      <a:pt x="4101" y="3523"/>
                      <a:pt x="4101" y="3407"/>
                    </a:cubicBezTo>
                    <a:lnTo>
                      <a:pt x="4101" y="2065"/>
                    </a:lnTo>
                    <a:cubicBezTo>
                      <a:pt x="4086" y="1805"/>
                      <a:pt x="3942" y="1560"/>
                      <a:pt x="3711" y="1444"/>
                    </a:cubicBezTo>
                    <a:lnTo>
                      <a:pt x="2975" y="1083"/>
                    </a:lnTo>
                    <a:cubicBezTo>
                      <a:pt x="2830" y="1011"/>
                      <a:pt x="2729" y="852"/>
                      <a:pt x="2729" y="679"/>
                    </a:cubicBez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16040;p73">
                <a:extLst>
                  <a:ext uri="{FF2B5EF4-FFF2-40B4-BE49-F238E27FC236}">
                    <a16:creationId xmlns:a16="http://schemas.microsoft.com/office/drawing/2014/main" id="{35C1A7B4-3C8C-47B1-9F50-764281743DEA}"/>
                  </a:ext>
                </a:extLst>
              </p:cNvPr>
              <p:cNvSpPr/>
              <p:nvPr/>
            </p:nvSpPr>
            <p:spPr>
              <a:xfrm>
                <a:off x="2103014" y="3580085"/>
                <a:ext cx="36360" cy="23856"/>
              </a:xfrm>
              <a:custGeom>
                <a:avLst/>
                <a:gdLst/>
                <a:ahLst/>
                <a:cxnLst/>
                <a:rect l="l" t="t" r="r" b="b"/>
                <a:pathLst>
                  <a:path w="1387" h="910" extrusionOk="0">
                    <a:moveTo>
                      <a:pt x="1" y="0"/>
                    </a:moveTo>
                    <a:lnTo>
                      <a:pt x="1" y="693"/>
                    </a:lnTo>
                    <a:cubicBezTo>
                      <a:pt x="1" y="722"/>
                      <a:pt x="1" y="751"/>
                      <a:pt x="1" y="780"/>
                    </a:cubicBezTo>
                    <a:cubicBezTo>
                      <a:pt x="217" y="866"/>
                      <a:pt x="448" y="910"/>
                      <a:pt x="694" y="910"/>
                    </a:cubicBezTo>
                    <a:cubicBezTo>
                      <a:pt x="925" y="910"/>
                      <a:pt x="1170" y="866"/>
                      <a:pt x="1387" y="780"/>
                    </a:cubicBezTo>
                    <a:cubicBezTo>
                      <a:pt x="1372" y="751"/>
                      <a:pt x="1372" y="722"/>
                      <a:pt x="1372" y="693"/>
                    </a:cubicBez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94A5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6041;p73">
                <a:extLst>
                  <a:ext uri="{FF2B5EF4-FFF2-40B4-BE49-F238E27FC236}">
                    <a16:creationId xmlns:a16="http://schemas.microsoft.com/office/drawing/2014/main" id="{D2EE2643-CEB5-4CFD-A16D-383887D901B2}"/>
                  </a:ext>
                </a:extLst>
              </p:cNvPr>
              <p:cNvSpPr/>
              <p:nvPr/>
            </p:nvSpPr>
            <p:spPr>
              <a:xfrm>
                <a:off x="2067441" y="3611491"/>
                <a:ext cx="107141" cy="64358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2455" extrusionOk="0">
                    <a:moveTo>
                      <a:pt x="896" y="0"/>
                    </a:moveTo>
                    <a:lnTo>
                      <a:pt x="376" y="260"/>
                    </a:lnTo>
                    <a:cubicBezTo>
                      <a:pt x="145" y="376"/>
                      <a:pt x="1" y="621"/>
                      <a:pt x="1" y="881"/>
                    </a:cubicBezTo>
                    <a:lnTo>
                      <a:pt x="1" y="2223"/>
                    </a:lnTo>
                    <a:cubicBezTo>
                      <a:pt x="1" y="2339"/>
                      <a:pt x="102" y="2454"/>
                      <a:pt x="218" y="2454"/>
                    </a:cubicBezTo>
                    <a:lnTo>
                      <a:pt x="3870" y="2454"/>
                    </a:lnTo>
                    <a:cubicBezTo>
                      <a:pt x="3985" y="2454"/>
                      <a:pt x="4086" y="2339"/>
                      <a:pt x="4086" y="2223"/>
                    </a:cubicBezTo>
                    <a:lnTo>
                      <a:pt x="4086" y="881"/>
                    </a:lnTo>
                    <a:cubicBezTo>
                      <a:pt x="4086" y="621"/>
                      <a:pt x="3942" y="376"/>
                      <a:pt x="3711" y="260"/>
                    </a:cubicBezTo>
                    <a:lnTo>
                      <a:pt x="3191" y="0"/>
                    </a:lnTo>
                    <a:cubicBezTo>
                      <a:pt x="2924" y="419"/>
                      <a:pt x="2484" y="628"/>
                      <a:pt x="2044" y="628"/>
                    </a:cubicBezTo>
                    <a:cubicBezTo>
                      <a:pt x="1603" y="628"/>
                      <a:pt x="1163" y="419"/>
                      <a:pt x="896" y="0"/>
                    </a:cubicBezTo>
                    <a:close/>
                  </a:path>
                </a:pathLst>
              </a:custGeom>
              <a:solidFill>
                <a:srgbClr val="37A76F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16042;p73">
                <a:extLst>
                  <a:ext uri="{FF2B5EF4-FFF2-40B4-BE49-F238E27FC236}">
                    <a16:creationId xmlns:a16="http://schemas.microsoft.com/office/drawing/2014/main" id="{F813BCBF-D845-414A-B3D6-C35D0E412591}"/>
                  </a:ext>
                </a:extLst>
              </p:cNvPr>
              <p:cNvSpPr/>
              <p:nvPr/>
            </p:nvSpPr>
            <p:spPr>
              <a:xfrm>
                <a:off x="2079185" y="3496827"/>
                <a:ext cx="83652" cy="83285"/>
              </a:xfrm>
              <a:custGeom>
                <a:avLst/>
                <a:gdLst/>
                <a:ahLst/>
                <a:cxnLst/>
                <a:rect l="l" t="t" r="r" b="b"/>
                <a:pathLst>
                  <a:path w="3191" h="3177" extrusionOk="0">
                    <a:moveTo>
                      <a:pt x="1603" y="0"/>
                    </a:moveTo>
                    <a:cubicBezTo>
                      <a:pt x="722" y="0"/>
                      <a:pt x="0" y="708"/>
                      <a:pt x="0" y="1588"/>
                    </a:cubicBezTo>
                    <a:cubicBezTo>
                      <a:pt x="0" y="2469"/>
                      <a:pt x="722" y="3176"/>
                      <a:pt x="1603" y="3176"/>
                    </a:cubicBezTo>
                    <a:cubicBezTo>
                      <a:pt x="2483" y="3176"/>
                      <a:pt x="3191" y="2469"/>
                      <a:pt x="3191" y="1588"/>
                    </a:cubicBezTo>
                    <a:cubicBezTo>
                      <a:pt x="3191" y="708"/>
                      <a:pt x="2483" y="0"/>
                      <a:pt x="1603" y="0"/>
                    </a:cubicBezTo>
                    <a:close/>
                  </a:path>
                </a:pathLst>
              </a:custGeom>
              <a:solidFill>
                <a:srgbClr val="667A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16043;p73">
                <a:extLst>
                  <a:ext uri="{FF2B5EF4-FFF2-40B4-BE49-F238E27FC236}">
                    <a16:creationId xmlns:a16="http://schemas.microsoft.com/office/drawing/2014/main" id="{84BBF8B7-5423-4B9C-9BE2-4167460AB947}"/>
                  </a:ext>
                </a:extLst>
              </p:cNvPr>
              <p:cNvSpPr/>
              <p:nvPr/>
            </p:nvSpPr>
            <p:spPr>
              <a:xfrm>
                <a:off x="2095071" y="3496827"/>
                <a:ext cx="69653" cy="75342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874" extrusionOk="0">
                    <a:moveTo>
                      <a:pt x="997" y="0"/>
                    </a:moveTo>
                    <a:cubicBezTo>
                      <a:pt x="246" y="0"/>
                      <a:pt x="1" y="1025"/>
                      <a:pt x="665" y="1372"/>
                    </a:cubicBezTo>
                    <a:cubicBezTo>
                      <a:pt x="694" y="1386"/>
                      <a:pt x="708" y="1401"/>
                      <a:pt x="737" y="1401"/>
                    </a:cubicBezTo>
                    <a:lnTo>
                      <a:pt x="1516" y="2844"/>
                    </a:lnTo>
                    <a:cubicBezTo>
                      <a:pt x="1516" y="2844"/>
                      <a:pt x="1733" y="2859"/>
                      <a:pt x="1950" y="2873"/>
                    </a:cubicBezTo>
                    <a:cubicBezTo>
                      <a:pt x="2411" y="2527"/>
                      <a:pt x="2657" y="1949"/>
                      <a:pt x="2570" y="1372"/>
                    </a:cubicBezTo>
                    <a:cubicBezTo>
                      <a:pt x="2484" y="708"/>
                      <a:pt x="1993" y="188"/>
                      <a:pt x="1343" y="29"/>
                    </a:cubicBezTo>
                    <a:cubicBezTo>
                      <a:pt x="1228" y="15"/>
                      <a:pt x="1112" y="0"/>
                      <a:pt x="997" y="0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6044;p73">
                <a:extLst>
                  <a:ext uri="{FF2B5EF4-FFF2-40B4-BE49-F238E27FC236}">
                    <a16:creationId xmlns:a16="http://schemas.microsoft.com/office/drawing/2014/main" id="{680A64C8-9A15-4E9A-8142-9CD921D5AB28}"/>
                  </a:ext>
                </a:extLst>
              </p:cNvPr>
              <p:cNvSpPr/>
              <p:nvPr/>
            </p:nvSpPr>
            <p:spPr>
              <a:xfrm>
                <a:off x="2085241" y="3533449"/>
                <a:ext cx="71541" cy="58774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2242" extrusionOk="0">
                    <a:moveTo>
                      <a:pt x="1060" y="1"/>
                    </a:moveTo>
                    <a:cubicBezTo>
                      <a:pt x="972" y="1"/>
                      <a:pt x="890" y="45"/>
                      <a:pt x="852" y="134"/>
                    </a:cubicBezTo>
                    <a:cubicBezTo>
                      <a:pt x="766" y="292"/>
                      <a:pt x="664" y="422"/>
                      <a:pt x="535" y="538"/>
                    </a:cubicBezTo>
                    <a:cubicBezTo>
                      <a:pt x="419" y="653"/>
                      <a:pt x="275" y="740"/>
                      <a:pt x="130" y="812"/>
                    </a:cubicBezTo>
                    <a:cubicBezTo>
                      <a:pt x="44" y="855"/>
                      <a:pt x="0" y="956"/>
                      <a:pt x="15" y="1057"/>
                    </a:cubicBezTo>
                    <a:cubicBezTo>
                      <a:pt x="102" y="1736"/>
                      <a:pt x="679" y="2241"/>
                      <a:pt x="1372" y="2241"/>
                    </a:cubicBezTo>
                    <a:cubicBezTo>
                      <a:pt x="2079" y="2241"/>
                      <a:pt x="2671" y="1693"/>
                      <a:pt x="2729" y="985"/>
                    </a:cubicBezTo>
                    <a:cubicBezTo>
                      <a:pt x="2729" y="913"/>
                      <a:pt x="2700" y="841"/>
                      <a:pt x="2642" y="798"/>
                    </a:cubicBezTo>
                    <a:cubicBezTo>
                      <a:pt x="2195" y="422"/>
                      <a:pt x="1675" y="148"/>
                      <a:pt x="1098" y="4"/>
                    </a:cubicBezTo>
                    <a:cubicBezTo>
                      <a:pt x="1085" y="2"/>
                      <a:pt x="1072" y="1"/>
                      <a:pt x="1060" y="1"/>
                    </a:cubicBezTo>
                    <a:close/>
                  </a:path>
                </a:pathLst>
              </a:custGeom>
              <a:solidFill>
                <a:srgbClr val="BCC9D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6045;p73">
                <a:extLst>
                  <a:ext uri="{FF2B5EF4-FFF2-40B4-BE49-F238E27FC236}">
                    <a16:creationId xmlns:a16="http://schemas.microsoft.com/office/drawing/2014/main" id="{6F5CE203-6278-4C49-A3B1-99B0907CD86C}"/>
                  </a:ext>
                </a:extLst>
              </p:cNvPr>
              <p:cNvSpPr/>
              <p:nvPr/>
            </p:nvSpPr>
            <p:spPr>
              <a:xfrm>
                <a:off x="2085608" y="3533449"/>
                <a:ext cx="71567" cy="58381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2227" extrusionOk="0">
                    <a:moveTo>
                      <a:pt x="1060" y="1"/>
                    </a:moveTo>
                    <a:cubicBezTo>
                      <a:pt x="969" y="1"/>
                      <a:pt x="876" y="45"/>
                      <a:pt x="838" y="134"/>
                    </a:cubicBezTo>
                    <a:cubicBezTo>
                      <a:pt x="780" y="249"/>
                      <a:pt x="723" y="350"/>
                      <a:pt x="636" y="437"/>
                    </a:cubicBezTo>
                    <a:cubicBezTo>
                      <a:pt x="607" y="480"/>
                      <a:pt x="564" y="509"/>
                      <a:pt x="535" y="538"/>
                    </a:cubicBezTo>
                    <a:cubicBezTo>
                      <a:pt x="405" y="653"/>
                      <a:pt x="275" y="740"/>
                      <a:pt x="131" y="812"/>
                    </a:cubicBezTo>
                    <a:cubicBezTo>
                      <a:pt x="44" y="855"/>
                      <a:pt x="1" y="956"/>
                      <a:pt x="1" y="1057"/>
                    </a:cubicBezTo>
                    <a:cubicBezTo>
                      <a:pt x="88" y="1649"/>
                      <a:pt x="549" y="2126"/>
                      <a:pt x="1156" y="2227"/>
                    </a:cubicBezTo>
                    <a:cubicBezTo>
                      <a:pt x="838" y="2025"/>
                      <a:pt x="665" y="1693"/>
                      <a:pt x="679" y="1332"/>
                    </a:cubicBezTo>
                    <a:lnTo>
                      <a:pt x="679" y="1000"/>
                    </a:lnTo>
                    <a:cubicBezTo>
                      <a:pt x="737" y="971"/>
                      <a:pt x="780" y="928"/>
                      <a:pt x="838" y="884"/>
                    </a:cubicBezTo>
                    <a:cubicBezTo>
                      <a:pt x="954" y="769"/>
                      <a:pt x="1069" y="639"/>
                      <a:pt x="1156" y="494"/>
                    </a:cubicBezTo>
                    <a:cubicBezTo>
                      <a:pt x="1589" y="624"/>
                      <a:pt x="1993" y="855"/>
                      <a:pt x="2339" y="1144"/>
                    </a:cubicBezTo>
                    <a:cubicBezTo>
                      <a:pt x="2383" y="1173"/>
                      <a:pt x="2498" y="1274"/>
                      <a:pt x="2614" y="1389"/>
                    </a:cubicBezTo>
                    <a:cubicBezTo>
                      <a:pt x="2671" y="1260"/>
                      <a:pt x="2715" y="1130"/>
                      <a:pt x="2715" y="985"/>
                    </a:cubicBezTo>
                    <a:cubicBezTo>
                      <a:pt x="2729" y="913"/>
                      <a:pt x="2700" y="841"/>
                      <a:pt x="2643" y="798"/>
                    </a:cubicBezTo>
                    <a:cubicBezTo>
                      <a:pt x="2195" y="422"/>
                      <a:pt x="1661" y="148"/>
                      <a:pt x="1098" y="4"/>
                    </a:cubicBezTo>
                    <a:cubicBezTo>
                      <a:pt x="1085" y="2"/>
                      <a:pt x="1072" y="1"/>
                      <a:pt x="1060" y="1"/>
                    </a:cubicBez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6046;p73">
                <a:extLst>
                  <a:ext uri="{FF2B5EF4-FFF2-40B4-BE49-F238E27FC236}">
                    <a16:creationId xmlns:a16="http://schemas.microsoft.com/office/drawing/2014/main" id="{BF57A928-997F-44F6-A60A-2ECEA76370A6}"/>
                  </a:ext>
                </a:extLst>
              </p:cNvPr>
              <p:cNvSpPr/>
              <p:nvPr/>
            </p:nvSpPr>
            <p:spPr>
              <a:xfrm>
                <a:off x="2150699" y="3623969"/>
                <a:ext cx="24249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925" h="1979" extrusionOk="0">
                    <a:moveTo>
                      <a:pt x="780" y="1"/>
                    </a:moveTo>
                    <a:lnTo>
                      <a:pt x="174" y="463"/>
                    </a:lnTo>
                    <a:cubicBezTo>
                      <a:pt x="73" y="549"/>
                      <a:pt x="1" y="694"/>
                      <a:pt x="15" y="824"/>
                    </a:cubicBezTo>
                    <a:lnTo>
                      <a:pt x="15" y="1978"/>
                    </a:lnTo>
                    <a:lnTo>
                      <a:pt x="694" y="1978"/>
                    </a:lnTo>
                    <a:cubicBezTo>
                      <a:pt x="809" y="1978"/>
                      <a:pt x="925" y="1877"/>
                      <a:pt x="925" y="1747"/>
                    </a:cubicBezTo>
                    <a:lnTo>
                      <a:pt x="925" y="405"/>
                    </a:lnTo>
                    <a:cubicBezTo>
                      <a:pt x="910" y="261"/>
                      <a:pt x="867" y="116"/>
                      <a:pt x="780" y="1"/>
                    </a:cubicBezTo>
                    <a:close/>
                  </a:path>
                </a:pathLst>
              </a:custGeom>
              <a:solidFill>
                <a:srgbClr val="37A76F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6047;p73">
                <a:extLst>
                  <a:ext uri="{FF2B5EF4-FFF2-40B4-BE49-F238E27FC236}">
                    <a16:creationId xmlns:a16="http://schemas.microsoft.com/office/drawing/2014/main" id="{D580831F-D69B-429A-B825-03A8AA678F10}"/>
                  </a:ext>
                </a:extLst>
              </p:cNvPr>
              <p:cNvSpPr/>
              <p:nvPr/>
            </p:nvSpPr>
            <p:spPr>
              <a:xfrm>
                <a:off x="1816930" y="3502882"/>
                <a:ext cx="29938" cy="6548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2498" extrusionOk="0">
                    <a:moveTo>
                      <a:pt x="679" y="0"/>
                    </a:moveTo>
                    <a:cubicBezTo>
                      <a:pt x="304" y="0"/>
                      <a:pt x="1" y="304"/>
                      <a:pt x="1" y="679"/>
                    </a:cubicBezTo>
                    <a:lnTo>
                      <a:pt x="1" y="838"/>
                    </a:lnTo>
                    <a:cubicBezTo>
                      <a:pt x="1" y="1025"/>
                      <a:pt x="30" y="1227"/>
                      <a:pt x="87" y="1415"/>
                    </a:cubicBezTo>
                    <a:lnTo>
                      <a:pt x="448" y="2498"/>
                    </a:lnTo>
                    <a:lnTo>
                      <a:pt x="1141" y="2498"/>
                    </a:lnTo>
                    <a:lnTo>
                      <a:pt x="1141" y="0"/>
                    </a:lnTo>
                    <a:close/>
                  </a:path>
                </a:pathLst>
              </a:custGeom>
              <a:solidFill>
                <a:srgbClr val="667A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16048;p73">
                <a:extLst>
                  <a:ext uri="{FF2B5EF4-FFF2-40B4-BE49-F238E27FC236}">
                    <a16:creationId xmlns:a16="http://schemas.microsoft.com/office/drawing/2014/main" id="{1EFD721C-6421-47BA-A0E7-47A07C8843BE}"/>
                  </a:ext>
                </a:extLst>
              </p:cNvPr>
              <p:cNvSpPr/>
              <p:nvPr/>
            </p:nvSpPr>
            <p:spPr>
              <a:xfrm>
                <a:off x="1828674" y="3496827"/>
                <a:ext cx="71541" cy="71541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2729" extrusionOk="0">
                    <a:moveTo>
                      <a:pt x="693" y="0"/>
                    </a:moveTo>
                    <a:cubicBezTo>
                      <a:pt x="318" y="0"/>
                      <a:pt x="0" y="304"/>
                      <a:pt x="0" y="679"/>
                    </a:cubicBezTo>
                    <a:cubicBezTo>
                      <a:pt x="0" y="939"/>
                      <a:pt x="202" y="1141"/>
                      <a:pt x="462" y="1141"/>
                    </a:cubicBezTo>
                    <a:lnTo>
                      <a:pt x="2281" y="2729"/>
                    </a:lnTo>
                    <a:lnTo>
                      <a:pt x="2671" y="1386"/>
                    </a:lnTo>
                    <a:cubicBezTo>
                      <a:pt x="2714" y="1213"/>
                      <a:pt x="2729" y="1040"/>
                      <a:pt x="2729" y="881"/>
                    </a:cubicBezTo>
                    <a:lnTo>
                      <a:pt x="2729" y="448"/>
                    </a:lnTo>
                    <a:cubicBezTo>
                      <a:pt x="2729" y="203"/>
                      <a:pt x="2526" y="0"/>
                      <a:pt x="2281" y="0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16049;p73">
                <a:extLst>
                  <a:ext uri="{FF2B5EF4-FFF2-40B4-BE49-F238E27FC236}">
                    <a16:creationId xmlns:a16="http://schemas.microsoft.com/office/drawing/2014/main" id="{23055E72-A13F-4924-8158-DDBEC4874557}"/>
                  </a:ext>
                </a:extLst>
              </p:cNvPr>
              <p:cNvSpPr/>
              <p:nvPr/>
            </p:nvSpPr>
            <p:spPr>
              <a:xfrm>
                <a:off x="1840786" y="3586141"/>
                <a:ext cx="35967" cy="26503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1011" extrusionOk="0">
                    <a:moveTo>
                      <a:pt x="0" y="0"/>
                    </a:moveTo>
                    <a:lnTo>
                      <a:pt x="0" y="1011"/>
                    </a:lnTo>
                    <a:lnTo>
                      <a:pt x="1372" y="1011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16050;p73">
                <a:extLst>
                  <a:ext uri="{FF2B5EF4-FFF2-40B4-BE49-F238E27FC236}">
                    <a16:creationId xmlns:a16="http://schemas.microsoft.com/office/drawing/2014/main" id="{EB444240-B280-4C12-AC06-123B02ED1ABD}"/>
                  </a:ext>
                </a:extLst>
              </p:cNvPr>
              <p:cNvSpPr/>
              <p:nvPr/>
            </p:nvSpPr>
            <p:spPr>
              <a:xfrm>
                <a:off x="1840786" y="3586141"/>
                <a:ext cx="35967" cy="14392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549" extrusionOk="0">
                    <a:moveTo>
                      <a:pt x="0" y="0"/>
                    </a:moveTo>
                    <a:lnTo>
                      <a:pt x="0" y="419"/>
                    </a:lnTo>
                    <a:cubicBezTo>
                      <a:pt x="217" y="505"/>
                      <a:pt x="448" y="549"/>
                      <a:pt x="680" y="549"/>
                    </a:cubicBezTo>
                    <a:cubicBezTo>
                      <a:pt x="913" y="549"/>
                      <a:pt x="1148" y="505"/>
                      <a:pt x="1372" y="419"/>
                    </a:cubicBez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94A5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16051;p73">
                <a:extLst>
                  <a:ext uri="{FF2B5EF4-FFF2-40B4-BE49-F238E27FC236}">
                    <a16:creationId xmlns:a16="http://schemas.microsoft.com/office/drawing/2014/main" id="{64635754-CA24-4B0A-8B64-6B3747752D5D}"/>
                  </a:ext>
                </a:extLst>
              </p:cNvPr>
              <p:cNvSpPr/>
              <p:nvPr/>
            </p:nvSpPr>
            <p:spPr>
              <a:xfrm>
                <a:off x="1799156" y="3600507"/>
                <a:ext cx="119226" cy="75342"/>
              </a:xfrm>
              <a:custGeom>
                <a:avLst/>
                <a:gdLst/>
                <a:ahLst/>
                <a:cxnLst/>
                <a:rect l="l" t="t" r="r" b="b"/>
                <a:pathLst>
                  <a:path w="4548" h="2874" extrusionOk="0">
                    <a:moveTo>
                      <a:pt x="1588" y="1"/>
                    </a:moveTo>
                    <a:lnTo>
                      <a:pt x="491" y="318"/>
                    </a:lnTo>
                    <a:cubicBezTo>
                      <a:pt x="202" y="405"/>
                      <a:pt x="0" y="679"/>
                      <a:pt x="0" y="982"/>
                    </a:cubicBezTo>
                    <a:lnTo>
                      <a:pt x="0" y="2642"/>
                    </a:lnTo>
                    <a:cubicBezTo>
                      <a:pt x="0" y="2772"/>
                      <a:pt x="87" y="2873"/>
                      <a:pt x="217" y="2873"/>
                    </a:cubicBezTo>
                    <a:lnTo>
                      <a:pt x="4316" y="2873"/>
                    </a:lnTo>
                    <a:cubicBezTo>
                      <a:pt x="4446" y="2873"/>
                      <a:pt x="4547" y="2772"/>
                      <a:pt x="4547" y="2642"/>
                    </a:cubicBezTo>
                    <a:lnTo>
                      <a:pt x="4547" y="968"/>
                    </a:lnTo>
                    <a:cubicBezTo>
                      <a:pt x="4547" y="665"/>
                      <a:pt x="4345" y="405"/>
                      <a:pt x="4057" y="318"/>
                    </a:cubicBezTo>
                    <a:lnTo>
                      <a:pt x="2960" y="1"/>
                    </a:lnTo>
                    <a:lnTo>
                      <a:pt x="2267" y="463"/>
                    </a:lnTo>
                    <a:lnTo>
                      <a:pt x="1588" y="1"/>
                    </a:lnTo>
                    <a:close/>
                  </a:path>
                </a:pathLst>
              </a:custGeom>
              <a:solidFill>
                <a:srgbClr val="EFF2F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16052;p73">
                <a:extLst>
                  <a:ext uri="{FF2B5EF4-FFF2-40B4-BE49-F238E27FC236}">
                    <a16:creationId xmlns:a16="http://schemas.microsoft.com/office/drawing/2014/main" id="{B0F6E564-5A5C-4127-955C-C559D6D4C611}"/>
                  </a:ext>
                </a:extLst>
              </p:cNvPr>
              <p:cNvSpPr/>
              <p:nvPr/>
            </p:nvSpPr>
            <p:spPr>
              <a:xfrm>
                <a:off x="1852897" y="3612618"/>
                <a:ext cx="11744" cy="63231"/>
              </a:xfrm>
              <a:custGeom>
                <a:avLst/>
                <a:gdLst/>
                <a:ahLst/>
                <a:cxnLst/>
                <a:rect l="l" t="t" r="r" b="b"/>
                <a:pathLst>
                  <a:path w="448" h="2412" extrusionOk="0">
                    <a:moveTo>
                      <a:pt x="101" y="1"/>
                    </a:moveTo>
                    <a:lnTo>
                      <a:pt x="0" y="2411"/>
                    </a:lnTo>
                    <a:lnTo>
                      <a:pt x="448" y="2411"/>
                    </a:lnTo>
                    <a:lnTo>
                      <a:pt x="332" y="1"/>
                    </a:lnTo>
                    <a:close/>
                  </a:path>
                </a:pathLst>
              </a:custGeom>
              <a:solidFill>
                <a:srgbClr val="37A76F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16053;p73">
                <a:extLst>
                  <a:ext uri="{FF2B5EF4-FFF2-40B4-BE49-F238E27FC236}">
                    <a16:creationId xmlns:a16="http://schemas.microsoft.com/office/drawing/2014/main" id="{594B1F87-BB6F-408B-AAC9-0CEF7B878DB2}"/>
                  </a:ext>
                </a:extLst>
              </p:cNvPr>
              <p:cNvSpPr/>
              <p:nvPr/>
            </p:nvSpPr>
            <p:spPr>
              <a:xfrm>
                <a:off x="1822986" y="3526712"/>
                <a:ext cx="71541" cy="65511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2499" extrusionOk="0">
                    <a:moveTo>
                      <a:pt x="881" y="1"/>
                    </a:moveTo>
                    <a:cubicBezTo>
                      <a:pt x="751" y="1"/>
                      <a:pt x="636" y="44"/>
                      <a:pt x="549" y="131"/>
                    </a:cubicBezTo>
                    <a:lnTo>
                      <a:pt x="131" y="549"/>
                    </a:lnTo>
                    <a:cubicBezTo>
                      <a:pt x="44" y="636"/>
                      <a:pt x="1" y="751"/>
                      <a:pt x="1" y="867"/>
                    </a:cubicBezTo>
                    <a:lnTo>
                      <a:pt x="1" y="1127"/>
                    </a:lnTo>
                    <a:cubicBezTo>
                      <a:pt x="1" y="1892"/>
                      <a:pt x="607" y="2498"/>
                      <a:pt x="1358" y="2498"/>
                    </a:cubicBezTo>
                    <a:cubicBezTo>
                      <a:pt x="2123" y="2498"/>
                      <a:pt x="2729" y="1892"/>
                      <a:pt x="2729" y="1127"/>
                    </a:cubicBezTo>
                    <a:lnTo>
                      <a:pt x="2729" y="838"/>
                    </a:lnTo>
                    <a:cubicBezTo>
                      <a:pt x="2729" y="723"/>
                      <a:pt x="2686" y="607"/>
                      <a:pt x="2599" y="520"/>
                    </a:cubicBezTo>
                    <a:cubicBezTo>
                      <a:pt x="2253" y="174"/>
                      <a:pt x="1603" y="15"/>
                      <a:pt x="881" y="1"/>
                    </a:cubicBezTo>
                    <a:close/>
                  </a:path>
                </a:pathLst>
              </a:custGeom>
              <a:solidFill>
                <a:srgbClr val="BCC9D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16054;p73">
                <a:extLst>
                  <a:ext uri="{FF2B5EF4-FFF2-40B4-BE49-F238E27FC236}">
                    <a16:creationId xmlns:a16="http://schemas.microsoft.com/office/drawing/2014/main" id="{B869D487-C0FC-4DE8-A030-C836F1580945}"/>
                  </a:ext>
                </a:extLst>
              </p:cNvPr>
              <p:cNvSpPr/>
              <p:nvPr/>
            </p:nvSpPr>
            <p:spPr>
              <a:xfrm>
                <a:off x="1822986" y="3526712"/>
                <a:ext cx="71174" cy="63991"/>
              </a:xfrm>
              <a:custGeom>
                <a:avLst/>
                <a:gdLst/>
                <a:ahLst/>
                <a:cxnLst/>
                <a:rect l="l" t="t" r="r" b="b"/>
                <a:pathLst>
                  <a:path w="2715" h="2441" extrusionOk="0">
                    <a:moveTo>
                      <a:pt x="867" y="1"/>
                    </a:moveTo>
                    <a:cubicBezTo>
                      <a:pt x="751" y="1"/>
                      <a:pt x="636" y="44"/>
                      <a:pt x="535" y="131"/>
                    </a:cubicBezTo>
                    <a:lnTo>
                      <a:pt x="131" y="549"/>
                    </a:lnTo>
                    <a:cubicBezTo>
                      <a:pt x="44" y="636"/>
                      <a:pt x="1" y="751"/>
                      <a:pt x="1" y="867"/>
                    </a:cubicBezTo>
                    <a:lnTo>
                      <a:pt x="1" y="1127"/>
                    </a:lnTo>
                    <a:cubicBezTo>
                      <a:pt x="1" y="1733"/>
                      <a:pt x="405" y="2267"/>
                      <a:pt x="982" y="2440"/>
                    </a:cubicBezTo>
                    <a:cubicBezTo>
                      <a:pt x="780" y="2195"/>
                      <a:pt x="679" y="1892"/>
                      <a:pt x="679" y="1589"/>
                    </a:cubicBezTo>
                    <a:lnTo>
                      <a:pt x="679" y="925"/>
                    </a:lnTo>
                    <a:cubicBezTo>
                      <a:pt x="679" y="673"/>
                      <a:pt x="882" y="462"/>
                      <a:pt x="1131" y="462"/>
                    </a:cubicBezTo>
                    <a:cubicBezTo>
                      <a:pt x="1139" y="462"/>
                      <a:pt x="1147" y="462"/>
                      <a:pt x="1156" y="463"/>
                    </a:cubicBezTo>
                    <a:cubicBezTo>
                      <a:pt x="1617" y="492"/>
                      <a:pt x="2296" y="578"/>
                      <a:pt x="2715" y="780"/>
                    </a:cubicBezTo>
                    <a:cubicBezTo>
                      <a:pt x="2715" y="679"/>
                      <a:pt x="2657" y="593"/>
                      <a:pt x="2599" y="520"/>
                    </a:cubicBezTo>
                    <a:cubicBezTo>
                      <a:pt x="2238" y="174"/>
                      <a:pt x="1603" y="15"/>
                      <a:pt x="867" y="1"/>
                    </a:cubicBez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16055;p73">
                <a:extLst>
                  <a:ext uri="{FF2B5EF4-FFF2-40B4-BE49-F238E27FC236}">
                    <a16:creationId xmlns:a16="http://schemas.microsoft.com/office/drawing/2014/main" id="{8A5B79CB-689B-499A-A0A6-5C41055F291E}"/>
                  </a:ext>
                </a:extLst>
              </p:cNvPr>
              <p:cNvSpPr/>
              <p:nvPr/>
            </p:nvSpPr>
            <p:spPr>
              <a:xfrm>
                <a:off x="1798763" y="3616026"/>
                <a:ext cx="24249" cy="59823"/>
              </a:xfrm>
              <a:custGeom>
                <a:avLst/>
                <a:gdLst/>
                <a:ahLst/>
                <a:cxnLst/>
                <a:rect l="l" t="t" r="r" b="b"/>
                <a:pathLst>
                  <a:path w="925" h="2282" extrusionOk="0">
                    <a:moveTo>
                      <a:pt x="131" y="1"/>
                    </a:moveTo>
                    <a:cubicBezTo>
                      <a:pt x="59" y="102"/>
                      <a:pt x="15" y="246"/>
                      <a:pt x="15" y="390"/>
                    </a:cubicBezTo>
                    <a:lnTo>
                      <a:pt x="15" y="2050"/>
                    </a:lnTo>
                    <a:cubicBezTo>
                      <a:pt x="1" y="2180"/>
                      <a:pt x="102" y="2281"/>
                      <a:pt x="232" y="2281"/>
                    </a:cubicBezTo>
                    <a:lnTo>
                      <a:pt x="910" y="2281"/>
                    </a:lnTo>
                    <a:lnTo>
                      <a:pt x="925" y="1069"/>
                    </a:lnTo>
                    <a:cubicBezTo>
                      <a:pt x="925" y="881"/>
                      <a:pt x="852" y="708"/>
                      <a:pt x="723" y="578"/>
                    </a:cubicBezTo>
                    <a:lnTo>
                      <a:pt x="131" y="1"/>
                    </a:lnTo>
                    <a:close/>
                  </a:path>
                </a:pathLst>
              </a:custGeom>
              <a:solidFill>
                <a:srgbClr val="E9ED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16056;p73">
                <a:extLst>
                  <a:ext uri="{FF2B5EF4-FFF2-40B4-BE49-F238E27FC236}">
                    <a16:creationId xmlns:a16="http://schemas.microsoft.com/office/drawing/2014/main" id="{36F82D27-B39C-400B-98F0-EE0CB158586C}"/>
                  </a:ext>
                </a:extLst>
              </p:cNvPr>
              <p:cNvSpPr/>
              <p:nvPr/>
            </p:nvSpPr>
            <p:spPr>
              <a:xfrm>
                <a:off x="1852504" y="3612618"/>
                <a:ext cx="12138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49" extrusionOk="0">
                    <a:moveTo>
                      <a:pt x="1" y="1"/>
                    </a:moveTo>
                    <a:lnTo>
                      <a:pt x="1" y="347"/>
                    </a:lnTo>
                    <a:cubicBezTo>
                      <a:pt x="1" y="405"/>
                      <a:pt x="58" y="448"/>
                      <a:pt x="116" y="448"/>
                    </a:cubicBezTo>
                    <a:lnTo>
                      <a:pt x="347" y="448"/>
                    </a:lnTo>
                    <a:cubicBezTo>
                      <a:pt x="405" y="448"/>
                      <a:pt x="463" y="405"/>
                      <a:pt x="463" y="347"/>
                    </a:cubicBezTo>
                    <a:lnTo>
                      <a:pt x="463" y="1"/>
                    </a:lnTo>
                    <a:close/>
                  </a:path>
                </a:pathLst>
              </a:custGeom>
              <a:solidFill>
                <a:srgbClr val="37A7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16057;p73">
                <a:extLst>
                  <a:ext uri="{FF2B5EF4-FFF2-40B4-BE49-F238E27FC236}">
                    <a16:creationId xmlns:a16="http://schemas.microsoft.com/office/drawing/2014/main" id="{728609DE-6CA9-4B5F-AD65-ADFAAA4A2700}"/>
                  </a:ext>
                </a:extLst>
              </p:cNvPr>
              <p:cNvSpPr/>
              <p:nvPr/>
            </p:nvSpPr>
            <p:spPr>
              <a:xfrm>
                <a:off x="1834337" y="3595919"/>
                <a:ext cx="24249" cy="25114"/>
              </a:xfrm>
              <a:custGeom>
                <a:avLst/>
                <a:gdLst/>
                <a:ahLst/>
                <a:cxnLst/>
                <a:rect l="l" t="t" r="r" b="b"/>
                <a:pathLst>
                  <a:path w="925" h="958" extrusionOk="0">
                    <a:moveTo>
                      <a:pt x="203" y="0"/>
                    </a:moveTo>
                    <a:cubicBezTo>
                      <a:pt x="174" y="0"/>
                      <a:pt x="146" y="15"/>
                      <a:pt x="131" y="46"/>
                    </a:cubicBezTo>
                    <a:lnTo>
                      <a:pt x="1" y="248"/>
                    </a:lnTo>
                    <a:lnTo>
                      <a:pt x="347" y="883"/>
                    </a:lnTo>
                    <a:cubicBezTo>
                      <a:pt x="365" y="929"/>
                      <a:pt x="413" y="957"/>
                      <a:pt x="463" y="957"/>
                    </a:cubicBezTo>
                    <a:cubicBezTo>
                      <a:pt x="492" y="957"/>
                      <a:pt x="523" y="948"/>
                      <a:pt x="549" y="926"/>
                    </a:cubicBezTo>
                    <a:lnTo>
                      <a:pt x="925" y="638"/>
                    </a:lnTo>
                    <a:lnTo>
                      <a:pt x="275" y="31"/>
                    </a:lnTo>
                    <a:cubicBezTo>
                      <a:pt x="255" y="11"/>
                      <a:pt x="229" y="0"/>
                      <a:pt x="203" y="0"/>
                    </a:cubicBezTo>
                    <a:close/>
                  </a:path>
                </a:pathLst>
              </a:custGeom>
              <a:solidFill>
                <a:srgbClr val="E9ED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16058;p73">
                <a:extLst>
                  <a:ext uri="{FF2B5EF4-FFF2-40B4-BE49-F238E27FC236}">
                    <a16:creationId xmlns:a16="http://schemas.microsoft.com/office/drawing/2014/main" id="{85A04BF0-7D23-4003-B51C-9474A7254FE1}"/>
                  </a:ext>
                </a:extLst>
              </p:cNvPr>
              <p:cNvSpPr/>
              <p:nvPr/>
            </p:nvSpPr>
            <p:spPr>
              <a:xfrm>
                <a:off x="1858559" y="3595919"/>
                <a:ext cx="24616" cy="25114"/>
              </a:xfrm>
              <a:custGeom>
                <a:avLst/>
                <a:gdLst/>
                <a:ahLst/>
                <a:cxnLst/>
                <a:rect l="l" t="t" r="r" b="b"/>
                <a:pathLst>
                  <a:path w="939" h="958" extrusionOk="0">
                    <a:moveTo>
                      <a:pt x="730" y="0"/>
                    </a:moveTo>
                    <a:cubicBezTo>
                      <a:pt x="708" y="0"/>
                      <a:pt x="685" y="11"/>
                      <a:pt x="665" y="31"/>
                    </a:cubicBezTo>
                    <a:lnTo>
                      <a:pt x="1" y="638"/>
                    </a:lnTo>
                    <a:lnTo>
                      <a:pt x="390" y="926"/>
                    </a:lnTo>
                    <a:cubicBezTo>
                      <a:pt x="417" y="948"/>
                      <a:pt x="445" y="957"/>
                      <a:pt x="473" y="957"/>
                    </a:cubicBezTo>
                    <a:cubicBezTo>
                      <a:pt x="520" y="957"/>
                      <a:pt x="565" y="929"/>
                      <a:pt x="592" y="883"/>
                    </a:cubicBezTo>
                    <a:lnTo>
                      <a:pt x="939" y="248"/>
                    </a:lnTo>
                    <a:lnTo>
                      <a:pt x="795" y="46"/>
                    </a:lnTo>
                    <a:cubicBezTo>
                      <a:pt x="779" y="15"/>
                      <a:pt x="755" y="0"/>
                      <a:pt x="730" y="0"/>
                    </a:cubicBezTo>
                    <a:close/>
                  </a:path>
                </a:pathLst>
              </a:custGeom>
              <a:solidFill>
                <a:srgbClr val="E9ED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16059;p73">
                <a:extLst>
                  <a:ext uri="{FF2B5EF4-FFF2-40B4-BE49-F238E27FC236}">
                    <a16:creationId xmlns:a16="http://schemas.microsoft.com/office/drawing/2014/main" id="{8F4662D6-C875-43C0-A6F2-7BB151B050CC}"/>
                  </a:ext>
                </a:extLst>
              </p:cNvPr>
              <p:cNvSpPr/>
              <p:nvPr/>
            </p:nvSpPr>
            <p:spPr>
              <a:xfrm>
                <a:off x="1900556" y="3395401"/>
                <a:ext cx="178288" cy="208540"/>
              </a:xfrm>
              <a:custGeom>
                <a:avLst/>
                <a:gdLst/>
                <a:ahLst/>
                <a:cxnLst/>
                <a:rect l="l" t="t" r="r" b="b"/>
                <a:pathLst>
                  <a:path w="6801" h="7955" extrusionOk="0">
                    <a:moveTo>
                      <a:pt x="3408" y="1"/>
                    </a:moveTo>
                    <a:cubicBezTo>
                      <a:pt x="1777" y="1"/>
                      <a:pt x="578" y="1141"/>
                      <a:pt x="448" y="2960"/>
                    </a:cubicBezTo>
                    <a:cubicBezTo>
                      <a:pt x="290" y="5212"/>
                      <a:pt x="88" y="6468"/>
                      <a:pt x="30" y="6886"/>
                    </a:cubicBezTo>
                    <a:cubicBezTo>
                      <a:pt x="1" y="6987"/>
                      <a:pt x="59" y="7089"/>
                      <a:pt x="145" y="7132"/>
                    </a:cubicBezTo>
                    <a:cubicBezTo>
                      <a:pt x="578" y="7348"/>
                      <a:pt x="1921" y="7955"/>
                      <a:pt x="3408" y="7955"/>
                    </a:cubicBezTo>
                    <a:cubicBezTo>
                      <a:pt x="4895" y="7955"/>
                      <a:pt x="6237" y="7348"/>
                      <a:pt x="6670" y="7132"/>
                    </a:cubicBezTo>
                    <a:cubicBezTo>
                      <a:pt x="6757" y="7089"/>
                      <a:pt x="6800" y="6987"/>
                      <a:pt x="6786" y="6886"/>
                    </a:cubicBezTo>
                    <a:cubicBezTo>
                      <a:pt x="6728" y="6468"/>
                      <a:pt x="6526" y="5212"/>
                      <a:pt x="6367" y="2960"/>
                    </a:cubicBezTo>
                    <a:cubicBezTo>
                      <a:pt x="6237" y="1127"/>
                      <a:pt x="5039" y="1"/>
                      <a:pt x="3408" y="1"/>
                    </a:cubicBezTo>
                    <a:close/>
                  </a:path>
                </a:pathLst>
              </a:custGeom>
              <a:solidFill>
                <a:srgbClr val="667A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16060;p73">
                <a:extLst>
                  <a:ext uri="{FF2B5EF4-FFF2-40B4-BE49-F238E27FC236}">
                    <a16:creationId xmlns:a16="http://schemas.microsoft.com/office/drawing/2014/main" id="{3C7F8523-2C4D-4859-B8E5-557E0FC8694F}"/>
                  </a:ext>
                </a:extLst>
              </p:cNvPr>
              <p:cNvSpPr/>
              <p:nvPr/>
            </p:nvSpPr>
            <p:spPr>
              <a:xfrm>
                <a:off x="1942579" y="3395401"/>
                <a:ext cx="136266" cy="208593"/>
              </a:xfrm>
              <a:custGeom>
                <a:avLst/>
                <a:gdLst/>
                <a:ahLst/>
                <a:cxnLst/>
                <a:rect l="l" t="t" r="r" b="b"/>
                <a:pathLst>
                  <a:path w="5198" h="7957" extrusionOk="0">
                    <a:moveTo>
                      <a:pt x="1805" y="1"/>
                    </a:moveTo>
                    <a:cubicBezTo>
                      <a:pt x="1689" y="1"/>
                      <a:pt x="1574" y="1"/>
                      <a:pt x="1473" y="15"/>
                    </a:cubicBezTo>
                    <a:cubicBezTo>
                      <a:pt x="202" y="145"/>
                      <a:pt x="0" y="1935"/>
                      <a:pt x="1227" y="2310"/>
                    </a:cubicBezTo>
                    <a:lnTo>
                      <a:pt x="1256" y="2310"/>
                    </a:lnTo>
                    <a:lnTo>
                      <a:pt x="1718" y="7955"/>
                    </a:lnTo>
                    <a:cubicBezTo>
                      <a:pt x="1768" y="7956"/>
                      <a:pt x="1817" y="7957"/>
                      <a:pt x="1867" y="7957"/>
                    </a:cubicBezTo>
                    <a:cubicBezTo>
                      <a:pt x="3324" y="7957"/>
                      <a:pt x="4634" y="7355"/>
                      <a:pt x="5067" y="7132"/>
                    </a:cubicBezTo>
                    <a:cubicBezTo>
                      <a:pt x="5154" y="7089"/>
                      <a:pt x="5197" y="6987"/>
                      <a:pt x="5183" y="6886"/>
                    </a:cubicBezTo>
                    <a:cubicBezTo>
                      <a:pt x="5125" y="6468"/>
                      <a:pt x="4923" y="5212"/>
                      <a:pt x="4764" y="2960"/>
                    </a:cubicBezTo>
                    <a:cubicBezTo>
                      <a:pt x="4634" y="1127"/>
                      <a:pt x="3436" y="1"/>
                      <a:pt x="1805" y="1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16061;p73">
                <a:extLst>
                  <a:ext uri="{FF2B5EF4-FFF2-40B4-BE49-F238E27FC236}">
                    <a16:creationId xmlns:a16="http://schemas.microsoft.com/office/drawing/2014/main" id="{35CD06AC-21D9-4D2D-95EF-CB4F3E12F20E}"/>
                  </a:ext>
                </a:extLst>
              </p:cNvPr>
              <p:cNvSpPr/>
              <p:nvPr/>
            </p:nvSpPr>
            <p:spPr>
              <a:xfrm>
                <a:off x="1888471" y="3556230"/>
                <a:ext cx="202852" cy="119619"/>
              </a:xfrm>
              <a:custGeom>
                <a:avLst/>
                <a:gdLst/>
                <a:ahLst/>
                <a:cxnLst/>
                <a:rect l="l" t="t" r="r" b="b"/>
                <a:pathLst>
                  <a:path w="7738" h="4563" extrusionOk="0">
                    <a:moveTo>
                      <a:pt x="2728" y="1"/>
                    </a:moveTo>
                    <a:lnTo>
                      <a:pt x="2728" y="1011"/>
                    </a:lnTo>
                    <a:cubicBezTo>
                      <a:pt x="2728" y="1184"/>
                      <a:pt x="2627" y="1343"/>
                      <a:pt x="2454" y="1430"/>
                    </a:cubicBezTo>
                    <a:lnTo>
                      <a:pt x="549" y="2267"/>
                    </a:lnTo>
                    <a:cubicBezTo>
                      <a:pt x="217" y="2411"/>
                      <a:pt x="0" y="2744"/>
                      <a:pt x="0" y="3104"/>
                    </a:cubicBezTo>
                    <a:lnTo>
                      <a:pt x="0" y="4331"/>
                    </a:lnTo>
                    <a:cubicBezTo>
                      <a:pt x="0" y="4447"/>
                      <a:pt x="101" y="4562"/>
                      <a:pt x="231" y="4562"/>
                    </a:cubicBezTo>
                    <a:lnTo>
                      <a:pt x="7506" y="4562"/>
                    </a:lnTo>
                    <a:cubicBezTo>
                      <a:pt x="7636" y="4562"/>
                      <a:pt x="7737" y="4447"/>
                      <a:pt x="7737" y="4331"/>
                    </a:cubicBezTo>
                    <a:lnTo>
                      <a:pt x="7737" y="3104"/>
                    </a:lnTo>
                    <a:cubicBezTo>
                      <a:pt x="7737" y="2744"/>
                      <a:pt x="7521" y="2411"/>
                      <a:pt x="7189" y="2267"/>
                    </a:cubicBezTo>
                    <a:lnTo>
                      <a:pt x="5269" y="1430"/>
                    </a:lnTo>
                    <a:cubicBezTo>
                      <a:pt x="5110" y="1343"/>
                      <a:pt x="5009" y="1184"/>
                      <a:pt x="5009" y="1011"/>
                    </a:cubicBezTo>
                    <a:lnTo>
                      <a:pt x="5009" y="1"/>
                    </a:ln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16062;p73">
                <a:extLst>
                  <a:ext uri="{FF2B5EF4-FFF2-40B4-BE49-F238E27FC236}">
                    <a16:creationId xmlns:a16="http://schemas.microsoft.com/office/drawing/2014/main" id="{2C393050-EA06-4C86-BF18-C57AEBDED640}"/>
                  </a:ext>
                </a:extLst>
              </p:cNvPr>
              <p:cNvSpPr/>
              <p:nvPr/>
            </p:nvSpPr>
            <p:spPr>
              <a:xfrm>
                <a:off x="1888471" y="3599380"/>
                <a:ext cx="202852" cy="76469"/>
              </a:xfrm>
              <a:custGeom>
                <a:avLst/>
                <a:gdLst/>
                <a:ahLst/>
                <a:cxnLst/>
                <a:rect l="l" t="t" r="r" b="b"/>
                <a:pathLst>
                  <a:path w="7738" h="2917" extrusionOk="0">
                    <a:moveTo>
                      <a:pt x="1963" y="0"/>
                    </a:moveTo>
                    <a:lnTo>
                      <a:pt x="549" y="621"/>
                    </a:lnTo>
                    <a:cubicBezTo>
                      <a:pt x="217" y="765"/>
                      <a:pt x="0" y="1098"/>
                      <a:pt x="0" y="1458"/>
                    </a:cubicBezTo>
                    <a:lnTo>
                      <a:pt x="0" y="2685"/>
                    </a:lnTo>
                    <a:cubicBezTo>
                      <a:pt x="0" y="2801"/>
                      <a:pt x="101" y="2916"/>
                      <a:pt x="231" y="2916"/>
                    </a:cubicBezTo>
                    <a:lnTo>
                      <a:pt x="7506" y="2916"/>
                    </a:lnTo>
                    <a:cubicBezTo>
                      <a:pt x="7636" y="2916"/>
                      <a:pt x="7737" y="2801"/>
                      <a:pt x="7737" y="2685"/>
                    </a:cubicBezTo>
                    <a:lnTo>
                      <a:pt x="7737" y="1458"/>
                    </a:lnTo>
                    <a:cubicBezTo>
                      <a:pt x="7737" y="1098"/>
                      <a:pt x="7521" y="765"/>
                      <a:pt x="7189" y="621"/>
                    </a:cubicBezTo>
                    <a:lnTo>
                      <a:pt x="5774" y="0"/>
                    </a:lnTo>
                    <a:cubicBezTo>
                      <a:pt x="5442" y="881"/>
                      <a:pt x="4655" y="1321"/>
                      <a:pt x="3869" y="1321"/>
                    </a:cubicBezTo>
                    <a:cubicBezTo>
                      <a:pt x="3082" y="1321"/>
                      <a:pt x="2295" y="881"/>
                      <a:pt x="1963" y="0"/>
                    </a:cubicBezTo>
                    <a:close/>
                  </a:path>
                </a:pathLst>
              </a:custGeom>
              <a:solidFill>
                <a:srgbClr val="63A53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16063;p73">
                <a:extLst>
                  <a:ext uri="{FF2B5EF4-FFF2-40B4-BE49-F238E27FC236}">
                    <a16:creationId xmlns:a16="http://schemas.microsoft.com/office/drawing/2014/main" id="{CDEE17DC-80C0-4756-B892-8577AB8F9E40}"/>
                  </a:ext>
                </a:extLst>
              </p:cNvPr>
              <p:cNvSpPr/>
              <p:nvPr/>
            </p:nvSpPr>
            <p:spPr>
              <a:xfrm>
                <a:off x="1959985" y="3556230"/>
                <a:ext cx="59823" cy="23961"/>
              </a:xfrm>
              <a:custGeom>
                <a:avLst/>
                <a:gdLst/>
                <a:ahLst/>
                <a:cxnLst/>
                <a:rect l="l" t="t" r="r" b="b"/>
                <a:pathLst>
                  <a:path w="2282" h="914" extrusionOk="0">
                    <a:moveTo>
                      <a:pt x="0" y="1"/>
                    </a:moveTo>
                    <a:lnTo>
                      <a:pt x="0" y="665"/>
                    </a:lnTo>
                    <a:cubicBezTo>
                      <a:pt x="361" y="831"/>
                      <a:pt x="751" y="914"/>
                      <a:pt x="1141" y="914"/>
                    </a:cubicBezTo>
                    <a:cubicBezTo>
                      <a:pt x="1530" y="914"/>
                      <a:pt x="1920" y="831"/>
                      <a:pt x="2281" y="665"/>
                    </a:cubicBezTo>
                    <a:lnTo>
                      <a:pt x="2281" y="1"/>
                    </a:lnTo>
                    <a:close/>
                  </a:path>
                </a:pathLst>
              </a:custGeom>
              <a:solidFill>
                <a:srgbClr val="94A5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16064;p73">
                <a:extLst>
                  <a:ext uri="{FF2B5EF4-FFF2-40B4-BE49-F238E27FC236}">
                    <a16:creationId xmlns:a16="http://schemas.microsoft.com/office/drawing/2014/main" id="{85429E91-42A6-4032-85BB-F71574B01CB5}"/>
                  </a:ext>
                </a:extLst>
              </p:cNvPr>
              <p:cNvSpPr/>
              <p:nvPr/>
            </p:nvSpPr>
            <p:spPr>
              <a:xfrm>
                <a:off x="1929707" y="3456062"/>
                <a:ext cx="119619" cy="112069"/>
              </a:xfrm>
              <a:custGeom>
                <a:avLst/>
                <a:gdLst/>
                <a:ahLst/>
                <a:cxnLst/>
                <a:rect l="l" t="t" r="r" b="b"/>
                <a:pathLst>
                  <a:path w="4563" h="4275" extrusionOk="0">
                    <a:moveTo>
                      <a:pt x="1655" y="1"/>
                    </a:moveTo>
                    <a:cubicBezTo>
                      <a:pt x="1489" y="1"/>
                      <a:pt x="1344" y="98"/>
                      <a:pt x="1271" y="256"/>
                    </a:cubicBezTo>
                    <a:cubicBezTo>
                      <a:pt x="1025" y="733"/>
                      <a:pt x="665" y="1137"/>
                      <a:pt x="203" y="1426"/>
                    </a:cubicBezTo>
                    <a:cubicBezTo>
                      <a:pt x="87" y="1512"/>
                      <a:pt x="15" y="1642"/>
                      <a:pt x="15" y="1786"/>
                    </a:cubicBezTo>
                    <a:lnTo>
                      <a:pt x="15" y="1916"/>
                    </a:lnTo>
                    <a:cubicBezTo>
                      <a:pt x="0" y="3143"/>
                      <a:pt x="924" y="4168"/>
                      <a:pt x="2137" y="4269"/>
                    </a:cubicBezTo>
                    <a:cubicBezTo>
                      <a:pt x="2188" y="4273"/>
                      <a:pt x="2239" y="4274"/>
                      <a:pt x="2290" y="4274"/>
                    </a:cubicBezTo>
                    <a:cubicBezTo>
                      <a:pt x="3536" y="4274"/>
                      <a:pt x="4562" y="3265"/>
                      <a:pt x="4562" y="2003"/>
                    </a:cubicBezTo>
                    <a:lnTo>
                      <a:pt x="4562" y="1599"/>
                    </a:lnTo>
                    <a:cubicBezTo>
                      <a:pt x="4562" y="1411"/>
                      <a:pt x="4490" y="1223"/>
                      <a:pt x="4346" y="1093"/>
                    </a:cubicBezTo>
                    <a:cubicBezTo>
                      <a:pt x="3985" y="776"/>
                      <a:pt x="3162" y="213"/>
                      <a:pt x="1747" y="11"/>
                    </a:cubicBezTo>
                    <a:cubicBezTo>
                      <a:pt x="1716" y="4"/>
                      <a:pt x="1685" y="1"/>
                      <a:pt x="1655" y="1"/>
                    </a:cubicBezTo>
                    <a:close/>
                  </a:path>
                </a:pathLst>
              </a:custGeom>
              <a:solidFill>
                <a:srgbClr val="BCC9D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16065;p73">
                <a:extLst>
                  <a:ext uri="{FF2B5EF4-FFF2-40B4-BE49-F238E27FC236}">
                    <a16:creationId xmlns:a16="http://schemas.microsoft.com/office/drawing/2014/main" id="{A2747919-97AB-4266-9060-13423F10ED97}"/>
                  </a:ext>
                </a:extLst>
              </p:cNvPr>
              <p:cNvSpPr/>
              <p:nvPr/>
            </p:nvSpPr>
            <p:spPr>
              <a:xfrm>
                <a:off x="1929707" y="3456062"/>
                <a:ext cx="116971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4462" h="4270" extrusionOk="0">
                    <a:moveTo>
                      <a:pt x="1655" y="1"/>
                    </a:moveTo>
                    <a:cubicBezTo>
                      <a:pt x="1489" y="1"/>
                      <a:pt x="1344" y="98"/>
                      <a:pt x="1271" y="256"/>
                    </a:cubicBezTo>
                    <a:cubicBezTo>
                      <a:pt x="1227" y="328"/>
                      <a:pt x="1184" y="415"/>
                      <a:pt x="1126" y="487"/>
                    </a:cubicBezTo>
                    <a:cubicBezTo>
                      <a:pt x="895" y="863"/>
                      <a:pt x="578" y="1180"/>
                      <a:pt x="217" y="1426"/>
                    </a:cubicBezTo>
                    <a:cubicBezTo>
                      <a:pt x="87" y="1512"/>
                      <a:pt x="15" y="1656"/>
                      <a:pt x="15" y="1801"/>
                    </a:cubicBezTo>
                    <a:lnTo>
                      <a:pt x="15" y="1931"/>
                    </a:lnTo>
                    <a:cubicBezTo>
                      <a:pt x="0" y="3100"/>
                      <a:pt x="852" y="4096"/>
                      <a:pt x="2021" y="4269"/>
                    </a:cubicBezTo>
                    <a:cubicBezTo>
                      <a:pt x="1603" y="3836"/>
                      <a:pt x="1386" y="3273"/>
                      <a:pt x="1386" y="2696"/>
                    </a:cubicBezTo>
                    <a:lnTo>
                      <a:pt x="1386" y="1267"/>
                    </a:lnTo>
                    <a:cubicBezTo>
                      <a:pt x="1386" y="1021"/>
                      <a:pt x="1560" y="834"/>
                      <a:pt x="1790" y="805"/>
                    </a:cubicBezTo>
                    <a:cubicBezTo>
                      <a:pt x="1953" y="789"/>
                      <a:pt x="2115" y="782"/>
                      <a:pt x="2278" y="782"/>
                    </a:cubicBezTo>
                    <a:cubicBezTo>
                      <a:pt x="3027" y="782"/>
                      <a:pt x="3773" y="944"/>
                      <a:pt x="4461" y="1252"/>
                    </a:cubicBezTo>
                    <a:cubicBezTo>
                      <a:pt x="4432" y="1195"/>
                      <a:pt x="4389" y="1137"/>
                      <a:pt x="4346" y="1093"/>
                    </a:cubicBezTo>
                    <a:cubicBezTo>
                      <a:pt x="3985" y="776"/>
                      <a:pt x="3147" y="213"/>
                      <a:pt x="1747" y="11"/>
                    </a:cubicBezTo>
                    <a:cubicBezTo>
                      <a:pt x="1716" y="4"/>
                      <a:pt x="1685" y="1"/>
                      <a:pt x="1655" y="1"/>
                    </a:cubicBez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16066;p73">
                <a:extLst>
                  <a:ext uri="{FF2B5EF4-FFF2-40B4-BE49-F238E27FC236}">
                    <a16:creationId xmlns:a16="http://schemas.microsoft.com/office/drawing/2014/main" id="{385E2AD8-2490-46A5-BAD7-064B522AA99E}"/>
                  </a:ext>
                </a:extLst>
              </p:cNvPr>
              <p:cNvSpPr/>
              <p:nvPr/>
            </p:nvSpPr>
            <p:spPr>
              <a:xfrm>
                <a:off x="1888471" y="3619067"/>
                <a:ext cx="41629" cy="56782"/>
              </a:xfrm>
              <a:custGeom>
                <a:avLst/>
                <a:gdLst/>
                <a:ahLst/>
                <a:cxnLst/>
                <a:rect l="l" t="t" r="r" b="b"/>
                <a:pathLst>
                  <a:path w="1588" h="2166" extrusionOk="0">
                    <a:moveTo>
                      <a:pt x="346" y="0"/>
                    </a:moveTo>
                    <a:cubicBezTo>
                      <a:pt x="130" y="173"/>
                      <a:pt x="0" y="433"/>
                      <a:pt x="0" y="707"/>
                    </a:cubicBezTo>
                    <a:lnTo>
                      <a:pt x="0" y="1934"/>
                    </a:lnTo>
                    <a:cubicBezTo>
                      <a:pt x="0" y="2064"/>
                      <a:pt x="101" y="2165"/>
                      <a:pt x="231" y="2165"/>
                    </a:cubicBezTo>
                    <a:lnTo>
                      <a:pt x="1588" y="2165"/>
                    </a:lnTo>
                    <a:lnTo>
                      <a:pt x="1588" y="1530"/>
                    </a:lnTo>
                    <a:cubicBezTo>
                      <a:pt x="1588" y="1357"/>
                      <a:pt x="1516" y="1184"/>
                      <a:pt x="1386" y="1054"/>
                    </a:cubicBezTo>
                    <a:lnTo>
                      <a:pt x="346" y="0"/>
                    </a:ln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16067;p73">
                <a:extLst>
                  <a:ext uri="{FF2B5EF4-FFF2-40B4-BE49-F238E27FC236}">
                    <a16:creationId xmlns:a16="http://schemas.microsoft.com/office/drawing/2014/main" id="{4F864B22-382D-4FB4-9710-98CE415C9DAC}"/>
                  </a:ext>
                </a:extLst>
              </p:cNvPr>
              <p:cNvSpPr/>
              <p:nvPr/>
            </p:nvSpPr>
            <p:spPr>
              <a:xfrm>
                <a:off x="2049667" y="3619067"/>
                <a:ext cx="41656" cy="56782"/>
              </a:xfrm>
              <a:custGeom>
                <a:avLst/>
                <a:gdLst/>
                <a:ahLst/>
                <a:cxnLst/>
                <a:rect l="l" t="t" r="r" b="b"/>
                <a:pathLst>
                  <a:path w="1589" h="2166" extrusionOk="0">
                    <a:moveTo>
                      <a:pt x="1242" y="0"/>
                    </a:moveTo>
                    <a:lnTo>
                      <a:pt x="203" y="1054"/>
                    </a:lnTo>
                    <a:cubicBezTo>
                      <a:pt x="73" y="1184"/>
                      <a:pt x="1" y="1357"/>
                      <a:pt x="1" y="1530"/>
                    </a:cubicBezTo>
                    <a:lnTo>
                      <a:pt x="1" y="2165"/>
                    </a:lnTo>
                    <a:lnTo>
                      <a:pt x="1357" y="2165"/>
                    </a:lnTo>
                    <a:cubicBezTo>
                      <a:pt x="1487" y="2165"/>
                      <a:pt x="1588" y="2064"/>
                      <a:pt x="1588" y="1934"/>
                    </a:cubicBezTo>
                    <a:lnTo>
                      <a:pt x="1588" y="707"/>
                    </a:lnTo>
                    <a:cubicBezTo>
                      <a:pt x="1588" y="433"/>
                      <a:pt x="1459" y="173"/>
                      <a:pt x="1242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6" name="Google Shape;9682;p69">
              <a:extLst>
                <a:ext uri="{FF2B5EF4-FFF2-40B4-BE49-F238E27FC236}">
                  <a16:creationId xmlns:a16="http://schemas.microsoft.com/office/drawing/2014/main" id="{84F4A6CB-CE7A-4254-A33B-A32B63CADE82}"/>
                </a:ext>
              </a:extLst>
            </p:cNvPr>
            <p:cNvGrpSpPr/>
            <p:nvPr/>
          </p:nvGrpSpPr>
          <p:grpSpPr>
            <a:xfrm>
              <a:off x="6661321" y="419031"/>
              <a:ext cx="1717897" cy="2051026"/>
              <a:chOff x="7159964" y="1971904"/>
              <a:chExt cx="291564" cy="348103"/>
            </a:xfrm>
          </p:grpSpPr>
          <p:sp>
            <p:nvSpPr>
              <p:cNvPr id="167" name="Google Shape;9683;p69">
                <a:extLst>
                  <a:ext uri="{FF2B5EF4-FFF2-40B4-BE49-F238E27FC236}">
                    <a16:creationId xmlns:a16="http://schemas.microsoft.com/office/drawing/2014/main" id="{19C78E83-5A24-4155-934A-7E1244B9F686}"/>
                  </a:ext>
                </a:extLst>
              </p:cNvPr>
              <p:cNvSpPr/>
              <p:nvPr/>
            </p:nvSpPr>
            <p:spPr>
              <a:xfrm>
                <a:off x="7204947" y="1994277"/>
                <a:ext cx="167906" cy="153752"/>
              </a:xfrm>
              <a:custGeom>
                <a:avLst/>
                <a:gdLst/>
                <a:ahLst/>
                <a:cxnLst/>
                <a:rect l="l" t="t" r="r" b="b"/>
                <a:pathLst>
                  <a:path w="6394" h="5855" extrusionOk="0">
                    <a:moveTo>
                      <a:pt x="642" y="1"/>
                    </a:moveTo>
                    <a:cubicBezTo>
                      <a:pt x="288" y="1"/>
                      <a:pt x="1" y="288"/>
                      <a:pt x="1" y="642"/>
                    </a:cubicBezTo>
                    <a:lnTo>
                      <a:pt x="1" y="4058"/>
                    </a:lnTo>
                    <a:cubicBezTo>
                      <a:pt x="1" y="4413"/>
                      <a:pt x="288" y="4700"/>
                      <a:pt x="642" y="4700"/>
                    </a:cubicBezTo>
                    <a:lnTo>
                      <a:pt x="2345" y="4700"/>
                    </a:lnTo>
                    <a:lnTo>
                      <a:pt x="4059" y="5839"/>
                    </a:lnTo>
                    <a:cubicBezTo>
                      <a:pt x="4076" y="5850"/>
                      <a:pt x="4095" y="5855"/>
                      <a:pt x="4114" y="5855"/>
                    </a:cubicBezTo>
                    <a:cubicBezTo>
                      <a:pt x="4177" y="5855"/>
                      <a:pt x="4236" y="5800"/>
                      <a:pt x="4221" y="5733"/>
                    </a:cubicBezTo>
                    <a:lnTo>
                      <a:pt x="4049" y="4700"/>
                    </a:lnTo>
                    <a:lnTo>
                      <a:pt x="5752" y="4700"/>
                    </a:lnTo>
                    <a:cubicBezTo>
                      <a:pt x="6107" y="4700"/>
                      <a:pt x="6394" y="4413"/>
                      <a:pt x="6394" y="4058"/>
                    </a:cubicBezTo>
                    <a:lnTo>
                      <a:pt x="6394" y="642"/>
                    </a:lnTo>
                    <a:cubicBezTo>
                      <a:pt x="6394" y="288"/>
                      <a:pt x="6107" y="1"/>
                      <a:pt x="5752" y="1"/>
                    </a:cubicBezTo>
                    <a:close/>
                  </a:path>
                </a:pathLst>
              </a:custGeom>
              <a:solidFill>
                <a:srgbClr val="C5D1D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9684;p69">
                <a:extLst>
                  <a:ext uri="{FF2B5EF4-FFF2-40B4-BE49-F238E27FC236}">
                    <a16:creationId xmlns:a16="http://schemas.microsoft.com/office/drawing/2014/main" id="{C06E2220-AF4F-4228-AFA7-19192FDADDD7}"/>
                  </a:ext>
                </a:extLst>
              </p:cNvPr>
              <p:cNvSpPr/>
              <p:nvPr/>
            </p:nvSpPr>
            <p:spPr>
              <a:xfrm>
                <a:off x="7204711" y="1994277"/>
                <a:ext cx="156851" cy="112130"/>
              </a:xfrm>
              <a:custGeom>
                <a:avLst/>
                <a:gdLst/>
                <a:ahLst/>
                <a:cxnLst/>
                <a:rect l="l" t="t" r="r" b="b"/>
                <a:pathLst>
                  <a:path w="5973" h="4270" extrusionOk="0">
                    <a:moveTo>
                      <a:pt x="641" y="1"/>
                    </a:moveTo>
                    <a:cubicBezTo>
                      <a:pt x="297" y="1"/>
                      <a:pt x="0" y="288"/>
                      <a:pt x="10" y="642"/>
                    </a:cubicBezTo>
                    <a:lnTo>
                      <a:pt x="10" y="4058"/>
                    </a:lnTo>
                    <a:cubicBezTo>
                      <a:pt x="10" y="4125"/>
                      <a:pt x="19" y="4202"/>
                      <a:pt x="48" y="4269"/>
                    </a:cubicBezTo>
                    <a:lnTo>
                      <a:pt x="4910" y="4269"/>
                    </a:lnTo>
                    <a:cubicBezTo>
                      <a:pt x="5503" y="4269"/>
                      <a:pt x="5972" y="3791"/>
                      <a:pt x="5972" y="3207"/>
                    </a:cubicBezTo>
                    <a:lnTo>
                      <a:pt x="5972" y="39"/>
                    </a:lnTo>
                    <a:cubicBezTo>
                      <a:pt x="5905" y="20"/>
                      <a:pt x="5838" y="1"/>
                      <a:pt x="5761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9694;p69">
                <a:extLst>
                  <a:ext uri="{FF2B5EF4-FFF2-40B4-BE49-F238E27FC236}">
                    <a16:creationId xmlns:a16="http://schemas.microsoft.com/office/drawing/2014/main" id="{FF5AADD0-EE37-4E9A-ACF1-E361277445E4}"/>
                  </a:ext>
                </a:extLst>
              </p:cNvPr>
              <p:cNvSpPr/>
              <p:nvPr/>
            </p:nvSpPr>
            <p:spPr>
              <a:xfrm>
                <a:off x="7337140" y="2141806"/>
                <a:ext cx="33718" cy="73922"/>
              </a:xfrm>
              <a:custGeom>
                <a:avLst/>
                <a:gdLst/>
                <a:ahLst/>
                <a:cxnLst/>
                <a:rect l="l" t="t" r="r" b="b"/>
                <a:pathLst>
                  <a:path w="1284" h="2815" extrusionOk="0">
                    <a:moveTo>
                      <a:pt x="776" y="0"/>
                    </a:moveTo>
                    <a:cubicBezTo>
                      <a:pt x="345" y="0"/>
                      <a:pt x="1" y="345"/>
                      <a:pt x="1" y="776"/>
                    </a:cubicBezTo>
                    <a:lnTo>
                      <a:pt x="1" y="948"/>
                    </a:lnTo>
                    <a:cubicBezTo>
                      <a:pt x="1" y="1168"/>
                      <a:pt x="39" y="1388"/>
                      <a:pt x="106" y="1599"/>
                    </a:cubicBezTo>
                    <a:lnTo>
                      <a:pt x="518" y="2814"/>
                    </a:lnTo>
                    <a:lnTo>
                      <a:pt x="1283" y="2814"/>
                    </a:lnTo>
                    <a:lnTo>
                      <a:pt x="1283" y="0"/>
                    </a:ln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9695;p69">
                <a:extLst>
                  <a:ext uri="{FF2B5EF4-FFF2-40B4-BE49-F238E27FC236}">
                    <a16:creationId xmlns:a16="http://schemas.microsoft.com/office/drawing/2014/main" id="{2B1C8523-5864-452A-A151-273B1DE38E43}"/>
                  </a:ext>
                </a:extLst>
              </p:cNvPr>
              <p:cNvSpPr/>
              <p:nvPr/>
            </p:nvSpPr>
            <p:spPr>
              <a:xfrm>
                <a:off x="7350717" y="2135031"/>
                <a:ext cx="80697" cy="80697"/>
              </a:xfrm>
              <a:custGeom>
                <a:avLst/>
                <a:gdLst/>
                <a:ahLst/>
                <a:cxnLst/>
                <a:rect l="l" t="t" r="r" b="b"/>
                <a:pathLst>
                  <a:path w="3073" h="3073" extrusionOk="0">
                    <a:moveTo>
                      <a:pt x="766" y="0"/>
                    </a:moveTo>
                    <a:cubicBezTo>
                      <a:pt x="345" y="0"/>
                      <a:pt x="1" y="345"/>
                      <a:pt x="1" y="766"/>
                    </a:cubicBezTo>
                    <a:cubicBezTo>
                      <a:pt x="1" y="1053"/>
                      <a:pt x="230" y="1282"/>
                      <a:pt x="508" y="1282"/>
                    </a:cubicBezTo>
                    <a:lnTo>
                      <a:pt x="2556" y="3072"/>
                    </a:lnTo>
                    <a:lnTo>
                      <a:pt x="2986" y="1560"/>
                    </a:lnTo>
                    <a:cubicBezTo>
                      <a:pt x="3044" y="1378"/>
                      <a:pt x="3073" y="1187"/>
                      <a:pt x="3073" y="995"/>
                    </a:cubicBezTo>
                    <a:lnTo>
                      <a:pt x="3073" y="517"/>
                    </a:lnTo>
                    <a:cubicBezTo>
                      <a:pt x="3073" y="230"/>
                      <a:pt x="2843" y="0"/>
                      <a:pt x="2556" y="0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9696;p69">
                <a:extLst>
                  <a:ext uri="{FF2B5EF4-FFF2-40B4-BE49-F238E27FC236}">
                    <a16:creationId xmlns:a16="http://schemas.microsoft.com/office/drawing/2014/main" id="{D22AFB3A-4672-4A85-B4A3-0DEBE8FA811C}"/>
                  </a:ext>
                </a:extLst>
              </p:cNvPr>
              <p:cNvSpPr/>
              <p:nvPr/>
            </p:nvSpPr>
            <p:spPr>
              <a:xfrm>
                <a:off x="7364030" y="2235791"/>
                <a:ext cx="40493" cy="29936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140" extrusionOk="0">
                    <a:moveTo>
                      <a:pt x="1" y="1"/>
                    </a:moveTo>
                    <a:lnTo>
                      <a:pt x="1" y="1140"/>
                    </a:lnTo>
                    <a:lnTo>
                      <a:pt x="1542" y="1140"/>
                    </a:lnTo>
                    <a:lnTo>
                      <a:pt x="1542" y="1"/>
                    </a:lnTo>
                    <a:close/>
                  </a:path>
                </a:pathLst>
              </a:custGeom>
              <a:solidFill>
                <a:srgbClr val="ACBD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9697;p69">
                <a:extLst>
                  <a:ext uri="{FF2B5EF4-FFF2-40B4-BE49-F238E27FC236}">
                    <a16:creationId xmlns:a16="http://schemas.microsoft.com/office/drawing/2014/main" id="{D2B86695-3473-44AC-8A8D-E33EE525BC96}"/>
                  </a:ext>
                </a:extLst>
              </p:cNvPr>
              <p:cNvSpPr/>
              <p:nvPr/>
            </p:nvSpPr>
            <p:spPr>
              <a:xfrm>
                <a:off x="7364030" y="2236053"/>
                <a:ext cx="40493" cy="16281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620" extrusionOk="0">
                    <a:moveTo>
                      <a:pt x="1" y="0"/>
                    </a:moveTo>
                    <a:lnTo>
                      <a:pt x="1" y="469"/>
                    </a:lnTo>
                    <a:cubicBezTo>
                      <a:pt x="250" y="570"/>
                      <a:pt x="510" y="620"/>
                      <a:pt x="771" y="620"/>
                    </a:cubicBezTo>
                    <a:cubicBezTo>
                      <a:pt x="1032" y="620"/>
                      <a:pt x="1293" y="570"/>
                      <a:pt x="1542" y="469"/>
                    </a:cubicBezTo>
                    <a:lnTo>
                      <a:pt x="1542" y="0"/>
                    </a:lnTo>
                    <a:close/>
                  </a:path>
                </a:pathLst>
              </a:custGeom>
              <a:solidFill>
                <a:srgbClr val="96ABB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9698;p69">
                <a:extLst>
                  <a:ext uri="{FF2B5EF4-FFF2-40B4-BE49-F238E27FC236}">
                    <a16:creationId xmlns:a16="http://schemas.microsoft.com/office/drawing/2014/main" id="{403C34BF-6858-4B5A-9436-878620CD6B5D}"/>
                  </a:ext>
                </a:extLst>
              </p:cNvPr>
              <p:cNvSpPr/>
              <p:nvPr/>
            </p:nvSpPr>
            <p:spPr>
              <a:xfrm>
                <a:off x="7317051" y="2252124"/>
                <a:ext cx="134477" cy="67882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2585" extrusionOk="0">
                    <a:moveTo>
                      <a:pt x="1790" y="1"/>
                    </a:moveTo>
                    <a:lnTo>
                      <a:pt x="555" y="355"/>
                    </a:lnTo>
                    <a:cubicBezTo>
                      <a:pt x="230" y="451"/>
                      <a:pt x="0" y="757"/>
                      <a:pt x="0" y="1092"/>
                    </a:cubicBezTo>
                    <a:lnTo>
                      <a:pt x="0" y="2326"/>
                    </a:lnTo>
                    <a:cubicBezTo>
                      <a:pt x="0" y="2470"/>
                      <a:pt x="115" y="2585"/>
                      <a:pt x="258" y="2585"/>
                    </a:cubicBezTo>
                    <a:lnTo>
                      <a:pt x="4862" y="2585"/>
                    </a:lnTo>
                    <a:cubicBezTo>
                      <a:pt x="5005" y="2585"/>
                      <a:pt x="5120" y="2470"/>
                      <a:pt x="5120" y="2326"/>
                    </a:cubicBezTo>
                    <a:lnTo>
                      <a:pt x="5120" y="1092"/>
                    </a:lnTo>
                    <a:cubicBezTo>
                      <a:pt x="5120" y="757"/>
                      <a:pt x="4891" y="451"/>
                      <a:pt x="4565" y="355"/>
                    </a:cubicBezTo>
                    <a:lnTo>
                      <a:pt x="3331" y="1"/>
                    </a:lnTo>
                    <a:lnTo>
                      <a:pt x="2555" y="518"/>
                    </a:lnTo>
                    <a:lnTo>
                      <a:pt x="1790" y="1"/>
                    </a:lnTo>
                    <a:close/>
                  </a:path>
                </a:pathLst>
              </a:custGeom>
              <a:solidFill>
                <a:srgbClr val="6E829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9699;p69">
                <a:extLst>
                  <a:ext uri="{FF2B5EF4-FFF2-40B4-BE49-F238E27FC236}">
                    <a16:creationId xmlns:a16="http://schemas.microsoft.com/office/drawing/2014/main" id="{4799154A-3631-4E08-A30C-5CE57528D8CB}"/>
                  </a:ext>
                </a:extLst>
              </p:cNvPr>
              <p:cNvSpPr/>
              <p:nvPr/>
            </p:nvSpPr>
            <p:spPr>
              <a:xfrm>
                <a:off x="7377607" y="2265701"/>
                <a:ext cx="13340" cy="54306"/>
              </a:xfrm>
              <a:custGeom>
                <a:avLst/>
                <a:gdLst/>
                <a:ahLst/>
                <a:cxnLst/>
                <a:rect l="l" t="t" r="r" b="b"/>
                <a:pathLst>
                  <a:path w="508" h="2068" extrusionOk="0">
                    <a:moveTo>
                      <a:pt x="125" y="1"/>
                    </a:moveTo>
                    <a:lnTo>
                      <a:pt x="1" y="2068"/>
                    </a:lnTo>
                    <a:lnTo>
                      <a:pt x="508" y="2068"/>
                    </a:lnTo>
                    <a:lnTo>
                      <a:pt x="383" y="1"/>
                    </a:lnTo>
                    <a:close/>
                  </a:path>
                </a:pathLst>
              </a:custGeom>
              <a:solidFill>
                <a:srgbClr val="63A53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9700;p69">
                <a:extLst>
                  <a:ext uri="{FF2B5EF4-FFF2-40B4-BE49-F238E27FC236}">
                    <a16:creationId xmlns:a16="http://schemas.microsoft.com/office/drawing/2014/main" id="{34D283B0-372B-491A-B964-E21D35992845}"/>
                  </a:ext>
                </a:extLst>
              </p:cNvPr>
              <p:cNvSpPr/>
              <p:nvPr/>
            </p:nvSpPr>
            <p:spPr>
              <a:xfrm>
                <a:off x="7343941" y="2168906"/>
                <a:ext cx="80697" cy="73712"/>
              </a:xfrm>
              <a:custGeom>
                <a:avLst/>
                <a:gdLst/>
                <a:ahLst/>
                <a:cxnLst/>
                <a:rect l="l" t="t" r="r" b="b"/>
                <a:pathLst>
                  <a:path w="3073" h="2807" extrusionOk="0">
                    <a:moveTo>
                      <a:pt x="955" y="1"/>
                    </a:moveTo>
                    <a:cubicBezTo>
                      <a:pt x="823" y="1"/>
                      <a:pt x="701" y="57"/>
                      <a:pt x="613" y="155"/>
                    </a:cubicBezTo>
                    <a:lnTo>
                      <a:pt x="153" y="615"/>
                    </a:lnTo>
                    <a:cubicBezTo>
                      <a:pt x="58" y="710"/>
                      <a:pt x="0" y="835"/>
                      <a:pt x="0" y="978"/>
                    </a:cubicBezTo>
                    <a:lnTo>
                      <a:pt x="0" y="1275"/>
                    </a:lnTo>
                    <a:cubicBezTo>
                      <a:pt x="0" y="2117"/>
                      <a:pt x="689" y="2806"/>
                      <a:pt x="1531" y="2806"/>
                    </a:cubicBezTo>
                    <a:cubicBezTo>
                      <a:pt x="2383" y="2806"/>
                      <a:pt x="3072" y="2117"/>
                      <a:pt x="3072" y="1275"/>
                    </a:cubicBezTo>
                    <a:lnTo>
                      <a:pt x="3072" y="949"/>
                    </a:lnTo>
                    <a:cubicBezTo>
                      <a:pt x="3072" y="815"/>
                      <a:pt x="3015" y="682"/>
                      <a:pt x="2919" y="586"/>
                    </a:cubicBezTo>
                    <a:cubicBezTo>
                      <a:pt x="2527" y="203"/>
                      <a:pt x="1799" y="31"/>
                      <a:pt x="986" y="2"/>
                    </a:cubicBezTo>
                    <a:cubicBezTo>
                      <a:pt x="975" y="1"/>
                      <a:pt x="965" y="1"/>
                      <a:pt x="955" y="1"/>
                    </a:cubicBezTo>
                    <a:close/>
                  </a:path>
                </a:pathLst>
              </a:custGeom>
              <a:solidFill>
                <a:srgbClr val="BECBD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9701;p69">
                <a:extLst>
                  <a:ext uri="{FF2B5EF4-FFF2-40B4-BE49-F238E27FC236}">
                    <a16:creationId xmlns:a16="http://schemas.microsoft.com/office/drawing/2014/main" id="{A89AAB7B-DADD-4A25-95F1-5603688230F1}"/>
                  </a:ext>
                </a:extLst>
              </p:cNvPr>
              <p:cNvSpPr/>
              <p:nvPr/>
            </p:nvSpPr>
            <p:spPr>
              <a:xfrm>
                <a:off x="7343941" y="2168906"/>
                <a:ext cx="80434" cy="72189"/>
              </a:xfrm>
              <a:custGeom>
                <a:avLst/>
                <a:gdLst/>
                <a:ahLst/>
                <a:cxnLst/>
                <a:rect l="l" t="t" r="r" b="b"/>
                <a:pathLst>
                  <a:path w="3063" h="2749" extrusionOk="0">
                    <a:moveTo>
                      <a:pt x="955" y="1"/>
                    </a:moveTo>
                    <a:cubicBezTo>
                      <a:pt x="823" y="1"/>
                      <a:pt x="701" y="57"/>
                      <a:pt x="613" y="146"/>
                    </a:cubicBezTo>
                    <a:lnTo>
                      <a:pt x="153" y="615"/>
                    </a:lnTo>
                    <a:cubicBezTo>
                      <a:pt x="58" y="710"/>
                      <a:pt x="0" y="835"/>
                      <a:pt x="0" y="969"/>
                    </a:cubicBezTo>
                    <a:lnTo>
                      <a:pt x="0" y="1275"/>
                    </a:lnTo>
                    <a:cubicBezTo>
                      <a:pt x="0" y="1954"/>
                      <a:pt x="450" y="2557"/>
                      <a:pt x="1110" y="2749"/>
                    </a:cubicBezTo>
                    <a:cubicBezTo>
                      <a:pt x="890" y="2471"/>
                      <a:pt x="766" y="2136"/>
                      <a:pt x="766" y="1792"/>
                    </a:cubicBezTo>
                    <a:lnTo>
                      <a:pt x="766" y="1036"/>
                    </a:lnTo>
                    <a:cubicBezTo>
                      <a:pt x="766" y="751"/>
                      <a:pt x="996" y="527"/>
                      <a:pt x="1277" y="527"/>
                    </a:cubicBezTo>
                    <a:cubicBezTo>
                      <a:pt x="1288" y="527"/>
                      <a:pt x="1300" y="528"/>
                      <a:pt x="1311" y="528"/>
                    </a:cubicBezTo>
                    <a:cubicBezTo>
                      <a:pt x="1828" y="557"/>
                      <a:pt x="2594" y="643"/>
                      <a:pt x="3063" y="873"/>
                    </a:cubicBezTo>
                    <a:cubicBezTo>
                      <a:pt x="3053" y="768"/>
                      <a:pt x="2996" y="662"/>
                      <a:pt x="2919" y="586"/>
                    </a:cubicBezTo>
                    <a:cubicBezTo>
                      <a:pt x="2527" y="203"/>
                      <a:pt x="1799" y="21"/>
                      <a:pt x="986" y="2"/>
                    </a:cubicBezTo>
                    <a:cubicBezTo>
                      <a:pt x="975" y="1"/>
                      <a:pt x="965" y="1"/>
                      <a:pt x="955" y="1"/>
                    </a:cubicBezTo>
                    <a:close/>
                  </a:path>
                </a:pathLst>
              </a:custGeom>
              <a:solidFill>
                <a:srgbClr val="ACBD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9702;p69">
                <a:extLst>
                  <a:ext uri="{FF2B5EF4-FFF2-40B4-BE49-F238E27FC236}">
                    <a16:creationId xmlns:a16="http://schemas.microsoft.com/office/drawing/2014/main" id="{83417B86-4EC9-4677-839E-46F27C39BB20}"/>
                  </a:ext>
                </a:extLst>
              </p:cNvPr>
              <p:cNvSpPr/>
              <p:nvPr/>
            </p:nvSpPr>
            <p:spPr>
              <a:xfrm>
                <a:off x="7317051" y="2269482"/>
                <a:ext cx="26916" cy="50524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924" extrusionOk="0">
                    <a:moveTo>
                      <a:pt x="144" y="0"/>
                    </a:moveTo>
                    <a:cubicBezTo>
                      <a:pt x="48" y="125"/>
                      <a:pt x="0" y="278"/>
                      <a:pt x="0" y="440"/>
                    </a:cubicBezTo>
                    <a:lnTo>
                      <a:pt x="0" y="1665"/>
                    </a:lnTo>
                    <a:cubicBezTo>
                      <a:pt x="0" y="1809"/>
                      <a:pt x="115" y="1924"/>
                      <a:pt x="258" y="1924"/>
                    </a:cubicBezTo>
                    <a:lnTo>
                      <a:pt x="1024" y="1924"/>
                    </a:lnTo>
                    <a:lnTo>
                      <a:pt x="1024" y="1206"/>
                    </a:lnTo>
                    <a:cubicBezTo>
                      <a:pt x="1024" y="995"/>
                      <a:pt x="948" y="804"/>
                      <a:pt x="804" y="660"/>
                    </a:cubicBezTo>
                    <a:lnTo>
                      <a:pt x="144" y="0"/>
                    </a:ln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9703;p69">
                <a:extLst>
                  <a:ext uri="{FF2B5EF4-FFF2-40B4-BE49-F238E27FC236}">
                    <a16:creationId xmlns:a16="http://schemas.microsoft.com/office/drawing/2014/main" id="{D47CB38A-E30A-415B-8AF1-6C889E518045}"/>
                  </a:ext>
                </a:extLst>
              </p:cNvPr>
              <p:cNvSpPr/>
              <p:nvPr/>
            </p:nvSpPr>
            <p:spPr>
              <a:xfrm>
                <a:off x="7424612" y="2269482"/>
                <a:ext cx="26916" cy="50524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924" extrusionOk="0">
                    <a:moveTo>
                      <a:pt x="881" y="0"/>
                    </a:moveTo>
                    <a:lnTo>
                      <a:pt x="220" y="660"/>
                    </a:lnTo>
                    <a:cubicBezTo>
                      <a:pt x="77" y="804"/>
                      <a:pt x="0" y="995"/>
                      <a:pt x="0" y="1206"/>
                    </a:cubicBezTo>
                    <a:lnTo>
                      <a:pt x="0" y="1924"/>
                    </a:lnTo>
                    <a:lnTo>
                      <a:pt x="766" y="1924"/>
                    </a:lnTo>
                    <a:cubicBezTo>
                      <a:pt x="909" y="1924"/>
                      <a:pt x="1024" y="1809"/>
                      <a:pt x="1024" y="1665"/>
                    </a:cubicBezTo>
                    <a:lnTo>
                      <a:pt x="1024" y="440"/>
                    </a:lnTo>
                    <a:cubicBezTo>
                      <a:pt x="1024" y="278"/>
                      <a:pt x="976" y="125"/>
                      <a:pt x="881" y="0"/>
                    </a:cubicBez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9704;p69">
                <a:extLst>
                  <a:ext uri="{FF2B5EF4-FFF2-40B4-BE49-F238E27FC236}">
                    <a16:creationId xmlns:a16="http://schemas.microsoft.com/office/drawing/2014/main" id="{FAF49E3B-9277-45BF-9810-46B34FC47F90}"/>
                  </a:ext>
                </a:extLst>
              </p:cNvPr>
              <p:cNvSpPr/>
              <p:nvPr/>
            </p:nvSpPr>
            <p:spPr>
              <a:xfrm>
                <a:off x="7377607" y="2265701"/>
                <a:ext cx="13340" cy="1334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508" extrusionOk="0">
                    <a:moveTo>
                      <a:pt x="1" y="1"/>
                    </a:moveTo>
                    <a:lnTo>
                      <a:pt x="1" y="403"/>
                    </a:lnTo>
                    <a:cubicBezTo>
                      <a:pt x="1" y="460"/>
                      <a:pt x="48" y="508"/>
                      <a:pt x="106" y="508"/>
                    </a:cubicBezTo>
                    <a:lnTo>
                      <a:pt x="402" y="508"/>
                    </a:lnTo>
                    <a:cubicBezTo>
                      <a:pt x="460" y="508"/>
                      <a:pt x="508" y="460"/>
                      <a:pt x="508" y="403"/>
                    </a:cubicBezTo>
                    <a:lnTo>
                      <a:pt x="508" y="1"/>
                    </a:lnTo>
                    <a:close/>
                  </a:path>
                </a:pathLst>
              </a:custGeom>
              <a:solidFill>
                <a:srgbClr val="63A537">
                  <a:lumMod val="75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9705;p69">
                <a:extLst>
                  <a:ext uri="{FF2B5EF4-FFF2-40B4-BE49-F238E27FC236}">
                    <a16:creationId xmlns:a16="http://schemas.microsoft.com/office/drawing/2014/main" id="{6EA2B194-1482-46AA-A286-F319953CF28D}"/>
                  </a:ext>
                </a:extLst>
              </p:cNvPr>
              <p:cNvSpPr/>
              <p:nvPr/>
            </p:nvSpPr>
            <p:spPr>
              <a:xfrm>
                <a:off x="7356756" y="2246899"/>
                <a:ext cx="27415" cy="28229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1075" extrusionOk="0">
                    <a:moveTo>
                      <a:pt x="235" y="1"/>
                    </a:moveTo>
                    <a:cubicBezTo>
                      <a:pt x="204" y="1"/>
                      <a:pt x="174" y="15"/>
                      <a:pt x="153" y="47"/>
                    </a:cubicBezTo>
                    <a:lnTo>
                      <a:pt x="0" y="286"/>
                    </a:lnTo>
                    <a:lnTo>
                      <a:pt x="383" y="994"/>
                    </a:lnTo>
                    <a:cubicBezTo>
                      <a:pt x="412" y="1047"/>
                      <a:pt x="464" y="1075"/>
                      <a:pt x="517" y="1075"/>
                    </a:cubicBezTo>
                    <a:cubicBezTo>
                      <a:pt x="550" y="1075"/>
                      <a:pt x="583" y="1064"/>
                      <a:pt x="613" y="1042"/>
                    </a:cubicBezTo>
                    <a:lnTo>
                      <a:pt x="1043" y="717"/>
                    </a:lnTo>
                    <a:lnTo>
                      <a:pt x="306" y="28"/>
                    </a:lnTo>
                    <a:cubicBezTo>
                      <a:pt x="285" y="10"/>
                      <a:pt x="260" y="1"/>
                      <a:pt x="235" y="1"/>
                    </a:cubicBez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9706;p69">
                <a:extLst>
                  <a:ext uri="{FF2B5EF4-FFF2-40B4-BE49-F238E27FC236}">
                    <a16:creationId xmlns:a16="http://schemas.microsoft.com/office/drawing/2014/main" id="{136C6650-9612-46FC-AE7A-221C95053DED}"/>
                  </a:ext>
                </a:extLst>
              </p:cNvPr>
              <p:cNvSpPr/>
              <p:nvPr/>
            </p:nvSpPr>
            <p:spPr>
              <a:xfrm>
                <a:off x="7384146" y="2246899"/>
                <a:ext cx="27678" cy="28229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1075" extrusionOk="0">
                    <a:moveTo>
                      <a:pt x="813" y="1"/>
                    </a:moveTo>
                    <a:cubicBezTo>
                      <a:pt x="786" y="1"/>
                      <a:pt x="759" y="10"/>
                      <a:pt x="737" y="28"/>
                    </a:cubicBezTo>
                    <a:lnTo>
                      <a:pt x="0" y="717"/>
                    </a:lnTo>
                    <a:lnTo>
                      <a:pt x="441" y="1042"/>
                    </a:lnTo>
                    <a:cubicBezTo>
                      <a:pt x="466" y="1064"/>
                      <a:pt x="499" y="1075"/>
                      <a:pt x="532" y="1075"/>
                    </a:cubicBezTo>
                    <a:cubicBezTo>
                      <a:pt x="585" y="1075"/>
                      <a:pt x="637" y="1047"/>
                      <a:pt x="661" y="994"/>
                    </a:cubicBezTo>
                    <a:lnTo>
                      <a:pt x="1053" y="286"/>
                    </a:lnTo>
                    <a:lnTo>
                      <a:pt x="900" y="47"/>
                    </a:lnTo>
                    <a:cubicBezTo>
                      <a:pt x="879" y="15"/>
                      <a:pt x="846" y="1"/>
                      <a:pt x="813" y="1"/>
                    </a:cubicBez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9707;p69">
                <a:extLst>
                  <a:ext uri="{FF2B5EF4-FFF2-40B4-BE49-F238E27FC236}">
                    <a16:creationId xmlns:a16="http://schemas.microsoft.com/office/drawing/2014/main" id="{2D83C3C2-2C8B-4306-B864-DA26E0CBBD54}"/>
                  </a:ext>
                </a:extLst>
              </p:cNvPr>
              <p:cNvSpPr/>
              <p:nvPr/>
            </p:nvSpPr>
            <p:spPr>
              <a:xfrm>
                <a:off x="7159964" y="1971904"/>
                <a:ext cx="190516" cy="164151"/>
              </a:xfrm>
              <a:custGeom>
                <a:avLst/>
                <a:gdLst/>
                <a:ahLst/>
                <a:cxnLst/>
                <a:rect l="l" t="t" r="r" b="b"/>
                <a:pathLst>
                  <a:path w="7255" h="6251" extrusionOk="0">
                    <a:moveTo>
                      <a:pt x="642" y="1"/>
                    </a:moveTo>
                    <a:cubicBezTo>
                      <a:pt x="288" y="1"/>
                      <a:pt x="1" y="288"/>
                      <a:pt x="1" y="642"/>
                    </a:cubicBezTo>
                    <a:lnTo>
                      <a:pt x="1" y="4059"/>
                    </a:lnTo>
                    <a:cubicBezTo>
                      <a:pt x="1" y="4413"/>
                      <a:pt x="288" y="4700"/>
                      <a:pt x="642" y="4700"/>
                    </a:cubicBezTo>
                    <a:lnTo>
                      <a:pt x="2987" y="4700"/>
                    </a:lnTo>
                    <a:lnTo>
                      <a:pt x="2632" y="6116"/>
                    </a:lnTo>
                    <a:cubicBezTo>
                      <a:pt x="2611" y="6189"/>
                      <a:pt x="2672" y="6251"/>
                      <a:pt x="2736" y="6251"/>
                    </a:cubicBezTo>
                    <a:cubicBezTo>
                      <a:pt x="2756" y="6251"/>
                      <a:pt x="2777" y="6245"/>
                      <a:pt x="2795" y="6231"/>
                    </a:cubicBezTo>
                    <a:lnTo>
                      <a:pt x="4901" y="4700"/>
                    </a:lnTo>
                    <a:lnTo>
                      <a:pt x="6614" y="4700"/>
                    </a:lnTo>
                    <a:cubicBezTo>
                      <a:pt x="6968" y="4700"/>
                      <a:pt x="7255" y="4413"/>
                      <a:pt x="7255" y="4059"/>
                    </a:cubicBezTo>
                    <a:lnTo>
                      <a:pt x="7255" y="642"/>
                    </a:lnTo>
                    <a:cubicBezTo>
                      <a:pt x="7255" y="288"/>
                      <a:pt x="6968" y="1"/>
                      <a:pt x="6614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9708;p69">
                <a:extLst>
                  <a:ext uri="{FF2B5EF4-FFF2-40B4-BE49-F238E27FC236}">
                    <a16:creationId xmlns:a16="http://schemas.microsoft.com/office/drawing/2014/main" id="{5A08CDE2-9325-4775-9986-F9CB8382E210}"/>
                  </a:ext>
                </a:extLst>
              </p:cNvPr>
              <p:cNvSpPr/>
              <p:nvPr/>
            </p:nvSpPr>
            <p:spPr>
              <a:xfrm>
                <a:off x="7191896" y="2000055"/>
                <a:ext cx="31670" cy="11082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422" extrusionOk="0">
                    <a:moveTo>
                      <a:pt x="287" y="1"/>
                    </a:moveTo>
                    <a:cubicBezTo>
                      <a:pt x="0" y="1"/>
                      <a:pt x="0" y="422"/>
                      <a:pt x="287" y="422"/>
                    </a:cubicBezTo>
                    <a:lnTo>
                      <a:pt x="919" y="422"/>
                    </a:lnTo>
                    <a:cubicBezTo>
                      <a:pt x="1206" y="422"/>
                      <a:pt x="1206" y="1"/>
                      <a:pt x="919" y="1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9709;p69">
                <a:extLst>
                  <a:ext uri="{FF2B5EF4-FFF2-40B4-BE49-F238E27FC236}">
                    <a16:creationId xmlns:a16="http://schemas.microsoft.com/office/drawing/2014/main" id="{25CBD067-46D2-424E-ADF5-999638968438}"/>
                  </a:ext>
                </a:extLst>
              </p:cNvPr>
              <p:cNvSpPr/>
              <p:nvPr/>
            </p:nvSpPr>
            <p:spPr>
              <a:xfrm>
                <a:off x="7231102" y="2000055"/>
                <a:ext cx="87735" cy="11082"/>
              </a:xfrm>
              <a:custGeom>
                <a:avLst/>
                <a:gdLst/>
                <a:ahLst/>
                <a:cxnLst/>
                <a:rect l="l" t="t" r="r" b="b"/>
                <a:pathLst>
                  <a:path w="3341" h="422" extrusionOk="0">
                    <a:moveTo>
                      <a:pt x="278" y="1"/>
                    </a:moveTo>
                    <a:cubicBezTo>
                      <a:pt x="0" y="1"/>
                      <a:pt x="0" y="422"/>
                      <a:pt x="278" y="422"/>
                    </a:cubicBezTo>
                    <a:lnTo>
                      <a:pt x="3053" y="422"/>
                    </a:lnTo>
                    <a:cubicBezTo>
                      <a:pt x="3340" y="422"/>
                      <a:pt x="3340" y="1"/>
                      <a:pt x="3053" y="1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9710;p69">
                <a:extLst>
                  <a:ext uri="{FF2B5EF4-FFF2-40B4-BE49-F238E27FC236}">
                    <a16:creationId xmlns:a16="http://schemas.microsoft.com/office/drawing/2014/main" id="{358A144E-A06C-447A-97F9-F8B3E5D20F85}"/>
                  </a:ext>
                </a:extLst>
              </p:cNvPr>
              <p:cNvSpPr/>
              <p:nvPr/>
            </p:nvSpPr>
            <p:spPr>
              <a:xfrm>
                <a:off x="7191896" y="2027969"/>
                <a:ext cx="126941" cy="11318"/>
              </a:xfrm>
              <a:custGeom>
                <a:avLst/>
                <a:gdLst/>
                <a:ahLst/>
                <a:cxnLst/>
                <a:rect l="l" t="t" r="r" b="b"/>
                <a:pathLst>
                  <a:path w="4834" h="431" extrusionOk="0">
                    <a:moveTo>
                      <a:pt x="287" y="0"/>
                    </a:moveTo>
                    <a:cubicBezTo>
                      <a:pt x="0" y="0"/>
                      <a:pt x="0" y="431"/>
                      <a:pt x="287" y="431"/>
                    </a:cubicBezTo>
                    <a:lnTo>
                      <a:pt x="4546" y="431"/>
                    </a:lnTo>
                    <a:cubicBezTo>
                      <a:pt x="4833" y="431"/>
                      <a:pt x="4833" y="0"/>
                      <a:pt x="4546" y="0"/>
                    </a:cubicBezTo>
                    <a:close/>
                  </a:path>
                </a:pathLst>
              </a:custGeom>
              <a:solidFill>
                <a:srgbClr val="76899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9711;p69">
                <a:extLst>
                  <a:ext uri="{FF2B5EF4-FFF2-40B4-BE49-F238E27FC236}">
                    <a16:creationId xmlns:a16="http://schemas.microsoft.com/office/drawing/2014/main" id="{F53231B4-DAA1-4294-8828-CCCB95A81872}"/>
                  </a:ext>
                </a:extLst>
              </p:cNvPr>
              <p:cNvSpPr/>
              <p:nvPr/>
            </p:nvSpPr>
            <p:spPr>
              <a:xfrm>
                <a:off x="7191896" y="2056093"/>
                <a:ext cx="87735" cy="11108"/>
              </a:xfrm>
              <a:custGeom>
                <a:avLst/>
                <a:gdLst/>
                <a:ahLst/>
                <a:cxnLst/>
                <a:rect l="l" t="t" r="r" b="b"/>
                <a:pathLst>
                  <a:path w="3341" h="423" extrusionOk="0">
                    <a:moveTo>
                      <a:pt x="287" y="1"/>
                    </a:moveTo>
                    <a:cubicBezTo>
                      <a:pt x="0" y="1"/>
                      <a:pt x="0" y="422"/>
                      <a:pt x="287" y="422"/>
                    </a:cubicBezTo>
                    <a:lnTo>
                      <a:pt x="3053" y="422"/>
                    </a:lnTo>
                    <a:cubicBezTo>
                      <a:pt x="3340" y="422"/>
                      <a:pt x="3340" y="1"/>
                      <a:pt x="3053" y="1"/>
                    </a:cubicBezTo>
                    <a:close/>
                  </a:path>
                </a:pathLst>
              </a:custGeom>
              <a:solidFill>
                <a:srgbClr val="6379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9712;p69">
                <a:extLst>
                  <a:ext uri="{FF2B5EF4-FFF2-40B4-BE49-F238E27FC236}">
                    <a16:creationId xmlns:a16="http://schemas.microsoft.com/office/drawing/2014/main" id="{72E6EEC9-2F6A-424E-B2C9-176D5C0B61A0}"/>
                  </a:ext>
                </a:extLst>
              </p:cNvPr>
              <p:cNvSpPr/>
              <p:nvPr/>
            </p:nvSpPr>
            <p:spPr>
              <a:xfrm>
                <a:off x="7286878" y="2056093"/>
                <a:ext cx="31958" cy="11108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423" extrusionOk="0">
                    <a:moveTo>
                      <a:pt x="288" y="1"/>
                    </a:moveTo>
                    <a:cubicBezTo>
                      <a:pt x="1" y="1"/>
                      <a:pt x="1" y="422"/>
                      <a:pt x="288" y="422"/>
                    </a:cubicBezTo>
                    <a:lnTo>
                      <a:pt x="929" y="422"/>
                    </a:lnTo>
                    <a:cubicBezTo>
                      <a:pt x="1216" y="422"/>
                      <a:pt x="1216" y="1"/>
                      <a:pt x="929" y="1"/>
                    </a:cubicBezTo>
                    <a:close/>
                  </a:path>
                </a:pathLst>
              </a:custGeom>
              <a:solidFill>
                <a:srgbClr val="76899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218602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1"/>
          <p:cNvSpPr txBox="1">
            <a:spLocks noGrp="1"/>
          </p:cNvSpPr>
          <p:nvPr>
            <p:ph type="title" idx="15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AGENDA &amp; FOLLOW-UP</a:t>
            </a:r>
            <a:endParaRPr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68A917B1-BB10-4DF6-9686-5C590131BF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4435386"/>
              </p:ext>
            </p:extLst>
          </p:nvPr>
        </p:nvGraphicFramePr>
        <p:xfrm>
          <a:off x="813350" y="1293255"/>
          <a:ext cx="8585471" cy="54490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3" name="Google Shape;1742;p61">
            <a:extLst>
              <a:ext uri="{FF2B5EF4-FFF2-40B4-BE49-F238E27FC236}">
                <a16:creationId xmlns:a16="http://schemas.microsoft.com/office/drawing/2014/main" id="{FEE19C6C-463C-4B57-BD45-1557F1CB3CC0}"/>
              </a:ext>
            </a:extLst>
          </p:cNvPr>
          <p:cNvGrpSpPr/>
          <p:nvPr/>
        </p:nvGrpSpPr>
        <p:grpSpPr>
          <a:xfrm flipH="1">
            <a:off x="7693882" y="1282023"/>
            <a:ext cx="4202407" cy="2341303"/>
            <a:chOff x="4411970" y="1801825"/>
            <a:chExt cx="734586" cy="409262"/>
          </a:xfrm>
          <a:solidFill>
            <a:schemeClr val="accent4"/>
          </a:solidFill>
        </p:grpSpPr>
        <p:sp>
          <p:nvSpPr>
            <p:cNvPr id="24" name="Google Shape;1743;p61">
              <a:extLst>
                <a:ext uri="{FF2B5EF4-FFF2-40B4-BE49-F238E27FC236}">
                  <a16:creationId xmlns:a16="http://schemas.microsoft.com/office/drawing/2014/main" id="{F2E7A01C-69D8-4C9C-BCBB-6C969973611D}"/>
                </a:ext>
              </a:extLst>
            </p:cNvPr>
            <p:cNvSpPr/>
            <p:nvPr/>
          </p:nvSpPr>
          <p:spPr>
            <a:xfrm>
              <a:off x="4411970" y="1801825"/>
              <a:ext cx="734586" cy="409262"/>
            </a:xfrm>
            <a:custGeom>
              <a:avLst/>
              <a:gdLst/>
              <a:ahLst/>
              <a:cxnLst/>
              <a:rect l="l" t="t" r="r" b="b"/>
              <a:pathLst>
                <a:path w="16269" h="9064" extrusionOk="0">
                  <a:moveTo>
                    <a:pt x="428" y="0"/>
                  </a:moveTo>
                  <a:cubicBezTo>
                    <a:pt x="193" y="0"/>
                    <a:pt x="2" y="191"/>
                    <a:pt x="2" y="428"/>
                  </a:cubicBezTo>
                  <a:lnTo>
                    <a:pt x="2" y="6900"/>
                  </a:lnTo>
                  <a:cubicBezTo>
                    <a:pt x="1" y="7136"/>
                    <a:pt x="193" y="7328"/>
                    <a:pt x="428" y="7328"/>
                  </a:cubicBezTo>
                  <a:lnTo>
                    <a:pt x="12834" y="7328"/>
                  </a:lnTo>
                  <a:lnTo>
                    <a:pt x="13836" y="9064"/>
                  </a:lnTo>
                  <a:lnTo>
                    <a:pt x="14839" y="7328"/>
                  </a:lnTo>
                  <a:lnTo>
                    <a:pt x="15839" y="7328"/>
                  </a:lnTo>
                  <a:cubicBezTo>
                    <a:pt x="16076" y="7328"/>
                    <a:pt x="16269" y="7137"/>
                    <a:pt x="16269" y="6900"/>
                  </a:cubicBezTo>
                  <a:lnTo>
                    <a:pt x="16269" y="428"/>
                  </a:lnTo>
                  <a:cubicBezTo>
                    <a:pt x="16267" y="191"/>
                    <a:pt x="16076" y="0"/>
                    <a:pt x="15839" y="0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" name="Google Shape;1744;p61">
              <a:extLst>
                <a:ext uri="{FF2B5EF4-FFF2-40B4-BE49-F238E27FC236}">
                  <a16:creationId xmlns:a16="http://schemas.microsoft.com/office/drawing/2014/main" id="{B3E16F3E-106D-493C-BF43-AB3DAA88A03C}"/>
                </a:ext>
              </a:extLst>
            </p:cNvPr>
            <p:cNvSpPr/>
            <p:nvPr/>
          </p:nvSpPr>
          <p:spPr>
            <a:xfrm>
              <a:off x="4411970" y="1801825"/>
              <a:ext cx="184087" cy="330923"/>
            </a:xfrm>
            <a:custGeom>
              <a:avLst/>
              <a:gdLst/>
              <a:ahLst/>
              <a:cxnLst/>
              <a:rect l="l" t="t" r="r" b="b"/>
              <a:pathLst>
                <a:path w="4077" h="7329" extrusionOk="0">
                  <a:moveTo>
                    <a:pt x="428" y="0"/>
                  </a:moveTo>
                  <a:cubicBezTo>
                    <a:pt x="193" y="0"/>
                    <a:pt x="2" y="191"/>
                    <a:pt x="2" y="428"/>
                  </a:cubicBezTo>
                  <a:lnTo>
                    <a:pt x="2" y="6900"/>
                  </a:lnTo>
                  <a:cubicBezTo>
                    <a:pt x="1" y="7136"/>
                    <a:pt x="193" y="7328"/>
                    <a:pt x="428" y="7328"/>
                  </a:cubicBezTo>
                  <a:lnTo>
                    <a:pt x="4076" y="7328"/>
                  </a:lnTo>
                  <a:lnTo>
                    <a:pt x="4076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512F048-BBBF-441F-9E83-30B18BC25B7A}"/>
              </a:ext>
            </a:extLst>
          </p:cNvPr>
          <p:cNvSpPr txBox="1"/>
          <p:nvPr/>
        </p:nvSpPr>
        <p:spPr>
          <a:xfrm>
            <a:off x="7892814" y="1582209"/>
            <a:ext cx="2775805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Poppins Medium" panose="020B0604020202020204" charset="0"/>
                <a:cs typeface="Poppins Medium" panose="020B0604020202020204" charset="0"/>
              </a:rPr>
              <a:t>What questions do you have on today’s content?</a:t>
            </a:r>
          </a:p>
        </p:txBody>
      </p:sp>
      <p:grpSp>
        <p:nvGrpSpPr>
          <p:cNvPr id="27" name="Google Shape;1742;p61">
            <a:extLst>
              <a:ext uri="{FF2B5EF4-FFF2-40B4-BE49-F238E27FC236}">
                <a16:creationId xmlns:a16="http://schemas.microsoft.com/office/drawing/2014/main" id="{B12E9B9C-DD2B-4562-9072-C4CB8881AFDD}"/>
              </a:ext>
            </a:extLst>
          </p:cNvPr>
          <p:cNvGrpSpPr/>
          <p:nvPr/>
        </p:nvGrpSpPr>
        <p:grpSpPr>
          <a:xfrm flipH="1">
            <a:off x="8411879" y="3866821"/>
            <a:ext cx="4202407" cy="2341303"/>
            <a:chOff x="4411970" y="1801825"/>
            <a:chExt cx="734586" cy="409262"/>
          </a:xfrm>
          <a:solidFill>
            <a:schemeClr val="accent4"/>
          </a:solidFill>
        </p:grpSpPr>
        <p:sp>
          <p:nvSpPr>
            <p:cNvPr id="28" name="Google Shape;1743;p61">
              <a:extLst>
                <a:ext uri="{FF2B5EF4-FFF2-40B4-BE49-F238E27FC236}">
                  <a16:creationId xmlns:a16="http://schemas.microsoft.com/office/drawing/2014/main" id="{0DB32C16-248B-4A47-92C3-1FF8C9231805}"/>
                </a:ext>
              </a:extLst>
            </p:cNvPr>
            <p:cNvSpPr/>
            <p:nvPr/>
          </p:nvSpPr>
          <p:spPr>
            <a:xfrm>
              <a:off x="4411970" y="1801825"/>
              <a:ext cx="734586" cy="409262"/>
            </a:xfrm>
            <a:custGeom>
              <a:avLst/>
              <a:gdLst/>
              <a:ahLst/>
              <a:cxnLst/>
              <a:rect l="l" t="t" r="r" b="b"/>
              <a:pathLst>
                <a:path w="16269" h="9064" extrusionOk="0">
                  <a:moveTo>
                    <a:pt x="428" y="0"/>
                  </a:moveTo>
                  <a:cubicBezTo>
                    <a:pt x="193" y="0"/>
                    <a:pt x="2" y="191"/>
                    <a:pt x="2" y="428"/>
                  </a:cubicBezTo>
                  <a:lnTo>
                    <a:pt x="2" y="6900"/>
                  </a:lnTo>
                  <a:cubicBezTo>
                    <a:pt x="1" y="7136"/>
                    <a:pt x="193" y="7328"/>
                    <a:pt x="428" y="7328"/>
                  </a:cubicBezTo>
                  <a:lnTo>
                    <a:pt x="12834" y="7328"/>
                  </a:lnTo>
                  <a:lnTo>
                    <a:pt x="13836" y="9064"/>
                  </a:lnTo>
                  <a:lnTo>
                    <a:pt x="14839" y="7328"/>
                  </a:lnTo>
                  <a:lnTo>
                    <a:pt x="15839" y="7328"/>
                  </a:lnTo>
                  <a:cubicBezTo>
                    <a:pt x="16076" y="7328"/>
                    <a:pt x="16269" y="7137"/>
                    <a:pt x="16269" y="6900"/>
                  </a:cubicBezTo>
                  <a:lnTo>
                    <a:pt x="16269" y="428"/>
                  </a:lnTo>
                  <a:cubicBezTo>
                    <a:pt x="16267" y="191"/>
                    <a:pt x="16076" y="0"/>
                    <a:pt x="15839" y="0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" name="Google Shape;1744;p61">
              <a:extLst>
                <a:ext uri="{FF2B5EF4-FFF2-40B4-BE49-F238E27FC236}">
                  <a16:creationId xmlns:a16="http://schemas.microsoft.com/office/drawing/2014/main" id="{9516BE82-B74B-4DDD-8636-E76DB9860296}"/>
                </a:ext>
              </a:extLst>
            </p:cNvPr>
            <p:cNvSpPr/>
            <p:nvPr/>
          </p:nvSpPr>
          <p:spPr>
            <a:xfrm>
              <a:off x="4411970" y="1801825"/>
              <a:ext cx="184087" cy="330923"/>
            </a:xfrm>
            <a:custGeom>
              <a:avLst/>
              <a:gdLst/>
              <a:ahLst/>
              <a:cxnLst/>
              <a:rect l="l" t="t" r="r" b="b"/>
              <a:pathLst>
                <a:path w="4077" h="7329" extrusionOk="0">
                  <a:moveTo>
                    <a:pt x="428" y="0"/>
                  </a:moveTo>
                  <a:cubicBezTo>
                    <a:pt x="193" y="0"/>
                    <a:pt x="2" y="191"/>
                    <a:pt x="2" y="428"/>
                  </a:cubicBezTo>
                  <a:lnTo>
                    <a:pt x="2" y="6900"/>
                  </a:lnTo>
                  <a:cubicBezTo>
                    <a:pt x="1" y="7136"/>
                    <a:pt x="193" y="7328"/>
                    <a:pt x="428" y="7328"/>
                  </a:cubicBezTo>
                  <a:lnTo>
                    <a:pt x="4076" y="7328"/>
                  </a:lnTo>
                  <a:lnTo>
                    <a:pt x="4076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7D70ECEC-41EA-4B1B-9EFD-4EA42066BC5E}"/>
              </a:ext>
            </a:extLst>
          </p:cNvPr>
          <p:cNvSpPr txBox="1"/>
          <p:nvPr/>
        </p:nvSpPr>
        <p:spPr>
          <a:xfrm>
            <a:off x="8610807" y="4243104"/>
            <a:ext cx="2775805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Poppins Medium" panose="020B0604020202020204" charset="0"/>
                <a:cs typeface="Poppins Medium" panose="020B0604020202020204" charset="0"/>
              </a:rPr>
              <a:t>What questions do you have on the follow-up tasks?</a:t>
            </a:r>
          </a:p>
        </p:txBody>
      </p:sp>
    </p:spTree>
    <p:extLst>
      <p:ext uri="{BB962C8B-B14F-4D97-AF65-F5344CB8AC3E}">
        <p14:creationId xmlns:p14="http://schemas.microsoft.com/office/powerpoint/2010/main" val="306881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54"/>
          <p:cNvSpPr txBox="1">
            <a:spLocks noGrp="1"/>
          </p:cNvSpPr>
          <p:nvPr>
            <p:ph type="title"/>
          </p:nvPr>
        </p:nvSpPr>
        <p:spPr>
          <a:xfrm>
            <a:off x="455779" y="590547"/>
            <a:ext cx="11378651" cy="845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/>
              <a:t> HELPFUL RESOURCES</a:t>
            </a:r>
            <a:endParaRPr dirty="0"/>
          </a:p>
        </p:txBody>
      </p:sp>
      <p:cxnSp>
        <p:nvCxnSpPr>
          <p:cNvPr id="1014" name="Google Shape;1014;p54"/>
          <p:cNvCxnSpPr>
            <a:cxnSpLocks/>
          </p:cNvCxnSpPr>
          <p:nvPr/>
        </p:nvCxnSpPr>
        <p:spPr>
          <a:xfrm>
            <a:off x="4062848" y="6256792"/>
            <a:ext cx="3968393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2" name="Google Shape;1013;p54">
            <a:extLst>
              <a:ext uri="{FF2B5EF4-FFF2-40B4-BE49-F238E27FC236}">
                <a16:creationId xmlns:a16="http://schemas.microsoft.com/office/drawing/2014/main" id="{1F80FC8A-824C-084C-83E0-413165DCA5D7}"/>
              </a:ext>
            </a:extLst>
          </p:cNvPr>
          <p:cNvSpPr txBox="1">
            <a:spLocks/>
          </p:cNvSpPr>
          <p:nvPr/>
        </p:nvSpPr>
        <p:spPr>
          <a:xfrm flipH="1">
            <a:off x="5560553" y="1803900"/>
            <a:ext cx="5639904" cy="4085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numCol="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pPr marL="0" indent="0" defTabSz="1219140">
              <a:spcAft>
                <a:spcPts val="800"/>
              </a:spcAft>
              <a:buClr>
                <a:srgbClr val="FFFFFF"/>
              </a:buClr>
              <a:defRPr/>
            </a:pPr>
            <a:r>
              <a:rPr lang="en-US" sz="2133" b="1" dirty="0">
                <a:solidFill>
                  <a:srgbClr val="00ACC2">
                    <a:lumMod val="40000"/>
                    <a:lumOff val="60000"/>
                  </a:srgbClr>
                </a:solidFill>
              </a:rPr>
              <a:t>RESOURCES:</a:t>
            </a:r>
          </a:p>
          <a:p>
            <a:pPr marL="342900" indent="-342900" defTabSz="1219140">
              <a:spcAft>
                <a:spcPts val="800"/>
              </a:spcAft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r>
              <a:rPr lang="en-US" sz="2133" dirty="0">
                <a:solidFill>
                  <a:srgbClr val="00ACC2">
                    <a:lumMod val="40000"/>
                    <a:lumOff val="60000"/>
                  </a:srgbClr>
                </a:solidFill>
              </a:rPr>
              <a:t>A 5 Point Intervention Approach for Enhancing Equity in School Discipline</a:t>
            </a:r>
          </a:p>
          <a:p>
            <a:pPr marL="342900" indent="-342900" defTabSz="1219140">
              <a:spcAft>
                <a:spcPts val="800"/>
              </a:spcAft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r>
              <a:rPr lang="en-US" sz="2133" dirty="0">
                <a:solidFill>
                  <a:srgbClr val="00ACC2">
                    <a:lumMod val="40000"/>
                    <a:lumOff val="60000"/>
                  </a:srgbClr>
                </a:solidFill>
              </a:rPr>
              <a:t>Examples of Engaging Instruction to Increase Equity in Education</a:t>
            </a:r>
          </a:p>
          <a:p>
            <a:pPr marL="342900" indent="-342900" defTabSz="1219140">
              <a:spcAft>
                <a:spcPts val="800"/>
              </a:spcAft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r>
              <a:rPr lang="en-US" sz="2133" dirty="0">
                <a:solidFill>
                  <a:srgbClr val="00ACC2">
                    <a:lumMod val="40000"/>
                    <a:lumOff val="60000"/>
                  </a:srgbClr>
                </a:solidFill>
              </a:rPr>
              <a:t>Video: SWIS Equity Report: Risk Index</a:t>
            </a:r>
          </a:p>
          <a:p>
            <a:pPr marL="482588" indent="-342891">
              <a:buFont typeface="Arial" panose="020B0604020202020204" pitchFamily="34" charset="0"/>
              <a:buChar char="•"/>
            </a:pP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21" name="Google Shape;1005;p54">
            <a:extLst>
              <a:ext uri="{FF2B5EF4-FFF2-40B4-BE49-F238E27FC236}">
                <a16:creationId xmlns:a16="http://schemas.microsoft.com/office/drawing/2014/main" id="{9E3B9A76-5B52-0E4A-B322-29D3648D9FEF}"/>
              </a:ext>
            </a:extLst>
          </p:cNvPr>
          <p:cNvGrpSpPr/>
          <p:nvPr/>
        </p:nvGrpSpPr>
        <p:grpSpPr>
          <a:xfrm>
            <a:off x="2085286" y="1900667"/>
            <a:ext cx="3128599" cy="3988372"/>
            <a:chOff x="3580725" y="2020075"/>
            <a:chExt cx="1344925" cy="1786275"/>
          </a:xfrm>
        </p:grpSpPr>
        <p:sp>
          <p:nvSpPr>
            <p:cNvPr id="22" name="Google Shape;1006;p54">
              <a:extLst>
                <a:ext uri="{FF2B5EF4-FFF2-40B4-BE49-F238E27FC236}">
                  <a16:creationId xmlns:a16="http://schemas.microsoft.com/office/drawing/2014/main" id="{71B709D9-82A6-2B4A-AB46-2205A27E2295}"/>
                </a:ext>
              </a:extLst>
            </p:cNvPr>
            <p:cNvSpPr/>
            <p:nvPr/>
          </p:nvSpPr>
          <p:spPr>
            <a:xfrm>
              <a:off x="3681925" y="2020075"/>
              <a:ext cx="1243725" cy="1786275"/>
            </a:xfrm>
            <a:custGeom>
              <a:avLst/>
              <a:gdLst/>
              <a:ahLst/>
              <a:cxnLst/>
              <a:rect l="l" t="t" r="r" b="b"/>
              <a:pathLst>
                <a:path w="49749" h="71451" extrusionOk="0">
                  <a:moveTo>
                    <a:pt x="1574" y="1"/>
                  </a:moveTo>
                  <a:cubicBezTo>
                    <a:pt x="706" y="1"/>
                    <a:pt x="1" y="706"/>
                    <a:pt x="1" y="1574"/>
                  </a:cubicBezTo>
                  <a:lnTo>
                    <a:pt x="1" y="69877"/>
                  </a:lnTo>
                  <a:cubicBezTo>
                    <a:pt x="1" y="70746"/>
                    <a:pt x="706" y="71451"/>
                    <a:pt x="1574" y="71451"/>
                  </a:cubicBezTo>
                  <a:lnTo>
                    <a:pt x="48175" y="71451"/>
                  </a:lnTo>
                  <a:cubicBezTo>
                    <a:pt x="49044" y="71451"/>
                    <a:pt x="49748" y="70746"/>
                    <a:pt x="49748" y="69877"/>
                  </a:cubicBezTo>
                  <a:lnTo>
                    <a:pt x="49748" y="1574"/>
                  </a:lnTo>
                  <a:cubicBezTo>
                    <a:pt x="49748" y="706"/>
                    <a:pt x="49044" y="1"/>
                    <a:pt x="48175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defRPr/>
              </a:pPr>
              <a:endParaRPr>
                <a:solidFill>
                  <a:srgbClr val="0D0F41"/>
                </a:solidFill>
              </a:endParaRPr>
            </a:p>
          </p:txBody>
        </p:sp>
        <p:sp>
          <p:nvSpPr>
            <p:cNvPr id="23" name="Google Shape;1007;p54">
              <a:extLst>
                <a:ext uri="{FF2B5EF4-FFF2-40B4-BE49-F238E27FC236}">
                  <a16:creationId xmlns:a16="http://schemas.microsoft.com/office/drawing/2014/main" id="{AA87A6D8-49C3-A54C-9E71-F4B3A0FEB9B3}"/>
                </a:ext>
              </a:extLst>
            </p:cNvPr>
            <p:cNvSpPr/>
            <p:nvPr/>
          </p:nvSpPr>
          <p:spPr>
            <a:xfrm>
              <a:off x="3580725" y="2020075"/>
              <a:ext cx="1250250" cy="1786275"/>
            </a:xfrm>
            <a:custGeom>
              <a:avLst/>
              <a:gdLst/>
              <a:ahLst/>
              <a:cxnLst/>
              <a:rect l="l" t="t" r="r" b="b"/>
              <a:pathLst>
                <a:path w="50010" h="71451" extrusionOk="0">
                  <a:moveTo>
                    <a:pt x="2527" y="1"/>
                  </a:moveTo>
                  <a:cubicBezTo>
                    <a:pt x="1147" y="1"/>
                    <a:pt x="33" y="1109"/>
                    <a:pt x="0" y="2492"/>
                  </a:cubicBezTo>
                  <a:lnTo>
                    <a:pt x="0" y="68975"/>
                  </a:lnTo>
                  <a:cubicBezTo>
                    <a:pt x="33" y="70358"/>
                    <a:pt x="1147" y="71451"/>
                    <a:pt x="2526" y="71451"/>
                  </a:cubicBezTo>
                  <a:cubicBezTo>
                    <a:pt x="2537" y="71451"/>
                    <a:pt x="2547" y="71451"/>
                    <a:pt x="2557" y="71451"/>
                  </a:cubicBezTo>
                  <a:lnTo>
                    <a:pt x="50010" y="71451"/>
                  </a:lnTo>
                  <a:lnTo>
                    <a:pt x="50010" y="1"/>
                  </a:lnTo>
                  <a:lnTo>
                    <a:pt x="2557" y="1"/>
                  </a:lnTo>
                  <a:cubicBezTo>
                    <a:pt x="2547" y="1"/>
                    <a:pt x="2537" y="1"/>
                    <a:pt x="2527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defRPr/>
              </a:pPr>
              <a:endParaRPr>
                <a:solidFill>
                  <a:srgbClr val="0D0F41"/>
                </a:solidFill>
              </a:endParaRPr>
            </a:p>
          </p:txBody>
        </p:sp>
        <p:sp>
          <p:nvSpPr>
            <p:cNvPr id="24" name="Google Shape;1008;p54">
              <a:extLst>
                <a:ext uri="{FF2B5EF4-FFF2-40B4-BE49-F238E27FC236}">
                  <a16:creationId xmlns:a16="http://schemas.microsoft.com/office/drawing/2014/main" id="{E0827C78-34E4-EF48-9AC0-B4FADF42AD67}"/>
                </a:ext>
              </a:extLst>
            </p:cNvPr>
            <p:cNvSpPr/>
            <p:nvPr/>
          </p:nvSpPr>
          <p:spPr>
            <a:xfrm>
              <a:off x="3680303" y="2113921"/>
              <a:ext cx="1140025" cy="1511564"/>
            </a:xfrm>
            <a:custGeom>
              <a:avLst/>
              <a:gdLst/>
              <a:ahLst/>
              <a:cxnLst/>
              <a:rect l="l" t="t" r="r" b="b"/>
              <a:pathLst>
                <a:path w="45601" h="60944" extrusionOk="0">
                  <a:moveTo>
                    <a:pt x="426" y="1"/>
                  </a:moveTo>
                  <a:cubicBezTo>
                    <a:pt x="197" y="1"/>
                    <a:pt x="0" y="181"/>
                    <a:pt x="0" y="427"/>
                  </a:cubicBezTo>
                  <a:lnTo>
                    <a:pt x="0" y="60534"/>
                  </a:lnTo>
                  <a:cubicBezTo>
                    <a:pt x="0" y="60763"/>
                    <a:pt x="197" y="60943"/>
                    <a:pt x="426" y="60943"/>
                  </a:cubicBezTo>
                  <a:lnTo>
                    <a:pt x="45191" y="60943"/>
                  </a:lnTo>
                  <a:cubicBezTo>
                    <a:pt x="45421" y="60943"/>
                    <a:pt x="45601" y="60763"/>
                    <a:pt x="45601" y="60534"/>
                  </a:cubicBezTo>
                  <a:lnTo>
                    <a:pt x="45601" y="427"/>
                  </a:lnTo>
                  <a:cubicBezTo>
                    <a:pt x="45601" y="181"/>
                    <a:pt x="45421" y="1"/>
                    <a:pt x="4519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defRPr/>
              </a:pPr>
              <a:endParaRPr>
                <a:solidFill>
                  <a:srgbClr val="0D0F41"/>
                </a:solidFill>
              </a:endParaRPr>
            </a:p>
          </p:txBody>
        </p:sp>
        <p:sp>
          <p:nvSpPr>
            <p:cNvPr id="25" name="Google Shape;1009;p54">
              <a:extLst>
                <a:ext uri="{FF2B5EF4-FFF2-40B4-BE49-F238E27FC236}">
                  <a16:creationId xmlns:a16="http://schemas.microsoft.com/office/drawing/2014/main" id="{1014025B-D1B7-FA4D-A0C8-D9253E148BC5}"/>
                </a:ext>
              </a:extLst>
            </p:cNvPr>
            <p:cNvSpPr/>
            <p:nvPr/>
          </p:nvSpPr>
          <p:spPr>
            <a:xfrm>
              <a:off x="4237099" y="2051650"/>
              <a:ext cx="28700" cy="24925"/>
            </a:xfrm>
            <a:custGeom>
              <a:avLst/>
              <a:gdLst/>
              <a:ahLst/>
              <a:cxnLst/>
              <a:rect l="l" t="t" r="r" b="b"/>
              <a:pathLst>
                <a:path w="1148" h="997" extrusionOk="0">
                  <a:moveTo>
                    <a:pt x="492" y="0"/>
                  </a:moveTo>
                  <a:cubicBezTo>
                    <a:pt x="214" y="0"/>
                    <a:pt x="0" y="230"/>
                    <a:pt x="0" y="508"/>
                  </a:cubicBezTo>
                  <a:cubicBezTo>
                    <a:pt x="0" y="798"/>
                    <a:pt x="243" y="996"/>
                    <a:pt x="496" y="996"/>
                  </a:cubicBezTo>
                  <a:cubicBezTo>
                    <a:pt x="615" y="996"/>
                    <a:pt x="737" y="952"/>
                    <a:pt x="836" y="852"/>
                  </a:cubicBezTo>
                  <a:cubicBezTo>
                    <a:pt x="1148" y="541"/>
                    <a:pt x="935" y="0"/>
                    <a:pt x="4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defRPr/>
              </a:pPr>
              <a:endParaRPr>
                <a:solidFill>
                  <a:srgbClr val="0D0F41"/>
                </a:solidFill>
              </a:endParaRPr>
            </a:p>
          </p:txBody>
        </p:sp>
        <p:sp>
          <p:nvSpPr>
            <p:cNvPr id="26" name="Google Shape;1010;p54">
              <a:extLst>
                <a:ext uri="{FF2B5EF4-FFF2-40B4-BE49-F238E27FC236}">
                  <a16:creationId xmlns:a16="http://schemas.microsoft.com/office/drawing/2014/main" id="{37FC96D6-BC24-2947-AA35-0BFCE4EBCE89}"/>
                </a:ext>
              </a:extLst>
            </p:cNvPr>
            <p:cNvSpPr/>
            <p:nvPr/>
          </p:nvSpPr>
          <p:spPr>
            <a:xfrm>
              <a:off x="4179825" y="3667150"/>
              <a:ext cx="125000" cy="106825"/>
            </a:xfrm>
            <a:custGeom>
              <a:avLst/>
              <a:gdLst/>
              <a:ahLst/>
              <a:cxnLst/>
              <a:rect l="l" t="t" r="r" b="b"/>
              <a:pathLst>
                <a:path w="5000" h="4273" extrusionOk="0">
                  <a:moveTo>
                    <a:pt x="2869" y="355"/>
                  </a:moveTo>
                  <a:cubicBezTo>
                    <a:pt x="3836" y="355"/>
                    <a:pt x="4639" y="1158"/>
                    <a:pt x="4639" y="2142"/>
                  </a:cubicBezTo>
                  <a:cubicBezTo>
                    <a:pt x="4639" y="3206"/>
                    <a:pt x="3762" y="3917"/>
                    <a:pt x="2850" y="3917"/>
                  </a:cubicBezTo>
                  <a:cubicBezTo>
                    <a:pt x="2413" y="3917"/>
                    <a:pt x="1968" y="3754"/>
                    <a:pt x="1607" y="3387"/>
                  </a:cubicBezTo>
                  <a:cubicBezTo>
                    <a:pt x="492" y="2273"/>
                    <a:pt x="1279" y="355"/>
                    <a:pt x="2869" y="355"/>
                  </a:cubicBezTo>
                  <a:close/>
                  <a:moveTo>
                    <a:pt x="2849" y="1"/>
                  </a:moveTo>
                  <a:cubicBezTo>
                    <a:pt x="2320" y="1"/>
                    <a:pt x="1781" y="197"/>
                    <a:pt x="1344" y="634"/>
                  </a:cubicBezTo>
                  <a:cubicBezTo>
                    <a:pt x="0" y="1978"/>
                    <a:pt x="967" y="4273"/>
                    <a:pt x="2869" y="4273"/>
                  </a:cubicBezTo>
                  <a:cubicBezTo>
                    <a:pt x="4049" y="4273"/>
                    <a:pt x="5000" y="3306"/>
                    <a:pt x="5000" y="2142"/>
                  </a:cubicBezTo>
                  <a:cubicBezTo>
                    <a:pt x="5000" y="847"/>
                    <a:pt x="3946" y="1"/>
                    <a:pt x="28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defRPr/>
              </a:pPr>
              <a:endParaRPr>
                <a:solidFill>
                  <a:srgbClr val="0D0F41"/>
                </a:solidFill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280E53A-4006-824E-8EAE-D50419415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0407" y="2098022"/>
            <a:ext cx="2625897" cy="348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6437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61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E555D-6515-4DAD-8DFA-CB7DD812E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294">
            <a:off x="1869133" y="3789381"/>
            <a:ext cx="5397363" cy="1122400"/>
          </a:xfrm>
        </p:spPr>
        <p:txBody>
          <a:bodyPr/>
          <a:lstStyle/>
          <a:p>
            <a:r>
              <a:rPr lang="en-US" dirty="0"/>
              <a:t>EVALUATION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A5131E-A50F-4164-B3C6-00A473B776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1125199" y="5118477"/>
            <a:ext cx="6632913" cy="1429600"/>
          </a:xfrm>
        </p:spPr>
        <p:txBody>
          <a:bodyPr anchor="ctr"/>
          <a:lstStyle/>
          <a:p>
            <a:pPr marL="0" indent="0"/>
            <a:r>
              <a:rPr lang="en-US" sz="2800" dirty="0"/>
              <a:t>Please remember to complete the evaluation to </a:t>
            </a:r>
            <a:r>
              <a:rPr lang="en-US" sz="2800" u="sng" dirty="0"/>
              <a:t>receive your Certificate of Attendance</a:t>
            </a:r>
            <a:r>
              <a:rPr lang="en-US" sz="2800" dirty="0"/>
              <a:t>! </a:t>
            </a:r>
          </a:p>
          <a:p>
            <a:pPr marL="0" indent="0"/>
            <a:endParaRPr lang="en-US" sz="2800" dirty="0"/>
          </a:p>
          <a:p>
            <a:pPr marL="0" indent="0"/>
            <a:r>
              <a:rPr lang="en-US" sz="2800" dirty="0"/>
              <a:t>Scan the QR code to access.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086677B-74FE-1541-A8A8-1B090A4EC2CF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5" descr="Qr code&#10;&#10;Description automatically generated">
            <a:extLst>
              <a:ext uri="{FF2B5EF4-FFF2-40B4-BE49-F238E27FC236}">
                <a16:creationId xmlns:a16="http://schemas.microsoft.com/office/drawing/2014/main" id="{35228957-10AF-4DEE-8B9E-26FD6C88D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0014" y="1092328"/>
            <a:ext cx="2743200" cy="273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037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0" name="Google Shape;330;p32"/>
          <p:cNvGrpSpPr/>
          <p:nvPr/>
        </p:nvGrpSpPr>
        <p:grpSpPr>
          <a:xfrm>
            <a:off x="9405521" y="-17"/>
            <a:ext cx="2786500" cy="3101017"/>
            <a:chOff x="7054140" y="-13"/>
            <a:chExt cx="2089875" cy="2325763"/>
          </a:xfrm>
        </p:grpSpPr>
        <p:sp>
          <p:nvSpPr>
            <p:cNvPr id="331" name="Google Shape;331;p32"/>
            <p:cNvSpPr/>
            <p:nvPr/>
          </p:nvSpPr>
          <p:spPr>
            <a:xfrm rot="10800000" flipH="1">
              <a:off x="7054140" y="1027"/>
              <a:ext cx="2089855" cy="2324723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2" name="Google Shape;332;p32"/>
            <p:cNvSpPr/>
            <p:nvPr/>
          </p:nvSpPr>
          <p:spPr>
            <a:xfrm rot="10800000" flipH="1">
              <a:off x="7105902" y="-13"/>
              <a:ext cx="2038095" cy="226712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3" name="Google Shape;333;p32"/>
            <p:cNvSpPr/>
            <p:nvPr/>
          </p:nvSpPr>
          <p:spPr>
            <a:xfrm rot="10800000" flipH="1">
              <a:off x="7655173" y="-13"/>
              <a:ext cx="1488842" cy="168214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26" name="Google Shape;326;p32"/>
          <p:cNvGrpSpPr/>
          <p:nvPr/>
        </p:nvGrpSpPr>
        <p:grpSpPr>
          <a:xfrm>
            <a:off x="-572003" y="4254339"/>
            <a:ext cx="2339700" cy="2603661"/>
            <a:chOff x="-488378" y="3190879"/>
            <a:chExt cx="1754775" cy="1952746"/>
          </a:xfrm>
        </p:grpSpPr>
        <p:sp>
          <p:nvSpPr>
            <p:cNvPr id="327" name="Google Shape;327;p32"/>
            <p:cNvSpPr/>
            <p:nvPr/>
          </p:nvSpPr>
          <p:spPr>
            <a:xfrm flipH="1">
              <a:off x="-488369" y="3190879"/>
              <a:ext cx="1754765" cy="1951990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gradFill>
              <a:gsLst>
                <a:gs pos="0">
                  <a:srgbClr val="00ACC2">
                    <a:alpha val="30588"/>
                    <a:alpha val="54189"/>
                  </a:srgbClr>
                </a:gs>
                <a:gs pos="100000">
                  <a:srgbClr val="00A791">
                    <a:alpha val="29411"/>
                    <a:alpha val="5418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8" name="Google Shape;328;p32"/>
            <p:cNvSpPr/>
            <p:nvPr/>
          </p:nvSpPr>
          <p:spPr>
            <a:xfrm flipH="1">
              <a:off x="-488371" y="3525889"/>
              <a:ext cx="1454283" cy="16177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9" name="Google Shape;329;p32"/>
            <p:cNvSpPr/>
            <p:nvPr/>
          </p:nvSpPr>
          <p:spPr>
            <a:xfrm flipH="1">
              <a:off x="-488378" y="3943296"/>
              <a:ext cx="1062363" cy="12003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63B24D00-2905-428E-AB35-01C8365E60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69257634"/>
              </p:ext>
            </p:extLst>
          </p:nvPr>
        </p:nvGraphicFramePr>
        <p:xfrm>
          <a:off x="359428" y="-1220571"/>
          <a:ext cx="11984199" cy="8486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25" name="Google Shape;325;p32"/>
          <p:cNvSpPr txBox="1">
            <a:spLocks noGrp="1"/>
          </p:cNvSpPr>
          <p:nvPr>
            <p:ph type="title"/>
          </p:nvPr>
        </p:nvSpPr>
        <p:spPr>
          <a:xfrm>
            <a:off x="6102340" y="5851226"/>
            <a:ext cx="5279600" cy="845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/>
              <a:t>EXPECTATIONS</a:t>
            </a:r>
            <a:endParaRPr dirty="0"/>
          </a:p>
        </p:txBody>
      </p:sp>
      <p:pic>
        <p:nvPicPr>
          <p:cNvPr id="323" name="Google Shape;323;p32"/>
          <p:cNvPicPr preferRelativeResize="0"/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rcRect/>
          <a:stretch/>
        </p:blipFill>
        <p:spPr>
          <a:xfrm flipH="1">
            <a:off x="-3662681" y="3260300"/>
            <a:ext cx="8120417" cy="45907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96CF4CDE-BCD6-8D4B-9AFC-DC0ABCE3A7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005456"/>
              </p:ext>
            </p:extLst>
          </p:nvPr>
        </p:nvGraphicFramePr>
        <p:xfrm>
          <a:off x="1803265" y="1313063"/>
          <a:ext cx="8585471" cy="54490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2557F1F-64C0-A04E-8212-D036DFCFC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 &amp; Coaches' Tasks</a:t>
            </a:r>
          </a:p>
        </p:txBody>
      </p:sp>
    </p:spTree>
    <p:extLst>
      <p:ext uri="{BB962C8B-B14F-4D97-AF65-F5344CB8AC3E}">
        <p14:creationId xmlns:p14="http://schemas.microsoft.com/office/powerpoint/2010/main" val="269129154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61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5B2C9F-C2F8-40E8-8EF9-4DF4079660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40043" y="1731567"/>
            <a:ext cx="7128202" cy="411027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lnSpc>
                <a:spcPct val="150000"/>
              </a:lnSpc>
              <a:buClr>
                <a:schemeClr val="accent2">
                  <a:lumMod val="50000"/>
                </a:schemeClr>
              </a:buClr>
              <a:buSzPct val="75000"/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Scan QR code on the left or follow the URL posted in the chat to access the online attendance survey</a:t>
            </a:r>
          </a:p>
          <a:p>
            <a:pPr>
              <a:lnSpc>
                <a:spcPct val="150000"/>
              </a:lnSpc>
              <a:buClr>
                <a:schemeClr val="accent2">
                  <a:lumMod val="50000"/>
                </a:schemeClr>
              </a:buClr>
              <a:buSzPct val="75000"/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Follow prompts to enter attendance information</a:t>
            </a:r>
          </a:p>
          <a:p>
            <a:pPr>
              <a:lnSpc>
                <a:spcPct val="150000"/>
              </a:lnSpc>
              <a:buClr>
                <a:schemeClr val="accent2">
                  <a:lumMod val="50000"/>
                </a:schemeClr>
              </a:buClr>
              <a:buSzPct val="75000"/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Notify trainers if you require assistance (e.g., identifying your cohort or cohort group)</a:t>
            </a:r>
            <a:r>
              <a:rPr lang="en-US" sz="2133" dirty="0">
                <a:solidFill>
                  <a:schemeClr val="accent2">
                    <a:lumMod val="50000"/>
                  </a:schemeClr>
                </a:solidFill>
              </a:rPr>
              <a:t>	 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13656BD-692E-4E1A-9B33-A8BFA25CA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ACTIVITY: ATTENDANCE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A61BB3F-A561-4650-AB31-80BE6A096FC9}"/>
              </a:ext>
            </a:extLst>
          </p:cNvPr>
          <p:cNvGrpSpPr/>
          <p:nvPr/>
        </p:nvGrpSpPr>
        <p:grpSpPr>
          <a:xfrm>
            <a:off x="10652880" y="287492"/>
            <a:ext cx="1158240" cy="1158240"/>
            <a:chOff x="7429182" y="2594804"/>
            <a:chExt cx="868680" cy="868680"/>
          </a:xfrm>
        </p:grpSpPr>
        <p:sp>
          <p:nvSpPr>
            <p:cNvPr id="7" name="Google Shape;662;p43">
              <a:extLst>
                <a:ext uri="{FF2B5EF4-FFF2-40B4-BE49-F238E27FC236}">
                  <a16:creationId xmlns:a16="http://schemas.microsoft.com/office/drawing/2014/main" id="{8F922E58-9678-40F5-9EA1-A7258612794C}"/>
                </a:ext>
              </a:extLst>
            </p:cNvPr>
            <p:cNvSpPr/>
            <p:nvPr/>
          </p:nvSpPr>
          <p:spPr>
            <a:xfrm>
              <a:off x="7429182" y="2594804"/>
              <a:ext cx="868680" cy="8686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" name="Google Shape;7825;p68">
              <a:extLst>
                <a:ext uri="{FF2B5EF4-FFF2-40B4-BE49-F238E27FC236}">
                  <a16:creationId xmlns:a16="http://schemas.microsoft.com/office/drawing/2014/main" id="{BA210673-EF27-47A9-B2DE-0A6577FCF113}"/>
                </a:ext>
              </a:extLst>
            </p:cNvPr>
            <p:cNvGrpSpPr/>
            <p:nvPr/>
          </p:nvGrpSpPr>
          <p:grpSpPr>
            <a:xfrm>
              <a:off x="7695803" y="2835669"/>
              <a:ext cx="354145" cy="351869"/>
              <a:chOff x="3514900" y="1489020"/>
              <a:chExt cx="354145" cy="351869"/>
            </a:xfrm>
          </p:grpSpPr>
          <p:sp>
            <p:nvSpPr>
              <p:cNvPr id="9" name="Google Shape;7826;p68">
                <a:extLst>
                  <a:ext uri="{FF2B5EF4-FFF2-40B4-BE49-F238E27FC236}">
                    <a16:creationId xmlns:a16="http://schemas.microsoft.com/office/drawing/2014/main" id="{E83D9B99-F43E-4D73-B125-512387751B34}"/>
                  </a:ext>
                </a:extLst>
              </p:cNvPr>
              <p:cNvSpPr/>
              <p:nvPr/>
            </p:nvSpPr>
            <p:spPr>
              <a:xfrm>
                <a:off x="3514900" y="1489020"/>
                <a:ext cx="354145" cy="351869"/>
              </a:xfrm>
              <a:custGeom>
                <a:avLst/>
                <a:gdLst/>
                <a:ahLst/>
                <a:cxnLst/>
                <a:rect l="l" t="t" r="r" b="b"/>
                <a:pathLst>
                  <a:path w="23653" h="23501" extrusionOk="0">
                    <a:moveTo>
                      <a:pt x="19698" y="1"/>
                    </a:moveTo>
                    <a:cubicBezTo>
                      <a:pt x="19495" y="1"/>
                      <a:pt x="19290" y="80"/>
                      <a:pt x="19133" y="237"/>
                    </a:cubicBezTo>
                    <a:lnTo>
                      <a:pt x="316" y="19075"/>
                    </a:lnTo>
                    <a:cubicBezTo>
                      <a:pt x="0" y="19369"/>
                      <a:pt x="0" y="19874"/>
                      <a:pt x="316" y="20168"/>
                    </a:cubicBezTo>
                    <a:lnTo>
                      <a:pt x="3406" y="23280"/>
                    </a:lnTo>
                    <a:cubicBezTo>
                      <a:pt x="3564" y="23427"/>
                      <a:pt x="3764" y="23501"/>
                      <a:pt x="3964" y="23501"/>
                    </a:cubicBezTo>
                    <a:cubicBezTo>
                      <a:pt x="4163" y="23501"/>
                      <a:pt x="4363" y="23427"/>
                      <a:pt x="4521" y="23280"/>
                    </a:cubicBezTo>
                    <a:lnTo>
                      <a:pt x="23358" y="4442"/>
                    </a:lnTo>
                    <a:cubicBezTo>
                      <a:pt x="23653" y="4148"/>
                      <a:pt x="23653" y="3643"/>
                      <a:pt x="23358" y="3328"/>
                    </a:cubicBezTo>
                    <a:lnTo>
                      <a:pt x="20247" y="237"/>
                    </a:lnTo>
                    <a:cubicBezTo>
                      <a:pt x="20100" y="80"/>
                      <a:pt x="19900" y="1"/>
                      <a:pt x="19698" y="1"/>
                    </a:cubicBezTo>
                    <a:close/>
                  </a:path>
                </a:pathLst>
              </a:custGeom>
              <a:solidFill>
                <a:srgbClr val="BECBD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7827;p68">
                <a:extLst>
                  <a:ext uri="{FF2B5EF4-FFF2-40B4-BE49-F238E27FC236}">
                    <a16:creationId xmlns:a16="http://schemas.microsoft.com/office/drawing/2014/main" id="{B1E3BB45-79CD-4C32-9BCB-F5A36F99BC0C}"/>
                  </a:ext>
                </a:extLst>
              </p:cNvPr>
              <p:cNvSpPr/>
              <p:nvPr/>
            </p:nvSpPr>
            <p:spPr>
              <a:xfrm>
                <a:off x="3619094" y="1759498"/>
                <a:ext cx="24570" cy="24884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62" extrusionOk="0">
                    <a:moveTo>
                      <a:pt x="526" y="1"/>
                    </a:moveTo>
                    <a:lnTo>
                      <a:pt x="1" y="548"/>
                    </a:lnTo>
                    <a:lnTo>
                      <a:pt x="1115" y="1662"/>
                    </a:lnTo>
                    <a:lnTo>
                      <a:pt x="1640" y="1136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7828;p68">
                <a:extLst>
                  <a:ext uri="{FF2B5EF4-FFF2-40B4-BE49-F238E27FC236}">
                    <a16:creationId xmlns:a16="http://schemas.microsoft.com/office/drawing/2014/main" id="{BBD68F72-108A-4DF2-85DE-67491B34D323}"/>
                  </a:ext>
                </a:extLst>
              </p:cNvPr>
              <p:cNvSpPr/>
              <p:nvPr/>
            </p:nvSpPr>
            <p:spPr>
              <a:xfrm>
                <a:off x="3623181" y="1722052"/>
                <a:ext cx="41249" cy="41249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755" extrusionOk="0">
                    <a:moveTo>
                      <a:pt x="526" y="0"/>
                    </a:moveTo>
                    <a:lnTo>
                      <a:pt x="1" y="526"/>
                    </a:lnTo>
                    <a:lnTo>
                      <a:pt x="2229" y="2754"/>
                    </a:lnTo>
                    <a:lnTo>
                      <a:pt x="2755" y="2229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7829;p68">
                <a:extLst>
                  <a:ext uri="{FF2B5EF4-FFF2-40B4-BE49-F238E27FC236}">
                    <a16:creationId xmlns:a16="http://schemas.microsoft.com/office/drawing/2014/main" id="{7044CE38-B734-4AC8-99B2-5BD16475D4A2}"/>
                  </a:ext>
                </a:extLst>
              </p:cNvPr>
              <p:cNvSpPr/>
              <p:nvPr/>
            </p:nvSpPr>
            <p:spPr>
              <a:xfrm>
                <a:off x="3560536" y="1784682"/>
                <a:ext cx="41264" cy="41579"/>
              </a:xfrm>
              <a:custGeom>
                <a:avLst/>
                <a:gdLst/>
                <a:ahLst/>
                <a:cxnLst/>
                <a:rect l="l" t="t" r="r" b="b"/>
                <a:pathLst>
                  <a:path w="2756" h="2777" extrusionOk="0">
                    <a:moveTo>
                      <a:pt x="527" y="1"/>
                    </a:moveTo>
                    <a:lnTo>
                      <a:pt x="1" y="548"/>
                    </a:lnTo>
                    <a:lnTo>
                      <a:pt x="2230" y="2776"/>
                    </a:lnTo>
                    <a:lnTo>
                      <a:pt x="2755" y="2251"/>
                    </a:lnTo>
                    <a:lnTo>
                      <a:pt x="527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7830;p68">
                <a:extLst>
                  <a:ext uri="{FF2B5EF4-FFF2-40B4-BE49-F238E27FC236}">
                    <a16:creationId xmlns:a16="http://schemas.microsoft.com/office/drawing/2014/main" id="{1BDAE948-3AB9-4D52-ADF6-7CD8A0B740E4}"/>
                  </a:ext>
                </a:extLst>
              </p:cNvPr>
              <p:cNvSpPr/>
              <p:nvPr/>
            </p:nvSpPr>
            <p:spPr>
              <a:xfrm>
                <a:off x="3660957" y="1717635"/>
                <a:ext cx="24570" cy="24884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62" extrusionOk="0">
                    <a:moveTo>
                      <a:pt x="526" y="1"/>
                    </a:moveTo>
                    <a:lnTo>
                      <a:pt x="1" y="547"/>
                    </a:lnTo>
                    <a:lnTo>
                      <a:pt x="1115" y="1662"/>
                    </a:lnTo>
                    <a:lnTo>
                      <a:pt x="1641" y="1136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7831;p68">
                <a:extLst>
                  <a:ext uri="{FF2B5EF4-FFF2-40B4-BE49-F238E27FC236}">
                    <a16:creationId xmlns:a16="http://schemas.microsoft.com/office/drawing/2014/main" id="{2CF165C3-9F5A-40CC-8E1A-57276BB026EA}"/>
                  </a:ext>
                </a:extLst>
              </p:cNvPr>
              <p:cNvSpPr/>
              <p:nvPr/>
            </p:nvSpPr>
            <p:spPr>
              <a:xfrm>
                <a:off x="3681739" y="1696868"/>
                <a:ext cx="24570" cy="24555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40" extrusionOk="0">
                    <a:moveTo>
                      <a:pt x="526" y="0"/>
                    </a:moveTo>
                    <a:lnTo>
                      <a:pt x="0" y="526"/>
                    </a:lnTo>
                    <a:lnTo>
                      <a:pt x="1115" y="1640"/>
                    </a:lnTo>
                    <a:lnTo>
                      <a:pt x="1640" y="1114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7832;p68">
                <a:extLst>
                  <a:ext uri="{FF2B5EF4-FFF2-40B4-BE49-F238E27FC236}">
                    <a16:creationId xmlns:a16="http://schemas.microsoft.com/office/drawing/2014/main" id="{051AC3A3-5FD0-4162-B78A-08FC0AA998D3}"/>
                  </a:ext>
                </a:extLst>
              </p:cNvPr>
              <p:cNvSpPr/>
              <p:nvPr/>
            </p:nvSpPr>
            <p:spPr>
              <a:xfrm>
                <a:off x="3686141" y="1659092"/>
                <a:ext cx="41249" cy="41564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776" extrusionOk="0">
                    <a:moveTo>
                      <a:pt x="526" y="0"/>
                    </a:moveTo>
                    <a:lnTo>
                      <a:pt x="1" y="547"/>
                    </a:lnTo>
                    <a:lnTo>
                      <a:pt x="2229" y="2775"/>
                    </a:lnTo>
                    <a:lnTo>
                      <a:pt x="2755" y="2250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7833;p68">
                <a:extLst>
                  <a:ext uri="{FF2B5EF4-FFF2-40B4-BE49-F238E27FC236}">
                    <a16:creationId xmlns:a16="http://schemas.microsoft.com/office/drawing/2014/main" id="{3E61AA81-FFE5-43B7-9D9E-86C33377A184}"/>
                  </a:ext>
                </a:extLst>
              </p:cNvPr>
              <p:cNvSpPr/>
              <p:nvPr/>
            </p:nvSpPr>
            <p:spPr>
              <a:xfrm>
                <a:off x="3723602" y="1654990"/>
                <a:ext cx="24884" cy="24570"/>
              </a:xfrm>
              <a:custGeom>
                <a:avLst/>
                <a:gdLst/>
                <a:ahLst/>
                <a:cxnLst/>
                <a:rect l="l" t="t" r="r" b="b"/>
                <a:pathLst>
                  <a:path w="1662" h="1641" extrusionOk="0">
                    <a:moveTo>
                      <a:pt x="526" y="1"/>
                    </a:moveTo>
                    <a:lnTo>
                      <a:pt x="1" y="526"/>
                    </a:lnTo>
                    <a:lnTo>
                      <a:pt x="1115" y="1641"/>
                    </a:lnTo>
                    <a:lnTo>
                      <a:pt x="1662" y="1115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7834;p68">
                <a:extLst>
                  <a:ext uri="{FF2B5EF4-FFF2-40B4-BE49-F238E27FC236}">
                    <a16:creationId xmlns:a16="http://schemas.microsoft.com/office/drawing/2014/main" id="{A18DA078-94DA-41BE-B3A7-09A63A60D4BD}"/>
                  </a:ext>
                </a:extLst>
              </p:cNvPr>
              <p:cNvSpPr/>
              <p:nvPr/>
            </p:nvSpPr>
            <p:spPr>
              <a:xfrm>
                <a:off x="3744698" y="1633909"/>
                <a:ext cx="24570" cy="24884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62" extrusionOk="0">
                    <a:moveTo>
                      <a:pt x="526" y="0"/>
                    </a:moveTo>
                    <a:lnTo>
                      <a:pt x="0" y="547"/>
                    </a:lnTo>
                    <a:lnTo>
                      <a:pt x="1115" y="1661"/>
                    </a:lnTo>
                    <a:lnTo>
                      <a:pt x="1640" y="1115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7835;p68">
                <a:extLst>
                  <a:ext uri="{FF2B5EF4-FFF2-40B4-BE49-F238E27FC236}">
                    <a16:creationId xmlns:a16="http://schemas.microsoft.com/office/drawing/2014/main" id="{1A28F0CE-ACD8-4CC5-ABB8-99937EE472F6}"/>
                  </a:ext>
                </a:extLst>
              </p:cNvPr>
              <p:cNvSpPr/>
              <p:nvPr/>
            </p:nvSpPr>
            <p:spPr>
              <a:xfrm>
                <a:off x="3748786" y="1596447"/>
                <a:ext cx="41564" cy="41249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755" extrusionOk="0">
                    <a:moveTo>
                      <a:pt x="526" y="0"/>
                    </a:moveTo>
                    <a:lnTo>
                      <a:pt x="1" y="526"/>
                    </a:lnTo>
                    <a:lnTo>
                      <a:pt x="2229" y="2755"/>
                    </a:lnTo>
                    <a:lnTo>
                      <a:pt x="2776" y="2229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7836;p68">
                <a:extLst>
                  <a:ext uri="{FF2B5EF4-FFF2-40B4-BE49-F238E27FC236}">
                    <a16:creationId xmlns:a16="http://schemas.microsoft.com/office/drawing/2014/main" id="{FD3B88F4-CA42-478F-B7E8-367730F2E8D9}"/>
                  </a:ext>
                </a:extLst>
              </p:cNvPr>
              <p:cNvSpPr/>
              <p:nvPr/>
            </p:nvSpPr>
            <p:spPr>
              <a:xfrm>
                <a:off x="3786561" y="1592030"/>
                <a:ext cx="24570" cy="24884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62" extrusionOk="0">
                    <a:moveTo>
                      <a:pt x="526" y="1"/>
                    </a:moveTo>
                    <a:lnTo>
                      <a:pt x="0" y="548"/>
                    </a:lnTo>
                    <a:lnTo>
                      <a:pt x="1115" y="1662"/>
                    </a:lnTo>
                    <a:lnTo>
                      <a:pt x="1640" y="1136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7837;p68">
                <a:extLst>
                  <a:ext uri="{FF2B5EF4-FFF2-40B4-BE49-F238E27FC236}">
                    <a16:creationId xmlns:a16="http://schemas.microsoft.com/office/drawing/2014/main" id="{C8131860-F9AF-4BFD-A04F-F8FBF9FDB39C}"/>
                  </a:ext>
                </a:extLst>
              </p:cNvPr>
              <p:cNvSpPr/>
              <p:nvPr/>
            </p:nvSpPr>
            <p:spPr>
              <a:xfrm>
                <a:off x="3807343" y="1571264"/>
                <a:ext cx="24869" cy="24570"/>
              </a:xfrm>
              <a:custGeom>
                <a:avLst/>
                <a:gdLst/>
                <a:ahLst/>
                <a:cxnLst/>
                <a:rect l="l" t="t" r="r" b="b"/>
                <a:pathLst>
                  <a:path w="1661" h="1641" extrusionOk="0">
                    <a:moveTo>
                      <a:pt x="526" y="0"/>
                    </a:moveTo>
                    <a:lnTo>
                      <a:pt x="0" y="526"/>
                    </a:lnTo>
                    <a:lnTo>
                      <a:pt x="1114" y="1640"/>
                    </a:lnTo>
                    <a:lnTo>
                      <a:pt x="1661" y="1115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7838;p68">
                <a:extLst>
                  <a:ext uri="{FF2B5EF4-FFF2-40B4-BE49-F238E27FC236}">
                    <a16:creationId xmlns:a16="http://schemas.microsoft.com/office/drawing/2014/main" id="{A75E7C0C-00B7-449B-8FC8-87BE8F66A825}"/>
                  </a:ext>
                </a:extLst>
              </p:cNvPr>
              <p:cNvSpPr/>
              <p:nvPr/>
            </p:nvSpPr>
            <p:spPr>
              <a:xfrm>
                <a:off x="3811745" y="1533488"/>
                <a:ext cx="41249" cy="41564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776" extrusionOk="0">
                    <a:moveTo>
                      <a:pt x="526" y="0"/>
                    </a:moveTo>
                    <a:lnTo>
                      <a:pt x="0" y="526"/>
                    </a:lnTo>
                    <a:lnTo>
                      <a:pt x="2229" y="2776"/>
                    </a:lnTo>
                    <a:lnTo>
                      <a:pt x="2755" y="2229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7839;p68">
                <a:extLst>
                  <a:ext uri="{FF2B5EF4-FFF2-40B4-BE49-F238E27FC236}">
                    <a16:creationId xmlns:a16="http://schemas.microsoft.com/office/drawing/2014/main" id="{F6424179-C46C-4799-A15B-74B59B080D5F}"/>
                  </a:ext>
                </a:extLst>
              </p:cNvPr>
              <p:cNvSpPr/>
              <p:nvPr/>
            </p:nvSpPr>
            <p:spPr>
              <a:xfrm>
                <a:off x="3597998" y="1780594"/>
                <a:ext cx="24570" cy="2457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41" extrusionOk="0">
                    <a:moveTo>
                      <a:pt x="526" y="1"/>
                    </a:moveTo>
                    <a:lnTo>
                      <a:pt x="1" y="526"/>
                    </a:lnTo>
                    <a:lnTo>
                      <a:pt x="1115" y="1640"/>
                    </a:lnTo>
                    <a:lnTo>
                      <a:pt x="1641" y="1115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7840;p68">
                <a:extLst>
                  <a:ext uri="{FF2B5EF4-FFF2-40B4-BE49-F238E27FC236}">
                    <a16:creationId xmlns:a16="http://schemas.microsoft.com/office/drawing/2014/main" id="{ADA67211-35EA-47DA-90F2-5B53FA87CAF1}"/>
                  </a:ext>
                </a:extLst>
              </p:cNvPr>
              <p:cNvSpPr/>
              <p:nvPr/>
            </p:nvSpPr>
            <p:spPr>
              <a:xfrm>
                <a:off x="3623181" y="1625090"/>
                <a:ext cx="108940" cy="108925"/>
              </a:xfrm>
              <a:custGeom>
                <a:avLst/>
                <a:gdLst/>
                <a:ahLst/>
                <a:cxnLst/>
                <a:rect l="l" t="t" r="r" b="b"/>
                <a:pathLst>
                  <a:path w="7276" h="7275" extrusionOk="0">
                    <a:moveTo>
                      <a:pt x="3070" y="1"/>
                    </a:moveTo>
                    <a:lnTo>
                      <a:pt x="1" y="3049"/>
                    </a:lnTo>
                    <a:lnTo>
                      <a:pt x="4206" y="7275"/>
                    </a:lnTo>
                    <a:lnTo>
                      <a:pt x="7275" y="4205"/>
                    </a:lnTo>
                    <a:lnTo>
                      <a:pt x="3070" y="1"/>
                    </a:lnTo>
                    <a:close/>
                  </a:path>
                </a:pathLst>
              </a:custGeom>
              <a:solidFill>
                <a:srgbClr val="B2C2C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7841;p68">
                <a:extLst>
                  <a:ext uri="{FF2B5EF4-FFF2-40B4-BE49-F238E27FC236}">
                    <a16:creationId xmlns:a16="http://schemas.microsoft.com/office/drawing/2014/main" id="{2052BC9A-BF9F-4C91-8715-B559C66DEF81}"/>
                  </a:ext>
                </a:extLst>
              </p:cNvPr>
              <p:cNvSpPr/>
              <p:nvPr/>
            </p:nvSpPr>
            <p:spPr>
              <a:xfrm>
                <a:off x="3517416" y="1493826"/>
                <a:ext cx="316698" cy="313225"/>
              </a:xfrm>
              <a:custGeom>
                <a:avLst/>
                <a:gdLst/>
                <a:ahLst/>
                <a:cxnLst/>
                <a:rect l="l" t="t" r="r" b="b"/>
                <a:pathLst>
                  <a:path w="21152" h="20920" extrusionOk="0">
                    <a:moveTo>
                      <a:pt x="2387" y="0"/>
                    </a:moveTo>
                    <a:cubicBezTo>
                      <a:pt x="1835" y="0"/>
                      <a:pt x="1283" y="211"/>
                      <a:pt x="863" y="631"/>
                    </a:cubicBezTo>
                    <a:cubicBezTo>
                      <a:pt x="1" y="1472"/>
                      <a:pt x="1" y="2839"/>
                      <a:pt x="863" y="3701"/>
                    </a:cubicBezTo>
                    <a:lnTo>
                      <a:pt x="18082" y="20920"/>
                    </a:lnTo>
                    <a:lnTo>
                      <a:pt x="21151" y="17871"/>
                    </a:lnTo>
                    <a:lnTo>
                      <a:pt x="3911" y="631"/>
                    </a:lnTo>
                    <a:cubicBezTo>
                      <a:pt x="3491" y="211"/>
                      <a:pt x="2939" y="0"/>
                      <a:pt x="2387" y="0"/>
                    </a:cubicBezTo>
                    <a:close/>
                  </a:path>
                </a:pathLst>
              </a:custGeom>
              <a:solidFill>
                <a:srgbClr val="6B83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7842;p68">
                <a:extLst>
                  <a:ext uri="{FF2B5EF4-FFF2-40B4-BE49-F238E27FC236}">
                    <a16:creationId xmlns:a16="http://schemas.microsoft.com/office/drawing/2014/main" id="{EF55AD48-AAF7-4487-A58D-33E10F3BCFAE}"/>
                  </a:ext>
                </a:extLst>
              </p:cNvPr>
              <p:cNvSpPr/>
              <p:nvPr/>
            </p:nvSpPr>
            <p:spPr>
              <a:xfrm>
                <a:off x="3788133" y="1761399"/>
                <a:ext cx="73230" cy="72287"/>
              </a:xfrm>
              <a:custGeom>
                <a:avLst/>
                <a:gdLst/>
                <a:ahLst/>
                <a:cxnLst/>
                <a:rect l="l" t="t" r="r" b="b"/>
                <a:pathLst>
                  <a:path w="4891" h="4828" extrusionOk="0">
                    <a:moveTo>
                      <a:pt x="3070" y="0"/>
                    </a:moveTo>
                    <a:lnTo>
                      <a:pt x="1" y="3049"/>
                    </a:lnTo>
                    <a:lnTo>
                      <a:pt x="4521" y="4815"/>
                    </a:lnTo>
                    <a:cubicBezTo>
                      <a:pt x="4546" y="4823"/>
                      <a:pt x="4572" y="4827"/>
                      <a:pt x="4597" y="4827"/>
                    </a:cubicBezTo>
                    <a:cubicBezTo>
                      <a:pt x="4756" y="4827"/>
                      <a:pt x="4891" y="4666"/>
                      <a:pt x="4836" y="4520"/>
                    </a:cubicBezTo>
                    <a:lnTo>
                      <a:pt x="3070" y="0"/>
                    </a:lnTo>
                    <a:close/>
                  </a:path>
                </a:pathLst>
              </a:custGeom>
              <a:solidFill>
                <a:srgbClr val="BECBD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7843;p68">
                <a:extLst>
                  <a:ext uri="{FF2B5EF4-FFF2-40B4-BE49-F238E27FC236}">
                    <a16:creationId xmlns:a16="http://schemas.microsoft.com/office/drawing/2014/main" id="{9E60AB6E-4922-4CF2-B0CD-6E840A2ED3A8}"/>
                  </a:ext>
                </a:extLst>
              </p:cNvPr>
              <p:cNvSpPr/>
              <p:nvPr/>
            </p:nvSpPr>
            <p:spPr>
              <a:xfrm>
                <a:off x="3822136" y="1761399"/>
                <a:ext cx="39198" cy="72407"/>
              </a:xfrm>
              <a:custGeom>
                <a:avLst/>
                <a:gdLst/>
                <a:ahLst/>
                <a:cxnLst/>
                <a:rect l="l" t="t" r="r" b="b"/>
                <a:pathLst>
                  <a:path w="2618" h="4836" extrusionOk="0">
                    <a:moveTo>
                      <a:pt x="799" y="0"/>
                    </a:moveTo>
                    <a:lnTo>
                      <a:pt x="0" y="778"/>
                    </a:lnTo>
                    <a:lnTo>
                      <a:pt x="1451" y="4499"/>
                    </a:lnTo>
                    <a:lnTo>
                      <a:pt x="2250" y="4815"/>
                    </a:lnTo>
                    <a:cubicBezTo>
                      <a:pt x="2282" y="4829"/>
                      <a:pt x="2313" y="4835"/>
                      <a:pt x="2344" y="4835"/>
                    </a:cubicBezTo>
                    <a:cubicBezTo>
                      <a:pt x="2495" y="4835"/>
                      <a:pt x="2618" y="4678"/>
                      <a:pt x="2565" y="4520"/>
                    </a:cubicBezTo>
                    <a:lnTo>
                      <a:pt x="799" y="0"/>
                    </a:lnTo>
                    <a:close/>
                  </a:path>
                </a:pathLst>
              </a:custGeom>
              <a:solidFill>
                <a:srgbClr val="9FB3C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7844;p68">
                <a:extLst>
                  <a:ext uri="{FF2B5EF4-FFF2-40B4-BE49-F238E27FC236}">
                    <a16:creationId xmlns:a16="http://schemas.microsoft.com/office/drawing/2014/main" id="{9380EF8D-B88C-49BB-A40A-15C0B04A2AE1}"/>
                  </a:ext>
                </a:extLst>
              </p:cNvPr>
              <p:cNvSpPr/>
              <p:nvPr/>
            </p:nvSpPr>
            <p:spPr>
              <a:xfrm>
                <a:off x="3541656" y="1493781"/>
                <a:ext cx="292458" cy="313270"/>
              </a:xfrm>
              <a:custGeom>
                <a:avLst/>
                <a:gdLst/>
                <a:ahLst/>
                <a:cxnLst/>
                <a:rect l="l" t="t" r="r" b="b"/>
                <a:pathLst>
                  <a:path w="19533" h="20923" extrusionOk="0">
                    <a:moveTo>
                      <a:pt x="789" y="0"/>
                    </a:moveTo>
                    <a:cubicBezTo>
                      <a:pt x="524" y="0"/>
                      <a:pt x="257" y="49"/>
                      <a:pt x="1" y="151"/>
                    </a:cubicBezTo>
                    <a:cubicBezTo>
                      <a:pt x="295" y="256"/>
                      <a:pt x="547" y="424"/>
                      <a:pt x="778" y="634"/>
                    </a:cubicBezTo>
                    <a:lnTo>
                      <a:pt x="15706" y="15561"/>
                    </a:lnTo>
                    <a:cubicBezTo>
                      <a:pt x="16967" y="16844"/>
                      <a:pt x="16967" y="18904"/>
                      <a:pt x="15706" y="20166"/>
                    </a:cubicBezTo>
                    <a:lnTo>
                      <a:pt x="16463" y="20923"/>
                    </a:lnTo>
                    <a:lnTo>
                      <a:pt x="19532" y="17874"/>
                    </a:lnTo>
                    <a:lnTo>
                      <a:pt x="2292" y="634"/>
                    </a:lnTo>
                    <a:cubicBezTo>
                      <a:pt x="1893" y="220"/>
                      <a:pt x="1348" y="0"/>
                      <a:pt x="789" y="0"/>
                    </a:cubicBezTo>
                    <a:close/>
                  </a:path>
                </a:pathLst>
              </a:custGeom>
              <a:solidFill>
                <a:srgbClr val="4E677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7845;p68">
                <a:extLst>
                  <a:ext uri="{FF2B5EF4-FFF2-40B4-BE49-F238E27FC236}">
                    <a16:creationId xmlns:a16="http://schemas.microsoft.com/office/drawing/2014/main" id="{11C085F3-029C-4305-8243-E0AB68B83CA3}"/>
                  </a:ext>
                </a:extLst>
              </p:cNvPr>
              <p:cNvSpPr/>
              <p:nvPr/>
            </p:nvSpPr>
            <p:spPr>
              <a:xfrm>
                <a:off x="3834728" y="1807979"/>
                <a:ext cx="26636" cy="25708"/>
              </a:xfrm>
              <a:custGeom>
                <a:avLst/>
                <a:gdLst/>
                <a:ahLst/>
                <a:cxnLst/>
                <a:rect l="l" t="t" r="r" b="b"/>
                <a:pathLst>
                  <a:path w="1779" h="1717" extrusionOk="0">
                    <a:moveTo>
                      <a:pt x="1157" y="1"/>
                    </a:moveTo>
                    <a:lnTo>
                      <a:pt x="0" y="1157"/>
                    </a:lnTo>
                    <a:lnTo>
                      <a:pt x="1409" y="1704"/>
                    </a:lnTo>
                    <a:cubicBezTo>
                      <a:pt x="1434" y="1712"/>
                      <a:pt x="1460" y="1716"/>
                      <a:pt x="1485" y="1716"/>
                    </a:cubicBezTo>
                    <a:cubicBezTo>
                      <a:pt x="1644" y="1716"/>
                      <a:pt x="1779" y="1555"/>
                      <a:pt x="1724" y="1409"/>
                    </a:cubicBezTo>
                    <a:lnTo>
                      <a:pt x="1157" y="1"/>
                    </a:lnTo>
                    <a:close/>
                  </a:path>
                </a:pathLst>
              </a:custGeom>
              <a:solidFill>
                <a:srgbClr val="2943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7846;p68">
                <a:extLst>
                  <a:ext uri="{FF2B5EF4-FFF2-40B4-BE49-F238E27FC236}">
                    <a16:creationId xmlns:a16="http://schemas.microsoft.com/office/drawing/2014/main" id="{57732370-041E-428E-BD4A-6AA5EAF87317}"/>
                  </a:ext>
                </a:extLst>
              </p:cNvPr>
              <p:cNvSpPr/>
              <p:nvPr/>
            </p:nvSpPr>
            <p:spPr>
              <a:xfrm>
                <a:off x="3552047" y="1524984"/>
                <a:ext cx="68320" cy="68334"/>
              </a:xfrm>
              <a:custGeom>
                <a:avLst/>
                <a:gdLst/>
                <a:ahLst/>
                <a:cxnLst/>
                <a:rect l="l" t="t" r="r" b="b"/>
                <a:pathLst>
                  <a:path w="4563" h="4564" extrusionOk="0">
                    <a:moveTo>
                      <a:pt x="3049" y="1"/>
                    </a:moveTo>
                    <a:lnTo>
                      <a:pt x="0" y="3070"/>
                    </a:lnTo>
                    <a:lnTo>
                      <a:pt x="1493" y="4563"/>
                    </a:lnTo>
                    <a:lnTo>
                      <a:pt x="4563" y="1494"/>
                    </a:lnTo>
                    <a:lnTo>
                      <a:pt x="3049" y="1"/>
                    </a:lnTo>
                    <a:close/>
                  </a:path>
                </a:pathLst>
              </a:custGeom>
              <a:solidFill>
                <a:srgbClr val="2943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7847;p68">
                <a:extLst>
                  <a:ext uri="{FF2B5EF4-FFF2-40B4-BE49-F238E27FC236}">
                    <a16:creationId xmlns:a16="http://schemas.microsoft.com/office/drawing/2014/main" id="{CFF4EC09-AA47-4BF9-B6DD-BAFD3D676D58}"/>
                  </a:ext>
                </a:extLst>
              </p:cNvPr>
              <p:cNvSpPr/>
              <p:nvPr/>
            </p:nvSpPr>
            <p:spPr>
              <a:xfrm>
                <a:off x="3593281" y="1566218"/>
                <a:ext cx="221623" cy="221952"/>
              </a:xfrm>
              <a:custGeom>
                <a:avLst/>
                <a:gdLst/>
                <a:ahLst/>
                <a:cxnLst/>
                <a:rect l="l" t="t" r="r" b="b"/>
                <a:pathLst>
                  <a:path w="14802" h="14824" extrusionOk="0">
                    <a:moveTo>
                      <a:pt x="526" y="1"/>
                    </a:moveTo>
                    <a:lnTo>
                      <a:pt x="1" y="548"/>
                    </a:lnTo>
                    <a:lnTo>
                      <a:pt x="14276" y="14823"/>
                    </a:lnTo>
                    <a:lnTo>
                      <a:pt x="14802" y="14298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BECBD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2" name="Google Shape;6077;p67">
            <a:extLst>
              <a:ext uri="{FF2B5EF4-FFF2-40B4-BE49-F238E27FC236}">
                <a16:creationId xmlns:a16="http://schemas.microsoft.com/office/drawing/2014/main" id="{7E9AEA36-D448-4F7F-BF42-74D8C366DEF5}"/>
              </a:ext>
            </a:extLst>
          </p:cNvPr>
          <p:cNvGrpSpPr/>
          <p:nvPr/>
        </p:nvGrpSpPr>
        <p:grpSpPr>
          <a:xfrm>
            <a:off x="10037791" y="6022175"/>
            <a:ext cx="537983" cy="537983"/>
            <a:chOff x="5873617" y="2309901"/>
            <a:chExt cx="345720" cy="345720"/>
          </a:xfrm>
        </p:grpSpPr>
        <p:sp>
          <p:nvSpPr>
            <p:cNvPr id="33" name="Google Shape;6078;p67">
              <a:extLst>
                <a:ext uri="{FF2B5EF4-FFF2-40B4-BE49-F238E27FC236}">
                  <a16:creationId xmlns:a16="http://schemas.microsoft.com/office/drawing/2014/main" id="{DFAE6B64-CBBA-482A-814D-A62C5DB3FD51}"/>
                </a:ext>
              </a:extLst>
            </p:cNvPr>
            <p:cNvSpPr/>
            <p:nvPr/>
          </p:nvSpPr>
          <p:spPr>
            <a:xfrm>
              <a:off x="5873617" y="2309901"/>
              <a:ext cx="345720" cy="345720"/>
            </a:xfrm>
            <a:custGeom>
              <a:avLst/>
              <a:gdLst/>
              <a:ahLst/>
              <a:cxnLst/>
              <a:rect l="l" t="t" r="r" b="b"/>
              <a:pathLst>
                <a:path w="13159" h="13159" extrusionOk="0">
                  <a:moveTo>
                    <a:pt x="6583" y="1"/>
                  </a:moveTo>
                  <a:cubicBezTo>
                    <a:pt x="2949" y="1"/>
                    <a:pt x="1" y="2942"/>
                    <a:pt x="1" y="6576"/>
                  </a:cubicBezTo>
                  <a:cubicBezTo>
                    <a:pt x="1" y="10211"/>
                    <a:pt x="2949" y="13159"/>
                    <a:pt x="6583" y="13159"/>
                  </a:cubicBezTo>
                  <a:cubicBezTo>
                    <a:pt x="10218" y="13159"/>
                    <a:pt x="13159" y="10211"/>
                    <a:pt x="13159" y="6576"/>
                  </a:cubicBezTo>
                  <a:cubicBezTo>
                    <a:pt x="13159" y="2942"/>
                    <a:pt x="10218" y="1"/>
                    <a:pt x="6583" y="1"/>
                  </a:cubicBezTo>
                  <a:close/>
                </a:path>
              </a:pathLst>
            </a:custGeom>
            <a:solidFill>
              <a:srgbClr val="7988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6079;p67">
              <a:extLst>
                <a:ext uri="{FF2B5EF4-FFF2-40B4-BE49-F238E27FC236}">
                  <a16:creationId xmlns:a16="http://schemas.microsoft.com/office/drawing/2014/main" id="{4A0C0596-40E9-4BC7-BBE5-38F138CD806B}"/>
                </a:ext>
              </a:extLst>
            </p:cNvPr>
            <p:cNvSpPr/>
            <p:nvPr/>
          </p:nvSpPr>
          <p:spPr>
            <a:xfrm>
              <a:off x="5899496" y="2335779"/>
              <a:ext cx="293963" cy="293963"/>
            </a:xfrm>
            <a:custGeom>
              <a:avLst/>
              <a:gdLst/>
              <a:ahLst/>
              <a:cxnLst/>
              <a:rect l="l" t="t" r="r" b="b"/>
              <a:pathLst>
                <a:path w="11189" h="11189" extrusionOk="0">
                  <a:moveTo>
                    <a:pt x="5598" y="1"/>
                  </a:moveTo>
                  <a:cubicBezTo>
                    <a:pt x="2505" y="1"/>
                    <a:pt x="1" y="2504"/>
                    <a:pt x="1" y="5591"/>
                  </a:cubicBezTo>
                  <a:cubicBezTo>
                    <a:pt x="1" y="8685"/>
                    <a:pt x="2505" y="11189"/>
                    <a:pt x="5598" y="11189"/>
                  </a:cubicBezTo>
                  <a:cubicBezTo>
                    <a:pt x="8685" y="11189"/>
                    <a:pt x="11189" y="8685"/>
                    <a:pt x="11189" y="5591"/>
                  </a:cubicBezTo>
                  <a:cubicBezTo>
                    <a:pt x="11189" y="2504"/>
                    <a:pt x="8685" y="1"/>
                    <a:pt x="5598" y="1"/>
                  </a:cubicBezTo>
                  <a:close/>
                </a:path>
              </a:pathLst>
            </a:custGeom>
            <a:solidFill>
              <a:srgbClr val="F2F4F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6080;p67">
              <a:extLst>
                <a:ext uri="{FF2B5EF4-FFF2-40B4-BE49-F238E27FC236}">
                  <a16:creationId xmlns:a16="http://schemas.microsoft.com/office/drawing/2014/main" id="{E54246DA-CDA7-44D5-A9D8-BA91A2DD050A}"/>
                </a:ext>
              </a:extLst>
            </p:cNvPr>
            <p:cNvSpPr/>
            <p:nvPr/>
          </p:nvSpPr>
          <p:spPr>
            <a:xfrm>
              <a:off x="6041288" y="2356088"/>
              <a:ext cx="10404" cy="131888"/>
            </a:xfrm>
            <a:custGeom>
              <a:avLst/>
              <a:gdLst/>
              <a:ahLst/>
              <a:cxnLst/>
              <a:rect l="l" t="t" r="r" b="b"/>
              <a:pathLst>
                <a:path w="396" h="5020" extrusionOk="0">
                  <a:moveTo>
                    <a:pt x="198" y="1"/>
                  </a:moveTo>
                  <a:cubicBezTo>
                    <a:pt x="99" y="1"/>
                    <a:pt x="0" y="67"/>
                    <a:pt x="0" y="199"/>
                  </a:cubicBezTo>
                  <a:lnTo>
                    <a:pt x="0" y="4818"/>
                  </a:lnTo>
                  <a:cubicBezTo>
                    <a:pt x="0" y="4929"/>
                    <a:pt x="90" y="5019"/>
                    <a:pt x="201" y="5019"/>
                  </a:cubicBezTo>
                  <a:cubicBezTo>
                    <a:pt x="305" y="5019"/>
                    <a:pt x="395" y="4929"/>
                    <a:pt x="395" y="4818"/>
                  </a:cubicBezTo>
                  <a:lnTo>
                    <a:pt x="395" y="199"/>
                  </a:lnTo>
                  <a:cubicBezTo>
                    <a:pt x="395" y="67"/>
                    <a:pt x="297" y="1"/>
                    <a:pt x="198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6081;p67">
              <a:extLst>
                <a:ext uri="{FF2B5EF4-FFF2-40B4-BE49-F238E27FC236}">
                  <a16:creationId xmlns:a16="http://schemas.microsoft.com/office/drawing/2014/main" id="{B6094AA4-5509-4632-99C6-1CB0D9303EBB}"/>
                </a:ext>
              </a:extLst>
            </p:cNvPr>
            <p:cNvSpPr/>
            <p:nvPr/>
          </p:nvSpPr>
          <p:spPr>
            <a:xfrm>
              <a:off x="6039449" y="2477546"/>
              <a:ext cx="135435" cy="10430"/>
            </a:xfrm>
            <a:custGeom>
              <a:avLst/>
              <a:gdLst/>
              <a:ahLst/>
              <a:cxnLst/>
              <a:rect l="l" t="t" r="r" b="b"/>
              <a:pathLst>
                <a:path w="5155" h="397" extrusionOk="0">
                  <a:moveTo>
                    <a:pt x="271" y="1"/>
                  </a:moveTo>
                  <a:cubicBezTo>
                    <a:pt x="1" y="1"/>
                    <a:pt x="1" y="396"/>
                    <a:pt x="271" y="396"/>
                  </a:cubicBezTo>
                  <a:lnTo>
                    <a:pt x="4891" y="396"/>
                  </a:lnTo>
                  <a:cubicBezTo>
                    <a:pt x="5154" y="396"/>
                    <a:pt x="5154" y="1"/>
                    <a:pt x="4891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6082;p67">
              <a:extLst>
                <a:ext uri="{FF2B5EF4-FFF2-40B4-BE49-F238E27FC236}">
                  <a16:creationId xmlns:a16="http://schemas.microsoft.com/office/drawing/2014/main" id="{65843CFF-3437-4FDF-81F5-9946F0196092}"/>
                </a:ext>
              </a:extLst>
            </p:cNvPr>
            <p:cNvSpPr/>
            <p:nvPr/>
          </p:nvSpPr>
          <p:spPr>
            <a:xfrm>
              <a:off x="5935778" y="2372035"/>
              <a:ext cx="275178" cy="257970"/>
            </a:xfrm>
            <a:custGeom>
              <a:avLst/>
              <a:gdLst/>
              <a:ahLst/>
              <a:cxnLst/>
              <a:rect l="l" t="t" r="r" b="b"/>
              <a:pathLst>
                <a:path w="10474" h="9819" extrusionOk="0">
                  <a:moveTo>
                    <a:pt x="7893" y="1"/>
                  </a:moveTo>
                  <a:cubicBezTo>
                    <a:pt x="9815" y="2213"/>
                    <a:pt x="9697" y="5543"/>
                    <a:pt x="7623" y="7617"/>
                  </a:cubicBezTo>
                  <a:cubicBezTo>
                    <a:pt x="6532" y="8704"/>
                    <a:pt x="5100" y="9254"/>
                    <a:pt x="3664" y="9254"/>
                  </a:cubicBezTo>
                  <a:cubicBezTo>
                    <a:pt x="2361" y="9254"/>
                    <a:pt x="1056" y="8801"/>
                    <a:pt x="0" y="7887"/>
                  </a:cubicBezTo>
                  <a:lnTo>
                    <a:pt x="0" y="7887"/>
                  </a:lnTo>
                  <a:cubicBezTo>
                    <a:pt x="1112" y="9170"/>
                    <a:pt x="2669" y="9818"/>
                    <a:pt x="4229" y="9818"/>
                  </a:cubicBezTo>
                  <a:cubicBezTo>
                    <a:pt x="5657" y="9818"/>
                    <a:pt x="7088" y="9275"/>
                    <a:pt x="8185" y="8179"/>
                  </a:cubicBezTo>
                  <a:cubicBezTo>
                    <a:pt x="10474" y="5883"/>
                    <a:pt x="10342" y="2123"/>
                    <a:pt x="7893" y="1"/>
                  </a:cubicBezTo>
                  <a:close/>
                </a:path>
              </a:pathLst>
            </a:custGeom>
            <a:solidFill>
              <a:srgbClr val="BCCA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6083;p67">
              <a:extLst>
                <a:ext uri="{FF2B5EF4-FFF2-40B4-BE49-F238E27FC236}">
                  <a16:creationId xmlns:a16="http://schemas.microsoft.com/office/drawing/2014/main" id="{80FCCCDC-5147-4161-A906-6547943D4922}"/>
                </a:ext>
              </a:extLst>
            </p:cNvPr>
            <p:cNvSpPr/>
            <p:nvPr/>
          </p:nvSpPr>
          <p:spPr>
            <a:xfrm>
              <a:off x="5918097" y="2477546"/>
              <a:ext cx="21333" cy="10430"/>
            </a:xfrm>
            <a:custGeom>
              <a:avLst/>
              <a:gdLst/>
              <a:ahLst/>
              <a:cxnLst/>
              <a:rect l="l" t="t" r="r" b="b"/>
              <a:pathLst>
                <a:path w="812" h="397" extrusionOk="0">
                  <a:moveTo>
                    <a:pt x="264" y="1"/>
                  </a:moveTo>
                  <a:cubicBezTo>
                    <a:pt x="0" y="1"/>
                    <a:pt x="0" y="396"/>
                    <a:pt x="264" y="396"/>
                  </a:cubicBezTo>
                  <a:lnTo>
                    <a:pt x="548" y="396"/>
                  </a:lnTo>
                  <a:cubicBezTo>
                    <a:pt x="812" y="396"/>
                    <a:pt x="812" y="1"/>
                    <a:pt x="548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6084;p67">
              <a:extLst>
                <a:ext uri="{FF2B5EF4-FFF2-40B4-BE49-F238E27FC236}">
                  <a16:creationId xmlns:a16="http://schemas.microsoft.com/office/drawing/2014/main" id="{DB6B1A19-236B-46D1-8142-47C674B8A0E2}"/>
                </a:ext>
              </a:extLst>
            </p:cNvPr>
            <p:cNvSpPr/>
            <p:nvPr/>
          </p:nvSpPr>
          <p:spPr>
            <a:xfrm>
              <a:off x="6041288" y="2591542"/>
              <a:ext cx="10404" cy="17970"/>
            </a:xfrm>
            <a:custGeom>
              <a:avLst/>
              <a:gdLst/>
              <a:ahLst/>
              <a:cxnLst/>
              <a:rect l="l" t="t" r="r" b="b"/>
              <a:pathLst>
                <a:path w="396" h="684" extrusionOk="0">
                  <a:moveTo>
                    <a:pt x="198" y="0"/>
                  </a:moveTo>
                  <a:cubicBezTo>
                    <a:pt x="99" y="0"/>
                    <a:pt x="0" y="66"/>
                    <a:pt x="0" y="198"/>
                  </a:cubicBezTo>
                  <a:lnTo>
                    <a:pt x="0" y="483"/>
                  </a:lnTo>
                  <a:cubicBezTo>
                    <a:pt x="0" y="594"/>
                    <a:pt x="90" y="684"/>
                    <a:pt x="201" y="684"/>
                  </a:cubicBezTo>
                  <a:cubicBezTo>
                    <a:pt x="305" y="684"/>
                    <a:pt x="395" y="594"/>
                    <a:pt x="395" y="483"/>
                  </a:cubicBezTo>
                  <a:lnTo>
                    <a:pt x="395" y="198"/>
                  </a:lnTo>
                  <a:cubicBezTo>
                    <a:pt x="395" y="66"/>
                    <a:pt x="297" y="0"/>
                    <a:pt x="198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6085;p67">
              <a:extLst>
                <a:ext uri="{FF2B5EF4-FFF2-40B4-BE49-F238E27FC236}">
                  <a16:creationId xmlns:a16="http://schemas.microsoft.com/office/drawing/2014/main" id="{9ABED8E4-A18F-404E-89ED-8D8C991EDC9B}"/>
                </a:ext>
              </a:extLst>
            </p:cNvPr>
            <p:cNvSpPr/>
            <p:nvPr/>
          </p:nvSpPr>
          <p:spPr>
            <a:xfrm>
              <a:off x="5953144" y="2391556"/>
              <a:ext cx="19836" cy="15869"/>
            </a:xfrm>
            <a:custGeom>
              <a:avLst/>
              <a:gdLst/>
              <a:ahLst/>
              <a:cxnLst/>
              <a:rect l="l" t="t" r="r" b="b"/>
              <a:pathLst>
                <a:path w="755" h="604" extrusionOk="0">
                  <a:moveTo>
                    <a:pt x="285" y="0"/>
                  </a:moveTo>
                  <a:cubicBezTo>
                    <a:pt x="133" y="0"/>
                    <a:pt x="0" y="196"/>
                    <a:pt x="144" y="340"/>
                  </a:cubicBezTo>
                  <a:lnTo>
                    <a:pt x="345" y="541"/>
                  </a:lnTo>
                  <a:cubicBezTo>
                    <a:pt x="379" y="583"/>
                    <a:pt x="435" y="603"/>
                    <a:pt x="484" y="603"/>
                  </a:cubicBezTo>
                  <a:cubicBezTo>
                    <a:pt x="664" y="603"/>
                    <a:pt x="754" y="388"/>
                    <a:pt x="629" y="264"/>
                  </a:cubicBezTo>
                  <a:lnTo>
                    <a:pt x="421" y="62"/>
                  </a:lnTo>
                  <a:cubicBezTo>
                    <a:pt x="379" y="19"/>
                    <a:pt x="331" y="0"/>
                    <a:pt x="28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6086;p67">
              <a:extLst>
                <a:ext uri="{FF2B5EF4-FFF2-40B4-BE49-F238E27FC236}">
                  <a16:creationId xmlns:a16="http://schemas.microsoft.com/office/drawing/2014/main" id="{6A14F321-6F11-4037-BF60-7DA5A01567D9}"/>
                </a:ext>
              </a:extLst>
            </p:cNvPr>
            <p:cNvSpPr/>
            <p:nvPr/>
          </p:nvSpPr>
          <p:spPr>
            <a:xfrm>
              <a:off x="6119686" y="2557939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285" y="1"/>
                  </a:moveTo>
                  <a:cubicBezTo>
                    <a:pt x="131" y="1"/>
                    <a:pt x="0" y="202"/>
                    <a:pt x="144" y="347"/>
                  </a:cubicBezTo>
                  <a:lnTo>
                    <a:pt x="345" y="548"/>
                  </a:lnTo>
                  <a:cubicBezTo>
                    <a:pt x="380" y="582"/>
                    <a:pt x="429" y="603"/>
                    <a:pt x="484" y="603"/>
                  </a:cubicBezTo>
                  <a:cubicBezTo>
                    <a:pt x="658" y="603"/>
                    <a:pt x="748" y="388"/>
                    <a:pt x="623" y="263"/>
                  </a:cubicBezTo>
                  <a:lnTo>
                    <a:pt x="422" y="62"/>
                  </a:lnTo>
                  <a:cubicBezTo>
                    <a:pt x="379" y="19"/>
                    <a:pt x="331" y="1"/>
                    <a:pt x="28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6087;p67">
              <a:extLst>
                <a:ext uri="{FF2B5EF4-FFF2-40B4-BE49-F238E27FC236}">
                  <a16:creationId xmlns:a16="http://schemas.microsoft.com/office/drawing/2014/main" id="{F9A616D1-8BB0-45C6-99FA-E439A535E5B0}"/>
                </a:ext>
              </a:extLst>
            </p:cNvPr>
            <p:cNvSpPr/>
            <p:nvPr/>
          </p:nvSpPr>
          <p:spPr>
            <a:xfrm>
              <a:off x="6120185" y="2391556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466" y="0"/>
                  </a:moveTo>
                  <a:cubicBezTo>
                    <a:pt x="419" y="0"/>
                    <a:pt x="370" y="19"/>
                    <a:pt x="326" y="62"/>
                  </a:cubicBezTo>
                  <a:lnTo>
                    <a:pt x="125" y="264"/>
                  </a:lnTo>
                  <a:cubicBezTo>
                    <a:pt x="0" y="388"/>
                    <a:pt x="84" y="603"/>
                    <a:pt x="264" y="603"/>
                  </a:cubicBezTo>
                  <a:cubicBezTo>
                    <a:pt x="313" y="603"/>
                    <a:pt x="368" y="583"/>
                    <a:pt x="403" y="541"/>
                  </a:cubicBezTo>
                  <a:lnTo>
                    <a:pt x="604" y="340"/>
                  </a:lnTo>
                  <a:cubicBezTo>
                    <a:pt x="747" y="196"/>
                    <a:pt x="618" y="0"/>
                    <a:pt x="466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6088;p67">
              <a:extLst>
                <a:ext uri="{FF2B5EF4-FFF2-40B4-BE49-F238E27FC236}">
                  <a16:creationId xmlns:a16="http://schemas.microsoft.com/office/drawing/2014/main" id="{301623FF-FCC9-4113-9C87-BBAE1575FAF1}"/>
                </a:ext>
              </a:extLst>
            </p:cNvPr>
            <p:cNvSpPr/>
            <p:nvPr/>
          </p:nvSpPr>
          <p:spPr>
            <a:xfrm>
              <a:off x="5953617" y="2557939"/>
              <a:ext cx="19862" cy="15869"/>
            </a:xfrm>
            <a:custGeom>
              <a:avLst/>
              <a:gdLst/>
              <a:ahLst/>
              <a:cxnLst/>
              <a:rect l="l" t="t" r="r" b="b"/>
              <a:pathLst>
                <a:path w="756" h="604" extrusionOk="0">
                  <a:moveTo>
                    <a:pt x="465" y="1"/>
                  </a:moveTo>
                  <a:cubicBezTo>
                    <a:pt x="418" y="1"/>
                    <a:pt x="370" y="19"/>
                    <a:pt x="327" y="62"/>
                  </a:cubicBezTo>
                  <a:lnTo>
                    <a:pt x="126" y="263"/>
                  </a:lnTo>
                  <a:cubicBezTo>
                    <a:pt x="1" y="388"/>
                    <a:pt x="91" y="603"/>
                    <a:pt x="264" y="603"/>
                  </a:cubicBezTo>
                  <a:cubicBezTo>
                    <a:pt x="320" y="603"/>
                    <a:pt x="368" y="582"/>
                    <a:pt x="403" y="548"/>
                  </a:cubicBezTo>
                  <a:lnTo>
                    <a:pt x="611" y="347"/>
                  </a:lnTo>
                  <a:cubicBezTo>
                    <a:pt x="755" y="202"/>
                    <a:pt x="620" y="1"/>
                    <a:pt x="46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6089;p67">
              <a:extLst>
                <a:ext uri="{FF2B5EF4-FFF2-40B4-BE49-F238E27FC236}">
                  <a16:creationId xmlns:a16="http://schemas.microsoft.com/office/drawing/2014/main" id="{AD788C01-35EA-4508-B478-4E1BA4980E60}"/>
                </a:ext>
              </a:extLst>
            </p:cNvPr>
            <p:cNvSpPr/>
            <p:nvPr/>
          </p:nvSpPr>
          <p:spPr>
            <a:xfrm>
              <a:off x="5927056" y="2429887"/>
              <a:ext cx="21859" cy="13425"/>
            </a:xfrm>
            <a:custGeom>
              <a:avLst/>
              <a:gdLst/>
              <a:ahLst/>
              <a:cxnLst/>
              <a:rect l="l" t="t" r="r" b="b"/>
              <a:pathLst>
                <a:path w="832" h="511" extrusionOk="0">
                  <a:moveTo>
                    <a:pt x="289" y="0"/>
                  </a:moveTo>
                  <a:cubicBezTo>
                    <a:pt x="98" y="0"/>
                    <a:pt x="1" y="295"/>
                    <a:pt x="214" y="386"/>
                  </a:cubicBezTo>
                  <a:lnTo>
                    <a:pt x="478" y="497"/>
                  </a:lnTo>
                  <a:cubicBezTo>
                    <a:pt x="499" y="504"/>
                    <a:pt x="526" y="511"/>
                    <a:pt x="554" y="511"/>
                  </a:cubicBezTo>
                  <a:cubicBezTo>
                    <a:pt x="769" y="511"/>
                    <a:pt x="831" y="213"/>
                    <a:pt x="630" y="129"/>
                  </a:cubicBezTo>
                  <a:lnTo>
                    <a:pt x="374" y="18"/>
                  </a:lnTo>
                  <a:cubicBezTo>
                    <a:pt x="344" y="6"/>
                    <a:pt x="316" y="0"/>
                    <a:pt x="289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6090;p67">
              <a:extLst>
                <a:ext uri="{FF2B5EF4-FFF2-40B4-BE49-F238E27FC236}">
                  <a16:creationId xmlns:a16="http://schemas.microsoft.com/office/drawing/2014/main" id="{AB67AA51-5433-48AC-A3BF-36687F3A76D1}"/>
                </a:ext>
              </a:extLst>
            </p:cNvPr>
            <p:cNvSpPr/>
            <p:nvPr/>
          </p:nvSpPr>
          <p:spPr>
            <a:xfrm>
              <a:off x="6143751" y="2522077"/>
              <a:ext cx="21832" cy="13452"/>
            </a:xfrm>
            <a:custGeom>
              <a:avLst/>
              <a:gdLst/>
              <a:ahLst/>
              <a:cxnLst/>
              <a:rect l="l" t="t" r="r" b="b"/>
              <a:pathLst>
                <a:path w="831" h="512" extrusionOk="0">
                  <a:moveTo>
                    <a:pt x="287" y="0"/>
                  </a:moveTo>
                  <a:cubicBezTo>
                    <a:pt x="97" y="0"/>
                    <a:pt x="1" y="289"/>
                    <a:pt x="213" y="380"/>
                  </a:cubicBezTo>
                  <a:lnTo>
                    <a:pt x="477" y="491"/>
                  </a:lnTo>
                  <a:cubicBezTo>
                    <a:pt x="498" y="505"/>
                    <a:pt x="525" y="512"/>
                    <a:pt x="553" y="512"/>
                  </a:cubicBezTo>
                  <a:cubicBezTo>
                    <a:pt x="768" y="512"/>
                    <a:pt x="831" y="213"/>
                    <a:pt x="629" y="130"/>
                  </a:cubicBezTo>
                  <a:lnTo>
                    <a:pt x="373" y="19"/>
                  </a:lnTo>
                  <a:cubicBezTo>
                    <a:pt x="343" y="6"/>
                    <a:pt x="314" y="0"/>
                    <a:pt x="28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6091;p67">
              <a:extLst>
                <a:ext uri="{FF2B5EF4-FFF2-40B4-BE49-F238E27FC236}">
                  <a16:creationId xmlns:a16="http://schemas.microsoft.com/office/drawing/2014/main" id="{F5B2CBAB-65A6-4126-9B01-0DEADA9E4EBE}"/>
                </a:ext>
              </a:extLst>
            </p:cNvPr>
            <p:cNvSpPr/>
            <p:nvPr/>
          </p:nvSpPr>
          <p:spPr>
            <a:xfrm>
              <a:off x="6084822" y="2365730"/>
              <a:ext cx="15816" cy="17261"/>
            </a:xfrm>
            <a:custGeom>
              <a:avLst/>
              <a:gdLst/>
              <a:ahLst/>
              <a:cxnLst/>
              <a:rect l="l" t="t" r="r" b="b"/>
              <a:pathLst>
                <a:path w="602" h="657" extrusionOk="0">
                  <a:moveTo>
                    <a:pt x="345" y="0"/>
                  </a:moveTo>
                  <a:cubicBezTo>
                    <a:pt x="275" y="0"/>
                    <a:pt x="204" y="37"/>
                    <a:pt x="167" y="123"/>
                  </a:cubicBezTo>
                  <a:lnTo>
                    <a:pt x="56" y="386"/>
                  </a:lnTo>
                  <a:cubicBezTo>
                    <a:pt x="1" y="511"/>
                    <a:pt x="98" y="657"/>
                    <a:pt x="237" y="657"/>
                  </a:cubicBezTo>
                  <a:cubicBezTo>
                    <a:pt x="320" y="657"/>
                    <a:pt x="389" y="608"/>
                    <a:pt x="424" y="539"/>
                  </a:cubicBezTo>
                  <a:lnTo>
                    <a:pt x="535" y="276"/>
                  </a:lnTo>
                  <a:cubicBezTo>
                    <a:pt x="602" y="119"/>
                    <a:pt x="473" y="0"/>
                    <a:pt x="34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6092;p67">
              <a:extLst>
                <a:ext uri="{FF2B5EF4-FFF2-40B4-BE49-F238E27FC236}">
                  <a16:creationId xmlns:a16="http://schemas.microsoft.com/office/drawing/2014/main" id="{E7F0B039-BB1E-49A2-922C-861C6DA56C82}"/>
                </a:ext>
              </a:extLst>
            </p:cNvPr>
            <p:cNvSpPr/>
            <p:nvPr/>
          </p:nvSpPr>
          <p:spPr>
            <a:xfrm>
              <a:off x="5992632" y="2582399"/>
              <a:ext cx="15816" cy="17287"/>
            </a:xfrm>
            <a:custGeom>
              <a:avLst/>
              <a:gdLst/>
              <a:ahLst/>
              <a:cxnLst/>
              <a:rect l="l" t="t" r="r" b="b"/>
              <a:pathLst>
                <a:path w="602" h="658" extrusionOk="0">
                  <a:moveTo>
                    <a:pt x="350" y="0"/>
                  </a:moveTo>
                  <a:cubicBezTo>
                    <a:pt x="280" y="0"/>
                    <a:pt x="211" y="37"/>
                    <a:pt x="174" y="123"/>
                  </a:cubicBezTo>
                  <a:lnTo>
                    <a:pt x="56" y="387"/>
                  </a:lnTo>
                  <a:cubicBezTo>
                    <a:pt x="0" y="511"/>
                    <a:pt x="97" y="657"/>
                    <a:pt x="243" y="657"/>
                  </a:cubicBezTo>
                  <a:cubicBezTo>
                    <a:pt x="319" y="657"/>
                    <a:pt x="396" y="609"/>
                    <a:pt x="423" y="539"/>
                  </a:cubicBezTo>
                  <a:lnTo>
                    <a:pt x="534" y="276"/>
                  </a:lnTo>
                  <a:cubicBezTo>
                    <a:pt x="601" y="119"/>
                    <a:pt x="475" y="0"/>
                    <a:pt x="350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6093;p67">
              <a:extLst>
                <a:ext uri="{FF2B5EF4-FFF2-40B4-BE49-F238E27FC236}">
                  <a16:creationId xmlns:a16="http://schemas.microsoft.com/office/drawing/2014/main" id="{CDA3C80F-B444-43A9-B650-76ACD3014E1A}"/>
                </a:ext>
              </a:extLst>
            </p:cNvPr>
            <p:cNvSpPr/>
            <p:nvPr/>
          </p:nvSpPr>
          <p:spPr>
            <a:xfrm>
              <a:off x="5994445" y="2364758"/>
              <a:ext cx="15527" cy="17524"/>
            </a:xfrm>
            <a:custGeom>
              <a:avLst/>
              <a:gdLst/>
              <a:ahLst/>
              <a:cxnLst/>
              <a:rect l="l" t="t" r="r" b="b"/>
              <a:pathLst>
                <a:path w="591" h="667" extrusionOk="0">
                  <a:moveTo>
                    <a:pt x="255" y="1"/>
                  </a:moveTo>
                  <a:cubicBezTo>
                    <a:pt x="129" y="1"/>
                    <a:pt x="1" y="118"/>
                    <a:pt x="63" y="278"/>
                  </a:cubicBezTo>
                  <a:lnTo>
                    <a:pt x="174" y="541"/>
                  </a:lnTo>
                  <a:cubicBezTo>
                    <a:pt x="202" y="611"/>
                    <a:pt x="271" y="659"/>
                    <a:pt x="354" y="666"/>
                  </a:cubicBezTo>
                  <a:cubicBezTo>
                    <a:pt x="493" y="666"/>
                    <a:pt x="590" y="521"/>
                    <a:pt x="542" y="389"/>
                  </a:cubicBezTo>
                  <a:lnTo>
                    <a:pt x="431" y="125"/>
                  </a:lnTo>
                  <a:cubicBezTo>
                    <a:pt x="396" y="38"/>
                    <a:pt x="326" y="1"/>
                    <a:pt x="25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6094;p67">
              <a:extLst>
                <a:ext uri="{FF2B5EF4-FFF2-40B4-BE49-F238E27FC236}">
                  <a16:creationId xmlns:a16="http://schemas.microsoft.com/office/drawing/2014/main" id="{D2BAADA8-E759-43CE-A3D8-71E03C626F29}"/>
                </a:ext>
              </a:extLst>
            </p:cNvPr>
            <p:cNvSpPr/>
            <p:nvPr/>
          </p:nvSpPr>
          <p:spPr>
            <a:xfrm>
              <a:off x="6082641" y="2583161"/>
              <a:ext cx="15527" cy="17419"/>
            </a:xfrm>
            <a:custGeom>
              <a:avLst/>
              <a:gdLst/>
              <a:ahLst/>
              <a:cxnLst/>
              <a:rect l="l" t="t" r="r" b="b"/>
              <a:pathLst>
                <a:path w="591" h="663" extrusionOk="0">
                  <a:moveTo>
                    <a:pt x="254" y="1"/>
                  </a:moveTo>
                  <a:cubicBezTo>
                    <a:pt x="129" y="1"/>
                    <a:pt x="1" y="119"/>
                    <a:pt x="63" y="274"/>
                  </a:cubicBezTo>
                  <a:lnTo>
                    <a:pt x="174" y="538"/>
                  </a:lnTo>
                  <a:cubicBezTo>
                    <a:pt x="202" y="614"/>
                    <a:pt x="271" y="663"/>
                    <a:pt x="354" y="663"/>
                  </a:cubicBezTo>
                  <a:cubicBezTo>
                    <a:pt x="493" y="663"/>
                    <a:pt x="590" y="524"/>
                    <a:pt x="542" y="392"/>
                  </a:cubicBezTo>
                  <a:lnTo>
                    <a:pt x="431" y="129"/>
                  </a:lnTo>
                  <a:cubicBezTo>
                    <a:pt x="396" y="39"/>
                    <a:pt x="325" y="1"/>
                    <a:pt x="254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6095;p67">
              <a:extLst>
                <a:ext uri="{FF2B5EF4-FFF2-40B4-BE49-F238E27FC236}">
                  <a16:creationId xmlns:a16="http://schemas.microsoft.com/office/drawing/2014/main" id="{5D4C3ECD-F635-4B6E-B294-CAFA9729E7F9}"/>
                </a:ext>
              </a:extLst>
            </p:cNvPr>
            <p:cNvSpPr/>
            <p:nvPr/>
          </p:nvSpPr>
          <p:spPr>
            <a:xfrm>
              <a:off x="6144776" y="2431936"/>
              <a:ext cx="22069" cy="13399"/>
            </a:xfrm>
            <a:custGeom>
              <a:avLst/>
              <a:gdLst/>
              <a:ahLst/>
              <a:cxnLst/>
              <a:rect l="l" t="t" r="r" b="b"/>
              <a:pathLst>
                <a:path w="840" h="510" extrusionOk="0">
                  <a:moveTo>
                    <a:pt x="552" y="1"/>
                  </a:moveTo>
                  <a:cubicBezTo>
                    <a:pt x="527" y="1"/>
                    <a:pt x="500" y="6"/>
                    <a:pt x="473" y="17"/>
                  </a:cubicBezTo>
                  <a:lnTo>
                    <a:pt x="209" y="128"/>
                  </a:lnTo>
                  <a:cubicBezTo>
                    <a:pt x="1" y="204"/>
                    <a:pt x="63" y="509"/>
                    <a:pt x="285" y="509"/>
                  </a:cubicBezTo>
                  <a:cubicBezTo>
                    <a:pt x="306" y="509"/>
                    <a:pt x="334" y="502"/>
                    <a:pt x="355" y="495"/>
                  </a:cubicBezTo>
                  <a:lnTo>
                    <a:pt x="618" y="384"/>
                  </a:lnTo>
                  <a:cubicBezTo>
                    <a:pt x="839" y="298"/>
                    <a:pt x="745" y="1"/>
                    <a:pt x="552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6096;p67">
              <a:extLst>
                <a:ext uri="{FF2B5EF4-FFF2-40B4-BE49-F238E27FC236}">
                  <a16:creationId xmlns:a16="http://schemas.microsoft.com/office/drawing/2014/main" id="{162ADBCE-35D3-432C-9701-198894247B0D}"/>
                </a:ext>
              </a:extLst>
            </p:cNvPr>
            <p:cNvSpPr/>
            <p:nvPr/>
          </p:nvSpPr>
          <p:spPr>
            <a:xfrm>
              <a:off x="5926530" y="2520081"/>
              <a:ext cx="21964" cy="13268"/>
            </a:xfrm>
            <a:custGeom>
              <a:avLst/>
              <a:gdLst/>
              <a:ahLst/>
              <a:cxnLst/>
              <a:rect l="l" t="t" r="r" b="b"/>
              <a:pathLst>
                <a:path w="836" h="505" extrusionOk="0">
                  <a:moveTo>
                    <a:pt x="553" y="1"/>
                  </a:moveTo>
                  <a:cubicBezTo>
                    <a:pt x="527" y="1"/>
                    <a:pt x="499" y="6"/>
                    <a:pt x="470" y="19"/>
                  </a:cubicBezTo>
                  <a:lnTo>
                    <a:pt x="206" y="123"/>
                  </a:lnTo>
                  <a:cubicBezTo>
                    <a:pt x="1" y="205"/>
                    <a:pt x="59" y="504"/>
                    <a:pt x="275" y="504"/>
                  </a:cubicBezTo>
                  <a:cubicBezTo>
                    <a:pt x="278" y="504"/>
                    <a:pt x="280" y="504"/>
                    <a:pt x="283" y="504"/>
                  </a:cubicBezTo>
                  <a:lnTo>
                    <a:pt x="276" y="504"/>
                  </a:lnTo>
                  <a:cubicBezTo>
                    <a:pt x="303" y="504"/>
                    <a:pt x="331" y="504"/>
                    <a:pt x="352" y="490"/>
                  </a:cubicBezTo>
                  <a:lnTo>
                    <a:pt x="616" y="386"/>
                  </a:lnTo>
                  <a:cubicBezTo>
                    <a:pt x="835" y="301"/>
                    <a:pt x="744" y="1"/>
                    <a:pt x="553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3" name="Google Shape;6464;p67">
            <a:extLst>
              <a:ext uri="{FF2B5EF4-FFF2-40B4-BE49-F238E27FC236}">
                <a16:creationId xmlns:a16="http://schemas.microsoft.com/office/drawing/2014/main" id="{B4AAFC87-4409-CD41-908B-0540148241AB}"/>
              </a:ext>
            </a:extLst>
          </p:cNvPr>
          <p:cNvGrpSpPr/>
          <p:nvPr/>
        </p:nvGrpSpPr>
        <p:grpSpPr>
          <a:xfrm>
            <a:off x="3225630" y="6107539"/>
            <a:ext cx="495955" cy="495955"/>
            <a:chOff x="4674908" y="3682271"/>
            <a:chExt cx="371966" cy="371966"/>
          </a:xfrm>
        </p:grpSpPr>
        <p:sp>
          <p:nvSpPr>
            <p:cNvPr id="54" name="Google Shape;6465;p67">
              <a:extLst>
                <a:ext uri="{FF2B5EF4-FFF2-40B4-BE49-F238E27FC236}">
                  <a16:creationId xmlns:a16="http://schemas.microsoft.com/office/drawing/2014/main" id="{7574AB2C-4394-9A40-9860-04309BE367EF}"/>
                </a:ext>
              </a:extLst>
            </p:cNvPr>
            <p:cNvSpPr/>
            <p:nvPr/>
          </p:nvSpPr>
          <p:spPr>
            <a:xfrm>
              <a:off x="4674908" y="3682271"/>
              <a:ext cx="371966" cy="371966"/>
            </a:xfrm>
            <a:custGeom>
              <a:avLst/>
              <a:gdLst/>
              <a:ahLst/>
              <a:cxnLst/>
              <a:rect l="l" t="t" r="r" b="b"/>
              <a:pathLst>
                <a:path w="14158" h="14158" extrusionOk="0">
                  <a:moveTo>
                    <a:pt x="2394" y="1"/>
                  </a:moveTo>
                  <a:cubicBezTo>
                    <a:pt x="1069" y="1"/>
                    <a:pt x="1" y="1076"/>
                    <a:pt x="1" y="2401"/>
                  </a:cubicBezTo>
                  <a:lnTo>
                    <a:pt x="1" y="11765"/>
                  </a:lnTo>
                  <a:cubicBezTo>
                    <a:pt x="1" y="13083"/>
                    <a:pt x="1076" y="14158"/>
                    <a:pt x="2394" y="14158"/>
                  </a:cubicBezTo>
                  <a:lnTo>
                    <a:pt x="11757" y="14158"/>
                  </a:lnTo>
                  <a:cubicBezTo>
                    <a:pt x="13082" y="14158"/>
                    <a:pt x="14157" y="13083"/>
                    <a:pt x="14157" y="11758"/>
                  </a:cubicBezTo>
                  <a:lnTo>
                    <a:pt x="14157" y="2394"/>
                  </a:lnTo>
                  <a:cubicBezTo>
                    <a:pt x="14150" y="1076"/>
                    <a:pt x="13082" y="1"/>
                    <a:pt x="11757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6466;p67">
              <a:extLst>
                <a:ext uri="{FF2B5EF4-FFF2-40B4-BE49-F238E27FC236}">
                  <a16:creationId xmlns:a16="http://schemas.microsoft.com/office/drawing/2014/main" id="{0D10616C-C453-F140-81E5-E9426EE81EE0}"/>
                </a:ext>
              </a:extLst>
            </p:cNvPr>
            <p:cNvSpPr/>
            <p:nvPr/>
          </p:nvSpPr>
          <p:spPr>
            <a:xfrm>
              <a:off x="4690934" y="3698140"/>
              <a:ext cx="339887" cy="340071"/>
            </a:xfrm>
            <a:custGeom>
              <a:avLst/>
              <a:gdLst/>
              <a:ahLst/>
              <a:cxnLst/>
              <a:rect l="l" t="t" r="r" b="b"/>
              <a:pathLst>
                <a:path w="12937" h="12944" extrusionOk="0">
                  <a:moveTo>
                    <a:pt x="1784" y="0"/>
                  </a:moveTo>
                  <a:cubicBezTo>
                    <a:pt x="799" y="0"/>
                    <a:pt x="1" y="805"/>
                    <a:pt x="1" y="1790"/>
                  </a:cubicBezTo>
                  <a:lnTo>
                    <a:pt x="1" y="11154"/>
                  </a:lnTo>
                  <a:cubicBezTo>
                    <a:pt x="1" y="12139"/>
                    <a:pt x="799" y="12943"/>
                    <a:pt x="1784" y="12943"/>
                  </a:cubicBezTo>
                  <a:lnTo>
                    <a:pt x="11147" y="12943"/>
                  </a:lnTo>
                  <a:cubicBezTo>
                    <a:pt x="12139" y="12943"/>
                    <a:pt x="12937" y="12146"/>
                    <a:pt x="12937" y="11154"/>
                  </a:cubicBezTo>
                  <a:lnTo>
                    <a:pt x="12937" y="1790"/>
                  </a:lnTo>
                  <a:cubicBezTo>
                    <a:pt x="12937" y="805"/>
                    <a:pt x="12139" y="0"/>
                    <a:pt x="11147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6467;p67">
              <a:extLst>
                <a:ext uri="{FF2B5EF4-FFF2-40B4-BE49-F238E27FC236}">
                  <a16:creationId xmlns:a16="http://schemas.microsoft.com/office/drawing/2014/main" id="{9478BF90-876E-EA44-9730-AB30B4954EE6}"/>
                </a:ext>
              </a:extLst>
            </p:cNvPr>
            <p:cNvSpPr/>
            <p:nvPr/>
          </p:nvSpPr>
          <p:spPr>
            <a:xfrm>
              <a:off x="4802829" y="3742409"/>
              <a:ext cx="103908" cy="89169"/>
            </a:xfrm>
            <a:custGeom>
              <a:avLst/>
              <a:gdLst/>
              <a:ahLst/>
              <a:cxnLst/>
              <a:rect l="l" t="t" r="r" b="b"/>
              <a:pathLst>
                <a:path w="3955" h="3394" extrusionOk="0">
                  <a:moveTo>
                    <a:pt x="2262" y="1"/>
                  </a:moveTo>
                  <a:cubicBezTo>
                    <a:pt x="757" y="1"/>
                    <a:pt x="1" y="1825"/>
                    <a:pt x="1069" y="2893"/>
                  </a:cubicBezTo>
                  <a:cubicBezTo>
                    <a:pt x="1414" y="3239"/>
                    <a:pt x="1838" y="3393"/>
                    <a:pt x="2254" y="3393"/>
                  </a:cubicBezTo>
                  <a:cubicBezTo>
                    <a:pt x="3122" y="3393"/>
                    <a:pt x="3954" y="2716"/>
                    <a:pt x="3954" y="1693"/>
                  </a:cubicBezTo>
                  <a:cubicBezTo>
                    <a:pt x="3954" y="764"/>
                    <a:pt x="3198" y="1"/>
                    <a:pt x="2262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6468;p67">
              <a:extLst>
                <a:ext uri="{FF2B5EF4-FFF2-40B4-BE49-F238E27FC236}">
                  <a16:creationId xmlns:a16="http://schemas.microsoft.com/office/drawing/2014/main" id="{60D57C72-DA36-FC4B-A8B4-1C807465E578}"/>
                </a:ext>
              </a:extLst>
            </p:cNvPr>
            <p:cNvSpPr/>
            <p:nvPr/>
          </p:nvSpPr>
          <p:spPr>
            <a:xfrm>
              <a:off x="4789167" y="3855591"/>
              <a:ext cx="143448" cy="138509"/>
            </a:xfrm>
            <a:custGeom>
              <a:avLst/>
              <a:gdLst/>
              <a:ahLst/>
              <a:cxnLst/>
              <a:rect l="l" t="t" r="r" b="b"/>
              <a:pathLst>
                <a:path w="5460" h="5272" extrusionOk="0">
                  <a:moveTo>
                    <a:pt x="403" y="0"/>
                  </a:moveTo>
                  <a:cubicBezTo>
                    <a:pt x="181" y="0"/>
                    <a:pt x="1" y="181"/>
                    <a:pt x="1" y="403"/>
                  </a:cubicBezTo>
                  <a:lnTo>
                    <a:pt x="1" y="957"/>
                  </a:lnTo>
                  <a:cubicBezTo>
                    <a:pt x="1" y="1179"/>
                    <a:pt x="181" y="1360"/>
                    <a:pt x="403" y="1360"/>
                  </a:cubicBezTo>
                  <a:lnTo>
                    <a:pt x="764" y="1360"/>
                  </a:lnTo>
                  <a:cubicBezTo>
                    <a:pt x="986" y="1360"/>
                    <a:pt x="1166" y="1533"/>
                    <a:pt x="1166" y="1755"/>
                  </a:cubicBezTo>
                  <a:lnTo>
                    <a:pt x="1166" y="3517"/>
                  </a:lnTo>
                  <a:cubicBezTo>
                    <a:pt x="1166" y="3732"/>
                    <a:pt x="986" y="3912"/>
                    <a:pt x="764" y="3912"/>
                  </a:cubicBezTo>
                  <a:lnTo>
                    <a:pt x="514" y="3912"/>
                  </a:lnTo>
                  <a:cubicBezTo>
                    <a:pt x="292" y="3912"/>
                    <a:pt x="112" y="4093"/>
                    <a:pt x="112" y="4315"/>
                  </a:cubicBezTo>
                  <a:lnTo>
                    <a:pt x="112" y="4869"/>
                  </a:lnTo>
                  <a:cubicBezTo>
                    <a:pt x="112" y="5091"/>
                    <a:pt x="292" y="5272"/>
                    <a:pt x="514" y="5272"/>
                  </a:cubicBezTo>
                  <a:lnTo>
                    <a:pt x="5057" y="5272"/>
                  </a:lnTo>
                  <a:cubicBezTo>
                    <a:pt x="5279" y="5272"/>
                    <a:pt x="5459" y="5091"/>
                    <a:pt x="5459" y="4869"/>
                  </a:cubicBezTo>
                  <a:lnTo>
                    <a:pt x="5459" y="4321"/>
                  </a:lnTo>
                  <a:cubicBezTo>
                    <a:pt x="5459" y="4100"/>
                    <a:pt x="5279" y="3919"/>
                    <a:pt x="5057" y="3919"/>
                  </a:cubicBezTo>
                  <a:lnTo>
                    <a:pt x="4807" y="3919"/>
                  </a:lnTo>
                  <a:cubicBezTo>
                    <a:pt x="4585" y="3919"/>
                    <a:pt x="4405" y="3739"/>
                    <a:pt x="4405" y="3517"/>
                  </a:cubicBezTo>
                  <a:lnTo>
                    <a:pt x="4405" y="403"/>
                  </a:lnTo>
                  <a:cubicBezTo>
                    <a:pt x="4405" y="181"/>
                    <a:pt x="4225" y="0"/>
                    <a:pt x="4003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8" name="Text Placeholder 4">
            <a:extLst>
              <a:ext uri="{FF2B5EF4-FFF2-40B4-BE49-F238E27FC236}">
                <a16:creationId xmlns:a16="http://schemas.microsoft.com/office/drawing/2014/main" id="{84EE2DD8-03A2-D641-A6A0-9F8B6689F1C7}"/>
              </a:ext>
            </a:extLst>
          </p:cNvPr>
          <p:cNvSpPr txBox="1">
            <a:spLocks/>
          </p:cNvSpPr>
          <p:nvPr/>
        </p:nvSpPr>
        <p:spPr>
          <a:xfrm>
            <a:off x="3706326" y="5836968"/>
            <a:ext cx="4354978" cy="1100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pPr marL="203195" indent="0" defTabSz="1219170">
              <a:buClr>
                <a:prstClr val="white"/>
              </a:buClr>
              <a:buNone/>
              <a:defRPr/>
            </a:pPr>
            <a:r>
              <a:rPr lang="en-US" sz="3200" b="1" kern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You are in Cohort ??</a:t>
            </a:r>
            <a:endParaRPr lang="en-US" sz="3200" b="1" i="1" kern="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AF46D5-A3C1-3349-B335-4273B11969F0}"/>
              </a:ext>
            </a:extLst>
          </p:cNvPr>
          <p:cNvSpPr txBox="1"/>
          <p:nvPr/>
        </p:nvSpPr>
        <p:spPr>
          <a:xfrm>
            <a:off x="10589480" y="6067928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 minute</a:t>
            </a:r>
          </a:p>
        </p:txBody>
      </p:sp>
      <p:pic>
        <p:nvPicPr>
          <p:cNvPr id="31" name="Picture 51" descr="Qr code&#10;&#10;Description automatically generated">
            <a:extLst>
              <a:ext uri="{FF2B5EF4-FFF2-40B4-BE49-F238E27FC236}">
                <a16:creationId xmlns:a16="http://schemas.microsoft.com/office/drawing/2014/main" id="{89675025-45E6-4EFB-A35E-EFF3D3FE72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244" y="1798878"/>
            <a:ext cx="4142116" cy="415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301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54"/>
          <p:cNvSpPr txBox="1">
            <a:spLocks noGrp="1"/>
          </p:cNvSpPr>
          <p:nvPr>
            <p:ph type="title"/>
          </p:nvPr>
        </p:nvSpPr>
        <p:spPr>
          <a:xfrm>
            <a:off x="455779" y="590547"/>
            <a:ext cx="11378651" cy="845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/>
              <a:t> HELPFUL RESOURCES</a:t>
            </a:r>
            <a:endParaRPr dirty="0"/>
          </a:p>
        </p:txBody>
      </p:sp>
      <p:cxnSp>
        <p:nvCxnSpPr>
          <p:cNvPr id="1014" name="Google Shape;1014;p54"/>
          <p:cNvCxnSpPr>
            <a:cxnSpLocks/>
          </p:cNvCxnSpPr>
          <p:nvPr/>
        </p:nvCxnSpPr>
        <p:spPr>
          <a:xfrm>
            <a:off x="4062848" y="6256792"/>
            <a:ext cx="3968393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2" name="Google Shape;1013;p54">
            <a:extLst>
              <a:ext uri="{FF2B5EF4-FFF2-40B4-BE49-F238E27FC236}">
                <a16:creationId xmlns:a16="http://schemas.microsoft.com/office/drawing/2014/main" id="{1F80FC8A-824C-084C-83E0-413165DCA5D7}"/>
              </a:ext>
            </a:extLst>
          </p:cNvPr>
          <p:cNvSpPr txBox="1">
            <a:spLocks/>
          </p:cNvSpPr>
          <p:nvPr/>
        </p:nvSpPr>
        <p:spPr>
          <a:xfrm flipH="1">
            <a:off x="5560553" y="1803900"/>
            <a:ext cx="5639904" cy="4085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numCol="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pPr marL="0" indent="0" defTabSz="1219140">
              <a:spcAft>
                <a:spcPts val="800"/>
              </a:spcAft>
              <a:buClr>
                <a:srgbClr val="FFFFFF"/>
              </a:buClr>
              <a:defRPr/>
            </a:pPr>
            <a:r>
              <a:rPr lang="en-US" sz="2133" b="1" dirty="0">
                <a:solidFill>
                  <a:srgbClr val="00ACC2">
                    <a:lumMod val="40000"/>
                    <a:lumOff val="60000"/>
                  </a:srgbClr>
                </a:solidFill>
              </a:rPr>
              <a:t>RESOURCES:</a:t>
            </a:r>
          </a:p>
          <a:p>
            <a:pPr marL="342900" indent="-342900" defTabSz="1219140">
              <a:spcAft>
                <a:spcPts val="800"/>
              </a:spcAft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r>
              <a:rPr lang="en-US" sz="2133" dirty="0">
                <a:solidFill>
                  <a:srgbClr val="00ACC2">
                    <a:lumMod val="40000"/>
                    <a:lumOff val="60000"/>
                  </a:srgbClr>
                </a:solidFill>
              </a:rPr>
              <a:t>A 5 Point Intervention Approach for Enhancing Equity in School Discipline</a:t>
            </a:r>
          </a:p>
          <a:p>
            <a:pPr marL="342900" indent="-342900" defTabSz="1219140">
              <a:spcAft>
                <a:spcPts val="800"/>
              </a:spcAft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r>
              <a:rPr lang="en-US" sz="2133" dirty="0">
                <a:solidFill>
                  <a:srgbClr val="00ACC2">
                    <a:lumMod val="40000"/>
                    <a:lumOff val="60000"/>
                  </a:srgbClr>
                </a:solidFill>
              </a:rPr>
              <a:t>Examples of Engaging Instruction to Increase Equity in Education</a:t>
            </a:r>
          </a:p>
          <a:p>
            <a:pPr marL="342900" indent="-342900" defTabSz="1219140">
              <a:spcAft>
                <a:spcPts val="800"/>
              </a:spcAft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r>
              <a:rPr lang="en-US" sz="2133" dirty="0">
                <a:solidFill>
                  <a:srgbClr val="00ACC2">
                    <a:lumMod val="40000"/>
                    <a:lumOff val="60000"/>
                  </a:srgbClr>
                </a:solidFill>
              </a:rPr>
              <a:t>Video: SWIS Equity Report: Risk Index</a:t>
            </a:r>
          </a:p>
          <a:p>
            <a:pPr marL="482588" indent="-342891">
              <a:buFont typeface="Arial" panose="020B0604020202020204" pitchFamily="34" charset="0"/>
              <a:buChar char="•"/>
            </a:pP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21" name="Google Shape;1005;p54">
            <a:extLst>
              <a:ext uri="{FF2B5EF4-FFF2-40B4-BE49-F238E27FC236}">
                <a16:creationId xmlns:a16="http://schemas.microsoft.com/office/drawing/2014/main" id="{9E3B9A76-5B52-0E4A-B322-29D3648D9FEF}"/>
              </a:ext>
            </a:extLst>
          </p:cNvPr>
          <p:cNvGrpSpPr/>
          <p:nvPr/>
        </p:nvGrpSpPr>
        <p:grpSpPr>
          <a:xfrm>
            <a:off x="2085286" y="1900667"/>
            <a:ext cx="3128599" cy="3988372"/>
            <a:chOff x="3580725" y="2020075"/>
            <a:chExt cx="1344925" cy="1786275"/>
          </a:xfrm>
        </p:grpSpPr>
        <p:sp>
          <p:nvSpPr>
            <p:cNvPr id="22" name="Google Shape;1006;p54">
              <a:extLst>
                <a:ext uri="{FF2B5EF4-FFF2-40B4-BE49-F238E27FC236}">
                  <a16:creationId xmlns:a16="http://schemas.microsoft.com/office/drawing/2014/main" id="{71B709D9-82A6-2B4A-AB46-2205A27E2295}"/>
                </a:ext>
              </a:extLst>
            </p:cNvPr>
            <p:cNvSpPr/>
            <p:nvPr/>
          </p:nvSpPr>
          <p:spPr>
            <a:xfrm>
              <a:off x="3681925" y="2020075"/>
              <a:ext cx="1243725" cy="1786275"/>
            </a:xfrm>
            <a:custGeom>
              <a:avLst/>
              <a:gdLst/>
              <a:ahLst/>
              <a:cxnLst/>
              <a:rect l="l" t="t" r="r" b="b"/>
              <a:pathLst>
                <a:path w="49749" h="71451" extrusionOk="0">
                  <a:moveTo>
                    <a:pt x="1574" y="1"/>
                  </a:moveTo>
                  <a:cubicBezTo>
                    <a:pt x="706" y="1"/>
                    <a:pt x="1" y="706"/>
                    <a:pt x="1" y="1574"/>
                  </a:cubicBezTo>
                  <a:lnTo>
                    <a:pt x="1" y="69877"/>
                  </a:lnTo>
                  <a:cubicBezTo>
                    <a:pt x="1" y="70746"/>
                    <a:pt x="706" y="71451"/>
                    <a:pt x="1574" y="71451"/>
                  </a:cubicBezTo>
                  <a:lnTo>
                    <a:pt x="48175" y="71451"/>
                  </a:lnTo>
                  <a:cubicBezTo>
                    <a:pt x="49044" y="71451"/>
                    <a:pt x="49748" y="70746"/>
                    <a:pt x="49748" y="69877"/>
                  </a:cubicBezTo>
                  <a:lnTo>
                    <a:pt x="49748" y="1574"/>
                  </a:lnTo>
                  <a:cubicBezTo>
                    <a:pt x="49748" y="706"/>
                    <a:pt x="49044" y="1"/>
                    <a:pt x="48175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defRPr/>
              </a:pPr>
              <a:endParaRPr>
                <a:solidFill>
                  <a:srgbClr val="0D0F41"/>
                </a:solidFill>
              </a:endParaRPr>
            </a:p>
          </p:txBody>
        </p:sp>
        <p:sp>
          <p:nvSpPr>
            <p:cNvPr id="23" name="Google Shape;1007;p54">
              <a:extLst>
                <a:ext uri="{FF2B5EF4-FFF2-40B4-BE49-F238E27FC236}">
                  <a16:creationId xmlns:a16="http://schemas.microsoft.com/office/drawing/2014/main" id="{AA87A6D8-49C3-A54C-9E71-F4B3A0FEB9B3}"/>
                </a:ext>
              </a:extLst>
            </p:cNvPr>
            <p:cNvSpPr/>
            <p:nvPr/>
          </p:nvSpPr>
          <p:spPr>
            <a:xfrm>
              <a:off x="3580725" y="2020075"/>
              <a:ext cx="1250250" cy="1786275"/>
            </a:xfrm>
            <a:custGeom>
              <a:avLst/>
              <a:gdLst/>
              <a:ahLst/>
              <a:cxnLst/>
              <a:rect l="l" t="t" r="r" b="b"/>
              <a:pathLst>
                <a:path w="50010" h="71451" extrusionOk="0">
                  <a:moveTo>
                    <a:pt x="2527" y="1"/>
                  </a:moveTo>
                  <a:cubicBezTo>
                    <a:pt x="1147" y="1"/>
                    <a:pt x="33" y="1109"/>
                    <a:pt x="0" y="2492"/>
                  </a:cubicBezTo>
                  <a:lnTo>
                    <a:pt x="0" y="68975"/>
                  </a:lnTo>
                  <a:cubicBezTo>
                    <a:pt x="33" y="70358"/>
                    <a:pt x="1147" y="71451"/>
                    <a:pt x="2526" y="71451"/>
                  </a:cubicBezTo>
                  <a:cubicBezTo>
                    <a:pt x="2537" y="71451"/>
                    <a:pt x="2547" y="71451"/>
                    <a:pt x="2557" y="71451"/>
                  </a:cubicBezTo>
                  <a:lnTo>
                    <a:pt x="50010" y="71451"/>
                  </a:lnTo>
                  <a:lnTo>
                    <a:pt x="50010" y="1"/>
                  </a:lnTo>
                  <a:lnTo>
                    <a:pt x="2557" y="1"/>
                  </a:lnTo>
                  <a:cubicBezTo>
                    <a:pt x="2547" y="1"/>
                    <a:pt x="2537" y="1"/>
                    <a:pt x="2527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defRPr/>
              </a:pPr>
              <a:endParaRPr>
                <a:solidFill>
                  <a:srgbClr val="0D0F41"/>
                </a:solidFill>
              </a:endParaRPr>
            </a:p>
          </p:txBody>
        </p:sp>
        <p:sp>
          <p:nvSpPr>
            <p:cNvPr id="24" name="Google Shape;1008;p54">
              <a:extLst>
                <a:ext uri="{FF2B5EF4-FFF2-40B4-BE49-F238E27FC236}">
                  <a16:creationId xmlns:a16="http://schemas.microsoft.com/office/drawing/2014/main" id="{E0827C78-34E4-EF48-9AC0-B4FADF42AD67}"/>
                </a:ext>
              </a:extLst>
            </p:cNvPr>
            <p:cNvSpPr/>
            <p:nvPr/>
          </p:nvSpPr>
          <p:spPr>
            <a:xfrm>
              <a:off x="3680303" y="2113921"/>
              <a:ext cx="1140025" cy="1511564"/>
            </a:xfrm>
            <a:custGeom>
              <a:avLst/>
              <a:gdLst/>
              <a:ahLst/>
              <a:cxnLst/>
              <a:rect l="l" t="t" r="r" b="b"/>
              <a:pathLst>
                <a:path w="45601" h="60944" extrusionOk="0">
                  <a:moveTo>
                    <a:pt x="426" y="1"/>
                  </a:moveTo>
                  <a:cubicBezTo>
                    <a:pt x="197" y="1"/>
                    <a:pt x="0" y="181"/>
                    <a:pt x="0" y="427"/>
                  </a:cubicBezTo>
                  <a:lnTo>
                    <a:pt x="0" y="60534"/>
                  </a:lnTo>
                  <a:cubicBezTo>
                    <a:pt x="0" y="60763"/>
                    <a:pt x="197" y="60943"/>
                    <a:pt x="426" y="60943"/>
                  </a:cubicBezTo>
                  <a:lnTo>
                    <a:pt x="45191" y="60943"/>
                  </a:lnTo>
                  <a:cubicBezTo>
                    <a:pt x="45421" y="60943"/>
                    <a:pt x="45601" y="60763"/>
                    <a:pt x="45601" y="60534"/>
                  </a:cubicBezTo>
                  <a:lnTo>
                    <a:pt x="45601" y="427"/>
                  </a:lnTo>
                  <a:cubicBezTo>
                    <a:pt x="45601" y="181"/>
                    <a:pt x="45421" y="1"/>
                    <a:pt x="4519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defRPr/>
              </a:pPr>
              <a:endParaRPr>
                <a:solidFill>
                  <a:srgbClr val="0D0F41"/>
                </a:solidFill>
              </a:endParaRPr>
            </a:p>
          </p:txBody>
        </p:sp>
        <p:sp>
          <p:nvSpPr>
            <p:cNvPr id="25" name="Google Shape;1009;p54">
              <a:extLst>
                <a:ext uri="{FF2B5EF4-FFF2-40B4-BE49-F238E27FC236}">
                  <a16:creationId xmlns:a16="http://schemas.microsoft.com/office/drawing/2014/main" id="{1014025B-D1B7-FA4D-A0C8-D9253E148BC5}"/>
                </a:ext>
              </a:extLst>
            </p:cNvPr>
            <p:cNvSpPr/>
            <p:nvPr/>
          </p:nvSpPr>
          <p:spPr>
            <a:xfrm>
              <a:off x="4237099" y="2051650"/>
              <a:ext cx="28700" cy="24925"/>
            </a:xfrm>
            <a:custGeom>
              <a:avLst/>
              <a:gdLst/>
              <a:ahLst/>
              <a:cxnLst/>
              <a:rect l="l" t="t" r="r" b="b"/>
              <a:pathLst>
                <a:path w="1148" h="997" extrusionOk="0">
                  <a:moveTo>
                    <a:pt x="492" y="0"/>
                  </a:moveTo>
                  <a:cubicBezTo>
                    <a:pt x="214" y="0"/>
                    <a:pt x="0" y="230"/>
                    <a:pt x="0" y="508"/>
                  </a:cubicBezTo>
                  <a:cubicBezTo>
                    <a:pt x="0" y="798"/>
                    <a:pt x="243" y="996"/>
                    <a:pt x="496" y="996"/>
                  </a:cubicBezTo>
                  <a:cubicBezTo>
                    <a:pt x="615" y="996"/>
                    <a:pt x="737" y="952"/>
                    <a:pt x="836" y="852"/>
                  </a:cubicBezTo>
                  <a:cubicBezTo>
                    <a:pt x="1148" y="541"/>
                    <a:pt x="935" y="0"/>
                    <a:pt x="4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defRPr/>
              </a:pPr>
              <a:endParaRPr>
                <a:solidFill>
                  <a:srgbClr val="0D0F41"/>
                </a:solidFill>
              </a:endParaRPr>
            </a:p>
          </p:txBody>
        </p:sp>
        <p:sp>
          <p:nvSpPr>
            <p:cNvPr id="26" name="Google Shape;1010;p54">
              <a:extLst>
                <a:ext uri="{FF2B5EF4-FFF2-40B4-BE49-F238E27FC236}">
                  <a16:creationId xmlns:a16="http://schemas.microsoft.com/office/drawing/2014/main" id="{37FC96D6-BC24-2947-AA35-0BFCE4EBCE89}"/>
                </a:ext>
              </a:extLst>
            </p:cNvPr>
            <p:cNvSpPr/>
            <p:nvPr/>
          </p:nvSpPr>
          <p:spPr>
            <a:xfrm>
              <a:off x="4179825" y="3667150"/>
              <a:ext cx="125000" cy="106825"/>
            </a:xfrm>
            <a:custGeom>
              <a:avLst/>
              <a:gdLst/>
              <a:ahLst/>
              <a:cxnLst/>
              <a:rect l="l" t="t" r="r" b="b"/>
              <a:pathLst>
                <a:path w="5000" h="4273" extrusionOk="0">
                  <a:moveTo>
                    <a:pt x="2869" y="355"/>
                  </a:moveTo>
                  <a:cubicBezTo>
                    <a:pt x="3836" y="355"/>
                    <a:pt x="4639" y="1158"/>
                    <a:pt x="4639" y="2142"/>
                  </a:cubicBezTo>
                  <a:cubicBezTo>
                    <a:pt x="4639" y="3206"/>
                    <a:pt x="3762" y="3917"/>
                    <a:pt x="2850" y="3917"/>
                  </a:cubicBezTo>
                  <a:cubicBezTo>
                    <a:pt x="2413" y="3917"/>
                    <a:pt x="1968" y="3754"/>
                    <a:pt x="1607" y="3387"/>
                  </a:cubicBezTo>
                  <a:cubicBezTo>
                    <a:pt x="492" y="2273"/>
                    <a:pt x="1279" y="355"/>
                    <a:pt x="2869" y="355"/>
                  </a:cubicBezTo>
                  <a:close/>
                  <a:moveTo>
                    <a:pt x="2849" y="1"/>
                  </a:moveTo>
                  <a:cubicBezTo>
                    <a:pt x="2320" y="1"/>
                    <a:pt x="1781" y="197"/>
                    <a:pt x="1344" y="634"/>
                  </a:cubicBezTo>
                  <a:cubicBezTo>
                    <a:pt x="0" y="1978"/>
                    <a:pt x="967" y="4273"/>
                    <a:pt x="2869" y="4273"/>
                  </a:cubicBezTo>
                  <a:cubicBezTo>
                    <a:pt x="4049" y="4273"/>
                    <a:pt x="5000" y="3306"/>
                    <a:pt x="5000" y="2142"/>
                  </a:cubicBezTo>
                  <a:cubicBezTo>
                    <a:pt x="5000" y="847"/>
                    <a:pt x="3946" y="1"/>
                    <a:pt x="28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defRPr/>
              </a:pPr>
              <a:endParaRPr>
                <a:solidFill>
                  <a:srgbClr val="0D0F41"/>
                </a:solidFill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280E53A-4006-824E-8EAE-D50419415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0407" y="2098022"/>
            <a:ext cx="2625897" cy="348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449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8"/>
          <p:cNvSpPr/>
          <p:nvPr/>
        </p:nvSpPr>
        <p:spPr>
          <a:xfrm>
            <a:off x="3007000" y="1188984"/>
            <a:ext cx="2394400" cy="2394400"/>
          </a:xfrm>
          <a:prstGeom prst="donut">
            <a:avLst>
              <a:gd name="adj" fmla="val 4516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80" name="Google Shape;480;p38"/>
          <p:cNvSpPr txBox="1">
            <a:spLocks noGrp="1"/>
          </p:cNvSpPr>
          <p:nvPr>
            <p:ph type="title"/>
          </p:nvPr>
        </p:nvSpPr>
        <p:spPr>
          <a:xfrm rot="-294">
            <a:off x="684739" y="4024912"/>
            <a:ext cx="7029196" cy="215476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6000" b="1" dirty="0"/>
              <a:t>Glows &amp; Grows</a:t>
            </a:r>
            <a:endParaRPr sz="60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69406C-0E34-4163-8B3C-9A7B3412C29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82381" y="6066333"/>
            <a:ext cx="2833687" cy="7032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6524630-6598-432B-B3E9-0700A333F9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5331" y="1623918"/>
            <a:ext cx="1487971" cy="153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7583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66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9900E1-52DF-4869-AC2D-AC9A9D6C8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88" y="1374152"/>
            <a:ext cx="7051176" cy="4559600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vert="horz" wrap="square" lIns="91440" tIns="45720" rIns="91440" bIns="45720" rtlCol="0" anchor="ctr" anchorCtr="0">
            <a:noAutofit/>
          </a:bodyPr>
          <a:lstStyle/>
          <a:p>
            <a:pPr marL="186262" indent="0">
              <a:lnSpc>
                <a:spcPct val="200000"/>
              </a:lnSpc>
              <a:buNone/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</a:rPr>
              <a:t>What is something to 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celebrate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</a:rPr>
              <a:t> &amp; something you’re 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working on 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</a:rPr>
              <a:t>related to: assessing classroom PBIS implementation this year (and using the data to guide PD planning)?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63E907-7F3B-407B-9675-B2EF94C7C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471" y="343098"/>
            <a:ext cx="9378000" cy="845600"/>
          </a:xfrm>
        </p:spPr>
        <p:txBody>
          <a:bodyPr>
            <a:noAutofit/>
          </a:bodyPr>
          <a:lstStyle/>
          <a:p>
            <a:r>
              <a:rPr lang="en-US" sz="3733" b="1" dirty="0">
                <a:solidFill>
                  <a:schemeClr val="bg1"/>
                </a:solidFill>
                <a:cs typeface="Calibri Light"/>
              </a:rPr>
              <a:t>DISCUSSION: </a:t>
            </a:r>
            <a:r>
              <a:rPr lang="en-US" sz="3733" dirty="0">
                <a:solidFill>
                  <a:schemeClr val="bg1"/>
                </a:solidFill>
                <a:cs typeface="Calibri Light"/>
              </a:rPr>
              <a:t>GLOWS &amp; GROWS</a:t>
            </a:r>
            <a:endParaRPr lang="en-US" sz="3733" dirty="0">
              <a:solidFill>
                <a:schemeClr val="bg1"/>
              </a:solidFill>
            </a:endParaRPr>
          </a:p>
        </p:txBody>
      </p:sp>
      <p:grpSp>
        <p:nvGrpSpPr>
          <p:cNvPr id="82" name="Google Shape;16036;p73">
            <a:extLst>
              <a:ext uri="{FF2B5EF4-FFF2-40B4-BE49-F238E27FC236}">
                <a16:creationId xmlns:a16="http://schemas.microsoft.com/office/drawing/2014/main" id="{CD718688-6DFD-4A92-BEFA-9D2926C20B17}"/>
              </a:ext>
            </a:extLst>
          </p:cNvPr>
          <p:cNvGrpSpPr/>
          <p:nvPr/>
        </p:nvGrpSpPr>
        <p:grpSpPr>
          <a:xfrm>
            <a:off x="8751492" y="3389790"/>
            <a:ext cx="2300168" cy="1714788"/>
            <a:chOff x="1798763" y="3395401"/>
            <a:chExt cx="376185" cy="280448"/>
          </a:xfrm>
        </p:grpSpPr>
        <p:sp>
          <p:nvSpPr>
            <p:cNvPr id="83" name="Google Shape;16037;p73">
              <a:extLst>
                <a:ext uri="{FF2B5EF4-FFF2-40B4-BE49-F238E27FC236}">
                  <a16:creationId xmlns:a16="http://schemas.microsoft.com/office/drawing/2014/main" id="{1F512D5B-411D-4442-97CF-3BA7BC887833}"/>
                </a:ext>
              </a:extLst>
            </p:cNvPr>
            <p:cNvSpPr/>
            <p:nvPr/>
          </p:nvSpPr>
          <p:spPr>
            <a:xfrm>
              <a:off x="2097352" y="3478660"/>
              <a:ext cx="47711" cy="42023"/>
            </a:xfrm>
            <a:custGeom>
              <a:avLst/>
              <a:gdLst/>
              <a:ahLst/>
              <a:cxnLst/>
              <a:rect l="l" t="t" r="r" b="b"/>
              <a:pathLst>
                <a:path w="1820" h="1603" extrusionOk="0">
                  <a:moveTo>
                    <a:pt x="910" y="1"/>
                  </a:moveTo>
                  <a:cubicBezTo>
                    <a:pt x="405" y="1"/>
                    <a:pt x="0" y="361"/>
                    <a:pt x="0" y="809"/>
                  </a:cubicBezTo>
                  <a:cubicBezTo>
                    <a:pt x="0" y="1242"/>
                    <a:pt x="405" y="1603"/>
                    <a:pt x="910" y="1603"/>
                  </a:cubicBezTo>
                  <a:cubicBezTo>
                    <a:pt x="1401" y="1603"/>
                    <a:pt x="1819" y="1242"/>
                    <a:pt x="1819" y="809"/>
                  </a:cubicBezTo>
                  <a:cubicBezTo>
                    <a:pt x="1819" y="361"/>
                    <a:pt x="1401" y="1"/>
                    <a:pt x="910" y="1"/>
                  </a:cubicBezTo>
                  <a:close/>
                </a:path>
              </a:pathLst>
            </a:custGeom>
            <a:solidFill>
              <a:srgbClr val="92A9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6038;p73">
              <a:extLst>
                <a:ext uri="{FF2B5EF4-FFF2-40B4-BE49-F238E27FC236}">
                  <a16:creationId xmlns:a16="http://schemas.microsoft.com/office/drawing/2014/main" id="{1A76D813-18CC-423A-929E-A27BFB00D04F}"/>
                </a:ext>
              </a:extLst>
            </p:cNvPr>
            <p:cNvSpPr/>
            <p:nvPr/>
          </p:nvSpPr>
          <p:spPr>
            <a:xfrm>
              <a:off x="2097352" y="3478660"/>
              <a:ext cx="32559" cy="42023"/>
            </a:xfrm>
            <a:custGeom>
              <a:avLst/>
              <a:gdLst/>
              <a:ahLst/>
              <a:cxnLst/>
              <a:rect l="l" t="t" r="r" b="b"/>
              <a:pathLst>
                <a:path w="1242" h="1603" extrusionOk="0">
                  <a:moveTo>
                    <a:pt x="910" y="1"/>
                  </a:moveTo>
                  <a:cubicBezTo>
                    <a:pt x="405" y="1"/>
                    <a:pt x="0" y="361"/>
                    <a:pt x="0" y="809"/>
                  </a:cubicBezTo>
                  <a:cubicBezTo>
                    <a:pt x="0" y="1242"/>
                    <a:pt x="405" y="1603"/>
                    <a:pt x="910" y="1603"/>
                  </a:cubicBezTo>
                  <a:cubicBezTo>
                    <a:pt x="1025" y="1603"/>
                    <a:pt x="1141" y="1574"/>
                    <a:pt x="1242" y="1545"/>
                  </a:cubicBezTo>
                  <a:cubicBezTo>
                    <a:pt x="924" y="1444"/>
                    <a:pt x="693" y="1141"/>
                    <a:pt x="679" y="809"/>
                  </a:cubicBezTo>
                  <a:cubicBezTo>
                    <a:pt x="693" y="462"/>
                    <a:pt x="924" y="159"/>
                    <a:pt x="1242" y="73"/>
                  </a:cubicBezTo>
                  <a:cubicBezTo>
                    <a:pt x="1141" y="29"/>
                    <a:pt x="1025" y="1"/>
                    <a:pt x="910" y="1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6039;p73">
              <a:extLst>
                <a:ext uri="{FF2B5EF4-FFF2-40B4-BE49-F238E27FC236}">
                  <a16:creationId xmlns:a16="http://schemas.microsoft.com/office/drawing/2014/main" id="{6F4A14BA-71BB-41E1-9DA1-82DC41B529AF}"/>
                </a:ext>
              </a:extLst>
            </p:cNvPr>
            <p:cNvSpPr/>
            <p:nvPr/>
          </p:nvSpPr>
          <p:spPr>
            <a:xfrm>
              <a:off x="2067441" y="3580452"/>
              <a:ext cx="107508" cy="95396"/>
            </a:xfrm>
            <a:custGeom>
              <a:avLst/>
              <a:gdLst/>
              <a:ahLst/>
              <a:cxnLst/>
              <a:rect l="l" t="t" r="r" b="b"/>
              <a:pathLst>
                <a:path w="4101" h="3639" extrusionOk="0">
                  <a:moveTo>
                    <a:pt x="1358" y="1"/>
                  </a:moveTo>
                  <a:lnTo>
                    <a:pt x="1358" y="679"/>
                  </a:lnTo>
                  <a:cubicBezTo>
                    <a:pt x="1358" y="852"/>
                    <a:pt x="1271" y="1011"/>
                    <a:pt x="1113" y="1083"/>
                  </a:cubicBezTo>
                  <a:lnTo>
                    <a:pt x="376" y="1444"/>
                  </a:lnTo>
                  <a:cubicBezTo>
                    <a:pt x="145" y="1560"/>
                    <a:pt x="1" y="1805"/>
                    <a:pt x="1" y="2065"/>
                  </a:cubicBezTo>
                  <a:lnTo>
                    <a:pt x="1" y="3407"/>
                  </a:lnTo>
                  <a:cubicBezTo>
                    <a:pt x="1" y="3523"/>
                    <a:pt x="102" y="3638"/>
                    <a:pt x="232" y="3638"/>
                  </a:cubicBezTo>
                  <a:lnTo>
                    <a:pt x="3870" y="3638"/>
                  </a:lnTo>
                  <a:cubicBezTo>
                    <a:pt x="3985" y="3638"/>
                    <a:pt x="4101" y="3523"/>
                    <a:pt x="4101" y="3407"/>
                  </a:cubicBezTo>
                  <a:lnTo>
                    <a:pt x="4101" y="2065"/>
                  </a:lnTo>
                  <a:cubicBezTo>
                    <a:pt x="4086" y="1805"/>
                    <a:pt x="3942" y="1560"/>
                    <a:pt x="3711" y="1444"/>
                  </a:cubicBezTo>
                  <a:lnTo>
                    <a:pt x="2975" y="1083"/>
                  </a:lnTo>
                  <a:cubicBezTo>
                    <a:pt x="2830" y="1011"/>
                    <a:pt x="2729" y="852"/>
                    <a:pt x="2729" y="679"/>
                  </a:cubicBezTo>
                  <a:lnTo>
                    <a:pt x="2729" y="1"/>
                  </a:ln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6040;p73">
              <a:extLst>
                <a:ext uri="{FF2B5EF4-FFF2-40B4-BE49-F238E27FC236}">
                  <a16:creationId xmlns:a16="http://schemas.microsoft.com/office/drawing/2014/main" id="{1B4F88CA-C05B-4773-8D79-2964B31C0D0D}"/>
                </a:ext>
              </a:extLst>
            </p:cNvPr>
            <p:cNvSpPr/>
            <p:nvPr/>
          </p:nvSpPr>
          <p:spPr>
            <a:xfrm>
              <a:off x="2103014" y="3580085"/>
              <a:ext cx="36360" cy="23856"/>
            </a:xfrm>
            <a:custGeom>
              <a:avLst/>
              <a:gdLst/>
              <a:ahLst/>
              <a:cxnLst/>
              <a:rect l="l" t="t" r="r" b="b"/>
              <a:pathLst>
                <a:path w="1387" h="910" extrusionOk="0">
                  <a:moveTo>
                    <a:pt x="1" y="0"/>
                  </a:moveTo>
                  <a:lnTo>
                    <a:pt x="1" y="693"/>
                  </a:lnTo>
                  <a:cubicBezTo>
                    <a:pt x="1" y="722"/>
                    <a:pt x="1" y="751"/>
                    <a:pt x="1" y="780"/>
                  </a:cubicBezTo>
                  <a:cubicBezTo>
                    <a:pt x="217" y="866"/>
                    <a:pt x="448" y="910"/>
                    <a:pt x="694" y="910"/>
                  </a:cubicBezTo>
                  <a:cubicBezTo>
                    <a:pt x="925" y="910"/>
                    <a:pt x="1170" y="866"/>
                    <a:pt x="1387" y="780"/>
                  </a:cubicBezTo>
                  <a:cubicBezTo>
                    <a:pt x="1372" y="751"/>
                    <a:pt x="1372" y="722"/>
                    <a:pt x="1372" y="693"/>
                  </a:cubicBezTo>
                  <a:lnTo>
                    <a:pt x="1372" y="0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6041;p73">
              <a:extLst>
                <a:ext uri="{FF2B5EF4-FFF2-40B4-BE49-F238E27FC236}">
                  <a16:creationId xmlns:a16="http://schemas.microsoft.com/office/drawing/2014/main" id="{3672D5C6-D37D-4628-97F5-7321464B05A0}"/>
                </a:ext>
              </a:extLst>
            </p:cNvPr>
            <p:cNvSpPr/>
            <p:nvPr/>
          </p:nvSpPr>
          <p:spPr>
            <a:xfrm>
              <a:off x="2067441" y="3611491"/>
              <a:ext cx="107141" cy="64358"/>
            </a:xfrm>
            <a:custGeom>
              <a:avLst/>
              <a:gdLst/>
              <a:ahLst/>
              <a:cxnLst/>
              <a:rect l="l" t="t" r="r" b="b"/>
              <a:pathLst>
                <a:path w="4087" h="2455" extrusionOk="0">
                  <a:moveTo>
                    <a:pt x="896" y="0"/>
                  </a:moveTo>
                  <a:lnTo>
                    <a:pt x="376" y="260"/>
                  </a:lnTo>
                  <a:cubicBezTo>
                    <a:pt x="145" y="376"/>
                    <a:pt x="1" y="621"/>
                    <a:pt x="1" y="881"/>
                  </a:cubicBezTo>
                  <a:lnTo>
                    <a:pt x="1" y="2223"/>
                  </a:lnTo>
                  <a:cubicBezTo>
                    <a:pt x="1" y="2339"/>
                    <a:pt x="102" y="2454"/>
                    <a:pt x="218" y="2454"/>
                  </a:cubicBezTo>
                  <a:lnTo>
                    <a:pt x="3870" y="2454"/>
                  </a:lnTo>
                  <a:cubicBezTo>
                    <a:pt x="3985" y="2454"/>
                    <a:pt x="4086" y="2339"/>
                    <a:pt x="4086" y="2223"/>
                  </a:cubicBezTo>
                  <a:lnTo>
                    <a:pt x="4086" y="881"/>
                  </a:lnTo>
                  <a:cubicBezTo>
                    <a:pt x="4086" y="621"/>
                    <a:pt x="3942" y="376"/>
                    <a:pt x="3711" y="260"/>
                  </a:cubicBezTo>
                  <a:lnTo>
                    <a:pt x="3191" y="0"/>
                  </a:lnTo>
                  <a:cubicBezTo>
                    <a:pt x="2924" y="419"/>
                    <a:pt x="2484" y="628"/>
                    <a:pt x="2044" y="628"/>
                  </a:cubicBezTo>
                  <a:cubicBezTo>
                    <a:pt x="1603" y="628"/>
                    <a:pt x="1163" y="419"/>
                    <a:pt x="896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6042;p73">
              <a:extLst>
                <a:ext uri="{FF2B5EF4-FFF2-40B4-BE49-F238E27FC236}">
                  <a16:creationId xmlns:a16="http://schemas.microsoft.com/office/drawing/2014/main" id="{B5D496CA-8BCD-4C29-BB88-560CE002C077}"/>
                </a:ext>
              </a:extLst>
            </p:cNvPr>
            <p:cNvSpPr/>
            <p:nvPr/>
          </p:nvSpPr>
          <p:spPr>
            <a:xfrm>
              <a:off x="2079185" y="3496827"/>
              <a:ext cx="83652" cy="83285"/>
            </a:xfrm>
            <a:custGeom>
              <a:avLst/>
              <a:gdLst/>
              <a:ahLst/>
              <a:cxnLst/>
              <a:rect l="l" t="t" r="r" b="b"/>
              <a:pathLst>
                <a:path w="3191" h="3177" extrusionOk="0">
                  <a:moveTo>
                    <a:pt x="1603" y="0"/>
                  </a:moveTo>
                  <a:cubicBezTo>
                    <a:pt x="722" y="0"/>
                    <a:pt x="0" y="708"/>
                    <a:pt x="0" y="1588"/>
                  </a:cubicBezTo>
                  <a:cubicBezTo>
                    <a:pt x="0" y="2469"/>
                    <a:pt x="722" y="3176"/>
                    <a:pt x="1603" y="3176"/>
                  </a:cubicBezTo>
                  <a:cubicBezTo>
                    <a:pt x="2483" y="3176"/>
                    <a:pt x="3191" y="2469"/>
                    <a:pt x="3191" y="1588"/>
                  </a:cubicBezTo>
                  <a:cubicBezTo>
                    <a:pt x="3191" y="708"/>
                    <a:pt x="2483" y="0"/>
                    <a:pt x="1603" y="0"/>
                  </a:cubicBez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6043;p73">
              <a:extLst>
                <a:ext uri="{FF2B5EF4-FFF2-40B4-BE49-F238E27FC236}">
                  <a16:creationId xmlns:a16="http://schemas.microsoft.com/office/drawing/2014/main" id="{A649B921-0A18-4B1F-8766-4B7D4C72982D}"/>
                </a:ext>
              </a:extLst>
            </p:cNvPr>
            <p:cNvSpPr/>
            <p:nvPr/>
          </p:nvSpPr>
          <p:spPr>
            <a:xfrm>
              <a:off x="2095071" y="3496827"/>
              <a:ext cx="69653" cy="75342"/>
            </a:xfrm>
            <a:custGeom>
              <a:avLst/>
              <a:gdLst/>
              <a:ahLst/>
              <a:cxnLst/>
              <a:rect l="l" t="t" r="r" b="b"/>
              <a:pathLst>
                <a:path w="2657" h="2874" extrusionOk="0">
                  <a:moveTo>
                    <a:pt x="997" y="0"/>
                  </a:moveTo>
                  <a:cubicBezTo>
                    <a:pt x="246" y="0"/>
                    <a:pt x="1" y="1025"/>
                    <a:pt x="665" y="1372"/>
                  </a:cubicBezTo>
                  <a:cubicBezTo>
                    <a:pt x="694" y="1386"/>
                    <a:pt x="708" y="1401"/>
                    <a:pt x="737" y="1401"/>
                  </a:cubicBezTo>
                  <a:lnTo>
                    <a:pt x="1516" y="2844"/>
                  </a:lnTo>
                  <a:cubicBezTo>
                    <a:pt x="1516" y="2844"/>
                    <a:pt x="1733" y="2859"/>
                    <a:pt x="1950" y="2873"/>
                  </a:cubicBezTo>
                  <a:cubicBezTo>
                    <a:pt x="2411" y="2527"/>
                    <a:pt x="2657" y="1949"/>
                    <a:pt x="2570" y="1372"/>
                  </a:cubicBezTo>
                  <a:cubicBezTo>
                    <a:pt x="2484" y="708"/>
                    <a:pt x="1993" y="188"/>
                    <a:pt x="1343" y="29"/>
                  </a:cubicBezTo>
                  <a:cubicBezTo>
                    <a:pt x="1228" y="15"/>
                    <a:pt x="1112" y="0"/>
                    <a:pt x="997" y="0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6044;p73">
              <a:extLst>
                <a:ext uri="{FF2B5EF4-FFF2-40B4-BE49-F238E27FC236}">
                  <a16:creationId xmlns:a16="http://schemas.microsoft.com/office/drawing/2014/main" id="{84AF3D5E-0101-40D4-AA9E-C298DA6A558A}"/>
                </a:ext>
              </a:extLst>
            </p:cNvPr>
            <p:cNvSpPr/>
            <p:nvPr/>
          </p:nvSpPr>
          <p:spPr>
            <a:xfrm>
              <a:off x="2085241" y="3533449"/>
              <a:ext cx="71541" cy="58774"/>
            </a:xfrm>
            <a:custGeom>
              <a:avLst/>
              <a:gdLst/>
              <a:ahLst/>
              <a:cxnLst/>
              <a:rect l="l" t="t" r="r" b="b"/>
              <a:pathLst>
                <a:path w="2729" h="2242" extrusionOk="0">
                  <a:moveTo>
                    <a:pt x="1060" y="1"/>
                  </a:moveTo>
                  <a:cubicBezTo>
                    <a:pt x="972" y="1"/>
                    <a:pt x="890" y="45"/>
                    <a:pt x="852" y="134"/>
                  </a:cubicBezTo>
                  <a:cubicBezTo>
                    <a:pt x="766" y="292"/>
                    <a:pt x="664" y="422"/>
                    <a:pt x="535" y="538"/>
                  </a:cubicBezTo>
                  <a:cubicBezTo>
                    <a:pt x="419" y="653"/>
                    <a:pt x="275" y="740"/>
                    <a:pt x="130" y="812"/>
                  </a:cubicBezTo>
                  <a:cubicBezTo>
                    <a:pt x="44" y="855"/>
                    <a:pt x="0" y="956"/>
                    <a:pt x="15" y="1057"/>
                  </a:cubicBezTo>
                  <a:cubicBezTo>
                    <a:pt x="102" y="1736"/>
                    <a:pt x="679" y="2241"/>
                    <a:pt x="1372" y="2241"/>
                  </a:cubicBezTo>
                  <a:cubicBezTo>
                    <a:pt x="2079" y="2241"/>
                    <a:pt x="2671" y="1693"/>
                    <a:pt x="2729" y="985"/>
                  </a:cubicBezTo>
                  <a:cubicBezTo>
                    <a:pt x="2729" y="913"/>
                    <a:pt x="2700" y="841"/>
                    <a:pt x="2642" y="798"/>
                  </a:cubicBezTo>
                  <a:cubicBezTo>
                    <a:pt x="2195" y="422"/>
                    <a:pt x="1675" y="148"/>
                    <a:pt x="1098" y="4"/>
                  </a:cubicBezTo>
                  <a:cubicBezTo>
                    <a:pt x="1085" y="2"/>
                    <a:pt x="1072" y="1"/>
                    <a:pt x="1060" y="1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6045;p73">
              <a:extLst>
                <a:ext uri="{FF2B5EF4-FFF2-40B4-BE49-F238E27FC236}">
                  <a16:creationId xmlns:a16="http://schemas.microsoft.com/office/drawing/2014/main" id="{8A7D3078-04B5-41FA-A75B-AFCDBCDC52B6}"/>
                </a:ext>
              </a:extLst>
            </p:cNvPr>
            <p:cNvSpPr/>
            <p:nvPr/>
          </p:nvSpPr>
          <p:spPr>
            <a:xfrm>
              <a:off x="2085608" y="3533449"/>
              <a:ext cx="71567" cy="58381"/>
            </a:xfrm>
            <a:custGeom>
              <a:avLst/>
              <a:gdLst/>
              <a:ahLst/>
              <a:cxnLst/>
              <a:rect l="l" t="t" r="r" b="b"/>
              <a:pathLst>
                <a:path w="2730" h="2227" extrusionOk="0">
                  <a:moveTo>
                    <a:pt x="1060" y="1"/>
                  </a:moveTo>
                  <a:cubicBezTo>
                    <a:pt x="969" y="1"/>
                    <a:pt x="876" y="45"/>
                    <a:pt x="838" y="134"/>
                  </a:cubicBezTo>
                  <a:cubicBezTo>
                    <a:pt x="780" y="249"/>
                    <a:pt x="723" y="350"/>
                    <a:pt x="636" y="437"/>
                  </a:cubicBezTo>
                  <a:cubicBezTo>
                    <a:pt x="607" y="480"/>
                    <a:pt x="564" y="509"/>
                    <a:pt x="535" y="538"/>
                  </a:cubicBezTo>
                  <a:cubicBezTo>
                    <a:pt x="405" y="653"/>
                    <a:pt x="275" y="740"/>
                    <a:pt x="131" y="812"/>
                  </a:cubicBezTo>
                  <a:cubicBezTo>
                    <a:pt x="44" y="855"/>
                    <a:pt x="1" y="956"/>
                    <a:pt x="1" y="1057"/>
                  </a:cubicBezTo>
                  <a:cubicBezTo>
                    <a:pt x="88" y="1649"/>
                    <a:pt x="549" y="2126"/>
                    <a:pt x="1156" y="2227"/>
                  </a:cubicBezTo>
                  <a:cubicBezTo>
                    <a:pt x="838" y="2025"/>
                    <a:pt x="665" y="1693"/>
                    <a:pt x="679" y="1332"/>
                  </a:cubicBezTo>
                  <a:lnTo>
                    <a:pt x="679" y="1000"/>
                  </a:lnTo>
                  <a:cubicBezTo>
                    <a:pt x="737" y="971"/>
                    <a:pt x="780" y="928"/>
                    <a:pt x="838" y="884"/>
                  </a:cubicBezTo>
                  <a:cubicBezTo>
                    <a:pt x="954" y="769"/>
                    <a:pt x="1069" y="639"/>
                    <a:pt x="1156" y="494"/>
                  </a:cubicBezTo>
                  <a:cubicBezTo>
                    <a:pt x="1589" y="624"/>
                    <a:pt x="1993" y="855"/>
                    <a:pt x="2339" y="1144"/>
                  </a:cubicBezTo>
                  <a:cubicBezTo>
                    <a:pt x="2383" y="1173"/>
                    <a:pt x="2498" y="1274"/>
                    <a:pt x="2614" y="1389"/>
                  </a:cubicBezTo>
                  <a:cubicBezTo>
                    <a:pt x="2671" y="1260"/>
                    <a:pt x="2715" y="1130"/>
                    <a:pt x="2715" y="985"/>
                  </a:cubicBezTo>
                  <a:cubicBezTo>
                    <a:pt x="2729" y="913"/>
                    <a:pt x="2700" y="841"/>
                    <a:pt x="2643" y="798"/>
                  </a:cubicBezTo>
                  <a:cubicBezTo>
                    <a:pt x="2195" y="422"/>
                    <a:pt x="1661" y="148"/>
                    <a:pt x="1098" y="4"/>
                  </a:cubicBezTo>
                  <a:cubicBezTo>
                    <a:pt x="1085" y="2"/>
                    <a:pt x="1072" y="1"/>
                    <a:pt x="1060" y="1"/>
                  </a:cubicBez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6046;p73">
              <a:extLst>
                <a:ext uri="{FF2B5EF4-FFF2-40B4-BE49-F238E27FC236}">
                  <a16:creationId xmlns:a16="http://schemas.microsoft.com/office/drawing/2014/main" id="{FE927DF6-04A9-4556-8AFA-A883E31FD645}"/>
                </a:ext>
              </a:extLst>
            </p:cNvPr>
            <p:cNvSpPr/>
            <p:nvPr/>
          </p:nvSpPr>
          <p:spPr>
            <a:xfrm>
              <a:off x="2150699" y="3623969"/>
              <a:ext cx="24249" cy="51879"/>
            </a:xfrm>
            <a:custGeom>
              <a:avLst/>
              <a:gdLst/>
              <a:ahLst/>
              <a:cxnLst/>
              <a:rect l="l" t="t" r="r" b="b"/>
              <a:pathLst>
                <a:path w="925" h="1979" extrusionOk="0">
                  <a:moveTo>
                    <a:pt x="780" y="1"/>
                  </a:moveTo>
                  <a:lnTo>
                    <a:pt x="174" y="463"/>
                  </a:lnTo>
                  <a:cubicBezTo>
                    <a:pt x="73" y="549"/>
                    <a:pt x="1" y="694"/>
                    <a:pt x="15" y="824"/>
                  </a:cubicBezTo>
                  <a:lnTo>
                    <a:pt x="15" y="1978"/>
                  </a:lnTo>
                  <a:lnTo>
                    <a:pt x="694" y="1978"/>
                  </a:lnTo>
                  <a:cubicBezTo>
                    <a:pt x="809" y="1978"/>
                    <a:pt x="925" y="1877"/>
                    <a:pt x="925" y="1747"/>
                  </a:cubicBezTo>
                  <a:lnTo>
                    <a:pt x="925" y="405"/>
                  </a:lnTo>
                  <a:cubicBezTo>
                    <a:pt x="910" y="261"/>
                    <a:pt x="867" y="116"/>
                    <a:pt x="780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6047;p73">
              <a:extLst>
                <a:ext uri="{FF2B5EF4-FFF2-40B4-BE49-F238E27FC236}">
                  <a16:creationId xmlns:a16="http://schemas.microsoft.com/office/drawing/2014/main" id="{8968929A-8FAA-4F5C-A24D-0EA8E3B781FE}"/>
                </a:ext>
              </a:extLst>
            </p:cNvPr>
            <p:cNvSpPr/>
            <p:nvPr/>
          </p:nvSpPr>
          <p:spPr>
            <a:xfrm>
              <a:off x="1816930" y="3502882"/>
              <a:ext cx="29938" cy="65485"/>
            </a:xfrm>
            <a:custGeom>
              <a:avLst/>
              <a:gdLst/>
              <a:ahLst/>
              <a:cxnLst/>
              <a:rect l="l" t="t" r="r" b="b"/>
              <a:pathLst>
                <a:path w="1142" h="2498" extrusionOk="0">
                  <a:moveTo>
                    <a:pt x="679" y="0"/>
                  </a:moveTo>
                  <a:cubicBezTo>
                    <a:pt x="304" y="0"/>
                    <a:pt x="1" y="304"/>
                    <a:pt x="1" y="679"/>
                  </a:cubicBezTo>
                  <a:lnTo>
                    <a:pt x="1" y="838"/>
                  </a:lnTo>
                  <a:cubicBezTo>
                    <a:pt x="1" y="1025"/>
                    <a:pt x="30" y="1227"/>
                    <a:pt x="87" y="1415"/>
                  </a:cubicBezTo>
                  <a:lnTo>
                    <a:pt x="448" y="2498"/>
                  </a:lnTo>
                  <a:lnTo>
                    <a:pt x="1141" y="2498"/>
                  </a:lnTo>
                  <a:lnTo>
                    <a:pt x="1141" y="0"/>
                  </a:ln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6048;p73">
              <a:extLst>
                <a:ext uri="{FF2B5EF4-FFF2-40B4-BE49-F238E27FC236}">
                  <a16:creationId xmlns:a16="http://schemas.microsoft.com/office/drawing/2014/main" id="{F3A6CFB4-C982-4CEE-8736-9631E1379DFD}"/>
                </a:ext>
              </a:extLst>
            </p:cNvPr>
            <p:cNvSpPr/>
            <p:nvPr/>
          </p:nvSpPr>
          <p:spPr>
            <a:xfrm>
              <a:off x="1828674" y="3496827"/>
              <a:ext cx="71541" cy="71541"/>
            </a:xfrm>
            <a:custGeom>
              <a:avLst/>
              <a:gdLst/>
              <a:ahLst/>
              <a:cxnLst/>
              <a:rect l="l" t="t" r="r" b="b"/>
              <a:pathLst>
                <a:path w="2729" h="2729" extrusionOk="0">
                  <a:moveTo>
                    <a:pt x="693" y="0"/>
                  </a:moveTo>
                  <a:cubicBezTo>
                    <a:pt x="318" y="0"/>
                    <a:pt x="0" y="304"/>
                    <a:pt x="0" y="679"/>
                  </a:cubicBezTo>
                  <a:cubicBezTo>
                    <a:pt x="0" y="939"/>
                    <a:pt x="202" y="1141"/>
                    <a:pt x="462" y="1141"/>
                  </a:cubicBezTo>
                  <a:lnTo>
                    <a:pt x="2281" y="2729"/>
                  </a:lnTo>
                  <a:lnTo>
                    <a:pt x="2671" y="1386"/>
                  </a:lnTo>
                  <a:cubicBezTo>
                    <a:pt x="2714" y="1213"/>
                    <a:pt x="2729" y="1040"/>
                    <a:pt x="2729" y="881"/>
                  </a:cubicBezTo>
                  <a:lnTo>
                    <a:pt x="2729" y="448"/>
                  </a:lnTo>
                  <a:cubicBezTo>
                    <a:pt x="2729" y="203"/>
                    <a:pt x="2526" y="0"/>
                    <a:pt x="2281" y="0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6049;p73">
              <a:extLst>
                <a:ext uri="{FF2B5EF4-FFF2-40B4-BE49-F238E27FC236}">
                  <a16:creationId xmlns:a16="http://schemas.microsoft.com/office/drawing/2014/main" id="{D7010C81-EE62-46E8-96FC-F048B08AC74E}"/>
                </a:ext>
              </a:extLst>
            </p:cNvPr>
            <p:cNvSpPr/>
            <p:nvPr/>
          </p:nvSpPr>
          <p:spPr>
            <a:xfrm>
              <a:off x="1840786" y="3586141"/>
              <a:ext cx="35967" cy="26503"/>
            </a:xfrm>
            <a:custGeom>
              <a:avLst/>
              <a:gdLst/>
              <a:ahLst/>
              <a:cxnLst/>
              <a:rect l="l" t="t" r="r" b="b"/>
              <a:pathLst>
                <a:path w="1372" h="1011" extrusionOk="0">
                  <a:moveTo>
                    <a:pt x="0" y="0"/>
                  </a:moveTo>
                  <a:lnTo>
                    <a:pt x="0" y="1011"/>
                  </a:lnTo>
                  <a:lnTo>
                    <a:pt x="1372" y="1011"/>
                  </a:lnTo>
                  <a:lnTo>
                    <a:pt x="1372" y="0"/>
                  </a:ln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6050;p73">
              <a:extLst>
                <a:ext uri="{FF2B5EF4-FFF2-40B4-BE49-F238E27FC236}">
                  <a16:creationId xmlns:a16="http://schemas.microsoft.com/office/drawing/2014/main" id="{29D1EAC8-FE22-4EB8-8029-771F416CF554}"/>
                </a:ext>
              </a:extLst>
            </p:cNvPr>
            <p:cNvSpPr/>
            <p:nvPr/>
          </p:nvSpPr>
          <p:spPr>
            <a:xfrm>
              <a:off x="1840786" y="3586141"/>
              <a:ext cx="35967" cy="14392"/>
            </a:xfrm>
            <a:custGeom>
              <a:avLst/>
              <a:gdLst/>
              <a:ahLst/>
              <a:cxnLst/>
              <a:rect l="l" t="t" r="r" b="b"/>
              <a:pathLst>
                <a:path w="1372" h="549" extrusionOk="0">
                  <a:moveTo>
                    <a:pt x="0" y="0"/>
                  </a:moveTo>
                  <a:lnTo>
                    <a:pt x="0" y="419"/>
                  </a:lnTo>
                  <a:cubicBezTo>
                    <a:pt x="217" y="505"/>
                    <a:pt x="448" y="549"/>
                    <a:pt x="680" y="549"/>
                  </a:cubicBezTo>
                  <a:cubicBezTo>
                    <a:pt x="913" y="549"/>
                    <a:pt x="1148" y="505"/>
                    <a:pt x="1372" y="419"/>
                  </a:cubicBezTo>
                  <a:lnTo>
                    <a:pt x="1372" y="0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6051;p73">
              <a:extLst>
                <a:ext uri="{FF2B5EF4-FFF2-40B4-BE49-F238E27FC236}">
                  <a16:creationId xmlns:a16="http://schemas.microsoft.com/office/drawing/2014/main" id="{88B0C7E6-36BB-406F-B768-94F8D0A1B5C2}"/>
                </a:ext>
              </a:extLst>
            </p:cNvPr>
            <p:cNvSpPr/>
            <p:nvPr/>
          </p:nvSpPr>
          <p:spPr>
            <a:xfrm>
              <a:off x="1799156" y="3600507"/>
              <a:ext cx="119226" cy="75342"/>
            </a:xfrm>
            <a:custGeom>
              <a:avLst/>
              <a:gdLst/>
              <a:ahLst/>
              <a:cxnLst/>
              <a:rect l="l" t="t" r="r" b="b"/>
              <a:pathLst>
                <a:path w="4548" h="2874" extrusionOk="0">
                  <a:moveTo>
                    <a:pt x="1588" y="1"/>
                  </a:moveTo>
                  <a:lnTo>
                    <a:pt x="491" y="318"/>
                  </a:lnTo>
                  <a:cubicBezTo>
                    <a:pt x="202" y="405"/>
                    <a:pt x="0" y="679"/>
                    <a:pt x="0" y="982"/>
                  </a:cubicBezTo>
                  <a:lnTo>
                    <a:pt x="0" y="2642"/>
                  </a:lnTo>
                  <a:cubicBezTo>
                    <a:pt x="0" y="2772"/>
                    <a:pt x="87" y="2873"/>
                    <a:pt x="217" y="2873"/>
                  </a:cubicBezTo>
                  <a:lnTo>
                    <a:pt x="4316" y="2873"/>
                  </a:lnTo>
                  <a:cubicBezTo>
                    <a:pt x="4446" y="2873"/>
                    <a:pt x="4547" y="2772"/>
                    <a:pt x="4547" y="2642"/>
                  </a:cubicBezTo>
                  <a:lnTo>
                    <a:pt x="4547" y="968"/>
                  </a:lnTo>
                  <a:cubicBezTo>
                    <a:pt x="4547" y="665"/>
                    <a:pt x="4345" y="405"/>
                    <a:pt x="4057" y="318"/>
                  </a:cubicBezTo>
                  <a:lnTo>
                    <a:pt x="2960" y="1"/>
                  </a:lnTo>
                  <a:lnTo>
                    <a:pt x="2267" y="463"/>
                  </a:lnTo>
                  <a:lnTo>
                    <a:pt x="1588" y="1"/>
                  </a:lnTo>
                  <a:close/>
                </a:path>
              </a:pathLst>
            </a:custGeom>
            <a:solidFill>
              <a:srgbClr val="EFF2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6052;p73">
              <a:extLst>
                <a:ext uri="{FF2B5EF4-FFF2-40B4-BE49-F238E27FC236}">
                  <a16:creationId xmlns:a16="http://schemas.microsoft.com/office/drawing/2014/main" id="{537DAD99-BBE5-4B41-AC4C-484F07E3F5D7}"/>
                </a:ext>
              </a:extLst>
            </p:cNvPr>
            <p:cNvSpPr/>
            <p:nvPr/>
          </p:nvSpPr>
          <p:spPr>
            <a:xfrm>
              <a:off x="1852897" y="3612618"/>
              <a:ext cx="11744" cy="63231"/>
            </a:xfrm>
            <a:custGeom>
              <a:avLst/>
              <a:gdLst/>
              <a:ahLst/>
              <a:cxnLst/>
              <a:rect l="l" t="t" r="r" b="b"/>
              <a:pathLst>
                <a:path w="448" h="2412" extrusionOk="0">
                  <a:moveTo>
                    <a:pt x="101" y="1"/>
                  </a:moveTo>
                  <a:lnTo>
                    <a:pt x="0" y="2411"/>
                  </a:lnTo>
                  <a:lnTo>
                    <a:pt x="448" y="2411"/>
                  </a:lnTo>
                  <a:lnTo>
                    <a:pt x="332" y="1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6053;p73">
              <a:extLst>
                <a:ext uri="{FF2B5EF4-FFF2-40B4-BE49-F238E27FC236}">
                  <a16:creationId xmlns:a16="http://schemas.microsoft.com/office/drawing/2014/main" id="{ECAB1227-5616-40E3-A003-AB2826A69583}"/>
                </a:ext>
              </a:extLst>
            </p:cNvPr>
            <p:cNvSpPr/>
            <p:nvPr/>
          </p:nvSpPr>
          <p:spPr>
            <a:xfrm>
              <a:off x="1822986" y="3526712"/>
              <a:ext cx="71541" cy="65511"/>
            </a:xfrm>
            <a:custGeom>
              <a:avLst/>
              <a:gdLst/>
              <a:ahLst/>
              <a:cxnLst/>
              <a:rect l="l" t="t" r="r" b="b"/>
              <a:pathLst>
                <a:path w="2729" h="2499" extrusionOk="0">
                  <a:moveTo>
                    <a:pt x="881" y="1"/>
                  </a:moveTo>
                  <a:cubicBezTo>
                    <a:pt x="751" y="1"/>
                    <a:pt x="636" y="44"/>
                    <a:pt x="549" y="131"/>
                  </a:cubicBezTo>
                  <a:lnTo>
                    <a:pt x="131" y="549"/>
                  </a:lnTo>
                  <a:cubicBezTo>
                    <a:pt x="44" y="636"/>
                    <a:pt x="1" y="751"/>
                    <a:pt x="1" y="867"/>
                  </a:cubicBezTo>
                  <a:lnTo>
                    <a:pt x="1" y="1127"/>
                  </a:lnTo>
                  <a:cubicBezTo>
                    <a:pt x="1" y="1892"/>
                    <a:pt x="607" y="2498"/>
                    <a:pt x="1358" y="2498"/>
                  </a:cubicBezTo>
                  <a:cubicBezTo>
                    <a:pt x="2123" y="2498"/>
                    <a:pt x="2729" y="1892"/>
                    <a:pt x="2729" y="1127"/>
                  </a:cubicBezTo>
                  <a:lnTo>
                    <a:pt x="2729" y="838"/>
                  </a:lnTo>
                  <a:cubicBezTo>
                    <a:pt x="2729" y="723"/>
                    <a:pt x="2686" y="607"/>
                    <a:pt x="2599" y="520"/>
                  </a:cubicBezTo>
                  <a:cubicBezTo>
                    <a:pt x="2253" y="174"/>
                    <a:pt x="1603" y="15"/>
                    <a:pt x="881" y="1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6054;p73">
              <a:extLst>
                <a:ext uri="{FF2B5EF4-FFF2-40B4-BE49-F238E27FC236}">
                  <a16:creationId xmlns:a16="http://schemas.microsoft.com/office/drawing/2014/main" id="{F9E7516E-D33E-46CA-85F2-70B2D9FAE0DD}"/>
                </a:ext>
              </a:extLst>
            </p:cNvPr>
            <p:cNvSpPr/>
            <p:nvPr/>
          </p:nvSpPr>
          <p:spPr>
            <a:xfrm>
              <a:off x="1822986" y="3526712"/>
              <a:ext cx="71174" cy="63991"/>
            </a:xfrm>
            <a:custGeom>
              <a:avLst/>
              <a:gdLst/>
              <a:ahLst/>
              <a:cxnLst/>
              <a:rect l="l" t="t" r="r" b="b"/>
              <a:pathLst>
                <a:path w="2715" h="2441" extrusionOk="0">
                  <a:moveTo>
                    <a:pt x="867" y="1"/>
                  </a:moveTo>
                  <a:cubicBezTo>
                    <a:pt x="751" y="1"/>
                    <a:pt x="636" y="44"/>
                    <a:pt x="535" y="131"/>
                  </a:cubicBezTo>
                  <a:lnTo>
                    <a:pt x="131" y="549"/>
                  </a:lnTo>
                  <a:cubicBezTo>
                    <a:pt x="44" y="636"/>
                    <a:pt x="1" y="751"/>
                    <a:pt x="1" y="867"/>
                  </a:cubicBezTo>
                  <a:lnTo>
                    <a:pt x="1" y="1127"/>
                  </a:lnTo>
                  <a:cubicBezTo>
                    <a:pt x="1" y="1733"/>
                    <a:pt x="405" y="2267"/>
                    <a:pt x="982" y="2440"/>
                  </a:cubicBezTo>
                  <a:cubicBezTo>
                    <a:pt x="780" y="2195"/>
                    <a:pt x="679" y="1892"/>
                    <a:pt x="679" y="1589"/>
                  </a:cubicBezTo>
                  <a:lnTo>
                    <a:pt x="679" y="925"/>
                  </a:lnTo>
                  <a:cubicBezTo>
                    <a:pt x="679" y="673"/>
                    <a:pt x="882" y="462"/>
                    <a:pt x="1131" y="462"/>
                  </a:cubicBezTo>
                  <a:cubicBezTo>
                    <a:pt x="1139" y="462"/>
                    <a:pt x="1147" y="462"/>
                    <a:pt x="1156" y="463"/>
                  </a:cubicBezTo>
                  <a:cubicBezTo>
                    <a:pt x="1617" y="492"/>
                    <a:pt x="2296" y="578"/>
                    <a:pt x="2715" y="780"/>
                  </a:cubicBezTo>
                  <a:cubicBezTo>
                    <a:pt x="2715" y="679"/>
                    <a:pt x="2657" y="593"/>
                    <a:pt x="2599" y="520"/>
                  </a:cubicBezTo>
                  <a:cubicBezTo>
                    <a:pt x="2238" y="174"/>
                    <a:pt x="1603" y="15"/>
                    <a:pt x="867" y="1"/>
                  </a:cubicBez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6055;p73">
              <a:extLst>
                <a:ext uri="{FF2B5EF4-FFF2-40B4-BE49-F238E27FC236}">
                  <a16:creationId xmlns:a16="http://schemas.microsoft.com/office/drawing/2014/main" id="{54BA7F3A-7A27-4484-8D92-2F1AD0A4C543}"/>
                </a:ext>
              </a:extLst>
            </p:cNvPr>
            <p:cNvSpPr/>
            <p:nvPr/>
          </p:nvSpPr>
          <p:spPr>
            <a:xfrm>
              <a:off x="1798763" y="3616026"/>
              <a:ext cx="24249" cy="59823"/>
            </a:xfrm>
            <a:custGeom>
              <a:avLst/>
              <a:gdLst/>
              <a:ahLst/>
              <a:cxnLst/>
              <a:rect l="l" t="t" r="r" b="b"/>
              <a:pathLst>
                <a:path w="925" h="2282" extrusionOk="0">
                  <a:moveTo>
                    <a:pt x="131" y="1"/>
                  </a:moveTo>
                  <a:cubicBezTo>
                    <a:pt x="59" y="102"/>
                    <a:pt x="15" y="246"/>
                    <a:pt x="15" y="390"/>
                  </a:cubicBezTo>
                  <a:lnTo>
                    <a:pt x="15" y="2050"/>
                  </a:lnTo>
                  <a:cubicBezTo>
                    <a:pt x="1" y="2180"/>
                    <a:pt x="102" y="2281"/>
                    <a:pt x="232" y="2281"/>
                  </a:cubicBezTo>
                  <a:lnTo>
                    <a:pt x="910" y="2281"/>
                  </a:lnTo>
                  <a:lnTo>
                    <a:pt x="925" y="1069"/>
                  </a:lnTo>
                  <a:cubicBezTo>
                    <a:pt x="925" y="881"/>
                    <a:pt x="852" y="708"/>
                    <a:pt x="723" y="578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E9ED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6056;p73">
              <a:extLst>
                <a:ext uri="{FF2B5EF4-FFF2-40B4-BE49-F238E27FC236}">
                  <a16:creationId xmlns:a16="http://schemas.microsoft.com/office/drawing/2014/main" id="{89EB1491-B2E6-4DF1-81F4-D95B952799CE}"/>
                </a:ext>
              </a:extLst>
            </p:cNvPr>
            <p:cNvSpPr/>
            <p:nvPr/>
          </p:nvSpPr>
          <p:spPr>
            <a:xfrm>
              <a:off x="1852504" y="3612618"/>
              <a:ext cx="12138" cy="11771"/>
            </a:xfrm>
            <a:custGeom>
              <a:avLst/>
              <a:gdLst/>
              <a:ahLst/>
              <a:cxnLst/>
              <a:rect l="l" t="t" r="r" b="b"/>
              <a:pathLst>
                <a:path w="463" h="449" extrusionOk="0">
                  <a:moveTo>
                    <a:pt x="1" y="1"/>
                  </a:moveTo>
                  <a:lnTo>
                    <a:pt x="1" y="347"/>
                  </a:lnTo>
                  <a:cubicBezTo>
                    <a:pt x="1" y="405"/>
                    <a:pt x="58" y="448"/>
                    <a:pt x="116" y="448"/>
                  </a:cubicBezTo>
                  <a:lnTo>
                    <a:pt x="347" y="448"/>
                  </a:lnTo>
                  <a:cubicBezTo>
                    <a:pt x="405" y="448"/>
                    <a:pt x="463" y="405"/>
                    <a:pt x="463" y="347"/>
                  </a:cubicBezTo>
                  <a:lnTo>
                    <a:pt x="4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6057;p73">
              <a:extLst>
                <a:ext uri="{FF2B5EF4-FFF2-40B4-BE49-F238E27FC236}">
                  <a16:creationId xmlns:a16="http://schemas.microsoft.com/office/drawing/2014/main" id="{CBE983F6-15CF-4AF5-9B31-89128BAAFD6D}"/>
                </a:ext>
              </a:extLst>
            </p:cNvPr>
            <p:cNvSpPr/>
            <p:nvPr/>
          </p:nvSpPr>
          <p:spPr>
            <a:xfrm>
              <a:off x="1834337" y="3595919"/>
              <a:ext cx="24249" cy="25114"/>
            </a:xfrm>
            <a:custGeom>
              <a:avLst/>
              <a:gdLst/>
              <a:ahLst/>
              <a:cxnLst/>
              <a:rect l="l" t="t" r="r" b="b"/>
              <a:pathLst>
                <a:path w="925" h="958" extrusionOk="0">
                  <a:moveTo>
                    <a:pt x="203" y="0"/>
                  </a:moveTo>
                  <a:cubicBezTo>
                    <a:pt x="174" y="0"/>
                    <a:pt x="146" y="15"/>
                    <a:pt x="131" y="46"/>
                  </a:cubicBezTo>
                  <a:lnTo>
                    <a:pt x="1" y="248"/>
                  </a:lnTo>
                  <a:lnTo>
                    <a:pt x="347" y="883"/>
                  </a:lnTo>
                  <a:cubicBezTo>
                    <a:pt x="365" y="929"/>
                    <a:pt x="413" y="957"/>
                    <a:pt x="463" y="957"/>
                  </a:cubicBezTo>
                  <a:cubicBezTo>
                    <a:pt x="492" y="957"/>
                    <a:pt x="523" y="948"/>
                    <a:pt x="549" y="926"/>
                  </a:cubicBezTo>
                  <a:lnTo>
                    <a:pt x="925" y="638"/>
                  </a:lnTo>
                  <a:lnTo>
                    <a:pt x="275" y="31"/>
                  </a:lnTo>
                  <a:cubicBezTo>
                    <a:pt x="255" y="11"/>
                    <a:pt x="229" y="0"/>
                    <a:pt x="203" y="0"/>
                  </a:cubicBezTo>
                  <a:close/>
                </a:path>
              </a:pathLst>
            </a:custGeom>
            <a:solidFill>
              <a:srgbClr val="E9ED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6058;p73">
              <a:extLst>
                <a:ext uri="{FF2B5EF4-FFF2-40B4-BE49-F238E27FC236}">
                  <a16:creationId xmlns:a16="http://schemas.microsoft.com/office/drawing/2014/main" id="{4B896ECC-F230-4E05-ADAD-3AAF62D62314}"/>
                </a:ext>
              </a:extLst>
            </p:cNvPr>
            <p:cNvSpPr/>
            <p:nvPr/>
          </p:nvSpPr>
          <p:spPr>
            <a:xfrm>
              <a:off x="1858559" y="3595919"/>
              <a:ext cx="24616" cy="25114"/>
            </a:xfrm>
            <a:custGeom>
              <a:avLst/>
              <a:gdLst/>
              <a:ahLst/>
              <a:cxnLst/>
              <a:rect l="l" t="t" r="r" b="b"/>
              <a:pathLst>
                <a:path w="939" h="958" extrusionOk="0">
                  <a:moveTo>
                    <a:pt x="730" y="0"/>
                  </a:moveTo>
                  <a:cubicBezTo>
                    <a:pt x="708" y="0"/>
                    <a:pt x="685" y="11"/>
                    <a:pt x="665" y="31"/>
                  </a:cubicBezTo>
                  <a:lnTo>
                    <a:pt x="1" y="638"/>
                  </a:lnTo>
                  <a:lnTo>
                    <a:pt x="390" y="926"/>
                  </a:lnTo>
                  <a:cubicBezTo>
                    <a:pt x="417" y="948"/>
                    <a:pt x="445" y="957"/>
                    <a:pt x="473" y="957"/>
                  </a:cubicBezTo>
                  <a:cubicBezTo>
                    <a:pt x="520" y="957"/>
                    <a:pt x="565" y="929"/>
                    <a:pt x="592" y="883"/>
                  </a:cubicBezTo>
                  <a:lnTo>
                    <a:pt x="939" y="248"/>
                  </a:lnTo>
                  <a:lnTo>
                    <a:pt x="795" y="46"/>
                  </a:lnTo>
                  <a:cubicBezTo>
                    <a:pt x="779" y="15"/>
                    <a:pt x="755" y="0"/>
                    <a:pt x="730" y="0"/>
                  </a:cubicBezTo>
                  <a:close/>
                </a:path>
              </a:pathLst>
            </a:custGeom>
            <a:solidFill>
              <a:srgbClr val="E9ED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6059;p73">
              <a:extLst>
                <a:ext uri="{FF2B5EF4-FFF2-40B4-BE49-F238E27FC236}">
                  <a16:creationId xmlns:a16="http://schemas.microsoft.com/office/drawing/2014/main" id="{6430A9A8-2EBD-43B9-B16D-851A2D54E73B}"/>
                </a:ext>
              </a:extLst>
            </p:cNvPr>
            <p:cNvSpPr/>
            <p:nvPr/>
          </p:nvSpPr>
          <p:spPr>
            <a:xfrm>
              <a:off x="1900556" y="3395401"/>
              <a:ext cx="178288" cy="208540"/>
            </a:xfrm>
            <a:custGeom>
              <a:avLst/>
              <a:gdLst/>
              <a:ahLst/>
              <a:cxnLst/>
              <a:rect l="l" t="t" r="r" b="b"/>
              <a:pathLst>
                <a:path w="6801" h="7955" extrusionOk="0">
                  <a:moveTo>
                    <a:pt x="3408" y="1"/>
                  </a:moveTo>
                  <a:cubicBezTo>
                    <a:pt x="1777" y="1"/>
                    <a:pt x="578" y="1141"/>
                    <a:pt x="448" y="2960"/>
                  </a:cubicBezTo>
                  <a:cubicBezTo>
                    <a:pt x="290" y="5212"/>
                    <a:pt x="88" y="6468"/>
                    <a:pt x="30" y="6886"/>
                  </a:cubicBezTo>
                  <a:cubicBezTo>
                    <a:pt x="1" y="6987"/>
                    <a:pt x="59" y="7089"/>
                    <a:pt x="145" y="7132"/>
                  </a:cubicBezTo>
                  <a:cubicBezTo>
                    <a:pt x="578" y="7348"/>
                    <a:pt x="1921" y="7955"/>
                    <a:pt x="3408" y="7955"/>
                  </a:cubicBezTo>
                  <a:cubicBezTo>
                    <a:pt x="4895" y="7955"/>
                    <a:pt x="6237" y="7348"/>
                    <a:pt x="6670" y="7132"/>
                  </a:cubicBezTo>
                  <a:cubicBezTo>
                    <a:pt x="6757" y="7089"/>
                    <a:pt x="6800" y="6987"/>
                    <a:pt x="6786" y="6886"/>
                  </a:cubicBezTo>
                  <a:cubicBezTo>
                    <a:pt x="6728" y="6468"/>
                    <a:pt x="6526" y="5212"/>
                    <a:pt x="6367" y="2960"/>
                  </a:cubicBezTo>
                  <a:cubicBezTo>
                    <a:pt x="6237" y="1127"/>
                    <a:pt x="5039" y="1"/>
                    <a:pt x="3408" y="1"/>
                  </a:cubicBez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6060;p73">
              <a:extLst>
                <a:ext uri="{FF2B5EF4-FFF2-40B4-BE49-F238E27FC236}">
                  <a16:creationId xmlns:a16="http://schemas.microsoft.com/office/drawing/2014/main" id="{A1A83D41-52B3-43D7-AE0F-E91A4908B967}"/>
                </a:ext>
              </a:extLst>
            </p:cNvPr>
            <p:cNvSpPr/>
            <p:nvPr/>
          </p:nvSpPr>
          <p:spPr>
            <a:xfrm>
              <a:off x="1942579" y="3395401"/>
              <a:ext cx="136266" cy="208593"/>
            </a:xfrm>
            <a:custGeom>
              <a:avLst/>
              <a:gdLst/>
              <a:ahLst/>
              <a:cxnLst/>
              <a:rect l="l" t="t" r="r" b="b"/>
              <a:pathLst>
                <a:path w="5198" h="7957" extrusionOk="0">
                  <a:moveTo>
                    <a:pt x="1805" y="1"/>
                  </a:moveTo>
                  <a:cubicBezTo>
                    <a:pt x="1689" y="1"/>
                    <a:pt x="1574" y="1"/>
                    <a:pt x="1473" y="15"/>
                  </a:cubicBezTo>
                  <a:cubicBezTo>
                    <a:pt x="202" y="145"/>
                    <a:pt x="0" y="1935"/>
                    <a:pt x="1227" y="2310"/>
                  </a:cubicBezTo>
                  <a:lnTo>
                    <a:pt x="1256" y="2310"/>
                  </a:lnTo>
                  <a:lnTo>
                    <a:pt x="1718" y="7955"/>
                  </a:lnTo>
                  <a:cubicBezTo>
                    <a:pt x="1768" y="7956"/>
                    <a:pt x="1817" y="7957"/>
                    <a:pt x="1867" y="7957"/>
                  </a:cubicBezTo>
                  <a:cubicBezTo>
                    <a:pt x="3324" y="7957"/>
                    <a:pt x="4634" y="7355"/>
                    <a:pt x="5067" y="7132"/>
                  </a:cubicBezTo>
                  <a:cubicBezTo>
                    <a:pt x="5154" y="7089"/>
                    <a:pt x="5197" y="6987"/>
                    <a:pt x="5183" y="6886"/>
                  </a:cubicBezTo>
                  <a:cubicBezTo>
                    <a:pt x="5125" y="6468"/>
                    <a:pt x="4923" y="5212"/>
                    <a:pt x="4764" y="2960"/>
                  </a:cubicBezTo>
                  <a:cubicBezTo>
                    <a:pt x="4634" y="1127"/>
                    <a:pt x="3436" y="1"/>
                    <a:pt x="1805" y="1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6061;p73">
              <a:extLst>
                <a:ext uri="{FF2B5EF4-FFF2-40B4-BE49-F238E27FC236}">
                  <a16:creationId xmlns:a16="http://schemas.microsoft.com/office/drawing/2014/main" id="{EA265D70-C699-4DC5-912A-1FA3F0D0AC1D}"/>
                </a:ext>
              </a:extLst>
            </p:cNvPr>
            <p:cNvSpPr/>
            <p:nvPr/>
          </p:nvSpPr>
          <p:spPr>
            <a:xfrm>
              <a:off x="1888471" y="3556230"/>
              <a:ext cx="202852" cy="119619"/>
            </a:xfrm>
            <a:custGeom>
              <a:avLst/>
              <a:gdLst/>
              <a:ahLst/>
              <a:cxnLst/>
              <a:rect l="l" t="t" r="r" b="b"/>
              <a:pathLst>
                <a:path w="7738" h="4563" extrusionOk="0">
                  <a:moveTo>
                    <a:pt x="2728" y="1"/>
                  </a:moveTo>
                  <a:lnTo>
                    <a:pt x="2728" y="1011"/>
                  </a:lnTo>
                  <a:cubicBezTo>
                    <a:pt x="2728" y="1184"/>
                    <a:pt x="2627" y="1343"/>
                    <a:pt x="2454" y="1430"/>
                  </a:cubicBezTo>
                  <a:lnTo>
                    <a:pt x="549" y="2267"/>
                  </a:lnTo>
                  <a:cubicBezTo>
                    <a:pt x="217" y="2411"/>
                    <a:pt x="0" y="2744"/>
                    <a:pt x="0" y="3104"/>
                  </a:cubicBezTo>
                  <a:lnTo>
                    <a:pt x="0" y="4331"/>
                  </a:lnTo>
                  <a:cubicBezTo>
                    <a:pt x="0" y="4447"/>
                    <a:pt x="101" y="4562"/>
                    <a:pt x="231" y="4562"/>
                  </a:cubicBezTo>
                  <a:lnTo>
                    <a:pt x="7506" y="4562"/>
                  </a:lnTo>
                  <a:cubicBezTo>
                    <a:pt x="7636" y="4562"/>
                    <a:pt x="7737" y="4447"/>
                    <a:pt x="7737" y="4331"/>
                  </a:cubicBezTo>
                  <a:lnTo>
                    <a:pt x="7737" y="3104"/>
                  </a:lnTo>
                  <a:cubicBezTo>
                    <a:pt x="7737" y="2744"/>
                    <a:pt x="7521" y="2411"/>
                    <a:pt x="7189" y="2267"/>
                  </a:cubicBezTo>
                  <a:lnTo>
                    <a:pt x="5269" y="1430"/>
                  </a:lnTo>
                  <a:cubicBezTo>
                    <a:pt x="5110" y="1343"/>
                    <a:pt x="5009" y="1184"/>
                    <a:pt x="5009" y="1011"/>
                  </a:cubicBezTo>
                  <a:lnTo>
                    <a:pt x="5009" y="1"/>
                  </a:ln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6062;p73">
              <a:extLst>
                <a:ext uri="{FF2B5EF4-FFF2-40B4-BE49-F238E27FC236}">
                  <a16:creationId xmlns:a16="http://schemas.microsoft.com/office/drawing/2014/main" id="{F5D44425-D065-43B0-9691-50AA17E9E83B}"/>
                </a:ext>
              </a:extLst>
            </p:cNvPr>
            <p:cNvSpPr/>
            <p:nvPr/>
          </p:nvSpPr>
          <p:spPr>
            <a:xfrm>
              <a:off x="1888471" y="3599380"/>
              <a:ext cx="202852" cy="76469"/>
            </a:xfrm>
            <a:custGeom>
              <a:avLst/>
              <a:gdLst/>
              <a:ahLst/>
              <a:cxnLst/>
              <a:rect l="l" t="t" r="r" b="b"/>
              <a:pathLst>
                <a:path w="7738" h="2917" extrusionOk="0">
                  <a:moveTo>
                    <a:pt x="1963" y="0"/>
                  </a:moveTo>
                  <a:lnTo>
                    <a:pt x="549" y="621"/>
                  </a:lnTo>
                  <a:cubicBezTo>
                    <a:pt x="217" y="765"/>
                    <a:pt x="0" y="1098"/>
                    <a:pt x="0" y="1458"/>
                  </a:cubicBezTo>
                  <a:lnTo>
                    <a:pt x="0" y="2685"/>
                  </a:lnTo>
                  <a:cubicBezTo>
                    <a:pt x="0" y="2801"/>
                    <a:pt x="101" y="2916"/>
                    <a:pt x="231" y="2916"/>
                  </a:cubicBezTo>
                  <a:lnTo>
                    <a:pt x="7506" y="2916"/>
                  </a:lnTo>
                  <a:cubicBezTo>
                    <a:pt x="7636" y="2916"/>
                    <a:pt x="7737" y="2801"/>
                    <a:pt x="7737" y="2685"/>
                  </a:cubicBezTo>
                  <a:lnTo>
                    <a:pt x="7737" y="1458"/>
                  </a:lnTo>
                  <a:cubicBezTo>
                    <a:pt x="7737" y="1098"/>
                    <a:pt x="7521" y="765"/>
                    <a:pt x="7189" y="621"/>
                  </a:cubicBezTo>
                  <a:lnTo>
                    <a:pt x="5774" y="0"/>
                  </a:lnTo>
                  <a:cubicBezTo>
                    <a:pt x="5442" y="881"/>
                    <a:pt x="4655" y="1321"/>
                    <a:pt x="3869" y="1321"/>
                  </a:cubicBezTo>
                  <a:cubicBezTo>
                    <a:pt x="3082" y="1321"/>
                    <a:pt x="2295" y="881"/>
                    <a:pt x="19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6063;p73">
              <a:extLst>
                <a:ext uri="{FF2B5EF4-FFF2-40B4-BE49-F238E27FC236}">
                  <a16:creationId xmlns:a16="http://schemas.microsoft.com/office/drawing/2014/main" id="{C9C48439-5B33-4E28-89D6-609979ACDD9C}"/>
                </a:ext>
              </a:extLst>
            </p:cNvPr>
            <p:cNvSpPr/>
            <p:nvPr/>
          </p:nvSpPr>
          <p:spPr>
            <a:xfrm>
              <a:off x="1959985" y="3556230"/>
              <a:ext cx="59823" cy="23961"/>
            </a:xfrm>
            <a:custGeom>
              <a:avLst/>
              <a:gdLst/>
              <a:ahLst/>
              <a:cxnLst/>
              <a:rect l="l" t="t" r="r" b="b"/>
              <a:pathLst>
                <a:path w="2282" h="914" extrusionOk="0">
                  <a:moveTo>
                    <a:pt x="0" y="1"/>
                  </a:moveTo>
                  <a:lnTo>
                    <a:pt x="0" y="665"/>
                  </a:lnTo>
                  <a:cubicBezTo>
                    <a:pt x="361" y="831"/>
                    <a:pt x="751" y="914"/>
                    <a:pt x="1141" y="914"/>
                  </a:cubicBezTo>
                  <a:cubicBezTo>
                    <a:pt x="1530" y="914"/>
                    <a:pt x="1920" y="831"/>
                    <a:pt x="2281" y="665"/>
                  </a:cubicBezTo>
                  <a:lnTo>
                    <a:pt x="2281" y="1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6064;p73">
              <a:extLst>
                <a:ext uri="{FF2B5EF4-FFF2-40B4-BE49-F238E27FC236}">
                  <a16:creationId xmlns:a16="http://schemas.microsoft.com/office/drawing/2014/main" id="{0F865036-04B4-4D3B-B373-D119CB56FCD0}"/>
                </a:ext>
              </a:extLst>
            </p:cNvPr>
            <p:cNvSpPr/>
            <p:nvPr/>
          </p:nvSpPr>
          <p:spPr>
            <a:xfrm>
              <a:off x="1929707" y="3456062"/>
              <a:ext cx="119619" cy="112069"/>
            </a:xfrm>
            <a:custGeom>
              <a:avLst/>
              <a:gdLst/>
              <a:ahLst/>
              <a:cxnLst/>
              <a:rect l="l" t="t" r="r" b="b"/>
              <a:pathLst>
                <a:path w="4563" h="4275" extrusionOk="0">
                  <a:moveTo>
                    <a:pt x="1655" y="1"/>
                  </a:moveTo>
                  <a:cubicBezTo>
                    <a:pt x="1489" y="1"/>
                    <a:pt x="1344" y="98"/>
                    <a:pt x="1271" y="256"/>
                  </a:cubicBezTo>
                  <a:cubicBezTo>
                    <a:pt x="1025" y="733"/>
                    <a:pt x="665" y="1137"/>
                    <a:pt x="203" y="1426"/>
                  </a:cubicBezTo>
                  <a:cubicBezTo>
                    <a:pt x="87" y="1512"/>
                    <a:pt x="15" y="1642"/>
                    <a:pt x="15" y="1786"/>
                  </a:cubicBezTo>
                  <a:lnTo>
                    <a:pt x="15" y="1916"/>
                  </a:lnTo>
                  <a:cubicBezTo>
                    <a:pt x="0" y="3143"/>
                    <a:pt x="924" y="4168"/>
                    <a:pt x="2137" y="4269"/>
                  </a:cubicBezTo>
                  <a:cubicBezTo>
                    <a:pt x="2188" y="4273"/>
                    <a:pt x="2239" y="4274"/>
                    <a:pt x="2290" y="4274"/>
                  </a:cubicBezTo>
                  <a:cubicBezTo>
                    <a:pt x="3536" y="4274"/>
                    <a:pt x="4562" y="3265"/>
                    <a:pt x="4562" y="2003"/>
                  </a:cubicBezTo>
                  <a:lnTo>
                    <a:pt x="4562" y="1599"/>
                  </a:lnTo>
                  <a:cubicBezTo>
                    <a:pt x="4562" y="1411"/>
                    <a:pt x="4490" y="1223"/>
                    <a:pt x="4346" y="1093"/>
                  </a:cubicBezTo>
                  <a:cubicBezTo>
                    <a:pt x="3985" y="776"/>
                    <a:pt x="3162" y="213"/>
                    <a:pt x="1747" y="11"/>
                  </a:cubicBezTo>
                  <a:cubicBezTo>
                    <a:pt x="1716" y="4"/>
                    <a:pt x="1685" y="1"/>
                    <a:pt x="1655" y="1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6065;p73">
              <a:extLst>
                <a:ext uri="{FF2B5EF4-FFF2-40B4-BE49-F238E27FC236}">
                  <a16:creationId xmlns:a16="http://schemas.microsoft.com/office/drawing/2014/main" id="{0FC78BBA-E27C-4410-A9D4-AD08E3C17FAE}"/>
                </a:ext>
              </a:extLst>
            </p:cNvPr>
            <p:cNvSpPr/>
            <p:nvPr/>
          </p:nvSpPr>
          <p:spPr>
            <a:xfrm>
              <a:off x="1929707" y="3456062"/>
              <a:ext cx="116971" cy="111938"/>
            </a:xfrm>
            <a:custGeom>
              <a:avLst/>
              <a:gdLst/>
              <a:ahLst/>
              <a:cxnLst/>
              <a:rect l="l" t="t" r="r" b="b"/>
              <a:pathLst>
                <a:path w="4462" h="4270" extrusionOk="0">
                  <a:moveTo>
                    <a:pt x="1655" y="1"/>
                  </a:moveTo>
                  <a:cubicBezTo>
                    <a:pt x="1489" y="1"/>
                    <a:pt x="1344" y="98"/>
                    <a:pt x="1271" y="256"/>
                  </a:cubicBezTo>
                  <a:cubicBezTo>
                    <a:pt x="1227" y="328"/>
                    <a:pt x="1184" y="415"/>
                    <a:pt x="1126" y="487"/>
                  </a:cubicBezTo>
                  <a:cubicBezTo>
                    <a:pt x="895" y="863"/>
                    <a:pt x="578" y="1180"/>
                    <a:pt x="217" y="1426"/>
                  </a:cubicBezTo>
                  <a:cubicBezTo>
                    <a:pt x="87" y="1512"/>
                    <a:pt x="15" y="1656"/>
                    <a:pt x="15" y="1801"/>
                  </a:cubicBezTo>
                  <a:lnTo>
                    <a:pt x="15" y="1931"/>
                  </a:lnTo>
                  <a:cubicBezTo>
                    <a:pt x="0" y="3100"/>
                    <a:pt x="852" y="4096"/>
                    <a:pt x="2021" y="4269"/>
                  </a:cubicBezTo>
                  <a:cubicBezTo>
                    <a:pt x="1603" y="3836"/>
                    <a:pt x="1386" y="3273"/>
                    <a:pt x="1386" y="2696"/>
                  </a:cubicBezTo>
                  <a:lnTo>
                    <a:pt x="1386" y="1267"/>
                  </a:lnTo>
                  <a:cubicBezTo>
                    <a:pt x="1386" y="1021"/>
                    <a:pt x="1560" y="834"/>
                    <a:pt x="1790" y="805"/>
                  </a:cubicBezTo>
                  <a:cubicBezTo>
                    <a:pt x="1953" y="789"/>
                    <a:pt x="2115" y="782"/>
                    <a:pt x="2278" y="782"/>
                  </a:cubicBezTo>
                  <a:cubicBezTo>
                    <a:pt x="3027" y="782"/>
                    <a:pt x="3773" y="944"/>
                    <a:pt x="4461" y="1252"/>
                  </a:cubicBezTo>
                  <a:cubicBezTo>
                    <a:pt x="4432" y="1195"/>
                    <a:pt x="4389" y="1137"/>
                    <a:pt x="4346" y="1093"/>
                  </a:cubicBezTo>
                  <a:cubicBezTo>
                    <a:pt x="3985" y="776"/>
                    <a:pt x="3147" y="213"/>
                    <a:pt x="1747" y="11"/>
                  </a:cubicBezTo>
                  <a:cubicBezTo>
                    <a:pt x="1716" y="4"/>
                    <a:pt x="1685" y="1"/>
                    <a:pt x="1655" y="1"/>
                  </a:cubicBez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6066;p73">
              <a:extLst>
                <a:ext uri="{FF2B5EF4-FFF2-40B4-BE49-F238E27FC236}">
                  <a16:creationId xmlns:a16="http://schemas.microsoft.com/office/drawing/2014/main" id="{C590FD08-C17D-40F7-99DD-DE2A3C4DBF43}"/>
                </a:ext>
              </a:extLst>
            </p:cNvPr>
            <p:cNvSpPr/>
            <p:nvPr/>
          </p:nvSpPr>
          <p:spPr>
            <a:xfrm>
              <a:off x="1888471" y="3619067"/>
              <a:ext cx="41629" cy="56782"/>
            </a:xfrm>
            <a:custGeom>
              <a:avLst/>
              <a:gdLst/>
              <a:ahLst/>
              <a:cxnLst/>
              <a:rect l="l" t="t" r="r" b="b"/>
              <a:pathLst>
                <a:path w="1588" h="2166" extrusionOk="0">
                  <a:moveTo>
                    <a:pt x="346" y="0"/>
                  </a:moveTo>
                  <a:cubicBezTo>
                    <a:pt x="130" y="173"/>
                    <a:pt x="0" y="433"/>
                    <a:pt x="0" y="707"/>
                  </a:cubicBezTo>
                  <a:lnTo>
                    <a:pt x="0" y="1934"/>
                  </a:lnTo>
                  <a:cubicBezTo>
                    <a:pt x="0" y="2064"/>
                    <a:pt x="101" y="2165"/>
                    <a:pt x="231" y="2165"/>
                  </a:cubicBezTo>
                  <a:lnTo>
                    <a:pt x="1588" y="2165"/>
                  </a:lnTo>
                  <a:lnTo>
                    <a:pt x="1588" y="1530"/>
                  </a:lnTo>
                  <a:cubicBezTo>
                    <a:pt x="1588" y="1357"/>
                    <a:pt x="1516" y="1184"/>
                    <a:pt x="1386" y="1054"/>
                  </a:cubicBezTo>
                  <a:lnTo>
                    <a:pt x="346" y="0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6067;p73">
              <a:extLst>
                <a:ext uri="{FF2B5EF4-FFF2-40B4-BE49-F238E27FC236}">
                  <a16:creationId xmlns:a16="http://schemas.microsoft.com/office/drawing/2014/main" id="{1E7B5342-60C3-456D-978C-EB90E2822D74}"/>
                </a:ext>
              </a:extLst>
            </p:cNvPr>
            <p:cNvSpPr/>
            <p:nvPr/>
          </p:nvSpPr>
          <p:spPr>
            <a:xfrm>
              <a:off x="2049667" y="3619067"/>
              <a:ext cx="41656" cy="56782"/>
            </a:xfrm>
            <a:custGeom>
              <a:avLst/>
              <a:gdLst/>
              <a:ahLst/>
              <a:cxnLst/>
              <a:rect l="l" t="t" r="r" b="b"/>
              <a:pathLst>
                <a:path w="1589" h="2166" extrusionOk="0">
                  <a:moveTo>
                    <a:pt x="1242" y="0"/>
                  </a:moveTo>
                  <a:lnTo>
                    <a:pt x="203" y="1054"/>
                  </a:lnTo>
                  <a:cubicBezTo>
                    <a:pt x="73" y="1184"/>
                    <a:pt x="1" y="1357"/>
                    <a:pt x="1" y="1530"/>
                  </a:cubicBezTo>
                  <a:lnTo>
                    <a:pt x="1" y="2165"/>
                  </a:lnTo>
                  <a:lnTo>
                    <a:pt x="1357" y="2165"/>
                  </a:lnTo>
                  <a:cubicBezTo>
                    <a:pt x="1487" y="2165"/>
                    <a:pt x="1588" y="2064"/>
                    <a:pt x="1588" y="1934"/>
                  </a:cubicBezTo>
                  <a:lnTo>
                    <a:pt x="1588" y="707"/>
                  </a:lnTo>
                  <a:cubicBezTo>
                    <a:pt x="1588" y="433"/>
                    <a:pt x="1459" y="173"/>
                    <a:pt x="1242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" name="Google Shape;9682;p69">
            <a:extLst>
              <a:ext uri="{FF2B5EF4-FFF2-40B4-BE49-F238E27FC236}">
                <a16:creationId xmlns:a16="http://schemas.microsoft.com/office/drawing/2014/main" id="{A4A9399B-077A-4D6C-ACD0-37D1456A4DDA}"/>
              </a:ext>
            </a:extLst>
          </p:cNvPr>
          <p:cNvGrpSpPr/>
          <p:nvPr/>
        </p:nvGrpSpPr>
        <p:grpSpPr>
          <a:xfrm>
            <a:off x="9729797" y="2372755"/>
            <a:ext cx="2290529" cy="2734701"/>
            <a:chOff x="7159964" y="1971904"/>
            <a:chExt cx="291564" cy="348103"/>
          </a:xfrm>
        </p:grpSpPr>
        <p:sp>
          <p:nvSpPr>
            <p:cNvPr id="18" name="Google Shape;9683;p69">
              <a:extLst>
                <a:ext uri="{FF2B5EF4-FFF2-40B4-BE49-F238E27FC236}">
                  <a16:creationId xmlns:a16="http://schemas.microsoft.com/office/drawing/2014/main" id="{A3C55E67-049C-48F6-8759-3B6D5030785F}"/>
                </a:ext>
              </a:extLst>
            </p:cNvPr>
            <p:cNvSpPr/>
            <p:nvPr/>
          </p:nvSpPr>
          <p:spPr>
            <a:xfrm>
              <a:off x="7204947" y="1994277"/>
              <a:ext cx="167906" cy="153752"/>
            </a:xfrm>
            <a:custGeom>
              <a:avLst/>
              <a:gdLst/>
              <a:ahLst/>
              <a:cxnLst/>
              <a:rect l="l" t="t" r="r" b="b"/>
              <a:pathLst>
                <a:path w="6394" h="5855" extrusionOk="0">
                  <a:moveTo>
                    <a:pt x="642" y="1"/>
                  </a:moveTo>
                  <a:cubicBezTo>
                    <a:pt x="288" y="1"/>
                    <a:pt x="1" y="288"/>
                    <a:pt x="1" y="642"/>
                  </a:cubicBezTo>
                  <a:lnTo>
                    <a:pt x="1" y="4058"/>
                  </a:lnTo>
                  <a:cubicBezTo>
                    <a:pt x="1" y="4413"/>
                    <a:pt x="288" y="4700"/>
                    <a:pt x="642" y="4700"/>
                  </a:cubicBezTo>
                  <a:lnTo>
                    <a:pt x="2345" y="4700"/>
                  </a:lnTo>
                  <a:lnTo>
                    <a:pt x="4059" y="5839"/>
                  </a:lnTo>
                  <a:cubicBezTo>
                    <a:pt x="4076" y="5850"/>
                    <a:pt x="4095" y="5855"/>
                    <a:pt x="4114" y="5855"/>
                  </a:cubicBezTo>
                  <a:cubicBezTo>
                    <a:pt x="4177" y="5855"/>
                    <a:pt x="4236" y="5800"/>
                    <a:pt x="4221" y="5733"/>
                  </a:cubicBezTo>
                  <a:lnTo>
                    <a:pt x="4049" y="4700"/>
                  </a:lnTo>
                  <a:lnTo>
                    <a:pt x="5752" y="4700"/>
                  </a:lnTo>
                  <a:cubicBezTo>
                    <a:pt x="6107" y="4700"/>
                    <a:pt x="6394" y="4413"/>
                    <a:pt x="6394" y="4058"/>
                  </a:cubicBezTo>
                  <a:lnTo>
                    <a:pt x="6394" y="642"/>
                  </a:lnTo>
                  <a:cubicBezTo>
                    <a:pt x="6394" y="288"/>
                    <a:pt x="6107" y="1"/>
                    <a:pt x="5752" y="1"/>
                  </a:cubicBezTo>
                  <a:close/>
                </a:path>
              </a:pathLst>
            </a:custGeom>
            <a:solidFill>
              <a:srgbClr val="C5D1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9684;p69">
              <a:extLst>
                <a:ext uri="{FF2B5EF4-FFF2-40B4-BE49-F238E27FC236}">
                  <a16:creationId xmlns:a16="http://schemas.microsoft.com/office/drawing/2014/main" id="{95C7360F-A7F4-41F1-A4D9-5D4E23165E1A}"/>
                </a:ext>
              </a:extLst>
            </p:cNvPr>
            <p:cNvSpPr/>
            <p:nvPr/>
          </p:nvSpPr>
          <p:spPr>
            <a:xfrm>
              <a:off x="7204711" y="1994277"/>
              <a:ext cx="156851" cy="112130"/>
            </a:xfrm>
            <a:custGeom>
              <a:avLst/>
              <a:gdLst/>
              <a:ahLst/>
              <a:cxnLst/>
              <a:rect l="l" t="t" r="r" b="b"/>
              <a:pathLst>
                <a:path w="5973" h="4270" extrusionOk="0">
                  <a:moveTo>
                    <a:pt x="641" y="1"/>
                  </a:moveTo>
                  <a:cubicBezTo>
                    <a:pt x="297" y="1"/>
                    <a:pt x="0" y="288"/>
                    <a:pt x="10" y="642"/>
                  </a:cubicBezTo>
                  <a:lnTo>
                    <a:pt x="10" y="4058"/>
                  </a:lnTo>
                  <a:cubicBezTo>
                    <a:pt x="10" y="4125"/>
                    <a:pt x="19" y="4202"/>
                    <a:pt x="48" y="4269"/>
                  </a:cubicBezTo>
                  <a:lnTo>
                    <a:pt x="4910" y="4269"/>
                  </a:lnTo>
                  <a:cubicBezTo>
                    <a:pt x="5503" y="4269"/>
                    <a:pt x="5972" y="3791"/>
                    <a:pt x="5972" y="3207"/>
                  </a:cubicBezTo>
                  <a:lnTo>
                    <a:pt x="5972" y="39"/>
                  </a:lnTo>
                  <a:cubicBezTo>
                    <a:pt x="5905" y="20"/>
                    <a:pt x="5838" y="1"/>
                    <a:pt x="5761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9694;p69">
              <a:extLst>
                <a:ext uri="{FF2B5EF4-FFF2-40B4-BE49-F238E27FC236}">
                  <a16:creationId xmlns:a16="http://schemas.microsoft.com/office/drawing/2014/main" id="{5D0B62D9-2C06-4AB7-A518-7191DCD3BE46}"/>
                </a:ext>
              </a:extLst>
            </p:cNvPr>
            <p:cNvSpPr/>
            <p:nvPr/>
          </p:nvSpPr>
          <p:spPr>
            <a:xfrm>
              <a:off x="7337140" y="2141806"/>
              <a:ext cx="33718" cy="73922"/>
            </a:xfrm>
            <a:custGeom>
              <a:avLst/>
              <a:gdLst/>
              <a:ahLst/>
              <a:cxnLst/>
              <a:rect l="l" t="t" r="r" b="b"/>
              <a:pathLst>
                <a:path w="1284" h="2815" extrusionOk="0">
                  <a:moveTo>
                    <a:pt x="776" y="0"/>
                  </a:moveTo>
                  <a:cubicBezTo>
                    <a:pt x="345" y="0"/>
                    <a:pt x="1" y="345"/>
                    <a:pt x="1" y="776"/>
                  </a:cubicBezTo>
                  <a:lnTo>
                    <a:pt x="1" y="948"/>
                  </a:lnTo>
                  <a:cubicBezTo>
                    <a:pt x="1" y="1168"/>
                    <a:pt x="39" y="1388"/>
                    <a:pt x="106" y="1599"/>
                  </a:cubicBezTo>
                  <a:lnTo>
                    <a:pt x="518" y="2814"/>
                  </a:lnTo>
                  <a:lnTo>
                    <a:pt x="1283" y="2814"/>
                  </a:lnTo>
                  <a:lnTo>
                    <a:pt x="1283" y="0"/>
                  </a:ln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9695;p69">
              <a:extLst>
                <a:ext uri="{FF2B5EF4-FFF2-40B4-BE49-F238E27FC236}">
                  <a16:creationId xmlns:a16="http://schemas.microsoft.com/office/drawing/2014/main" id="{4407E2A8-112C-4645-95C1-F351B27A5933}"/>
                </a:ext>
              </a:extLst>
            </p:cNvPr>
            <p:cNvSpPr/>
            <p:nvPr/>
          </p:nvSpPr>
          <p:spPr>
            <a:xfrm>
              <a:off x="7350717" y="2135031"/>
              <a:ext cx="80697" cy="80697"/>
            </a:xfrm>
            <a:custGeom>
              <a:avLst/>
              <a:gdLst/>
              <a:ahLst/>
              <a:cxnLst/>
              <a:rect l="l" t="t" r="r" b="b"/>
              <a:pathLst>
                <a:path w="3073" h="3073" extrusionOk="0">
                  <a:moveTo>
                    <a:pt x="766" y="0"/>
                  </a:moveTo>
                  <a:cubicBezTo>
                    <a:pt x="345" y="0"/>
                    <a:pt x="1" y="345"/>
                    <a:pt x="1" y="766"/>
                  </a:cubicBezTo>
                  <a:cubicBezTo>
                    <a:pt x="1" y="1053"/>
                    <a:pt x="230" y="1282"/>
                    <a:pt x="508" y="1282"/>
                  </a:cubicBezTo>
                  <a:lnTo>
                    <a:pt x="2556" y="3072"/>
                  </a:lnTo>
                  <a:lnTo>
                    <a:pt x="2986" y="1560"/>
                  </a:lnTo>
                  <a:cubicBezTo>
                    <a:pt x="3044" y="1378"/>
                    <a:pt x="3073" y="1187"/>
                    <a:pt x="3073" y="995"/>
                  </a:cubicBezTo>
                  <a:lnTo>
                    <a:pt x="3073" y="517"/>
                  </a:lnTo>
                  <a:cubicBezTo>
                    <a:pt x="3073" y="230"/>
                    <a:pt x="2843" y="0"/>
                    <a:pt x="255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9696;p69">
              <a:extLst>
                <a:ext uri="{FF2B5EF4-FFF2-40B4-BE49-F238E27FC236}">
                  <a16:creationId xmlns:a16="http://schemas.microsoft.com/office/drawing/2014/main" id="{339C105F-8EE8-4926-8C7D-56753BF1A556}"/>
                </a:ext>
              </a:extLst>
            </p:cNvPr>
            <p:cNvSpPr/>
            <p:nvPr/>
          </p:nvSpPr>
          <p:spPr>
            <a:xfrm>
              <a:off x="7364030" y="2235791"/>
              <a:ext cx="40493" cy="29936"/>
            </a:xfrm>
            <a:custGeom>
              <a:avLst/>
              <a:gdLst/>
              <a:ahLst/>
              <a:cxnLst/>
              <a:rect l="l" t="t" r="r" b="b"/>
              <a:pathLst>
                <a:path w="1542" h="1140" extrusionOk="0">
                  <a:moveTo>
                    <a:pt x="1" y="1"/>
                  </a:moveTo>
                  <a:lnTo>
                    <a:pt x="1" y="1140"/>
                  </a:lnTo>
                  <a:lnTo>
                    <a:pt x="1542" y="1140"/>
                  </a:lnTo>
                  <a:lnTo>
                    <a:pt x="1542" y="1"/>
                  </a:ln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9697;p69">
              <a:extLst>
                <a:ext uri="{FF2B5EF4-FFF2-40B4-BE49-F238E27FC236}">
                  <a16:creationId xmlns:a16="http://schemas.microsoft.com/office/drawing/2014/main" id="{525207EF-3E4C-489D-A2F0-B18C1463D6CA}"/>
                </a:ext>
              </a:extLst>
            </p:cNvPr>
            <p:cNvSpPr/>
            <p:nvPr/>
          </p:nvSpPr>
          <p:spPr>
            <a:xfrm>
              <a:off x="7364030" y="2236053"/>
              <a:ext cx="40493" cy="16281"/>
            </a:xfrm>
            <a:custGeom>
              <a:avLst/>
              <a:gdLst/>
              <a:ahLst/>
              <a:cxnLst/>
              <a:rect l="l" t="t" r="r" b="b"/>
              <a:pathLst>
                <a:path w="1542" h="620" extrusionOk="0">
                  <a:moveTo>
                    <a:pt x="1" y="0"/>
                  </a:moveTo>
                  <a:lnTo>
                    <a:pt x="1" y="469"/>
                  </a:lnTo>
                  <a:cubicBezTo>
                    <a:pt x="250" y="570"/>
                    <a:pt x="510" y="620"/>
                    <a:pt x="771" y="620"/>
                  </a:cubicBezTo>
                  <a:cubicBezTo>
                    <a:pt x="1032" y="620"/>
                    <a:pt x="1293" y="570"/>
                    <a:pt x="1542" y="469"/>
                  </a:cubicBezTo>
                  <a:lnTo>
                    <a:pt x="1542" y="0"/>
                  </a:lnTo>
                  <a:close/>
                </a:path>
              </a:pathLst>
            </a:custGeom>
            <a:solidFill>
              <a:srgbClr val="96AB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9698;p69">
              <a:extLst>
                <a:ext uri="{FF2B5EF4-FFF2-40B4-BE49-F238E27FC236}">
                  <a16:creationId xmlns:a16="http://schemas.microsoft.com/office/drawing/2014/main" id="{C89472BC-8221-4E71-9769-C09BD7B055AD}"/>
                </a:ext>
              </a:extLst>
            </p:cNvPr>
            <p:cNvSpPr/>
            <p:nvPr/>
          </p:nvSpPr>
          <p:spPr>
            <a:xfrm>
              <a:off x="7317051" y="2252124"/>
              <a:ext cx="134477" cy="67882"/>
            </a:xfrm>
            <a:custGeom>
              <a:avLst/>
              <a:gdLst/>
              <a:ahLst/>
              <a:cxnLst/>
              <a:rect l="l" t="t" r="r" b="b"/>
              <a:pathLst>
                <a:path w="5121" h="2585" extrusionOk="0">
                  <a:moveTo>
                    <a:pt x="1790" y="1"/>
                  </a:moveTo>
                  <a:lnTo>
                    <a:pt x="555" y="355"/>
                  </a:lnTo>
                  <a:cubicBezTo>
                    <a:pt x="230" y="451"/>
                    <a:pt x="0" y="757"/>
                    <a:pt x="0" y="1092"/>
                  </a:cubicBezTo>
                  <a:lnTo>
                    <a:pt x="0" y="2326"/>
                  </a:lnTo>
                  <a:cubicBezTo>
                    <a:pt x="0" y="2470"/>
                    <a:pt x="115" y="2585"/>
                    <a:pt x="258" y="2585"/>
                  </a:cubicBezTo>
                  <a:lnTo>
                    <a:pt x="4862" y="2585"/>
                  </a:lnTo>
                  <a:cubicBezTo>
                    <a:pt x="5005" y="2585"/>
                    <a:pt x="5120" y="2470"/>
                    <a:pt x="5120" y="2326"/>
                  </a:cubicBezTo>
                  <a:lnTo>
                    <a:pt x="5120" y="1092"/>
                  </a:lnTo>
                  <a:cubicBezTo>
                    <a:pt x="5120" y="757"/>
                    <a:pt x="4891" y="451"/>
                    <a:pt x="4565" y="355"/>
                  </a:cubicBezTo>
                  <a:lnTo>
                    <a:pt x="3331" y="1"/>
                  </a:lnTo>
                  <a:lnTo>
                    <a:pt x="2555" y="518"/>
                  </a:lnTo>
                  <a:lnTo>
                    <a:pt x="1790" y="1"/>
                  </a:lnTo>
                  <a:close/>
                </a:path>
              </a:pathLst>
            </a:custGeom>
            <a:solidFill>
              <a:srgbClr val="6E82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9699;p69">
              <a:extLst>
                <a:ext uri="{FF2B5EF4-FFF2-40B4-BE49-F238E27FC236}">
                  <a16:creationId xmlns:a16="http://schemas.microsoft.com/office/drawing/2014/main" id="{B99A042A-014F-446E-83E2-AFE06AB50C68}"/>
                </a:ext>
              </a:extLst>
            </p:cNvPr>
            <p:cNvSpPr/>
            <p:nvPr/>
          </p:nvSpPr>
          <p:spPr>
            <a:xfrm>
              <a:off x="7377607" y="2265701"/>
              <a:ext cx="13340" cy="54306"/>
            </a:xfrm>
            <a:custGeom>
              <a:avLst/>
              <a:gdLst/>
              <a:ahLst/>
              <a:cxnLst/>
              <a:rect l="l" t="t" r="r" b="b"/>
              <a:pathLst>
                <a:path w="508" h="2068" extrusionOk="0">
                  <a:moveTo>
                    <a:pt x="125" y="1"/>
                  </a:moveTo>
                  <a:lnTo>
                    <a:pt x="1" y="2068"/>
                  </a:lnTo>
                  <a:lnTo>
                    <a:pt x="508" y="2068"/>
                  </a:lnTo>
                  <a:lnTo>
                    <a:pt x="38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9700;p69">
              <a:extLst>
                <a:ext uri="{FF2B5EF4-FFF2-40B4-BE49-F238E27FC236}">
                  <a16:creationId xmlns:a16="http://schemas.microsoft.com/office/drawing/2014/main" id="{28BEF6F6-8813-4A60-883A-2D5C2708AFF2}"/>
                </a:ext>
              </a:extLst>
            </p:cNvPr>
            <p:cNvSpPr/>
            <p:nvPr/>
          </p:nvSpPr>
          <p:spPr>
            <a:xfrm>
              <a:off x="7343941" y="2168906"/>
              <a:ext cx="80697" cy="73712"/>
            </a:xfrm>
            <a:custGeom>
              <a:avLst/>
              <a:gdLst/>
              <a:ahLst/>
              <a:cxnLst/>
              <a:rect l="l" t="t" r="r" b="b"/>
              <a:pathLst>
                <a:path w="3073" h="2807" extrusionOk="0">
                  <a:moveTo>
                    <a:pt x="955" y="1"/>
                  </a:moveTo>
                  <a:cubicBezTo>
                    <a:pt x="823" y="1"/>
                    <a:pt x="701" y="57"/>
                    <a:pt x="613" y="155"/>
                  </a:cubicBezTo>
                  <a:lnTo>
                    <a:pt x="153" y="615"/>
                  </a:lnTo>
                  <a:cubicBezTo>
                    <a:pt x="58" y="710"/>
                    <a:pt x="0" y="835"/>
                    <a:pt x="0" y="978"/>
                  </a:cubicBezTo>
                  <a:lnTo>
                    <a:pt x="0" y="1275"/>
                  </a:lnTo>
                  <a:cubicBezTo>
                    <a:pt x="0" y="2117"/>
                    <a:pt x="689" y="2806"/>
                    <a:pt x="1531" y="2806"/>
                  </a:cubicBezTo>
                  <a:cubicBezTo>
                    <a:pt x="2383" y="2806"/>
                    <a:pt x="3072" y="2117"/>
                    <a:pt x="3072" y="1275"/>
                  </a:cubicBezTo>
                  <a:lnTo>
                    <a:pt x="3072" y="949"/>
                  </a:lnTo>
                  <a:cubicBezTo>
                    <a:pt x="3072" y="815"/>
                    <a:pt x="3015" y="682"/>
                    <a:pt x="2919" y="586"/>
                  </a:cubicBezTo>
                  <a:cubicBezTo>
                    <a:pt x="2527" y="203"/>
                    <a:pt x="1799" y="31"/>
                    <a:pt x="986" y="2"/>
                  </a:cubicBezTo>
                  <a:cubicBezTo>
                    <a:pt x="975" y="1"/>
                    <a:pt x="965" y="1"/>
                    <a:pt x="955" y="1"/>
                  </a:cubicBez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9701;p69">
              <a:extLst>
                <a:ext uri="{FF2B5EF4-FFF2-40B4-BE49-F238E27FC236}">
                  <a16:creationId xmlns:a16="http://schemas.microsoft.com/office/drawing/2014/main" id="{90C52496-61D3-4C99-94AE-C70237A35B62}"/>
                </a:ext>
              </a:extLst>
            </p:cNvPr>
            <p:cNvSpPr/>
            <p:nvPr/>
          </p:nvSpPr>
          <p:spPr>
            <a:xfrm>
              <a:off x="7343941" y="2168906"/>
              <a:ext cx="80434" cy="72189"/>
            </a:xfrm>
            <a:custGeom>
              <a:avLst/>
              <a:gdLst/>
              <a:ahLst/>
              <a:cxnLst/>
              <a:rect l="l" t="t" r="r" b="b"/>
              <a:pathLst>
                <a:path w="3063" h="2749" extrusionOk="0">
                  <a:moveTo>
                    <a:pt x="955" y="1"/>
                  </a:moveTo>
                  <a:cubicBezTo>
                    <a:pt x="823" y="1"/>
                    <a:pt x="701" y="57"/>
                    <a:pt x="613" y="146"/>
                  </a:cubicBezTo>
                  <a:lnTo>
                    <a:pt x="153" y="615"/>
                  </a:lnTo>
                  <a:cubicBezTo>
                    <a:pt x="58" y="710"/>
                    <a:pt x="0" y="835"/>
                    <a:pt x="0" y="969"/>
                  </a:cubicBezTo>
                  <a:lnTo>
                    <a:pt x="0" y="1275"/>
                  </a:lnTo>
                  <a:cubicBezTo>
                    <a:pt x="0" y="1954"/>
                    <a:pt x="450" y="2557"/>
                    <a:pt x="1110" y="2749"/>
                  </a:cubicBezTo>
                  <a:cubicBezTo>
                    <a:pt x="890" y="2471"/>
                    <a:pt x="766" y="2136"/>
                    <a:pt x="766" y="1792"/>
                  </a:cubicBezTo>
                  <a:lnTo>
                    <a:pt x="766" y="1036"/>
                  </a:lnTo>
                  <a:cubicBezTo>
                    <a:pt x="766" y="751"/>
                    <a:pt x="996" y="527"/>
                    <a:pt x="1277" y="527"/>
                  </a:cubicBezTo>
                  <a:cubicBezTo>
                    <a:pt x="1288" y="527"/>
                    <a:pt x="1300" y="528"/>
                    <a:pt x="1311" y="528"/>
                  </a:cubicBezTo>
                  <a:cubicBezTo>
                    <a:pt x="1828" y="557"/>
                    <a:pt x="2594" y="643"/>
                    <a:pt x="3063" y="873"/>
                  </a:cubicBezTo>
                  <a:cubicBezTo>
                    <a:pt x="3053" y="768"/>
                    <a:pt x="2996" y="662"/>
                    <a:pt x="2919" y="586"/>
                  </a:cubicBezTo>
                  <a:cubicBezTo>
                    <a:pt x="2527" y="203"/>
                    <a:pt x="1799" y="21"/>
                    <a:pt x="986" y="2"/>
                  </a:cubicBezTo>
                  <a:cubicBezTo>
                    <a:pt x="975" y="1"/>
                    <a:pt x="965" y="1"/>
                    <a:pt x="955" y="1"/>
                  </a:cubicBez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9702;p69">
              <a:extLst>
                <a:ext uri="{FF2B5EF4-FFF2-40B4-BE49-F238E27FC236}">
                  <a16:creationId xmlns:a16="http://schemas.microsoft.com/office/drawing/2014/main" id="{75C20D3D-C04D-462E-9F1D-362885741722}"/>
                </a:ext>
              </a:extLst>
            </p:cNvPr>
            <p:cNvSpPr/>
            <p:nvPr/>
          </p:nvSpPr>
          <p:spPr>
            <a:xfrm>
              <a:off x="7317051" y="2269482"/>
              <a:ext cx="26916" cy="50524"/>
            </a:xfrm>
            <a:custGeom>
              <a:avLst/>
              <a:gdLst/>
              <a:ahLst/>
              <a:cxnLst/>
              <a:rect l="l" t="t" r="r" b="b"/>
              <a:pathLst>
                <a:path w="1025" h="1924" extrusionOk="0">
                  <a:moveTo>
                    <a:pt x="144" y="0"/>
                  </a:moveTo>
                  <a:cubicBezTo>
                    <a:pt x="48" y="125"/>
                    <a:pt x="0" y="278"/>
                    <a:pt x="0" y="440"/>
                  </a:cubicBezTo>
                  <a:lnTo>
                    <a:pt x="0" y="1665"/>
                  </a:lnTo>
                  <a:cubicBezTo>
                    <a:pt x="0" y="1809"/>
                    <a:pt x="115" y="1924"/>
                    <a:pt x="258" y="1924"/>
                  </a:cubicBezTo>
                  <a:lnTo>
                    <a:pt x="1024" y="1924"/>
                  </a:lnTo>
                  <a:lnTo>
                    <a:pt x="1024" y="1206"/>
                  </a:lnTo>
                  <a:cubicBezTo>
                    <a:pt x="1024" y="995"/>
                    <a:pt x="948" y="804"/>
                    <a:pt x="804" y="660"/>
                  </a:cubicBezTo>
                  <a:lnTo>
                    <a:pt x="144" y="0"/>
                  </a:lnTo>
                  <a:close/>
                </a:path>
              </a:pathLst>
            </a:custGeom>
            <a:solidFill>
              <a:srgbClr val="5F75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9703;p69">
              <a:extLst>
                <a:ext uri="{FF2B5EF4-FFF2-40B4-BE49-F238E27FC236}">
                  <a16:creationId xmlns:a16="http://schemas.microsoft.com/office/drawing/2014/main" id="{E616DD9F-4CB7-42B2-B42D-EE157E8E11AF}"/>
                </a:ext>
              </a:extLst>
            </p:cNvPr>
            <p:cNvSpPr/>
            <p:nvPr/>
          </p:nvSpPr>
          <p:spPr>
            <a:xfrm>
              <a:off x="7424612" y="2269482"/>
              <a:ext cx="26916" cy="50524"/>
            </a:xfrm>
            <a:custGeom>
              <a:avLst/>
              <a:gdLst/>
              <a:ahLst/>
              <a:cxnLst/>
              <a:rect l="l" t="t" r="r" b="b"/>
              <a:pathLst>
                <a:path w="1025" h="1924" extrusionOk="0">
                  <a:moveTo>
                    <a:pt x="881" y="0"/>
                  </a:moveTo>
                  <a:lnTo>
                    <a:pt x="220" y="660"/>
                  </a:lnTo>
                  <a:cubicBezTo>
                    <a:pt x="77" y="804"/>
                    <a:pt x="0" y="995"/>
                    <a:pt x="0" y="1206"/>
                  </a:cubicBezTo>
                  <a:lnTo>
                    <a:pt x="0" y="1924"/>
                  </a:lnTo>
                  <a:lnTo>
                    <a:pt x="766" y="1924"/>
                  </a:lnTo>
                  <a:cubicBezTo>
                    <a:pt x="909" y="1924"/>
                    <a:pt x="1024" y="1809"/>
                    <a:pt x="1024" y="1665"/>
                  </a:cubicBezTo>
                  <a:lnTo>
                    <a:pt x="1024" y="440"/>
                  </a:lnTo>
                  <a:cubicBezTo>
                    <a:pt x="1024" y="278"/>
                    <a:pt x="976" y="125"/>
                    <a:pt x="881" y="0"/>
                  </a:cubicBezTo>
                  <a:close/>
                </a:path>
              </a:pathLst>
            </a:custGeom>
            <a:solidFill>
              <a:srgbClr val="5F75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9704;p69">
              <a:extLst>
                <a:ext uri="{FF2B5EF4-FFF2-40B4-BE49-F238E27FC236}">
                  <a16:creationId xmlns:a16="http://schemas.microsoft.com/office/drawing/2014/main" id="{A354D697-1D95-4518-BAB5-4C280FD9919B}"/>
                </a:ext>
              </a:extLst>
            </p:cNvPr>
            <p:cNvSpPr/>
            <p:nvPr/>
          </p:nvSpPr>
          <p:spPr>
            <a:xfrm>
              <a:off x="7377607" y="2265701"/>
              <a:ext cx="13340" cy="13340"/>
            </a:xfrm>
            <a:custGeom>
              <a:avLst/>
              <a:gdLst/>
              <a:ahLst/>
              <a:cxnLst/>
              <a:rect l="l" t="t" r="r" b="b"/>
              <a:pathLst>
                <a:path w="508" h="508" extrusionOk="0">
                  <a:moveTo>
                    <a:pt x="1" y="1"/>
                  </a:moveTo>
                  <a:lnTo>
                    <a:pt x="1" y="403"/>
                  </a:lnTo>
                  <a:cubicBezTo>
                    <a:pt x="1" y="460"/>
                    <a:pt x="48" y="508"/>
                    <a:pt x="106" y="508"/>
                  </a:cubicBezTo>
                  <a:lnTo>
                    <a:pt x="402" y="508"/>
                  </a:lnTo>
                  <a:cubicBezTo>
                    <a:pt x="460" y="508"/>
                    <a:pt x="508" y="460"/>
                    <a:pt x="508" y="403"/>
                  </a:cubicBezTo>
                  <a:lnTo>
                    <a:pt x="508" y="1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9705;p69">
              <a:extLst>
                <a:ext uri="{FF2B5EF4-FFF2-40B4-BE49-F238E27FC236}">
                  <a16:creationId xmlns:a16="http://schemas.microsoft.com/office/drawing/2014/main" id="{1C9B22CC-8105-435F-8502-1B8205A70266}"/>
                </a:ext>
              </a:extLst>
            </p:cNvPr>
            <p:cNvSpPr/>
            <p:nvPr/>
          </p:nvSpPr>
          <p:spPr>
            <a:xfrm>
              <a:off x="7356756" y="2246899"/>
              <a:ext cx="27415" cy="28229"/>
            </a:xfrm>
            <a:custGeom>
              <a:avLst/>
              <a:gdLst/>
              <a:ahLst/>
              <a:cxnLst/>
              <a:rect l="l" t="t" r="r" b="b"/>
              <a:pathLst>
                <a:path w="1044" h="1075" extrusionOk="0">
                  <a:moveTo>
                    <a:pt x="235" y="1"/>
                  </a:moveTo>
                  <a:cubicBezTo>
                    <a:pt x="204" y="1"/>
                    <a:pt x="174" y="15"/>
                    <a:pt x="153" y="47"/>
                  </a:cubicBezTo>
                  <a:lnTo>
                    <a:pt x="0" y="286"/>
                  </a:lnTo>
                  <a:lnTo>
                    <a:pt x="383" y="994"/>
                  </a:lnTo>
                  <a:cubicBezTo>
                    <a:pt x="412" y="1047"/>
                    <a:pt x="464" y="1075"/>
                    <a:pt x="517" y="1075"/>
                  </a:cubicBezTo>
                  <a:cubicBezTo>
                    <a:pt x="550" y="1075"/>
                    <a:pt x="583" y="1064"/>
                    <a:pt x="613" y="1042"/>
                  </a:cubicBezTo>
                  <a:lnTo>
                    <a:pt x="1043" y="717"/>
                  </a:lnTo>
                  <a:lnTo>
                    <a:pt x="306" y="28"/>
                  </a:lnTo>
                  <a:cubicBezTo>
                    <a:pt x="285" y="10"/>
                    <a:pt x="260" y="1"/>
                    <a:pt x="235" y="1"/>
                  </a:cubicBezTo>
                  <a:close/>
                </a:path>
              </a:pathLst>
            </a:custGeom>
            <a:solidFill>
              <a:srgbClr val="5F75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9706;p69">
              <a:extLst>
                <a:ext uri="{FF2B5EF4-FFF2-40B4-BE49-F238E27FC236}">
                  <a16:creationId xmlns:a16="http://schemas.microsoft.com/office/drawing/2014/main" id="{61CE34C8-177C-45DB-A4A8-9950BB2ED81B}"/>
                </a:ext>
              </a:extLst>
            </p:cNvPr>
            <p:cNvSpPr/>
            <p:nvPr/>
          </p:nvSpPr>
          <p:spPr>
            <a:xfrm>
              <a:off x="7384146" y="2246899"/>
              <a:ext cx="27678" cy="28229"/>
            </a:xfrm>
            <a:custGeom>
              <a:avLst/>
              <a:gdLst/>
              <a:ahLst/>
              <a:cxnLst/>
              <a:rect l="l" t="t" r="r" b="b"/>
              <a:pathLst>
                <a:path w="1054" h="1075" extrusionOk="0">
                  <a:moveTo>
                    <a:pt x="813" y="1"/>
                  </a:moveTo>
                  <a:cubicBezTo>
                    <a:pt x="786" y="1"/>
                    <a:pt x="759" y="10"/>
                    <a:pt x="737" y="28"/>
                  </a:cubicBezTo>
                  <a:lnTo>
                    <a:pt x="0" y="717"/>
                  </a:lnTo>
                  <a:lnTo>
                    <a:pt x="441" y="1042"/>
                  </a:lnTo>
                  <a:cubicBezTo>
                    <a:pt x="466" y="1064"/>
                    <a:pt x="499" y="1075"/>
                    <a:pt x="532" y="1075"/>
                  </a:cubicBezTo>
                  <a:cubicBezTo>
                    <a:pt x="585" y="1075"/>
                    <a:pt x="637" y="1047"/>
                    <a:pt x="661" y="994"/>
                  </a:cubicBezTo>
                  <a:lnTo>
                    <a:pt x="1053" y="286"/>
                  </a:lnTo>
                  <a:lnTo>
                    <a:pt x="900" y="47"/>
                  </a:lnTo>
                  <a:cubicBezTo>
                    <a:pt x="879" y="15"/>
                    <a:pt x="846" y="1"/>
                    <a:pt x="813" y="1"/>
                  </a:cubicBezTo>
                  <a:close/>
                </a:path>
              </a:pathLst>
            </a:custGeom>
            <a:solidFill>
              <a:srgbClr val="5F75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9707;p69">
              <a:extLst>
                <a:ext uri="{FF2B5EF4-FFF2-40B4-BE49-F238E27FC236}">
                  <a16:creationId xmlns:a16="http://schemas.microsoft.com/office/drawing/2014/main" id="{C329F901-AC87-4564-BC77-0BECABA7C168}"/>
                </a:ext>
              </a:extLst>
            </p:cNvPr>
            <p:cNvSpPr/>
            <p:nvPr/>
          </p:nvSpPr>
          <p:spPr>
            <a:xfrm>
              <a:off x="7159964" y="1971904"/>
              <a:ext cx="190516" cy="164151"/>
            </a:xfrm>
            <a:custGeom>
              <a:avLst/>
              <a:gdLst/>
              <a:ahLst/>
              <a:cxnLst/>
              <a:rect l="l" t="t" r="r" b="b"/>
              <a:pathLst>
                <a:path w="7255" h="6251" extrusionOk="0">
                  <a:moveTo>
                    <a:pt x="642" y="1"/>
                  </a:moveTo>
                  <a:cubicBezTo>
                    <a:pt x="288" y="1"/>
                    <a:pt x="1" y="288"/>
                    <a:pt x="1" y="642"/>
                  </a:cubicBezTo>
                  <a:lnTo>
                    <a:pt x="1" y="4059"/>
                  </a:lnTo>
                  <a:cubicBezTo>
                    <a:pt x="1" y="4413"/>
                    <a:pt x="288" y="4700"/>
                    <a:pt x="642" y="4700"/>
                  </a:cubicBezTo>
                  <a:lnTo>
                    <a:pt x="2987" y="4700"/>
                  </a:lnTo>
                  <a:lnTo>
                    <a:pt x="2632" y="6116"/>
                  </a:lnTo>
                  <a:cubicBezTo>
                    <a:pt x="2611" y="6189"/>
                    <a:pt x="2672" y="6251"/>
                    <a:pt x="2736" y="6251"/>
                  </a:cubicBezTo>
                  <a:cubicBezTo>
                    <a:pt x="2756" y="6251"/>
                    <a:pt x="2777" y="6245"/>
                    <a:pt x="2795" y="6231"/>
                  </a:cubicBezTo>
                  <a:lnTo>
                    <a:pt x="4901" y="4700"/>
                  </a:lnTo>
                  <a:lnTo>
                    <a:pt x="6614" y="4700"/>
                  </a:lnTo>
                  <a:cubicBezTo>
                    <a:pt x="6968" y="4700"/>
                    <a:pt x="7255" y="4413"/>
                    <a:pt x="7255" y="4059"/>
                  </a:cubicBezTo>
                  <a:lnTo>
                    <a:pt x="7255" y="642"/>
                  </a:lnTo>
                  <a:cubicBezTo>
                    <a:pt x="7255" y="288"/>
                    <a:pt x="6968" y="1"/>
                    <a:pt x="6614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9708;p69">
              <a:extLst>
                <a:ext uri="{FF2B5EF4-FFF2-40B4-BE49-F238E27FC236}">
                  <a16:creationId xmlns:a16="http://schemas.microsoft.com/office/drawing/2014/main" id="{7E94097D-C2A6-4DA2-B29C-B646F1F03FA3}"/>
                </a:ext>
              </a:extLst>
            </p:cNvPr>
            <p:cNvSpPr/>
            <p:nvPr/>
          </p:nvSpPr>
          <p:spPr>
            <a:xfrm>
              <a:off x="7191896" y="2000055"/>
              <a:ext cx="31670" cy="11082"/>
            </a:xfrm>
            <a:custGeom>
              <a:avLst/>
              <a:gdLst/>
              <a:ahLst/>
              <a:cxnLst/>
              <a:rect l="l" t="t" r="r" b="b"/>
              <a:pathLst>
                <a:path w="1206" h="422" extrusionOk="0">
                  <a:moveTo>
                    <a:pt x="287" y="1"/>
                  </a:moveTo>
                  <a:cubicBezTo>
                    <a:pt x="0" y="1"/>
                    <a:pt x="0" y="422"/>
                    <a:pt x="287" y="422"/>
                  </a:cubicBezTo>
                  <a:lnTo>
                    <a:pt x="919" y="422"/>
                  </a:lnTo>
                  <a:cubicBezTo>
                    <a:pt x="1206" y="422"/>
                    <a:pt x="1206" y="1"/>
                    <a:pt x="91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9709;p69">
              <a:extLst>
                <a:ext uri="{FF2B5EF4-FFF2-40B4-BE49-F238E27FC236}">
                  <a16:creationId xmlns:a16="http://schemas.microsoft.com/office/drawing/2014/main" id="{EEB37D43-CA72-4318-877F-6E8E13470B91}"/>
                </a:ext>
              </a:extLst>
            </p:cNvPr>
            <p:cNvSpPr/>
            <p:nvPr/>
          </p:nvSpPr>
          <p:spPr>
            <a:xfrm>
              <a:off x="7231102" y="2000055"/>
              <a:ext cx="87735" cy="11082"/>
            </a:xfrm>
            <a:custGeom>
              <a:avLst/>
              <a:gdLst/>
              <a:ahLst/>
              <a:cxnLst/>
              <a:rect l="l" t="t" r="r" b="b"/>
              <a:pathLst>
                <a:path w="3341" h="422" extrusionOk="0">
                  <a:moveTo>
                    <a:pt x="278" y="1"/>
                  </a:moveTo>
                  <a:cubicBezTo>
                    <a:pt x="0" y="1"/>
                    <a:pt x="0" y="422"/>
                    <a:pt x="278" y="422"/>
                  </a:cubicBezTo>
                  <a:lnTo>
                    <a:pt x="3053" y="422"/>
                  </a:lnTo>
                  <a:cubicBezTo>
                    <a:pt x="3340" y="422"/>
                    <a:pt x="3340" y="1"/>
                    <a:pt x="305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9710;p69">
              <a:extLst>
                <a:ext uri="{FF2B5EF4-FFF2-40B4-BE49-F238E27FC236}">
                  <a16:creationId xmlns:a16="http://schemas.microsoft.com/office/drawing/2014/main" id="{06F8E62C-58A3-4FB9-A23C-928890CE616B}"/>
                </a:ext>
              </a:extLst>
            </p:cNvPr>
            <p:cNvSpPr/>
            <p:nvPr/>
          </p:nvSpPr>
          <p:spPr>
            <a:xfrm>
              <a:off x="7191896" y="2027969"/>
              <a:ext cx="126941" cy="11318"/>
            </a:xfrm>
            <a:custGeom>
              <a:avLst/>
              <a:gdLst/>
              <a:ahLst/>
              <a:cxnLst/>
              <a:rect l="l" t="t" r="r" b="b"/>
              <a:pathLst>
                <a:path w="4834" h="431" extrusionOk="0">
                  <a:moveTo>
                    <a:pt x="287" y="0"/>
                  </a:moveTo>
                  <a:cubicBezTo>
                    <a:pt x="0" y="0"/>
                    <a:pt x="0" y="431"/>
                    <a:pt x="287" y="431"/>
                  </a:cubicBezTo>
                  <a:lnTo>
                    <a:pt x="4546" y="431"/>
                  </a:lnTo>
                  <a:cubicBezTo>
                    <a:pt x="4833" y="431"/>
                    <a:pt x="4833" y="0"/>
                    <a:pt x="4546" y="0"/>
                  </a:cubicBezTo>
                  <a:close/>
                </a:path>
              </a:pathLst>
            </a:custGeom>
            <a:solidFill>
              <a:srgbClr val="7689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9711;p69">
              <a:extLst>
                <a:ext uri="{FF2B5EF4-FFF2-40B4-BE49-F238E27FC236}">
                  <a16:creationId xmlns:a16="http://schemas.microsoft.com/office/drawing/2014/main" id="{F480DFAD-42BD-4408-8275-74A731CFDFDD}"/>
                </a:ext>
              </a:extLst>
            </p:cNvPr>
            <p:cNvSpPr/>
            <p:nvPr/>
          </p:nvSpPr>
          <p:spPr>
            <a:xfrm>
              <a:off x="7191896" y="2056093"/>
              <a:ext cx="87735" cy="11108"/>
            </a:xfrm>
            <a:custGeom>
              <a:avLst/>
              <a:gdLst/>
              <a:ahLst/>
              <a:cxnLst/>
              <a:rect l="l" t="t" r="r" b="b"/>
              <a:pathLst>
                <a:path w="3341" h="423" extrusionOk="0">
                  <a:moveTo>
                    <a:pt x="287" y="1"/>
                  </a:moveTo>
                  <a:cubicBezTo>
                    <a:pt x="0" y="1"/>
                    <a:pt x="0" y="422"/>
                    <a:pt x="287" y="422"/>
                  </a:cubicBezTo>
                  <a:lnTo>
                    <a:pt x="3053" y="422"/>
                  </a:lnTo>
                  <a:cubicBezTo>
                    <a:pt x="3340" y="422"/>
                    <a:pt x="3340" y="1"/>
                    <a:pt x="3053" y="1"/>
                  </a:cubicBezTo>
                  <a:close/>
                </a:path>
              </a:pathLst>
            </a:custGeom>
            <a:solidFill>
              <a:srgbClr val="6379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9712;p69">
              <a:extLst>
                <a:ext uri="{FF2B5EF4-FFF2-40B4-BE49-F238E27FC236}">
                  <a16:creationId xmlns:a16="http://schemas.microsoft.com/office/drawing/2014/main" id="{BDBCFAAC-F36F-49B2-BAC9-0911C6A1C389}"/>
                </a:ext>
              </a:extLst>
            </p:cNvPr>
            <p:cNvSpPr/>
            <p:nvPr/>
          </p:nvSpPr>
          <p:spPr>
            <a:xfrm>
              <a:off x="7286878" y="2056093"/>
              <a:ext cx="31958" cy="11108"/>
            </a:xfrm>
            <a:custGeom>
              <a:avLst/>
              <a:gdLst/>
              <a:ahLst/>
              <a:cxnLst/>
              <a:rect l="l" t="t" r="r" b="b"/>
              <a:pathLst>
                <a:path w="1217" h="423" extrusionOk="0">
                  <a:moveTo>
                    <a:pt x="288" y="1"/>
                  </a:moveTo>
                  <a:cubicBezTo>
                    <a:pt x="1" y="1"/>
                    <a:pt x="1" y="422"/>
                    <a:pt x="288" y="422"/>
                  </a:cubicBezTo>
                  <a:lnTo>
                    <a:pt x="929" y="422"/>
                  </a:lnTo>
                  <a:cubicBezTo>
                    <a:pt x="1216" y="422"/>
                    <a:pt x="1216" y="1"/>
                    <a:pt x="929" y="1"/>
                  </a:cubicBezTo>
                  <a:close/>
                </a:path>
              </a:pathLst>
            </a:custGeom>
            <a:solidFill>
              <a:srgbClr val="7689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3259655-21F4-49B4-9FE9-4A859B12C1EB}"/>
              </a:ext>
            </a:extLst>
          </p:cNvPr>
          <p:cNvCxnSpPr>
            <a:cxnSpLocks/>
          </p:cNvCxnSpPr>
          <p:nvPr/>
        </p:nvCxnSpPr>
        <p:spPr>
          <a:xfrm flipV="1">
            <a:off x="7441158" y="2875845"/>
            <a:ext cx="2266100" cy="9865"/>
          </a:xfrm>
          <a:prstGeom prst="straightConnector1">
            <a:avLst/>
          </a:prstGeom>
          <a:ln w="38100" cap="flat" cmpd="sng" algn="ctr">
            <a:solidFill>
              <a:srgbClr val="5C728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9" name="Text Placeholder 4">
            <a:extLst>
              <a:ext uri="{FF2B5EF4-FFF2-40B4-BE49-F238E27FC236}">
                <a16:creationId xmlns:a16="http://schemas.microsoft.com/office/drawing/2014/main" id="{27CD0EF0-F84A-4D59-8DFC-AB5392B4F920}"/>
              </a:ext>
            </a:extLst>
          </p:cNvPr>
          <p:cNvSpPr txBox="1">
            <a:spLocks/>
          </p:cNvSpPr>
          <p:nvPr/>
        </p:nvSpPr>
        <p:spPr>
          <a:xfrm>
            <a:off x="10108140" y="5660449"/>
            <a:ext cx="1901776" cy="874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pPr marL="203195" indent="0" defTabSz="1219170">
              <a:lnSpc>
                <a:spcPct val="150000"/>
              </a:lnSpc>
              <a:buClr>
                <a:prstClr val="white"/>
              </a:buClr>
              <a:buNone/>
              <a:defRPr/>
            </a:pPr>
            <a:r>
              <a:rPr lang="en-US" sz="2133" kern="0" dirty="0">
                <a:solidFill>
                  <a:prstClr val="white"/>
                </a:solidFill>
              </a:rPr>
              <a:t> 3 minutes</a:t>
            </a:r>
          </a:p>
          <a:p>
            <a:pPr marL="203195" indent="0" defTabSz="1219170">
              <a:lnSpc>
                <a:spcPct val="150000"/>
              </a:lnSpc>
              <a:buClr>
                <a:prstClr val="white"/>
              </a:buClr>
              <a:buNone/>
              <a:defRPr/>
            </a:pPr>
            <a:r>
              <a:rPr lang="en-US" sz="2133" kern="0" dirty="0">
                <a:solidFill>
                  <a:prstClr val="white"/>
                </a:solidFill>
              </a:rPr>
              <a:t>12 minutes</a:t>
            </a:r>
          </a:p>
        </p:txBody>
      </p:sp>
      <p:grpSp>
        <p:nvGrpSpPr>
          <p:cNvPr id="140" name="Google Shape;6077;p67">
            <a:extLst>
              <a:ext uri="{FF2B5EF4-FFF2-40B4-BE49-F238E27FC236}">
                <a16:creationId xmlns:a16="http://schemas.microsoft.com/office/drawing/2014/main" id="{69A1A7F0-B117-420F-A366-B9EB81FDAB15}"/>
              </a:ext>
            </a:extLst>
          </p:cNvPr>
          <p:cNvGrpSpPr/>
          <p:nvPr/>
        </p:nvGrpSpPr>
        <p:grpSpPr>
          <a:xfrm>
            <a:off x="9778453" y="5883369"/>
            <a:ext cx="537983" cy="537983"/>
            <a:chOff x="5873617" y="2309901"/>
            <a:chExt cx="345720" cy="345720"/>
          </a:xfrm>
        </p:grpSpPr>
        <p:sp>
          <p:nvSpPr>
            <p:cNvPr id="141" name="Google Shape;6078;p67">
              <a:extLst>
                <a:ext uri="{FF2B5EF4-FFF2-40B4-BE49-F238E27FC236}">
                  <a16:creationId xmlns:a16="http://schemas.microsoft.com/office/drawing/2014/main" id="{05BA03D2-B480-4481-A3D3-0B300AC008AA}"/>
                </a:ext>
              </a:extLst>
            </p:cNvPr>
            <p:cNvSpPr/>
            <p:nvPr/>
          </p:nvSpPr>
          <p:spPr>
            <a:xfrm>
              <a:off x="5873617" y="2309901"/>
              <a:ext cx="345720" cy="345720"/>
            </a:xfrm>
            <a:custGeom>
              <a:avLst/>
              <a:gdLst/>
              <a:ahLst/>
              <a:cxnLst/>
              <a:rect l="l" t="t" r="r" b="b"/>
              <a:pathLst>
                <a:path w="13159" h="13159" extrusionOk="0">
                  <a:moveTo>
                    <a:pt x="6583" y="1"/>
                  </a:moveTo>
                  <a:cubicBezTo>
                    <a:pt x="2949" y="1"/>
                    <a:pt x="1" y="2942"/>
                    <a:pt x="1" y="6576"/>
                  </a:cubicBezTo>
                  <a:cubicBezTo>
                    <a:pt x="1" y="10211"/>
                    <a:pt x="2949" y="13159"/>
                    <a:pt x="6583" y="13159"/>
                  </a:cubicBezTo>
                  <a:cubicBezTo>
                    <a:pt x="10218" y="13159"/>
                    <a:pt x="13159" y="10211"/>
                    <a:pt x="13159" y="6576"/>
                  </a:cubicBezTo>
                  <a:cubicBezTo>
                    <a:pt x="13159" y="2942"/>
                    <a:pt x="10218" y="1"/>
                    <a:pt x="6583" y="1"/>
                  </a:cubicBezTo>
                  <a:close/>
                </a:path>
              </a:pathLst>
            </a:custGeom>
            <a:solidFill>
              <a:srgbClr val="7988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6079;p67">
              <a:extLst>
                <a:ext uri="{FF2B5EF4-FFF2-40B4-BE49-F238E27FC236}">
                  <a16:creationId xmlns:a16="http://schemas.microsoft.com/office/drawing/2014/main" id="{6F0D97DD-4823-41D6-976B-5233426B5606}"/>
                </a:ext>
              </a:extLst>
            </p:cNvPr>
            <p:cNvSpPr/>
            <p:nvPr/>
          </p:nvSpPr>
          <p:spPr>
            <a:xfrm>
              <a:off x="5899496" y="2335779"/>
              <a:ext cx="293963" cy="293963"/>
            </a:xfrm>
            <a:custGeom>
              <a:avLst/>
              <a:gdLst/>
              <a:ahLst/>
              <a:cxnLst/>
              <a:rect l="l" t="t" r="r" b="b"/>
              <a:pathLst>
                <a:path w="11189" h="11189" extrusionOk="0">
                  <a:moveTo>
                    <a:pt x="5598" y="1"/>
                  </a:moveTo>
                  <a:cubicBezTo>
                    <a:pt x="2505" y="1"/>
                    <a:pt x="1" y="2504"/>
                    <a:pt x="1" y="5591"/>
                  </a:cubicBezTo>
                  <a:cubicBezTo>
                    <a:pt x="1" y="8685"/>
                    <a:pt x="2505" y="11189"/>
                    <a:pt x="5598" y="11189"/>
                  </a:cubicBezTo>
                  <a:cubicBezTo>
                    <a:pt x="8685" y="11189"/>
                    <a:pt x="11189" y="8685"/>
                    <a:pt x="11189" y="5591"/>
                  </a:cubicBezTo>
                  <a:cubicBezTo>
                    <a:pt x="11189" y="2504"/>
                    <a:pt x="8685" y="1"/>
                    <a:pt x="5598" y="1"/>
                  </a:cubicBezTo>
                  <a:close/>
                </a:path>
              </a:pathLst>
            </a:custGeom>
            <a:solidFill>
              <a:srgbClr val="F2F4F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6080;p67">
              <a:extLst>
                <a:ext uri="{FF2B5EF4-FFF2-40B4-BE49-F238E27FC236}">
                  <a16:creationId xmlns:a16="http://schemas.microsoft.com/office/drawing/2014/main" id="{A39D49AF-CD55-4A79-B978-88926CCB56D7}"/>
                </a:ext>
              </a:extLst>
            </p:cNvPr>
            <p:cNvSpPr/>
            <p:nvPr/>
          </p:nvSpPr>
          <p:spPr>
            <a:xfrm>
              <a:off x="6041288" y="2356088"/>
              <a:ext cx="10404" cy="131888"/>
            </a:xfrm>
            <a:custGeom>
              <a:avLst/>
              <a:gdLst/>
              <a:ahLst/>
              <a:cxnLst/>
              <a:rect l="l" t="t" r="r" b="b"/>
              <a:pathLst>
                <a:path w="396" h="5020" extrusionOk="0">
                  <a:moveTo>
                    <a:pt x="198" y="1"/>
                  </a:moveTo>
                  <a:cubicBezTo>
                    <a:pt x="99" y="1"/>
                    <a:pt x="0" y="67"/>
                    <a:pt x="0" y="199"/>
                  </a:cubicBezTo>
                  <a:lnTo>
                    <a:pt x="0" y="4818"/>
                  </a:lnTo>
                  <a:cubicBezTo>
                    <a:pt x="0" y="4929"/>
                    <a:pt x="90" y="5019"/>
                    <a:pt x="201" y="5019"/>
                  </a:cubicBezTo>
                  <a:cubicBezTo>
                    <a:pt x="305" y="5019"/>
                    <a:pt x="395" y="4929"/>
                    <a:pt x="395" y="4818"/>
                  </a:cubicBezTo>
                  <a:lnTo>
                    <a:pt x="395" y="199"/>
                  </a:lnTo>
                  <a:cubicBezTo>
                    <a:pt x="395" y="67"/>
                    <a:pt x="297" y="1"/>
                    <a:pt x="198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6081;p67">
              <a:extLst>
                <a:ext uri="{FF2B5EF4-FFF2-40B4-BE49-F238E27FC236}">
                  <a16:creationId xmlns:a16="http://schemas.microsoft.com/office/drawing/2014/main" id="{43890253-3ED1-4FF6-8B56-BB627E81FE80}"/>
                </a:ext>
              </a:extLst>
            </p:cNvPr>
            <p:cNvSpPr/>
            <p:nvPr/>
          </p:nvSpPr>
          <p:spPr>
            <a:xfrm>
              <a:off x="6039449" y="2477546"/>
              <a:ext cx="135435" cy="10430"/>
            </a:xfrm>
            <a:custGeom>
              <a:avLst/>
              <a:gdLst/>
              <a:ahLst/>
              <a:cxnLst/>
              <a:rect l="l" t="t" r="r" b="b"/>
              <a:pathLst>
                <a:path w="5155" h="397" extrusionOk="0">
                  <a:moveTo>
                    <a:pt x="271" y="1"/>
                  </a:moveTo>
                  <a:cubicBezTo>
                    <a:pt x="1" y="1"/>
                    <a:pt x="1" y="396"/>
                    <a:pt x="271" y="396"/>
                  </a:cubicBezTo>
                  <a:lnTo>
                    <a:pt x="4891" y="396"/>
                  </a:lnTo>
                  <a:cubicBezTo>
                    <a:pt x="5154" y="396"/>
                    <a:pt x="5154" y="1"/>
                    <a:pt x="4891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6082;p67">
              <a:extLst>
                <a:ext uri="{FF2B5EF4-FFF2-40B4-BE49-F238E27FC236}">
                  <a16:creationId xmlns:a16="http://schemas.microsoft.com/office/drawing/2014/main" id="{32326706-E8F4-45CA-9A56-20D6BA4B1598}"/>
                </a:ext>
              </a:extLst>
            </p:cNvPr>
            <p:cNvSpPr/>
            <p:nvPr/>
          </p:nvSpPr>
          <p:spPr>
            <a:xfrm>
              <a:off x="5935778" y="2372035"/>
              <a:ext cx="275178" cy="257970"/>
            </a:xfrm>
            <a:custGeom>
              <a:avLst/>
              <a:gdLst/>
              <a:ahLst/>
              <a:cxnLst/>
              <a:rect l="l" t="t" r="r" b="b"/>
              <a:pathLst>
                <a:path w="10474" h="9819" extrusionOk="0">
                  <a:moveTo>
                    <a:pt x="7893" y="1"/>
                  </a:moveTo>
                  <a:cubicBezTo>
                    <a:pt x="9815" y="2213"/>
                    <a:pt x="9697" y="5543"/>
                    <a:pt x="7623" y="7617"/>
                  </a:cubicBezTo>
                  <a:cubicBezTo>
                    <a:pt x="6532" y="8704"/>
                    <a:pt x="5100" y="9254"/>
                    <a:pt x="3664" y="9254"/>
                  </a:cubicBezTo>
                  <a:cubicBezTo>
                    <a:pt x="2361" y="9254"/>
                    <a:pt x="1056" y="8801"/>
                    <a:pt x="0" y="7887"/>
                  </a:cubicBezTo>
                  <a:lnTo>
                    <a:pt x="0" y="7887"/>
                  </a:lnTo>
                  <a:cubicBezTo>
                    <a:pt x="1112" y="9170"/>
                    <a:pt x="2669" y="9818"/>
                    <a:pt x="4229" y="9818"/>
                  </a:cubicBezTo>
                  <a:cubicBezTo>
                    <a:pt x="5657" y="9818"/>
                    <a:pt x="7088" y="9275"/>
                    <a:pt x="8185" y="8179"/>
                  </a:cubicBezTo>
                  <a:cubicBezTo>
                    <a:pt x="10474" y="5883"/>
                    <a:pt x="10342" y="2123"/>
                    <a:pt x="7893" y="1"/>
                  </a:cubicBezTo>
                  <a:close/>
                </a:path>
              </a:pathLst>
            </a:custGeom>
            <a:solidFill>
              <a:srgbClr val="BCCA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6083;p67">
              <a:extLst>
                <a:ext uri="{FF2B5EF4-FFF2-40B4-BE49-F238E27FC236}">
                  <a16:creationId xmlns:a16="http://schemas.microsoft.com/office/drawing/2014/main" id="{2A45AA7D-C49D-465B-84F8-A11B1FED79EC}"/>
                </a:ext>
              </a:extLst>
            </p:cNvPr>
            <p:cNvSpPr/>
            <p:nvPr/>
          </p:nvSpPr>
          <p:spPr>
            <a:xfrm>
              <a:off x="5918097" y="2477546"/>
              <a:ext cx="21333" cy="10430"/>
            </a:xfrm>
            <a:custGeom>
              <a:avLst/>
              <a:gdLst/>
              <a:ahLst/>
              <a:cxnLst/>
              <a:rect l="l" t="t" r="r" b="b"/>
              <a:pathLst>
                <a:path w="812" h="397" extrusionOk="0">
                  <a:moveTo>
                    <a:pt x="264" y="1"/>
                  </a:moveTo>
                  <a:cubicBezTo>
                    <a:pt x="0" y="1"/>
                    <a:pt x="0" y="396"/>
                    <a:pt x="264" y="396"/>
                  </a:cubicBezTo>
                  <a:lnTo>
                    <a:pt x="548" y="396"/>
                  </a:lnTo>
                  <a:cubicBezTo>
                    <a:pt x="812" y="396"/>
                    <a:pt x="812" y="1"/>
                    <a:pt x="548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6084;p67">
              <a:extLst>
                <a:ext uri="{FF2B5EF4-FFF2-40B4-BE49-F238E27FC236}">
                  <a16:creationId xmlns:a16="http://schemas.microsoft.com/office/drawing/2014/main" id="{CC2FA77A-7005-4D07-80E4-A9E54613333B}"/>
                </a:ext>
              </a:extLst>
            </p:cNvPr>
            <p:cNvSpPr/>
            <p:nvPr/>
          </p:nvSpPr>
          <p:spPr>
            <a:xfrm>
              <a:off x="6041288" y="2591542"/>
              <a:ext cx="10404" cy="17970"/>
            </a:xfrm>
            <a:custGeom>
              <a:avLst/>
              <a:gdLst/>
              <a:ahLst/>
              <a:cxnLst/>
              <a:rect l="l" t="t" r="r" b="b"/>
              <a:pathLst>
                <a:path w="396" h="684" extrusionOk="0">
                  <a:moveTo>
                    <a:pt x="198" y="0"/>
                  </a:moveTo>
                  <a:cubicBezTo>
                    <a:pt x="99" y="0"/>
                    <a:pt x="0" y="66"/>
                    <a:pt x="0" y="198"/>
                  </a:cubicBezTo>
                  <a:lnTo>
                    <a:pt x="0" y="483"/>
                  </a:lnTo>
                  <a:cubicBezTo>
                    <a:pt x="0" y="594"/>
                    <a:pt x="90" y="684"/>
                    <a:pt x="201" y="684"/>
                  </a:cubicBezTo>
                  <a:cubicBezTo>
                    <a:pt x="305" y="684"/>
                    <a:pt x="395" y="594"/>
                    <a:pt x="395" y="483"/>
                  </a:cubicBezTo>
                  <a:lnTo>
                    <a:pt x="395" y="198"/>
                  </a:lnTo>
                  <a:cubicBezTo>
                    <a:pt x="395" y="66"/>
                    <a:pt x="297" y="0"/>
                    <a:pt x="198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6085;p67">
              <a:extLst>
                <a:ext uri="{FF2B5EF4-FFF2-40B4-BE49-F238E27FC236}">
                  <a16:creationId xmlns:a16="http://schemas.microsoft.com/office/drawing/2014/main" id="{4D21261D-4102-401C-9DA0-A8D35BC5D74B}"/>
                </a:ext>
              </a:extLst>
            </p:cNvPr>
            <p:cNvSpPr/>
            <p:nvPr/>
          </p:nvSpPr>
          <p:spPr>
            <a:xfrm>
              <a:off x="5953144" y="2391556"/>
              <a:ext cx="19836" cy="15869"/>
            </a:xfrm>
            <a:custGeom>
              <a:avLst/>
              <a:gdLst/>
              <a:ahLst/>
              <a:cxnLst/>
              <a:rect l="l" t="t" r="r" b="b"/>
              <a:pathLst>
                <a:path w="755" h="604" extrusionOk="0">
                  <a:moveTo>
                    <a:pt x="285" y="0"/>
                  </a:moveTo>
                  <a:cubicBezTo>
                    <a:pt x="133" y="0"/>
                    <a:pt x="0" y="196"/>
                    <a:pt x="144" y="340"/>
                  </a:cubicBezTo>
                  <a:lnTo>
                    <a:pt x="345" y="541"/>
                  </a:lnTo>
                  <a:cubicBezTo>
                    <a:pt x="379" y="583"/>
                    <a:pt x="435" y="603"/>
                    <a:pt x="484" y="603"/>
                  </a:cubicBezTo>
                  <a:cubicBezTo>
                    <a:pt x="664" y="603"/>
                    <a:pt x="754" y="388"/>
                    <a:pt x="629" y="264"/>
                  </a:cubicBezTo>
                  <a:lnTo>
                    <a:pt x="421" y="62"/>
                  </a:lnTo>
                  <a:cubicBezTo>
                    <a:pt x="379" y="19"/>
                    <a:pt x="331" y="0"/>
                    <a:pt x="28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6086;p67">
              <a:extLst>
                <a:ext uri="{FF2B5EF4-FFF2-40B4-BE49-F238E27FC236}">
                  <a16:creationId xmlns:a16="http://schemas.microsoft.com/office/drawing/2014/main" id="{3C141D2C-66B6-4955-92BB-0633A5DFA9D1}"/>
                </a:ext>
              </a:extLst>
            </p:cNvPr>
            <p:cNvSpPr/>
            <p:nvPr/>
          </p:nvSpPr>
          <p:spPr>
            <a:xfrm>
              <a:off x="6119686" y="2557939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285" y="1"/>
                  </a:moveTo>
                  <a:cubicBezTo>
                    <a:pt x="131" y="1"/>
                    <a:pt x="0" y="202"/>
                    <a:pt x="144" y="347"/>
                  </a:cubicBezTo>
                  <a:lnTo>
                    <a:pt x="345" y="548"/>
                  </a:lnTo>
                  <a:cubicBezTo>
                    <a:pt x="380" y="582"/>
                    <a:pt x="429" y="603"/>
                    <a:pt x="484" y="603"/>
                  </a:cubicBezTo>
                  <a:cubicBezTo>
                    <a:pt x="658" y="603"/>
                    <a:pt x="748" y="388"/>
                    <a:pt x="623" y="263"/>
                  </a:cubicBezTo>
                  <a:lnTo>
                    <a:pt x="422" y="62"/>
                  </a:lnTo>
                  <a:cubicBezTo>
                    <a:pt x="379" y="19"/>
                    <a:pt x="331" y="1"/>
                    <a:pt x="28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6087;p67">
              <a:extLst>
                <a:ext uri="{FF2B5EF4-FFF2-40B4-BE49-F238E27FC236}">
                  <a16:creationId xmlns:a16="http://schemas.microsoft.com/office/drawing/2014/main" id="{1949726C-4CB9-482B-9FDB-72F89F8BA0CB}"/>
                </a:ext>
              </a:extLst>
            </p:cNvPr>
            <p:cNvSpPr/>
            <p:nvPr/>
          </p:nvSpPr>
          <p:spPr>
            <a:xfrm>
              <a:off x="6120185" y="2391556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466" y="0"/>
                  </a:moveTo>
                  <a:cubicBezTo>
                    <a:pt x="419" y="0"/>
                    <a:pt x="370" y="19"/>
                    <a:pt x="326" y="62"/>
                  </a:cubicBezTo>
                  <a:lnTo>
                    <a:pt x="125" y="264"/>
                  </a:lnTo>
                  <a:cubicBezTo>
                    <a:pt x="0" y="388"/>
                    <a:pt x="84" y="603"/>
                    <a:pt x="264" y="603"/>
                  </a:cubicBezTo>
                  <a:cubicBezTo>
                    <a:pt x="313" y="603"/>
                    <a:pt x="368" y="583"/>
                    <a:pt x="403" y="541"/>
                  </a:cubicBezTo>
                  <a:lnTo>
                    <a:pt x="604" y="340"/>
                  </a:lnTo>
                  <a:cubicBezTo>
                    <a:pt x="747" y="196"/>
                    <a:pt x="618" y="0"/>
                    <a:pt x="466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6088;p67">
              <a:extLst>
                <a:ext uri="{FF2B5EF4-FFF2-40B4-BE49-F238E27FC236}">
                  <a16:creationId xmlns:a16="http://schemas.microsoft.com/office/drawing/2014/main" id="{8EECED90-BF97-4E7D-A2A2-0B2D0D152F62}"/>
                </a:ext>
              </a:extLst>
            </p:cNvPr>
            <p:cNvSpPr/>
            <p:nvPr/>
          </p:nvSpPr>
          <p:spPr>
            <a:xfrm>
              <a:off x="5953617" y="2557939"/>
              <a:ext cx="19862" cy="15869"/>
            </a:xfrm>
            <a:custGeom>
              <a:avLst/>
              <a:gdLst/>
              <a:ahLst/>
              <a:cxnLst/>
              <a:rect l="l" t="t" r="r" b="b"/>
              <a:pathLst>
                <a:path w="756" h="604" extrusionOk="0">
                  <a:moveTo>
                    <a:pt x="465" y="1"/>
                  </a:moveTo>
                  <a:cubicBezTo>
                    <a:pt x="418" y="1"/>
                    <a:pt x="370" y="19"/>
                    <a:pt x="327" y="62"/>
                  </a:cubicBezTo>
                  <a:lnTo>
                    <a:pt x="126" y="263"/>
                  </a:lnTo>
                  <a:cubicBezTo>
                    <a:pt x="1" y="388"/>
                    <a:pt x="91" y="603"/>
                    <a:pt x="264" y="603"/>
                  </a:cubicBezTo>
                  <a:cubicBezTo>
                    <a:pt x="320" y="603"/>
                    <a:pt x="368" y="582"/>
                    <a:pt x="403" y="548"/>
                  </a:cubicBezTo>
                  <a:lnTo>
                    <a:pt x="611" y="347"/>
                  </a:lnTo>
                  <a:cubicBezTo>
                    <a:pt x="755" y="202"/>
                    <a:pt x="620" y="1"/>
                    <a:pt x="46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6089;p67">
              <a:extLst>
                <a:ext uri="{FF2B5EF4-FFF2-40B4-BE49-F238E27FC236}">
                  <a16:creationId xmlns:a16="http://schemas.microsoft.com/office/drawing/2014/main" id="{19E59D90-BF82-4DA6-8EB8-6F9EBF700ED4}"/>
                </a:ext>
              </a:extLst>
            </p:cNvPr>
            <p:cNvSpPr/>
            <p:nvPr/>
          </p:nvSpPr>
          <p:spPr>
            <a:xfrm>
              <a:off x="5927056" y="2429887"/>
              <a:ext cx="21859" cy="13425"/>
            </a:xfrm>
            <a:custGeom>
              <a:avLst/>
              <a:gdLst/>
              <a:ahLst/>
              <a:cxnLst/>
              <a:rect l="l" t="t" r="r" b="b"/>
              <a:pathLst>
                <a:path w="832" h="511" extrusionOk="0">
                  <a:moveTo>
                    <a:pt x="289" y="0"/>
                  </a:moveTo>
                  <a:cubicBezTo>
                    <a:pt x="98" y="0"/>
                    <a:pt x="1" y="295"/>
                    <a:pt x="214" y="386"/>
                  </a:cubicBezTo>
                  <a:lnTo>
                    <a:pt x="478" y="497"/>
                  </a:lnTo>
                  <a:cubicBezTo>
                    <a:pt x="499" y="504"/>
                    <a:pt x="526" y="511"/>
                    <a:pt x="554" y="511"/>
                  </a:cubicBezTo>
                  <a:cubicBezTo>
                    <a:pt x="769" y="511"/>
                    <a:pt x="831" y="213"/>
                    <a:pt x="630" y="129"/>
                  </a:cubicBezTo>
                  <a:lnTo>
                    <a:pt x="374" y="18"/>
                  </a:lnTo>
                  <a:cubicBezTo>
                    <a:pt x="344" y="6"/>
                    <a:pt x="316" y="0"/>
                    <a:pt x="289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6090;p67">
              <a:extLst>
                <a:ext uri="{FF2B5EF4-FFF2-40B4-BE49-F238E27FC236}">
                  <a16:creationId xmlns:a16="http://schemas.microsoft.com/office/drawing/2014/main" id="{56AF77CE-0D92-44D8-83C4-C655BC755024}"/>
                </a:ext>
              </a:extLst>
            </p:cNvPr>
            <p:cNvSpPr/>
            <p:nvPr/>
          </p:nvSpPr>
          <p:spPr>
            <a:xfrm>
              <a:off x="6143751" y="2522077"/>
              <a:ext cx="21832" cy="13452"/>
            </a:xfrm>
            <a:custGeom>
              <a:avLst/>
              <a:gdLst/>
              <a:ahLst/>
              <a:cxnLst/>
              <a:rect l="l" t="t" r="r" b="b"/>
              <a:pathLst>
                <a:path w="831" h="512" extrusionOk="0">
                  <a:moveTo>
                    <a:pt x="287" y="0"/>
                  </a:moveTo>
                  <a:cubicBezTo>
                    <a:pt x="97" y="0"/>
                    <a:pt x="1" y="289"/>
                    <a:pt x="213" y="380"/>
                  </a:cubicBezTo>
                  <a:lnTo>
                    <a:pt x="477" y="491"/>
                  </a:lnTo>
                  <a:cubicBezTo>
                    <a:pt x="498" y="505"/>
                    <a:pt x="525" y="512"/>
                    <a:pt x="553" y="512"/>
                  </a:cubicBezTo>
                  <a:cubicBezTo>
                    <a:pt x="768" y="512"/>
                    <a:pt x="831" y="213"/>
                    <a:pt x="629" y="130"/>
                  </a:cubicBezTo>
                  <a:lnTo>
                    <a:pt x="373" y="19"/>
                  </a:lnTo>
                  <a:cubicBezTo>
                    <a:pt x="343" y="6"/>
                    <a:pt x="314" y="0"/>
                    <a:pt x="28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6091;p67">
              <a:extLst>
                <a:ext uri="{FF2B5EF4-FFF2-40B4-BE49-F238E27FC236}">
                  <a16:creationId xmlns:a16="http://schemas.microsoft.com/office/drawing/2014/main" id="{9EA9FADF-5F62-4F35-BAF0-C1CF3F051B08}"/>
                </a:ext>
              </a:extLst>
            </p:cNvPr>
            <p:cNvSpPr/>
            <p:nvPr/>
          </p:nvSpPr>
          <p:spPr>
            <a:xfrm>
              <a:off x="6084822" y="2365730"/>
              <a:ext cx="15816" cy="17261"/>
            </a:xfrm>
            <a:custGeom>
              <a:avLst/>
              <a:gdLst/>
              <a:ahLst/>
              <a:cxnLst/>
              <a:rect l="l" t="t" r="r" b="b"/>
              <a:pathLst>
                <a:path w="602" h="657" extrusionOk="0">
                  <a:moveTo>
                    <a:pt x="345" y="0"/>
                  </a:moveTo>
                  <a:cubicBezTo>
                    <a:pt x="275" y="0"/>
                    <a:pt x="204" y="37"/>
                    <a:pt x="167" y="123"/>
                  </a:cubicBezTo>
                  <a:lnTo>
                    <a:pt x="56" y="386"/>
                  </a:lnTo>
                  <a:cubicBezTo>
                    <a:pt x="1" y="511"/>
                    <a:pt x="98" y="657"/>
                    <a:pt x="237" y="657"/>
                  </a:cubicBezTo>
                  <a:cubicBezTo>
                    <a:pt x="320" y="657"/>
                    <a:pt x="389" y="608"/>
                    <a:pt x="424" y="539"/>
                  </a:cubicBezTo>
                  <a:lnTo>
                    <a:pt x="535" y="276"/>
                  </a:lnTo>
                  <a:cubicBezTo>
                    <a:pt x="602" y="119"/>
                    <a:pt x="473" y="0"/>
                    <a:pt x="34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6092;p67">
              <a:extLst>
                <a:ext uri="{FF2B5EF4-FFF2-40B4-BE49-F238E27FC236}">
                  <a16:creationId xmlns:a16="http://schemas.microsoft.com/office/drawing/2014/main" id="{0F65EB76-5C42-48FF-9FE8-9B6253AC01EC}"/>
                </a:ext>
              </a:extLst>
            </p:cNvPr>
            <p:cNvSpPr/>
            <p:nvPr/>
          </p:nvSpPr>
          <p:spPr>
            <a:xfrm>
              <a:off x="5992632" y="2582399"/>
              <a:ext cx="15816" cy="17287"/>
            </a:xfrm>
            <a:custGeom>
              <a:avLst/>
              <a:gdLst/>
              <a:ahLst/>
              <a:cxnLst/>
              <a:rect l="l" t="t" r="r" b="b"/>
              <a:pathLst>
                <a:path w="602" h="658" extrusionOk="0">
                  <a:moveTo>
                    <a:pt x="350" y="0"/>
                  </a:moveTo>
                  <a:cubicBezTo>
                    <a:pt x="280" y="0"/>
                    <a:pt x="211" y="37"/>
                    <a:pt x="174" y="123"/>
                  </a:cubicBezTo>
                  <a:lnTo>
                    <a:pt x="56" y="387"/>
                  </a:lnTo>
                  <a:cubicBezTo>
                    <a:pt x="0" y="511"/>
                    <a:pt x="97" y="657"/>
                    <a:pt x="243" y="657"/>
                  </a:cubicBezTo>
                  <a:cubicBezTo>
                    <a:pt x="319" y="657"/>
                    <a:pt x="396" y="609"/>
                    <a:pt x="423" y="539"/>
                  </a:cubicBezTo>
                  <a:lnTo>
                    <a:pt x="534" y="276"/>
                  </a:lnTo>
                  <a:cubicBezTo>
                    <a:pt x="601" y="119"/>
                    <a:pt x="475" y="0"/>
                    <a:pt x="350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6093;p67">
              <a:extLst>
                <a:ext uri="{FF2B5EF4-FFF2-40B4-BE49-F238E27FC236}">
                  <a16:creationId xmlns:a16="http://schemas.microsoft.com/office/drawing/2014/main" id="{C6C58187-5A64-4F16-8510-90B38BD7C1E6}"/>
                </a:ext>
              </a:extLst>
            </p:cNvPr>
            <p:cNvSpPr/>
            <p:nvPr/>
          </p:nvSpPr>
          <p:spPr>
            <a:xfrm>
              <a:off x="5994445" y="2364758"/>
              <a:ext cx="15527" cy="17524"/>
            </a:xfrm>
            <a:custGeom>
              <a:avLst/>
              <a:gdLst/>
              <a:ahLst/>
              <a:cxnLst/>
              <a:rect l="l" t="t" r="r" b="b"/>
              <a:pathLst>
                <a:path w="591" h="667" extrusionOk="0">
                  <a:moveTo>
                    <a:pt x="255" y="1"/>
                  </a:moveTo>
                  <a:cubicBezTo>
                    <a:pt x="129" y="1"/>
                    <a:pt x="1" y="118"/>
                    <a:pt x="63" y="278"/>
                  </a:cubicBezTo>
                  <a:lnTo>
                    <a:pt x="174" y="541"/>
                  </a:lnTo>
                  <a:cubicBezTo>
                    <a:pt x="202" y="611"/>
                    <a:pt x="271" y="659"/>
                    <a:pt x="354" y="666"/>
                  </a:cubicBezTo>
                  <a:cubicBezTo>
                    <a:pt x="493" y="666"/>
                    <a:pt x="590" y="521"/>
                    <a:pt x="542" y="389"/>
                  </a:cubicBezTo>
                  <a:lnTo>
                    <a:pt x="431" y="125"/>
                  </a:lnTo>
                  <a:cubicBezTo>
                    <a:pt x="396" y="38"/>
                    <a:pt x="326" y="1"/>
                    <a:pt x="25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6094;p67">
              <a:extLst>
                <a:ext uri="{FF2B5EF4-FFF2-40B4-BE49-F238E27FC236}">
                  <a16:creationId xmlns:a16="http://schemas.microsoft.com/office/drawing/2014/main" id="{945A2D23-9D84-4EA0-AD52-D00DA2402B6E}"/>
                </a:ext>
              </a:extLst>
            </p:cNvPr>
            <p:cNvSpPr/>
            <p:nvPr/>
          </p:nvSpPr>
          <p:spPr>
            <a:xfrm>
              <a:off x="6082641" y="2583161"/>
              <a:ext cx="15527" cy="17419"/>
            </a:xfrm>
            <a:custGeom>
              <a:avLst/>
              <a:gdLst/>
              <a:ahLst/>
              <a:cxnLst/>
              <a:rect l="l" t="t" r="r" b="b"/>
              <a:pathLst>
                <a:path w="591" h="663" extrusionOk="0">
                  <a:moveTo>
                    <a:pt x="254" y="1"/>
                  </a:moveTo>
                  <a:cubicBezTo>
                    <a:pt x="129" y="1"/>
                    <a:pt x="1" y="119"/>
                    <a:pt x="63" y="274"/>
                  </a:cubicBezTo>
                  <a:lnTo>
                    <a:pt x="174" y="538"/>
                  </a:lnTo>
                  <a:cubicBezTo>
                    <a:pt x="202" y="614"/>
                    <a:pt x="271" y="663"/>
                    <a:pt x="354" y="663"/>
                  </a:cubicBezTo>
                  <a:cubicBezTo>
                    <a:pt x="493" y="663"/>
                    <a:pt x="590" y="524"/>
                    <a:pt x="542" y="392"/>
                  </a:cubicBezTo>
                  <a:lnTo>
                    <a:pt x="431" y="129"/>
                  </a:lnTo>
                  <a:cubicBezTo>
                    <a:pt x="396" y="39"/>
                    <a:pt x="325" y="1"/>
                    <a:pt x="254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6095;p67">
              <a:extLst>
                <a:ext uri="{FF2B5EF4-FFF2-40B4-BE49-F238E27FC236}">
                  <a16:creationId xmlns:a16="http://schemas.microsoft.com/office/drawing/2014/main" id="{94695391-3121-4EC4-9380-22012955D5B4}"/>
                </a:ext>
              </a:extLst>
            </p:cNvPr>
            <p:cNvSpPr/>
            <p:nvPr/>
          </p:nvSpPr>
          <p:spPr>
            <a:xfrm>
              <a:off x="6144776" y="2431936"/>
              <a:ext cx="22069" cy="13399"/>
            </a:xfrm>
            <a:custGeom>
              <a:avLst/>
              <a:gdLst/>
              <a:ahLst/>
              <a:cxnLst/>
              <a:rect l="l" t="t" r="r" b="b"/>
              <a:pathLst>
                <a:path w="840" h="510" extrusionOk="0">
                  <a:moveTo>
                    <a:pt x="552" y="1"/>
                  </a:moveTo>
                  <a:cubicBezTo>
                    <a:pt x="527" y="1"/>
                    <a:pt x="500" y="6"/>
                    <a:pt x="473" y="17"/>
                  </a:cubicBezTo>
                  <a:lnTo>
                    <a:pt x="209" y="128"/>
                  </a:lnTo>
                  <a:cubicBezTo>
                    <a:pt x="1" y="204"/>
                    <a:pt x="63" y="509"/>
                    <a:pt x="285" y="509"/>
                  </a:cubicBezTo>
                  <a:cubicBezTo>
                    <a:pt x="306" y="509"/>
                    <a:pt x="334" y="502"/>
                    <a:pt x="355" y="495"/>
                  </a:cubicBezTo>
                  <a:lnTo>
                    <a:pt x="618" y="384"/>
                  </a:lnTo>
                  <a:cubicBezTo>
                    <a:pt x="839" y="298"/>
                    <a:pt x="745" y="1"/>
                    <a:pt x="552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6096;p67">
              <a:extLst>
                <a:ext uri="{FF2B5EF4-FFF2-40B4-BE49-F238E27FC236}">
                  <a16:creationId xmlns:a16="http://schemas.microsoft.com/office/drawing/2014/main" id="{3C3E3DA7-638E-4884-A1E2-F854F0BE1C74}"/>
                </a:ext>
              </a:extLst>
            </p:cNvPr>
            <p:cNvSpPr/>
            <p:nvPr/>
          </p:nvSpPr>
          <p:spPr>
            <a:xfrm>
              <a:off x="5926530" y="2520081"/>
              <a:ext cx="21964" cy="13268"/>
            </a:xfrm>
            <a:custGeom>
              <a:avLst/>
              <a:gdLst/>
              <a:ahLst/>
              <a:cxnLst/>
              <a:rect l="l" t="t" r="r" b="b"/>
              <a:pathLst>
                <a:path w="836" h="505" extrusionOk="0">
                  <a:moveTo>
                    <a:pt x="553" y="1"/>
                  </a:moveTo>
                  <a:cubicBezTo>
                    <a:pt x="527" y="1"/>
                    <a:pt x="499" y="6"/>
                    <a:pt x="470" y="19"/>
                  </a:cubicBezTo>
                  <a:lnTo>
                    <a:pt x="206" y="123"/>
                  </a:lnTo>
                  <a:cubicBezTo>
                    <a:pt x="1" y="205"/>
                    <a:pt x="59" y="504"/>
                    <a:pt x="275" y="504"/>
                  </a:cubicBezTo>
                  <a:cubicBezTo>
                    <a:pt x="278" y="504"/>
                    <a:pt x="280" y="504"/>
                    <a:pt x="283" y="504"/>
                  </a:cubicBezTo>
                  <a:lnTo>
                    <a:pt x="276" y="504"/>
                  </a:lnTo>
                  <a:cubicBezTo>
                    <a:pt x="303" y="504"/>
                    <a:pt x="331" y="504"/>
                    <a:pt x="352" y="490"/>
                  </a:cubicBezTo>
                  <a:lnTo>
                    <a:pt x="616" y="386"/>
                  </a:lnTo>
                  <a:cubicBezTo>
                    <a:pt x="835" y="301"/>
                    <a:pt x="744" y="1"/>
                    <a:pt x="553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6" name="Google Shape;6464;p67">
            <a:extLst>
              <a:ext uri="{FF2B5EF4-FFF2-40B4-BE49-F238E27FC236}">
                <a16:creationId xmlns:a16="http://schemas.microsoft.com/office/drawing/2014/main" id="{F226C1DB-B5E3-4D16-AC39-3D31BFAAA0C5}"/>
              </a:ext>
            </a:extLst>
          </p:cNvPr>
          <p:cNvGrpSpPr/>
          <p:nvPr/>
        </p:nvGrpSpPr>
        <p:grpSpPr>
          <a:xfrm>
            <a:off x="6921308" y="5925397"/>
            <a:ext cx="495955" cy="495955"/>
            <a:chOff x="4674908" y="3682271"/>
            <a:chExt cx="371966" cy="371966"/>
          </a:xfrm>
        </p:grpSpPr>
        <p:sp>
          <p:nvSpPr>
            <p:cNvPr id="237" name="Google Shape;6465;p67">
              <a:extLst>
                <a:ext uri="{FF2B5EF4-FFF2-40B4-BE49-F238E27FC236}">
                  <a16:creationId xmlns:a16="http://schemas.microsoft.com/office/drawing/2014/main" id="{E8A77770-CDE8-42C4-81FE-21C819C46E7B}"/>
                </a:ext>
              </a:extLst>
            </p:cNvPr>
            <p:cNvSpPr/>
            <p:nvPr/>
          </p:nvSpPr>
          <p:spPr>
            <a:xfrm>
              <a:off x="4674908" y="3682271"/>
              <a:ext cx="371966" cy="371966"/>
            </a:xfrm>
            <a:custGeom>
              <a:avLst/>
              <a:gdLst/>
              <a:ahLst/>
              <a:cxnLst/>
              <a:rect l="l" t="t" r="r" b="b"/>
              <a:pathLst>
                <a:path w="14158" h="14158" extrusionOk="0">
                  <a:moveTo>
                    <a:pt x="2394" y="1"/>
                  </a:moveTo>
                  <a:cubicBezTo>
                    <a:pt x="1069" y="1"/>
                    <a:pt x="1" y="1076"/>
                    <a:pt x="1" y="2401"/>
                  </a:cubicBezTo>
                  <a:lnTo>
                    <a:pt x="1" y="11765"/>
                  </a:lnTo>
                  <a:cubicBezTo>
                    <a:pt x="1" y="13083"/>
                    <a:pt x="1076" y="14158"/>
                    <a:pt x="2394" y="14158"/>
                  </a:cubicBezTo>
                  <a:lnTo>
                    <a:pt x="11757" y="14158"/>
                  </a:lnTo>
                  <a:cubicBezTo>
                    <a:pt x="13082" y="14158"/>
                    <a:pt x="14157" y="13083"/>
                    <a:pt x="14157" y="11758"/>
                  </a:cubicBezTo>
                  <a:lnTo>
                    <a:pt x="14157" y="2394"/>
                  </a:lnTo>
                  <a:cubicBezTo>
                    <a:pt x="14150" y="1076"/>
                    <a:pt x="13082" y="1"/>
                    <a:pt x="11757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6466;p67">
              <a:extLst>
                <a:ext uri="{FF2B5EF4-FFF2-40B4-BE49-F238E27FC236}">
                  <a16:creationId xmlns:a16="http://schemas.microsoft.com/office/drawing/2014/main" id="{67DB5854-B202-41F0-A84A-C2CD5BD7E22A}"/>
                </a:ext>
              </a:extLst>
            </p:cNvPr>
            <p:cNvSpPr/>
            <p:nvPr/>
          </p:nvSpPr>
          <p:spPr>
            <a:xfrm>
              <a:off x="4690934" y="3698140"/>
              <a:ext cx="339887" cy="340071"/>
            </a:xfrm>
            <a:custGeom>
              <a:avLst/>
              <a:gdLst/>
              <a:ahLst/>
              <a:cxnLst/>
              <a:rect l="l" t="t" r="r" b="b"/>
              <a:pathLst>
                <a:path w="12937" h="12944" extrusionOk="0">
                  <a:moveTo>
                    <a:pt x="1784" y="0"/>
                  </a:moveTo>
                  <a:cubicBezTo>
                    <a:pt x="799" y="0"/>
                    <a:pt x="1" y="805"/>
                    <a:pt x="1" y="1790"/>
                  </a:cubicBezTo>
                  <a:lnTo>
                    <a:pt x="1" y="11154"/>
                  </a:lnTo>
                  <a:cubicBezTo>
                    <a:pt x="1" y="12139"/>
                    <a:pt x="799" y="12943"/>
                    <a:pt x="1784" y="12943"/>
                  </a:cubicBezTo>
                  <a:lnTo>
                    <a:pt x="11147" y="12943"/>
                  </a:lnTo>
                  <a:cubicBezTo>
                    <a:pt x="12139" y="12943"/>
                    <a:pt x="12937" y="12146"/>
                    <a:pt x="12937" y="11154"/>
                  </a:cubicBezTo>
                  <a:lnTo>
                    <a:pt x="12937" y="1790"/>
                  </a:lnTo>
                  <a:cubicBezTo>
                    <a:pt x="12937" y="805"/>
                    <a:pt x="12139" y="0"/>
                    <a:pt x="11147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6467;p67">
              <a:extLst>
                <a:ext uri="{FF2B5EF4-FFF2-40B4-BE49-F238E27FC236}">
                  <a16:creationId xmlns:a16="http://schemas.microsoft.com/office/drawing/2014/main" id="{4CF869E8-6F67-4AAD-A031-CF1D5514EF18}"/>
                </a:ext>
              </a:extLst>
            </p:cNvPr>
            <p:cNvSpPr/>
            <p:nvPr/>
          </p:nvSpPr>
          <p:spPr>
            <a:xfrm>
              <a:off x="4802829" y="3742409"/>
              <a:ext cx="103908" cy="89169"/>
            </a:xfrm>
            <a:custGeom>
              <a:avLst/>
              <a:gdLst/>
              <a:ahLst/>
              <a:cxnLst/>
              <a:rect l="l" t="t" r="r" b="b"/>
              <a:pathLst>
                <a:path w="3955" h="3394" extrusionOk="0">
                  <a:moveTo>
                    <a:pt x="2262" y="1"/>
                  </a:moveTo>
                  <a:cubicBezTo>
                    <a:pt x="757" y="1"/>
                    <a:pt x="1" y="1825"/>
                    <a:pt x="1069" y="2893"/>
                  </a:cubicBezTo>
                  <a:cubicBezTo>
                    <a:pt x="1414" y="3239"/>
                    <a:pt x="1838" y="3393"/>
                    <a:pt x="2254" y="3393"/>
                  </a:cubicBezTo>
                  <a:cubicBezTo>
                    <a:pt x="3122" y="3393"/>
                    <a:pt x="3954" y="2716"/>
                    <a:pt x="3954" y="1693"/>
                  </a:cubicBezTo>
                  <a:cubicBezTo>
                    <a:pt x="3954" y="764"/>
                    <a:pt x="3198" y="1"/>
                    <a:pt x="2262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6468;p67">
              <a:extLst>
                <a:ext uri="{FF2B5EF4-FFF2-40B4-BE49-F238E27FC236}">
                  <a16:creationId xmlns:a16="http://schemas.microsoft.com/office/drawing/2014/main" id="{66B21DF6-6777-45D2-9834-2D065A3F1B3B}"/>
                </a:ext>
              </a:extLst>
            </p:cNvPr>
            <p:cNvSpPr/>
            <p:nvPr/>
          </p:nvSpPr>
          <p:spPr>
            <a:xfrm>
              <a:off x="4789167" y="3855591"/>
              <a:ext cx="143448" cy="138509"/>
            </a:xfrm>
            <a:custGeom>
              <a:avLst/>
              <a:gdLst/>
              <a:ahLst/>
              <a:cxnLst/>
              <a:rect l="l" t="t" r="r" b="b"/>
              <a:pathLst>
                <a:path w="5460" h="5272" extrusionOk="0">
                  <a:moveTo>
                    <a:pt x="403" y="0"/>
                  </a:moveTo>
                  <a:cubicBezTo>
                    <a:pt x="181" y="0"/>
                    <a:pt x="1" y="181"/>
                    <a:pt x="1" y="403"/>
                  </a:cubicBezTo>
                  <a:lnTo>
                    <a:pt x="1" y="957"/>
                  </a:lnTo>
                  <a:cubicBezTo>
                    <a:pt x="1" y="1179"/>
                    <a:pt x="181" y="1360"/>
                    <a:pt x="403" y="1360"/>
                  </a:cubicBezTo>
                  <a:lnTo>
                    <a:pt x="764" y="1360"/>
                  </a:lnTo>
                  <a:cubicBezTo>
                    <a:pt x="986" y="1360"/>
                    <a:pt x="1166" y="1533"/>
                    <a:pt x="1166" y="1755"/>
                  </a:cubicBezTo>
                  <a:lnTo>
                    <a:pt x="1166" y="3517"/>
                  </a:lnTo>
                  <a:cubicBezTo>
                    <a:pt x="1166" y="3732"/>
                    <a:pt x="986" y="3912"/>
                    <a:pt x="764" y="3912"/>
                  </a:cubicBezTo>
                  <a:lnTo>
                    <a:pt x="514" y="3912"/>
                  </a:lnTo>
                  <a:cubicBezTo>
                    <a:pt x="292" y="3912"/>
                    <a:pt x="112" y="4093"/>
                    <a:pt x="112" y="4315"/>
                  </a:cubicBezTo>
                  <a:lnTo>
                    <a:pt x="112" y="4869"/>
                  </a:lnTo>
                  <a:cubicBezTo>
                    <a:pt x="112" y="5091"/>
                    <a:pt x="292" y="5272"/>
                    <a:pt x="514" y="5272"/>
                  </a:cubicBezTo>
                  <a:lnTo>
                    <a:pt x="5057" y="5272"/>
                  </a:lnTo>
                  <a:cubicBezTo>
                    <a:pt x="5279" y="5272"/>
                    <a:pt x="5459" y="5091"/>
                    <a:pt x="5459" y="4869"/>
                  </a:cubicBezTo>
                  <a:lnTo>
                    <a:pt x="5459" y="4321"/>
                  </a:lnTo>
                  <a:cubicBezTo>
                    <a:pt x="5459" y="4100"/>
                    <a:pt x="5279" y="3919"/>
                    <a:pt x="5057" y="3919"/>
                  </a:cubicBezTo>
                  <a:lnTo>
                    <a:pt x="4807" y="3919"/>
                  </a:lnTo>
                  <a:cubicBezTo>
                    <a:pt x="4585" y="3919"/>
                    <a:pt x="4405" y="3739"/>
                    <a:pt x="4405" y="3517"/>
                  </a:cubicBezTo>
                  <a:lnTo>
                    <a:pt x="4405" y="403"/>
                  </a:lnTo>
                  <a:cubicBezTo>
                    <a:pt x="4405" y="181"/>
                    <a:pt x="4225" y="0"/>
                    <a:pt x="4003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1" name="Text Placeholder 4">
            <a:extLst>
              <a:ext uri="{FF2B5EF4-FFF2-40B4-BE49-F238E27FC236}">
                <a16:creationId xmlns:a16="http://schemas.microsoft.com/office/drawing/2014/main" id="{3C1DC97C-E581-4F24-9244-C03FBF9E0D27}"/>
              </a:ext>
            </a:extLst>
          </p:cNvPr>
          <p:cNvSpPr txBox="1">
            <a:spLocks/>
          </p:cNvSpPr>
          <p:nvPr/>
        </p:nvSpPr>
        <p:spPr>
          <a:xfrm>
            <a:off x="7321188" y="5831464"/>
            <a:ext cx="2419731" cy="595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pPr marL="203195" indent="0" defTabSz="1219170">
              <a:buClr>
                <a:prstClr val="white"/>
              </a:buClr>
              <a:buNone/>
              <a:defRPr/>
            </a:pPr>
            <a:r>
              <a:rPr lang="en-US" sz="2133" kern="0" dirty="0">
                <a:solidFill>
                  <a:prstClr val="white"/>
                </a:solidFill>
              </a:rPr>
              <a:t>Independent Jot</a:t>
            </a:r>
          </a:p>
          <a:p>
            <a:pPr marL="203195" indent="0" defTabSz="1219170">
              <a:buClr>
                <a:prstClr val="white"/>
              </a:buClr>
              <a:buNone/>
              <a:defRPr/>
            </a:pPr>
            <a:endParaRPr lang="en-US" sz="1000" kern="0" dirty="0">
              <a:solidFill>
                <a:prstClr val="white"/>
              </a:solidFill>
            </a:endParaRPr>
          </a:p>
          <a:p>
            <a:pPr marL="203195" indent="0" defTabSz="1219170">
              <a:buClr>
                <a:prstClr val="white"/>
              </a:buClr>
              <a:buNone/>
              <a:defRPr/>
            </a:pPr>
            <a:r>
              <a:rPr lang="en-US" sz="2133" kern="0" dirty="0">
                <a:solidFill>
                  <a:prstClr val="white"/>
                </a:solidFill>
              </a:rPr>
              <a:t>Whole Group</a:t>
            </a:r>
          </a:p>
        </p:txBody>
      </p:sp>
      <p:sp>
        <p:nvSpPr>
          <p:cNvPr id="163" name="Google Shape;662;p43">
            <a:extLst>
              <a:ext uri="{FF2B5EF4-FFF2-40B4-BE49-F238E27FC236}">
                <a16:creationId xmlns:a16="http://schemas.microsoft.com/office/drawing/2014/main" id="{D6A72235-AE78-47C2-B0A0-92101730CB31}"/>
              </a:ext>
            </a:extLst>
          </p:cNvPr>
          <p:cNvSpPr/>
          <p:nvPr/>
        </p:nvSpPr>
        <p:spPr>
          <a:xfrm>
            <a:off x="10710443" y="467463"/>
            <a:ext cx="1158240" cy="11582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defRPr/>
            </a:pPr>
            <a:endParaRPr sz="2400" kern="0">
              <a:solidFill>
                <a:sysClr val="windowText" lastClr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4C62F00B-97A2-4F7F-83B5-1073905E4159}"/>
              </a:ext>
            </a:extLst>
          </p:cNvPr>
          <p:cNvGrpSpPr/>
          <p:nvPr/>
        </p:nvGrpSpPr>
        <p:grpSpPr>
          <a:xfrm>
            <a:off x="10869680" y="698188"/>
            <a:ext cx="806237" cy="674497"/>
            <a:chOff x="5927593" y="419031"/>
            <a:chExt cx="2451625" cy="2051026"/>
          </a:xfrm>
        </p:grpSpPr>
        <p:grpSp>
          <p:nvGrpSpPr>
            <p:cNvPr id="165" name="Google Shape;16036;p73">
              <a:extLst>
                <a:ext uri="{FF2B5EF4-FFF2-40B4-BE49-F238E27FC236}">
                  <a16:creationId xmlns:a16="http://schemas.microsoft.com/office/drawing/2014/main" id="{0252F135-6FD8-4434-835E-E8743467AA3D}"/>
                </a:ext>
              </a:extLst>
            </p:cNvPr>
            <p:cNvGrpSpPr/>
            <p:nvPr/>
          </p:nvGrpSpPr>
          <p:grpSpPr>
            <a:xfrm>
              <a:off x="5927593" y="1181807"/>
              <a:ext cx="1725126" cy="1286091"/>
              <a:chOff x="1798763" y="3395401"/>
              <a:chExt cx="376185" cy="280448"/>
            </a:xfrm>
          </p:grpSpPr>
          <p:sp>
            <p:nvSpPr>
              <p:cNvPr id="188" name="Google Shape;16037;p73">
                <a:extLst>
                  <a:ext uri="{FF2B5EF4-FFF2-40B4-BE49-F238E27FC236}">
                    <a16:creationId xmlns:a16="http://schemas.microsoft.com/office/drawing/2014/main" id="{CDDA60AD-1837-48AA-B2F1-7BA60CF9053F}"/>
                  </a:ext>
                </a:extLst>
              </p:cNvPr>
              <p:cNvSpPr/>
              <p:nvPr/>
            </p:nvSpPr>
            <p:spPr>
              <a:xfrm>
                <a:off x="2097352" y="3478660"/>
                <a:ext cx="47711" cy="42023"/>
              </a:xfrm>
              <a:custGeom>
                <a:avLst/>
                <a:gdLst/>
                <a:ahLst/>
                <a:cxnLst/>
                <a:rect l="l" t="t" r="r" b="b"/>
                <a:pathLst>
                  <a:path w="1820" h="1603" extrusionOk="0">
                    <a:moveTo>
                      <a:pt x="910" y="1"/>
                    </a:moveTo>
                    <a:cubicBezTo>
                      <a:pt x="405" y="1"/>
                      <a:pt x="0" y="361"/>
                      <a:pt x="0" y="809"/>
                    </a:cubicBezTo>
                    <a:cubicBezTo>
                      <a:pt x="0" y="1242"/>
                      <a:pt x="405" y="1603"/>
                      <a:pt x="910" y="1603"/>
                    </a:cubicBezTo>
                    <a:cubicBezTo>
                      <a:pt x="1401" y="1603"/>
                      <a:pt x="1819" y="1242"/>
                      <a:pt x="1819" y="809"/>
                    </a:cubicBezTo>
                    <a:cubicBezTo>
                      <a:pt x="1819" y="361"/>
                      <a:pt x="1401" y="1"/>
                      <a:pt x="910" y="1"/>
                    </a:cubicBezTo>
                    <a:close/>
                  </a:path>
                </a:pathLst>
              </a:custGeom>
              <a:solidFill>
                <a:srgbClr val="92A9B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6038;p73">
                <a:extLst>
                  <a:ext uri="{FF2B5EF4-FFF2-40B4-BE49-F238E27FC236}">
                    <a16:creationId xmlns:a16="http://schemas.microsoft.com/office/drawing/2014/main" id="{D04E1C8D-D836-4DF9-B965-93B7CC321655}"/>
                  </a:ext>
                </a:extLst>
              </p:cNvPr>
              <p:cNvSpPr/>
              <p:nvPr/>
            </p:nvSpPr>
            <p:spPr>
              <a:xfrm>
                <a:off x="2097352" y="3478660"/>
                <a:ext cx="32559" cy="42023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603" extrusionOk="0">
                    <a:moveTo>
                      <a:pt x="910" y="1"/>
                    </a:moveTo>
                    <a:cubicBezTo>
                      <a:pt x="405" y="1"/>
                      <a:pt x="0" y="361"/>
                      <a:pt x="0" y="809"/>
                    </a:cubicBezTo>
                    <a:cubicBezTo>
                      <a:pt x="0" y="1242"/>
                      <a:pt x="405" y="1603"/>
                      <a:pt x="910" y="1603"/>
                    </a:cubicBezTo>
                    <a:cubicBezTo>
                      <a:pt x="1025" y="1603"/>
                      <a:pt x="1141" y="1574"/>
                      <a:pt x="1242" y="1545"/>
                    </a:cubicBezTo>
                    <a:cubicBezTo>
                      <a:pt x="924" y="1444"/>
                      <a:pt x="693" y="1141"/>
                      <a:pt x="679" y="809"/>
                    </a:cubicBezTo>
                    <a:cubicBezTo>
                      <a:pt x="693" y="462"/>
                      <a:pt x="924" y="159"/>
                      <a:pt x="1242" y="73"/>
                    </a:cubicBezTo>
                    <a:cubicBezTo>
                      <a:pt x="1141" y="29"/>
                      <a:pt x="1025" y="1"/>
                      <a:pt x="910" y="1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6039;p73">
                <a:extLst>
                  <a:ext uri="{FF2B5EF4-FFF2-40B4-BE49-F238E27FC236}">
                    <a16:creationId xmlns:a16="http://schemas.microsoft.com/office/drawing/2014/main" id="{3F035DC2-0EC7-4602-9CF7-E3ACD6751D07}"/>
                  </a:ext>
                </a:extLst>
              </p:cNvPr>
              <p:cNvSpPr/>
              <p:nvPr/>
            </p:nvSpPr>
            <p:spPr>
              <a:xfrm>
                <a:off x="2067441" y="3580452"/>
                <a:ext cx="107508" cy="95396"/>
              </a:xfrm>
              <a:custGeom>
                <a:avLst/>
                <a:gdLst/>
                <a:ahLst/>
                <a:cxnLst/>
                <a:rect l="l" t="t" r="r" b="b"/>
                <a:pathLst>
                  <a:path w="4101" h="3639" extrusionOk="0">
                    <a:moveTo>
                      <a:pt x="1358" y="1"/>
                    </a:moveTo>
                    <a:lnTo>
                      <a:pt x="1358" y="679"/>
                    </a:lnTo>
                    <a:cubicBezTo>
                      <a:pt x="1358" y="852"/>
                      <a:pt x="1271" y="1011"/>
                      <a:pt x="1113" y="1083"/>
                    </a:cubicBezTo>
                    <a:lnTo>
                      <a:pt x="376" y="1444"/>
                    </a:lnTo>
                    <a:cubicBezTo>
                      <a:pt x="145" y="1560"/>
                      <a:pt x="1" y="1805"/>
                      <a:pt x="1" y="2065"/>
                    </a:cubicBezTo>
                    <a:lnTo>
                      <a:pt x="1" y="3407"/>
                    </a:lnTo>
                    <a:cubicBezTo>
                      <a:pt x="1" y="3523"/>
                      <a:pt x="102" y="3638"/>
                      <a:pt x="232" y="3638"/>
                    </a:cubicBezTo>
                    <a:lnTo>
                      <a:pt x="3870" y="3638"/>
                    </a:lnTo>
                    <a:cubicBezTo>
                      <a:pt x="3985" y="3638"/>
                      <a:pt x="4101" y="3523"/>
                      <a:pt x="4101" y="3407"/>
                    </a:cubicBezTo>
                    <a:lnTo>
                      <a:pt x="4101" y="2065"/>
                    </a:lnTo>
                    <a:cubicBezTo>
                      <a:pt x="4086" y="1805"/>
                      <a:pt x="3942" y="1560"/>
                      <a:pt x="3711" y="1444"/>
                    </a:cubicBezTo>
                    <a:lnTo>
                      <a:pt x="2975" y="1083"/>
                    </a:lnTo>
                    <a:cubicBezTo>
                      <a:pt x="2830" y="1011"/>
                      <a:pt x="2729" y="852"/>
                      <a:pt x="2729" y="679"/>
                    </a:cubicBez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16040;p73">
                <a:extLst>
                  <a:ext uri="{FF2B5EF4-FFF2-40B4-BE49-F238E27FC236}">
                    <a16:creationId xmlns:a16="http://schemas.microsoft.com/office/drawing/2014/main" id="{35C1A7B4-3C8C-47B1-9F50-764281743DEA}"/>
                  </a:ext>
                </a:extLst>
              </p:cNvPr>
              <p:cNvSpPr/>
              <p:nvPr/>
            </p:nvSpPr>
            <p:spPr>
              <a:xfrm>
                <a:off x="2103014" y="3580085"/>
                <a:ext cx="36360" cy="23856"/>
              </a:xfrm>
              <a:custGeom>
                <a:avLst/>
                <a:gdLst/>
                <a:ahLst/>
                <a:cxnLst/>
                <a:rect l="l" t="t" r="r" b="b"/>
                <a:pathLst>
                  <a:path w="1387" h="910" extrusionOk="0">
                    <a:moveTo>
                      <a:pt x="1" y="0"/>
                    </a:moveTo>
                    <a:lnTo>
                      <a:pt x="1" y="693"/>
                    </a:lnTo>
                    <a:cubicBezTo>
                      <a:pt x="1" y="722"/>
                      <a:pt x="1" y="751"/>
                      <a:pt x="1" y="780"/>
                    </a:cubicBezTo>
                    <a:cubicBezTo>
                      <a:pt x="217" y="866"/>
                      <a:pt x="448" y="910"/>
                      <a:pt x="694" y="910"/>
                    </a:cubicBezTo>
                    <a:cubicBezTo>
                      <a:pt x="925" y="910"/>
                      <a:pt x="1170" y="866"/>
                      <a:pt x="1387" y="780"/>
                    </a:cubicBezTo>
                    <a:cubicBezTo>
                      <a:pt x="1372" y="751"/>
                      <a:pt x="1372" y="722"/>
                      <a:pt x="1372" y="693"/>
                    </a:cubicBez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94A5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6041;p73">
                <a:extLst>
                  <a:ext uri="{FF2B5EF4-FFF2-40B4-BE49-F238E27FC236}">
                    <a16:creationId xmlns:a16="http://schemas.microsoft.com/office/drawing/2014/main" id="{D2EE2643-CEB5-4CFD-A16D-383887D901B2}"/>
                  </a:ext>
                </a:extLst>
              </p:cNvPr>
              <p:cNvSpPr/>
              <p:nvPr/>
            </p:nvSpPr>
            <p:spPr>
              <a:xfrm>
                <a:off x="2067441" y="3611491"/>
                <a:ext cx="107141" cy="64358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2455" extrusionOk="0">
                    <a:moveTo>
                      <a:pt x="896" y="0"/>
                    </a:moveTo>
                    <a:lnTo>
                      <a:pt x="376" y="260"/>
                    </a:lnTo>
                    <a:cubicBezTo>
                      <a:pt x="145" y="376"/>
                      <a:pt x="1" y="621"/>
                      <a:pt x="1" y="881"/>
                    </a:cubicBezTo>
                    <a:lnTo>
                      <a:pt x="1" y="2223"/>
                    </a:lnTo>
                    <a:cubicBezTo>
                      <a:pt x="1" y="2339"/>
                      <a:pt x="102" y="2454"/>
                      <a:pt x="218" y="2454"/>
                    </a:cubicBezTo>
                    <a:lnTo>
                      <a:pt x="3870" y="2454"/>
                    </a:lnTo>
                    <a:cubicBezTo>
                      <a:pt x="3985" y="2454"/>
                      <a:pt x="4086" y="2339"/>
                      <a:pt x="4086" y="2223"/>
                    </a:cubicBezTo>
                    <a:lnTo>
                      <a:pt x="4086" y="881"/>
                    </a:lnTo>
                    <a:cubicBezTo>
                      <a:pt x="4086" y="621"/>
                      <a:pt x="3942" y="376"/>
                      <a:pt x="3711" y="260"/>
                    </a:cubicBezTo>
                    <a:lnTo>
                      <a:pt x="3191" y="0"/>
                    </a:lnTo>
                    <a:cubicBezTo>
                      <a:pt x="2924" y="419"/>
                      <a:pt x="2484" y="628"/>
                      <a:pt x="2044" y="628"/>
                    </a:cubicBezTo>
                    <a:cubicBezTo>
                      <a:pt x="1603" y="628"/>
                      <a:pt x="1163" y="419"/>
                      <a:pt x="896" y="0"/>
                    </a:cubicBezTo>
                    <a:close/>
                  </a:path>
                </a:pathLst>
              </a:custGeom>
              <a:solidFill>
                <a:srgbClr val="37A76F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16042;p73">
                <a:extLst>
                  <a:ext uri="{FF2B5EF4-FFF2-40B4-BE49-F238E27FC236}">
                    <a16:creationId xmlns:a16="http://schemas.microsoft.com/office/drawing/2014/main" id="{F813BCBF-D845-414A-B3D6-C35D0E412591}"/>
                  </a:ext>
                </a:extLst>
              </p:cNvPr>
              <p:cNvSpPr/>
              <p:nvPr/>
            </p:nvSpPr>
            <p:spPr>
              <a:xfrm>
                <a:off x="2079185" y="3496827"/>
                <a:ext cx="83652" cy="83285"/>
              </a:xfrm>
              <a:custGeom>
                <a:avLst/>
                <a:gdLst/>
                <a:ahLst/>
                <a:cxnLst/>
                <a:rect l="l" t="t" r="r" b="b"/>
                <a:pathLst>
                  <a:path w="3191" h="3177" extrusionOk="0">
                    <a:moveTo>
                      <a:pt x="1603" y="0"/>
                    </a:moveTo>
                    <a:cubicBezTo>
                      <a:pt x="722" y="0"/>
                      <a:pt x="0" y="708"/>
                      <a:pt x="0" y="1588"/>
                    </a:cubicBezTo>
                    <a:cubicBezTo>
                      <a:pt x="0" y="2469"/>
                      <a:pt x="722" y="3176"/>
                      <a:pt x="1603" y="3176"/>
                    </a:cubicBezTo>
                    <a:cubicBezTo>
                      <a:pt x="2483" y="3176"/>
                      <a:pt x="3191" y="2469"/>
                      <a:pt x="3191" y="1588"/>
                    </a:cubicBezTo>
                    <a:cubicBezTo>
                      <a:pt x="3191" y="708"/>
                      <a:pt x="2483" y="0"/>
                      <a:pt x="1603" y="0"/>
                    </a:cubicBezTo>
                    <a:close/>
                  </a:path>
                </a:pathLst>
              </a:custGeom>
              <a:solidFill>
                <a:srgbClr val="667A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16043;p73">
                <a:extLst>
                  <a:ext uri="{FF2B5EF4-FFF2-40B4-BE49-F238E27FC236}">
                    <a16:creationId xmlns:a16="http://schemas.microsoft.com/office/drawing/2014/main" id="{84BBF8B7-5423-4B9C-9BE2-4167460AB947}"/>
                  </a:ext>
                </a:extLst>
              </p:cNvPr>
              <p:cNvSpPr/>
              <p:nvPr/>
            </p:nvSpPr>
            <p:spPr>
              <a:xfrm>
                <a:off x="2095071" y="3496827"/>
                <a:ext cx="69653" cy="75342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874" extrusionOk="0">
                    <a:moveTo>
                      <a:pt x="997" y="0"/>
                    </a:moveTo>
                    <a:cubicBezTo>
                      <a:pt x="246" y="0"/>
                      <a:pt x="1" y="1025"/>
                      <a:pt x="665" y="1372"/>
                    </a:cubicBezTo>
                    <a:cubicBezTo>
                      <a:pt x="694" y="1386"/>
                      <a:pt x="708" y="1401"/>
                      <a:pt x="737" y="1401"/>
                    </a:cubicBezTo>
                    <a:lnTo>
                      <a:pt x="1516" y="2844"/>
                    </a:lnTo>
                    <a:cubicBezTo>
                      <a:pt x="1516" y="2844"/>
                      <a:pt x="1733" y="2859"/>
                      <a:pt x="1950" y="2873"/>
                    </a:cubicBezTo>
                    <a:cubicBezTo>
                      <a:pt x="2411" y="2527"/>
                      <a:pt x="2657" y="1949"/>
                      <a:pt x="2570" y="1372"/>
                    </a:cubicBezTo>
                    <a:cubicBezTo>
                      <a:pt x="2484" y="708"/>
                      <a:pt x="1993" y="188"/>
                      <a:pt x="1343" y="29"/>
                    </a:cubicBezTo>
                    <a:cubicBezTo>
                      <a:pt x="1228" y="15"/>
                      <a:pt x="1112" y="0"/>
                      <a:pt x="997" y="0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6044;p73">
                <a:extLst>
                  <a:ext uri="{FF2B5EF4-FFF2-40B4-BE49-F238E27FC236}">
                    <a16:creationId xmlns:a16="http://schemas.microsoft.com/office/drawing/2014/main" id="{680A64C8-9A15-4E9A-8142-9CD921D5AB28}"/>
                  </a:ext>
                </a:extLst>
              </p:cNvPr>
              <p:cNvSpPr/>
              <p:nvPr/>
            </p:nvSpPr>
            <p:spPr>
              <a:xfrm>
                <a:off x="2085241" y="3533449"/>
                <a:ext cx="71541" cy="58774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2242" extrusionOk="0">
                    <a:moveTo>
                      <a:pt x="1060" y="1"/>
                    </a:moveTo>
                    <a:cubicBezTo>
                      <a:pt x="972" y="1"/>
                      <a:pt x="890" y="45"/>
                      <a:pt x="852" y="134"/>
                    </a:cubicBezTo>
                    <a:cubicBezTo>
                      <a:pt x="766" y="292"/>
                      <a:pt x="664" y="422"/>
                      <a:pt x="535" y="538"/>
                    </a:cubicBezTo>
                    <a:cubicBezTo>
                      <a:pt x="419" y="653"/>
                      <a:pt x="275" y="740"/>
                      <a:pt x="130" y="812"/>
                    </a:cubicBezTo>
                    <a:cubicBezTo>
                      <a:pt x="44" y="855"/>
                      <a:pt x="0" y="956"/>
                      <a:pt x="15" y="1057"/>
                    </a:cubicBezTo>
                    <a:cubicBezTo>
                      <a:pt x="102" y="1736"/>
                      <a:pt x="679" y="2241"/>
                      <a:pt x="1372" y="2241"/>
                    </a:cubicBezTo>
                    <a:cubicBezTo>
                      <a:pt x="2079" y="2241"/>
                      <a:pt x="2671" y="1693"/>
                      <a:pt x="2729" y="985"/>
                    </a:cubicBezTo>
                    <a:cubicBezTo>
                      <a:pt x="2729" y="913"/>
                      <a:pt x="2700" y="841"/>
                      <a:pt x="2642" y="798"/>
                    </a:cubicBezTo>
                    <a:cubicBezTo>
                      <a:pt x="2195" y="422"/>
                      <a:pt x="1675" y="148"/>
                      <a:pt x="1098" y="4"/>
                    </a:cubicBezTo>
                    <a:cubicBezTo>
                      <a:pt x="1085" y="2"/>
                      <a:pt x="1072" y="1"/>
                      <a:pt x="1060" y="1"/>
                    </a:cubicBezTo>
                    <a:close/>
                  </a:path>
                </a:pathLst>
              </a:custGeom>
              <a:solidFill>
                <a:srgbClr val="BCC9D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6045;p73">
                <a:extLst>
                  <a:ext uri="{FF2B5EF4-FFF2-40B4-BE49-F238E27FC236}">
                    <a16:creationId xmlns:a16="http://schemas.microsoft.com/office/drawing/2014/main" id="{6F5CE203-6278-4C49-A3B1-99B0907CD86C}"/>
                  </a:ext>
                </a:extLst>
              </p:cNvPr>
              <p:cNvSpPr/>
              <p:nvPr/>
            </p:nvSpPr>
            <p:spPr>
              <a:xfrm>
                <a:off x="2085608" y="3533449"/>
                <a:ext cx="71567" cy="58381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2227" extrusionOk="0">
                    <a:moveTo>
                      <a:pt x="1060" y="1"/>
                    </a:moveTo>
                    <a:cubicBezTo>
                      <a:pt x="969" y="1"/>
                      <a:pt x="876" y="45"/>
                      <a:pt x="838" y="134"/>
                    </a:cubicBezTo>
                    <a:cubicBezTo>
                      <a:pt x="780" y="249"/>
                      <a:pt x="723" y="350"/>
                      <a:pt x="636" y="437"/>
                    </a:cubicBezTo>
                    <a:cubicBezTo>
                      <a:pt x="607" y="480"/>
                      <a:pt x="564" y="509"/>
                      <a:pt x="535" y="538"/>
                    </a:cubicBezTo>
                    <a:cubicBezTo>
                      <a:pt x="405" y="653"/>
                      <a:pt x="275" y="740"/>
                      <a:pt x="131" y="812"/>
                    </a:cubicBezTo>
                    <a:cubicBezTo>
                      <a:pt x="44" y="855"/>
                      <a:pt x="1" y="956"/>
                      <a:pt x="1" y="1057"/>
                    </a:cubicBezTo>
                    <a:cubicBezTo>
                      <a:pt x="88" y="1649"/>
                      <a:pt x="549" y="2126"/>
                      <a:pt x="1156" y="2227"/>
                    </a:cubicBezTo>
                    <a:cubicBezTo>
                      <a:pt x="838" y="2025"/>
                      <a:pt x="665" y="1693"/>
                      <a:pt x="679" y="1332"/>
                    </a:cubicBezTo>
                    <a:lnTo>
                      <a:pt x="679" y="1000"/>
                    </a:lnTo>
                    <a:cubicBezTo>
                      <a:pt x="737" y="971"/>
                      <a:pt x="780" y="928"/>
                      <a:pt x="838" y="884"/>
                    </a:cubicBezTo>
                    <a:cubicBezTo>
                      <a:pt x="954" y="769"/>
                      <a:pt x="1069" y="639"/>
                      <a:pt x="1156" y="494"/>
                    </a:cubicBezTo>
                    <a:cubicBezTo>
                      <a:pt x="1589" y="624"/>
                      <a:pt x="1993" y="855"/>
                      <a:pt x="2339" y="1144"/>
                    </a:cubicBezTo>
                    <a:cubicBezTo>
                      <a:pt x="2383" y="1173"/>
                      <a:pt x="2498" y="1274"/>
                      <a:pt x="2614" y="1389"/>
                    </a:cubicBezTo>
                    <a:cubicBezTo>
                      <a:pt x="2671" y="1260"/>
                      <a:pt x="2715" y="1130"/>
                      <a:pt x="2715" y="985"/>
                    </a:cubicBezTo>
                    <a:cubicBezTo>
                      <a:pt x="2729" y="913"/>
                      <a:pt x="2700" y="841"/>
                      <a:pt x="2643" y="798"/>
                    </a:cubicBezTo>
                    <a:cubicBezTo>
                      <a:pt x="2195" y="422"/>
                      <a:pt x="1661" y="148"/>
                      <a:pt x="1098" y="4"/>
                    </a:cubicBezTo>
                    <a:cubicBezTo>
                      <a:pt x="1085" y="2"/>
                      <a:pt x="1072" y="1"/>
                      <a:pt x="1060" y="1"/>
                    </a:cubicBez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6046;p73">
                <a:extLst>
                  <a:ext uri="{FF2B5EF4-FFF2-40B4-BE49-F238E27FC236}">
                    <a16:creationId xmlns:a16="http://schemas.microsoft.com/office/drawing/2014/main" id="{BF57A928-997F-44F6-A60A-2ECEA76370A6}"/>
                  </a:ext>
                </a:extLst>
              </p:cNvPr>
              <p:cNvSpPr/>
              <p:nvPr/>
            </p:nvSpPr>
            <p:spPr>
              <a:xfrm>
                <a:off x="2150699" y="3623969"/>
                <a:ext cx="24249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925" h="1979" extrusionOk="0">
                    <a:moveTo>
                      <a:pt x="780" y="1"/>
                    </a:moveTo>
                    <a:lnTo>
                      <a:pt x="174" y="463"/>
                    </a:lnTo>
                    <a:cubicBezTo>
                      <a:pt x="73" y="549"/>
                      <a:pt x="1" y="694"/>
                      <a:pt x="15" y="824"/>
                    </a:cubicBezTo>
                    <a:lnTo>
                      <a:pt x="15" y="1978"/>
                    </a:lnTo>
                    <a:lnTo>
                      <a:pt x="694" y="1978"/>
                    </a:lnTo>
                    <a:cubicBezTo>
                      <a:pt x="809" y="1978"/>
                      <a:pt x="925" y="1877"/>
                      <a:pt x="925" y="1747"/>
                    </a:cubicBezTo>
                    <a:lnTo>
                      <a:pt x="925" y="405"/>
                    </a:lnTo>
                    <a:cubicBezTo>
                      <a:pt x="910" y="261"/>
                      <a:pt x="867" y="116"/>
                      <a:pt x="780" y="1"/>
                    </a:cubicBezTo>
                    <a:close/>
                  </a:path>
                </a:pathLst>
              </a:custGeom>
              <a:solidFill>
                <a:srgbClr val="37A76F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6047;p73">
                <a:extLst>
                  <a:ext uri="{FF2B5EF4-FFF2-40B4-BE49-F238E27FC236}">
                    <a16:creationId xmlns:a16="http://schemas.microsoft.com/office/drawing/2014/main" id="{D580831F-D69B-429A-B825-03A8AA678F10}"/>
                  </a:ext>
                </a:extLst>
              </p:cNvPr>
              <p:cNvSpPr/>
              <p:nvPr/>
            </p:nvSpPr>
            <p:spPr>
              <a:xfrm>
                <a:off x="1816930" y="3502882"/>
                <a:ext cx="29938" cy="6548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2498" extrusionOk="0">
                    <a:moveTo>
                      <a:pt x="679" y="0"/>
                    </a:moveTo>
                    <a:cubicBezTo>
                      <a:pt x="304" y="0"/>
                      <a:pt x="1" y="304"/>
                      <a:pt x="1" y="679"/>
                    </a:cubicBezTo>
                    <a:lnTo>
                      <a:pt x="1" y="838"/>
                    </a:lnTo>
                    <a:cubicBezTo>
                      <a:pt x="1" y="1025"/>
                      <a:pt x="30" y="1227"/>
                      <a:pt x="87" y="1415"/>
                    </a:cubicBezTo>
                    <a:lnTo>
                      <a:pt x="448" y="2498"/>
                    </a:lnTo>
                    <a:lnTo>
                      <a:pt x="1141" y="2498"/>
                    </a:lnTo>
                    <a:lnTo>
                      <a:pt x="1141" y="0"/>
                    </a:lnTo>
                    <a:close/>
                  </a:path>
                </a:pathLst>
              </a:custGeom>
              <a:solidFill>
                <a:srgbClr val="667A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16048;p73">
                <a:extLst>
                  <a:ext uri="{FF2B5EF4-FFF2-40B4-BE49-F238E27FC236}">
                    <a16:creationId xmlns:a16="http://schemas.microsoft.com/office/drawing/2014/main" id="{1EFD721C-6421-47BA-A0E7-47A07C8843BE}"/>
                  </a:ext>
                </a:extLst>
              </p:cNvPr>
              <p:cNvSpPr/>
              <p:nvPr/>
            </p:nvSpPr>
            <p:spPr>
              <a:xfrm>
                <a:off x="1828674" y="3496827"/>
                <a:ext cx="71541" cy="71541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2729" extrusionOk="0">
                    <a:moveTo>
                      <a:pt x="693" y="0"/>
                    </a:moveTo>
                    <a:cubicBezTo>
                      <a:pt x="318" y="0"/>
                      <a:pt x="0" y="304"/>
                      <a:pt x="0" y="679"/>
                    </a:cubicBezTo>
                    <a:cubicBezTo>
                      <a:pt x="0" y="939"/>
                      <a:pt x="202" y="1141"/>
                      <a:pt x="462" y="1141"/>
                    </a:cubicBezTo>
                    <a:lnTo>
                      <a:pt x="2281" y="2729"/>
                    </a:lnTo>
                    <a:lnTo>
                      <a:pt x="2671" y="1386"/>
                    </a:lnTo>
                    <a:cubicBezTo>
                      <a:pt x="2714" y="1213"/>
                      <a:pt x="2729" y="1040"/>
                      <a:pt x="2729" y="881"/>
                    </a:cubicBezTo>
                    <a:lnTo>
                      <a:pt x="2729" y="448"/>
                    </a:lnTo>
                    <a:cubicBezTo>
                      <a:pt x="2729" y="203"/>
                      <a:pt x="2526" y="0"/>
                      <a:pt x="2281" y="0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16049;p73">
                <a:extLst>
                  <a:ext uri="{FF2B5EF4-FFF2-40B4-BE49-F238E27FC236}">
                    <a16:creationId xmlns:a16="http://schemas.microsoft.com/office/drawing/2014/main" id="{23055E72-A13F-4924-8158-DDBEC4874557}"/>
                  </a:ext>
                </a:extLst>
              </p:cNvPr>
              <p:cNvSpPr/>
              <p:nvPr/>
            </p:nvSpPr>
            <p:spPr>
              <a:xfrm>
                <a:off x="1840786" y="3586141"/>
                <a:ext cx="35967" cy="26503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1011" extrusionOk="0">
                    <a:moveTo>
                      <a:pt x="0" y="0"/>
                    </a:moveTo>
                    <a:lnTo>
                      <a:pt x="0" y="1011"/>
                    </a:lnTo>
                    <a:lnTo>
                      <a:pt x="1372" y="1011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16050;p73">
                <a:extLst>
                  <a:ext uri="{FF2B5EF4-FFF2-40B4-BE49-F238E27FC236}">
                    <a16:creationId xmlns:a16="http://schemas.microsoft.com/office/drawing/2014/main" id="{EB444240-B280-4C12-AC06-123B02ED1ABD}"/>
                  </a:ext>
                </a:extLst>
              </p:cNvPr>
              <p:cNvSpPr/>
              <p:nvPr/>
            </p:nvSpPr>
            <p:spPr>
              <a:xfrm>
                <a:off x="1840786" y="3586141"/>
                <a:ext cx="35967" cy="14392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549" extrusionOk="0">
                    <a:moveTo>
                      <a:pt x="0" y="0"/>
                    </a:moveTo>
                    <a:lnTo>
                      <a:pt x="0" y="419"/>
                    </a:lnTo>
                    <a:cubicBezTo>
                      <a:pt x="217" y="505"/>
                      <a:pt x="448" y="549"/>
                      <a:pt x="680" y="549"/>
                    </a:cubicBezTo>
                    <a:cubicBezTo>
                      <a:pt x="913" y="549"/>
                      <a:pt x="1148" y="505"/>
                      <a:pt x="1372" y="419"/>
                    </a:cubicBez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94A5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16051;p73">
                <a:extLst>
                  <a:ext uri="{FF2B5EF4-FFF2-40B4-BE49-F238E27FC236}">
                    <a16:creationId xmlns:a16="http://schemas.microsoft.com/office/drawing/2014/main" id="{64635754-CA24-4B0A-8B64-6B3747752D5D}"/>
                  </a:ext>
                </a:extLst>
              </p:cNvPr>
              <p:cNvSpPr/>
              <p:nvPr/>
            </p:nvSpPr>
            <p:spPr>
              <a:xfrm>
                <a:off x="1799156" y="3600507"/>
                <a:ext cx="119226" cy="75342"/>
              </a:xfrm>
              <a:custGeom>
                <a:avLst/>
                <a:gdLst/>
                <a:ahLst/>
                <a:cxnLst/>
                <a:rect l="l" t="t" r="r" b="b"/>
                <a:pathLst>
                  <a:path w="4548" h="2874" extrusionOk="0">
                    <a:moveTo>
                      <a:pt x="1588" y="1"/>
                    </a:moveTo>
                    <a:lnTo>
                      <a:pt x="491" y="318"/>
                    </a:lnTo>
                    <a:cubicBezTo>
                      <a:pt x="202" y="405"/>
                      <a:pt x="0" y="679"/>
                      <a:pt x="0" y="982"/>
                    </a:cubicBezTo>
                    <a:lnTo>
                      <a:pt x="0" y="2642"/>
                    </a:lnTo>
                    <a:cubicBezTo>
                      <a:pt x="0" y="2772"/>
                      <a:pt x="87" y="2873"/>
                      <a:pt x="217" y="2873"/>
                    </a:cubicBezTo>
                    <a:lnTo>
                      <a:pt x="4316" y="2873"/>
                    </a:lnTo>
                    <a:cubicBezTo>
                      <a:pt x="4446" y="2873"/>
                      <a:pt x="4547" y="2772"/>
                      <a:pt x="4547" y="2642"/>
                    </a:cubicBezTo>
                    <a:lnTo>
                      <a:pt x="4547" y="968"/>
                    </a:lnTo>
                    <a:cubicBezTo>
                      <a:pt x="4547" y="665"/>
                      <a:pt x="4345" y="405"/>
                      <a:pt x="4057" y="318"/>
                    </a:cubicBezTo>
                    <a:lnTo>
                      <a:pt x="2960" y="1"/>
                    </a:lnTo>
                    <a:lnTo>
                      <a:pt x="2267" y="463"/>
                    </a:lnTo>
                    <a:lnTo>
                      <a:pt x="1588" y="1"/>
                    </a:lnTo>
                    <a:close/>
                  </a:path>
                </a:pathLst>
              </a:custGeom>
              <a:solidFill>
                <a:srgbClr val="EFF2F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16052;p73">
                <a:extLst>
                  <a:ext uri="{FF2B5EF4-FFF2-40B4-BE49-F238E27FC236}">
                    <a16:creationId xmlns:a16="http://schemas.microsoft.com/office/drawing/2014/main" id="{B0F6E564-5A5C-4127-955C-C559D6D4C611}"/>
                  </a:ext>
                </a:extLst>
              </p:cNvPr>
              <p:cNvSpPr/>
              <p:nvPr/>
            </p:nvSpPr>
            <p:spPr>
              <a:xfrm>
                <a:off x="1852897" y="3612618"/>
                <a:ext cx="11744" cy="63231"/>
              </a:xfrm>
              <a:custGeom>
                <a:avLst/>
                <a:gdLst/>
                <a:ahLst/>
                <a:cxnLst/>
                <a:rect l="l" t="t" r="r" b="b"/>
                <a:pathLst>
                  <a:path w="448" h="2412" extrusionOk="0">
                    <a:moveTo>
                      <a:pt x="101" y="1"/>
                    </a:moveTo>
                    <a:lnTo>
                      <a:pt x="0" y="2411"/>
                    </a:lnTo>
                    <a:lnTo>
                      <a:pt x="448" y="2411"/>
                    </a:lnTo>
                    <a:lnTo>
                      <a:pt x="332" y="1"/>
                    </a:lnTo>
                    <a:close/>
                  </a:path>
                </a:pathLst>
              </a:custGeom>
              <a:solidFill>
                <a:srgbClr val="37A76F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16053;p73">
                <a:extLst>
                  <a:ext uri="{FF2B5EF4-FFF2-40B4-BE49-F238E27FC236}">
                    <a16:creationId xmlns:a16="http://schemas.microsoft.com/office/drawing/2014/main" id="{594B1F87-BB6F-408B-AAC9-0CEF7B878DB2}"/>
                  </a:ext>
                </a:extLst>
              </p:cNvPr>
              <p:cNvSpPr/>
              <p:nvPr/>
            </p:nvSpPr>
            <p:spPr>
              <a:xfrm>
                <a:off x="1822986" y="3526712"/>
                <a:ext cx="71541" cy="65511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2499" extrusionOk="0">
                    <a:moveTo>
                      <a:pt x="881" y="1"/>
                    </a:moveTo>
                    <a:cubicBezTo>
                      <a:pt x="751" y="1"/>
                      <a:pt x="636" y="44"/>
                      <a:pt x="549" y="131"/>
                    </a:cubicBezTo>
                    <a:lnTo>
                      <a:pt x="131" y="549"/>
                    </a:lnTo>
                    <a:cubicBezTo>
                      <a:pt x="44" y="636"/>
                      <a:pt x="1" y="751"/>
                      <a:pt x="1" y="867"/>
                    </a:cubicBezTo>
                    <a:lnTo>
                      <a:pt x="1" y="1127"/>
                    </a:lnTo>
                    <a:cubicBezTo>
                      <a:pt x="1" y="1892"/>
                      <a:pt x="607" y="2498"/>
                      <a:pt x="1358" y="2498"/>
                    </a:cubicBezTo>
                    <a:cubicBezTo>
                      <a:pt x="2123" y="2498"/>
                      <a:pt x="2729" y="1892"/>
                      <a:pt x="2729" y="1127"/>
                    </a:cubicBezTo>
                    <a:lnTo>
                      <a:pt x="2729" y="838"/>
                    </a:lnTo>
                    <a:cubicBezTo>
                      <a:pt x="2729" y="723"/>
                      <a:pt x="2686" y="607"/>
                      <a:pt x="2599" y="520"/>
                    </a:cubicBezTo>
                    <a:cubicBezTo>
                      <a:pt x="2253" y="174"/>
                      <a:pt x="1603" y="15"/>
                      <a:pt x="881" y="1"/>
                    </a:cubicBezTo>
                    <a:close/>
                  </a:path>
                </a:pathLst>
              </a:custGeom>
              <a:solidFill>
                <a:srgbClr val="BCC9D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16054;p73">
                <a:extLst>
                  <a:ext uri="{FF2B5EF4-FFF2-40B4-BE49-F238E27FC236}">
                    <a16:creationId xmlns:a16="http://schemas.microsoft.com/office/drawing/2014/main" id="{B869D487-C0FC-4DE8-A030-C836F1580945}"/>
                  </a:ext>
                </a:extLst>
              </p:cNvPr>
              <p:cNvSpPr/>
              <p:nvPr/>
            </p:nvSpPr>
            <p:spPr>
              <a:xfrm>
                <a:off x="1822986" y="3526712"/>
                <a:ext cx="71174" cy="63991"/>
              </a:xfrm>
              <a:custGeom>
                <a:avLst/>
                <a:gdLst/>
                <a:ahLst/>
                <a:cxnLst/>
                <a:rect l="l" t="t" r="r" b="b"/>
                <a:pathLst>
                  <a:path w="2715" h="2441" extrusionOk="0">
                    <a:moveTo>
                      <a:pt x="867" y="1"/>
                    </a:moveTo>
                    <a:cubicBezTo>
                      <a:pt x="751" y="1"/>
                      <a:pt x="636" y="44"/>
                      <a:pt x="535" y="131"/>
                    </a:cubicBezTo>
                    <a:lnTo>
                      <a:pt x="131" y="549"/>
                    </a:lnTo>
                    <a:cubicBezTo>
                      <a:pt x="44" y="636"/>
                      <a:pt x="1" y="751"/>
                      <a:pt x="1" y="867"/>
                    </a:cubicBezTo>
                    <a:lnTo>
                      <a:pt x="1" y="1127"/>
                    </a:lnTo>
                    <a:cubicBezTo>
                      <a:pt x="1" y="1733"/>
                      <a:pt x="405" y="2267"/>
                      <a:pt x="982" y="2440"/>
                    </a:cubicBezTo>
                    <a:cubicBezTo>
                      <a:pt x="780" y="2195"/>
                      <a:pt x="679" y="1892"/>
                      <a:pt x="679" y="1589"/>
                    </a:cubicBezTo>
                    <a:lnTo>
                      <a:pt x="679" y="925"/>
                    </a:lnTo>
                    <a:cubicBezTo>
                      <a:pt x="679" y="673"/>
                      <a:pt x="882" y="462"/>
                      <a:pt x="1131" y="462"/>
                    </a:cubicBezTo>
                    <a:cubicBezTo>
                      <a:pt x="1139" y="462"/>
                      <a:pt x="1147" y="462"/>
                      <a:pt x="1156" y="463"/>
                    </a:cubicBezTo>
                    <a:cubicBezTo>
                      <a:pt x="1617" y="492"/>
                      <a:pt x="2296" y="578"/>
                      <a:pt x="2715" y="780"/>
                    </a:cubicBezTo>
                    <a:cubicBezTo>
                      <a:pt x="2715" y="679"/>
                      <a:pt x="2657" y="593"/>
                      <a:pt x="2599" y="520"/>
                    </a:cubicBezTo>
                    <a:cubicBezTo>
                      <a:pt x="2238" y="174"/>
                      <a:pt x="1603" y="15"/>
                      <a:pt x="867" y="1"/>
                    </a:cubicBez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16055;p73">
                <a:extLst>
                  <a:ext uri="{FF2B5EF4-FFF2-40B4-BE49-F238E27FC236}">
                    <a16:creationId xmlns:a16="http://schemas.microsoft.com/office/drawing/2014/main" id="{8A5B79CB-689B-499A-A0A6-5C41055F291E}"/>
                  </a:ext>
                </a:extLst>
              </p:cNvPr>
              <p:cNvSpPr/>
              <p:nvPr/>
            </p:nvSpPr>
            <p:spPr>
              <a:xfrm>
                <a:off x="1798763" y="3616026"/>
                <a:ext cx="24249" cy="59823"/>
              </a:xfrm>
              <a:custGeom>
                <a:avLst/>
                <a:gdLst/>
                <a:ahLst/>
                <a:cxnLst/>
                <a:rect l="l" t="t" r="r" b="b"/>
                <a:pathLst>
                  <a:path w="925" h="2282" extrusionOk="0">
                    <a:moveTo>
                      <a:pt x="131" y="1"/>
                    </a:moveTo>
                    <a:cubicBezTo>
                      <a:pt x="59" y="102"/>
                      <a:pt x="15" y="246"/>
                      <a:pt x="15" y="390"/>
                    </a:cubicBezTo>
                    <a:lnTo>
                      <a:pt x="15" y="2050"/>
                    </a:lnTo>
                    <a:cubicBezTo>
                      <a:pt x="1" y="2180"/>
                      <a:pt x="102" y="2281"/>
                      <a:pt x="232" y="2281"/>
                    </a:cubicBezTo>
                    <a:lnTo>
                      <a:pt x="910" y="2281"/>
                    </a:lnTo>
                    <a:lnTo>
                      <a:pt x="925" y="1069"/>
                    </a:lnTo>
                    <a:cubicBezTo>
                      <a:pt x="925" y="881"/>
                      <a:pt x="852" y="708"/>
                      <a:pt x="723" y="578"/>
                    </a:cubicBezTo>
                    <a:lnTo>
                      <a:pt x="131" y="1"/>
                    </a:lnTo>
                    <a:close/>
                  </a:path>
                </a:pathLst>
              </a:custGeom>
              <a:solidFill>
                <a:srgbClr val="E9ED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16056;p73">
                <a:extLst>
                  <a:ext uri="{FF2B5EF4-FFF2-40B4-BE49-F238E27FC236}">
                    <a16:creationId xmlns:a16="http://schemas.microsoft.com/office/drawing/2014/main" id="{36F82D27-B39C-400B-98F0-EE0CB158586C}"/>
                  </a:ext>
                </a:extLst>
              </p:cNvPr>
              <p:cNvSpPr/>
              <p:nvPr/>
            </p:nvSpPr>
            <p:spPr>
              <a:xfrm>
                <a:off x="1852504" y="3612618"/>
                <a:ext cx="12138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49" extrusionOk="0">
                    <a:moveTo>
                      <a:pt x="1" y="1"/>
                    </a:moveTo>
                    <a:lnTo>
                      <a:pt x="1" y="347"/>
                    </a:lnTo>
                    <a:cubicBezTo>
                      <a:pt x="1" y="405"/>
                      <a:pt x="58" y="448"/>
                      <a:pt x="116" y="448"/>
                    </a:cubicBezTo>
                    <a:lnTo>
                      <a:pt x="347" y="448"/>
                    </a:lnTo>
                    <a:cubicBezTo>
                      <a:pt x="405" y="448"/>
                      <a:pt x="463" y="405"/>
                      <a:pt x="463" y="347"/>
                    </a:cubicBezTo>
                    <a:lnTo>
                      <a:pt x="463" y="1"/>
                    </a:lnTo>
                    <a:close/>
                  </a:path>
                </a:pathLst>
              </a:custGeom>
              <a:solidFill>
                <a:srgbClr val="37A7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16057;p73">
                <a:extLst>
                  <a:ext uri="{FF2B5EF4-FFF2-40B4-BE49-F238E27FC236}">
                    <a16:creationId xmlns:a16="http://schemas.microsoft.com/office/drawing/2014/main" id="{728609DE-6CA9-4B5F-AD65-ADFAAA4A2700}"/>
                  </a:ext>
                </a:extLst>
              </p:cNvPr>
              <p:cNvSpPr/>
              <p:nvPr/>
            </p:nvSpPr>
            <p:spPr>
              <a:xfrm>
                <a:off x="1834337" y="3595919"/>
                <a:ext cx="24249" cy="25114"/>
              </a:xfrm>
              <a:custGeom>
                <a:avLst/>
                <a:gdLst/>
                <a:ahLst/>
                <a:cxnLst/>
                <a:rect l="l" t="t" r="r" b="b"/>
                <a:pathLst>
                  <a:path w="925" h="958" extrusionOk="0">
                    <a:moveTo>
                      <a:pt x="203" y="0"/>
                    </a:moveTo>
                    <a:cubicBezTo>
                      <a:pt x="174" y="0"/>
                      <a:pt x="146" y="15"/>
                      <a:pt x="131" y="46"/>
                    </a:cubicBezTo>
                    <a:lnTo>
                      <a:pt x="1" y="248"/>
                    </a:lnTo>
                    <a:lnTo>
                      <a:pt x="347" y="883"/>
                    </a:lnTo>
                    <a:cubicBezTo>
                      <a:pt x="365" y="929"/>
                      <a:pt x="413" y="957"/>
                      <a:pt x="463" y="957"/>
                    </a:cubicBezTo>
                    <a:cubicBezTo>
                      <a:pt x="492" y="957"/>
                      <a:pt x="523" y="948"/>
                      <a:pt x="549" y="926"/>
                    </a:cubicBezTo>
                    <a:lnTo>
                      <a:pt x="925" y="638"/>
                    </a:lnTo>
                    <a:lnTo>
                      <a:pt x="275" y="31"/>
                    </a:lnTo>
                    <a:cubicBezTo>
                      <a:pt x="255" y="11"/>
                      <a:pt x="229" y="0"/>
                      <a:pt x="203" y="0"/>
                    </a:cubicBezTo>
                    <a:close/>
                  </a:path>
                </a:pathLst>
              </a:custGeom>
              <a:solidFill>
                <a:srgbClr val="E9ED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16058;p73">
                <a:extLst>
                  <a:ext uri="{FF2B5EF4-FFF2-40B4-BE49-F238E27FC236}">
                    <a16:creationId xmlns:a16="http://schemas.microsoft.com/office/drawing/2014/main" id="{85A04BF0-7D23-4003-B51C-9474A7254FE1}"/>
                  </a:ext>
                </a:extLst>
              </p:cNvPr>
              <p:cNvSpPr/>
              <p:nvPr/>
            </p:nvSpPr>
            <p:spPr>
              <a:xfrm>
                <a:off x="1858559" y="3595919"/>
                <a:ext cx="24616" cy="25114"/>
              </a:xfrm>
              <a:custGeom>
                <a:avLst/>
                <a:gdLst/>
                <a:ahLst/>
                <a:cxnLst/>
                <a:rect l="l" t="t" r="r" b="b"/>
                <a:pathLst>
                  <a:path w="939" h="958" extrusionOk="0">
                    <a:moveTo>
                      <a:pt x="730" y="0"/>
                    </a:moveTo>
                    <a:cubicBezTo>
                      <a:pt x="708" y="0"/>
                      <a:pt x="685" y="11"/>
                      <a:pt x="665" y="31"/>
                    </a:cubicBezTo>
                    <a:lnTo>
                      <a:pt x="1" y="638"/>
                    </a:lnTo>
                    <a:lnTo>
                      <a:pt x="390" y="926"/>
                    </a:lnTo>
                    <a:cubicBezTo>
                      <a:pt x="417" y="948"/>
                      <a:pt x="445" y="957"/>
                      <a:pt x="473" y="957"/>
                    </a:cubicBezTo>
                    <a:cubicBezTo>
                      <a:pt x="520" y="957"/>
                      <a:pt x="565" y="929"/>
                      <a:pt x="592" y="883"/>
                    </a:cubicBezTo>
                    <a:lnTo>
                      <a:pt x="939" y="248"/>
                    </a:lnTo>
                    <a:lnTo>
                      <a:pt x="795" y="46"/>
                    </a:lnTo>
                    <a:cubicBezTo>
                      <a:pt x="779" y="15"/>
                      <a:pt x="755" y="0"/>
                      <a:pt x="730" y="0"/>
                    </a:cubicBezTo>
                    <a:close/>
                  </a:path>
                </a:pathLst>
              </a:custGeom>
              <a:solidFill>
                <a:srgbClr val="E9ED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16059;p73">
                <a:extLst>
                  <a:ext uri="{FF2B5EF4-FFF2-40B4-BE49-F238E27FC236}">
                    <a16:creationId xmlns:a16="http://schemas.microsoft.com/office/drawing/2014/main" id="{8F4662D6-C875-43C0-A6F2-7BB151B050CC}"/>
                  </a:ext>
                </a:extLst>
              </p:cNvPr>
              <p:cNvSpPr/>
              <p:nvPr/>
            </p:nvSpPr>
            <p:spPr>
              <a:xfrm>
                <a:off x="1900556" y="3395401"/>
                <a:ext cx="178288" cy="208540"/>
              </a:xfrm>
              <a:custGeom>
                <a:avLst/>
                <a:gdLst/>
                <a:ahLst/>
                <a:cxnLst/>
                <a:rect l="l" t="t" r="r" b="b"/>
                <a:pathLst>
                  <a:path w="6801" h="7955" extrusionOk="0">
                    <a:moveTo>
                      <a:pt x="3408" y="1"/>
                    </a:moveTo>
                    <a:cubicBezTo>
                      <a:pt x="1777" y="1"/>
                      <a:pt x="578" y="1141"/>
                      <a:pt x="448" y="2960"/>
                    </a:cubicBezTo>
                    <a:cubicBezTo>
                      <a:pt x="290" y="5212"/>
                      <a:pt x="88" y="6468"/>
                      <a:pt x="30" y="6886"/>
                    </a:cubicBezTo>
                    <a:cubicBezTo>
                      <a:pt x="1" y="6987"/>
                      <a:pt x="59" y="7089"/>
                      <a:pt x="145" y="7132"/>
                    </a:cubicBezTo>
                    <a:cubicBezTo>
                      <a:pt x="578" y="7348"/>
                      <a:pt x="1921" y="7955"/>
                      <a:pt x="3408" y="7955"/>
                    </a:cubicBezTo>
                    <a:cubicBezTo>
                      <a:pt x="4895" y="7955"/>
                      <a:pt x="6237" y="7348"/>
                      <a:pt x="6670" y="7132"/>
                    </a:cubicBezTo>
                    <a:cubicBezTo>
                      <a:pt x="6757" y="7089"/>
                      <a:pt x="6800" y="6987"/>
                      <a:pt x="6786" y="6886"/>
                    </a:cubicBezTo>
                    <a:cubicBezTo>
                      <a:pt x="6728" y="6468"/>
                      <a:pt x="6526" y="5212"/>
                      <a:pt x="6367" y="2960"/>
                    </a:cubicBezTo>
                    <a:cubicBezTo>
                      <a:pt x="6237" y="1127"/>
                      <a:pt x="5039" y="1"/>
                      <a:pt x="3408" y="1"/>
                    </a:cubicBezTo>
                    <a:close/>
                  </a:path>
                </a:pathLst>
              </a:custGeom>
              <a:solidFill>
                <a:srgbClr val="667A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16060;p73">
                <a:extLst>
                  <a:ext uri="{FF2B5EF4-FFF2-40B4-BE49-F238E27FC236}">
                    <a16:creationId xmlns:a16="http://schemas.microsoft.com/office/drawing/2014/main" id="{3C7F8523-2C4D-4859-B8E5-557E0FC8694F}"/>
                  </a:ext>
                </a:extLst>
              </p:cNvPr>
              <p:cNvSpPr/>
              <p:nvPr/>
            </p:nvSpPr>
            <p:spPr>
              <a:xfrm>
                <a:off x="1942579" y="3395401"/>
                <a:ext cx="136266" cy="208593"/>
              </a:xfrm>
              <a:custGeom>
                <a:avLst/>
                <a:gdLst/>
                <a:ahLst/>
                <a:cxnLst/>
                <a:rect l="l" t="t" r="r" b="b"/>
                <a:pathLst>
                  <a:path w="5198" h="7957" extrusionOk="0">
                    <a:moveTo>
                      <a:pt x="1805" y="1"/>
                    </a:moveTo>
                    <a:cubicBezTo>
                      <a:pt x="1689" y="1"/>
                      <a:pt x="1574" y="1"/>
                      <a:pt x="1473" y="15"/>
                    </a:cubicBezTo>
                    <a:cubicBezTo>
                      <a:pt x="202" y="145"/>
                      <a:pt x="0" y="1935"/>
                      <a:pt x="1227" y="2310"/>
                    </a:cubicBezTo>
                    <a:lnTo>
                      <a:pt x="1256" y="2310"/>
                    </a:lnTo>
                    <a:lnTo>
                      <a:pt x="1718" y="7955"/>
                    </a:lnTo>
                    <a:cubicBezTo>
                      <a:pt x="1768" y="7956"/>
                      <a:pt x="1817" y="7957"/>
                      <a:pt x="1867" y="7957"/>
                    </a:cubicBezTo>
                    <a:cubicBezTo>
                      <a:pt x="3324" y="7957"/>
                      <a:pt x="4634" y="7355"/>
                      <a:pt x="5067" y="7132"/>
                    </a:cubicBezTo>
                    <a:cubicBezTo>
                      <a:pt x="5154" y="7089"/>
                      <a:pt x="5197" y="6987"/>
                      <a:pt x="5183" y="6886"/>
                    </a:cubicBezTo>
                    <a:cubicBezTo>
                      <a:pt x="5125" y="6468"/>
                      <a:pt x="4923" y="5212"/>
                      <a:pt x="4764" y="2960"/>
                    </a:cubicBezTo>
                    <a:cubicBezTo>
                      <a:pt x="4634" y="1127"/>
                      <a:pt x="3436" y="1"/>
                      <a:pt x="1805" y="1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16061;p73">
                <a:extLst>
                  <a:ext uri="{FF2B5EF4-FFF2-40B4-BE49-F238E27FC236}">
                    <a16:creationId xmlns:a16="http://schemas.microsoft.com/office/drawing/2014/main" id="{35CD06AC-21D9-4D2D-95EF-CB4F3E12F20E}"/>
                  </a:ext>
                </a:extLst>
              </p:cNvPr>
              <p:cNvSpPr/>
              <p:nvPr/>
            </p:nvSpPr>
            <p:spPr>
              <a:xfrm>
                <a:off x="1888471" y="3556230"/>
                <a:ext cx="202852" cy="119619"/>
              </a:xfrm>
              <a:custGeom>
                <a:avLst/>
                <a:gdLst/>
                <a:ahLst/>
                <a:cxnLst/>
                <a:rect l="l" t="t" r="r" b="b"/>
                <a:pathLst>
                  <a:path w="7738" h="4563" extrusionOk="0">
                    <a:moveTo>
                      <a:pt x="2728" y="1"/>
                    </a:moveTo>
                    <a:lnTo>
                      <a:pt x="2728" y="1011"/>
                    </a:lnTo>
                    <a:cubicBezTo>
                      <a:pt x="2728" y="1184"/>
                      <a:pt x="2627" y="1343"/>
                      <a:pt x="2454" y="1430"/>
                    </a:cubicBezTo>
                    <a:lnTo>
                      <a:pt x="549" y="2267"/>
                    </a:lnTo>
                    <a:cubicBezTo>
                      <a:pt x="217" y="2411"/>
                      <a:pt x="0" y="2744"/>
                      <a:pt x="0" y="3104"/>
                    </a:cubicBezTo>
                    <a:lnTo>
                      <a:pt x="0" y="4331"/>
                    </a:lnTo>
                    <a:cubicBezTo>
                      <a:pt x="0" y="4447"/>
                      <a:pt x="101" y="4562"/>
                      <a:pt x="231" y="4562"/>
                    </a:cubicBezTo>
                    <a:lnTo>
                      <a:pt x="7506" y="4562"/>
                    </a:lnTo>
                    <a:cubicBezTo>
                      <a:pt x="7636" y="4562"/>
                      <a:pt x="7737" y="4447"/>
                      <a:pt x="7737" y="4331"/>
                    </a:cubicBezTo>
                    <a:lnTo>
                      <a:pt x="7737" y="3104"/>
                    </a:lnTo>
                    <a:cubicBezTo>
                      <a:pt x="7737" y="2744"/>
                      <a:pt x="7521" y="2411"/>
                      <a:pt x="7189" y="2267"/>
                    </a:cubicBezTo>
                    <a:lnTo>
                      <a:pt x="5269" y="1430"/>
                    </a:lnTo>
                    <a:cubicBezTo>
                      <a:pt x="5110" y="1343"/>
                      <a:pt x="5009" y="1184"/>
                      <a:pt x="5009" y="1011"/>
                    </a:cubicBezTo>
                    <a:lnTo>
                      <a:pt x="5009" y="1"/>
                    </a:ln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16062;p73">
                <a:extLst>
                  <a:ext uri="{FF2B5EF4-FFF2-40B4-BE49-F238E27FC236}">
                    <a16:creationId xmlns:a16="http://schemas.microsoft.com/office/drawing/2014/main" id="{2C393050-EA06-4C86-BF18-C57AEBDED640}"/>
                  </a:ext>
                </a:extLst>
              </p:cNvPr>
              <p:cNvSpPr/>
              <p:nvPr/>
            </p:nvSpPr>
            <p:spPr>
              <a:xfrm>
                <a:off x="1888471" y="3599380"/>
                <a:ext cx="202852" cy="76469"/>
              </a:xfrm>
              <a:custGeom>
                <a:avLst/>
                <a:gdLst/>
                <a:ahLst/>
                <a:cxnLst/>
                <a:rect l="l" t="t" r="r" b="b"/>
                <a:pathLst>
                  <a:path w="7738" h="2917" extrusionOk="0">
                    <a:moveTo>
                      <a:pt x="1963" y="0"/>
                    </a:moveTo>
                    <a:lnTo>
                      <a:pt x="549" y="621"/>
                    </a:lnTo>
                    <a:cubicBezTo>
                      <a:pt x="217" y="765"/>
                      <a:pt x="0" y="1098"/>
                      <a:pt x="0" y="1458"/>
                    </a:cubicBezTo>
                    <a:lnTo>
                      <a:pt x="0" y="2685"/>
                    </a:lnTo>
                    <a:cubicBezTo>
                      <a:pt x="0" y="2801"/>
                      <a:pt x="101" y="2916"/>
                      <a:pt x="231" y="2916"/>
                    </a:cubicBezTo>
                    <a:lnTo>
                      <a:pt x="7506" y="2916"/>
                    </a:lnTo>
                    <a:cubicBezTo>
                      <a:pt x="7636" y="2916"/>
                      <a:pt x="7737" y="2801"/>
                      <a:pt x="7737" y="2685"/>
                    </a:cubicBezTo>
                    <a:lnTo>
                      <a:pt x="7737" y="1458"/>
                    </a:lnTo>
                    <a:cubicBezTo>
                      <a:pt x="7737" y="1098"/>
                      <a:pt x="7521" y="765"/>
                      <a:pt x="7189" y="621"/>
                    </a:cubicBezTo>
                    <a:lnTo>
                      <a:pt x="5774" y="0"/>
                    </a:lnTo>
                    <a:cubicBezTo>
                      <a:pt x="5442" y="881"/>
                      <a:pt x="4655" y="1321"/>
                      <a:pt x="3869" y="1321"/>
                    </a:cubicBezTo>
                    <a:cubicBezTo>
                      <a:pt x="3082" y="1321"/>
                      <a:pt x="2295" y="881"/>
                      <a:pt x="1963" y="0"/>
                    </a:cubicBezTo>
                    <a:close/>
                  </a:path>
                </a:pathLst>
              </a:custGeom>
              <a:solidFill>
                <a:srgbClr val="63A53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16063;p73">
                <a:extLst>
                  <a:ext uri="{FF2B5EF4-FFF2-40B4-BE49-F238E27FC236}">
                    <a16:creationId xmlns:a16="http://schemas.microsoft.com/office/drawing/2014/main" id="{CDEE17DC-80C0-4756-B892-8577AB8F9E40}"/>
                  </a:ext>
                </a:extLst>
              </p:cNvPr>
              <p:cNvSpPr/>
              <p:nvPr/>
            </p:nvSpPr>
            <p:spPr>
              <a:xfrm>
                <a:off x="1959985" y="3556230"/>
                <a:ext cx="59823" cy="23961"/>
              </a:xfrm>
              <a:custGeom>
                <a:avLst/>
                <a:gdLst/>
                <a:ahLst/>
                <a:cxnLst/>
                <a:rect l="l" t="t" r="r" b="b"/>
                <a:pathLst>
                  <a:path w="2282" h="914" extrusionOk="0">
                    <a:moveTo>
                      <a:pt x="0" y="1"/>
                    </a:moveTo>
                    <a:lnTo>
                      <a:pt x="0" y="665"/>
                    </a:lnTo>
                    <a:cubicBezTo>
                      <a:pt x="361" y="831"/>
                      <a:pt x="751" y="914"/>
                      <a:pt x="1141" y="914"/>
                    </a:cubicBezTo>
                    <a:cubicBezTo>
                      <a:pt x="1530" y="914"/>
                      <a:pt x="1920" y="831"/>
                      <a:pt x="2281" y="665"/>
                    </a:cubicBezTo>
                    <a:lnTo>
                      <a:pt x="2281" y="1"/>
                    </a:lnTo>
                    <a:close/>
                  </a:path>
                </a:pathLst>
              </a:custGeom>
              <a:solidFill>
                <a:srgbClr val="94A5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16064;p73">
                <a:extLst>
                  <a:ext uri="{FF2B5EF4-FFF2-40B4-BE49-F238E27FC236}">
                    <a16:creationId xmlns:a16="http://schemas.microsoft.com/office/drawing/2014/main" id="{85429E91-42A6-4032-85BB-F71574B01CB5}"/>
                  </a:ext>
                </a:extLst>
              </p:cNvPr>
              <p:cNvSpPr/>
              <p:nvPr/>
            </p:nvSpPr>
            <p:spPr>
              <a:xfrm>
                <a:off x="1929707" y="3456062"/>
                <a:ext cx="119619" cy="112069"/>
              </a:xfrm>
              <a:custGeom>
                <a:avLst/>
                <a:gdLst/>
                <a:ahLst/>
                <a:cxnLst/>
                <a:rect l="l" t="t" r="r" b="b"/>
                <a:pathLst>
                  <a:path w="4563" h="4275" extrusionOk="0">
                    <a:moveTo>
                      <a:pt x="1655" y="1"/>
                    </a:moveTo>
                    <a:cubicBezTo>
                      <a:pt x="1489" y="1"/>
                      <a:pt x="1344" y="98"/>
                      <a:pt x="1271" y="256"/>
                    </a:cubicBezTo>
                    <a:cubicBezTo>
                      <a:pt x="1025" y="733"/>
                      <a:pt x="665" y="1137"/>
                      <a:pt x="203" y="1426"/>
                    </a:cubicBezTo>
                    <a:cubicBezTo>
                      <a:pt x="87" y="1512"/>
                      <a:pt x="15" y="1642"/>
                      <a:pt x="15" y="1786"/>
                    </a:cubicBezTo>
                    <a:lnTo>
                      <a:pt x="15" y="1916"/>
                    </a:lnTo>
                    <a:cubicBezTo>
                      <a:pt x="0" y="3143"/>
                      <a:pt x="924" y="4168"/>
                      <a:pt x="2137" y="4269"/>
                    </a:cubicBezTo>
                    <a:cubicBezTo>
                      <a:pt x="2188" y="4273"/>
                      <a:pt x="2239" y="4274"/>
                      <a:pt x="2290" y="4274"/>
                    </a:cubicBezTo>
                    <a:cubicBezTo>
                      <a:pt x="3536" y="4274"/>
                      <a:pt x="4562" y="3265"/>
                      <a:pt x="4562" y="2003"/>
                    </a:cubicBezTo>
                    <a:lnTo>
                      <a:pt x="4562" y="1599"/>
                    </a:lnTo>
                    <a:cubicBezTo>
                      <a:pt x="4562" y="1411"/>
                      <a:pt x="4490" y="1223"/>
                      <a:pt x="4346" y="1093"/>
                    </a:cubicBezTo>
                    <a:cubicBezTo>
                      <a:pt x="3985" y="776"/>
                      <a:pt x="3162" y="213"/>
                      <a:pt x="1747" y="11"/>
                    </a:cubicBezTo>
                    <a:cubicBezTo>
                      <a:pt x="1716" y="4"/>
                      <a:pt x="1685" y="1"/>
                      <a:pt x="1655" y="1"/>
                    </a:cubicBezTo>
                    <a:close/>
                  </a:path>
                </a:pathLst>
              </a:custGeom>
              <a:solidFill>
                <a:srgbClr val="BCC9D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16065;p73">
                <a:extLst>
                  <a:ext uri="{FF2B5EF4-FFF2-40B4-BE49-F238E27FC236}">
                    <a16:creationId xmlns:a16="http://schemas.microsoft.com/office/drawing/2014/main" id="{A2747919-97AB-4266-9060-13423F10ED97}"/>
                  </a:ext>
                </a:extLst>
              </p:cNvPr>
              <p:cNvSpPr/>
              <p:nvPr/>
            </p:nvSpPr>
            <p:spPr>
              <a:xfrm>
                <a:off x="1929707" y="3456062"/>
                <a:ext cx="116971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4462" h="4270" extrusionOk="0">
                    <a:moveTo>
                      <a:pt x="1655" y="1"/>
                    </a:moveTo>
                    <a:cubicBezTo>
                      <a:pt x="1489" y="1"/>
                      <a:pt x="1344" y="98"/>
                      <a:pt x="1271" y="256"/>
                    </a:cubicBezTo>
                    <a:cubicBezTo>
                      <a:pt x="1227" y="328"/>
                      <a:pt x="1184" y="415"/>
                      <a:pt x="1126" y="487"/>
                    </a:cubicBezTo>
                    <a:cubicBezTo>
                      <a:pt x="895" y="863"/>
                      <a:pt x="578" y="1180"/>
                      <a:pt x="217" y="1426"/>
                    </a:cubicBezTo>
                    <a:cubicBezTo>
                      <a:pt x="87" y="1512"/>
                      <a:pt x="15" y="1656"/>
                      <a:pt x="15" y="1801"/>
                    </a:cubicBezTo>
                    <a:lnTo>
                      <a:pt x="15" y="1931"/>
                    </a:lnTo>
                    <a:cubicBezTo>
                      <a:pt x="0" y="3100"/>
                      <a:pt x="852" y="4096"/>
                      <a:pt x="2021" y="4269"/>
                    </a:cubicBezTo>
                    <a:cubicBezTo>
                      <a:pt x="1603" y="3836"/>
                      <a:pt x="1386" y="3273"/>
                      <a:pt x="1386" y="2696"/>
                    </a:cubicBezTo>
                    <a:lnTo>
                      <a:pt x="1386" y="1267"/>
                    </a:lnTo>
                    <a:cubicBezTo>
                      <a:pt x="1386" y="1021"/>
                      <a:pt x="1560" y="834"/>
                      <a:pt x="1790" y="805"/>
                    </a:cubicBezTo>
                    <a:cubicBezTo>
                      <a:pt x="1953" y="789"/>
                      <a:pt x="2115" y="782"/>
                      <a:pt x="2278" y="782"/>
                    </a:cubicBezTo>
                    <a:cubicBezTo>
                      <a:pt x="3027" y="782"/>
                      <a:pt x="3773" y="944"/>
                      <a:pt x="4461" y="1252"/>
                    </a:cubicBezTo>
                    <a:cubicBezTo>
                      <a:pt x="4432" y="1195"/>
                      <a:pt x="4389" y="1137"/>
                      <a:pt x="4346" y="1093"/>
                    </a:cubicBezTo>
                    <a:cubicBezTo>
                      <a:pt x="3985" y="776"/>
                      <a:pt x="3147" y="213"/>
                      <a:pt x="1747" y="11"/>
                    </a:cubicBezTo>
                    <a:cubicBezTo>
                      <a:pt x="1716" y="4"/>
                      <a:pt x="1685" y="1"/>
                      <a:pt x="1655" y="1"/>
                    </a:cubicBez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16066;p73">
                <a:extLst>
                  <a:ext uri="{FF2B5EF4-FFF2-40B4-BE49-F238E27FC236}">
                    <a16:creationId xmlns:a16="http://schemas.microsoft.com/office/drawing/2014/main" id="{385E2AD8-2490-46A5-BAD7-064B522AA99E}"/>
                  </a:ext>
                </a:extLst>
              </p:cNvPr>
              <p:cNvSpPr/>
              <p:nvPr/>
            </p:nvSpPr>
            <p:spPr>
              <a:xfrm>
                <a:off x="1888471" y="3619067"/>
                <a:ext cx="41629" cy="56782"/>
              </a:xfrm>
              <a:custGeom>
                <a:avLst/>
                <a:gdLst/>
                <a:ahLst/>
                <a:cxnLst/>
                <a:rect l="l" t="t" r="r" b="b"/>
                <a:pathLst>
                  <a:path w="1588" h="2166" extrusionOk="0">
                    <a:moveTo>
                      <a:pt x="346" y="0"/>
                    </a:moveTo>
                    <a:cubicBezTo>
                      <a:pt x="130" y="173"/>
                      <a:pt x="0" y="433"/>
                      <a:pt x="0" y="707"/>
                    </a:cubicBezTo>
                    <a:lnTo>
                      <a:pt x="0" y="1934"/>
                    </a:lnTo>
                    <a:cubicBezTo>
                      <a:pt x="0" y="2064"/>
                      <a:pt x="101" y="2165"/>
                      <a:pt x="231" y="2165"/>
                    </a:cubicBezTo>
                    <a:lnTo>
                      <a:pt x="1588" y="2165"/>
                    </a:lnTo>
                    <a:lnTo>
                      <a:pt x="1588" y="1530"/>
                    </a:lnTo>
                    <a:cubicBezTo>
                      <a:pt x="1588" y="1357"/>
                      <a:pt x="1516" y="1184"/>
                      <a:pt x="1386" y="1054"/>
                    </a:cubicBezTo>
                    <a:lnTo>
                      <a:pt x="346" y="0"/>
                    </a:ln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16067;p73">
                <a:extLst>
                  <a:ext uri="{FF2B5EF4-FFF2-40B4-BE49-F238E27FC236}">
                    <a16:creationId xmlns:a16="http://schemas.microsoft.com/office/drawing/2014/main" id="{4F864B22-382D-4FB4-9710-98CE415C9DAC}"/>
                  </a:ext>
                </a:extLst>
              </p:cNvPr>
              <p:cNvSpPr/>
              <p:nvPr/>
            </p:nvSpPr>
            <p:spPr>
              <a:xfrm>
                <a:off x="2049667" y="3619067"/>
                <a:ext cx="41656" cy="56782"/>
              </a:xfrm>
              <a:custGeom>
                <a:avLst/>
                <a:gdLst/>
                <a:ahLst/>
                <a:cxnLst/>
                <a:rect l="l" t="t" r="r" b="b"/>
                <a:pathLst>
                  <a:path w="1589" h="2166" extrusionOk="0">
                    <a:moveTo>
                      <a:pt x="1242" y="0"/>
                    </a:moveTo>
                    <a:lnTo>
                      <a:pt x="203" y="1054"/>
                    </a:lnTo>
                    <a:cubicBezTo>
                      <a:pt x="73" y="1184"/>
                      <a:pt x="1" y="1357"/>
                      <a:pt x="1" y="1530"/>
                    </a:cubicBezTo>
                    <a:lnTo>
                      <a:pt x="1" y="2165"/>
                    </a:lnTo>
                    <a:lnTo>
                      <a:pt x="1357" y="2165"/>
                    </a:lnTo>
                    <a:cubicBezTo>
                      <a:pt x="1487" y="2165"/>
                      <a:pt x="1588" y="2064"/>
                      <a:pt x="1588" y="1934"/>
                    </a:cubicBezTo>
                    <a:lnTo>
                      <a:pt x="1588" y="707"/>
                    </a:lnTo>
                    <a:cubicBezTo>
                      <a:pt x="1588" y="433"/>
                      <a:pt x="1459" y="173"/>
                      <a:pt x="1242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6" name="Google Shape;9682;p69">
              <a:extLst>
                <a:ext uri="{FF2B5EF4-FFF2-40B4-BE49-F238E27FC236}">
                  <a16:creationId xmlns:a16="http://schemas.microsoft.com/office/drawing/2014/main" id="{84F4A6CB-CE7A-4254-A33B-A32B63CADE82}"/>
                </a:ext>
              </a:extLst>
            </p:cNvPr>
            <p:cNvGrpSpPr/>
            <p:nvPr/>
          </p:nvGrpSpPr>
          <p:grpSpPr>
            <a:xfrm>
              <a:off x="6661321" y="419031"/>
              <a:ext cx="1717897" cy="2051026"/>
              <a:chOff x="7159964" y="1971904"/>
              <a:chExt cx="291564" cy="348103"/>
            </a:xfrm>
          </p:grpSpPr>
          <p:sp>
            <p:nvSpPr>
              <p:cNvPr id="167" name="Google Shape;9683;p69">
                <a:extLst>
                  <a:ext uri="{FF2B5EF4-FFF2-40B4-BE49-F238E27FC236}">
                    <a16:creationId xmlns:a16="http://schemas.microsoft.com/office/drawing/2014/main" id="{19C78E83-5A24-4155-934A-7E1244B9F686}"/>
                  </a:ext>
                </a:extLst>
              </p:cNvPr>
              <p:cNvSpPr/>
              <p:nvPr/>
            </p:nvSpPr>
            <p:spPr>
              <a:xfrm>
                <a:off x="7204947" y="1994277"/>
                <a:ext cx="167906" cy="153752"/>
              </a:xfrm>
              <a:custGeom>
                <a:avLst/>
                <a:gdLst/>
                <a:ahLst/>
                <a:cxnLst/>
                <a:rect l="l" t="t" r="r" b="b"/>
                <a:pathLst>
                  <a:path w="6394" h="5855" extrusionOk="0">
                    <a:moveTo>
                      <a:pt x="642" y="1"/>
                    </a:moveTo>
                    <a:cubicBezTo>
                      <a:pt x="288" y="1"/>
                      <a:pt x="1" y="288"/>
                      <a:pt x="1" y="642"/>
                    </a:cubicBezTo>
                    <a:lnTo>
                      <a:pt x="1" y="4058"/>
                    </a:lnTo>
                    <a:cubicBezTo>
                      <a:pt x="1" y="4413"/>
                      <a:pt x="288" y="4700"/>
                      <a:pt x="642" y="4700"/>
                    </a:cubicBezTo>
                    <a:lnTo>
                      <a:pt x="2345" y="4700"/>
                    </a:lnTo>
                    <a:lnTo>
                      <a:pt x="4059" y="5839"/>
                    </a:lnTo>
                    <a:cubicBezTo>
                      <a:pt x="4076" y="5850"/>
                      <a:pt x="4095" y="5855"/>
                      <a:pt x="4114" y="5855"/>
                    </a:cubicBezTo>
                    <a:cubicBezTo>
                      <a:pt x="4177" y="5855"/>
                      <a:pt x="4236" y="5800"/>
                      <a:pt x="4221" y="5733"/>
                    </a:cubicBezTo>
                    <a:lnTo>
                      <a:pt x="4049" y="4700"/>
                    </a:lnTo>
                    <a:lnTo>
                      <a:pt x="5752" y="4700"/>
                    </a:lnTo>
                    <a:cubicBezTo>
                      <a:pt x="6107" y="4700"/>
                      <a:pt x="6394" y="4413"/>
                      <a:pt x="6394" y="4058"/>
                    </a:cubicBezTo>
                    <a:lnTo>
                      <a:pt x="6394" y="642"/>
                    </a:lnTo>
                    <a:cubicBezTo>
                      <a:pt x="6394" y="288"/>
                      <a:pt x="6107" y="1"/>
                      <a:pt x="5752" y="1"/>
                    </a:cubicBezTo>
                    <a:close/>
                  </a:path>
                </a:pathLst>
              </a:custGeom>
              <a:solidFill>
                <a:srgbClr val="C5D1D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9684;p69">
                <a:extLst>
                  <a:ext uri="{FF2B5EF4-FFF2-40B4-BE49-F238E27FC236}">
                    <a16:creationId xmlns:a16="http://schemas.microsoft.com/office/drawing/2014/main" id="{C06E2220-AF4F-4228-AFA7-19192FDADDD7}"/>
                  </a:ext>
                </a:extLst>
              </p:cNvPr>
              <p:cNvSpPr/>
              <p:nvPr/>
            </p:nvSpPr>
            <p:spPr>
              <a:xfrm>
                <a:off x="7204711" y="1994277"/>
                <a:ext cx="156851" cy="112130"/>
              </a:xfrm>
              <a:custGeom>
                <a:avLst/>
                <a:gdLst/>
                <a:ahLst/>
                <a:cxnLst/>
                <a:rect l="l" t="t" r="r" b="b"/>
                <a:pathLst>
                  <a:path w="5973" h="4270" extrusionOk="0">
                    <a:moveTo>
                      <a:pt x="641" y="1"/>
                    </a:moveTo>
                    <a:cubicBezTo>
                      <a:pt x="297" y="1"/>
                      <a:pt x="0" y="288"/>
                      <a:pt x="10" y="642"/>
                    </a:cubicBezTo>
                    <a:lnTo>
                      <a:pt x="10" y="4058"/>
                    </a:lnTo>
                    <a:cubicBezTo>
                      <a:pt x="10" y="4125"/>
                      <a:pt x="19" y="4202"/>
                      <a:pt x="48" y="4269"/>
                    </a:cubicBezTo>
                    <a:lnTo>
                      <a:pt x="4910" y="4269"/>
                    </a:lnTo>
                    <a:cubicBezTo>
                      <a:pt x="5503" y="4269"/>
                      <a:pt x="5972" y="3791"/>
                      <a:pt x="5972" y="3207"/>
                    </a:cubicBezTo>
                    <a:lnTo>
                      <a:pt x="5972" y="39"/>
                    </a:lnTo>
                    <a:cubicBezTo>
                      <a:pt x="5905" y="20"/>
                      <a:pt x="5838" y="1"/>
                      <a:pt x="5761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9694;p69">
                <a:extLst>
                  <a:ext uri="{FF2B5EF4-FFF2-40B4-BE49-F238E27FC236}">
                    <a16:creationId xmlns:a16="http://schemas.microsoft.com/office/drawing/2014/main" id="{FF5AADD0-EE37-4E9A-ACF1-E361277445E4}"/>
                  </a:ext>
                </a:extLst>
              </p:cNvPr>
              <p:cNvSpPr/>
              <p:nvPr/>
            </p:nvSpPr>
            <p:spPr>
              <a:xfrm>
                <a:off x="7337140" y="2141806"/>
                <a:ext cx="33718" cy="73922"/>
              </a:xfrm>
              <a:custGeom>
                <a:avLst/>
                <a:gdLst/>
                <a:ahLst/>
                <a:cxnLst/>
                <a:rect l="l" t="t" r="r" b="b"/>
                <a:pathLst>
                  <a:path w="1284" h="2815" extrusionOk="0">
                    <a:moveTo>
                      <a:pt x="776" y="0"/>
                    </a:moveTo>
                    <a:cubicBezTo>
                      <a:pt x="345" y="0"/>
                      <a:pt x="1" y="345"/>
                      <a:pt x="1" y="776"/>
                    </a:cubicBezTo>
                    <a:lnTo>
                      <a:pt x="1" y="948"/>
                    </a:lnTo>
                    <a:cubicBezTo>
                      <a:pt x="1" y="1168"/>
                      <a:pt x="39" y="1388"/>
                      <a:pt x="106" y="1599"/>
                    </a:cubicBezTo>
                    <a:lnTo>
                      <a:pt x="518" y="2814"/>
                    </a:lnTo>
                    <a:lnTo>
                      <a:pt x="1283" y="2814"/>
                    </a:lnTo>
                    <a:lnTo>
                      <a:pt x="1283" y="0"/>
                    </a:ln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9695;p69">
                <a:extLst>
                  <a:ext uri="{FF2B5EF4-FFF2-40B4-BE49-F238E27FC236}">
                    <a16:creationId xmlns:a16="http://schemas.microsoft.com/office/drawing/2014/main" id="{2B1C8523-5864-452A-A151-273B1DE38E43}"/>
                  </a:ext>
                </a:extLst>
              </p:cNvPr>
              <p:cNvSpPr/>
              <p:nvPr/>
            </p:nvSpPr>
            <p:spPr>
              <a:xfrm>
                <a:off x="7350717" y="2135031"/>
                <a:ext cx="80697" cy="80697"/>
              </a:xfrm>
              <a:custGeom>
                <a:avLst/>
                <a:gdLst/>
                <a:ahLst/>
                <a:cxnLst/>
                <a:rect l="l" t="t" r="r" b="b"/>
                <a:pathLst>
                  <a:path w="3073" h="3073" extrusionOk="0">
                    <a:moveTo>
                      <a:pt x="766" y="0"/>
                    </a:moveTo>
                    <a:cubicBezTo>
                      <a:pt x="345" y="0"/>
                      <a:pt x="1" y="345"/>
                      <a:pt x="1" y="766"/>
                    </a:cubicBezTo>
                    <a:cubicBezTo>
                      <a:pt x="1" y="1053"/>
                      <a:pt x="230" y="1282"/>
                      <a:pt x="508" y="1282"/>
                    </a:cubicBezTo>
                    <a:lnTo>
                      <a:pt x="2556" y="3072"/>
                    </a:lnTo>
                    <a:lnTo>
                      <a:pt x="2986" y="1560"/>
                    </a:lnTo>
                    <a:cubicBezTo>
                      <a:pt x="3044" y="1378"/>
                      <a:pt x="3073" y="1187"/>
                      <a:pt x="3073" y="995"/>
                    </a:cubicBezTo>
                    <a:lnTo>
                      <a:pt x="3073" y="517"/>
                    </a:lnTo>
                    <a:cubicBezTo>
                      <a:pt x="3073" y="230"/>
                      <a:pt x="2843" y="0"/>
                      <a:pt x="2556" y="0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9696;p69">
                <a:extLst>
                  <a:ext uri="{FF2B5EF4-FFF2-40B4-BE49-F238E27FC236}">
                    <a16:creationId xmlns:a16="http://schemas.microsoft.com/office/drawing/2014/main" id="{D22AFB3A-4672-4A85-B4A3-0DEBE8FA811C}"/>
                  </a:ext>
                </a:extLst>
              </p:cNvPr>
              <p:cNvSpPr/>
              <p:nvPr/>
            </p:nvSpPr>
            <p:spPr>
              <a:xfrm>
                <a:off x="7364030" y="2235791"/>
                <a:ext cx="40493" cy="29936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140" extrusionOk="0">
                    <a:moveTo>
                      <a:pt x="1" y="1"/>
                    </a:moveTo>
                    <a:lnTo>
                      <a:pt x="1" y="1140"/>
                    </a:lnTo>
                    <a:lnTo>
                      <a:pt x="1542" y="1140"/>
                    </a:lnTo>
                    <a:lnTo>
                      <a:pt x="1542" y="1"/>
                    </a:lnTo>
                    <a:close/>
                  </a:path>
                </a:pathLst>
              </a:custGeom>
              <a:solidFill>
                <a:srgbClr val="ACBD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9697;p69">
                <a:extLst>
                  <a:ext uri="{FF2B5EF4-FFF2-40B4-BE49-F238E27FC236}">
                    <a16:creationId xmlns:a16="http://schemas.microsoft.com/office/drawing/2014/main" id="{D2B86695-3473-44AC-8A8D-E33EE525BC96}"/>
                  </a:ext>
                </a:extLst>
              </p:cNvPr>
              <p:cNvSpPr/>
              <p:nvPr/>
            </p:nvSpPr>
            <p:spPr>
              <a:xfrm>
                <a:off x="7364030" y="2236053"/>
                <a:ext cx="40493" cy="16281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620" extrusionOk="0">
                    <a:moveTo>
                      <a:pt x="1" y="0"/>
                    </a:moveTo>
                    <a:lnTo>
                      <a:pt x="1" y="469"/>
                    </a:lnTo>
                    <a:cubicBezTo>
                      <a:pt x="250" y="570"/>
                      <a:pt x="510" y="620"/>
                      <a:pt x="771" y="620"/>
                    </a:cubicBezTo>
                    <a:cubicBezTo>
                      <a:pt x="1032" y="620"/>
                      <a:pt x="1293" y="570"/>
                      <a:pt x="1542" y="469"/>
                    </a:cubicBezTo>
                    <a:lnTo>
                      <a:pt x="1542" y="0"/>
                    </a:lnTo>
                    <a:close/>
                  </a:path>
                </a:pathLst>
              </a:custGeom>
              <a:solidFill>
                <a:srgbClr val="96ABB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9698;p69">
                <a:extLst>
                  <a:ext uri="{FF2B5EF4-FFF2-40B4-BE49-F238E27FC236}">
                    <a16:creationId xmlns:a16="http://schemas.microsoft.com/office/drawing/2014/main" id="{403C34BF-6858-4B5A-9436-878620CD6B5D}"/>
                  </a:ext>
                </a:extLst>
              </p:cNvPr>
              <p:cNvSpPr/>
              <p:nvPr/>
            </p:nvSpPr>
            <p:spPr>
              <a:xfrm>
                <a:off x="7317051" y="2252124"/>
                <a:ext cx="134477" cy="67882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2585" extrusionOk="0">
                    <a:moveTo>
                      <a:pt x="1790" y="1"/>
                    </a:moveTo>
                    <a:lnTo>
                      <a:pt x="555" y="355"/>
                    </a:lnTo>
                    <a:cubicBezTo>
                      <a:pt x="230" y="451"/>
                      <a:pt x="0" y="757"/>
                      <a:pt x="0" y="1092"/>
                    </a:cubicBezTo>
                    <a:lnTo>
                      <a:pt x="0" y="2326"/>
                    </a:lnTo>
                    <a:cubicBezTo>
                      <a:pt x="0" y="2470"/>
                      <a:pt x="115" y="2585"/>
                      <a:pt x="258" y="2585"/>
                    </a:cubicBezTo>
                    <a:lnTo>
                      <a:pt x="4862" y="2585"/>
                    </a:lnTo>
                    <a:cubicBezTo>
                      <a:pt x="5005" y="2585"/>
                      <a:pt x="5120" y="2470"/>
                      <a:pt x="5120" y="2326"/>
                    </a:cubicBezTo>
                    <a:lnTo>
                      <a:pt x="5120" y="1092"/>
                    </a:lnTo>
                    <a:cubicBezTo>
                      <a:pt x="5120" y="757"/>
                      <a:pt x="4891" y="451"/>
                      <a:pt x="4565" y="355"/>
                    </a:cubicBezTo>
                    <a:lnTo>
                      <a:pt x="3331" y="1"/>
                    </a:lnTo>
                    <a:lnTo>
                      <a:pt x="2555" y="518"/>
                    </a:lnTo>
                    <a:lnTo>
                      <a:pt x="1790" y="1"/>
                    </a:lnTo>
                    <a:close/>
                  </a:path>
                </a:pathLst>
              </a:custGeom>
              <a:solidFill>
                <a:srgbClr val="6E829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9699;p69">
                <a:extLst>
                  <a:ext uri="{FF2B5EF4-FFF2-40B4-BE49-F238E27FC236}">
                    <a16:creationId xmlns:a16="http://schemas.microsoft.com/office/drawing/2014/main" id="{4799154A-3631-4E08-A30C-5CE57528D8CB}"/>
                  </a:ext>
                </a:extLst>
              </p:cNvPr>
              <p:cNvSpPr/>
              <p:nvPr/>
            </p:nvSpPr>
            <p:spPr>
              <a:xfrm>
                <a:off x="7377607" y="2265701"/>
                <a:ext cx="13340" cy="54306"/>
              </a:xfrm>
              <a:custGeom>
                <a:avLst/>
                <a:gdLst/>
                <a:ahLst/>
                <a:cxnLst/>
                <a:rect l="l" t="t" r="r" b="b"/>
                <a:pathLst>
                  <a:path w="508" h="2068" extrusionOk="0">
                    <a:moveTo>
                      <a:pt x="125" y="1"/>
                    </a:moveTo>
                    <a:lnTo>
                      <a:pt x="1" y="2068"/>
                    </a:lnTo>
                    <a:lnTo>
                      <a:pt x="508" y="2068"/>
                    </a:lnTo>
                    <a:lnTo>
                      <a:pt x="383" y="1"/>
                    </a:lnTo>
                    <a:close/>
                  </a:path>
                </a:pathLst>
              </a:custGeom>
              <a:solidFill>
                <a:srgbClr val="63A53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9700;p69">
                <a:extLst>
                  <a:ext uri="{FF2B5EF4-FFF2-40B4-BE49-F238E27FC236}">
                    <a16:creationId xmlns:a16="http://schemas.microsoft.com/office/drawing/2014/main" id="{34D283B0-372B-491A-B964-E21D35992845}"/>
                  </a:ext>
                </a:extLst>
              </p:cNvPr>
              <p:cNvSpPr/>
              <p:nvPr/>
            </p:nvSpPr>
            <p:spPr>
              <a:xfrm>
                <a:off x="7343941" y="2168906"/>
                <a:ext cx="80697" cy="73712"/>
              </a:xfrm>
              <a:custGeom>
                <a:avLst/>
                <a:gdLst/>
                <a:ahLst/>
                <a:cxnLst/>
                <a:rect l="l" t="t" r="r" b="b"/>
                <a:pathLst>
                  <a:path w="3073" h="2807" extrusionOk="0">
                    <a:moveTo>
                      <a:pt x="955" y="1"/>
                    </a:moveTo>
                    <a:cubicBezTo>
                      <a:pt x="823" y="1"/>
                      <a:pt x="701" y="57"/>
                      <a:pt x="613" y="155"/>
                    </a:cubicBezTo>
                    <a:lnTo>
                      <a:pt x="153" y="615"/>
                    </a:lnTo>
                    <a:cubicBezTo>
                      <a:pt x="58" y="710"/>
                      <a:pt x="0" y="835"/>
                      <a:pt x="0" y="978"/>
                    </a:cubicBezTo>
                    <a:lnTo>
                      <a:pt x="0" y="1275"/>
                    </a:lnTo>
                    <a:cubicBezTo>
                      <a:pt x="0" y="2117"/>
                      <a:pt x="689" y="2806"/>
                      <a:pt x="1531" y="2806"/>
                    </a:cubicBezTo>
                    <a:cubicBezTo>
                      <a:pt x="2383" y="2806"/>
                      <a:pt x="3072" y="2117"/>
                      <a:pt x="3072" y="1275"/>
                    </a:cubicBezTo>
                    <a:lnTo>
                      <a:pt x="3072" y="949"/>
                    </a:lnTo>
                    <a:cubicBezTo>
                      <a:pt x="3072" y="815"/>
                      <a:pt x="3015" y="682"/>
                      <a:pt x="2919" y="586"/>
                    </a:cubicBezTo>
                    <a:cubicBezTo>
                      <a:pt x="2527" y="203"/>
                      <a:pt x="1799" y="31"/>
                      <a:pt x="986" y="2"/>
                    </a:cubicBezTo>
                    <a:cubicBezTo>
                      <a:pt x="975" y="1"/>
                      <a:pt x="965" y="1"/>
                      <a:pt x="955" y="1"/>
                    </a:cubicBezTo>
                    <a:close/>
                  </a:path>
                </a:pathLst>
              </a:custGeom>
              <a:solidFill>
                <a:srgbClr val="BECBD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9701;p69">
                <a:extLst>
                  <a:ext uri="{FF2B5EF4-FFF2-40B4-BE49-F238E27FC236}">
                    <a16:creationId xmlns:a16="http://schemas.microsoft.com/office/drawing/2014/main" id="{A89AAB7B-DADD-4A25-95F1-5603688230F1}"/>
                  </a:ext>
                </a:extLst>
              </p:cNvPr>
              <p:cNvSpPr/>
              <p:nvPr/>
            </p:nvSpPr>
            <p:spPr>
              <a:xfrm>
                <a:off x="7343941" y="2168906"/>
                <a:ext cx="80434" cy="72189"/>
              </a:xfrm>
              <a:custGeom>
                <a:avLst/>
                <a:gdLst/>
                <a:ahLst/>
                <a:cxnLst/>
                <a:rect l="l" t="t" r="r" b="b"/>
                <a:pathLst>
                  <a:path w="3063" h="2749" extrusionOk="0">
                    <a:moveTo>
                      <a:pt x="955" y="1"/>
                    </a:moveTo>
                    <a:cubicBezTo>
                      <a:pt x="823" y="1"/>
                      <a:pt x="701" y="57"/>
                      <a:pt x="613" y="146"/>
                    </a:cubicBezTo>
                    <a:lnTo>
                      <a:pt x="153" y="615"/>
                    </a:lnTo>
                    <a:cubicBezTo>
                      <a:pt x="58" y="710"/>
                      <a:pt x="0" y="835"/>
                      <a:pt x="0" y="969"/>
                    </a:cubicBezTo>
                    <a:lnTo>
                      <a:pt x="0" y="1275"/>
                    </a:lnTo>
                    <a:cubicBezTo>
                      <a:pt x="0" y="1954"/>
                      <a:pt x="450" y="2557"/>
                      <a:pt x="1110" y="2749"/>
                    </a:cubicBezTo>
                    <a:cubicBezTo>
                      <a:pt x="890" y="2471"/>
                      <a:pt x="766" y="2136"/>
                      <a:pt x="766" y="1792"/>
                    </a:cubicBezTo>
                    <a:lnTo>
                      <a:pt x="766" y="1036"/>
                    </a:lnTo>
                    <a:cubicBezTo>
                      <a:pt x="766" y="751"/>
                      <a:pt x="996" y="527"/>
                      <a:pt x="1277" y="527"/>
                    </a:cubicBezTo>
                    <a:cubicBezTo>
                      <a:pt x="1288" y="527"/>
                      <a:pt x="1300" y="528"/>
                      <a:pt x="1311" y="528"/>
                    </a:cubicBezTo>
                    <a:cubicBezTo>
                      <a:pt x="1828" y="557"/>
                      <a:pt x="2594" y="643"/>
                      <a:pt x="3063" y="873"/>
                    </a:cubicBezTo>
                    <a:cubicBezTo>
                      <a:pt x="3053" y="768"/>
                      <a:pt x="2996" y="662"/>
                      <a:pt x="2919" y="586"/>
                    </a:cubicBezTo>
                    <a:cubicBezTo>
                      <a:pt x="2527" y="203"/>
                      <a:pt x="1799" y="21"/>
                      <a:pt x="986" y="2"/>
                    </a:cubicBezTo>
                    <a:cubicBezTo>
                      <a:pt x="975" y="1"/>
                      <a:pt x="965" y="1"/>
                      <a:pt x="955" y="1"/>
                    </a:cubicBezTo>
                    <a:close/>
                  </a:path>
                </a:pathLst>
              </a:custGeom>
              <a:solidFill>
                <a:srgbClr val="ACBD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9702;p69">
                <a:extLst>
                  <a:ext uri="{FF2B5EF4-FFF2-40B4-BE49-F238E27FC236}">
                    <a16:creationId xmlns:a16="http://schemas.microsoft.com/office/drawing/2014/main" id="{83417B86-4EC9-4677-839E-46F27C39BB20}"/>
                  </a:ext>
                </a:extLst>
              </p:cNvPr>
              <p:cNvSpPr/>
              <p:nvPr/>
            </p:nvSpPr>
            <p:spPr>
              <a:xfrm>
                <a:off x="7317051" y="2269482"/>
                <a:ext cx="26916" cy="50524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924" extrusionOk="0">
                    <a:moveTo>
                      <a:pt x="144" y="0"/>
                    </a:moveTo>
                    <a:cubicBezTo>
                      <a:pt x="48" y="125"/>
                      <a:pt x="0" y="278"/>
                      <a:pt x="0" y="440"/>
                    </a:cubicBezTo>
                    <a:lnTo>
                      <a:pt x="0" y="1665"/>
                    </a:lnTo>
                    <a:cubicBezTo>
                      <a:pt x="0" y="1809"/>
                      <a:pt x="115" y="1924"/>
                      <a:pt x="258" y="1924"/>
                    </a:cubicBezTo>
                    <a:lnTo>
                      <a:pt x="1024" y="1924"/>
                    </a:lnTo>
                    <a:lnTo>
                      <a:pt x="1024" y="1206"/>
                    </a:lnTo>
                    <a:cubicBezTo>
                      <a:pt x="1024" y="995"/>
                      <a:pt x="948" y="804"/>
                      <a:pt x="804" y="660"/>
                    </a:cubicBezTo>
                    <a:lnTo>
                      <a:pt x="144" y="0"/>
                    </a:ln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9703;p69">
                <a:extLst>
                  <a:ext uri="{FF2B5EF4-FFF2-40B4-BE49-F238E27FC236}">
                    <a16:creationId xmlns:a16="http://schemas.microsoft.com/office/drawing/2014/main" id="{D47CB38A-E30A-415B-8AF1-6C889E518045}"/>
                  </a:ext>
                </a:extLst>
              </p:cNvPr>
              <p:cNvSpPr/>
              <p:nvPr/>
            </p:nvSpPr>
            <p:spPr>
              <a:xfrm>
                <a:off x="7424612" y="2269482"/>
                <a:ext cx="26916" cy="50524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924" extrusionOk="0">
                    <a:moveTo>
                      <a:pt x="881" y="0"/>
                    </a:moveTo>
                    <a:lnTo>
                      <a:pt x="220" y="660"/>
                    </a:lnTo>
                    <a:cubicBezTo>
                      <a:pt x="77" y="804"/>
                      <a:pt x="0" y="995"/>
                      <a:pt x="0" y="1206"/>
                    </a:cubicBezTo>
                    <a:lnTo>
                      <a:pt x="0" y="1924"/>
                    </a:lnTo>
                    <a:lnTo>
                      <a:pt x="766" y="1924"/>
                    </a:lnTo>
                    <a:cubicBezTo>
                      <a:pt x="909" y="1924"/>
                      <a:pt x="1024" y="1809"/>
                      <a:pt x="1024" y="1665"/>
                    </a:cubicBezTo>
                    <a:lnTo>
                      <a:pt x="1024" y="440"/>
                    </a:lnTo>
                    <a:cubicBezTo>
                      <a:pt x="1024" y="278"/>
                      <a:pt x="976" y="125"/>
                      <a:pt x="881" y="0"/>
                    </a:cubicBez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9704;p69">
                <a:extLst>
                  <a:ext uri="{FF2B5EF4-FFF2-40B4-BE49-F238E27FC236}">
                    <a16:creationId xmlns:a16="http://schemas.microsoft.com/office/drawing/2014/main" id="{FAF49E3B-9277-45BF-9810-46B34FC47F90}"/>
                  </a:ext>
                </a:extLst>
              </p:cNvPr>
              <p:cNvSpPr/>
              <p:nvPr/>
            </p:nvSpPr>
            <p:spPr>
              <a:xfrm>
                <a:off x="7377607" y="2265701"/>
                <a:ext cx="13340" cy="1334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508" extrusionOk="0">
                    <a:moveTo>
                      <a:pt x="1" y="1"/>
                    </a:moveTo>
                    <a:lnTo>
                      <a:pt x="1" y="403"/>
                    </a:lnTo>
                    <a:cubicBezTo>
                      <a:pt x="1" y="460"/>
                      <a:pt x="48" y="508"/>
                      <a:pt x="106" y="508"/>
                    </a:cubicBezTo>
                    <a:lnTo>
                      <a:pt x="402" y="508"/>
                    </a:lnTo>
                    <a:cubicBezTo>
                      <a:pt x="460" y="508"/>
                      <a:pt x="508" y="460"/>
                      <a:pt x="508" y="403"/>
                    </a:cubicBezTo>
                    <a:lnTo>
                      <a:pt x="508" y="1"/>
                    </a:lnTo>
                    <a:close/>
                  </a:path>
                </a:pathLst>
              </a:custGeom>
              <a:solidFill>
                <a:srgbClr val="63A537">
                  <a:lumMod val="75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9705;p69">
                <a:extLst>
                  <a:ext uri="{FF2B5EF4-FFF2-40B4-BE49-F238E27FC236}">
                    <a16:creationId xmlns:a16="http://schemas.microsoft.com/office/drawing/2014/main" id="{6EA2B194-1482-46AA-A286-F319953CF28D}"/>
                  </a:ext>
                </a:extLst>
              </p:cNvPr>
              <p:cNvSpPr/>
              <p:nvPr/>
            </p:nvSpPr>
            <p:spPr>
              <a:xfrm>
                <a:off x="7356756" y="2246899"/>
                <a:ext cx="27415" cy="28229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1075" extrusionOk="0">
                    <a:moveTo>
                      <a:pt x="235" y="1"/>
                    </a:moveTo>
                    <a:cubicBezTo>
                      <a:pt x="204" y="1"/>
                      <a:pt x="174" y="15"/>
                      <a:pt x="153" y="47"/>
                    </a:cubicBezTo>
                    <a:lnTo>
                      <a:pt x="0" y="286"/>
                    </a:lnTo>
                    <a:lnTo>
                      <a:pt x="383" y="994"/>
                    </a:lnTo>
                    <a:cubicBezTo>
                      <a:pt x="412" y="1047"/>
                      <a:pt x="464" y="1075"/>
                      <a:pt x="517" y="1075"/>
                    </a:cubicBezTo>
                    <a:cubicBezTo>
                      <a:pt x="550" y="1075"/>
                      <a:pt x="583" y="1064"/>
                      <a:pt x="613" y="1042"/>
                    </a:cubicBezTo>
                    <a:lnTo>
                      <a:pt x="1043" y="717"/>
                    </a:lnTo>
                    <a:lnTo>
                      <a:pt x="306" y="28"/>
                    </a:lnTo>
                    <a:cubicBezTo>
                      <a:pt x="285" y="10"/>
                      <a:pt x="260" y="1"/>
                      <a:pt x="235" y="1"/>
                    </a:cubicBez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9706;p69">
                <a:extLst>
                  <a:ext uri="{FF2B5EF4-FFF2-40B4-BE49-F238E27FC236}">
                    <a16:creationId xmlns:a16="http://schemas.microsoft.com/office/drawing/2014/main" id="{136C6650-9612-46FC-AE7A-221C95053DED}"/>
                  </a:ext>
                </a:extLst>
              </p:cNvPr>
              <p:cNvSpPr/>
              <p:nvPr/>
            </p:nvSpPr>
            <p:spPr>
              <a:xfrm>
                <a:off x="7384146" y="2246899"/>
                <a:ext cx="27678" cy="28229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1075" extrusionOk="0">
                    <a:moveTo>
                      <a:pt x="813" y="1"/>
                    </a:moveTo>
                    <a:cubicBezTo>
                      <a:pt x="786" y="1"/>
                      <a:pt x="759" y="10"/>
                      <a:pt x="737" y="28"/>
                    </a:cubicBezTo>
                    <a:lnTo>
                      <a:pt x="0" y="717"/>
                    </a:lnTo>
                    <a:lnTo>
                      <a:pt x="441" y="1042"/>
                    </a:lnTo>
                    <a:cubicBezTo>
                      <a:pt x="466" y="1064"/>
                      <a:pt x="499" y="1075"/>
                      <a:pt x="532" y="1075"/>
                    </a:cubicBezTo>
                    <a:cubicBezTo>
                      <a:pt x="585" y="1075"/>
                      <a:pt x="637" y="1047"/>
                      <a:pt x="661" y="994"/>
                    </a:cubicBezTo>
                    <a:lnTo>
                      <a:pt x="1053" y="286"/>
                    </a:lnTo>
                    <a:lnTo>
                      <a:pt x="900" y="47"/>
                    </a:lnTo>
                    <a:cubicBezTo>
                      <a:pt x="879" y="15"/>
                      <a:pt x="846" y="1"/>
                      <a:pt x="813" y="1"/>
                    </a:cubicBez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9707;p69">
                <a:extLst>
                  <a:ext uri="{FF2B5EF4-FFF2-40B4-BE49-F238E27FC236}">
                    <a16:creationId xmlns:a16="http://schemas.microsoft.com/office/drawing/2014/main" id="{2D83C3C2-2C8B-4306-B864-DA26E0CBBD54}"/>
                  </a:ext>
                </a:extLst>
              </p:cNvPr>
              <p:cNvSpPr/>
              <p:nvPr/>
            </p:nvSpPr>
            <p:spPr>
              <a:xfrm>
                <a:off x="7159964" y="1971904"/>
                <a:ext cx="190516" cy="164151"/>
              </a:xfrm>
              <a:custGeom>
                <a:avLst/>
                <a:gdLst/>
                <a:ahLst/>
                <a:cxnLst/>
                <a:rect l="l" t="t" r="r" b="b"/>
                <a:pathLst>
                  <a:path w="7255" h="6251" extrusionOk="0">
                    <a:moveTo>
                      <a:pt x="642" y="1"/>
                    </a:moveTo>
                    <a:cubicBezTo>
                      <a:pt x="288" y="1"/>
                      <a:pt x="1" y="288"/>
                      <a:pt x="1" y="642"/>
                    </a:cubicBezTo>
                    <a:lnTo>
                      <a:pt x="1" y="4059"/>
                    </a:lnTo>
                    <a:cubicBezTo>
                      <a:pt x="1" y="4413"/>
                      <a:pt x="288" y="4700"/>
                      <a:pt x="642" y="4700"/>
                    </a:cubicBezTo>
                    <a:lnTo>
                      <a:pt x="2987" y="4700"/>
                    </a:lnTo>
                    <a:lnTo>
                      <a:pt x="2632" y="6116"/>
                    </a:lnTo>
                    <a:cubicBezTo>
                      <a:pt x="2611" y="6189"/>
                      <a:pt x="2672" y="6251"/>
                      <a:pt x="2736" y="6251"/>
                    </a:cubicBezTo>
                    <a:cubicBezTo>
                      <a:pt x="2756" y="6251"/>
                      <a:pt x="2777" y="6245"/>
                      <a:pt x="2795" y="6231"/>
                    </a:cubicBezTo>
                    <a:lnTo>
                      <a:pt x="4901" y="4700"/>
                    </a:lnTo>
                    <a:lnTo>
                      <a:pt x="6614" y="4700"/>
                    </a:lnTo>
                    <a:cubicBezTo>
                      <a:pt x="6968" y="4700"/>
                      <a:pt x="7255" y="4413"/>
                      <a:pt x="7255" y="4059"/>
                    </a:cubicBezTo>
                    <a:lnTo>
                      <a:pt x="7255" y="642"/>
                    </a:lnTo>
                    <a:cubicBezTo>
                      <a:pt x="7255" y="288"/>
                      <a:pt x="6968" y="1"/>
                      <a:pt x="6614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9708;p69">
                <a:extLst>
                  <a:ext uri="{FF2B5EF4-FFF2-40B4-BE49-F238E27FC236}">
                    <a16:creationId xmlns:a16="http://schemas.microsoft.com/office/drawing/2014/main" id="{5A08CDE2-9325-4775-9986-F9CB8382E210}"/>
                  </a:ext>
                </a:extLst>
              </p:cNvPr>
              <p:cNvSpPr/>
              <p:nvPr/>
            </p:nvSpPr>
            <p:spPr>
              <a:xfrm>
                <a:off x="7191896" y="2000055"/>
                <a:ext cx="31670" cy="11082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422" extrusionOk="0">
                    <a:moveTo>
                      <a:pt x="287" y="1"/>
                    </a:moveTo>
                    <a:cubicBezTo>
                      <a:pt x="0" y="1"/>
                      <a:pt x="0" y="422"/>
                      <a:pt x="287" y="422"/>
                    </a:cubicBezTo>
                    <a:lnTo>
                      <a:pt x="919" y="422"/>
                    </a:lnTo>
                    <a:cubicBezTo>
                      <a:pt x="1206" y="422"/>
                      <a:pt x="1206" y="1"/>
                      <a:pt x="919" y="1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9709;p69">
                <a:extLst>
                  <a:ext uri="{FF2B5EF4-FFF2-40B4-BE49-F238E27FC236}">
                    <a16:creationId xmlns:a16="http://schemas.microsoft.com/office/drawing/2014/main" id="{25CBD067-46D2-424E-ADF5-999638968438}"/>
                  </a:ext>
                </a:extLst>
              </p:cNvPr>
              <p:cNvSpPr/>
              <p:nvPr/>
            </p:nvSpPr>
            <p:spPr>
              <a:xfrm>
                <a:off x="7231102" y="2000055"/>
                <a:ext cx="87735" cy="11082"/>
              </a:xfrm>
              <a:custGeom>
                <a:avLst/>
                <a:gdLst/>
                <a:ahLst/>
                <a:cxnLst/>
                <a:rect l="l" t="t" r="r" b="b"/>
                <a:pathLst>
                  <a:path w="3341" h="422" extrusionOk="0">
                    <a:moveTo>
                      <a:pt x="278" y="1"/>
                    </a:moveTo>
                    <a:cubicBezTo>
                      <a:pt x="0" y="1"/>
                      <a:pt x="0" y="422"/>
                      <a:pt x="278" y="422"/>
                    </a:cubicBezTo>
                    <a:lnTo>
                      <a:pt x="3053" y="422"/>
                    </a:lnTo>
                    <a:cubicBezTo>
                      <a:pt x="3340" y="422"/>
                      <a:pt x="3340" y="1"/>
                      <a:pt x="3053" y="1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9710;p69">
                <a:extLst>
                  <a:ext uri="{FF2B5EF4-FFF2-40B4-BE49-F238E27FC236}">
                    <a16:creationId xmlns:a16="http://schemas.microsoft.com/office/drawing/2014/main" id="{358A144E-A06C-447A-97F9-F8B3E5D20F85}"/>
                  </a:ext>
                </a:extLst>
              </p:cNvPr>
              <p:cNvSpPr/>
              <p:nvPr/>
            </p:nvSpPr>
            <p:spPr>
              <a:xfrm>
                <a:off x="7191896" y="2027969"/>
                <a:ext cx="126941" cy="11318"/>
              </a:xfrm>
              <a:custGeom>
                <a:avLst/>
                <a:gdLst/>
                <a:ahLst/>
                <a:cxnLst/>
                <a:rect l="l" t="t" r="r" b="b"/>
                <a:pathLst>
                  <a:path w="4834" h="431" extrusionOk="0">
                    <a:moveTo>
                      <a:pt x="287" y="0"/>
                    </a:moveTo>
                    <a:cubicBezTo>
                      <a:pt x="0" y="0"/>
                      <a:pt x="0" y="431"/>
                      <a:pt x="287" y="431"/>
                    </a:cubicBezTo>
                    <a:lnTo>
                      <a:pt x="4546" y="431"/>
                    </a:lnTo>
                    <a:cubicBezTo>
                      <a:pt x="4833" y="431"/>
                      <a:pt x="4833" y="0"/>
                      <a:pt x="4546" y="0"/>
                    </a:cubicBezTo>
                    <a:close/>
                  </a:path>
                </a:pathLst>
              </a:custGeom>
              <a:solidFill>
                <a:srgbClr val="76899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9711;p69">
                <a:extLst>
                  <a:ext uri="{FF2B5EF4-FFF2-40B4-BE49-F238E27FC236}">
                    <a16:creationId xmlns:a16="http://schemas.microsoft.com/office/drawing/2014/main" id="{F53231B4-DAA1-4294-8828-CCCB95A81872}"/>
                  </a:ext>
                </a:extLst>
              </p:cNvPr>
              <p:cNvSpPr/>
              <p:nvPr/>
            </p:nvSpPr>
            <p:spPr>
              <a:xfrm>
                <a:off x="7191896" y="2056093"/>
                <a:ext cx="87735" cy="11108"/>
              </a:xfrm>
              <a:custGeom>
                <a:avLst/>
                <a:gdLst/>
                <a:ahLst/>
                <a:cxnLst/>
                <a:rect l="l" t="t" r="r" b="b"/>
                <a:pathLst>
                  <a:path w="3341" h="423" extrusionOk="0">
                    <a:moveTo>
                      <a:pt x="287" y="1"/>
                    </a:moveTo>
                    <a:cubicBezTo>
                      <a:pt x="0" y="1"/>
                      <a:pt x="0" y="422"/>
                      <a:pt x="287" y="422"/>
                    </a:cubicBezTo>
                    <a:lnTo>
                      <a:pt x="3053" y="422"/>
                    </a:lnTo>
                    <a:cubicBezTo>
                      <a:pt x="3340" y="422"/>
                      <a:pt x="3340" y="1"/>
                      <a:pt x="3053" y="1"/>
                    </a:cubicBezTo>
                    <a:close/>
                  </a:path>
                </a:pathLst>
              </a:custGeom>
              <a:solidFill>
                <a:srgbClr val="6379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9712;p69">
                <a:extLst>
                  <a:ext uri="{FF2B5EF4-FFF2-40B4-BE49-F238E27FC236}">
                    <a16:creationId xmlns:a16="http://schemas.microsoft.com/office/drawing/2014/main" id="{72E6EEC9-2F6A-424E-B2C9-176D5C0B61A0}"/>
                  </a:ext>
                </a:extLst>
              </p:cNvPr>
              <p:cNvSpPr/>
              <p:nvPr/>
            </p:nvSpPr>
            <p:spPr>
              <a:xfrm>
                <a:off x="7286878" y="2056093"/>
                <a:ext cx="31958" cy="11108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423" extrusionOk="0">
                    <a:moveTo>
                      <a:pt x="288" y="1"/>
                    </a:moveTo>
                    <a:cubicBezTo>
                      <a:pt x="1" y="1"/>
                      <a:pt x="1" y="422"/>
                      <a:pt x="288" y="422"/>
                    </a:cubicBezTo>
                    <a:lnTo>
                      <a:pt x="929" y="422"/>
                    </a:lnTo>
                    <a:cubicBezTo>
                      <a:pt x="1216" y="422"/>
                      <a:pt x="1216" y="1"/>
                      <a:pt x="929" y="1"/>
                    </a:cubicBezTo>
                    <a:close/>
                  </a:path>
                </a:pathLst>
              </a:custGeom>
              <a:solidFill>
                <a:srgbClr val="76899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434781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8"/>
          <p:cNvSpPr/>
          <p:nvPr/>
        </p:nvSpPr>
        <p:spPr>
          <a:xfrm>
            <a:off x="3007000" y="1188984"/>
            <a:ext cx="2394400" cy="2394400"/>
          </a:xfrm>
          <a:prstGeom prst="donut">
            <a:avLst>
              <a:gd name="adj" fmla="val 4516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80" name="Google Shape;480;p38"/>
          <p:cNvSpPr txBox="1">
            <a:spLocks noGrp="1"/>
          </p:cNvSpPr>
          <p:nvPr>
            <p:ph type="title"/>
          </p:nvPr>
        </p:nvSpPr>
        <p:spPr>
          <a:xfrm rot="-294">
            <a:off x="684739" y="4024912"/>
            <a:ext cx="7029196" cy="215476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4800" b="1" dirty="0"/>
              <a:t>Big Idea </a:t>
            </a:r>
            <a:br>
              <a:rPr lang="en-US" sz="4800" b="1" dirty="0"/>
            </a:br>
            <a:r>
              <a:rPr lang="en-US" sz="4800" b="1" dirty="0"/>
              <a:t>Check In: Disaggregating Data</a:t>
            </a:r>
            <a:endParaRPr sz="48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69406C-0E34-4163-8B3C-9A7B3412C29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82381" y="6066333"/>
            <a:ext cx="2833687" cy="7032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6524630-6598-432B-B3E9-0700A333F9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5331" y="1623918"/>
            <a:ext cx="1487971" cy="153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950620"/>
      </p:ext>
    </p:extLst>
  </p:cSld>
  <p:clrMapOvr>
    <a:masterClrMapping/>
  </p:clrMapOvr>
</p:sld>
</file>

<file path=ppt/theme/theme1.xml><?xml version="1.0" encoding="utf-8"?>
<a:theme xmlns:a="http://schemas.openxmlformats.org/drawingml/2006/main" name="Ophthalmology Center by Slidesgo">
  <a:themeElements>
    <a:clrScheme name="Simple Light">
      <a:dk1>
        <a:srgbClr val="0D0F41"/>
      </a:dk1>
      <a:lt1>
        <a:srgbClr val="FFFFFF"/>
      </a:lt1>
      <a:dk2>
        <a:srgbClr val="545454"/>
      </a:dk2>
      <a:lt2>
        <a:srgbClr val="B8B8B8"/>
      </a:lt2>
      <a:accent1>
        <a:srgbClr val="00A791"/>
      </a:accent1>
      <a:accent2>
        <a:srgbClr val="00ACC2"/>
      </a:accent2>
      <a:accent3>
        <a:srgbClr val="160E44"/>
      </a:accent3>
      <a:accent4>
        <a:srgbClr val="00A791"/>
      </a:accent4>
      <a:accent5>
        <a:srgbClr val="00ACC2"/>
      </a:accent5>
      <a:accent6>
        <a:srgbClr val="292C73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Ophthalmology Center by Slidesgo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phthalmology Center by Slidesgo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phthalmology Center by Slidesgo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188AE11363A44C8D6A98CD1960C803" ma:contentTypeVersion="12" ma:contentTypeDescription="Create a new document." ma:contentTypeScope="" ma:versionID="f863398f7efc7f46bfbf889784e304ed">
  <xsd:schema xmlns:xsd="http://www.w3.org/2001/XMLSchema" xmlns:xs="http://www.w3.org/2001/XMLSchema" xmlns:p="http://schemas.microsoft.com/office/2006/metadata/properties" xmlns:ns2="fa4c7253-cea3-4165-8b8a-856476806840" xmlns:ns3="bd4136c0-7c27-4378-bc59-5e31d22b10cd" targetNamespace="http://schemas.microsoft.com/office/2006/metadata/properties" ma:root="true" ma:fieldsID="a3f5418fb929d2ab969ab60f240f00c8" ns2:_="" ns3:_="">
    <xsd:import namespace="fa4c7253-cea3-4165-8b8a-856476806840"/>
    <xsd:import namespace="bd4136c0-7c27-4378-bc59-5e31d22b10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4c7253-cea3-4165-8b8a-8564768068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4136c0-7c27-4378-bc59-5e31d22b10c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D577243-7449-4828-B465-693D13CCB182}">
  <ds:schemaRefs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fa4c7253-cea3-4165-8b8a-856476806840"/>
    <ds:schemaRef ds:uri="bd4136c0-7c27-4378-bc59-5e31d22b10cd"/>
    <ds:schemaRef ds:uri="http://www.w3.org/XML/1998/namespace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541A1EAC-92A5-4DF3-B26F-FDC5D999A7E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9646FBB-AB8C-46A1-82B9-5F14CD06C1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a4c7253-cea3-4165-8b8a-856476806840"/>
    <ds:schemaRef ds:uri="bd4136c0-7c27-4378-bc59-5e31d22b10c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1929</TotalTime>
  <Words>1513</Words>
  <Application>Microsoft Macintosh PowerPoint</Application>
  <PresentationFormat>Widescreen</PresentationFormat>
  <Paragraphs>265</Paragraphs>
  <Slides>25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45" baseType="lpstr">
      <vt:lpstr>Arial</vt:lpstr>
      <vt:lpstr>Calibri</vt:lpstr>
      <vt:lpstr>Fira Sans Extra Condensed Medium</vt:lpstr>
      <vt:lpstr>Franklin Gothic Book</vt:lpstr>
      <vt:lpstr>Hind Vadodara</vt:lpstr>
      <vt:lpstr>Montserrat SemiBold</vt:lpstr>
      <vt:lpstr>Nunito Light</vt:lpstr>
      <vt:lpstr>Open Sans SemiBold</vt:lpstr>
      <vt:lpstr>Oswald</vt:lpstr>
      <vt:lpstr>Poppins</vt:lpstr>
      <vt:lpstr>Poppins Medium</vt:lpstr>
      <vt:lpstr>Poppins SemiBold</vt:lpstr>
      <vt:lpstr>Raleway Thin</vt:lpstr>
      <vt:lpstr>Roboto Condensed Light</vt:lpstr>
      <vt:lpstr>Times New Roman</vt:lpstr>
      <vt:lpstr>Wingdings</vt:lpstr>
      <vt:lpstr>Ophthalmology Center by Slidesgo</vt:lpstr>
      <vt:lpstr>7_Ophthalmology Center by Slidesgo</vt:lpstr>
      <vt:lpstr>1_Ophthalmology Center by Slidesgo</vt:lpstr>
      <vt:lpstr>4_Ophthalmology Center by Slidesgo</vt:lpstr>
      <vt:lpstr>Welcome tO THE PBIS School-Wide COACHES’ MEETing!</vt:lpstr>
      <vt:lpstr>NEPBIS School-Wide Coach Training  Year 4:  January, 2022</vt:lpstr>
      <vt:lpstr>EXPECTATIONS</vt:lpstr>
      <vt:lpstr>Agenda &amp; Coaches' Tasks</vt:lpstr>
      <vt:lpstr>ACTIVITY: ATTENDANCE</vt:lpstr>
      <vt:lpstr> HELPFUL RESOURCES</vt:lpstr>
      <vt:lpstr>Glows &amp; Grows</vt:lpstr>
      <vt:lpstr>DISCUSSION: GLOWS &amp; GROWS</vt:lpstr>
      <vt:lpstr>Big Idea  Check In: Disaggregating Data</vt:lpstr>
      <vt:lpstr>WHY DISAGGREGATE OUTCOME DATA?</vt:lpstr>
      <vt:lpstr>PowerPoint Presentation</vt:lpstr>
      <vt:lpstr>EXAMPLE 1: SURVEY DATA</vt:lpstr>
      <vt:lpstr>EXAMPLE 2: ATTENDANCE</vt:lpstr>
      <vt:lpstr>EXAMPLE 3: ODRS</vt:lpstr>
      <vt:lpstr>DISAGGREGATING DATA</vt:lpstr>
      <vt:lpstr>DISCUSSION: BIG IDEA CHECK IN</vt:lpstr>
      <vt:lpstr>Resource Spotlight</vt:lpstr>
      <vt:lpstr>5 QUESTIONS EVERY TEAM SHOULD ASK ABOUT RACIAL DISPROPORTIONALITY</vt:lpstr>
      <vt:lpstr>ACTIVITY: RESOURCE SPOTLIGHT</vt:lpstr>
      <vt:lpstr>Looking Ahead</vt:lpstr>
      <vt:lpstr>TIC PROGRESS MONITORING</vt:lpstr>
      <vt:lpstr>DISCUSSION: TIC</vt:lpstr>
      <vt:lpstr>AGENDA &amp; FOLLOW-UP</vt:lpstr>
      <vt:lpstr> HELPFUL RESOURCES</vt:lpstr>
      <vt:lpstr>EVALUATION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Year 2 of  PBIS School-Wide COACHES Training!</dc:title>
  <dc:creator>Robbie, Karen</dc:creator>
  <cp:lastModifiedBy>Feinberg, Adam</cp:lastModifiedBy>
  <cp:revision>56</cp:revision>
  <dcterms:created xsi:type="dcterms:W3CDTF">2021-09-01T22:16:30Z</dcterms:created>
  <dcterms:modified xsi:type="dcterms:W3CDTF">2021-12-21T20:00:16Z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0x01010080188AE11363A44C8D6A98CD1960C803</vt:lpwstr>
  </property>
</Properties>
</file>