
<file path=[Content_Types].xml><?xml version="1.0" encoding="utf-8"?>
<Types xmlns="http://schemas.openxmlformats.org/package/2006/content-types">
  <Default Extension="docx" ContentType="application/vnd.openxmlformats-officedocument.wordprocessingml.documen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8" r:id="rId4"/>
    <p:sldMasterId id="2147483754" r:id="rId5"/>
    <p:sldMasterId id="2147483674" r:id="rId6"/>
    <p:sldMasterId id="2147483676" r:id="rId7"/>
    <p:sldMasterId id="2147483860" r:id="rId8"/>
    <p:sldMasterId id="2147483896" r:id="rId9"/>
    <p:sldMasterId id="2147483913" r:id="rId10"/>
  </p:sldMasterIdLst>
  <p:notesMasterIdLst>
    <p:notesMasterId r:id="rId47"/>
  </p:notesMasterIdLst>
  <p:sldIdLst>
    <p:sldId id="3337" r:id="rId11"/>
    <p:sldId id="256" r:id="rId12"/>
    <p:sldId id="3338" r:id="rId13"/>
    <p:sldId id="3522" r:id="rId14"/>
    <p:sldId id="3180" r:id="rId15"/>
    <p:sldId id="3287" r:id="rId16"/>
    <p:sldId id="270" r:id="rId17"/>
    <p:sldId id="3281" r:id="rId18"/>
    <p:sldId id="3282" r:id="rId19"/>
    <p:sldId id="3283" r:id="rId20"/>
    <p:sldId id="3335" r:id="rId21"/>
    <p:sldId id="520" r:id="rId22"/>
    <p:sldId id="543" r:id="rId23"/>
    <p:sldId id="3489" r:id="rId24"/>
    <p:sldId id="3490" r:id="rId25"/>
    <p:sldId id="3492" r:id="rId26"/>
    <p:sldId id="3329" r:id="rId27"/>
    <p:sldId id="3512" r:id="rId28"/>
    <p:sldId id="3514" r:id="rId29"/>
    <p:sldId id="3515" r:id="rId30"/>
    <p:sldId id="3516" r:id="rId31"/>
    <p:sldId id="3517" r:id="rId32"/>
    <p:sldId id="3495" r:id="rId33"/>
    <p:sldId id="3521" r:id="rId34"/>
    <p:sldId id="3518" r:id="rId35"/>
    <p:sldId id="3353" r:id="rId36"/>
    <p:sldId id="3323" r:id="rId37"/>
    <p:sldId id="3288" r:id="rId38"/>
    <p:sldId id="3436" r:id="rId39"/>
    <p:sldId id="3437" r:id="rId40"/>
    <p:sldId id="3438" r:id="rId41"/>
    <p:sldId id="3430" r:id="rId42"/>
    <p:sldId id="3431" r:id="rId43"/>
    <p:sldId id="3285" r:id="rId44"/>
    <p:sldId id="3408" r:id="rId45"/>
    <p:sldId id="345" r:id="rId46"/>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Franklin Gothic Book" panose="020B0503020102020204" pitchFamily="34" charset="0"/>
      <p:regular r:id="rId52"/>
      <p:italic r:id="rId53"/>
    </p:embeddedFont>
    <p:embeddedFont>
      <p:font typeface="Franklin Gothic Medium" panose="020B0603020102020204" pitchFamily="34" charset="0"/>
      <p:regular r:id="rId54"/>
      <p:italic r:id="rId55"/>
    </p:embeddedFont>
    <p:embeddedFont>
      <p:font typeface="Hind Vadodara" panose="02000000000000000000" pitchFamily="2" charset="77"/>
      <p:regular r:id="rId56"/>
      <p:bold r:id="rId57"/>
    </p:embeddedFont>
    <p:embeddedFont>
      <p:font typeface="Open Sans SemiBold" panose="020F0502020204030204" pitchFamily="34" charset="0"/>
      <p:regular r:id="rId58"/>
      <p:bold r:id="rId59"/>
      <p:italic r:id="rId60"/>
      <p:boldItalic r:id="rId61"/>
    </p:embeddedFont>
    <p:embeddedFont>
      <p:font typeface="Poppins" pitchFamily="2" charset="77"/>
      <p:regular r:id="rId62"/>
      <p:bold r:id="rId63"/>
      <p:italic r:id="rId64"/>
      <p:boldItalic r:id="rId65"/>
    </p:embeddedFont>
    <p:embeddedFont>
      <p:font typeface="Poppins Medium" pitchFamily="2" charset="77"/>
      <p:regular r:id="rId66"/>
      <p:bold r:id="rId67"/>
      <p:italic r:id="rId68"/>
      <p:boldItalic r:id="rId69"/>
    </p:embeddedFont>
    <p:embeddedFont>
      <p:font typeface="Poppins SemiBold" pitchFamily="2" charset="77"/>
      <p:regular r:id="rId70"/>
      <p:bold r:id="rId71"/>
      <p:italic r:id="rId72"/>
      <p:boldItalic r:id="rId73"/>
    </p:embeddedFont>
    <p:embeddedFont>
      <p:font typeface="Roboto Condensed Light" panose="020F0302020204030204" pitchFamily="34" charset="0"/>
      <p:regular r:id="rId74"/>
      <p: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30 min)" id="{844441D8-72ED-EC45-A4F4-45F865057D50}">
          <p14:sldIdLst>
            <p14:sldId id="3337"/>
            <p14:sldId id="256"/>
            <p14:sldId id="3338"/>
            <p14:sldId id="3522"/>
            <p14:sldId id="3180"/>
            <p14:sldId id="3287"/>
            <p14:sldId id="270"/>
            <p14:sldId id="3281"/>
            <p14:sldId id="3282"/>
            <p14:sldId id="3283"/>
            <p14:sldId id="3335"/>
            <p14:sldId id="520"/>
            <p14:sldId id="543"/>
          </p14:sldIdLst>
        </p14:section>
        <p14:section name="SYSTEMS TO SUPPORT STAFF (30 min)" id="{4C33D627-437A-5641-928B-C932BC6E5133}">
          <p14:sldIdLst>
            <p14:sldId id="3489"/>
            <p14:sldId id="3490"/>
            <p14:sldId id="3492"/>
            <p14:sldId id="3329"/>
            <p14:sldId id="3512"/>
            <p14:sldId id="3514"/>
            <p14:sldId id="3515"/>
            <p14:sldId id="3516"/>
            <p14:sldId id="3517"/>
            <p14:sldId id="3495"/>
            <p14:sldId id="3521"/>
            <p14:sldId id="3518"/>
            <p14:sldId id="3353"/>
          </p14:sldIdLst>
        </p14:section>
        <p14:section name="Team time (50 min)" id="{C60BBFE2-634D-964A-B2F8-7ADDA8460A5E}">
          <p14:sldIdLst>
            <p14:sldId id="3323"/>
            <p14:sldId id="3288"/>
            <p14:sldId id="3436"/>
            <p14:sldId id="3437"/>
            <p14:sldId id="3438"/>
            <p14:sldId id="3430"/>
          </p14:sldIdLst>
        </p14:section>
        <p14:section name="Share Out &amp; Wrap-Up (10 min)" id="{27B7D2C0-CAF0-429A-99C7-370194165139}">
          <p14:sldIdLst>
            <p14:sldId id="3431"/>
            <p14:sldId id="3285"/>
            <p14:sldId id="3408"/>
            <p14:sldId id="3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Pierce" initials="AP" lastIdx="9" clrIdx="0">
    <p:extLst>
      <p:ext uri="{19B8F6BF-5375-455C-9EA6-DF929625EA0E}">
        <p15:presenceInfo xmlns:p15="http://schemas.microsoft.com/office/powerpoint/2012/main" userId="9455aa2897281bd8" providerId="Windows Live"/>
      </p:ext>
    </p:extLst>
  </p:cmAuthor>
  <p:cmAuthor id="2" name="Katie Meyer" initials="KM" lastIdx="12" clrIdx="1">
    <p:extLst>
      <p:ext uri="{19B8F6BF-5375-455C-9EA6-DF929625EA0E}">
        <p15:presenceInfo xmlns:p15="http://schemas.microsoft.com/office/powerpoint/2012/main" userId="UkBG19fiUfJpuwWzHZ49IpnMe70WkccBKFKB/hVGjEA=" providerId="None"/>
      </p:ext>
    </p:extLst>
  </p:cmAuthor>
  <p:cmAuthor id="3" name="Feinberg, Adam" initials="FA" lastIdx="80" clrIdx="2">
    <p:extLst>
      <p:ext uri="{19B8F6BF-5375-455C-9EA6-DF929625EA0E}">
        <p15:presenceInfo xmlns:p15="http://schemas.microsoft.com/office/powerpoint/2012/main" userId="S::adam.feinberg@uconn.edu::177393b2-bc5b-4b41-8d24-c053677dafcb" providerId="AD"/>
      </p:ext>
    </p:extLst>
  </p:cmAuthor>
  <p:cmAuthor id="4" name="Meyer, Katherine" initials="MK" lastIdx="90" clrIdx="3">
    <p:extLst>
      <p:ext uri="{19B8F6BF-5375-455C-9EA6-DF929625EA0E}">
        <p15:presenceInfo xmlns:p15="http://schemas.microsoft.com/office/powerpoint/2012/main" userId="S::katherine.meyer@uconn.edu::9a23d734-2d44-476e-aafb-e8c61e29b5f6" providerId="AD"/>
      </p:ext>
    </p:extLst>
  </p:cmAuthor>
  <p:cmAuthor id="5" name="Robbie, Karen" initials="RK" lastIdx="31" clrIdx="4">
    <p:extLst>
      <p:ext uri="{19B8F6BF-5375-455C-9EA6-DF929625EA0E}">
        <p15:presenceInfo xmlns:p15="http://schemas.microsoft.com/office/powerpoint/2012/main" userId="S::karen.robbie@uconn.edu::a0e2d4cb-cdb8-43fd-ac47-453d7da32a99" providerId="AD"/>
      </p:ext>
    </p:extLst>
  </p:cmAuthor>
  <p:cmAuthor id="6" name="Concannon, Jayna" initials="CJ" lastIdx="2" clrIdx="5">
    <p:extLst>
      <p:ext uri="{19B8F6BF-5375-455C-9EA6-DF929625EA0E}">
        <p15:presenceInfo xmlns:p15="http://schemas.microsoft.com/office/powerpoint/2012/main" userId="S::jayna.concannon@uconn.edu::37dffa8e-dfee-460d-8a16-c402bfa0ce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08"/>
    <a:srgbClr val="97CA38"/>
    <a:srgbClr val="FECC5C"/>
    <a:srgbClr val="9FAEBF"/>
    <a:srgbClr val="047E95"/>
    <a:srgbClr val="7FD3C8"/>
    <a:srgbClr val="E64823"/>
    <a:srgbClr val="99CB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812BF7-919C-4D5A-8AA8-1EBDE6EE942E}">
  <a:tblStyle styleId="{71812BF7-919C-4D5A-8AA8-1EBDE6EE94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05" autoAdjust="0"/>
  </p:normalViewPr>
  <p:slideViewPr>
    <p:cSldViewPr snapToGrid="0">
      <p:cViewPr varScale="1">
        <p:scale>
          <a:sx n="175" d="100"/>
          <a:sy n="175" d="100"/>
        </p:scale>
        <p:origin x="3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19.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dirty="0"/>
            <a:t>Presentation Content</a:t>
          </a:r>
          <a:endParaRPr lang="en-US" dirty="0"/>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5808C49-E0DE-7542-B5D0-D9EC2E960C7D}">
      <dgm:prSet/>
      <dgm:spPr/>
      <dgm:t>
        <a:bodyPr/>
        <a:lstStyle/>
        <a:p>
          <a:r>
            <a:rPr lang="en-US" b="0" i="0" dirty="0"/>
            <a:t>Review: Family Engagement</a:t>
          </a:r>
          <a:endParaRPr lang="en-US" dirty="0"/>
        </a:p>
      </dgm:t>
    </dgm:pt>
    <dgm:pt modelId="{ED57B4FE-9BC4-6B43-83D1-815C64E0A98F}" type="parTrans" cxnId="{64CD1552-14D3-0240-BE13-DC3365155DF1}">
      <dgm:prSet/>
      <dgm:spPr/>
      <dgm:t>
        <a:bodyPr/>
        <a:lstStyle/>
        <a:p>
          <a:endParaRPr lang="en-US">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dirty="0">
              <a:latin typeface="Arial"/>
            </a:rPr>
            <a:t>Team</a:t>
          </a:r>
          <a:r>
            <a:rPr lang="en-US" b="0" i="0" dirty="0"/>
            <a:t> Tasks</a:t>
          </a:r>
          <a:endParaRPr lang="en-US" dirty="0"/>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b="0" i="0" dirty="0"/>
            <a:t>Systems to</a:t>
          </a:r>
          <a:r>
            <a:rPr lang="en-US" dirty="0"/>
            <a:t> Support Staff Discussion</a:t>
          </a: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5FFD0A91-C68A-E445-930E-0D5BD76334B9}">
      <dgm:prSet phldr="0"/>
      <dgm:spPr/>
      <dgm:t>
        <a:bodyPr/>
        <a:lstStyle/>
        <a:p>
          <a:r>
            <a:rPr lang="en-US" dirty="0"/>
            <a:t>Step #9: Systems to Support Staff</a:t>
          </a:r>
        </a:p>
      </dgm:t>
    </dgm:pt>
    <dgm:pt modelId="{E29CBCA0-ADA5-0F4A-AF0A-07A21D005BB3}" type="parTrans" cxnId="{A0FAE23B-B343-3A4D-91DD-1F76913E9CED}">
      <dgm:prSet/>
      <dgm:spPr/>
      <dgm:t>
        <a:bodyPr/>
        <a:lstStyle/>
        <a:p>
          <a:endParaRPr lang="en-US"/>
        </a:p>
      </dgm:t>
    </dgm:pt>
    <dgm:pt modelId="{16212976-C62E-3440-B3F9-9DB10B9E6A0E}" type="sibTrans" cxnId="{A0FAE23B-B343-3A4D-91DD-1F76913E9CED}">
      <dgm:prSet/>
      <dgm:spPr/>
      <dgm:t>
        <a:bodyPr/>
        <a:lstStyle/>
        <a:p>
          <a:endParaRPr lang="en-US"/>
        </a:p>
      </dgm:t>
    </dgm:pt>
    <dgm:pt modelId="{449EAE09-B1E4-46F7-8296-A7611933C8AA}">
      <dgm:prSet phldr="0"/>
      <dgm:spPr/>
      <dgm:t>
        <a:bodyPr/>
        <a:lstStyle/>
        <a:p>
          <a:r>
            <a:rPr lang="en-US" dirty="0"/>
            <a:t>Revise Action Plan</a:t>
          </a:r>
        </a:p>
      </dgm:t>
    </dgm:pt>
    <dgm:pt modelId="{278C02E3-97BA-4977-8F7D-1BEE83285C53}" type="parTrans" cxnId="{DC06CA2E-62B2-4ADC-8A51-10ED4E7E7CDA}">
      <dgm:prSet/>
      <dgm:spPr/>
      <dgm:t>
        <a:bodyPr/>
        <a:lstStyle/>
        <a:p>
          <a:endParaRPr lang="en-US"/>
        </a:p>
      </dgm:t>
    </dgm:pt>
    <dgm:pt modelId="{3CCB1A23-CC17-4F1D-A6C2-FF74248E24E6}" type="sibTrans" cxnId="{DC06CA2E-62B2-4ADC-8A51-10ED4E7E7CDA}">
      <dgm:prSet/>
      <dgm:spPr/>
      <dgm:t>
        <a:bodyPr/>
        <a:lstStyle/>
        <a:p>
          <a:endParaRPr lang="en-US"/>
        </a:p>
      </dgm:t>
    </dgm:pt>
    <dgm:pt modelId="{5C2EC49A-F2FD-499A-B88B-A930B7BD7B5B}">
      <dgm:prSet phldr="0"/>
      <dgm:spPr/>
      <dgm:t>
        <a:bodyPr/>
        <a:lstStyle/>
        <a:p>
          <a:r>
            <a:rPr lang="en-US" dirty="0"/>
            <a:t>Plan for Next School Year</a:t>
          </a:r>
        </a:p>
      </dgm:t>
    </dgm:pt>
    <dgm:pt modelId="{CE008189-DDD4-484E-9B70-5E74C47DB389}" type="parTrans" cxnId="{218C38F7-3B55-4464-8FF3-2265E6C516E8}">
      <dgm:prSet/>
      <dgm:spPr/>
      <dgm:t>
        <a:bodyPr/>
        <a:lstStyle/>
        <a:p>
          <a:endParaRPr lang="en-US"/>
        </a:p>
      </dgm:t>
    </dgm:pt>
    <dgm:pt modelId="{C6DEF534-94CE-42C3-A2EA-83F8307BFEA7}" type="sibTrans" cxnId="{218C38F7-3B55-4464-8FF3-2265E6C516E8}">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custLinFactNeighborX="13257" custLinFactNeighborY="-11380">
        <dgm:presLayoutVars>
          <dgm:bulletEnabled val="1"/>
        </dgm:presLayoutVars>
      </dgm:prSet>
      <dgm:spPr>
        <a:prstGeom prst="roundRect">
          <a:avLst/>
        </a:prstGeom>
      </dgm:spPr>
    </dgm:pt>
    <dgm:pt modelId="{0F8B5109-A700-40FC-83FB-E996F722F2D1}" type="pres">
      <dgm:prSet presAssocID="{A56CA20B-A5A4-794C-8325-DEE151C474F6}" presName="spaceBetweenRectangles" presStyleCnt="0"/>
      <dgm:spPr/>
    </dgm:pt>
    <dgm:pt modelId="{1DDA7820-CEDB-43F8-929F-05C0C094ABDF}" type="pres">
      <dgm:prSet presAssocID="{48F713D6-874B-4E4C-BED0-4C17EA4E5A75}" presName="parentLin" presStyleCnt="0"/>
      <dgm:spPr/>
    </dgm:pt>
    <dgm:pt modelId="{91A45FB9-D643-4EC7-A3FE-E909C5D2E3AF}" type="pres">
      <dgm:prSet presAssocID="{48F713D6-874B-4E4C-BED0-4C17EA4E5A75}" presName="parentLeftMargin" presStyleLbl="node1" presStyleIdx="0" presStyleCnt="2"/>
      <dgm:spPr/>
    </dgm:pt>
    <dgm:pt modelId="{27BA0B13-9403-4E5C-8C38-E6D7FA360A9C}" type="pres">
      <dgm:prSet presAssocID="{48F713D6-874B-4E4C-BED0-4C17EA4E5A75}" presName="parentText" presStyleLbl="node1" presStyleIdx="1" presStyleCnt="2">
        <dgm:presLayoutVars>
          <dgm:chMax val="0"/>
          <dgm:bulletEnabled val="1"/>
        </dgm:presLayoutVars>
      </dgm:prSet>
      <dgm:spPr/>
    </dgm:pt>
    <dgm:pt modelId="{5A219145-643A-48D5-8715-DD883AFD48BA}" type="pres">
      <dgm:prSet presAssocID="{48F713D6-874B-4E4C-BED0-4C17EA4E5A75}" presName="negativeSpace" presStyleCnt="0"/>
      <dgm:spPr/>
    </dgm:pt>
    <dgm:pt modelId="{419FF8E0-9354-4FF6-940C-6908CE5AA529}" type="pres">
      <dgm:prSet presAssocID="{48F713D6-874B-4E4C-BED0-4C17EA4E5A75}" presName="childText" presStyleLbl="conFgAcc1" presStyleIdx="1" presStyleCnt="2">
        <dgm:presLayoutVars>
          <dgm:bulletEnabled val="1"/>
        </dgm:presLayoutVars>
      </dgm:prSet>
      <dgm:spPr/>
    </dgm:pt>
  </dgm:ptLst>
  <dgm:cxnLst>
    <dgm:cxn modelId="{2DBA7F0C-D250-4986-AEFE-0D85992077D5}" type="presOf" srcId="{449EAE09-B1E4-46F7-8296-A7611933C8AA}" destId="{419FF8E0-9354-4FF6-940C-6908CE5AA529}" srcOrd="0" destOrd="1" presId="urn:microsoft.com/office/officeart/2005/8/layout/list1"/>
    <dgm:cxn modelId="{DC06CA2E-62B2-4ADC-8A51-10ED4E7E7CDA}" srcId="{48F713D6-874B-4E4C-BED0-4C17EA4E5A75}" destId="{449EAE09-B1E4-46F7-8296-A7611933C8AA}" srcOrd="1" destOrd="0" parTransId="{278C02E3-97BA-4977-8F7D-1BEE83285C53}" sibTransId="{3CCB1A23-CC17-4F1D-A6C2-FF74248E24E6}"/>
    <dgm:cxn modelId="{D36C1334-399B-CD40-BF74-86DFA35FC18E}" srcId="{48F713D6-874B-4E4C-BED0-4C17EA4E5A75}" destId="{52D8E2F3-0364-9447-8045-B50D84D1A3C5}" srcOrd="0" destOrd="0" parTransId="{3BBB15D3-0673-B54F-869A-83E10D81859F}" sibTransId="{E665E21A-FA48-9F4E-A7F3-4B9DE7B62FDE}"/>
    <dgm:cxn modelId="{A0FAE23B-B343-3A4D-91DD-1F76913E9CED}" srcId="{05D97896-9045-6849-A71D-8E42F9CC8889}" destId="{5FFD0A91-C68A-E445-930E-0D5BD76334B9}" srcOrd="1" destOrd="0" parTransId="{E29CBCA0-ADA5-0F4A-AF0A-07A21D005BB3}" sibTransId="{16212976-C62E-3440-B3F9-9DB10B9E6A0E}"/>
    <dgm:cxn modelId="{DB02D542-81B2-4EE0-B5E6-1B2ADEFADD6E}" type="presOf" srcId="{5C2EC49A-F2FD-499A-B88B-A930B7BD7B5B}" destId="{419FF8E0-9354-4FF6-940C-6908CE5AA529}" srcOrd="0" destOrd="2" presId="urn:microsoft.com/office/officeart/2005/8/layout/list1"/>
    <dgm:cxn modelId="{01BFC14B-1137-401F-B890-844819F772C1}" type="presOf" srcId="{05D97896-9045-6849-A71D-8E42F9CC8889}" destId="{FDC1BDC8-9000-5F46-8ACC-75AD0D32A6E6}" srcOrd="1" destOrd="0" presId="urn:microsoft.com/office/officeart/2005/8/layout/list1"/>
    <dgm:cxn modelId="{64CD1552-14D3-0240-BE13-DC3365155DF1}" srcId="{05D97896-9045-6849-A71D-8E42F9CC8889}" destId="{B5808C49-E0DE-7542-B5D0-D9EC2E960C7D}" srcOrd="0" destOrd="0" parTransId="{ED57B4FE-9BC4-6B43-83D1-815C64E0A98F}" sibTransId="{940E4135-6CB1-834A-9E54-009269C18648}"/>
    <dgm:cxn modelId="{3507DC74-BB1A-3747-A4EB-3A2F2AFF0C2A}" type="presOf" srcId="{139B28B7-98AE-2442-8242-E675E9F54483}" destId="{107712AD-F0E7-8045-90F3-AA033147F7E7}" srcOrd="0" destOrd="0" presId="urn:microsoft.com/office/officeart/2005/8/layout/list1"/>
    <dgm:cxn modelId="{F8426CAE-A06F-4890-9D25-77616BD05ABD}" type="presOf" srcId="{05D97896-9045-6849-A71D-8E42F9CC8889}" destId="{F5E844B0-FBE2-CC45-AE3A-9A7227D8BDE8}" srcOrd="0" destOrd="0" presId="urn:microsoft.com/office/officeart/2005/8/layout/list1"/>
    <dgm:cxn modelId="{644360BA-2233-4FBA-A4AE-E1177F1DE492}" type="presOf" srcId="{48F713D6-874B-4E4C-BED0-4C17EA4E5A75}" destId="{27BA0B13-9403-4E5C-8C38-E6D7FA360A9C}" srcOrd="1" destOrd="0" presId="urn:microsoft.com/office/officeart/2005/8/layout/list1"/>
    <dgm:cxn modelId="{F9E881C8-41D6-4D57-BBC2-F64ACD486C77}" type="presOf" srcId="{5FFD0A91-C68A-E445-930E-0D5BD76334B9}" destId="{CE8F6958-B957-B144-A963-026AA1D9ABDB}" srcOrd="0" destOrd="1"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A950C5D2-0539-4760-BCA0-B3E781FF31A0}" type="presOf" srcId="{52D8E2F3-0364-9447-8045-B50D84D1A3C5}" destId="{419FF8E0-9354-4FF6-940C-6908CE5AA529}" srcOrd="0" destOrd="0" presId="urn:microsoft.com/office/officeart/2005/8/layout/list1"/>
    <dgm:cxn modelId="{67EDE6D2-41F2-4B48-BF69-5BC6B91D9E59}" srcId="{139B28B7-98AE-2442-8242-E675E9F54483}" destId="{05D97896-9045-6849-A71D-8E42F9CC8889}" srcOrd="0" destOrd="0" parTransId="{4FBC8B93-D39B-3A4A-9834-938935DE30F6}" sibTransId="{A56CA20B-A5A4-794C-8325-DEE151C474F6}"/>
    <dgm:cxn modelId="{2FE003E8-EED1-4287-BB71-0C3957BD9269}" type="presOf" srcId="{B5808C49-E0DE-7542-B5D0-D9EC2E960C7D}" destId="{CE8F6958-B957-B144-A963-026AA1D9ABDB}" srcOrd="0" destOrd="0" presId="urn:microsoft.com/office/officeart/2005/8/layout/list1"/>
    <dgm:cxn modelId="{6ECF69F5-DBB0-4F24-AFCE-CF21816F0B80}" type="presOf" srcId="{48F713D6-874B-4E4C-BED0-4C17EA4E5A75}" destId="{91A45FB9-D643-4EC7-A3FE-E909C5D2E3AF}" srcOrd="0" destOrd="0" presId="urn:microsoft.com/office/officeart/2005/8/layout/list1"/>
    <dgm:cxn modelId="{218C38F7-3B55-4464-8FF3-2265E6C516E8}" srcId="{48F713D6-874B-4E4C-BED0-4C17EA4E5A75}" destId="{5C2EC49A-F2FD-499A-B88B-A930B7BD7B5B}" srcOrd="2" destOrd="0" parTransId="{CE008189-DDD4-484E-9B70-5E74C47DB389}" sibTransId="{C6DEF534-94CE-42C3-A2EA-83F8307BFEA7}"/>
    <dgm:cxn modelId="{9B1354CE-3037-4C16-83ED-5D9EDF9B93C9}" type="presParOf" srcId="{107712AD-F0E7-8045-90F3-AA033147F7E7}" destId="{AEE58E27-7A3D-3149-A45C-4417D970092C}" srcOrd="0" destOrd="0" presId="urn:microsoft.com/office/officeart/2005/8/layout/list1"/>
    <dgm:cxn modelId="{905CDEE3-C116-4015-857C-CBD939C7433E}" type="presParOf" srcId="{AEE58E27-7A3D-3149-A45C-4417D970092C}" destId="{F5E844B0-FBE2-CC45-AE3A-9A7227D8BDE8}" srcOrd="0" destOrd="0" presId="urn:microsoft.com/office/officeart/2005/8/layout/list1"/>
    <dgm:cxn modelId="{3675AAF0-7A32-415D-82DB-88D9B1D24A1A}" type="presParOf" srcId="{AEE58E27-7A3D-3149-A45C-4417D970092C}" destId="{FDC1BDC8-9000-5F46-8ACC-75AD0D32A6E6}" srcOrd="1" destOrd="0" presId="urn:microsoft.com/office/officeart/2005/8/layout/list1"/>
    <dgm:cxn modelId="{C5C78976-20D4-4D87-8E3A-D4D763986BA3}" type="presParOf" srcId="{107712AD-F0E7-8045-90F3-AA033147F7E7}" destId="{4D8D5426-E3C7-C946-98DF-E74BE964C2E2}" srcOrd="1" destOrd="0" presId="urn:microsoft.com/office/officeart/2005/8/layout/list1"/>
    <dgm:cxn modelId="{1D61541D-534B-420B-B4F0-A9B68B734041}" type="presParOf" srcId="{107712AD-F0E7-8045-90F3-AA033147F7E7}" destId="{CE8F6958-B957-B144-A963-026AA1D9ABDB}" srcOrd="2" destOrd="0" presId="urn:microsoft.com/office/officeart/2005/8/layout/list1"/>
    <dgm:cxn modelId="{664CD3EA-A045-4B59-B16C-4F65E75987C2}" type="presParOf" srcId="{107712AD-F0E7-8045-90F3-AA033147F7E7}" destId="{0F8B5109-A700-40FC-83FB-E996F722F2D1}" srcOrd="3" destOrd="0" presId="urn:microsoft.com/office/officeart/2005/8/layout/list1"/>
    <dgm:cxn modelId="{DB2FD943-B57E-4111-BFB5-93968A6BBB42}" type="presParOf" srcId="{107712AD-F0E7-8045-90F3-AA033147F7E7}" destId="{1DDA7820-CEDB-43F8-929F-05C0C094ABDF}" srcOrd="4" destOrd="0" presId="urn:microsoft.com/office/officeart/2005/8/layout/list1"/>
    <dgm:cxn modelId="{5E2094AD-496C-42A5-954C-35E64C8663CC}" type="presParOf" srcId="{1DDA7820-CEDB-43F8-929F-05C0C094ABDF}" destId="{91A45FB9-D643-4EC7-A3FE-E909C5D2E3AF}" srcOrd="0" destOrd="0" presId="urn:microsoft.com/office/officeart/2005/8/layout/list1"/>
    <dgm:cxn modelId="{8CF28FD2-A803-4EEE-9565-291B44BCB752}" type="presParOf" srcId="{1DDA7820-CEDB-43F8-929F-05C0C094ABDF}" destId="{27BA0B13-9403-4E5C-8C38-E6D7FA360A9C}" srcOrd="1" destOrd="0" presId="urn:microsoft.com/office/officeart/2005/8/layout/list1"/>
    <dgm:cxn modelId="{5E538CC3-BD3A-42A1-BC02-CC16F88681C7}" type="presParOf" srcId="{107712AD-F0E7-8045-90F3-AA033147F7E7}" destId="{5A219145-643A-48D5-8715-DD883AFD48BA}" srcOrd="5" destOrd="0" presId="urn:microsoft.com/office/officeart/2005/8/layout/list1"/>
    <dgm:cxn modelId="{BBA51FCA-905E-47A0-A624-39A9DA1D9DFB}" type="presParOf" srcId="{107712AD-F0E7-8045-90F3-AA033147F7E7}" destId="{419FF8E0-9354-4FF6-940C-6908CE5AA52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4BA78FEB-521E-EC40-8820-524A96BF3770}" type="doc">
      <dgm:prSet loTypeId="urn:microsoft.com/office/officeart/2005/8/layout/equation2" loCatId="" qsTypeId="urn:microsoft.com/office/officeart/2005/8/quickstyle/simple1" qsCatId="simple" csTypeId="urn:microsoft.com/office/officeart/2005/8/colors/colorful3" csCatId="colorful" phldr="1"/>
      <dgm:spPr/>
    </dgm:pt>
    <dgm:pt modelId="{B578836C-67BB-1146-AB78-AAED7EBA7E39}">
      <dgm:prSet phldrT="[Text]" custT="1"/>
      <dgm:spPr/>
      <dgm:t>
        <a:bodyPr/>
        <a:lstStyle/>
        <a:p>
          <a:r>
            <a:rPr lang="en-US" sz="1500"/>
            <a:t>Explicit Training</a:t>
          </a:r>
        </a:p>
      </dgm:t>
    </dgm:pt>
    <dgm:pt modelId="{B304FFE7-3D9E-CD49-9E20-579CFE4D324A}" type="parTrans" cxnId="{2ED9247E-F770-C64A-90D1-EA50889ECE42}">
      <dgm:prSet/>
      <dgm:spPr/>
      <dgm:t>
        <a:bodyPr/>
        <a:lstStyle/>
        <a:p>
          <a:endParaRPr lang="en-US"/>
        </a:p>
      </dgm:t>
    </dgm:pt>
    <dgm:pt modelId="{BD9A130A-21CB-7244-857A-2695E1524A45}" type="sibTrans" cxnId="{2ED9247E-F770-C64A-90D1-EA50889ECE42}">
      <dgm:prSet/>
      <dgm:spPr>
        <a:solidFill>
          <a:schemeClr val="accent5">
            <a:lumMod val="75000"/>
          </a:schemeClr>
        </a:solidFill>
      </dgm:spPr>
      <dgm:t>
        <a:bodyPr/>
        <a:lstStyle/>
        <a:p>
          <a:pPr rtl="0"/>
          <a:endParaRPr lang="en-US"/>
        </a:p>
      </dgm:t>
    </dgm:pt>
    <dgm:pt modelId="{C1AF5489-93AA-874B-984E-5BA48872AFE6}">
      <dgm:prSet phldrT="[Text]" custT="1"/>
      <dgm:spPr>
        <a:solidFill>
          <a:schemeClr val="accent6"/>
        </a:solidFill>
      </dgm:spPr>
      <dgm:t>
        <a:bodyPr/>
        <a:lstStyle/>
        <a:p>
          <a:r>
            <a:rPr lang="en-US" sz="1500"/>
            <a:t>Coaching &amp; Prompting</a:t>
          </a:r>
        </a:p>
      </dgm:t>
    </dgm:pt>
    <dgm:pt modelId="{2E69DD3E-A18F-0F41-8CD4-076B77B3DC91}" type="parTrans" cxnId="{21C44A84-EB7A-C94A-B0C3-2EFF149CD644}">
      <dgm:prSet/>
      <dgm:spPr/>
      <dgm:t>
        <a:bodyPr/>
        <a:lstStyle/>
        <a:p>
          <a:endParaRPr lang="en-US"/>
        </a:p>
      </dgm:t>
    </dgm:pt>
    <dgm:pt modelId="{BE31F583-05EF-A143-BFC0-64E05802EB6D}" type="sibTrans" cxnId="{21C44A84-EB7A-C94A-B0C3-2EFF149CD644}">
      <dgm:prSet/>
      <dgm:spPr/>
      <dgm:t>
        <a:bodyPr/>
        <a:lstStyle/>
        <a:p>
          <a:endParaRPr lang="en-US"/>
        </a:p>
      </dgm:t>
    </dgm:pt>
    <dgm:pt modelId="{2D0C3F73-4668-6440-82BD-191935C24765}">
      <dgm:prSet phldrT="[Text]" custT="1"/>
      <dgm:spPr>
        <a:solidFill>
          <a:schemeClr val="accent5">
            <a:lumMod val="75000"/>
          </a:schemeClr>
        </a:solidFill>
      </dgm:spPr>
      <dgm:t>
        <a:bodyPr/>
        <a:lstStyle/>
        <a:p>
          <a:r>
            <a:rPr lang="en-US" sz="1500"/>
            <a:t>Performance Feedback</a:t>
          </a:r>
        </a:p>
      </dgm:t>
    </dgm:pt>
    <dgm:pt modelId="{8E1B1FE5-1EBE-C94B-93D0-5964B7356932}" type="parTrans" cxnId="{244B44D0-7732-324D-AD21-69F84AB22356}">
      <dgm:prSet/>
      <dgm:spPr/>
      <dgm:t>
        <a:bodyPr/>
        <a:lstStyle/>
        <a:p>
          <a:endParaRPr lang="en-US"/>
        </a:p>
      </dgm:t>
    </dgm:pt>
    <dgm:pt modelId="{4E16F66F-179D-4848-8AD3-FB8D649A8841}" type="sibTrans" cxnId="{244B44D0-7732-324D-AD21-69F84AB22356}">
      <dgm:prSet/>
      <dgm:spPr/>
      <dgm:t>
        <a:bodyPr/>
        <a:lstStyle/>
        <a:p>
          <a:endParaRPr lang="en-US"/>
        </a:p>
      </dgm:t>
    </dgm:pt>
    <dgm:pt modelId="{544CF862-D86F-E744-B9B6-224D29ABF0D7}">
      <dgm:prSet phldrT="[Text]"/>
      <dgm:spPr/>
      <dgm:t>
        <a:bodyPr/>
        <a:lstStyle/>
        <a:p>
          <a:r>
            <a:rPr lang="en-US" b="1"/>
            <a:t>Desired Outcomes</a:t>
          </a:r>
        </a:p>
      </dgm:t>
    </dgm:pt>
    <dgm:pt modelId="{2C5229A4-742B-A145-AD18-61F7F89F255D}" type="parTrans" cxnId="{E553A46F-4681-524B-B497-CEB4D5DC8E4E}">
      <dgm:prSet/>
      <dgm:spPr/>
      <dgm:t>
        <a:bodyPr/>
        <a:lstStyle/>
        <a:p>
          <a:endParaRPr lang="en-US"/>
        </a:p>
      </dgm:t>
    </dgm:pt>
    <dgm:pt modelId="{0FF0D2A8-B58C-2C47-BFE0-98A36F853EE5}" type="sibTrans" cxnId="{E553A46F-4681-524B-B497-CEB4D5DC8E4E}">
      <dgm:prSet/>
      <dgm:spPr/>
      <dgm:t>
        <a:bodyPr/>
        <a:lstStyle/>
        <a:p>
          <a:endParaRPr lang="en-US"/>
        </a:p>
      </dgm:t>
    </dgm:pt>
    <dgm:pt modelId="{9DFF7C35-05EC-8844-B3EA-448E833120CF}" type="pres">
      <dgm:prSet presAssocID="{4BA78FEB-521E-EC40-8820-524A96BF3770}" presName="Name0" presStyleCnt="0">
        <dgm:presLayoutVars>
          <dgm:dir/>
          <dgm:resizeHandles val="exact"/>
        </dgm:presLayoutVars>
      </dgm:prSet>
      <dgm:spPr/>
    </dgm:pt>
    <dgm:pt modelId="{05555C27-35B3-2043-AE83-74CF656D3501}" type="pres">
      <dgm:prSet presAssocID="{4BA78FEB-521E-EC40-8820-524A96BF3770}" presName="vNodes" presStyleCnt="0"/>
      <dgm:spPr/>
    </dgm:pt>
    <dgm:pt modelId="{5B7B6640-ED4F-A74C-BC90-D611773AB19D}" type="pres">
      <dgm:prSet presAssocID="{B578836C-67BB-1146-AB78-AAED7EBA7E39}" presName="node" presStyleLbl="node1" presStyleIdx="0" presStyleCnt="4" custScaleX="216235" custScaleY="177754">
        <dgm:presLayoutVars>
          <dgm:bulletEnabled val="1"/>
        </dgm:presLayoutVars>
      </dgm:prSet>
      <dgm:spPr/>
    </dgm:pt>
    <dgm:pt modelId="{C5E4770B-140C-D347-AF22-FBF92437FC54}" type="pres">
      <dgm:prSet presAssocID="{BD9A130A-21CB-7244-857A-2695E1524A45}" presName="spacerT" presStyleCnt="0"/>
      <dgm:spPr/>
    </dgm:pt>
    <dgm:pt modelId="{CCC59B5E-4489-9F40-8EEC-6A162461EAA4}" type="pres">
      <dgm:prSet presAssocID="{BD9A130A-21CB-7244-857A-2695E1524A45}" presName="sibTrans" presStyleLbl="sibTrans2D1" presStyleIdx="0" presStyleCnt="3"/>
      <dgm:spPr/>
    </dgm:pt>
    <dgm:pt modelId="{AAC22819-1710-0546-A001-4D74A3F3A8B7}" type="pres">
      <dgm:prSet presAssocID="{BD9A130A-21CB-7244-857A-2695E1524A45}" presName="spacerB" presStyleCnt="0"/>
      <dgm:spPr/>
    </dgm:pt>
    <dgm:pt modelId="{B024897B-BD1E-8E4D-97ED-E6D203643015}" type="pres">
      <dgm:prSet presAssocID="{C1AF5489-93AA-874B-984E-5BA48872AFE6}" presName="node" presStyleLbl="node1" presStyleIdx="1" presStyleCnt="4" custScaleX="226411" custScaleY="168522">
        <dgm:presLayoutVars>
          <dgm:bulletEnabled val="1"/>
        </dgm:presLayoutVars>
      </dgm:prSet>
      <dgm:spPr/>
    </dgm:pt>
    <dgm:pt modelId="{FE10758F-35BE-7A47-81D2-783C2FFB844F}" type="pres">
      <dgm:prSet presAssocID="{BE31F583-05EF-A143-BFC0-64E05802EB6D}" presName="spacerT" presStyleCnt="0"/>
      <dgm:spPr/>
    </dgm:pt>
    <dgm:pt modelId="{29FB2C46-9A08-E244-947D-D771B62AC9F6}" type="pres">
      <dgm:prSet presAssocID="{BE31F583-05EF-A143-BFC0-64E05802EB6D}" presName="sibTrans" presStyleLbl="sibTrans2D1" presStyleIdx="1" presStyleCnt="3"/>
      <dgm:spPr/>
    </dgm:pt>
    <dgm:pt modelId="{F4EE8E48-028D-A04D-B3BF-6076EDCB3D6C}" type="pres">
      <dgm:prSet presAssocID="{BE31F583-05EF-A143-BFC0-64E05802EB6D}" presName="spacerB" presStyleCnt="0"/>
      <dgm:spPr/>
    </dgm:pt>
    <dgm:pt modelId="{010EF156-E62E-3646-A964-4A73C6441043}" type="pres">
      <dgm:prSet presAssocID="{2D0C3F73-4668-6440-82BD-191935C24765}" presName="node" presStyleLbl="node1" presStyleIdx="2" presStyleCnt="4" custScaleX="227100" custScaleY="176013">
        <dgm:presLayoutVars>
          <dgm:bulletEnabled val="1"/>
        </dgm:presLayoutVars>
      </dgm:prSet>
      <dgm:spPr/>
    </dgm:pt>
    <dgm:pt modelId="{3359ED9D-44B4-F649-9D46-CE493B1F4177}" type="pres">
      <dgm:prSet presAssocID="{4BA78FEB-521E-EC40-8820-524A96BF3770}" presName="sibTransLast" presStyleLbl="sibTrans2D1" presStyleIdx="2" presStyleCnt="3"/>
      <dgm:spPr/>
    </dgm:pt>
    <dgm:pt modelId="{5F998021-814B-4442-BAB3-E3BE230E4A33}" type="pres">
      <dgm:prSet presAssocID="{4BA78FEB-521E-EC40-8820-524A96BF3770}" presName="connectorText" presStyleLbl="sibTrans2D1" presStyleIdx="2" presStyleCnt="3"/>
      <dgm:spPr/>
    </dgm:pt>
    <dgm:pt modelId="{459980B2-E073-D445-9CE7-073DFED96CFB}" type="pres">
      <dgm:prSet presAssocID="{4BA78FEB-521E-EC40-8820-524A96BF3770}" presName="lastNode" presStyleLbl="node1" presStyleIdx="3" presStyleCnt="4" custScaleX="150851" custScaleY="125062">
        <dgm:presLayoutVars>
          <dgm:bulletEnabled val="1"/>
        </dgm:presLayoutVars>
      </dgm:prSet>
      <dgm:spPr/>
    </dgm:pt>
  </dgm:ptLst>
  <dgm:cxnLst>
    <dgm:cxn modelId="{6CFCB20A-4FE0-9D4A-8399-A6CBA0211537}" type="presOf" srcId="{4BA78FEB-521E-EC40-8820-524A96BF3770}" destId="{9DFF7C35-05EC-8844-B3EA-448E833120CF}" srcOrd="0" destOrd="0" presId="urn:microsoft.com/office/officeart/2005/8/layout/equation2"/>
    <dgm:cxn modelId="{6DD2572A-D7F0-1D4B-B6BA-49C31A690ACB}" type="presOf" srcId="{4E16F66F-179D-4848-8AD3-FB8D649A8841}" destId="{5F998021-814B-4442-BAB3-E3BE230E4A33}" srcOrd="1" destOrd="0" presId="urn:microsoft.com/office/officeart/2005/8/layout/equation2"/>
    <dgm:cxn modelId="{D2A16E58-D31E-2E47-A4DB-79538BEDACC3}" type="presOf" srcId="{4E16F66F-179D-4848-8AD3-FB8D649A8841}" destId="{3359ED9D-44B4-F649-9D46-CE493B1F4177}" srcOrd="0" destOrd="0" presId="urn:microsoft.com/office/officeart/2005/8/layout/equation2"/>
    <dgm:cxn modelId="{FAB3AC5F-3F70-1341-B1A4-975C062A6343}" type="presOf" srcId="{B578836C-67BB-1146-AB78-AAED7EBA7E39}" destId="{5B7B6640-ED4F-A74C-BC90-D611773AB19D}" srcOrd="0" destOrd="0" presId="urn:microsoft.com/office/officeart/2005/8/layout/equation2"/>
    <dgm:cxn modelId="{E553A46F-4681-524B-B497-CEB4D5DC8E4E}" srcId="{4BA78FEB-521E-EC40-8820-524A96BF3770}" destId="{544CF862-D86F-E744-B9B6-224D29ABF0D7}" srcOrd="3" destOrd="0" parTransId="{2C5229A4-742B-A145-AD18-61F7F89F255D}" sibTransId="{0FF0D2A8-B58C-2C47-BFE0-98A36F853EE5}"/>
    <dgm:cxn modelId="{2ED9247E-F770-C64A-90D1-EA50889ECE42}" srcId="{4BA78FEB-521E-EC40-8820-524A96BF3770}" destId="{B578836C-67BB-1146-AB78-AAED7EBA7E39}" srcOrd="0" destOrd="0" parTransId="{B304FFE7-3D9E-CD49-9E20-579CFE4D324A}" sibTransId="{BD9A130A-21CB-7244-857A-2695E1524A45}"/>
    <dgm:cxn modelId="{21C44A84-EB7A-C94A-B0C3-2EFF149CD644}" srcId="{4BA78FEB-521E-EC40-8820-524A96BF3770}" destId="{C1AF5489-93AA-874B-984E-5BA48872AFE6}" srcOrd="1" destOrd="0" parTransId="{2E69DD3E-A18F-0F41-8CD4-076B77B3DC91}" sibTransId="{BE31F583-05EF-A143-BFC0-64E05802EB6D}"/>
    <dgm:cxn modelId="{0D5DFE8F-F521-6049-92BC-C5BFAF1DDA3A}" type="presOf" srcId="{C1AF5489-93AA-874B-984E-5BA48872AFE6}" destId="{B024897B-BD1E-8E4D-97ED-E6D203643015}" srcOrd="0" destOrd="0" presId="urn:microsoft.com/office/officeart/2005/8/layout/equation2"/>
    <dgm:cxn modelId="{5B8529B1-3652-0741-81D5-3EE2B1E1162B}" type="presOf" srcId="{544CF862-D86F-E744-B9B6-224D29ABF0D7}" destId="{459980B2-E073-D445-9CE7-073DFED96CFB}" srcOrd="0" destOrd="0" presId="urn:microsoft.com/office/officeart/2005/8/layout/equation2"/>
    <dgm:cxn modelId="{CEEA9EBD-78CF-5041-9B29-73060FD806D9}" type="presOf" srcId="{BD9A130A-21CB-7244-857A-2695E1524A45}" destId="{CCC59B5E-4489-9F40-8EEC-6A162461EAA4}" srcOrd="0" destOrd="0" presId="urn:microsoft.com/office/officeart/2005/8/layout/equation2"/>
    <dgm:cxn modelId="{04B47CC3-0C7A-5949-A72B-9810EBD86794}" type="presOf" srcId="{2D0C3F73-4668-6440-82BD-191935C24765}" destId="{010EF156-E62E-3646-A964-4A73C6441043}" srcOrd="0" destOrd="0" presId="urn:microsoft.com/office/officeart/2005/8/layout/equation2"/>
    <dgm:cxn modelId="{244B44D0-7732-324D-AD21-69F84AB22356}" srcId="{4BA78FEB-521E-EC40-8820-524A96BF3770}" destId="{2D0C3F73-4668-6440-82BD-191935C24765}" srcOrd="2" destOrd="0" parTransId="{8E1B1FE5-1EBE-C94B-93D0-5964B7356932}" sibTransId="{4E16F66F-179D-4848-8AD3-FB8D649A8841}"/>
    <dgm:cxn modelId="{D99593FB-88B9-F949-99BB-D19B74A777A7}" type="presOf" srcId="{BE31F583-05EF-A143-BFC0-64E05802EB6D}" destId="{29FB2C46-9A08-E244-947D-D771B62AC9F6}" srcOrd="0" destOrd="0" presId="urn:microsoft.com/office/officeart/2005/8/layout/equation2"/>
    <dgm:cxn modelId="{9A094A86-8C46-7B48-BADB-12048DEFFF05}" type="presParOf" srcId="{9DFF7C35-05EC-8844-B3EA-448E833120CF}" destId="{05555C27-35B3-2043-AE83-74CF656D3501}" srcOrd="0" destOrd="0" presId="urn:microsoft.com/office/officeart/2005/8/layout/equation2"/>
    <dgm:cxn modelId="{108458B7-DD2B-4040-9686-CEEE67EEF78E}" type="presParOf" srcId="{05555C27-35B3-2043-AE83-74CF656D3501}" destId="{5B7B6640-ED4F-A74C-BC90-D611773AB19D}" srcOrd="0" destOrd="0" presId="urn:microsoft.com/office/officeart/2005/8/layout/equation2"/>
    <dgm:cxn modelId="{D5CA4D7E-E817-9C42-A1C5-E284B87DCD8E}" type="presParOf" srcId="{05555C27-35B3-2043-AE83-74CF656D3501}" destId="{C5E4770B-140C-D347-AF22-FBF92437FC54}" srcOrd="1" destOrd="0" presId="urn:microsoft.com/office/officeart/2005/8/layout/equation2"/>
    <dgm:cxn modelId="{EE52A580-EF2C-7D4E-8172-65ED6324A107}" type="presParOf" srcId="{05555C27-35B3-2043-AE83-74CF656D3501}" destId="{CCC59B5E-4489-9F40-8EEC-6A162461EAA4}" srcOrd="2" destOrd="0" presId="urn:microsoft.com/office/officeart/2005/8/layout/equation2"/>
    <dgm:cxn modelId="{3D432C66-087C-8F40-BBAA-93DA8A04031B}" type="presParOf" srcId="{05555C27-35B3-2043-AE83-74CF656D3501}" destId="{AAC22819-1710-0546-A001-4D74A3F3A8B7}" srcOrd="3" destOrd="0" presId="urn:microsoft.com/office/officeart/2005/8/layout/equation2"/>
    <dgm:cxn modelId="{494849EF-5F4A-A746-B1CD-BEB3E192C863}" type="presParOf" srcId="{05555C27-35B3-2043-AE83-74CF656D3501}" destId="{B024897B-BD1E-8E4D-97ED-E6D203643015}" srcOrd="4" destOrd="0" presId="urn:microsoft.com/office/officeart/2005/8/layout/equation2"/>
    <dgm:cxn modelId="{5F20933A-2949-9E47-AAA6-AC7F3BBDEECB}" type="presParOf" srcId="{05555C27-35B3-2043-AE83-74CF656D3501}" destId="{FE10758F-35BE-7A47-81D2-783C2FFB844F}" srcOrd="5" destOrd="0" presId="urn:microsoft.com/office/officeart/2005/8/layout/equation2"/>
    <dgm:cxn modelId="{E963F8E6-0439-4640-8BC6-97024758714A}" type="presParOf" srcId="{05555C27-35B3-2043-AE83-74CF656D3501}" destId="{29FB2C46-9A08-E244-947D-D771B62AC9F6}" srcOrd="6" destOrd="0" presId="urn:microsoft.com/office/officeart/2005/8/layout/equation2"/>
    <dgm:cxn modelId="{32992E95-63F3-0449-9A5D-E8FC9A3A5A38}" type="presParOf" srcId="{05555C27-35B3-2043-AE83-74CF656D3501}" destId="{F4EE8E48-028D-A04D-B3BF-6076EDCB3D6C}" srcOrd="7" destOrd="0" presId="urn:microsoft.com/office/officeart/2005/8/layout/equation2"/>
    <dgm:cxn modelId="{D40CB0FD-7A5A-0943-8481-7C67160C309E}" type="presParOf" srcId="{05555C27-35B3-2043-AE83-74CF656D3501}" destId="{010EF156-E62E-3646-A964-4A73C6441043}" srcOrd="8" destOrd="0" presId="urn:microsoft.com/office/officeart/2005/8/layout/equation2"/>
    <dgm:cxn modelId="{EE83CE94-AE14-B34C-A7DB-0AB6102D997B}" type="presParOf" srcId="{9DFF7C35-05EC-8844-B3EA-448E833120CF}" destId="{3359ED9D-44B4-F649-9D46-CE493B1F4177}" srcOrd="1" destOrd="0" presId="urn:microsoft.com/office/officeart/2005/8/layout/equation2"/>
    <dgm:cxn modelId="{8429070B-86B6-1048-BE7E-0B4A7C67A929}" type="presParOf" srcId="{3359ED9D-44B4-F649-9D46-CE493B1F4177}" destId="{5F998021-814B-4442-BAB3-E3BE230E4A33}" srcOrd="0" destOrd="0" presId="urn:microsoft.com/office/officeart/2005/8/layout/equation2"/>
    <dgm:cxn modelId="{43F69168-A79D-884F-8CEE-A2D228D2B62D}" type="presParOf" srcId="{9DFF7C35-05EC-8844-B3EA-448E833120CF}" destId="{459980B2-E073-D445-9CE7-073DFED96CFB}"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69E8ED-811D-364A-ABA4-17E5FDD10948}"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5AF8E489-DD35-3443-890D-895F93C91714}">
      <dgm:prSet phldrT="[Text]" custT="1"/>
      <dgm:spPr/>
      <dgm:t>
        <a:bodyPr/>
        <a:lstStyle/>
        <a:p>
          <a:r>
            <a:rPr lang="en-US" sz="2000" dirty="0"/>
            <a:t>What is Your Current Implementation Level?</a:t>
          </a:r>
        </a:p>
      </dgm:t>
    </dgm:pt>
    <dgm:pt modelId="{85E319A3-225A-2645-B46F-0A016C55D27F}" type="parTrans" cxnId="{7D9934CA-BA27-284F-9C15-E24CBA5161FF}">
      <dgm:prSet/>
      <dgm:spPr/>
      <dgm:t>
        <a:bodyPr/>
        <a:lstStyle/>
        <a:p>
          <a:endParaRPr lang="en-US"/>
        </a:p>
      </dgm:t>
    </dgm:pt>
    <dgm:pt modelId="{C1E55087-5AF3-1346-8AFA-05CB6E17D0FA}" type="sibTrans" cxnId="{7D9934CA-BA27-284F-9C15-E24CBA5161FF}">
      <dgm:prSet/>
      <dgm:spPr/>
      <dgm:t>
        <a:bodyPr/>
        <a:lstStyle/>
        <a:p>
          <a:endParaRPr lang="en-US"/>
        </a:p>
      </dgm:t>
    </dgm:pt>
    <dgm:pt modelId="{97922C79-7D7F-3842-8BA3-BBEE437D7DD6}">
      <dgm:prSet phldrT="[Text]"/>
      <dgm:spPr/>
      <dgm:t>
        <a:bodyPr/>
        <a:lstStyle/>
        <a:p>
          <a:r>
            <a:rPr lang="en-US" dirty="0"/>
            <a:t>10 Getting Started Steps are </a:t>
          </a:r>
          <a:r>
            <a:rPr lang="en-US" b="1" dirty="0"/>
            <a:t>firmly in place</a:t>
          </a:r>
          <a:r>
            <a:rPr lang="en-US" dirty="0"/>
            <a:t> and have sustained this past year</a:t>
          </a:r>
        </a:p>
      </dgm:t>
    </dgm:pt>
    <dgm:pt modelId="{411DA5B9-0437-E944-851D-D53DE2D31D8E}" type="parTrans" cxnId="{F5E72D94-D838-ED47-BFC9-CBABEF483D4A}">
      <dgm:prSet/>
      <dgm:spPr/>
      <dgm:t>
        <a:bodyPr/>
        <a:lstStyle/>
        <a:p>
          <a:endParaRPr lang="en-US"/>
        </a:p>
      </dgm:t>
    </dgm:pt>
    <dgm:pt modelId="{C5925D1E-28ED-7C47-B55E-5549CD444F63}" type="sibTrans" cxnId="{F5E72D94-D838-ED47-BFC9-CBABEF483D4A}">
      <dgm:prSet/>
      <dgm:spPr/>
      <dgm:t>
        <a:bodyPr/>
        <a:lstStyle/>
        <a:p>
          <a:endParaRPr lang="en-US"/>
        </a:p>
      </dgm:t>
    </dgm:pt>
    <dgm:pt modelId="{81D6C4A4-3D2F-A248-900F-F59B0587A4FA}">
      <dgm:prSet phldrT="[Text]"/>
      <dgm:spPr/>
      <dgm:t>
        <a:bodyPr/>
        <a:lstStyle/>
        <a:p>
          <a:r>
            <a:rPr lang="en-US" dirty="0"/>
            <a:t>10 Getting Started Steps are </a:t>
          </a:r>
          <a:r>
            <a:rPr lang="en-US" b="1" dirty="0"/>
            <a:t>developed by the team but need to be introduced </a:t>
          </a:r>
          <a:r>
            <a:rPr lang="en-US" dirty="0"/>
            <a:t>to staff, students, and families </a:t>
          </a:r>
        </a:p>
      </dgm:t>
    </dgm:pt>
    <dgm:pt modelId="{6C3AD518-B1C7-D141-A885-816D72420039}" type="parTrans" cxnId="{A8FE3F23-A43D-194B-BCC0-2252892D1D5E}">
      <dgm:prSet/>
      <dgm:spPr/>
      <dgm:t>
        <a:bodyPr/>
        <a:lstStyle/>
        <a:p>
          <a:endParaRPr lang="en-US"/>
        </a:p>
      </dgm:t>
    </dgm:pt>
    <dgm:pt modelId="{C19E3656-E06E-7443-9778-FBDFE94EDA00}" type="sibTrans" cxnId="{A8FE3F23-A43D-194B-BCC0-2252892D1D5E}">
      <dgm:prSet/>
      <dgm:spPr/>
      <dgm:t>
        <a:bodyPr/>
        <a:lstStyle/>
        <a:p>
          <a:endParaRPr lang="en-US"/>
        </a:p>
      </dgm:t>
    </dgm:pt>
    <dgm:pt modelId="{830921B1-B5D3-F349-A3FD-6A948E6571C8}">
      <dgm:prSet phldrT="[Text]"/>
      <dgm:spPr/>
      <dgm:t>
        <a:bodyPr/>
        <a:lstStyle/>
        <a:p>
          <a:r>
            <a:rPr lang="en-US" b="1" dirty="0"/>
            <a:t>Plan </a:t>
          </a:r>
          <a:r>
            <a:rPr lang="en-US" dirty="0"/>
            <a:t>for a rollout in the fall </a:t>
          </a:r>
        </a:p>
      </dgm:t>
    </dgm:pt>
    <dgm:pt modelId="{11BEE504-F1D1-B44D-9079-79B9FD8113CE}" type="parTrans" cxnId="{0E59BD6F-6D8F-B34A-A272-02E4BAFCF68B}">
      <dgm:prSet/>
      <dgm:spPr/>
      <dgm:t>
        <a:bodyPr/>
        <a:lstStyle/>
        <a:p>
          <a:endParaRPr lang="en-US"/>
        </a:p>
      </dgm:t>
    </dgm:pt>
    <dgm:pt modelId="{350B766A-5A2F-9044-B865-24785B842ACC}" type="sibTrans" cxnId="{0E59BD6F-6D8F-B34A-A272-02E4BAFCF68B}">
      <dgm:prSet/>
      <dgm:spPr/>
      <dgm:t>
        <a:bodyPr/>
        <a:lstStyle/>
        <a:p>
          <a:endParaRPr lang="en-US"/>
        </a:p>
      </dgm:t>
    </dgm:pt>
    <dgm:pt modelId="{2A72435B-B5EC-5B43-ACDA-16432FE18E67}">
      <dgm:prSet/>
      <dgm:spPr/>
      <dgm:t>
        <a:bodyPr/>
        <a:lstStyle/>
        <a:p>
          <a:r>
            <a:rPr lang="en-US" b="1" dirty="0"/>
            <a:t>Identify </a:t>
          </a:r>
          <a:r>
            <a:rPr lang="en-US" dirty="0"/>
            <a:t>what worked well, adjust, and prepare for fall</a:t>
          </a:r>
        </a:p>
      </dgm:t>
    </dgm:pt>
    <dgm:pt modelId="{398A6B0B-45E6-054A-A7FC-97ED9ED615F5}" type="parTrans" cxnId="{CE1192D7-4192-0047-BFC0-AD447F578D5A}">
      <dgm:prSet/>
      <dgm:spPr/>
      <dgm:t>
        <a:bodyPr/>
        <a:lstStyle/>
        <a:p>
          <a:endParaRPr lang="en-US"/>
        </a:p>
      </dgm:t>
    </dgm:pt>
    <dgm:pt modelId="{CA7CA6BA-D785-DB40-B33A-42E05C244EF0}" type="sibTrans" cxnId="{CE1192D7-4192-0047-BFC0-AD447F578D5A}">
      <dgm:prSet/>
      <dgm:spPr/>
      <dgm:t>
        <a:bodyPr/>
        <a:lstStyle/>
        <a:p>
          <a:endParaRPr lang="en-US"/>
        </a:p>
      </dgm:t>
    </dgm:pt>
    <dgm:pt modelId="{E1837FC7-41AB-124A-BF32-71EF488C9360}">
      <dgm:prSet/>
      <dgm:spPr/>
      <dgm:t>
        <a:bodyPr/>
        <a:lstStyle/>
        <a:p>
          <a:r>
            <a:rPr lang="en-US" dirty="0"/>
            <a:t>10 Getting Started Steps are </a:t>
          </a:r>
          <a:r>
            <a:rPr lang="en-US" b="1" dirty="0"/>
            <a:t>being developed</a:t>
          </a:r>
          <a:r>
            <a:rPr lang="en-US" dirty="0"/>
            <a:t> by team</a:t>
          </a:r>
        </a:p>
      </dgm:t>
    </dgm:pt>
    <dgm:pt modelId="{B41D401A-9851-5242-BE8E-84AAE2BD75B7}" type="parTrans" cxnId="{01E590B8-AD41-9947-AA12-5728C51FD27D}">
      <dgm:prSet/>
      <dgm:spPr/>
      <dgm:t>
        <a:bodyPr/>
        <a:lstStyle/>
        <a:p>
          <a:endParaRPr lang="en-US"/>
        </a:p>
      </dgm:t>
    </dgm:pt>
    <dgm:pt modelId="{8AF9F9AF-5BCC-2F46-9877-585C2066A849}" type="sibTrans" cxnId="{01E590B8-AD41-9947-AA12-5728C51FD27D}">
      <dgm:prSet/>
      <dgm:spPr/>
      <dgm:t>
        <a:bodyPr/>
        <a:lstStyle/>
        <a:p>
          <a:endParaRPr lang="en-US"/>
        </a:p>
      </dgm:t>
    </dgm:pt>
    <dgm:pt modelId="{9E869243-5BAB-BF4A-A4A8-C0B1B5E4E463}">
      <dgm:prSet/>
      <dgm:spPr/>
      <dgm:t>
        <a:bodyPr/>
        <a:lstStyle/>
        <a:p>
          <a:r>
            <a:rPr lang="en-US" b="1" dirty="0"/>
            <a:t>Identify</a:t>
          </a:r>
          <a:r>
            <a:rPr lang="en-US" dirty="0"/>
            <a:t> what areas need to be developed and delegate tasks</a:t>
          </a:r>
        </a:p>
      </dgm:t>
    </dgm:pt>
    <dgm:pt modelId="{9CB9B51A-FC56-6D44-A715-C212CD5E0C5A}" type="parTrans" cxnId="{C2D2D149-6CDB-AD4D-97E5-277FE00F1A5C}">
      <dgm:prSet/>
      <dgm:spPr/>
      <dgm:t>
        <a:bodyPr/>
        <a:lstStyle/>
        <a:p>
          <a:endParaRPr lang="en-US"/>
        </a:p>
      </dgm:t>
    </dgm:pt>
    <dgm:pt modelId="{7AEC30CC-3A75-8C42-84AE-0A25A186225C}" type="sibTrans" cxnId="{C2D2D149-6CDB-AD4D-97E5-277FE00F1A5C}">
      <dgm:prSet/>
      <dgm:spPr/>
      <dgm:t>
        <a:bodyPr/>
        <a:lstStyle/>
        <a:p>
          <a:endParaRPr lang="en-US"/>
        </a:p>
      </dgm:t>
    </dgm:pt>
    <dgm:pt modelId="{B9A109BF-AD11-E847-8614-A475A219E504}" type="pres">
      <dgm:prSet presAssocID="{DC69E8ED-811D-364A-ABA4-17E5FDD10948}" presName="hierChild1" presStyleCnt="0">
        <dgm:presLayoutVars>
          <dgm:chPref val="1"/>
          <dgm:dir/>
          <dgm:animOne val="branch"/>
          <dgm:animLvl val="lvl"/>
          <dgm:resizeHandles/>
        </dgm:presLayoutVars>
      </dgm:prSet>
      <dgm:spPr/>
    </dgm:pt>
    <dgm:pt modelId="{23691CD4-AFA4-9D4E-B603-78B1EE6F5950}" type="pres">
      <dgm:prSet presAssocID="{5AF8E489-DD35-3443-890D-895F93C91714}" presName="hierRoot1" presStyleCnt="0"/>
      <dgm:spPr/>
    </dgm:pt>
    <dgm:pt modelId="{D1D07C23-E07E-E44D-9186-A74723E5E43C}" type="pres">
      <dgm:prSet presAssocID="{5AF8E489-DD35-3443-890D-895F93C91714}" presName="composite" presStyleCnt="0"/>
      <dgm:spPr/>
    </dgm:pt>
    <dgm:pt modelId="{F169BC76-9C90-7547-BCA3-2F34A14C9B69}" type="pres">
      <dgm:prSet presAssocID="{5AF8E489-DD35-3443-890D-895F93C91714}" presName="background" presStyleLbl="node0" presStyleIdx="0" presStyleCnt="1"/>
      <dgm:spPr/>
    </dgm:pt>
    <dgm:pt modelId="{79A96959-2120-044B-8562-610CD652FC56}" type="pres">
      <dgm:prSet presAssocID="{5AF8E489-DD35-3443-890D-895F93C91714}" presName="text" presStyleLbl="fgAcc0" presStyleIdx="0" presStyleCnt="1" custScaleX="238519">
        <dgm:presLayoutVars>
          <dgm:chPref val="3"/>
        </dgm:presLayoutVars>
      </dgm:prSet>
      <dgm:spPr/>
    </dgm:pt>
    <dgm:pt modelId="{28DDC3FD-C863-9F44-ABEA-DCC053670617}" type="pres">
      <dgm:prSet presAssocID="{5AF8E489-DD35-3443-890D-895F93C91714}" presName="hierChild2" presStyleCnt="0"/>
      <dgm:spPr/>
    </dgm:pt>
    <dgm:pt modelId="{6714967C-A45D-B140-8B5A-79B240C45E42}" type="pres">
      <dgm:prSet presAssocID="{B41D401A-9851-5242-BE8E-84AAE2BD75B7}" presName="Name10" presStyleLbl="parChTrans1D2" presStyleIdx="0" presStyleCnt="3"/>
      <dgm:spPr/>
    </dgm:pt>
    <dgm:pt modelId="{00C994F8-945A-8541-9555-A0C49072C93F}" type="pres">
      <dgm:prSet presAssocID="{E1837FC7-41AB-124A-BF32-71EF488C9360}" presName="hierRoot2" presStyleCnt="0"/>
      <dgm:spPr/>
    </dgm:pt>
    <dgm:pt modelId="{13C236E7-5C84-584C-8BDE-24B44F314022}" type="pres">
      <dgm:prSet presAssocID="{E1837FC7-41AB-124A-BF32-71EF488C9360}" presName="composite2" presStyleCnt="0"/>
      <dgm:spPr/>
    </dgm:pt>
    <dgm:pt modelId="{5B72FDAE-19BE-B044-A9B8-444BB019DADF}" type="pres">
      <dgm:prSet presAssocID="{E1837FC7-41AB-124A-BF32-71EF488C9360}" presName="background2" presStyleLbl="node2" presStyleIdx="0" presStyleCnt="3"/>
      <dgm:spPr/>
    </dgm:pt>
    <dgm:pt modelId="{0BC08869-0F27-2942-AF7C-704612457CF1}" type="pres">
      <dgm:prSet presAssocID="{E1837FC7-41AB-124A-BF32-71EF488C9360}" presName="text2" presStyleLbl="fgAcc2" presStyleIdx="0" presStyleCnt="3" custScaleX="185771">
        <dgm:presLayoutVars>
          <dgm:chPref val="3"/>
        </dgm:presLayoutVars>
      </dgm:prSet>
      <dgm:spPr/>
    </dgm:pt>
    <dgm:pt modelId="{28F058B9-4392-9E4A-BE5D-E91E8889FD67}" type="pres">
      <dgm:prSet presAssocID="{E1837FC7-41AB-124A-BF32-71EF488C9360}" presName="hierChild3" presStyleCnt="0"/>
      <dgm:spPr/>
    </dgm:pt>
    <dgm:pt modelId="{64BCCA0F-83CF-6C41-9894-58CFE77F4D2F}" type="pres">
      <dgm:prSet presAssocID="{9CB9B51A-FC56-6D44-A715-C212CD5E0C5A}" presName="Name17" presStyleLbl="parChTrans1D3" presStyleIdx="0" presStyleCnt="3"/>
      <dgm:spPr/>
    </dgm:pt>
    <dgm:pt modelId="{5E451E81-259E-0D46-8BA5-C4AE01E94547}" type="pres">
      <dgm:prSet presAssocID="{9E869243-5BAB-BF4A-A4A8-C0B1B5E4E463}" presName="hierRoot3" presStyleCnt="0"/>
      <dgm:spPr/>
    </dgm:pt>
    <dgm:pt modelId="{EB2940A0-CFB6-B04B-A15B-7DC4224F9C8D}" type="pres">
      <dgm:prSet presAssocID="{9E869243-5BAB-BF4A-A4A8-C0B1B5E4E463}" presName="composite3" presStyleCnt="0"/>
      <dgm:spPr/>
    </dgm:pt>
    <dgm:pt modelId="{C8E9646D-2932-A542-841B-9B1DB7BA3FE8}" type="pres">
      <dgm:prSet presAssocID="{9E869243-5BAB-BF4A-A4A8-C0B1B5E4E463}" presName="background3" presStyleLbl="node3" presStyleIdx="0" presStyleCnt="3"/>
      <dgm:spPr/>
    </dgm:pt>
    <dgm:pt modelId="{9B30279F-1C32-4245-B179-E54DC99F235F}" type="pres">
      <dgm:prSet presAssocID="{9E869243-5BAB-BF4A-A4A8-C0B1B5E4E463}" presName="text3" presStyleLbl="fgAcc3" presStyleIdx="0" presStyleCnt="3">
        <dgm:presLayoutVars>
          <dgm:chPref val="3"/>
        </dgm:presLayoutVars>
      </dgm:prSet>
      <dgm:spPr/>
    </dgm:pt>
    <dgm:pt modelId="{461FFE77-191F-564A-B2D2-DBDDB59F1AB7}" type="pres">
      <dgm:prSet presAssocID="{9E869243-5BAB-BF4A-A4A8-C0B1B5E4E463}" presName="hierChild4" presStyleCnt="0"/>
      <dgm:spPr/>
    </dgm:pt>
    <dgm:pt modelId="{A3FF16FC-CB98-7841-98C1-9FF9CCB44D03}" type="pres">
      <dgm:prSet presAssocID="{6C3AD518-B1C7-D141-A885-816D72420039}" presName="Name10" presStyleLbl="parChTrans1D2" presStyleIdx="1" presStyleCnt="3"/>
      <dgm:spPr/>
    </dgm:pt>
    <dgm:pt modelId="{0D8A1442-0CC4-1B46-B5F6-4B2432F5ACD4}" type="pres">
      <dgm:prSet presAssocID="{81D6C4A4-3D2F-A248-900F-F59B0587A4FA}" presName="hierRoot2" presStyleCnt="0"/>
      <dgm:spPr/>
    </dgm:pt>
    <dgm:pt modelId="{28F1B9FB-5CAF-8642-845C-F09AB289AE4C}" type="pres">
      <dgm:prSet presAssocID="{81D6C4A4-3D2F-A248-900F-F59B0587A4FA}" presName="composite2" presStyleCnt="0"/>
      <dgm:spPr/>
    </dgm:pt>
    <dgm:pt modelId="{0A20BE2B-E295-9B4B-B005-4ED42C20C9A4}" type="pres">
      <dgm:prSet presAssocID="{81D6C4A4-3D2F-A248-900F-F59B0587A4FA}" presName="background2" presStyleLbl="node2" presStyleIdx="1" presStyleCnt="3"/>
      <dgm:spPr/>
    </dgm:pt>
    <dgm:pt modelId="{ECBD5FC9-1E79-2D4F-80F3-CE7110C387CC}" type="pres">
      <dgm:prSet presAssocID="{81D6C4A4-3D2F-A248-900F-F59B0587A4FA}" presName="text2" presStyleLbl="fgAcc2" presStyleIdx="1" presStyleCnt="3" custScaleX="189579">
        <dgm:presLayoutVars>
          <dgm:chPref val="3"/>
        </dgm:presLayoutVars>
      </dgm:prSet>
      <dgm:spPr/>
    </dgm:pt>
    <dgm:pt modelId="{9418D9DF-9B2C-3040-891A-9976693200E9}" type="pres">
      <dgm:prSet presAssocID="{81D6C4A4-3D2F-A248-900F-F59B0587A4FA}" presName="hierChild3" presStyleCnt="0"/>
      <dgm:spPr/>
    </dgm:pt>
    <dgm:pt modelId="{574F8092-B0AE-3146-8C82-A131FD02B2B6}" type="pres">
      <dgm:prSet presAssocID="{11BEE504-F1D1-B44D-9079-79B9FD8113CE}" presName="Name17" presStyleLbl="parChTrans1D3" presStyleIdx="1" presStyleCnt="3"/>
      <dgm:spPr/>
    </dgm:pt>
    <dgm:pt modelId="{619B79D5-1850-3F49-850F-E1E25A0276C8}" type="pres">
      <dgm:prSet presAssocID="{830921B1-B5D3-F349-A3FD-6A948E6571C8}" presName="hierRoot3" presStyleCnt="0"/>
      <dgm:spPr/>
    </dgm:pt>
    <dgm:pt modelId="{CAB4B157-E6F3-1C45-A7E6-D60357F4EE04}" type="pres">
      <dgm:prSet presAssocID="{830921B1-B5D3-F349-A3FD-6A948E6571C8}" presName="composite3" presStyleCnt="0"/>
      <dgm:spPr/>
    </dgm:pt>
    <dgm:pt modelId="{302199C4-6D40-FB49-97C5-2E94957B43F0}" type="pres">
      <dgm:prSet presAssocID="{830921B1-B5D3-F349-A3FD-6A948E6571C8}" presName="background3" presStyleLbl="node3" presStyleIdx="1" presStyleCnt="3"/>
      <dgm:spPr/>
    </dgm:pt>
    <dgm:pt modelId="{AD969AA3-760F-E44D-96CF-BC85D7C8885C}" type="pres">
      <dgm:prSet presAssocID="{830921B1-B5D3-F349-A3FD-6A948E6571C8}" presName="text3" presStyleLbl="fgAcc3" presStyleIdx="1" presStyleCnt="3">
        <dgm:presLayoutVars>
          <dgm:chPref val="3"/>
        </dgm:presLayoutVars>
      </dgm:prSet>
      <dgm:spPr/>
    </dgm:pt>
    <dgm:pt modelId="{AD8C683A-3142-A445-8843-E8F4BE696DC0}" type="pres">
      <dgm:prSet presAssocID="{830921B1-B5D3-F349-A3FD-6A948E6571C8}" presName="hierChild4" presStyleCnt="0"/>
      <dgm:spPr/>
    </dgm:pt>
    <dgm:pt modelId="{C565C23F-2848-AB42-BA18-826B97E51C84}" type="pres">
      <dgm:prSet presAssocID="{411DA5B9-0437-E944-851D-D53DE2D31D8E}" presName="Name10" presStyleLbl="parChTrans1D2" presStyleIdx="2" presStyleCnt="3"/>
      <dgm:spPr/>
    </dgm:pt>
    <dgm:pt modelId="{8E465B2C-E9B1-E646-B179-881AE401691C}" type="pres">
      <dgm:prSet presAssocID="{97922C79-7D7F-3842-8BA3-BBEE437D7DD6}" presName="hierRoot2" presStyleCnt="0"/>
      <dgm:spPr/>
    </dgm:pt>
    <dgm:pt modelId="{C3AC4939-2535-7549-B17A-94FBF6960AA4}" type="pres">
      <dgm:prSet presAssocID="{97922C79-7D7F-3842-8BA3-BBEE437D7DD6}" presName="composite2" presStyleCnt="0"/>
      <dgm:spPr/>
    </dgm:pt>
    <dgm:pt modelId="{472EDAEC-0824-C34F-B4A9-B16CC082EF71}" type="pres">
      <dgm:prSet presAssocID="{97922C79-7D7F-3842-8BA3-BBEE437D7DD6}" presName="background2" presStyleLbl="node2" presStyleIdx="2" presStyleCnt="3"/>
      <dgm:spPr/>
    </dgm:pt>
    <dgm:pt modelId="{93E47788-747E-8147-94C9-A9637158FB33}" type="pres">
      <dgm:prSet presAssocID="{97922C79-7D7F-3842-8BA3-BBEE437D7DD6}" presName="text2" presStyleLbl="fgAcc2" presStyleIdx="2" presStyleCnt="3" custScaleX="183665">
        <dgm:presLayoutVars>
          <dgm:chPref val="3"/>
        </dgm:presLayoutVars>
      </dgm:prSet>
      <dgm:spPr/>
    </dgm:pt>
    <dgm:pt modelId="{520C2D81-CD75-0049-8CAB-F59A766253A2}" type="pres">
      <dgm:prSet presAssocID="{97922C79-7D7F-3842-8BA3-BBEE437D7DD6}" presName="hierChild3" presStyleCnt="0"/>
      <dgm:spPr/>
    </dgm:pt>
    <dgm:pt modelId="{E83E53B9-D276-2047-B69F-60008380D44F}" type="pres">
      <dgm:prSet presAssocID="{398A6B0B-45E6-054A-A7FC-97ED9ED615F5}" presName="Name17" presStyleLbl="parChTrans1D3" presStyleIdx="2" presStyleCnt="3"/>
      <dgm:spPr/>
    </dgm:pt>
    <dgm:pt modelId="{5C7D06BE-516F-124C-A926-CA9C5F9B9916}" type="pres">
      <dgm:prSet presAssocID="{2A72435B-B5EC-5B43-ACDA-16432FE18E67}" presName="hierRoot3" presStyleCnt="0"/>
      <dgm:spPr/>
    </dgm:pt>
    <dgm:pt modelId="{2769154C-1542-BE4B-8A78-7C970B64D6FA}" type="pres">
      <dgm:prSet presAssocID="{2A72435B-B5EC-5B43-ACDA-16432FE18E67}" presName="composite3" presStyleCnt="0"/>
      <dgm:spPr/>
    </dgm:pt>
    <dgm:pt modelId="{DAA4A202-178E-EA4D-B568-1C0D9F9BA74C}" type="pres">
      <dgm:prSet presAssocID="{2A72435B-B5EC-5B43-ACDA-16432FE18E67}" presName="background3" presStyleLbl="node3" presStyleIdx="2" presStyleCnt="3"/>
      <dgm:spPr/>
    </dgm:pt>
    <dgm:pt modelId="{620606E2-08BD-504B-B0D4-7DD58715797E}" type="pres">
      <dgm:prSet presAssocID="{2A72435B-B5EC-5B43-ACDA-16432FE18E67}" presName="text3" presStyleLbl="fgAcc3" presStyleIdx="2" presStyleCnt="3">
        <dgm:presLayoutVars>
          <dgm:chPref val="3"/>
        </dgm:presLayoutVars>
      </dgm:prSet>
      <dgm:spPr/>
    </dgm:pt>
    <dgm:pt modelId="{C0450A22-E02A-3C42-BD32-55D8D9394807}" type="pres">
      <dgm:prSet presAssocID="{2A72435B-B5EC-5B43-ACDA-16432FE18E67}" presName="hierChild4" presStyleCnt="0"/>
      <dgm:spPr/>
    </dgm:pt>
  </dgm:ptLst>
  <dgm:cxnLst>
    <dgm:cxn modelId="{A8FE3F23-A43D-194B-BCC0-2252892D1D5E}" srcId="{5AF8E489-DD35-3443-890D-895F93C91714}" destId="{81D6C4A4-3D2F-A248-900F-F59B0587A4FA}" srcOrd="1" destOrd="0" parTransId="{6C3AD518-B1C7-D141-A885-816D72420039}" sibTransId="{C19E3656-E06E-7443-9778-FBDFE94EDA00}"/>
    <dgm:cxn modelId="{9239BB35-ED7B-A048-BCCB-53F2EB7AD781}" type="presOf" srcId="{830921B1-B5D3-F349-A3FD-6A948E6571C8}" destId="{AD969AA3-760F-E44D-96CF-BC85D7C8885C}" srcOrd="0" destOrd="0" presId="urn:microsoft.com/office/officeart/2005/8/layout/hierarchy1"/>
    <dgm:cxn modelId="{BD74CF39-D0E0-9142-8593-DB4AE18E6E73}" type="presOf" srcId="{E1837FC7-41AB-124A-BF32-71EF488C9360}" destId="{0BC08869-0F27-2942-AF7C-704612457CF1}" srcOrd="0" destOrd="0" presId="urn:microsoft.com/office/officeart/2005/8/layout/hierarchy1"/>
    <dgm:cxn modelId="{00620542-FB91-0540-B5FC-E7FD27257503}" type="presOf" srcId="{2A72435B-B5EC-5B43-ACDA-16432FE18E67}" destId="{620606E2-08BD-504B-B0D4-7DD58715797E}" srcOrd="0" destOrd="0" presId="urn:microsoft.com/office/officeart/2005/8/layout/hierarchy1"/>
    <dgm:cxn modelId="{7FD94E42-2AAB-9546-8F50-CE1BD3C665F4}" type="presOf" srcId="{11BEE504-F1D1-B44D-9079-79B9FD8113CE}" destId="{574F8092-B0AE-3146-8C82-A131FD02B2B6}" srcOrd="0" destOrd="0" presId="urn:microsoft.com/office/officeart/2005/8/layout/hierarchy1"/>
    <dgm:cxn modelId="{C2D2D149-6CDB-AD4D-97E5-277FE00F1A5C}" srcId="{E1837FC7-41AB-124A-BF32-71EF488C9360}" destId="{9E869243-5BAB-BF4A-A4A8-C0B1B5E4E463}" srcOrd="0" destOrd="0" parTransId="{9CB9B51A-FC56-6D44-A715-C212CD5E0C5A}" sibTransId="{7AEC30CC-3A75-8C42-84AE-0A25A186225C}"/>
    <dgm:cxn modelId="{5C5AE64B-D1F4-D343-AC10-ADC82024F64B}" type="presOf" srcId="{97922C79-7D7F-3842-8BA3-BBEE437D7DD6}" destId="{93E47788-747E-8147-94C9-A9637158FB33}" srcOrd="0" destOrd="0" presId="urn:microsoft.com/office/officeart/2005/8/layout/hierarchy1"/>
    <dgm:cxn modelId="{0DDC4B68-35E2-6844-9059-58520349ACD8}" type="presOf" srcId="{6C3AD518-B1C7-D141-A885-816D72420039}" destId="{A3FF16FC-CB98-7841-98C1-9FF9CCB44D03}" srcOrd="0" destOrd="0" presId="urn:microsoft.com/office/officeart/2005/8/layout/hierarchy1"/>
    <dgm:cxn modelId="{0E59BD6F-6D8F-B34A-A272-02E4BAFCF68B}" srcId="{81D6C4A4-3D2F-A248-900F-F59B0587A4FA}" destId="{830921B1-B5D3-F349-A3FD-6A948E6571C8}" srcOrd="0" destOrd="0" parTransId="{11BEE504-F1D1-B44D-9079-79B9FD8113CE}" sibTransId="{350B766A-5A2F-9044-B865-24785B842ACC}"/>
    <dgm:cxn modelId="{1A585278-FB8D-E140-A64A-E4CB408C9922}" type="presOf" srcId="{DC69E8ED-811D-364A-ABA4-17E5FDD10948}" destId="{B9A109BF-AD11-E847-8614-A475A219E504}" srcOrd="0" destOrd="0" presId="urn:microsoft.com/office/officeart/2005/8/layout/hierarchy1"/>
    <dgm:cxn modelId="{F5E72D94-D838-ED47-BFC9-CBABEF483D4A}" srcId="{5AF8E489-DD35-3443-890D-895F93C91714}" destId="{97922C79-7D7F-3842-8BA3-BBEE437D7DD6}" srcOrd="2" destOrd="0" parTransId="{411DA5B9-0437-E944-851D-D53DE2D31D8E}" sibTransId="{C5925D1E-28ED-7C47-B55E-5549CD444F63}"/>
    <dgm:cxn modelId="{487D0AAD-C7A0-E04B-B239-8705E9A6EBBF}" type="presOf" srcId="{9CB9B51A-FC56-6D44-A715-C212CD5E0C5A}" destId="{64BCCA0F-83CF-6C41-9894-58CFE77F4D2F}" srcOrd="0" destOrd="0" presId="urn:microsoft.com/office/officeart/2005/8/layout/hierarchy1"/>
    <dgm:cxn modelId="{E541C3B2-0719-6944-B102-F8E91E8D43FB}" type="presOf" srcId="{9E869243-5BAB-BF4A-A4A8-C0B1B5E4E463}" destId="{9B30279F-1C32-4245-B179-E54DC99F235F}" srcOrd="0" destOrd="0" presId="urn:microsoft.com/office/officeart/2005/8/layout/hierarchy1"/>
    <dgm:cxn modelId="{8207E7B5-0E2D-9B44-86DF-FED8A269BBA7}" type="presOf" srcId="{5AF8E489-DD35-3443-890D-895F93C91714}" destId="{79A96959-2120-044B-8562-610CD652FC56}" srcOrd="0" destOrd="0" presId="urn:microsoft.com/office/officeart/2005/8/layout/hierarchy1"/>
    <dgm:cxn modelId="{01E590B8-AD41-9947-AA12-5728C51FD27D}" srcId="{5AF8E489-DD35-3443-890D-895F93C91714}" destId="{E1837FC7-41AB-124A-BF32-71EF488C9360}" srcOrd="0" destOrd="0" parTransId="{B41D401A-9851-5242-BE8E-84AAE2BD75B7}" sibTransId="{8AF9F9AF-5BCC-2F46-9877-585C2066A849}"/>
    <dgm:cxn modelId="{7D9934CA-BA27-284F-9C15-E24CBA5161FF}" srcId="{DC69E8ED-811D-364A-ABA4-17E5FDD10948}" destId="{5AF8E489-DD35-3443-890D-895F93C91714}" srcOrd="0" destOrd="0" parTransId="{85E319A3-225A-2645-B46F-0A016C55D27F}" sibTransId="{C1E55087-5AF3-1346-8AFA-05CB6E17D0FA}"/>
    <dgm:cxn modelId="{BF13BBCD-5501-3247-8F54-13DF8D7065CD}" type="presOf" srcId="{398A6B0B-45E6-054A-A7FC-97ED9ED615F5}" destId="{E83E53B9-D276-2047-B69F-60008380D44F}" srcOrd="0" destOrd="0" presId="urn:microsoft.com/office/officeart/2005/8/layout/hierarchy1"/>
    <dgm:cxn modelId="{CE1192D7-4192-0047-BFC0-AD447F578D5A}" srcId="{97922C79-7D7F-3842-8BA3-BBEE437D7DD6}" destId="{2A72435B-B5EC-5B43-ACDA-16432FE18E67}" srcOrd="0" destOrd="0" parTransId="{398A6B0B-45E6-054A-A7FC-97ED9ED615F5}" sibTransId="{CA7CA6BA-D785-DB40-B33A-42E05C244EF0}"/>
    <dgm:cxn modelId="{F2523CDA-F1B7-A94E-B124-61571C61DC05}" type="presOf" srcId="{81D6C4A4-3D2F-A248-900F-F59B0587A4FA}" destId="{ECBD5FC9-1E79-2D4F-80F3-CE7110C387CC}" srcOrd="0" destOrd="0" presId="urn:microsoft.com/office/officeart/2005/8/layout/hierarchy1"/>
    <dgm:cxn modelId="{4F3CAFF4-6AD7-0C46-8423-0F226D32A1F8}" type="presOf" srcId="{B41D401A-9851-5242-BE8E-84AAE2BD75B7}" destId="{6714967C-A45D-B140-8B5A-79B240C45E42}" srcOrd="0" destOrd="0" presId="urn:microsoft.com/office/officeart/2005/8/layout/hierarchy1"/>
    <dgm:cxn modelId="{6298F6FD-8445-6A46-AAA7-D5CF6631C51D}" type="presOf" srcId="{411DA5B9-0437-E944-851D-D53DE2D31D8E}" destId="{C565C23F-2848-AB42-BA18-826B97E51C84}" srcOrd="0" destOrd="0" presId="urn:microsoft.com/office/officeart/2005/8/layout/hierarchy1"/>
    <dgm:cxn modelId="{1D5265FB-C55B-154A-885E-6D96F8D36290}" type="presParOf" srcId="{B9A109BF-AD11-E847-8614-A475A219E504}" destId="{23691CD4-AFA4-9D4E-B603-78B1EE6F5950}" srcOrd="0" destOrd="0" presId="urn:microsoft.com/office/officeart/2005/8/layout/hierarchy1"/>
    <dgm:cxn modelId="{0E2F4FD0-C605-6C4E-994A-7A12980F2043}" type="presParOf" srcId="{23691CD4-AFA4-9D4E-B603-78B1EE6F5950}" destId="{D1D07C23-E07E-E44D-9186-A74723E5E43C}" srcOrd="0" destOrd="0" presId="urn:microsoft.com/office/officeart/2005/8/layout/hierarchy1"/>
    <dgm:cxn modelId="{ACBA4FC4-4B25-F944-B4F8-29983FB0F47C}" type="presParOf" srcId="{D1D07C23-E07E-E44D-9186-A74723E5E43C}" destId="{F169BC76-9C90-7547-BCA3-2F34A14C9B69}" srcOrd="0" destOrd="0" presId="urn:microsoft.com/office/officeart/2005/8/layout/hierarchy1"/>
    <dgm:cxn modelId="{39DC6311-C4FC-B54C-B50B-696FDAD9087E}" type="presParOf" srcId="{D1D07C23-E07E-E44D-9186-A74723E5E43C}" destId="{79A96959-2120-044B-8562-610CD652FC56}" srcOrd="1" destOrd="0" presId="urn:microsoft.com/office/officeart/2005/8/layout/hierarchy1"/>
    <dgm:cxn modelId="{40B6316B-26D4-454A-A902-B633838D30BB}" type="presParOf" srcId="{23691CD4-AFA4-9D4E-B603-78B1EE6F5950}" destId="{28DDC3FD-C863-9F44-ABEA-DCC053670617}" srcOrd="1" destOrd="0" presId="urn:microsoft.com/office/officeart/2005/8/layout/hierarchy1"/>
    <dgm:cxn modelId="{83DC8264-CFB8-8E4E-A0BD-1C42D3C78D58}" type="presParOf" srcId="{28DDC3FD-C863-9F44-ABEA-DCC053670617}" destId="{6714967C-A45D-B140-8B5A-79B240C45E42}" srcOrd="0" destOrd="0" presId="urn:microsoft.com/office/officeart/2005/8/layout/hierarchy1"/>
    <dgm:cxn modelId="{6D3061DC-110E-5548-9EC3-723A29E30FC6}" type="presParOf" srcId="{28DDC3FD-C863-9F44-ABEA-DCC053670617}" destId="{00C994F8-945A-8541-9555-A0C49072C93F}" srcOrd="1" destOrd="0" presId="urn:microsoft.com/office/officeart/2005/8/layout/hierarchy1"/>
    <dgm:cxn modelId="{D45632D0-855A-FD4C-95BE-9E3A93393406}" type="presParOf" srcId="{00C994F8-945A-8541-9555-A0C49072C93F}" destId="{13C236E7-5C84-584C-8BDE-24B44F314022}" srcOrd="0" destOrd="0" presId="urn:microsoft.com/office/officeart/2005/8/layout/hierarchy1"/>
    <dgm:cxn modelId="{1D3D78A9-0147-F64D-9B55-DF4630C5E9CF}" type="presParOf" srcId="{13C236E7-5C84-584C-8BDE-24B44F314022}" destId="{5B72FDAE-19BE-B044-A9B8-444BB019DADF}" srcOrd="0" destOrd="0" presId="urn:microsoft.com/office/officeart/2005/8/layout/hierarchy1"/>
    <dgm:cxn modelId="{7571BF58-754E-6440-BE65-FFB5E9E532C1}" type="presParOf" srcId="{13C236E7-5C84-584C-8BDE-24B44F314022}" destId="{0BC08869-0F27-2942-AF7C-704612457CF1}" srcOrd="1" destOrd="0" presId="urn:microsoft.com/office/officeart/2005/8/layout/hierarchy1"/>
    <dgm:cxn modelId="{FEC5C243-1860-DC41-9220-B3C452463582}" type="presParOf" srcId="{00C994F8-945A-8541-9555-A0C49072C93F}" destId="{28F058B9-4392-9E4A-BE5D-E91E8889FD67}" srcOrd="1" destOrd="0" presId="urn:microsoft.com/office/officeart/2005/8/layout/hierarchy1"/>
    <dgm:cxn modelId="{E4FBA85A-9544-7F41-B0F4-F66BF20BC61D}" type="presParOf" srcId="{28F058B9-4392-9E4A-BE5D-E91E8889FD67}" destId="{64BCCA0F-83CF-6C41-9894-58CFE77F4D2F}" srcOrd="0" destOrd="0" presId="urn:microsoft.com/office/officeart/2005/8/layout/hierarchy1"/>
    <dgm:cxn modelId="{94EF1C3D-E657-B049-ACDC-C0F03D295CAF}" type="presParOf" srcId="{28F058B9-4392-9E4A-BE5D-E91E8889FD67}" destId="{5E451E81-259E-0D46-8BA5-C4AE01E94547}" srcOrd="1" destOrd="0" presId="urn:microsoft.com/office/officeart/2005/8/layout/hierarchy1"/>
    <dgm:cxn modelId="{E1777F2F-2638-9343-8DE8-4B6007E9FDFC}" type="presParOf" srcId="{5E451E81-259E-0D46-8BA5-C4AE01E94547}" destId="{EB2940A0-CFB6-B04B-A15B-7DC4224F9C8D}" srcOrd="0" destOrd="0" presId="urn:microsoft.com/office/officeart/2005/8/layout/hierarchy1"/>
    <dgm:cxn modelId="{4999CCAA-236B-6140-AD8E-DA19F3BEB419}" type="presParOf" srcId="{EB2940A0-CFB6-B04B-A15B-7DC4224F9C8D}" destId="{C8E9646D-2932-A542-841B-9B1DB7BA3FE8}" srcOrd="0" destOrd="0" presId="urn:microsoft.com/office/officeart/2005/8/layout/hierarchy1"/>
    <dgm:cxn modelId="{6E4E0A5D-FADB-2445-ACC8-7A81A7CF0787}" type="presParOf" srcId="{EB2940A0-CFB6-B04B-A15B-7DC4224F9C8D}" destId="{9B30279F-1C32-4245-B179-E54DC99F235F}" srcOrd="1" destOrd="0" presId="urn:microsoft.com/office/officeart/2005/8/layout/hierarchy1"/>
    <dgm:cxn modelId="{70B2C258-EC71-F74B-A9D4-24ACAEE3A1E3}" type="presParOf" srcId="{5E451E81-259E-0D46-8BA5-C4AE01E94547}" destId="{461FFE77-191F-564A-B2D2-DBDDB59F1AB7}" srcOrd="1" destOrd="0" presId="urn:microsoft.com/office/officeart/2005/8/layout/hierarchy1"/>
    <dgm:cxn modelId="{C324B2C9-6B1E-B44D-8FBE-008FAE066847}" type="presParOf" srcId="{28DDC3FD-C863-9F44-ABEA-DCC053670617}" destId="{A3FF16FC-CB98-7841-98C1-9FF9CCB44D03}" srcOrd="2" destOrd="0" presId="urn:microsoft.com/office/officeart/2005/8/layout/hierarchy1"/>
    <dgm:cxn modelId="{5C499D13-A5CF-A142-870D-C2492D242896}" type="presParOf" srcId="{28DDC3FD-C863-9F44-ABEA-DCC053670617}" destId="{0D8A1442-0CC4-1B46-B5F6-4B2432F5ACD4}" srcOrd="3" destOrd="0" presId="urn:microsoft.com/office/officeart/2005/8/layout/hierarchy1"/>
    <dgm:cxn modelId="{A3660596-F69D-784E-AEC2-AB56F455FEA8}" type="presParOf" srcId="{0D8A1442-0CC4-1B46-B5F6-4B2432F5ACD4}" destId="{28F1B9FB-5CAF-8642-845C-F09AB289AE4C}" srcOrd="0" destOrd="0" presId="urn:microsoft.com/office/officeart/2005/8/layout/hierarchy1"/>
    <dgm:cxn modelId="{22A679B6-168C-354A-BDB0-3FCB36FD1BA1}" type="presParOf" srcId="{28F1B9FB-5CAF-8642-845C-F09AB289AE4C}" destId="{0A20BE2B-E295-9B4B-B005-4ED42C20C9A4}" srcOrd="0" destOrd="0" presId="urn:microsoft.com/office/officeart/2005/8/layout/hierarchy1"/>
    <dgm:cxn modelId="{0AFB562D-F34B-FC41-960F-D4DE961E68E9}" type="presParOf" srcId="{28F1B9FB-5CAF-8642-845C-F09AB289AE4C}" destId="{ECBD5FC9-1E79-2D4F-80F3-CE7110C387CC}" srcOrd="1" destOrd="0" presId="urn:microsoft.com/office/officeart/2005/8/layout/hierarchy1"/>
    <dgm:cxn modelId="{30A9C1A2-4CA0-E54F-9B92-8B99CB526C9C}" type="presParOf" srcId="{0D8A1442-0CC4-1B46-B5F6-4B2432F5ACD4}" destId="{9418D9DF-9B2C-3040-891A-9976693200E9}" srcOrd="1" destOrd="0" presId="urn:microsoft.com/office/officeart/2005/8/layout/hierarchy1"/>
    <dgm:cxn modelId="{BB3133FA-659A-9640-B8C9-93B75EB7A9B1}" type="presParOf" srcId="{9418D9DF-9B2C-3040-891A-9976693200E9}" destId="{574F8092-B0AE-3146-8C82-A131FD02B2B6}" srcOrd="0" destOrd="0" presId="urn:microsoft.com/office/officeart/2005/8/layout/hierarchy1"/>
    <dgm:cxn modelId="{A774C750-1CD1-C840-A181-2F7692A65047}" type="presParOf" srcId="{9418D9DF-9B2C-3040-891A-9976693200E9}" destId="{619B79D5-1850-3F49-850F-E1E25A0276C8}" srcOrd="1" destOrd="0" presId="urn:microsoft.com/office/officeart/2005/8/layout/hierarchy1"/>
    <dgm:cxn modelId="{34A4320D-5F06-F94F-B7B9-44A6EF479AC5}" type="presParOf" srcId="{619B79D5-1850-3F49-850F-E1E25A0276C8}" destId="{CAB4B157-E6F3-1C45-A7E6-D60357F4EE04}" srcOrd="0" destOrd="0" presId="urn:microsoft.com/office/officeart/2005/8/layout/hierarchy1"/>
    <dgm:cxn modelId="{5D4EC4C7-36EC-4843-AA6A-620675091A69}" type="presParOf" srcId="{CAB4B157-E6F3-1C45-A7E6-D60357F4EE04}" destId="{302199C4-6D40-FB49-97C5-2E94957B43F0}" srcOrd="0" destOrd="0" presId="urn:microsoft.com/office/officeart/2005/8/layout/hierarchy1"/>
    <dgm:cxn modelId="{E0885AAB-E9B1-3244-85FC-79550ED88813}" type="presParOf" srcId="{CAB4B157-E6F3-1C45-A7E6-D60357F4EE04}" destId="{AD969AA3-760F-E44D-96CF-BC85D7C8885C}" srcOrd="1" destOrd="0" presId="urn:microsoft.com/office/officeart/2005/8/layout/hierarchy1"/>
    <dgm:cxn modelId="{F6F1B3AC-4164-D743-86C6-D1B679BA2A6A}" type="presParOf" srcId="{619B79D5-1850-3F49-850F-E1E25A0276C8}" destId="{AD8C683A-3142-A445-8843-E8F4BE696DC0}" srcOrd="1" destOrd="0" presId="urn:microsoft.com/office/officeart/2005/8/layout/hierarchy1"/>
    <dgm:cxn modelId="{FB9930BA-ED02-0E4C-8CE7-C73ED7C9B9C2}" type="presParOf" srcId="{28DDC3FD-C863-9F44-ABEA-DCC053670617}" destId="{C565C23F-2848-AB42-BA18-826B97E51C84}" srcOrd="4" destOrd="0" presId="urn:microsoft.com/office/officeart/2005/8/layout/hierarchy1"/>
    <dgm:cxn modelId="{20C659EC-0BCA-3041-8E0C-4985993D4745}" type="presParOf" srcId="{28DDC3FD-C863-9F44-ABEA-DCC053670617}" destId="{8E465B2C-E9B1-E646-B179-881AE401691C}" srcOrd="5" destOrd="0" presId="urn:microsoft.com/office/officeart/2005/8/layout/hierarchy1"/>
    <dgm:cxn modelId="{4B6C5837-4B8B-464A-B848-7B7C7C3A51E7}" type="presParOf" srcId="{8E465B2C-E9B1-E646-B179-881AE401691C}" destId="{C3AC4939-2535-7549-B17A-94FBF6960AA4}" srcOrd="0" destOrd="0" presId="urn:microsoft.com/office/officeart/2005/8/layout/hierarchy1"/>
    <dgm:cxn modelId="{4EEDCE8A-5F8D-6346-A93E-E6417D7C1654}" type="presParOf" srcId="{C3AC4939-2535-7549-B17A-94FBF6960AA4}" destId="{472EDAEC-0824-C34F-B4A9-B16CC082EF71}" srcOrd="0" destOrd="0" presId="urn:microsoft.com/office/officeart/2005/8/layout/hierarchy1"/>
    <dgm:cxn modelId="{3041338F-96F4-4C43-ACE1-AAEA6B5B0C7B}" type="presParOf" srcId="{C3AC4939-2535-7549-B17A-94FBF6960AA4}" destId="{93E47788-747E-8147-94C9-A9637158FB33}" srcOrd="1" destOrd="0" presId="urn:microsoft.com/office/officeart/2005/8/layout/hierarchy1"/>
    <dgm:cxn modelId="{5D2ED12B-CB02-9344-B8BD-05A674BA5A6E}" type="presParOf" srcId="{8E465B2C-E9B1-E646-B179-881AE401691C}" destId="{520C2D81-CD75-0049-8CAB-F59A766253A2}" srcOrd="1" destOrd="0" presId="urn:microsoft.com/office/officeart/2005/8/layout/hierarchy1"/>
    <dgm:cxn modelId="{9C1C8AB2-9EE5-4241-9234-44E2515F8E5F}" type="presParOf" srcId="{520C2D81-CD75-0049-8CAB-F59A766253A2}" destId="{E83E53B9-D276-2047-B69F-60008380D44F}" srcOrd="0" destOrd="0" presId="urn:microsoft.com/office/officeart/2005/8/layout/hierarchy1"/>
    <dgm:cxn modelId="{53A8D358-EFB7-F747-B362-B592EE0DCF3A}" type="presParOf" srcId="{520C2D81-CD75-0049-8CAB-F59A766253A2}" destId="{5C7D06BE-516F-124C-A926-CA9C5F9B9916}" srcOrd="1" destOrd="0" presId="urn:microsoft.com/office/officeart/2005/8/layout/hierarchy1"/>
    <dgm:cxn modelId="{9DE73D87-8A51-5340-8E8D-D9FECAE64A55}" type="presParOf" srcId="{5C7D06BE-516F-124C-A926-CA9C5F9B9916}" destId="{2769154C-1542-BE4B-8A78-7C970B64D6FA}" srcOrd="0" destOrd="0" presId="urn:microsoft.com/office/officeart/2005/8/layout/hierarchy1"/>
    <dgm:cxn modelId="{830D6E31-D980-5F4A-8D14-2AE23BA05491}" type="presParOf" srcId="{2769154C-1542-BE4B-8A78-7C970B64D6FA}" destId="{DAA4A202-178E-EA4D-B568-1C0D9F9BA74C}" srcOrd="0" destOrd="0" presId="urn:microsoft.com/office/officeart/2005/8/layout/hierarchy1"/>
    <dgm:cxn modelId="{A0132A10-C9DB-E447-A59D-3B719F53D143}" type="presParOf" srcId="{2769154C-1542-BE4B-8A78-7C970B64D6FA}" destId="{620606E2-08BD-504B-B0D4-7DD58715797E}" srcOrd="1" destOrd="0" presId="urn:microsoft.com/office/officeart/2005/8/layout/hierarchy1"/>
    <dgm:cxn modelId="{9B312C29-C0D6-1843-B2EE-EE01377D2863}" type="presParOf" srcId="{5C7D06BE-516F-124C-A926-CA9C5F9B9916}" destId="{C0450A22-E02A-3C42-BD32-55D8D939480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dirty="0"/>
            <a:t>Presentation Content</a:t>
          </a:r>
          <a:endParaRPr lang="en-US" dirty="0"/>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8D19F954-EF40-7A49-899E-874784328AA6}">
      <dgm:prSet/>
      <dgm:spPr/>
      <dgm:t>
        <a:bodyPr/>
        <a:lstStyle/>
        <a:p>
          <a:r>
            <a:rPr lang="en-US" b="0" i="0" dirty="0"/>
            <a:t>Review: Family Engagement</a:t>
          </a:r>
          <a:endParaRPr lang="en-US" dirty="0"/>
        </a:p>
      </dgm:t>
    </dgm:pt>
    <dgm:pt modelId="{5CB7EA62-D9BA-0648-9C15-9D53D4A94F15}" type="parTrans" cxnId="{875EA711-4474-A149-8669-D6A189FDE568}">
      <dgm:prSet/>
      <dgm:spPr/>
      <dgm:t>
        <a:bodyPr/>
        <a:lstStyle/>
        <a:p>
          <a:endParaRPr lang="en-US"/>
        </a:p>
      </dgm:t>
    </dgm:pt>
    <dgm:pt modelId="{9869E97C-AA1B-1B48-83E9-B0DB334FF35E}" type="sibTrans" cxnId="{875EA711-4474-A149-8669-D6A189FDE568}">
      <dgm:prSet/>
      <dgm:spPr/>
      <dgm:t>
        <a:bodyPr/>
        <a:lstStyle/>
        <a:p>
          <a:endParaRPr lang="en-US"/>
        </a:p>
      </dgm:t>
    </dgm:pt>
    <dgm:pt modelId="{468BD9A4-935E-D54F-BFAD-E01BEB66DAB7}">
      <dgm:prSet/>
      <dgm:spPr/>
      <dgm:t>
        <a:bodyPr/>
        <a:lstStyle/>
        <a:p>
          <a:r>
            <a:rPr lang="en-US" b="0" i="0" dirty="0"/>
            <a:t>Team Tasks</a:t>
          </a:r>
          <a:endParaRPr lang="en-US" dirty="0"/>
        </a:p>
      </dgm:t>
    </dgm:pt>
    <dgm:pt modelId="{A2017800-B9C2-EF4F-A593-2CFD9768D206}" type="parTrans" cxnId="{8C34773B-8DB0-A945-AEDE-D44A198931F5}">
      <dgm:prSet/>
      <dgm:spPr/>
      <dgm:t>
        <a:bodyPr/>
        <a:lstStyle/>
        <a:p>
          <a:endParaRPr lang="en-US"/>
        </a:p>
      </dgm:t>
    </dgm:pt>
    <dgm:pt modelId="{7A19E777-44FB-544F-A8C2-61E36D101691}" type="sibTrans" cxnId="{8C34773B-8DB0-A945-AEDE-D44A198931F5}">
      <dgm:prSet/>
      <dgm:spPr/>
      <dgm:t>
        <a:bodyPr/>
        <a:lstStyle/>
        <a:p>
          <a:endParaRPr lang="en-US"/>
        </a:p>
      </dgm:t>
    </dgm:pt>
    <dgm:pt modelId="{F6AD4C0B-59A3-1643-945A-F328CE6D46B5}">
      <dgm:prSet/>
      <dgm:spPr/>
      <dgm:t>
        <a:bodyPr/>
        <a:lstStyle/>
        <a:p>
          <a:r>
            <a:rPr lang="en-US" b="0" i="0" dirty="0"/>
            <a:t>Revise </a:t>
          </a:r>
          <a:r>
            <a:rPr lang="en-US" dirty="0"/>
            <a:t>Action Plan</a:t>
          </a:r>
        </a:p>
      </dgm:t>
    </dgm:pt>
    <dgm:pt modelId="{301D9198-0953-3B43-A469-AF367DCC9201}" type="parTrans" cxnId="{5D7D9E71-A1B3-A44B-BA09-5D516D93700E}">
      <dgm:prSet/>
      <dgm:spPr/>
      <dgm:t>
        <a:bodyPr/>
        <a:lstStyle/>
        <a:p>
          <a:endParaRPr lang="en-US"/>
        </a:p>
      </dgm:t>
    </dgm:pt>
    <dgm:pt modelId="{9D0E0405-F86F-D941-B059-2937DC66B9DF}" type="sibTrans" cxnId="{5D7D9E71-A1B3-A44B-BA09-5D516D93700E}">
      <dgm:prSet/>
      <dgm:spPr/>
      <dgm:t>
        <a:bodyPr/>
        <a:lstStyle/>
        <a:p>
          <a:endParaRPr lang="en-US"/>
        </a:p>
      </dgm:t>
    </dgm:pt>
    <dgm:pt modelId="{44349D7E-529C-B74C-BA26-DB8C4150E09C}">
      <dgm:prSet/>
      <dgm:spPr/>
      <dgm:t>
        <a:bodyPr/>
        <a:lstStyle/>
        <a:p>
          <a:r>
            <a:rPr lang="en-US" dirty="0"/>
            <a:t>Plan for Next School Year</a:t>
          </a:r>
        </a:p>
      </dgm:t>
    </dgm:pt>
    <dgm:pt modelId="{40822518-65DD-B64F-BAE8-4FF26F85A0DF}" type="parTrans" cxnId="{7E4CD389-617D-D445-95A1-0BFED5742E10}">
      <dgm:prSet/>
      <dgm:spPr/>
      <dgm:t>
        <a:bodyPr/>
        <a:lstStyle/>
        <a:p>
          <a:endParaRPr lang="en-US"/>
        </a:p>
      </dgm:t>
    </dgm:pt>
    <dgm:pt modelId="{5DF18CB9-7697-2743-9302-0F19D6ADABC5}" type="sibTrans" cxnId="{7E4CD389-617D-D445-95A1-0BFED5742E10}">
      <dgm:prSet/>
      <dgm:spPr/>
      <dgm:t>
        <a:bodyPr/>
        <a:lstStyle/>
        <a:p>
          <a:endParaRPr lang="en-US"/>
        </a:p>
      </dgm:t>
    </dgm:pt>
    <dgm:pt modelId="{209FC1D1-6BE4-4329-9C27-D0646D5BA93C}">
      <dgm:prSet phldr="0"/>
      <dgm:spPr/>
      <dgm:t>
        <a:bodyPr/>
        <a:lstStyle/>
        <a:p>
          <a:r>
            <a:rPr lang="en-US" dirty="0"/>
            <a:t>Step #9: Systems to Support Staff</a:t>
          </a:r>
        </a:p>
      </dgm:t>
    </dgm:pt>
    <dgm:pt modelId="{12A1881A-CBC6-4183-A43D-4ECF30D98D16}" type="parTrans" cxnId="{B2927AB1-0DCC-43A3-9D08-80C78F08C07E}">
      <dgm:prSet/>
      <dgm:spPr/>
      <dgm:t>
        <a:bodyPr/>
        <a:lstStyle/>
        <a:p>
          <a:endParaRPr lang="en-US"/>
        </a:p>
      </dgm:t>
    </dgm:pt>
    <dgm:pt modelId="{1BA01B07-16C2-434C-94F4-CB14C987D1F0}" type="sibTrans" cxnId="{B2927AB1-0DCC-43A3-9D08-80C78F08C07E}">
      <dgm:prSet/>
      <dgm:spPr/>
      <dgm:t>
        <a:bodyPr/>
        <a:lstStyle/>
        <a:p>
          <a:endParaRPr lang="en-US"/>
        </a:p>
      </dgm:t>
    </dgm:pt>
    <dgm:pt modelId="{BCC57DE4-054C-462D-91D8-9A8854F0E0FC}">
      <dgm:prSet phldr="0"/>
      <dgm:spPr/>
      <dgm:t>
        <a:bodyPr/>
        <a:lstStyle/>
        <a:p>
          <a:r>
            <a:rPr lang="en-US" b="0" i="0" dirty="0"/>
            <a:t>Systems to Support Staff Discussion</a:t>
          </a:r>
        </a:p>
      </dgm:t>
    </dgm:pt>
    <dgm:pt modelId="{DE82995C-BC8D-4725-AC17-49EAA12F0965}" type="parTrans" cxnId="{772EDB79-6364-431B-8D2B-47B386EFCFFD}">
      <dgm:prSet/>
      <dgm:spPr/>
      <dgm:t>
        <a:bodyPr/>
        <a:lstStyle/>
        <a:p>
          <a:endParaRPr lang="en-US"/>
        </a:p>
      </dgm:t>
    </dgm:pt>
    <dgm:pt modelId="{7D62E45B-CA8F-475C-92F1-888AC8143E9B}" type="sibTrans" cxnId="{772EDB79-6364-431B-8D2B-47B386EFCFFD}">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custLinFactNeighborX="13257" custLinFactNeighborY="-11380">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6CED0362-853F-964D-AFE2-755560919B56}" type="pres">
      <dgm:prSet presAssocID="{468BD9A4-935E-D54F-BFAD-E01BEB66DAB7}" presName="parentLin" presStyleCnt="0"/>
      <dgm:spPr/>
    </dgm:pt>
    <dgm:pt modelId="{B132D981-790E-EF44-A38C-119F91214ABC}" type="pres">
      <dgm:prSet presAssocID="{468BD9A4-935E-D54F-BFAD-E01BEB66DAB7}" presName="parentLeftMargin" presStyleLbl="node1" presStyleIdx="0" presStyleCnt="2"/>
      <dgm:spPr/>
    </dgm:pt>
    <dgm:pt modelId="{754860F5-309D-E14D-BF80-69A66D2885E9}" type="pres">
      <dgm:prSet presAssocID="{468BD9A4-935E-D54F-BFAD-E01BEB66DAB7}" presName="parentText" presStyleLbl="node1" presStyleIdx="1" presStyleCnt="2">
        <dgm:presLayoutVars>
          <dgm:chMax val="0"/>
          <dgm:bulletEnabled val="1"/>
        </dgm:presLayoutVars>
      </dgm:prSet>
      <dgm:spPr/>
    </dgm:pt>
    <dgm:pt modelId="{A707E3D5-7978-A84C-AFB4-C712957DA522}" type="pres">
      <dgm:prSet presAssocID="{468BD9A4-935E-D54F-BFAD-E01BEB66DAB7}" presName="negativeSpace" presStyleCnt="0"/>
      <dgm:spPr/>
    </dgm:pt>
    <dgm:pt modelId="{6C680E96-22CC-FC44-B3B5-2E884A81A2DE}" type="pres">
      <dgm:prSet presAssocID="{468BD9A4-935E-D54F-BFAD-E01BEB66DAB7}" presName="childText" presStyleLbl="conFgAcc1" presStyleIdx="1" presStyleCnt="2">
        <dgm:presLayoutVars>
          <dgm:bulletEnabled val="1"/>
        </dgm:presLayoutVars>
      </dgm:prSet>
      <dgm:spPr>
        <a:prstGeom prst="roundRect">
          <a:avLst/>
        </a:prstGeom>
      </dgm:spPr>
    </dgm:pt>
  </dgm:ptLst>
  <dgm:cxnLst>
    <dgm:cxn modelId="{875EA711-4474-A149-8669-D6A189FDE568}" srcId="{05D97896-9045-6849-A71D-8E42F9CC8889}" destId="{8D19F954-EF40-7A49-899E-874784328AA6}" srcOrd="0" destOrd="0" parTransId="{5CB7EA62-D9BA-0648-9C15-9D53D4A94F15}" sibTransId="{9869E97C-AA1B-1B48-83E9-B0DB334FF35E}"/>
    <dgm:cxn modelId="{8C34773B-8DB0-A945-AEDE-D44A198931F5}" srcId="{139B28B7-98AE-2442-8242-E675E9F54483}" destId="{468BD9A4-935E-D54F-BFAD-E01BEB66DAB7}" srcOrd="1" destOrd="0" parTransId="{A2017800-B9C2-EF4F-A593-2CFD9768D206}" sibTransId="{7A19E777-44FB-544F-A8C2-61E36D101691}"/>
    <dgm:cxn modelId="{BA3FC265-34CF-4232-A720-DA763E04D882}" type="presOf" srcId="{BCC57DE4-054C-462D-91D8-9A8854F0E0FC}" destId="{6C680E96-22CC-FC44-B3B5-2E884A81A2DE}" srcOrd="0" destOrd="0" presId="urn:microsoft.com/office/officeart/2005/8/layout/list1"/>
    <dgm:cxn modelId="{5D7D9E71-A1B3-A44B-BA09-5D516D93700E}" srcId="{468BD9A4-935E-D54F-BFAD-E01BEB66DAB7}" destId="{F6AD4C0B-59A3-1643-945A-F328CE6D46B5}" srcOrd="1" destOrd="0" parTransId="{301D9198-0953-3B43-A469-AF367DCC9201}" sibTransId="{9D0E0405-F86F-D941-B059-2937DC66B9DF}"/>
    <dgm:cxn modelId="{5929F372-C694-42CC-BA8A-5E4844EF6143}" type="presOf" srcId="{468BD9A4-935E-D54F-BFAD-E01BEB66DAB7}" destId="{754860F5-309D-E14D-BF80-69A66D2885E9}" srcOrd="1"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772EDB79-6364-431B-8D2B-47B386EFCFFD}" srcId="{468BD9A4-935E-D54F-BFAD-E01BEB66DAB7}" destId="{BCC57DE4-054C-462D-91D8-9A8854F0E0FC}" srcOrd="0" destOrd="0" parTransId="{DE82995C-BC8D-4725-AC17-49EAA12F0965}" sibTransId="{7D62E45B-CA8F-475C-92F1-888AC8143E9B}"/>
    <dgm:cxn modelId="{1868B97C-ED0E-45EE-8C64-1662E1BD182F}" type="presOf" srcId="{209FC1D1-6BE4-4329-9C27-D0646D5BA93C}" destId="{CE8F6958-B957-B144-A963-026AA1D9ABDB}" srcOrd="0" destOrd="1" presId="urn:microsoft.com/office/officeart/2005/8/layout/list1"/>
    <dgm:cxn modelId="{7E4CD389-617D-D445-95A1-0BFED5742E10}" srcId="{468BD9A4-935E-D54F-BFAD-E01BEB66DAB7}" destId="{44349D7E-529C-B74C-BA26-DB8C4150E09C}" srcOrd="2" destOrd="0" parTransId="{40822518-65DD-B64F-BAE8-4FF26F85A0DF}" sibTransId="{5DF18CB9-7697-2743-9302-0F19D6ADABC5}"/>
    <dgm:cxn modelId="{6EF6B99F-0E8E-4172-8CB8-65EDACCE0A69}" type="presOf" srcId="{05D97896-9045-6849-A71D-8E42F9CC8889}" destId="{F5E844B0-FBE2-CC45-AE3A-9A7227D8BDE8}" srcOrd="0" destOrd="0" presId="urn:microsoft.com/office/officeart/2005/8/layout/list1"/>
    <dgm:cxn modelId="{B2927AB1-0DCC-43A3-9D08-80C78F08C07E}" srcId="{05D97896-9045-6849-A71D-8E42F9CC8889}" destId="{209FC1D1-6BE4-4329-9C27-D0646D5BA93C}" srcOrd="1" destOrd="0" parTransId="{12A1881A-CBC6-4183-A43D-4ECF30D98D16}" sibTransId="{1BA01B07-16C2-434C-94F4-CB14C987D1F0}"/>
    <dgm:cxn modelId="{E14FA1CE-7AFF-44CA-A1DE-06AF6EDA4051}" type="presOf" srcId="{8D19F954-EF40-7A49-899E-874784328AA6}" destId="{CE8F6958-B957-B144-A963-026AA1D9ABDB}" srcOrd="0" destOrd="0" presId="urn:microsoft.com/office/officeart/2005/8/layout/list1"/>
    <dgm:cxn modelId="{67EDE6D2-41F2-4B48-BF69-5BC6B91D9E59}" srcId="{139B28B7-98AE-2442-8242-E675E9F54483}" destId="{05D97896-9045-6849-A71D-8E42F9CC8889}" srcOrd="0" destOrd="0" parTransId="{4FBC8B93-D39B-3A4A-9834-938935DE30F6}" sibTransId="{A56CA20B-A5A4-794C-8325-DEE151C474F6}"/>
    <dgm:cxn modelId="{600ADAD8-331A-4417-B2B1-83C6E69C70AC}" type="presOf" srcId="{F6AD4C0B-59A3-1643-945A-F328CE6D46B5}" destId="{6C680E96-22CC-FC44-B3B5-2E884A81A2DE}" srcOrd="0" destOrd="1" presId="urn:microsoft.com/office/officeart/2005/8/layout/list1"/>
    <dgm:cxn modelId="{75A9D7E4-D74B-41C1-987D-D5727ACC9836}" type="presOf" srcId="{468BD9A4-935E-D54F-BFAD-E01BEB66DAB7}" destId="{B132D981-790E-EF44-A38C-119F91214ABC}" srcOrd="0" destOrd="0" presId="urn:microsoft.com/office/officeart/2005/8/layout/list1"/>
    <dgm:cxn modelId="{CF8262FA-B244-43E5-93B1-A605B774862D}" type="presOf" srcId="{44349D7E-529C-B74C-BA26-DB8C4150E09C}" destId="{6C680E96-22CC-FC44-B3B5-2E884A81A2DE}" srcOrd="0" destOrd="2" presId="urn:microsoft.com/office/officeart/2005/8/layout/list1"/>
    <dgm:cxn modelId="{A6049CFC-84B3-46C1-AB7F-56EEC2EFFEBA}" type="presOf" srcId="{05D97896-9045-6849-A71D-8E42F9CC8889}" destId="{FDC1BDC8-9000-5F46-8ACC-75AD0D32A6E6}" srcOrd="1" destOrd="0" presId="urn:microsoft.com/office/officeart/2005/8/layout/list1"/>
    <dgm:cxn modelId="{4D2FBF50-B199-4832-A6A7-19D70E0F8A8D}" type="presParOf" srcId="{107712AD-F0E7-8045-90F3-AA033147F7E7}" destId="{AEE58E27-7A3D-3149-A45C-4417D970092C}" srcOrd="0" destOrd="0" presId="urn:microsoft.com/office/officeart/2005/8/layout/list1"/>
    <dgm:cxn modelId="{8B7E7539-12BC-4994-BC8A-EF2F93C4A24A}" type="presParOf" srcId="{AEE58E27-7A3D-3149-A45C-4417D970092C}" destId="{F5E844B0-FBE2-CC45-AE3A-9A7227D8BDE8}" srcOrd="0" destOrd="0" presId="urn:microsoft.com/office/officeart/2005/8/layout/list1"/>
    <dgm:cxn modelId="{A8607172-2B13-4A62-947C-5CC2505B9EE8}" type="presParOf" srcId="{AEE58E27-7A3D-3149-A45C-4417D970092C}" destId="{FDC1BDC8-9000-5F46-8ACC-75AD0D32A6E6}" srcOrd="1" destOrd="0" presId="urn:microsoft.com/office/officeart/2005/8/layout/list1"/>
    <dgm:cxn modelId="{D737D39D-7C90-4CA1-9B3A-0BF2C3B8C15C}" type="presParOf" srcId="{107712AD-F0E7-8045-90F3-AA033147F7E7}" destId="{4D8D5426-E3C7-C946-98DF-E74BE964C2E2}" srcOrd="1" destOrd="0" presId="urn:microsoft.com/office/officeart/2005/8/layout/list1"/>
    <dgm:cxn modelId="{9AADED89-E390-4301-BF10-5DF8321D8644}" type="presParOf" srcId="{107712AD-F0E7-8045-90F3-AA033147F7E7}" destId="{CE8F6958-B957-B144-A963-026AA1D9ABDB}" srcOrd="2" destOrd="0" presId="urn:microsoft.com/office/officeart/2005/8/layout/list1"/>
    <dgm:cxn modelId="{251E5E0B-BB8A-43FA-8DEE-E82957FC7FA5}" type="presParOf" srcId="{107712AD-F0E7-8045-90F3-AA033147F7E7}" destId="{C74C5F1F-A135-474E-9880-01D44E0BEC53}" srcOrd="3" destOrd="0" presId="urn:microsoft.com/office/officeart/2005/8/layout/list1"/>
    <dgm:cxn modelId="{2D8CDCCE-D375-468A-A9B5-60C34D6CD918}" type="presParOf" srcId="{107712AD-F0E7-8045-90F3-AA033147F7E7}" destId="{6CED0362-853F-964D-AFE2-755560919B56}" srcOrd="4" destOrd="0" presId="urn:microsoft.com/office/officeart/2005/8/layout/list1"/>
    <dgm:cxn modelId="{3FFDA2FB-F63D-48C6-B1C5-B8B769AAF9DD}" type="presParOf" srcId="{6CED0362-853F-964D-AFE2-755560919B56}" destId="{B132D981-790E-EF44-A38C-119F91214ABC}" srcOrd="0" destOrd="0" presId="urn:microsoft.com/office/officeart/2005/8/layout/list1"/>
    <dgm:cxn modelId="{D6277413-A827-484B-99FC-B6B65965E314}" type="presParOf" srcId="{6CED0362-853F-964D-AFE2-755560919B56}" destId="{754860F5-309D-E14D-BF80-69A66D2885E9}" srcOrd="1" destOrd="0" presId="urn:microsoft.com/office/officeart/2005/8/layout/list1"/>
    <dgm:cxn modelId="{CC945746-BFD0-418F-B7EF-D884B9169A48}" type="presParOf" srcId="{107712AD-F0E7-8045-90F3-AA033147F7E7}" destId="{A707E3D5-7978-A84C-AFB4-C712957DA522}" srcOrd="5" destOrd="0" presId="urn:microsoft.com/office/officeart/2005/8/layout/list1"/>
    <dgm:cxn modelId="{40E6B79B-D9C6-4346-8B7F-549FD54D0A0E}" type="presParOf" srcId="{107712AD-F0E7-8045-90F3-AA033147F7E7}" destId="{6C680E96-22CC-FC44-B3B5-2E884A81A2D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715E745F-9CEE-8D41-8FC1-470168432DF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A17C899-1C10-514F-BEAD-04BE84766400}">
      <dgm:prSet phldrT="[Text]"/>
      <dgm:spPr/>
      <dgm:t>
        <a:bodyPr/>
        <a:lstStyle/>
        <a:p>
          <a:r>
            <a:rPr lang="en-US"/>
            <a:t>Action Plan</a:t>
          </a:r>
        </a:p>
      </dgm:t>
    </dgm:pt>
    <dgm:pt modelId="{BEF6A2A1-61B1-1844-BD25-F521168B688A}" type="parTrans" cxnId="{DB89CEE5-967A-6F45-A332-ACDD1C95487B}">
      <dgm:prSet/>
      <dgm:spPr/>
      <dgm:t>
        <a:bodyPr/>
        <a:lstStyle/>
        <a:p>
          <a:endParaRPr lang="en-US"/>
        </a:p>
      </dgm:t>
    </dgm:pt>
    <dgm:pt modelId="{492CA3CB-2D2A-B045-BC83-9D8604D9ADF3}" type="sibTrans" cxnId="{DB89CEE5-967A-6F45-A332-ACDD1C95487B}">
      <dgm:prSet/>
      <dgm:spPr/>
      <dgm:t>
        <a:bodyPr/>
        <a:lstStyle/>
        <a:p>
          <a:endParaRPr lang="en-US"/>
        </a:p>
      </dgm:t>
    </dgm:pt>
    <dgm:pt modelId="{54FDE83E-CF5B-1A4D-9623-DED81DEBE657}">
      <dgm:prSet phldrT="[Text]"/>
      <dgm:spPr/>
      <dgm:t>
        <a:bodyPr/>
        <a:lstStyle/>
        <a:p>
          <a:r>
            <a:rPr lang="en-US"/>
            <a:t>Behavior Definitions</a:t>
          </a:r>
        </a:p>
      </dgm:t>
    </dgm:pt>
    <dgm:pt modelId="{AC532063-2372-344B-B5E3-58F1A607571C}" type="parTrans" cxnId="{8449A446-D189-8D48-9C86-EE0F7C4B37E2}">
      <dgm:prSet/>
      <dgm:spPr/>
      <dgm:t>
        <a:bodyPr/>
        <a:lstStyle/>
        <a:p>
          <a:endParaRPr lang="en-US"/>
        </a:p>
      </dgm:t>
    </dgm:pt>
    <dgm:pt modelId="{DB247D07-18EF-244E-990E-FE6D9905FA99}" type="sibTrans" cxnId="{8449A446-D189-8D48-9C86-EE0F7C4B37E2}">
      <dgm:prSet/>
      <dgm:spPr/>
      <dgm:t>
        <a:bodyPr/>
        <a:lstStyle/>
        <a:p>
          <a:endParaRPr lang="en-US"/>
        </a:p>
      </dgm:t>
    </dgm:pt>
    <dgm:pt modelId="{F8594109-FBAE-2D48-90DB-04012AEE91A9}">
      <dgm:prSet phldrT="[Text]"/>
      <dgm:spPr/>
      <dgm:t>
        <a:bodyPr/>
        <a:lstStyle/>
        <a:p>
          <a:r>
            <a:rPr lang="en-US"/>
            <a:t>Discipline Flowchart</a:t>
          </a:r>
        </a:p>
      </dgm:t>
    </dgm:pt>
    <dgm:pt modelId="{75ACEFDE-5DE0-6A4B-B77A-391F83EE5696}" type="parTrans" cxnId="{EDAD8A33-E41C-AA48-9706-0388E42B340F}">
      <dgm:prSet/>
      <dgm:spPr/>
      <dgm:t>
        <a:bodyPr/>
        <a:lstStyle/>
        <a:p>
          <a:endParaRPr lang="en-US"/>
        </a:p>
      </dgm:t>
    </dgm:pt>
    <dgm:pt modelId="{5D1960A6-F0F8-E443-9F85-3DB47CCA5F10}" type="sibTrans" cxnId="{EDAD8A33-E41C-AA48-9706-0388E42B340F}">
      <dgm:prSet/>
      <dgm:spPr/>
      <dgm:t>
        <a:bodyPr/>
        <a:lstStyle/>
        <a:p>
          <a:endParaRPr lang="en-US"/>
        </a:p>
      </dgm:t>
    </dgm:pt>
    <dgm:pt modelId="{BE514E82-EA17-E344-BA50-585DB3BF2D98}">
      <dgm:prSet phldrT="[Text]"/>
      <dgm:spPr/>
      <dgm:t>
        <a:bodyPr/>
        <a:lstStyle/>
        <a:p>
          <a:r>
            <a:rPr lang="en-US"/>
            <a:t>Office Referral Form</a:t>
          </a:r>
        </a:p>
      </dgm:t>
    </dgm:pt>
    <dgm:pt modelId="{568C4F30-BD4E-E342-A856-E613860C28AF}" type="parTrans" cxnId="{3B3692AF-CD44-D144-BDE6-FDF345DF81DD}">
      <dgm:prSet/>
      <dgm:spPr/>
      <dgm:t>
        <a:bodyPr/>
        <a:lstStyle/>
        <a:p>
          <a:endParaRPr lang="en-US"/>
        </a:p>
      </dgm:t>
    </dgm:pt>
    <dgm:pt modelId="{CE0518A3-8F83-B141-B14C-89C00308C981}" type="sibTrans" cxnId="{3B3692AF-CD44-D144-BDE6-FDF345DF81DD}">
      <dgm:prSet/>
      <dgm:spPr/>
      <dgm:t>
        <a:bodyPr/>
        <a:lstStyle/>
        <a:p>
          <a:endParaRPr lang="en-US"/>
        </a:p>
      </dgm:t>
    </dgm:pt>
    <dgm:pt modelId="{79741D82-2D87-CA42-B915-2AAC4E5B98DA}" type="pres">
      <dgm:prSet presAssocID="{715E745F-9CEE-8D41-8FC1-470168432DFD}" presName="matrix" presStyleCnt="0">
        <dgm:presLayoutVars>
          <dgm:chMax val="1"/>
          <dgm:dir/>
          <dgm:resizeHandles val="exact"/>
        </dgm:presLayoutVars>
      </dgm:prSet>
      <dgm:spPr/>
    </dgm:pt>
    <dgm:pt modelId="{7EDA3CCA-50C0-1A4C-8559-CF13DF73522F}" type="pres">
      <dgm:prSet presAssocID="{715E745F-9CEE-8D41-8FC1-470168432DFD}" presName="diamond" presStyleLbl="bgShp" presStyleIdx="0" presStyleCnt="1"/>
      <dgm:spPr/>
    </dgm:pt>
    <dgm:pt modelId="{44259616-4B16-1245-A690-4938D1D8B09B}" type="pres">
      <dgm:prSet presAssocID="{715E745F-9CEE-8D41-8FC1-470168432DFD}" presName="quad1" presStyleLbl="node1" presStyleIdx="0" presStyleCnt="4">
        <dgm:presLayoutVars>
          <dgm:chMax val="0"/>
          <dgm:chPref val="0"/>
          <dgm:bulletEnabled val="1"/>
        </dgm:presLayoutVars>
      </dgm:prSet>
      <dgm:spPr/>
    </dgm:pt>
    <dgm:pt modelId="{8BA99265-809B-1A44-A617-72D674AF15B7}" type="pres">
      <dgm:prSet presAssocID="{715E745F-9CEE-8D41-8FC1-470168432DFD}" presName="quad2" presStyleLbl="node1" presStyleIdx="1" presStyleCnt="4">
        <dgm:presLayoutVars>
          <dgm:chMax val="0"/>
          <dgm:chPref val="0"/>
          <dgm:bulletEnabled val="1"/>
        </dgm:presLayoutVars>
      </dgm:prSet>
      <dgm:spPr/>
    </dgm:pt>
    <dgm:pt modelId="{E08755A6-818F-1D45-9FE4-76E8EB6E33AC}" type="pres">
      <dgm:prSet presAssocID="{715E745F-9CEE-8D41-8FC1-470168432DFD}" presName="quad3" presStyleLbl="node1" presStyleIdx="2" presStyleCnt="4">
        <dgm:presLayoutVars>
          <dgm:chMax val="0"/>
          <dgm:chPref val="0"/>
          <dgm:bulletEnabled val="1"/>
        </dgm:presLayoutVars>
      </dgm:prSet>
      <dgm:spPr/>
    </dgm:pt>
    <dgm:pt modelId="{0E71EAE5-28FB-F946-8F1A-E7C529846805}" type="pres">
      <dgm:prSet presAssocID="{715E745F-9CEE-8D41-8FC1-470168432DFD}" presName="quad4" presStyleLbl="node1" presStyleIdx="3" presStyleCnt="4">
        <dgm:presLayoutVars>
          <dgm:chMax val="0"/>
          <dgm:chPref val="0"/>
          <dgm:bulletEnabled val="1"/>
        </dgm:presLayoutVars>
      </dgm:prSet>
      <dgm:spPr/>
    </dgm:pt>
  </dgm:ptLst>
  <dgm:cxnLst>
    <dgm:cxn modelId="{EDAD8A33-E41C-AA48-9706-0388E42B340F}" srcId="{715E745F-9CEE-8D41-8FC1-470168432DFD}" destId="{F8594109-FBAE-2D48-90DB-04012AEE91A9}" srcOrd="2" destOrd="0" parTransId="{75ACEFDE-5DE0-6A4B-B77A-391F83EE5696}" sibTransId="{5D1960A6-F0F8-E443-9F85-3DB47CCA5F10}"/>
    <dgm:cxn modelId="{8449A446-D189-8D48-9C86-EE0F7C4B37E2}" srcId="{715E745F-9CEE-8D41-8FC1-470168432DFD}" destId="{54FDE83E-CF5B-1A4D-9623-DED81DEBE657}" srcOrd="1" destOrd="0" parTransId="{AC532063-2372-344B-B5E3-58F1A607571C}" sibTransId="{DB247D07-18EF-244E-990E-FE6D9905FA99}"/>
    <dgm:cxn modelId="{A64D9B47-C6C1-FA42-B419-035E0E295104}" type="presOf" srcId="{715E745F-9CEE-8D41-8FC1-470168432DFD}" destId="{79741D82-2D87-CA42-B915-2AAC4E5B98DA}" srcOrd="0" destOrd="0" presId="urn:microsoft.com/office/officeart/2005/8/layout/matrix3"/>
    <dgm:cxn modelId="{C062C89F-EFB1-F845-8DBA-46FAA4B1974F}" type="presOf" srcId="{BE514E82-EA17-E344-BA50-585DB3BF2D98}" destId="{0E71EAE5-28FB-F946-8F1A-E7C529846805}" srcOrd="0" destOrd="0" presId="urn:microsoft.com/office/officeart/2005/8/layout/matrix3"/>
    <dgm:cxn modelId="{3B3692AF-CD44-D144-BDE6-FDF345DF81DD}" srcId="{715E745F-9CEE-8D41-8FC1-470168432DFD}" destId="{BE514E82-EA17-E344-BA50-585DB3BF2D98}" srcOrd="3" destOrd="0" parTransId="{568C4F30-BD4E-E342-A856-E613860C28AF}" sibTransId="{CE0518A3-8F83-B141-B14C-89C00308C981}"/>
    <dgm:cxn modelId="{80C9AEBE-1BE4-3B4C-BD9F-081B2AC36731}" type="presOf" srcId="{F8594109-FBAE-2D48-90DB-04012AEE91A9}" destId="{E08755A6-818F-1D45-9FE4-76E8EB6E33AC}" srcOrd="0" destOrd="0" presId="urn:microsoft.com/office/officeart/2005/8/layout/matrix3"/>
    <dgm:cxn modelId="{AEC994D1-5025-CE47-8A7B-978FEFC2D7C9}" type="presOf" srcId="{54FDE83E-CF5B-1A4D-9623-DED81DEBE657}" destId="{8BA99265-809B-1A44-A617-72D674AF15B7}" srcOrd="0" destOrd="0" presId="urn:microsoft.com/office/officeart/2005/8/layout/matrix3"/>
    <dgm:cxn modelId="{DB89CEE5-967A-6F45-A332-ACDD1C95487B}" srcId="{715E745F-9CEE-8D41-8FC1-470168432DFD}" destId="{7A17C899-1C10-514F-BEAD-04BE84766400}" srcOrd="0" destOrd="0" parTransId="{BEF6A2A1-61B1-1844-BD25-F521168B688A}" sibTransId="{492CA3CB-2D2A-B045-BC83-9D8604D9ADF3}"/>
    <dgm:cxn modelId="{905F9DF9-829F-0747-91E5-447A73D61AB5}" type="presOf" srcId="{7A17C899-1C10-514F-BEAD-04BE84766400}" destId="{44259616-4B16-1245-A690-4938D1D8B09B}" srcOrd="0" destOrd="0" presId="urn:microsoft.com/office/officeart/2005/8/layout/matrix3"/>
    <dgm:cxn modelId="{53EA1C64-3AA6-2142-9C1A-0E3D07F2072B}" type="presParOf" srcId="{79741D82-2D87-CA42-B915-2AAC4E5B98DA}" destId="{7EDA3CCA-50C0-1A4C-8559-CF13DF73522F}" srcOrd="0" destOrd="0" presId="urn:microsoft.com/office/officeart/2005/8/layout/matrix3"/>
    <dgm:cxn modelId="{2AC5423D-AAC9-8245-8AEE-1665968CB1EB}" type="presParOf" srcId="{79741D82-2D87-CA42-B915-2AAC4E5B98DA}" destId="{44259616-4B16-1245-A690-4938D1D8B09B}" srcOrd="1" destOrd="0" presId="urn:microsoft.com/office/officeart/2005/8/layout/matrix3"/>
    <dgm:cxn modelId="{5B01BF46-0535-9B41-841D-99112084EE99}" type="presParOf" srcId="{79741D82-2D87-CA42-B915-2AAC4E5B98DA}" destId="{8BA99265-809B-1A44-A617-72D674AF15B7}" srcOrd="2" destOrd="0" presId="urn:microsoft.com/office/officeart/2005/8/layout/matrix3"/>
    <dgm:cxn modelId="{D3468BFA-C744-244E-92DE-1A1336E9F731}" type="presParOf" srcId="{79741D82-2D87-CA42-B915-2AAC4E5B98DA}" destId="{E08755A6-818F-1D45-9FE4-76E8EB6E33AC}" srcOrd="3" destOrd="0" presId="urn:microsoft.com/office/officeart/2005/8/layout/matrix3"/>
    <dgm:cxn modelId="{33CAD497-BC5E-EC40-85D2-D28A15F03DB6}" type="presParOf" srcId="{79741D82-2D87-CA42-B915-2AAC4E5B98DA}" destId="{0E71EAE5-28FB-F946-8F1A-E7C52984680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2" qsCatId="simple" csTypeId="urn:microsoft.com/office/officeart/2005/8/colors/colorful1" csCatId="colorful" phldr="1"/>
      <dgm:spPr/>
    </dgm:pt>
    <dgm:pt modelId="{125DE95B-E3E9-488D-843B-7EA58128D643}">
      <dgm:prSet phldrT="[Text]" custT="1"/>
      <dgm:spPr/>
      <dgm:t>
        <a:bodyPr/>
        <a:lstStyle/>
        <a:p>
          <a:r>
            <a:rPr lang="en-US" sz="1800" u="none">
              <a:latin typeface="Hind Vadodara" panose="020B0604020202020204" charset="0"/>
              <a:cs typeface="Hind Vadodara" panose="020B0604020202020204" charset="0"/>
            </a:rPr>
            <a:t>Self</a:t>
          </a:r>
        </a:p>
      </dgm:t>
    </dgm:pt>
    <dgm:pt modelId="{FC0A28C2-A13D-4C48-9C34-B680EB2A2603}" type="par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D9CD180-E412-4B7F-9890-DD3E1E8793A4}" type="sib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86F1C33-506F-487F-AA18-A30EE2A2534E}">
      <dgm:prSet phldrT="[Text]" custT="1"/>
      <dgm:spPr/>
      <dgm:t>
        <a:bodyPr/>
        <a:lstStyle/>
        <a:p>
          <a:r>
            <a:rPr lang="en-US" sz="1800" u="none">
              <a:latin typeface="Hind Vadodara" panose="020B0604020202020204" charset="0"/>
              <a:cs typeface="Hind Vadodara" panose="020B0604020202020204" charset="0"/>
            </a:rPr>
            <a:t>Others</a:t>
          </a:r>
        </a:p>
      </dgm:t>
    </dgm:pt>
    <dgm:pt modelId="{B2D69183-3673-4FF1-92D6-76326856F341}" type="par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54ACB2D9-0489-40D3-8720-56FF48219C7D}" type="sib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AB22F439-5CF3-4003-BBB3-B5FD5EE3EBA7}">
      <dgm:prSet phldrT="[Text]" custT="1"/>
      <dgm:spPr/>
      <dgm:t>
        <a:bodyPr/>
        <a:lstStyle/>
        <a:p>
          <a:r>
            <a:rPr lang="en-US" sz="1800" u="none">
              <a:latin typeface="Hind Vadodara" panose="020B0604020202020204" charset="0"/>
              <a:cs typeface="Hind Vadodara" panose="020B0604020202020204" charset="0"/>
            </a:rPr>
            <a:t>Environment</a:t>
          </a:r>
        </a:p>
      </dgm:t>
    </dgm:pt>
    <dgm:pt modelId="{42A9B59D-B81E-4DB7-A89D-08E57A386F5F}" type="par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FAFF8CAA-7011-4352-BD37-268AB4AA9613}" type="sib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828ED403-1C9B-4A7D-8888-1BC05EA78903}">
      <dgm:prSet phldrT="[Text]" custT="1"/>
      <dgm:spPr/>
      <dgm:t>
        <a:bodyPr/>
        <a:lstStyle/>
        <a:p>
          <a:r>
            <a:rPr lang="en-US" sz="1600" b="0" i="0" u="none">
              <a:latin typeface="Hind Vadodara" panose="020B0604020202020204" charset="0"/>
              <a:cs typeface="Hind Vadodara" panose="020B0604020202020204" charset="0"/>
            </a:rPr>
            <a:t>Self-monitor (Are you participating? Engaged as a learner?)​</a:t>
          </a:r>
          <a:endParaRPr lang="en-US" sz="1600" u="none">
            <a:latin typeface="Hind Vadodara" panose="020B0604020202020204" charset="0"/>
            <a:cs typeface="Hind Vadodara" panose="020B0604020202020204" charset="0"/>
          </a:endParaRPr>
        </a:p>
      </dgm:t>
    </dgm:pt>
    <dgm:pt modelId="{8B8B8CA0-07E7-4F73-9F41-B05C6E1A904C}" type="par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1B28F0B9-39F8-4BAC-9D40-2785A53A6960}" type="sib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9402A2C1-EFD7-4C69-A569-0E91A340BD90}">
      <dgm:prSet phldrT="[Text]" custT="1"/>
      <dgm:spPr/>
      <dgm:t>
        <a:bodyPr/>
        <a:lstStyle/>
        <a:p>
          <a:r>
            <a:rPr lang="en-US" sz="1600" b="0" i="0" u="none">
              <a:latin typeface="Hind Vadodara" panose="020B0604020202020204" charset="0"/>
              <a:cs typeface="Hind Vadodara" panose="020B0604020202020204" charset="0"/>
            </a:rPr>
            <a:t>Mute when listening; unmute to talk​</a:t>
          </a:r>
          <a:endParaRPr lang="en-US" sz="1600" u="none">
            <a:latin typeface="Hind Vadodara" panose="020B0604020202020204" charset="0"/>
            <a:cs typeface="Hind Vadodara" panose="020B0604020202020204" charset="0"/>
          </a:endParaRPr>
        </a:p>
      </dgm:t>
    </dgm:pt>
    <dgm:pt modelId="{6B97C39A-0735-41AE-94C2-E380B46D5881}" type="par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7C51D187-FC73-4D59-992A-5E19349D5359}" type="sib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0F0E129E-123A-4075-B2C8-F39A140C88D8}">
      <dgm:prSet phldrT="[Text]" custT="1"/>
      <dgm:spPr/>
      <dgm:t>
        <a:bodyPr/>
        <a:lstStyle/>
        <a:p>
          <a:r>
            <a:rPr lang="en-US" sz="1600" b="0" i="0" u="none">
              <a:latin typeface="Hind Vadodara" panose="020B0604020202020204" charset="0"/>
              <a:cs typeface="Hind Vadodara" panose="020B0604020202020204" charset="0"/>
            </a:rPr>
            <a:t>Have your computer charged and ready to go​</a:t>
          </a:r>
          <a:endParaRPr lang="en-US" sz="1600" u="none">
            <a:latin typeface="Hind Vadodara" panose="020B0604020202020204" charset="0"/>
            <a:cs typeface="Hind Vadodara" panose="020B0604020202020204" charset="0"/>
          </a:endParaRPr>
        </a:p>
      </dgm:t>
    </dgm:pt>
    <dgm:pt modelId="{BD673D81-C33B-45D8-947C-AEA9A28C39F0}" type="par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D290D2A6-87EB-4C58-AF76-15E8A9414FCF}" type="sib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57B14E31-904F-9E42-8B3C-22AEC9323D6C}">
      <dgm:prSet custT="1"/>
      <dgm:spPr/>
      <dgm:t>
        <a:bodyPr/>
        <a:lstStyle/>
        <a:p>
          <a:pPr>
            <a:buFont typeface="Arial" panose="020B0604020202020204" pitchFamily="34" charset="0"/>
            <a:buChar char="•"/>
          </a:pPr>
          <a:r>
            <a:rPr lang="en-US" sz="1600" b="0" i="0" u="none">
              <a:latin typeface="Hind Vadodara" panose="020B0604020202020204" charset="0"/>
              <a:cs typeface="Hind Vadodara" panose="020B0604020202020204" charset="0"/>
            </a:rPr>
            <a:t>Stretch, break, stand as needed​</a:t>
          </a:r>
        </a:p>
      </dgm:t>
    </dgm:pt>
    <dgm:pt modelId="{1232258B-E26D-2348-ACE9-6019D7660EDB}" type="par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AFA65297-3CCA-9540-9085-842F06BF1354}" type="sib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DCC1A310-1C79-CA41-BC8F-F2F7F4B654F7}">
      <dgm:prSet custT="1"/>
      <dgm:spPr/>
      <dgm:t>
        <a:bodyPr/>
        <a:lstStyle/>
        <a:p>
          <a:pPr>
            <a:buFont typeface="Arial" panose="020B0604020202020204" pitchFamily="34" charset="0"/>
            <a:buChar char="•"/>
          </a:pPr>
          <a:r>
            <a:rPr lang="en-US" sz="1600" b="0" i="0" u="none">
              <a:latin typeface="Hind Vadodara" panose="020B0604020202020204" charset="0"/>
              <a:cs typeface="Hind Vadodara" panose="020B0604020202020204" charset="0"/>
            </a:rPr>
            <a:t>If you have questions or comments, unmute, use the chat box, or click the "raise hand" icon</a:t>
          </a:r>
        </a:p>
      </dgm:t>
    </dgm:pt>
    <dgm:pt modelId="{E958D3D5-5FFD-3443-ABCD-1A2DA811BB55}" type="par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4EA0A432-1AE2-314A-852F-0C7E44A36EC0}" type="sib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6D196861-CC28-5141-BDFB-4E8105D813E6}">
      <dgm:prSet custT="1"/>
      <dgm:spPr/>
      <dgm:t>
        <a:bodyPr/>
        <a:lstStyle/>
        <a:p>
          <a:pPr>
            <a:buFont typeface="Arial" panose="020B0604020202020204" pitchFamily="34" charset="0"/>
            <a:buChar char="•"/>
          </a:pPr>
          <a:r>
            <a:rPr lang="en-US" sz="1600" b="0" i="0" u="none">
              <a:latin typeface="Hind Vadodara" panose="020B0604020202020204" charset="0"/>
              <a:cs typeface="Hind Vadodara" panose="020B0604020202020204" charset="0"/>
            </a:rPr>
            <a:t>Work as a team (room for every voice, reinforce participation)</a:t>
          </a:r>
        </a:p>
      </dgm:t>
    </dgm:pt>
    <dgm:pt modelId="{6357D1EC-994F-334C-9702-FBF51E8FA600}" type="par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0A0D8850-D6AE-CF4C-AEBD-16B2E752A0CB}" type="sib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8EB504CA-CFC6-5C40-B9F2-473E4994B7D4}">
      <dgm:prSet custT="1"/>
      <dgm:spPr/>
      <dgm:t>
        <a:bodyPr/>
        <a:lstStyle/>
        <a:p>
          <a:pPr>
            <a:buFont typeface="Arial" panose="020B0604020202020204" pitchFamily="34" charset="0"/>
            <a:buChar char="•"/>
          </a:pPr>
          <a:r>
            <a:rPr lang="en-US" sz="1600" b="0" i="0" u="none">
              <a:latin typeface="Hind Vadodara" panose="020B0604020202020204" charset="0"/>
              <a:cs typeface="Hind Vadodara" panose="020B0604020202020204" charset="0"/>
            </a:rPr>
            <a:t>Keep necessary materials at hand (e.g., action plan &amp; other docs, water, snacks, etc.)​</a:t>
          </a:r>
        </a:p>
      </dgm:t>
    </dgm:pt>
    <dgm:pt modelId="{1F59243E-608F-4348-9D00-77EED6726E06}" type="par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7102E076-737A-264B-A10C-2AEDA7D1E937}" type="sib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69612">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Y="47736"/>
      <dgm:spPr/>
    </dgm:pt>
    <dgm:pt modelId="{DEEF4213-91C0-4DFA-A1E8-D6E76A9D48BD}" type="pres">
      <dgm:prSet presAssocID="{125DE95B-E3E9-488D-843B-7EA58128D643}" presName="adorn" presStyleLbl="fgAccFollowNode1" presStyleIdx="0" presStyleCnt="3" custLinFactNeighborY="55455"/>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6961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473" custLinFactNeighborY="53063"/>
      <dgm:spPr/>
    </dgm:pt>
    <dgm:pt modelId="{161E2365-CB26-459A-8F0C-B10C3E646E56}" type="pres">
      <dgm:prSet presAssocID="{786F1C33-506F-487F-AA18-A30EE2A2534E}" presName="adorn" presStyleLbl="fgAccFollowNode1" presStyleIdx="1" presStyleCnt="3" custLinFactNeighborY="54096"/>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solidFill>
            <a:schemeClr val="bg1">
              <a:alpha val="90000"/>
            </a:schemeClr>
          </a:solidFill>
        </a:ln>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69612">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Y="49140"/>
      <dgm:spPr/>
    </dgm:pt>
    <dgm:pt modelId="{EE5FFD93-52F3-418C-BBBA-24CAF019EF16}" type="pres">
      <dgm:prSet presAssocID="{AB22F439-5CF3-4003-BBB3-B5FD5EE3EBA7}" presName="adorn" presStyleLbl="fgAccFollowNode1" presStyleIdx="2" presStyleCnt="3" custScaleY="100562" custLinFactNeighborY="54096"/>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1" destOrd="0" parTransId="{6357D1EC-994F-334C-9702-FBF51E8FA600}" sibTransId="{0A0D8850-D6AE-CF4C-AEBD-16B2E752A0CB}"/>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2"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1" destOrd="0" parTransId="{1F59243E-608F-4348-9D00-77EED6726E06}" sibTransId="{7102E076-737A-264B-A10C-2AEDA7D1E937}"/>
    <dgm:cxn modelId="{4FAC0538-C71C-154F-9F37-67C2EDAA3403}" type="presOf" srcId="{8EB504CA-CFC6-5C40-B9F2-473E4994B7D4}" destId="{5F2F90E6-CF6C-47CE-A6A2-78658417800F}" srcOrd="0" destOrd="1" presId="urn:microsoft.com/office/officeart/2005/8/layout/bList2"/>
    <dgm:cxn modelId="{03EB2B39-3F86-4D18-8150-C21DECB6193F}" type="presOf" srcId="{AB22F439-5CF3-4003-BBB3-B5FD5EE3EBA7}" destId="{BD210979-5005-46DE-8F11-99CF54A465F1}" srcOrd="0" destOrd="0" presId="urn:microsoft.com/office/officeart/2005/8/layout/bList2"/>
    <dgm:cxn modelId="{03B77D46-9E4B-453F-9FDF-83075ACA2998}" type="presOf" srcId="{828ED403-1C9B-4A7D-8888-1BC05EA78903}" destId="{F51D0157-A438-46CA-8EB0-F10C3EDBB633}" srcOrd="0" destOrd="0" presId="urn:microsoft.com/office/officeart/2005/8/layout/bList2"/>
    <dgm:cxn modelId="{C24F015E-B30A-491C-AFFA-6E9A04E74098}" type="presOf" srcId="{9402A2C1-EFD7-4C69-A569-0E91A340BD90}" destId="{173ADCC0-45AB-4F03-8B39-78AD7803ABF7}" srcOrd="0" destOrd="0" presId="urn:microsoft.com/office/officeart/2005/8/layout/bList2"/>
    <dgm:cxn modelId="{DD611061-8931-4107-8CE7-095C827B35A1}" type="presOf" srcId="{C6DBD0AA-A092-4369-B815-D2A27D780C58}" destId="{DAF4D648-EEB5-43F0-B6E1-95A2D48591A9}"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EB095079-CFD2-4628-9212-498D62BB2F06}" srcId="{125DE95B-E3E9-488D-843B-7EA58128D643}" destId="{828ED403-1C9B-4A7D-8888-1BC05EA78903}" srcOrd="0" destOrd="0" parTransId="{8B8B8CA0-07E7-4F73-9F41-B05C6E1A904C}" sibTransId="{1B28F0B9-39F8-4BAC-9D40-2785A53A6960}"/>
    <dgm:cxn modelId="{06F10583-3C6C-4C14-8F5D-A175C31623AF}" srcId="{C6DBD0AA-A092-4369-B815-D2A27D780C58}" destId="{AB22F439-5CF3-4003-BBB3-B5FD5EE3EBA7}" srcOrd="2" destOrd="0" parTransId="{42A9B59D-B81E-4DB7-A89D-08E57A386F5F}" sibTransId="{FAFF8CAA-7011-4352-BD37-268AB4AA9613}"/>
    <dgm:cxn modelId="{4FD88E8E-6D91-4863-BDC5-39C395896215}" type="presOf" srcId="{125DE95B-E3E9-488D-843B-7EA58128D643}" destId="{DFA50C83-93AF-4FDE-B778-50A2E26547C0}" srcOrd="0" destOrd="0" presId="urn:microsoft.com/office/officeart/2005/8/layout/bList2"/>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1" presId="urn:microsoft.com/office/officeart/2005/8/layout/bList2"/>
    <dgm:cxn modelId="{90B1D5BB-0218-4638-8A8A-C1D62BD8F92E}" type="presOf" srcId="{54ACB2D9-0489-40D3-8720-56FF48219C7D}" destId="{447B6574-E608-4F2E-BAD5-363CC256CA90}" srcOrd="0" destOrd="0" presId="urn:microsoft.com/office/officeart/2005/8/layout/bList2"/>
    <dgm:cxn modelId="{C414F2BC-7EB4-6140-8C4C-49BAC2D6A8C0}" srcId="{125DE95B-E3E9-488D-843B-7EA58128D643}" destId="{57B14E31-904F-9E42-8B3C-22AEC9323D6C}" srcOrd="1" destOrd="0" parTransId="{1232258B-E26D-2348-ACE9-6019D7660EDB}" sibTransId="{AFA65297-3CCA-9540-9085-842F06BF1354}"/>
    <dgm:cxn modelId="{9118DAC8-BEDA-3B4F-9C77-817F427330CF}" srcId="{125DE95B-E3E9-488D-843B-7EA58128D643}" destId="{DCC1A310-1C79-CA41-BC8F-F2F7F4B654F7}" srcOrd="2" destOrd="0" parTransId="{E958D3D5-5FFD-3443-ABCD-1A2DA811BB55}" sibTransId="{4EA0A432-1AE2-314A-852F-0C7E44A36EC0}"/>
    <dgm:cxn modelId="{F9EAC3D7-ABBA-4E2D-8994-A1F7F54318D9}" type="presOf" srcId="{786F1C33-506F-487F-AA18-A30EE2A2534E}" destId="{D824D08C-3F4C-46FF-AB3B-44226A1CB33A}" srcOrd="0" destOrd="0" presId="urn:microsoft.com/office/officeart/2005/8/layout/bList2"/>
    <dgm:cxn modelId="{D6DE41F6-91EF-EF45-8C23-7A0A14A30609}" type="presOf" srcId="{57B14E31-904F-9E42-8B3C-22AEC9323D6C}" destId="{F51D0157-A438-46CA-8EB0-F10C3EDBB633}"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3D9664-31D8-4EF9-B737-A705C35BDE65}" type="doc">
      <dgm:prSet loTypeId="urn:microsoft.com/office/officeart/2005/8/layout/vList3" loCatId="list" qsTypeId="urn:microsoft.com/office/officeart/2005/8/quickstyle/simple1" qsCatId="simple" csTypeId="urn:microsoft.com/office/officeart/2005/8/colors/accent1_3" csCatId="accent1" phldr="1"/>
      <dgm:spPr/>
      <dgm:t>
        <a:bodyPr/>
        <a:lstStyle/>
        <a:p>
          <a:endParaRPr lang="en-US"/>
        </a:p>
      </dgm:t>
    </dgm:pt>
    <dgm:pt modelId="{3AED1D38-AC9E-4CDB-9292-FC9A86AE8CC9}">
      <dgm:prSet phldrT="[Text]" custT="1"/>
      <dgm:spPr/>
      <dgm:t>
        <a:bodyPr/>
        <a:lstStyle/>
        <a:p>
          <a:r>
            <a:rPr lang="en-US" sz="1600"/>
            <a:t>Define family engagement at the school and district level that is linked to systems and practices</a:t>
          </a:r>
        </a:p>
      </dgm:t>
    </dgm:pt>
    <dgm:pt modelId="{D49A8D56-3E13-4C9A-A3EC-A36BE52205C5}" type="parTrans" cxnId="{21E3B565-1693-43FB-9C73-E684124AFA1D}">
      <dgm:prSet/>
      <dgm:spPr/>
      <dgm:t>
        <a:bodyPr/>
        <a:lstStyle/>
        <a:p>
          <a:endParaRPr lang="en-US" sz="1800"/>
        </a:p>
      </dgm:t>
    </dgm:pt>
    <dgm:pt modelId="{6688E5B2-CDB6-48FF-BE13-EAB06C5482EF}" type="sibTrans" cxnId="{21E3B565-1693-43FB-9C73-E684124AFA1D}">
      <dgm:prSet/>
      <dgm:spPr/>
      <dgm:t>
        <a:bodyPr/>
        <a:lstStyle/>
        <a:p>
          <a:endParaRPr lang="en-US" sz="1800"/>
        </a:p>
      </dgm:t>
    </dgm:pt>
    <dgm:pt modelId="{ECDD5024-3C21-4609-AACF-51A51F181EB2}">
      <dgm:prSet custT="1"/>
      <dgm:spPr/>
      <dgm:t>
        <a:bodyPr/>
        <a:lstStyle/>
        <a:p>
          <a:r>
            <a:rPr lang="en-US" sz="1600"/>
            <a:t>Improve proactive outreach to families and strengthen multidirectional communication</a:t>
          </a:r>
        </a:p>
      </dgm:t>
    </dgm:pt>
    <dgm:pt modelId="{83E0F382-02AE-4FDA-8B81-989DD9C6C63D}" type="parTrans" cxnId="{E360078E-AC26-4796-A5ED-CF950EECB485}">
      <dgm:prSet/>
      <dgm:spPr/>
      <dgm:t>
        <a:bodyPr/>
        <a:lstStyle/>
        <a:p>
          <a:endParaRPr lang="en-US" sz="1800"/>
        </a:p>
      </dgm:t>
    </dgm:pt>
    <dgm:pt modelId="{0A047C21-0ECA-48C9-A872-1D9F8F965599}" type="sibTrans" cxnId="{E360078E-AC26-4796-A5ED-CF950EECB485}">
      <dgm:prSet/>
      <dgm:spPr/>
      <dgm:t>
        <a:bodyPr/>
        <a:lstStyle/>
        <a:p>
          <a:endParaRPr lang="en-US" sz="1800"/>
        </a:p>
      </dgm:t>
    </dgm:pt>
    <dgm:pt modelId="{6F63DEB5-AF7D-4C24-ACFF-98BBA472A69A}">
      <dgm:prSet custT="1"/>
      <dgm:spPr/>
      <dgm:t>
        <a:bodyPr/>
        <a:lstStyle/>
        <a:p>
          <a:r>
            <a:rPr lang="en-US" sz="1600"/>
            <a:t>Differentiate approaches so all families can access information and engage</a:t>
          </a:r>
        </a:p>
      </dgm:t>
    </dgm:pt>
    <dgm:pt modelId="{344802B9-818D-463F-8253-EC5CC8D18568}" type="parTrans" cxnId="{FDD196DC-8C61-49BE-8309-543ADF7A2D84}">
      <dgm:prSet/>
      <dgm:spPr/>
      <dgm:t>
        <a:bodyPr/>
        <a:lstStyle/>
        <a:p>
          <a:endParaRPr lang="en-US" sz="1800"/>
        </a:p>
      </dgm:t>
    </dgm:pt>
    <dgm:pt modelId="{1149F883-9DF1-4895-8F82-9CC57D24F318}" type="sibTrans" cxnId="{FDD196DC-8C61-49BE-8309-543ADF7A2D84}">
      <dgm:prSet/>
      <dgm:spPr/>
      <dgm:t>
        <a:bodyPr/>
        <a:lstStyle/>
        <a:p>
          <a:endParaRPr lang="en-US" sz="1800"/>
        </a:p>
      </dgm:t>
    </dgm:pt>
    <dgm:pt modelId="{A7A3A2AB-FE63-41BB-97F3-4E346E42842E}">
      <dgm:prSet custT="1"/>
      <dgm:spPr/>
      <dgm:t>
        <a:bodyPr/>
        <a:lstStyle/>
        <a:p>
          <a:r>
            <a:rPr lang="en-US" sz="1600"/>
            <a:t>Assume that the most effective and efficient support for a student is from their family</a:t>
          </a:r>
        </a:p>
      </dgm:t>
    </dgm:pt>
    <dgm:pt modelId="{7F704687-E55B-4C1A-840A-2886AF139CC6}" type="parTrans" cxnId="{761C513F-20B9-4EF2-9EF6-ABC82B2547C9}">
      <dgm:prSet/>
      <dgm:spPr/>
      <dgm:t>
        <a:bodyPr/>
        <a:lstStyle/>
        <a:p>
          <a:endParaRPr lang="en-US" sz="1800"/>
        </a:p>
      </dgm:t>
    </dgm:pt>
    <dgm:pt modelId="{D633FDFD-E305-45A1-839E-127E08480905}" type="sibTrans" cxnId="{761C513F-20B9-4EF2-9EF6-ABC82B2547C9}">
      <dgm:prSet/>
      <dgm:spPr/>
      <dgm:t>
        <a:bodyPr/>
        <a:lstStyle/>
        <a:p>
          <a:endParaRPr lang="en-US" sz="1800"/>
        </a:p>
      </dgm:t>
    </dgm:pt>
    <dgm:pt modelId="{DCCA9347-FADB-4395-A233-F92D5CFD4FB5}" type="pres">
      <dgm:prSet presAssocID="{853D9664-31D8-4EF9-B737-A705C35BDE65}" presName="linearFlow" presStyleCnt="0">
        <dgm:presLayoutVars>
          <dgm:dir/>
          <dgm:resizeHandles val="exact"/>
        </dgm:presLayoutVars>
      </dgm:prSet>
      <dgm:spPr/>
    </dgm:pt>
    <dgm:pt modelId="{FDD73216-B6E7-42B9-92B0-0BFB8523E14B}" type="pres">
      <dgm:prSet presAssocID="{3AED1D38-AC9E-4CDB-9292-FC9A86AE8CC9}" presName="composite" presStyleCnt="0"/>
      <dgm:spPr/>
    </dgm:pt>
    <dgm:pt modelId="{B71B61CB-0A2E-4DE9-82EF-C04CA9AD420D}" type="pres">
      <dgm:prSet presAssocID="{3AED1D38-AC9E-4CDB-9292-FC9A86AE8CC9}"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pen book"/>
        </a:ext>
      </dgm:extLst>
    </dgm:pt>
    <dgm:pt modelId="{039954B2-499A-43DC-9F21-D6947F684729}" type="pres">
      <dgm:prSet presAssocID="{3AED1D38-AC9E-4CDB-9292-FC9A86AE8CC9}" presName="txShp" presStyleLbl="node1" presStyleIdx="0" presStyleCnt="4">
        <dgm:presLayoutVars>
          <dgm:bulletEnabled val="1"/>
        </dgm:presLayoutVars>
      </dgm:prSet>
      <dgm:spPr/>
    </dgm:pt>
    <dgm:pt modelId="{E5BDFDBB-844D-4803-9F93-8B792D661F53}" type="pres">
      <dgm:prSet presAssocID="{6688E5B2-CDB6-48FF-BE13-EAB06C5482EF}" presName="spacing" presStyleCnt="0"/>
      <dgm:spPr/>
    </dgm:pt>
    <dgm:pt modelId="{ECB851B2-DE20-4C4D-AA36-69DAE0AA3AF2}" type="pres">
      <dgm:prSet presAssocID="{ECDD5024-3C21-4609-AACF-51A51F181EB2}" presName="composite" presStyleCnt="0"/>
      <dgm:spPr/>
    </dgm:pt>
    <dgm:pt modelId="{EA9ED32D-2233-4017-9301-1ED52B30F086}" type="pres">
      <dgm:prSet presAssocID="{ECDD5024-3C21-4609-AACF-51A51F181EB2}"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peaker Phone"/>
        </a:ext>
      </dgm:extLst>
    </dgm:pt>
    <dgm:pt modelId="{A5AE0A0A-4D4E-4B00-835F-B01A6E68D1EA}" type="pres">
      <dgm:prSet presAssocID="{ECDD5024-3C21-4609-AACF-51A51F181EB2}" presName="txShp" presStyleLbl="node1" presStyleIdx="1" presStyleCnt="4">
        <dgm:presLayoutVars>
          <dgm:bulletEnabled val="1"/>
        </dgm:presLayoutVars>
      </dgm:prSet>
      <dgm:spPr/>
    </dgm:pt>
    <dgm:pt modelId="{9D6738D0-BAFF-479D-AD43-C02B99E003B9}" type="pres">
      <dgm:prSet presAssocID="{0A047C21-0ECA-48C9-A872-1D9F8F965599}" presName="spacing" presStyleCnt="0"/>
      <dgm:spPr/>
    </dgm:pt>
    <dgm:pt modelId="{BBCF6DA4-2F14-40E0-91DB-9E0C8D1455EC}" type="pres">
      <dgm:prSet presAssocID="{6F63DEB5-AF7D-4C24-ACFF-98BBA472A69A}" presName="composite" presStyleCnt="0"/>
      <dgm:spPr/>
    </dgm:pt>
    <dgm:pt modelId="{6EFE5BFA-0A7B-4F03-A3DC-9A3CB1626576}" type="pres">
      <dgm:prSet presAssocID="{6F63DEB5-AF7D-4C24-ACFF-98BBA472A69A}"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ingerprint"/>
        </a:ext>
      </dgm:extLst>
    </dgm:pt>
    <dgm:pt modelId="{4E8279BE-3172-4B88-B9C3-A4616BB69FE4}" type="pres">
      <dgm:prSet presAssocID="{6F63DEB5-AF7D-4C24-ACFF-98BBA472A69A}" presName="txShp" presStyleLbl="node1" presStyleIdx="2" presStyleCnt="4">
        <dgm:presLayoutVars>
          <dgm:bulletEnabled val="1"/>
        </dgm:presLayoutVars>
      </dgm:prSet>
      <dgm:spPr/>
    </dgm:pt>
    <dgm:pt modelId="{083ED24F-21B2-4A1E-8762-AC26910C0FBA}" type="pres">
      <dgm:prSet presAssocID="{1149F883-9DF1-4895-8F82-9CC57D24F318}" presName="spacing" presStyleCnt="0"/>
      <dgm:spPr/>
    </dgm:pt>
    <dgm:pt modelId="{AA5292CA-892C-47B4-A9A0-4836F55CDA8C}" type="pres">
      <dgm:prSet presAssocID="{A7A3A2AB-FE63-41BB-97F3-4E346E42842E}" presName="composite" presStyleCnt="0"/>
      <dgm:spPr/>
    </dgm:pt>
    <dgm:pt modelId="{94C6D2C9-5E49-4B8F-ACBA-636E92BD7DF1}" type="pres">
      <dgm:prSet presAssocID="{A7A3A2AB-FE63-41BB-97F3-4E346E42842E}"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amily with two children"/>
        </a:ext>
      </dgm:extLst>
    </dgm:pt>
    <dgm:pt modelId="{3F16E1EA-D376-44B3-B0A4-4A4034988F3C}" type="pres">
      <dgm:prSet presAssocID="{A7A3A2AB-FE63-41BB-97F3-4E346E42842E}" presName="txShp" presStyleLbl="node1" presStyleIdx="3" presStyleCnt="4">
        <dgm:presLayoutVars>
          <dgm:bulletEnabled val="1"/>
        </dgm:presLayoutVars>
      </dgm:prSet>
      <dgm:spPr/>
    </dgm:pt>
  </dgm:ptLst>
  <dgm:cxnLst>
    <dgm:cxn modelId="{761C513F-20B9-4EF2-9EF6-ABC82B2547C9}" srcId="{853D9664-31D8-4EF9-B737-A705C35BDE65}" destId="{A7A3A2AB-FE63-41BB-97F3-4E346E42842E}" srcOrd="3" destOrd="0" parTransId="{7F704687-E55B-4C1A-840A-2886AF139CC6}" sibTransId="{D633FDFD-E305-45A1-839E-127E08480905}"/>
    <dgm:cxn modelId="{F68C1F42-9D6E-4005-B4A2-04149A08B758}" type="presOf" srcId="{853D9664-31D8-4EF9-B737-A705C35BDE65}" destId="{DCCA9347-FADB-4395-A233-F92D5CFD4FB5}" srcOrd="0" destOrd="0" presId="urn:microsoft.com/office/officeart/2005/8/layout/vList3"/>
    <dgm:cxn modelId="{51E59956-5D8A-42D2-B9FC-9C97B31A8A77}" type="presOf" srcId="{A7A3A2AB-FE63-41BB-97F3-4E346E42842E}" destId="{3F16E1EA-D376-44B3-B0A4-4A4034988F3C}" srcOrd="0" destOrd="0" presId="urn:microsoft.com/office/officeart/2005/8/layout/vList3"/>
    <dgm:cxn modelId="{21E3B565-1693-43FB-9C73-E684124AFA1D}" srcId="{853D9664-31D8-4EF9-B737-A705C35BDE65}" destId="{3AED1D38-AC9E-4CDB-9292-FC9A86AE8CC9}" srcOrd="0" destOrd="0" parTransId="{D49A8D56-3E13-4C9A-A3EC-A36BE52205C5}" sibTransId="{6688E5B2-CDB6-48FF-BE13-EAB06C5482EF}"/>
    <dgm:cxn modelId="{E360078E-AC26-4796-A5ED-CF950EECB485}" srcId="{853D9664-31D8-4EF9-B737-A705C35BDE65}" destId="{ECDD5024-3C21-4609-AACF-51A51F181EB2}" srcOrd="1" destOrd="0" parTransId="{83E0F382-02AE-4FDA-8B81-989DD9C6C63D}" sibTransId="{0A047C21-0ECA-48C9-A872-1D9F8F965599}"/>
    <dgm:cxn modelId="{7E4146A5-38A7-423B-BAFA-6FDB9FEA705F}" type="presOf" srcId="{ECDD5024-3C21-4609-AACF-51A51F181EB2}" destId="{A5AE0A0A-4D4E-4B00-835F-B01A6E68D1EA}" srcOrd="0" destOrd="0" presId="urn:microsoft.com/office/officeart/2005/8/layout/vList3"/>
    <dgm:cxn modelId="{D8343BB0-BA3C-4BF1-8601-5A9EB71A485B}" type="presOf" srcId="{3AED1D38-AC9E-4CDB-9292-FC9A86AE8CC9}" destId="{039954B2-499A-43DC-9F21-D6947F684729}" srcOrd="0" destOrd="0" presId="urn:microsoft.com/office/officeart/2005/8/layout/vList3"/>
    <dgm:cxn modelId="{AD049AD5-AFB5-4A7B-B47E-BC3657379156}" type="presOf" srcId="{6F63DEB5-AF7D-4C24-ACFF-98BBA472A69A}" destId="{4E8279BE-3172-4B88-B9C3-A4616BB69FE4}" srcOrd="0" destOrd="0" presId="urn:microsoft.com/office/officeart/2005/8/layout/vList3"/>
    <dgm:cxn modelId="{FDD196DC-8C61-49BE-8309-543ADF7A2D84}" srcId="{853D9664-31D8-4EF9-B737-A705C35BDE65}" destId="{6F63DEB5-AF7D-4C24-ACFF-98BBA472A69A}" srcOrd="2" destOrd="0" parTransId="{344802B9-818D-463F-8253-EC5CC8D18568}" sibTransId="{1149F883-9DF1-4895-8F82-9CC57D24F318}"/>
    <dgm:cxn modelId="{A1168A82-11E5-45CB-B363-2AF30338F96B}" type="presParOf" srcId="{DCCA9347-FADB-4395-A233-F92D5CFD4FB5}" destId="{FDD73216-B6E7-42B9-92B0-0BFB8523E14B}" srcOrd="0" destOrd="0" presId="urn:microsoft.com/office/officeart/2005/8/layout/vList3"/>
    <dgm:cxn modelId="{58F75BE9-989D-4601-9515-61B0F74E6D2C}" type="presParOf" srcId="{FDD73216-B6E7-42B9-92B0-0BFB8523E14B}" destId="{B71B61CB-0A2E-4DE9-82EF-C04CA9AD420D}" srcOrd="0" destOrd="0" presId="urn:microsoft.com/office/officeart/2005/8/layout/vList3"/>
    <dgm:cxn modelId="{5F0979C6-57A9-487D-8A16-FDCBDD329A8B}" type="presParOf" srcId="{FDD73216-B6E7-42B9-92B0-0BFB8523E14B}" destId="{039954B2-499A-43DC-9F21-D6947F684729}" srcOrd="1" destOrd="0" presId="urn:microsoft.com/office/officeart/2005/8/layout/vList3"/>
    <dgm:cxn modelId="{20DBA0C6-712A-47F7-88DE-5C7FCC562306}" type="presParOf" srcId="{DCCA9347-FADB-4395-A233-F92D5CFD4FB5}" destId="{E5BDFDBB-844D-4803-9F93-8B792D661F53}" srcOrd="1" destOrd="0" presId="urn:microsoft.com/office/officeart/2005/8/layout/vList3"/>
    <dgm:cxn modelId="{B915A992-C8A6-4C39-9C66-BF66C896782C}" type="presParOf" srcId="{DCCA9347-FADB-4395-A233-F92D5CFD4FB5}" destId="{ECB851B2-DE20-4C4D-AA36-69DAE0AA3AF2}" srcOrd="2" destOrd="0" presId="urn:microsoft.com/office/officeart/2005/8/layout/vList3"/>
    <dgm:cxn modelId="{225FDEA6-99D8-4D5B-AB54-5204454737F3}" type="presParOf" srcId="{ECB851B2-DE20-4C4D-AA36-69DAE0AA3AF2}" destId="{EA9ED32D-2233-4017-9301-1ED52B30F086}" srcOrd="0" destOrd="0" presId="urn:microsoft.com/office/officeart/2005/8/layout/vList3"/>
    <dgm:cxn modelId="{3DBD8128-9CD6-49F4-89F0-2CE2547B3B4D}" type="presParOf" srcId="{ECB851B2-DE20-4C4D-AA36-69DAE0AA3AF2}" destId="{A5AE0A0A-4D4E-4B00-835F-B01A6E68D1EA}" srcOrd="1" destOrd="0" presId="urn:microsoft.com/office/officeart/2005/8/layout/vList3"/>
    <dgm:cxn modelId="{5F6449B6-88AE-4731-B8E6-547E97DDDAAD}" type="presParOf" srcId="{DCCA9347-FADB-4395-A233-F92D5CFD4FB5}" destId="{9D6738D0-BAFF-479D-AD43-C02B99E003B9}" srcOrd="3" destOrd="0" presId="urn:microsoft.com/office/officeart/2005/8/layout/vList3"/>
    <dgm:cxn modelId="{EDBA2078-21BB-427E-B9CB-98DC40BE0B07}" type="presParOf" srcId="{DCCA9347-FADB-4395-A233-F92D5CFD4FB5}" destId="{BBCF6DA4-2F14-40E0-91DB-9E0C8D1455EC}" srcOrd="4" destOrd="0" presId="urn:microsoft.com/office/officeart/2005/8/layout/vList3"/>
    <dgm:cxn modelId="{72C78F7E-4CBF-4A9E-AF45-73D37163C26E}" type="presParOf" srcId="{BBCF6DA4-2F14-40E0-91DB-9E0C8D1455EC}" destId="{6EFE5BFA-0A7B-4F03-A3DC-9A3CB1626576}" srcOrd="0" destOrd="0" presId="urn:microsoft.com/office/officeart/2005/8/layout/vList3"/>
    <dgm:cxn modelId="{268CD26C-94A2-42F5-BC85-09C3E01B422C}" type="presParOf" srcId="{BBCF6DA4-2F14-40E0-91DB-9E0C8D1455EC}" destId="{4E8279BE-3172-4B88-B9C3-A4616BB69FE4}" srcOrd="1" destOrd="0" presId="urn:microsoft.com/office/officeart/2005/8/layout/vList3"/>
    <dgm:cxn modelId="{C07810F4-8CDD-4CD2-BDDA-D3786E739835}" type="presParOf" srcId="{DCCA9347-FADB-4395-A233-F92D5CFD4FB5}" destId="{083ED24F-21B2-4A1E-8762-AC26910C0FBA}" srcOrd="5" destOrd="0" presId="urn:microsoft.com/office/officeart/2005/8/layout/vList3"/>
    <dgm:cxn modelId="{F484054E-A568-43F1-83A2-0854AAB05C94}" type="presParOf" srcId="{DCCA9347-FADB-4395-A233-F92D5CFD4FB5}" destId="{AA5292CA-892C-47B4-A9A0-4836F55CDA8C}" srcOrd="6" destOrd="0" presId="urn:microsoft.com/office/officeart/2005/8/layout/vList3"/>
    <dgm:cxn modelId="{2374EC7C-07C6-4948-9B17-C96C68DF7387}" type="presParOf" srcId="{AA5292CA-892C-47B4-A9A0-4836F55CDA8C}" destId="{94C6D2C9-5E49-4B8F-ACBA-636E92BD7DF1}" srcOrd="0" destOrd="0" presId="urn:microsoft.com/office/officeart/2005/8/layout/vList3"/>
    <dgm:cxn modelId="{2B928BF9-A8EB-4504-BA53-661CD9F091F9}" type="presParOf" srcId="{AA5292CA-892C-47B4-A9A0-4836F55CDA8C}" destId="{3F16E1EA-D376-44B3-B0A4-4A4034988F3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7F7C59-1E4C-0340-B961-881C2ACEB7A8}" type="doc">
      <dgm:prSet loTypeId="urn:microsoft.com/office/officeart/2005/8/layout/default" loCatId="pyramid" qsTypeId="urn:microsoft.com/office/officeart/2005/8/quickstyle/simple1" qsCatId="simple" csTypeId="urn:microsoft.com/office/officeart/2005/8/colors/colorful4" csCatId="colorful" phldr="1"/>
      <dgm:spPr/>
      <dgm:t>
        <a:bodyPr/>
        <a:lstStyle/>
        <a:p>
          <a:endParaRPr lang="en-US"/>
        </a:p>
      </dgm:t>
    </dgm:pt>
    <dgm:pt modelId="{9A472A98-7F4A-5F44-9EAE-2DE4550304BE}">
      <dgm:prSet phldrT="[Text]"/>
      <dgm:spPr/>
      <dgm:t>
        <a:bodyPr/>
        <a:lstStyle/>
        <a:p>
          <a:r>
            <a:rPr lang="en-US"/>
            <a:t>Team-based Implementation</a:t>
          </a:r>
        </a:p>
      </dgm:t>
    </dgm:pt>
    <dgm:pt modelId="{34F0C9C5-DF05-C74C-830C-75336B73339B}" type="parTrans" cxnId="{97FDA613-4C51-3246-B677-DA4688669B96}">
      <dgm:prSet/>
      <dgm:spPr/>
      <dgm:t>
        <a:bodyPr/>
        <a:lstStyle/>
        <a:p>
          <a:endParaRPr lang="en-US"/>
        </a:p>
      </dgm:t>
    </dgm:pt>
    <dgm:pt modelId="{3E96DFF8-D660-D54B-AF2A-E49B150FB1DE}" type="sibTrans" cxnId="{97FDA613-4C51-3246-B677-DA4688669B96}">
      <dgm:prSet/>
      <dgm:spPr/>
      <dgm:t>
        <a:bodyPr/>
        <a:lstStyle/>
        <a:p>
          <a:endParaRPr lang="en-US"/>
        </a:p>
      </dgm:t>
    </dgm:pt>
    <dgm:pt modelId="{2A2E99E6-9FEA-E742-9867-F662449DC790}">
      <dgm:prSet phldrT="[Text]"/>
      <dgm:spPr/>
      <dgm:t>
        <a:bodyPr/>
        <a:lstStyle/>
        <a:p>
          <a:r>
            <a:rPr lang="en-US"/>
            <a:t>Clear Action Plan</a:t>
          </a:r>
        </a:p>
      </dgm:t>
    </dgm:pt>
    <dgm:pt modelId="{E930BCB3-D955-4D4A-9CB3-869456F55989}" type="parTrans" cxnId="{E4FD8FC7-2319-AE4E-9C3A-4D7844F65986}">
      <dgm:prSet/>
      <dgm:spPr/>
      <dgm:t>
        <a:bodyPr/>
        <a:lstStyle/>
        <a:p>
          <a:endParaRPr lang="en-US"/>
        </a:p>
      </dgm:t>
    </dgm:pt>
    <dgm:pt modelId="{4B521B3E-76A4-0B4B-A8D3-12A1E01BEF40}" type="sibTrans" cxnId="{E4FD8FC7-2319-AE4E-9C3A-4D7844F65986}">
      <dgm:prSet/>
      <dgm:spPr/>
      <dgm:t>
        <a:bodyPr/>
        <a:lstStyle/>
        <a:p>
          <a:endParaRPr lang="en-US"/>
        </a:p>
      </dgm:t>
    </dgm:pt>
    <dgm:pt modelId="{D5E530B6-E8F0-9145-85A5-7506DE8B1730}">
      <dgm:prSet phldrT="[Text]"/>
      <dgm:spPr/>
      <dgm:t>
        <a:bodyPr/>
        <a:lstStyle/>
        <a:p>
          <a:r>
            <a:rPr lang="en-US"/>
            <a:t>Staff Recognition</a:t>
          </a:r>
        </a:p>
      </dgm:t>
    </dgm:pt>
    <dgm:pt modelId="{8CF99D52-FC81-E843-8E66-840D7893FB21}" type="parTrans" cxnId="{B4D0B36A-8FD3-8B4B-B45A-856B16766363}">
      <dgm:prSet/>
      <dgm:spPr/>
      <dgm:t>
        <a:bodyPr/>
        <a:lstStyle/>
        <a:p>
          <a:endParaRPr lang="en-US"/>
        </a:p>
      </dgm:t>
    </dgm:pt>
    <dgm:pt modelId="{50CD3D63-A5B7-8D4B-A274-1B1F38F84035}" type="sibTrans" cxnId="{B4D0B36A-8FD3-8B4B-B45A-856B16766363}">
      <dgm:prSet/>
      <dgm:spPr/>
      <dgm:t>
        <a:bodyPr/>
        <a:lstStyle/>
        <a:p>
          <a:endParaRPr lang="en-US"/>
        </a:p>
      </dgm:t>
    </dgm:pt>
    <dgm:pt modelId="{732DA158-9512-F044-929A-897F3AE77CE3}">
      <dgm:prSet phldrT="[Text]"/>
      <dgm:spPr/>
      <dgm:t>
        <a:bodyPr/>
        <a:lstStyle/>
        <a:p>
          <a:r>
            <a:rPr lang="en-US"/>
            <a:t>Staff Buy-In</a:t>
          </a:r>
        </a:p>
      </dgm:t>
    </dgm:pt>
    <dgm:pt modelId="{45C849DA-23C0-DA44-95E5-6B7B904332B7}" type="parTrans" cxnId="{1ECF545C-7FC9-1749-9F20-E44BE664894C}">
      <dgm:prSet/>
      <dgm:spPr/>
      <dgm:t>
        <a:bodyPr/>
        <a:lstStyle/>
        <a:p>
          <a:endParaRPr lang="en-US"/>
        </a:p>
      </dgm:t>
    </dgm:pt>
    <dgm:pt modelId="{819DDABC-61D3-D142-85F6-B069CE9A5BAF}" type="sibTrans" cxnId="{1ECF545C-7FC9-1749-9F20-E44BE664894C}">
      <dgm:prSet/>
      <dgm:spPr/>
      <dgm:t>
        <a:bodyPr/>
        <a:lstStyle/>
        <a:p>
          <a:endParaRPr lang="en-US"/>
        </a:p>
      </dgm:t>
    </dgm:pt>
    <dgm:pt modelId="{E50E1762-64AE-9A41-9563-528CC66DB4B9}">
      <dgm:prSet phldrT="[Text]"/>
      <dgm:spPr/>
      <dgm:t>
        <a:bodyPr/>
        <a:lstStyle/>
        <a:p>
          <a:r>
            <a:rPr lang="en-US"/>
            <a:t>Embedded Professional Development</a:t>
          </a:r>
        </a:p>
      </dgm:t>
    </dgm:pt>
    <dgm:pt modelId="{86A1E8B1-845D-AA49-B235-653A3825A3D1}" type="parTrans" cxnId="{B6D1C3F2-95BF-1042-BC98-BAC4CE06B125}">
      <dgm:prSet/>
      <dgm:spPr/>
      <dgm:t>
        <a:bodyPr/>
        <a:lstStyle/>
        <a:p>
          <a:endParaRPr lang="en-US"/>
        </a:p>
      </dgm:t>
    </dgm:pt>
    <dgm:pt modelId="{925B1C35-5BC2-8C48-8596-D8B3B9A35374}" type="sibTrans" cxnId="{B6D1C3F2-95BF-1042-BC98-BAC4CE06B125}">
      <dgm:prSet/>
      <dgm:spPr/>
      <dgm:t>
        <a:bodyPr/>
        <a:lstStyle/>
        <a:p>
          <a:endParaRPr lang="en-US"/>
        </a:p>
      </dgm:t>
    </dgm:pt>
    <dgm:pt modelId="{EC735556-6C20-694E-A705-742AE0EC2BB8}" type="pres">
      <dgm:prSet presAssocID="{6A7F7C59-1E4C-0340-B961-881C2ACEB7A8}" presName="diagram" presStyleCnt="0">
        <dgm:presLayoutVars>
          <dgm:dir/>
          <dgm:resizeHandles val="exact"/>
        </dgm:presLayoutVars>
      </dgm:prSet>
      <dgm:spPr/>
    </dgm:pt>
    <dgm:pt modelId="{22F9BECF-1611-3B44-ACB1-82B2C91BACCD}" type="pres">
      <dgm:prSet presAssocID="{9A472A98-7F4A-5F44-9EAE-2DE4550304BE}" presName="node" presStyleLbl="node1" presStyleIdx="0" presStyleCnt="5">
        <dgm:presLayoutVars>
          <dgm:bulletEnabled val="1"/>
        </dgm:presLayoutVars>
      </dgm:prSet>
      <dgm:spPr/>
    </dgm:pt>
    <dgm:pt modelId="{6D77A89F-DC03-CF47-8DB4-36FD1AF8F5FA}" type="pres">
      <dgm:prSet presAssocID="{3E96DFF8-D660-D54B-AF2A-E49B150FB1DE}" presName="sibTrans" presStyleCnt="0"/>
      <dgm:spPr/>
    </dgm:pt>
    <dgm:pt modelId="{1D554F8E-C23D-0A48-B996-320DB4A6A478}" type="pres">
      <dgm:prSet presAssocID="{2A2E99E6-9FEA-E742-9867-F662449DC790}" presName="node" presStyleLbl="node1" presStyleIdx="1" presStyleCnt="5">
        <dgm:presLayoutVars>
          <dgm:bulletEnabled val="1"/>
        </dgm:presLayoutVars>
      </dgm:prSet>
      <dgm:spPr/>
    </dgm:pt>
    <dgm:pt modelId="{0217DB6D-2AE4-D245-8191-702FB99EB2A3}" type="pres">
      <dgm:prSet presAssocID="{4B521B3E-76A4-0B4B-A8D3-12A1E01BEF40}" presName="sibTrans" presStyleCnt="0"/>
      <dgm:spPr/>
    </dgm:pt>
    <dgm:pt modelId="{2A865351-7F0F-BE45-9347-9467896E712E}" type="pres">
      <dgm:prSet presAssocID="{D5E530B6-E8F0-9145-85A5-7506DE8B1730}" presName="node" presStyleLbl="node1" presStyleIdx="2" presStyleCnt="5">
        <dgm:presLayoutVars>
          <dgm:bulletEnabled val="1"/>
        </dgm:presLayoutVars>
      </dgm:prSet>
      <dgm:spPr/>
    </dgm:pt>
    <dgm:pt modelId="{8F4906B0-3DC2-4045-9559-2922C88244E1}" type="pres">
      <dgm:prSet presAssocID="{50CD3D63-A5B7-8D4B-A274-1B1F38F84035}" presName="sibTrans" presStyleCnt="0"/>
      <dgm:spPr/>
    </dgm:pt>
    <dgm:pt modelId="{57839236-1569-6849-A51E-484D89B18D28}" type="pres">
      <dgm:prSet presAssocID="{732DA158-9512-F044-929A-897F3AE77CE3}" presName="node" presStyleLbl="node1" presStyleIdx="3" presStyleCnt="5">
        <dgm:presLayoutVars>
          <dgm:bulletEnabled val="1"/>
        </dgm:presLayoutVars>
      </dgm:prSet>
      <dgm:spPr/>
    </dgm:pt>
    <dgm:pt modelId="{38EBE48D-3F2C-C44B-9605-C1DE5909C70D}" type="pres">
      <dgm:prSet presAssocID="{819DDABC-61D3-D142-85F6-B069CE9A5BAF}" presName="sibTrans" presStyleCnt="0"/>
      <dgm:spPr/>
    </dgm:pt>
    <dgm:pt modelId="{E19D7D98-DF89-1A42-B5BD-25589DEBE5BF}" type="pres">
      <dgm:prSet presAssocID="{E50E1762-64AE-9A41-9563-528CC66DB4B9}" presName="node" presStyleLbl="node1" presStyleIdx="4" presStyleCnt="5">
        <dgm:presLayoutVars>
          <dgm:bulletEnabled val="1"/>
        </dgm:presLayoutVars>
      </dgm:prSet>
      <dgm:spPr/>
    </dgm:pt>
  </dgm:ptLst>
  <dgm:cxnLst>
    <dgm:cxn modelId="{D6785208-9C67-944F-809A-D25ECACB965F}" type="presOf" srcId="{6A7F7C59-1E4C-0340-B961-881C2ACEB7A8}" destId="{EC735556-6C20-694E-A705-742AE0EC2BB8}" srcOrd="0" destOrd="0" presId="urn:microsoft.com/office/officeart/2005/8/layout/default"/>
    <dgm:cxn modelId="{97FDA613-4C51-3246-B677-DA4688669B96}" srcId="{6A7F7C59-1E4C-0340-B961-881C2ACEB7A8}" destId="{9A472A98-7F4A-5F44-9EAE-2DE4550304BE}" srcOrd="0" destOrd="0" parTransId="{34F0C9C5-DF05-C74C-830C-75336B73339B}" sibTransId="{3E96DFF8-D660-D54B-AF2A-E49B150FB1DE}"/>
    <dgm:cxn modelId="{1ECF545C-7FC9-1749-9F20-E44BE664894C}" srcId="{6A7F7C59-1E4C-0340-B961-881C2ACEB7A8}" destId="{732DA158-9512-F044-929A-897F3AE77CE3}" srcOrd="3" destOrd="0" parTransId="{45C849DA-23C0-DA44-95E5-6B7B904332B7}" sibTransId="{819DDABC-61D3-D142-85F6-B069CE9A5BAF}"/>
    <dgm:cxn modelId="{DC385364-EA88-F743-8CCF-713AC509319E}" type="presOf" srcId="{2A2E99E6-9FEA-E742-9867-F662449DC790}" destId="{1D554F8E-C23D-0A48-B996-320DB4A6A478}" srcOrd="0" destOrd="0" presId="urn:microsoft.com/office/officeart/2005/8/layout/default"/>
    <dgm:cxn modelId="{11AF3066-7004-6341-B06C-C14E090830A4}" type="presOf" srcId="{9A472A98-7F4A-5F44-9EAE-2DE4550304BE}" destId="{22F9BECF-1611-3B44-ACB1-82B2C91BACCD}" srcOrd="0" destOrd="0" presId="urn:microsoft.com/office/officeart/2005/8/layout/default"/>
    <dgm:cxn modelId="{B4D0B36A-8FD3-8B4B-B45A-856B16766363}" srcId="{6A7F7C59-1E4C-0340-B961-881C2ACEB7A8}" destId="{D5E530B6-E8F0-9145-85A5-7506DE8B1730}" srcOrd="2" destOrd="0" parTransId="{8CF99D52-FC81-E843-8E66-840D7893FB21}" sibTransId="{50CD3D63-A5B7-8D4B-A274-1B1F38F84035}"/>
    <dgm:cxn modelId="{211DB681-8136-CE4A-B92D-AC5D6786BC89}" type="presOf" srcId="{E50E1762-64AE-9A41-9563-528CC66DB4B9}" destId="{E19D7D98-DF89-1A42-B5BD-25589DEBE5BF}" srcOrd="0" destOrd="0" presId="urn:microsoft.com/office/officeart/2005/8/layout/default"/>
    <dgm:cxn modelId="{8398D599-7817-9C49-9791-CCAE69B6B71E}" type="presOf" srcId="{D5E530B6-E8F0-9145-85A5-7506DE8B1730}" destId="{2A865351-7F0F-BE45-9347-9467896E712E}" srcOrd="0" destOrd="0" presId="urn:microsoft.com/office/officeart/2005/8/layout/default"/>
    <dgm:cxn modelId="{E4FD8FC7-2319-AE4E-9C3A-4D7844F65986}" srcId="{6A7F7C59-1E4C-0340-B961-881C2ACEB7A8}" destId="{2A2E99E6-9FEA-E742-9867-F662449DC790}" srcOrd="1" destOrd="0" parTransId="{E930BCB3-D955-4D4A-9CB3-869456F55989}" sibTransId="{4B521B3E-76A4-0B4B-A8D3-12A1E01BEF40}"/>
    <dgm:cxn modelId="{BBD308E7-88FC-BB4E-8DC5-B176659A6A58}" type="presOf" srcId="{732DA158-9512-F044-929A-897F3AE77CE3}" destId="{57839236-1569-6849-A51E-484D89B18D28}" srcOrd="0" destOrd="0" presId="urn:microsoft.com/office/officeart/2005/8/layout/default"/>
    <dgm:cxn modelId="{B6D1C3F2-95BF-1042-BC98-BAC4CE06B125}" srcId="{6A7F7C59-1E4C-0340-B961-881C2ACEB7A8}" destId="{E50E1762-64AE-9A41-9563-528CC66DB4B9}" srcOrd="4" destOrd="0" parTransId="{86A1E8B1-845D-AA49-B235-653A3825A3D1}" sibTransId="{925B1C35-5BC2-8C48-8596-D8B3B9A35374}"/>
    <dgm:cxn modelId="{1C079DB3-B110-8D46-B59F-D420985A97F8}" type="presParOf" srcId="{EC735556-6C20-694E-A705-742AE0EC2BB8}" destId="{22F9BECF-1611-3B44-ACB1-82B2C91BACCD}" srcOrd="0" destOrd="0" presId="urn:microsoft.com/office/officeart/2005/8/layout/default"/>
    <dgm:cxn modelId="{2075AA90-5B1F-8D44-93AE-B78238231ED7}" type="presParOf" srcId="{EC735556-6C20-694E-A705-742AE0EC2BB8}" destId="{6D77A89F-DC03-CF47-8DB4-36FD1AF8F5FA}" srcOrd="1" destOrd="0" presId="urn:microsoft.com/office/officeart/2005/8/layout/default"/>
    <dgm:cxn modelId="{3100B8AC-DC3C-C544-98D4-581FA976BF61}" type="presParOf" srcId="{EC735556-6C20-694E-A705-742AE0EC2BB8}" destId="{1D554F8E-C23D-0A48-B996-320DB4A6A478}" srcOrd="2" destOrd="0" presId="urn:microsoft.com/office/officeart/2005/8/layout/default"/>
    <dgm:cxn modelId="{08BDA9D3-8630-C44C-A04B-BE0523A8AFA7}" type="presParOf" srcId="{EC735556-6C20-694E-A705-742AE0EC2BB8}" destId="{0217DB6D-2AE4-D245-8191-702FB99EB2A3}" srcOrd="3" destOrd="0" presId="urn:microsoft.com/office/officeart/2005/8/layout/default"/>
    <dgm:cxn modelId="{6558CC05-1C9F-7D4B-8896-1EED73D8EE73}" type="presParOf" srcId="{EC735556-6C20-694E-A705-742AE0EC2BB8}" destId="{2A865351-7F0F-BE45-9347-9467896E712E}" srcOrd="4" destOrd="0" presId="urn:microsoft.com/office/officeart/2005/8/layout/default"/>
    <dgm:cxn modelId="{78A77E74-0861-C140-ADF1-F4931A4B1DE0}" type="presParOf" srcId="{EC735556-6C20-694E-A705-742AE0EC2BB8}" destId="{8F4906B0-3DC2-4045-9559-2922C88244E1}" srcOrd="5" destOrd="0" presId="urn:microsoft.com/office/officeart/2005/8/layout/default"/>
    <dgm:cxn modelId="{E7E6FE8B-E2A7-F941-A029-22EAD4F1FE87}" type="presParOf" srcId="{EC735556-6C20-694E-A705-742AE0EC2BB8}" destId="{57839236-1569-6849-A51E-484D89B18D28}" srcOrd="6" destOrd="0" presId="urn:microsoft.com/office/officeart/2005/8/layout/default"/>
    <dgm:cxn modelId="{C2822CFB-442E-E846-B4C2-8EEC6A59624E}" type="presParOf" srcId="{EC735556-6C20-694E-A705-742AE0EC2BB8}" destId="{38EBE48D-3F2C-C44B-9605-C1DE5909C70D}" srcOrd="7" destOrd="0" presId="urn:microsoft.com/office/officeart/2005/8/layout/default"/>
    <dgm:cxn modelId="{81BAD926-C368-964C-A51A-54C6B61D5807}" type="presParOf" srcId="{EC735556-6C20-694E-A705-742AE0EC2BB8}" destId="{E19D7D98-DF89-1A42-B5BD-25589DEBE5B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7F7C59-1E4C-0340-B961-881C2ACEB7A8}" type="doc">
      <dgm:prSet loTypeId="urn:microsoft.com/office/officeart/2005/8/layout/default" loCatId="pyramid" qsTypeId="urn:microsoft.com/office/officeart/2005/8/quickstyle/simple1" qsCatId="simple" csTypeId="urn:microsoft.com/office/officeart/2005/8/colors/colorful4" csCatId="colorful" phldr="1"/>
      <dgm:spPr/>
      <dgm:t>
        <a:bodyPr/>
        <a:lstStyle/>
        <a:p>
          <a:endParaRPr lang="en-US"/>
        </a:p>
      </dgm:t>
    </dgm:pt>
    <dgm:pt modelId="{9A472A98-7F4A-5F44-9EAE-2DE4550304BE}">
      <dgm:prSet phldrT="[Text]"/>
      <dgm:spPr/>
      <dgm:t>
        <a:bodyPr/>
        <a:lstStyle/>
        <a:p>
          <a:r>
            <a:rPr lang="en-US"/>
            <a:t>Team-based Implementation</a:t>
          </a:r>
        </a:p>
      </dgm:t>
    </dgm:pt>
    <dgm:pt modelId="{34F0C9C5-DF05-C74C-830C-75336B73339B}" type="parTrans" cxnId="{97FDA613-4C51-3246-B677-DA4688669B96}">
      <dgm:prSet/>
      <dgm:spPr/>
      <dgm:t>
        <a:bodyPr/>
        <a:lstStyle/>
        <a:p>
          <a:endParaRPr lang="en-US"/>
        </a:p>
      </dgm:t>
    </dgm:pt>
    <dgm:pt modelId="{3E96DFF8-D660-D54B-AF2A-E49B150FB1DE}" type="sibTrans" cxnId="{97FDA613-4C51-3246-B677-DA4688669B96}">
      <dgm:prSet/>
      <dgm:spPr/>
      <dgm:t>
        <a:bodyPr/>
        <a:lstStyle/>
        <a:p>
          <a:endParaRPr lang="en-US"/>
        </a:p>
      </dgm:t>
    </dgm:pt>
    <dgm:pt modelId="{2A2E99E6-9FEA-E742-9867-F662449DC790}">
      <dgm:prSet phldrT="[Text]"/>
      <dgm:spPr/>
      <dgm:t>
        <a:bodyPr/>
        <a:lstStyle/>
        <a:p>
          <a:r>
            <a:rPr lang="en-US"/>
            <a:t>Clear Action Plan</a:t>
          </a:r>
        </a:p>
      </dgm:t>
    </dgm:pt>
    <dgm:pt modelId="{E930BCB3-D955-4D4A-9CB3-869456F55989}" type="parTrans" cxnId="{E4FD8FC7-2319-AE4E-9C3A-4D7844F65986}">
      <dgm:prSet/>
      <dgm:spPr/>
      <dgm:t>
        <a:bodyPr/>
        <a:lstStyle/>
        <a:p>
          <a:endParaRPr lang="en-US"/>
        </a:p>
      </dgm:t>
    </dgm:pt>
    <dgm:pt modelId="{4B521B3E-76A4-0B4B-A8D3-12A1E01BEF40}" type="sibTrans" cxnId="{E4FD8FC7-2319-AE4E-9C3A-4D7844F65986}">
      <dgm:prSet/>
      <dgm:spPr/>
      <dgm:t>
        <a:bodyPr/>
        <a:lstStyle/>
        <a:p>
          <a:endParaRPr lang="en-US"/>
        </a:p>
      </dgm:t>
    </dgm:pt>
    <dgm:pt modelId="{D5E530B6-E8F0-9145-85A5-7506DE8B1730}">
      <dgm:prSet phldrT="[Text]"/>
      <dgm:spPr/>
      <dgm:t>
        <a:bodyPr/>
        <a:lstStyle/>
        <a:p>
          <a:r>
            <a:rPr lang="en-US"/>
            <a:t>Staff Recognition</a:t>
          </a:r>
        </a:p>
      </dgm:t>
    </dgm:pt>
    <dgm:pt modelId="{8CF99D52-FC81-E843-8E66-840D7893FB21}" type="parTrans" cxnId="{B4D0B36A-8FD3-8B4B-B45A-856B16766363}">
      <dgm:prSet/>
      <dgm:spPr/>
      <dgm:t>
        <a:bodyPr/>
        <a:lstStyle/>
        <a:p>
          <a:endParaRPr lang="en-US"/>
        </a:p>
      </dgm:t>
    </dgm:pt>
    <dgm:pt modelId="{50CD3D63-A5B7-8D4B-A274-1B1F38F84035}" type="sibTrans" cxnId="{B4D0B36A-8FD3-8B4B-B45A-856B16766363}">
      <dgm:prSet/>
      <dgm:spPr/>
      <dgm:t>
        <a:bodyPr/>
        <a:lstStyle/>
        <a:p>
          <a:endParaRPr lang="en-US"/>
        </a:p>
      </dgm:t>
    </dgm:pt>
    <dgm:pt modelId="{732DA158-9512-F044-929A-897F3AE77CE3}">
      <dgm:prSet phldrT="[Text]"/>
      <dgm:spPr/>
      <dgm:t>
        <a:bodyPr/>
        <a:lstStyle/>
        <a:p>
          <a:r>
            <a:rPr lang="en-US"/>
            <a:t>Staff Buy-In</a:t>
          </a:r>
        </a:p>
      </dgm:t>
    </dgm:pt>
    <dgm:pt modelId="{45C849DA-23C0-DA44-95E5-6B7B904332B7}" type="parTrans" cxnId="{1ECF545C-7FC9-1749-9F20-E44BE664894C}">
      <dgm:prSet/>
      <dgm:spPr/>
      <dgm:t>
        <a:bodyPr/>
        <a:lstStyle/>
        <a:p>
          <a:endParaRPr lang="en-US"/>
        </a:p>
      </dgm:t>
    </dgm:pt>
    <dgm:pt modelId="{819DDABC-61D3-D142-85F6-B069CE9A5BAF}" type="sibTrans" cxnId="{1ECF545C-7FC9-1749-9F20-E44BE664894C}">
      <dgm:prSet/>
      <dgm:spPr/>
      <dgm:t>
        <a:bodyPr/>
        <a:lstStyle/>
        <a:p>
          <a:endParaRPr lang="en-US"/>
        </a:p>
      </dgm:t>
    </dgm:pt>
    <dgm:pt modelId="{E50E1762-64AE-9A41-9563-528CC66DB4B9}">
      <dgm:prSet phldrT="[Text]"/>
      <dgm:spPr/>
      <dgm:t>
        <a:bodyPr/>
        <a:lstStyle/>
        <a:p>
          <a:r>
            <a:rPr lang="en-US"/>
            <a:t>Embedded Professional Development</a:t>
          </a:r>
        </a:p>
      </dgm:t>
    </dgm:pt>
    <dgm:pt modelId="{86A1E8B1-845D-AA49-B235-653A3825A3D1}" type="parTrans" cxnId="{B6D1C3F2-95BF-1042-BC98-BAC4CE06B125}">
      <dgm:prSet/>
      <dgm:spPr/>
      <dgm:t>
        <a:bodyPr/>
        <a:lstStyle/>
        <a:p>
          <a:endParaRPr lang="en-US"/>
        </a:p>
      </dgm:t>
    </dgm:pt>
    <dgm:pt modelId="{925B1C35-5BC2-8C48-8596-D8B3B9A35374}" type="sibTrans" cxnId="{B6D1C3F2-95BF-1042-BC98-BAC4CE06B125}">
      <dgm:prSet/>
      <dgm:spPr/>
      <dgm:t>
        <a:bodyPr/>
        <a:lstStyle/>
        <a:p>
          <a:endParaRPr lang="en-US"/>
        </a:p>
      </dgm:t>
    </dgm:pt>
    <dgm:pt modelId="{EC735556-6C20-694E-A705-742AE0EC2BB8}" type="pres">
      <dgm:prSet presAssocID="{6A7F7C59-1E4C-0340-B961-881C2ACEB7A8}" presName="diagram" presStyleCnt="0">
        <dgm:presLayoutVars>
          <dgm:dir/>
          <dgm:resizeHandles val="exact"/>
        </dgm:presLayoutVars>
      </dgm:prSet>
      <dgm:spPr/>
    </dgm:pt>
    <dgm:pt modelId="{22F9BECF-1611-3B44-ACB1-82B2C91BACCD}" type="pres">
      <dgm:prSet presAssocID="{9A472A98-7F4A-5F44-9EAE-2DE4550304BE}" presName="node" presStyleLbl="node1" presStyleIdx="0" presStyleCnt="5">
        <dgm:presLayoutVars>
          <dgm:bulletEnabled val="1"/>
        </dgm:presLayoutVars>
      </dgm:prSet>
      <dgm:spPr/>
    </dgm:pt>
    <dgm:pt modelId="{6D77A89F-DC03-CF47-8DB4-36FD1AF8F5FA}" type="pres">
      <dgm:prSet presAssocID="{3E96DFF8-D660-D54B-AF2A-E49B150FB1DE}" presName="sibTrans" presStyleCnt="0"/>
      <dgm:spPr/>
    </dgm:pt>
    <dgm:pt modelId="{1D554F8E-C23D-0A48-B996-320DB4A6A478}" type="pres">
      <dgm:prSet presAssocID="{2A2E99E6-9FEA-E742-9867-F662449DC790}" presName="node" presStyleLbl="node1" presStyleIdx="1" presStyleCnt="5">
        <dgm:presLayoutVars>
          <dgm:bulletEnabled val="1"/>
        </dgm:presLayoutVars>
      </dgm:prSet>
      <dgm:spPr/>
    </dgm:pt>
    <dgm:pt modelId="{0217DB6D-2AE4-D245-8191-702FB99EB2A3}" type="pres">
      <dgm:prSet presAssocID="{4B521B3E-76A4-0B4B-A8D3-12A1E01BEF40}" presName="sibTrans" presStyleCnt="0"/>
      <dgm:spPr/>
    </dgm:pt>
    <dgm:pt modelId="{2A865351-7F0F-BE45-9347-9467896E712E}" type="pres">
      <dgm:prSet presAssocID="{D5E530B6-E8F0-9145-85A5-7506DE8B1730}" presName="node" presStyleLbl="node1" presStyleIdx="2" presStyleCnt="5">
        <dgm:presLayoutVars>
          <dgm:bulletEnabled val="1"/>
        </dgm:presLayoutVars>
      </dgm:prSet>
      <dgm:spPr/>
    </dgm:pt>
    <dgm:pt modelId="{8F4906B0-3DC2-4045-9559-2922C88244E1}" type="pres">
      <dgm:prSet presAssocID="{50CD3D63-A5B7-8D4B-A274-1B1F38F84035}" presName="sibTrans" presStyleCnt="0"/>
      <dgm:spPr/>
    </dgm:pt>
    <dgm:pt modelId="{57839236-1569-6849-A51E-484D89B18D28}" type="pres">
      <dgm:prSet presAssocID="{732DA158-9512-F044-929A-897F3AE77CE3}" presName="node" presStyleLbl="node1" presStyleIdx="3" presStyleCnt="5">
        <dgm:presLayoutVars>
          <dgm:bulletEnabled val="1"/>
        </dgm:presLayoutVars>
      </dgm:prSet>
      <dgm:spPr/>
    </dgm:pt>
    <dgm:pt modelId="{38EBE48D-3F2C-C44B-9605-C1DE5909C70D}" type="pres">
      <dgm:prSet presAssocID="{819DDABC-61D3-D142-85F6-B069CE9A5BAF}" presName="sibTrans" presStyleCnt="0"/>
      <dgm:spPr/>
    </dgm:pt>
    <dgm:pt modelId="{E19D7D98-DF89-1A42-B5BD-25589DEBE5BF}" type="pres">
      <dgm:prSet presAssocID="{E50E1762-64AE-9A41-9563-528CC66DB4B9}" presName="node" presStyleLbl="node1" presStyleIdx="4" presStyleCnt="5">
        <dgm:presLayoutVars>
          <dgm:bulletEnabled val="1"/>
        </dgm:presLayoutVars>
      </dgm:prSet>
      <dgm:spPr/>
    </dgm:pt>
  </dgm:ptLst>
  <dgm:cxnLst>
    <dgm:cxn modelId="{D6785208-9C67-944F-809A-D25ECACB965F}" type="presOf" srcId="{6A7F7C59-1E4C-0340-B961-881C2ACEB7A8}" destId="{EC735556-6C20-694E-A705-742AE0EC2BB8}" srcOrd="0" destOrd="0" presId="urn:microsoft.com/office/officeart/2005/8/layout/default"/>
    <dgm:cxn modelId="{97FDA613-4C51-3246-B677-DA4688669B96}" srcId="{6A7F7C59-1E4C-0340-B961-881C2ACEB7A8}" destId="{9A472A98-7F4A-5F44-9EAE-2DE4550304BE}" srcOrd="0" destOrd="0" parTransId="{34F0C9C5-DF05-C74C-830C-75336B73339B}" sibTransId="{3E96DFF8-D660-D54B-AF2A-E49B150FB1DE}"/>
    <dgm:cxn modelId="{1ECF545C-7FC9-1749-9F20-E44BE664894C}" srcId="{6A7F7C59-1E4C-0340-B961-881C2ACEB7A8}" destId="{732DA158-9512-F044-929A-897F3AE77CE3}" srcOrd="3" destOrd="0" parTransId="{45C849DA-23C0-DA44-95E5-6B7B904332B7}" sibTransId="{819DDABC-61D3-D142-85F6-B069CE9A5BAF}"/>
    <dgm:cxn modelId="{DC385364-EA88-F743-8CCF-713AC509319E}" type="presOf" srcId="{2A2E99E6-9FEA-E742-9867-F662449DC790}" destId="{1D554F8E-C23D-0A48-B996-320DB4A6A478}" srcOrd="0" destOrd="0" presId="urn:microsoft.com/office/officeart/2005/8/layout/default"/>
    <dgm:cxn modelId="{11AF3066-7004-6341-B06C-C14E090830A4}" type="presOf" srcId="{9A472A98-7F4A-5F44-9EAE-2DE4550304BE}" destId="{22F9BECF-1611-3B44-ACB1-82B2C91BACCD}" srcOrd="0" destOrd="0" presId="urn:microsoft.com/office/officeart/2005/8/layout/default"/>
    <dgm:cxn modelId="{B4D0B36A-8FD3-8B4B-B45A-856B16766363}" srcId="{6A7F7C59-1E4C-0340-B961-881C2ACEB7A8}" destId="{D5E530B6-E8F0-9145-85A5-7506DE8B1730}" srcOrd="2" destOrd="0" parTransId="{8CF99D52-FC81-E843-8E66-840D7893FB21}" sibTransId="{50CD3D63-A5B7-8D4B-A274-1B1F38F84035}"/>
    <dgm:cxn modelId="{211DB681-8136-CE4A-B92D-AC5D6786BC89}" type="presOf" srcId="{E50E1762-64AE-9A41-9563-528CC66DB4B9}" destId="{E19D7D98-DF89-1A42-B5BD-25589DEBE5BF}" srcOrd="0" destOrd="0" presId="urn:microsoft.com/office/officeart/2005/8/layout/default"/>
    <dgm:cxn modelId="{8398D599-7817-9C49-9791-CCAE69B6B71E}" type="presOf" srcId="{D5E530B6-E8F0-9145-85A5-7506DE8B1730}" destId="{2A865351-7F0F-BE45-9347-9467896E712E}" srcOrd="0" destOrd="0" presId="urn:microsoft.com/office/officeart/2005/8/layout/default"/>
    <dgm:cxn modelId="{E4FD8FC7-2319-AE4E-9C3A-4D7844F65986}" srcId="{6A7F7C59-1E4C-0340-B961-881C2ACEB7A8}" destId="{2A2E99E6-9FEA-E742-9867-F662449DC790}" srcOrd="1" destOrd="0" parTransId="{E930BCB3-D955-4D4A-9CB3-869456F55989}" sibTransId="{4B521B3E-76A4-0B4B-A8D3-12A1E01BEF40}"/>
    <dgm:cxn modelId="{BBD308E7-88FC-BB4E-8DC5-B176659A6A58}" type="presOf" srcId="{732DA158-9512-F044-929A-897F3AE77CE3}" destId="{57839236-1569-6849-A51E-484D89B18D28}" srcOrd="0" destOrd="0" presId="urn:microsoft.com/office/officeart/2005/8/layout/default"/>
    <dgm:cxn modelId="{B6D1C3F2-95BF-1042-BC98-BAC4CE06B125}" srcId="{6A7F7C59-1E4C-0340-B961-881C2ACEB7A8}" destId="{E50E1762-64AE-9A41-9563-528CC66DB4B9}" srcOrd="4" destOrd="0" parTransId="{86A1E8B1-845D-AA49-B235-653A3825A3D1}" sibTransId="{925B1C35-5BC2-8C48-8596-D8B3B9A35374}"/>
    <dgm:cxn modelId="{1C079DB3-B110-8D46-B59F-D420985A97F8}" type="presParOf" srcId="{EC735556-6C20-694E-A705-742AE0EC2BB8}" destId="{22F9BECF-1611-3B44-ACB1-82B2C91BACCD}" srcOrd="0" destOrd="0" presId="urn:microsoft.com/office/officeart/2005/8/layout/default"/>
    <dgm:cxn modelId="{2075AA90-5B1F-8D44-93AE-B78238231ED7}" type="presParOf" srcId="{EC735556-6C20-694E-A705-742AE0EC2BB8}" destId="{6D77A89F-DC03-CF47-8DB4-36FD1AF8F5FA}" srcOrd="1" destOrd="0" presId="urn:microsoft.com/office/officeart/2005/8/layout/default"/>
    <dgm:cxn modelId="{3100B8AC-DC3C-C544-98D4-581FA976BF61}" type="presParOf" srcId="{EC735556-6C20-694E-A705-742AE0EC2BB8}" destId="{1D554F8E-C23D-0A48-B996-320DB4A6A478}" srcOrd="2" destOrd="0" presId="urn:microsoft.com/office/officeart/2005/8/layout/default"/>
    <dgm:cxn modelId="{08BDA9D3-8630-C44C-A04B-BE0523A8AFA7}" type="presParOf" srcId="{EC735556-6C20-694E-A705-742AE0EC2BB8}" destId="{0217DB6D-2AE4-D245-8191-702FB99EB2A3}" srcOrd="3" destOrd="0" presId="urn:microsoft.com/office/officeart/2005/8/layout/default"/>
    <dgm:cxn modelId="{6558CC05-1C9F-7D4B-8896-1EED73D8EE73}" type="presParOf" srcId="{EC735556-6C20-694E-A705-742AE0EC2BB8}" destId="{2A865351-7F0F-BE45-9347-9467896E712E}" srcOrd="4" destOrd="0" presId="urn:microsoft.com/office/officeart/2005/8/layout/default"/>
    <dgm:cxn modelId="{78A77E74-0861-C140-ADF1-F4931A4B1DE0}" type="presParOf" srcId="{EC735556-6C20-694E-A705-742AE0EC2BB8}" destId="{8F4906B0-3DC2-4045-9559-2922C88244E1}" srcOrd="5" destOrd="0" presId="urn:microsoft.com/office/officeart/2005/8/layout/default"/>
    <dgm:cxn modelId="{E7E6FE8B-E2A7-F941-A029-22EAD4F1FE87}" type="presParOf" srcId="{EC735556-6C20-694E-A705-742AE0EC2BB8}" destId="{57839236-1569-6849-A51E-484D89B18D28}" srcOrd="6" destOrd="0" presId="urn:microsoft.com/office/officeart/2005/8/layout/default"/>
    <dgm:cxn modelId="{C2822CFB-442E-E846-B4C2-8EEC6A59624E}" type="presParOf" srcId="{EC735556-6C20-694E-A705-742AE0EC2BB8}" destId="{38EBE48D-3F2C-C44B-9605-C1DE5909C70D}" srcOrd="7" destOrd="0" presId="urn:microsoft.com/office/officeart/2005/8/layout/default"/>
    <dgm:cxn modelId="{81BAD926-C368-964C-A51A-54C6B61D5807}" type="presParOf" srcId="{EC735556-6C20-694E-A705-742AE0EC2BB8}" destId="{E19D7D98-DF89-1A42-B5BD-25589DEBE5B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A78FEB-521E-EC40-8820-524A96BF3770}" type="doc">
      <dgm:prSet loTypeId="urn:microsoft.com/office/officeart/2005/8/layout/equation2" loCatId="" qsTypeId="urn:microsoft.com/office/officeart/2005/8/quickstyle/simple1" qsCatId="simple" csTypeId="urn:microsoft.com/office/officeart/2005/8/colors/colorful3" csCatId="colorful" phldr="1"/>
      <dgm:spPr/>
    </dgm:pt>
    <dgm:pt modelId="{B578836C-67BB-1146-AB78-AAED7EBA7E39}">
      <dgm:prSet phldrT="[Text]" custT="1"/>
      <dgm:spPr/>
      <dgm:t>
        <a:bodyPr/>
        <a:lstStyle/>
        <a:p>
          <a:r>
            <a:rPr lang="en-US" sz="1500"/>
            <a:t>Explicit Training</a:t>
          </a:r>
        </a:p>
      </dgm:t>
    </dgm:pt>
    <dgm:pt modelId="{B304FFE7-3D9E-CD49-9E20-579CFE4D324A}" type="parTrans" cxnId="{2ED9247E-F770-C64A-90D1-EA50889ECE42}">
      <dgm:prSet/>
      <dgm:spPr/>
      <dgm:t>
        <a:bodyPr/>
        <a:lstStyle/>
        <a:p>
          <a:endParaRPr lang="en-US"/>
        </a:p>
      </dgm:t>
    </dgm:pt>
    <dgm:pt modelId="{BD9A130A-21CB-7244-857A-2695E1524A45}" type="sibTrans" cxnId="{2ED9247E-F770-C64A-90D1-EA50889ECE42}">
      <dgm:prSet/>
      <dgm:spPr>
        <a:solidFill>
          <a:schemeClr val="accent5">
            <a:lumMod val="75000"/>
          </a:schemeClr>
        </a:solidFill>
      </dgm:spPr>
      <dgm:t>
        <a:bodyPr/>
        <a:lstStyle/>
        <a:p>
          <a:pPr rtl="0"/>
          <a:endParaRPr lang="en-US"/>
        </a:p>
      </dgm:t>
    </dgm:pt>
    <dgm:pt modelId="{C1AF5489-93AA-874B-984E-5BA48872AFE6}">
      <dgm:prSet phldrT="[Text]" custT="1"/>
      <dgm:spPr>
        <a:solidFill>
          <a:schemeClr val="accent6"/>
        </a:solidFill>
      </dgm:spPr>
      <dgm:t>
        <a:bodyPr/>
        <a:lstStyle/>
        <a:p>
          <a:r>
            <a:rPr lang="en-US" sz="1500"/>
            <a:t>Coaching &amp; Prompting</a:t>
          </a:r>
        </a:p>
      </dgm:t>
    </dgm:pt>
    <dgm:pt modelId="{2E69DD3E-A18F-0F41-8CD4-076B77B3DC91}" type="parTrans" cxnId="{21C44A84-EB7A-C94A-B0C3-2EFF149CD644}">
      <dgm:prSet/>
      <dgm:spPr/>
      <dgm:t>
        <a:bodyPr/>
        <a:lstStyle/>
        <a:p>
          <a:endParaRPr lang="en-US"/>
        </a:p>
      </dgm:t>
    </dgm:pt>
    <dgm:pt modelId="{BE31F583-05EF-A143-BFC0-64E05802EB6D}" type="sibTrans" cxnId="{21C44A84-EB7A-C94A-B0C3-2EFF149CD644}">
      <dgm:prSet/>
      <dgm:spPr/>
      <dgm:t>
        <a:bodyPr/>
        <a:lstStyle/>
        <a:p>
          <a:endParaRPr lang="en-US"/>
        </a:p>
      </dgm:t>
    </dgm:pt>
    <dgm:pt modelId="{2D0C3F73-4668-6440-82BD-191935C24765}">
      <dgm:prSet phldrT="[Text]" custT="1"/>
      <dgm:spPr>
        <a:solidFill>
          <a:schemeClr val="accent5">
            <a:lumMod val="75000"/>
          </a:schemeClr>
        </a:solidFill>
      </dgm:spPr>
      <dgm:t>
        <a:bodyPr/>
        <a:lstStyle/>
        <a:p>
          <a:r>
            <a:rPr lang="en-US" sz="1500"/>
            <a:t>Performance Feedback</a:t>
          </a:r>
        </a:p>
      </dgm:t>
    </dgm:pt>
    <dgm:pt modelId="{8E1B1FE5-1EBE-C94B-93D0-5964B7356932}" type="parTrans" cxnId="{244B44D0-7732-324D-AD21-69F84AB22356}">
      <dgm:prSet/>
      <dgm:spPr/>
      <dgm:t>
        <a:bodyPr/>
        <a:lstStyle/>
        <a:p>
          <a:endParaRPr lang="en-US"/>
        </a:p>
      </dgm:t>
    </dgm:pt>
    <dgm:pt modelId="{4E16F66F-179D-4848-8AD3-FB8D649A8841}" type="sibTrans" cxnId="{244B44D0-7732-324D-AD21-69F84AB22356}">
      <dgm:prSet/>
      <dgm:spPr/>
      <dgm:t>
        <a:bodyPr/>
        <a:lstStyle/>
        <a:p>
          <a:endParaRPr lang="en-US"/>
        </a:p>
      </dgm:t>
    </dgm:pt>
    <dgm:pt modelId="{544CF862-D86F-E744-B9B6-224D29ABF0D7}">
      <dgm:prSet phldrT="[Text]"/>
      <dgm:spPr/>
      <dgm:t>
        <a:bodyPr/>
        <a:lstStyle/>
        <a:p>
          <a:r>
            <a:rPr lang="en-US" b="1"/>
            <a:t>Desired Outcomes</a:t>
          </a:r>
        </a:p>
      </dgm:t>
    </dgm:pt>
    <dgm:pt modelId="{2C5229A4-742B-A145-AD18-61F7F89F255D}" type="parTrans" cxnId="{E553A46F-4681-524B-B497-CEB4D5DC8E4E}">
      <dgm:prSet/>
      <dgm:spPr/>
      <dgm:t>
        <a:bodyPr/>
        <a:lstStyle/>
        <a:p>
          <a:endParaRPr lang="en-US"/>
        </a:p>
      </dgm:t>
    </dgm:pt>
    <dgm:pt modelId="{0FF0D2A8-B58C-2C47-BFE0-98A36F853EE5}" type="sibTrans" cxnId="{E553A46F-4681-524B-B497-CEB4D5DC8E4E}">
      <dgm:prSet/>
      <dgm:spPr/>
      <dgm:t>
        <a:bodyPr/>
        <a:lstStyle/>
        <a:p>
          <a:endParaRPr lang="en-US"/>
        </a:p>
      </dgm:t>
    </dgm:pt>
    <dgm:pt modelId="{9DFF7C35-05EC-8844-B3EA-448E833120CF}" type="pres">
      <dgm:prSet presAssocID="{4BA78FEB-521E-EC40-8820-524A96BF3770}" presName="Name0" presStyleCnt="0">
        <dgm:presLayoutVars>
          <dgm:dir/>
          <dgm:resizeHandles val="exact"/>
        </dgm:presLayoutVars>
      </dgm:prSet>
      <dgm:spPr/>
    </dgm:pt>
    <dgm:pt modelId="{05555C27-35B3-2043-AE83-74CF656D3501}" type="pres">
      <dgm:prSet presAssocID="{4BA78FEB-521E-EC40-8820-524A96BF3770}" presName="vNodes" presStyleCnt="0"/>
      <dgm:spPr/>
    </dgm:pt>
    <dgm:pt modelId="{5B7B6640-ED4F-A74C-BC90-D611773AB19D}" type="pres">
      <dgm:prSet presAssocID="{B578836C-67BB-1146-AB78-AAED7EBA7E39}" presName="node" presStyleLbl="node1" presStyleIdx="0" presStyleCnt="4" custScaleX="216235" custScaleY="177754">
        <dgm:presLayoutVars>
          <dgm:bulletEnabled val="1"/>
        </dgm:presLayoutVars>
      </dgm:prSet>
      <dgm:spPr/>
    </dgm:pt>
    <dgm:pt modelId="{C5E4770B-140C-D347-AF22-FBF92437FC54}" type="pres">
      <dgm:prSet presAssocID="{BD9A130A-21CB-7244-857A-2695E1524A45}" presName="spacerT" presStyleCnt="0"/>
      <dgm:spPr/>
    </dgm:pt>
    <dgm:pt modelId="{CCC59B5E-4489-9F40-8EEC-6A162461EAA4}" type="pres">
      <dgm:prSet presAssocID="{BD9A130A-21CB-7244-857A-2695E1524A45}" presName="sibTrans" presStyleLbl="sibTrans2D1" presStyleIdx="0" presStyleCnt="3"/>
      <dgm:spPr/>
    </dgm:pt>
    <dgm:pt modelId="{AAC22819-1710-0546-A001-4D74A3F3A8B7}" type="pres">
      <dgm:prSet presAssocID="{BD9A130A-21CB-7244-857A-2695E1524A45}" presName="spacerB" presStyleCnt="0"/>
      <dgm:spPr/>
    </dgm:pt>
    <dgm:pt modelId="{B024897B-BD1E-8E4D-97ED-E6D203643015}" type="pres">
      <dgm:prSet presAssocID="{C1AF5489-93AA-874B-984E-5BA48872AFE6}" presName="node" presStyleLbl="node1" presStyleIdx="1" presStyleCnt="4" custScaleX="226411" custScaleY="168522">
        <dgm:presLayoutVars>
          <dgm:bulletEnabled val="1"/>
        </dgm:presLayoutVars>
      </dgm:prSet>
      <dgm:spPr/>
    </dgm:pt>
    <dgm:pt modelId="{FE10758F-35BE-7A47-81D2-783C2FFB844F}" type="pres">
      <dgm:prSet presAssocID="{BE31F583-05EF-A143-BFC0-64E05802EB6D}" presName="spacerT" presStyleCnt="0"/>
      <dgm:spPr/>
    </dgm:pt>
    <dgm:pt modelId="{29FB2C46-9A08-E244-947D-D771B62AC9F6}" type="pres">
      <dgm:prSet presAssocID="{BE31F583-05EF-A143-BFC0-64E05802EB6D}" presName="sibTrans" presStyleLbl="sibTrans2D1" presStyleIdx="1" presStyleCnt="3"/>
      <dgm:spPr/>
    </dgm:pt>
    <dgm:pt modelId="{F4EE8E48-028D-A04D-B3BF-6076EDCB3D6C}" type="pres">
      <dgm:prSet presAssocID="{BE31F583-05EF-A143-BFC0-64E05802EB6D}" presName="spacerB" presStyleCnt="0"/>
      <dgm:spPr/>
    </dgm:pt>
    <dgm:pt modelId="{010EF156-E62E-3646-A964-4A73C6441043}" type="pres">
      <dgm:prSet presAssocID="{2D0C3F73-4668-6440-82BD-191935C24765}" presName="node" presStyleLbl="node1" presStyleIdx="2" presStyleCnt="4" custScaleX="227100" custScaleY="176013">
        <dgm:presLayoutVars>
          <dgm:bulletEnabled val="1"/>
        </dgm:presLayoutVars>
      </dgm:prSet>
      <dgm:spPr/>
    </dgm:pt>
    <dgm:pt modelId="{3359ED9D-44B4-F649-9D46-CE493B1F4177}" type="pres">
      <dgm:prSet presAssocID="{4BA78FEB-521E-EC40-8820-524A96BF3770}" presName="sibTransLast" presStyleLbl="sibTrans2D1" presStyleIdx="2" presStyleCnt="3"/>
      <dgm:spPr/>
    </dgm:pt>
    <dgm:pt modelId="{5F998021-814B-4442-BAB3-E3BE230E4A33}" type="pres">
      <dgm:prSet presAssocID="{4BA78FEB-521E-EC40-8820-524A96BF3770}" presName="connectorText" presStyleLbl="sibTrans2D1" presStyleIdx="2" presStyleCnt="3"/>
      <dgm:spPr/>
    </dgm:pt>
    <dgm:pt modelId="{459980B2-E073-D445-9CE7-073DFED96CFB}" type="pres">
      <dgm:prSet presAssocID="{4BA78FEB-521E-EC40-8820-524A96BF3770}" presName="lastNode" presStyleLbl="node1" presStyleIdx="3" presStyleCnt="4" custScaleX="150851" custScaleY="125062">
        <dgm:presLayoutVars>
          <dgm:bulletEnabled val="1"/>
        </dgm:presLayoutVars>
      </dgm:prSet>
      <dgm:spPr/>
    </dgm:pt>
  </dgm:ptLst>
  <dgm:cxnLst>
    <dgm:cxn modelId="{6CFCB20A-4FE0-9D4A-8399-A6CBA0211537}" type="presOf" srcId="{4BA78FEB-521E-EC40-8820-524A96BF3770}" destId="{9DFF7C35-05EC-8844-B3EA-448E833120CF}" srcOrd="0" destOrd="0" presId="urn:microsoft.com/office/officeart/2005/8/layout/equation2"/>
    <dgm:cxn modelId="{6DD2572A-D7F0-1D4B-B6BA-49C31A690ACB}" type="presOf" srcId="{4E16F66F-179D-4848-8AD3-FB8D649A8841}" destId="{5F998021-814B-4442-BAB3-E3BE230E4A33}" srcOrd="1" destOrd="0" presId="urn:microsoft.com/office/officeart/2005/8/layout/equation2"/>
    <dgm:cxn modelId="{D2A16E58-D31E-2E47-A4DB-79538BEDACC3}" type="presOf" srcId="{4E16F66F-179D-4848-8AD3-FB8D649A8841}" destId="{3359ED9D-44B4-F649-9D46-CE493B1F4177}" srcOrd="0" destOrd="0" presId="urn:microsoft.com/office/officeart/2005/8/layout/equation2"/>
    <dgm:cxn modelId="{FAB3AC5F-3F70-1341-B1A4-975C062A6343}" type="presOf" srcId="{B578836C-67BB-1146-AB78-AAED7EBA7E39}" destId="{5B7B6640-ED4F-A74C-BC90-D611773AB19D}" srcOrd="0" destOrd="0" presId="urn:microsoft.com/office/officeart/2005/8/layout/equation2"/>
    <dgm:cxn modelId="{E553A46F-4681-524B-B497-CEB4D5DC8E4E}" srcId="{4BA78FEB-521E-EC40-8820-524A96BF3770}" destId="{544CF862-D86F-E744-B9B6-224D29ABF0D7}" srcOrd="3" destOrd="0" parTransId="{2C5229A4-742B-A145-AD18-61F7F89F255D}" sibTransId="{0FF0D2A8-B58C-2C47-BFE0-98A36F853EE5}"/>
    <dgm:cxn modelId="{2ED9247E-F770-C64A-90D1-EA50889ECE42}" srcId="{4BA78FEB-521E-EC40-8820-524A96BF3770}" destId="{B578836C-67BB-1146-AB78-AAED7EBA7E39}" srcOrd="0" destOrd="0" parTransId="{B304FFE7-3D9E-CD49-9E20-579CFE4D324A}" sibTransId="{BD9A130A-21CB-7244-857A-2695E1524A45}"/>
    <dgm:cxn modelId="{21C44A84-EB7A-C94A-B0C3-2EFF149CD644}" srcId="{4BA78FEB-521E-EC40-8820-524A96BF3770}" destId="{C1AF5489-93AA-874B-984E-5BA48872AFE6}" srcOrd="1" destOrd="0" parTransId="{2E69DD3E-A18F-0F41-8CD4-076B77B3DC91}" sibTransId="{BE31F583-05EF-A143-BFC0-64E05802EB6D}"/>
    <dgm:cxn modelId="{0D5DFE8F-F521-6049-92BC-C5BFAF1DDA3A}" type="presOf" srcId="{C1AF5489-93AA-874B-984E-5BA48872AFE6}" destId="{B024897B-BD1E-8E4D-97ED-E6D203643015}" srcOrd="0" destOrd="0" presId="urn:microsoft.com/office/officeart/2005/8/layout/equation2"/>
    <dgm:cxn modelId="{5B8529B1-3652-0741-81D5-3EE2B1E1162B}" type="presOf" srcId="{544CF862-D86F-E744-B9B6-224D29ABF0D7}" destId="{459980B2-E073-D445-9CE7-073DFED96CFB}" srcOrd="0" destOrd="0" presId="urn:microsoft.com/office/officeart/2005/8/layout/equation2"/>
    <dgm:cxn modelId="{CEEA9EBD-78CF-5041-9B29-73060FD806D9}" type="presOf" srcId="{BD9A130A-21CB-7244-857A-2695E1524A45}" destId="{CCC59B5E-4489-9F40-8EEC-6A162461EAA4}" srcOrd="0" destOrd="0" presId="urn:microsoft.com/office/officeart/2005/8/layout/equation2"/>
    <dgm:cxn modelId="{04B47CC3-0C7A-5949-A72B-9810EBD86794}" type="presOf" srcId="{2D0C3F73-4668-6440-82BD-191935C24765}" destId="{010EF156-E62E-3646-A964-4A73C6441043}" srcOrd="0" destOrd="0" presId="urn:microsoft.com/office/officeart/2005/8/layout/equation2"/>
    <dgm:cxn modelId="{244B44D0-7732-324D-AD21-69F84AB22356}" srcId="{4BA78FEB-521E-EC40-8820-524A96BF3770}" destId="{2D0C3F73-4668-6440-82BD-191935C24765}" srcOrd="2" destOrd="0" parTransId="{8E1B1FE5-1EBE-C94B-93D0-5964B7356932}" sibTransId="{4E16F66F-179D-4848-8AD3-FB8D649A8841}"/>
    <dgm:cxn modelId="{D99593FB-88B9-F949-99BB-D19B74A777A7}" type="presOf" srcId="{BE31F583-05EF-A143-BFC0-64E05802EB6D}" destId="{29FB2C46-9A08-E244-947D-D771B62AC9F6}" srcOrd="0" destOrd="0" presId="urn:microsoft.com/office/officeart/2005/8/layout/equation2"/>
    <dgm:cxn modelId="{9A094A86-8C46-7B48-BADB-12048DEFFF05}" type="presParOf" srcId="{9DFF7C35-05EC-8844-B3EA-448E833120CF}" destId="{05555C27-35B3-2043-AE83-74CF656D3501}" srcOrd="0" destOrd="0" presId="urn:microsoft.com/office/officeart/2005/8/layout/equation2"/>
    <dgm:cxn modelId="{108458B7-DD2B-4040-9686-CEEE67EEF78E}" type="presParOf" srcId="{05555C27-35B3-2043-AE83-74CF656D3501}" destId="{5B7B6640-ED4F-A74C-BC90-D611773AB19D}" srcOrd="0" destOrd="0" presId="urn:microsoft.com/office/officeart/2005/8/layout/equation2"/>
    <dgm:cxn modelId="{D5CA4D7E-E817-9C42-A1C5-E284B87DCD8E}" type="presParOf" srcId="{05555C27-35B3-2043-AE83-74CF656D3501}" destId="{C5E4770B-140C-D347-AF22-FBF92437FC54}" srcOrd="1" destOrd="0" presId="urn:microsoft.com/office/officeart/2005/8/layout/equation2"/>
    <dgm:cxn modelId="{EE52A580-EF2C-7D4E-8172-65ED6324A107}" type="presParOf" srcId="{05555C27-35B3-2043-AE83-74CF656D3501}" destId="{CCC59B5E-4489-9F40-8EEC-6A162461EAA4}" srcOrd="2" destOrd="0" presId="urn:microsoft.com/office/officeart/2005/8/layout/equation2"/>
    <dgm:cxn modelId="{3D432C66-087C-8F40-BBAA-93DA8A04031B}" type="presParOf" srcId="{05555C27-35B3-2043-AE83-74CF656D3501}" destId="{AAC22819-1710-0546-A001-4D74A3F3A8B7}" srcOrd="3" destOrd="0" presId="urn:microsoft.com/office/officeart/2005/8/layout/equation2"/>
    <dgm:cxn modelId="{494849EF-5F4A-A746-B1CD-BEB3E192C863}" type="presParOf" srcId="{05555C27-35B3-2043-AE83-74CF656D3501}" destId="{B024897B-BD1E-8E4D-97ED-E6D203643015}" srcOrd="4" destOrd="0" presId="urn:microsoft.com/office/officeart/2005/8/layout/equation2"/>
    <dgm:cxn modelId="{5F20933A-2949-9E47-AAA6-AC7F3BBDEECB}" type="presParOf" srcId="{05555C27-35B3-2043-AE83-74CF656D3501}" destId="{FE10758F-35BE-7A47-81D2-783C2FFB844F}" srcOrd="5" destOrd="0" presId="urn:microsoft.com/office/officeart/2005/8/layout/equation2"/>
    <dgm:cxn modelId="{E963F8E6-0439-4640-8BC6-97024758714A}" type="presParOf" srcId="{05555C27-35B3-2043-AE83-74CF656D3501}" destId="{29FB2C46-9A08-E244-947D-D771B62AC9F6}" srcOrd="6" destOrd="0" presId="urn:microsoft.com/office/officeart/2005/8/layout/equation2"/>
    <dgm:cxn modelId="{32992E95-63F3-0449-9A5D-E8FC9A3A5A38}" type="presParOf" srcId="{05555C27-35B3-2043-AE83-74CF656D3501}" destId="{F4EE8E48-028D-A04D-B3BF-6076EDCB3D6C}" srcOrd="7" destOrd="0" presId="urn:microsoft.com/office/officeart/2005/8/layout/equation2"/>
    <dgm:cxn modelId="{D40CB0FD-7A5A-0943-8481-7C67160C309E}" type="presParOf" srcId="{05555C27-35B3-2043-AE83-74CF656D3501}" destId="{010EF156-E62E-3646-A964-4A73C6441043}" srcOrd="8" destOrd="0" presId="urn:microsoft.com/office/officeart/2005/8/layout/equation2"/>
    <dgm:cxn modelId="{EE83CE94-AE14-B34C-A7DB-0AB6102D997B}" type="presParOf" srcId="{9DFF7C35-05EC-8844-B3EA-448E833120CF}" destId="{3359ED9D-44B4-F649-9D46-CE493B1F4177}" srcOrd="1" destOrd="0" presId="urn:microsoft.com/office/officeart/2005/8/layout/equation2"/>
    <dgm:cxn modelId="{8429070B-86B6-1048-BE7E-0B4A7C67A929}" type="presParOf" srcId="{3359ED9D-44B4-F649-9D46-CE493B1F4177}" destId="{5F998021-814B-4442-BAB3-E3BE230E4A33}" srcOrd="0" destOrd="0" presId="urn:microsoft.com/office/officeart/2005/8/layout/equation2"/>
    <dgm:cxn modelId="{43F69168-A79D-884F-8CEE-A2D228D2B62D}" type="presParOf" srcId="{9DFF7C35-05EC-8844-B3EA-448E833120CF}" destId="{459980B2-E073-D445-9CE7-073DFED96CFB}"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A78FEB-521E-EC40-8820-524A96BF3770}" type="doc">
      <dgm:prSet loTypeId="urn:microsoft.com/office/officeart/2005/8/layout/equation2" loCatId="" qsTypeId="urn:microsoft.com/office/officeart/2005/8/quickstyle/simple1" qsCatId="simple" csTypeId="urn:microsoft.com/office/officeart/2005/8/colors/colorful3" csCatId="colorful" phldr="1"/>
      <dgm:spPr/>
    </dgm:pt>
    <dgm:pt modelId="{B578836C-67BB-1146-AB78-AAED7EBA7E39}">
      <dgm:prSet phldrT="[Text]" custT="1"/>
      <dgm:spPr/>
      <dgm:t>
        <a:bodyPr/>
        <a:lstStyle/>
        <a:p>
          <a:r>
            <a:rPr lang="en-US" sz="1500"/>
            <a:t>Explicit Training</a:t>
          </a:r>
        </a:p>
      </dgm:t>
    </dgm:pt>
    <dgm:pt modelId="{B304FFE7-3D9E-CD49-9E20-579CFE4D324A}" type="parTrans" cxnId="{2ED9247E-F770-C64A-90D1-EA50889ECE42}">
      <dgm:prSet/>
      <dgm:spPr/>
      <dgm:t>
        <a:bodyPr/>
        <a:lstStyle/>
        <a:p>
          <a:endParaRPr lang="en-US"/>
        </a:p>
      </dgm:t>
    </dgm:pt>
    <dgm:pt modelId="{BD9A130A-21CB-7244-857A-2695E1524A45}" type="sibTrans" cxnId="{2ED9247E-F770-C64A-90D1-EA50889ECE42}">
      <dgm:prSet/>
      <dgm:spPr>
        <a:solidFill>
          <a:schemeClr val="accent5">
            <a:lumMod val="75000"/>
          </a:schemeClr>
        </a:solidFill>
      </dgm:spPr>
      <dgm:t>
        <a:bodyPr/>
        <a:lstStyle/>
        <a:p>
          <a:pPr rtl="0"/>
          <a:endParaRPr lang="en-US"/>
        </a:p>
      </dgm:t>
    </dgm:pt>
    <dgm:pt modelId="{C1AF5489-93AA-874B-984E-5BA48872AFE6}">
      <dgm:prSet phldrT="[Text]" custT="1"/>
      <dgm:spPr>
        <a:solidFill>
          <a:schemeClr val="accent6"/>
        </a:solidFill>
      </dgm:spPr>
      <dgm:t>
        <a:bodyPr/>
        <a:lstStyle/>
        <a:p>
          <a:r>
            <a:rPr lang="en-US" sz="1500"/>
            <a:t>Coaching &amp; Prompting</a:t>
          </a:r>
        </a:p>
      </dgm:t>
    </dgm:pt>
    <dgm:pt modelId="{2E69DD3E-A18F-0F41-8CD4-076B77B3DC91}" type="parTrans" cxnId="{21C44A84-EB7A-C94A-B0C3-2EFF149CD644}">
      <dgm:prSet/>
      <dgm:spPr/>
      <dgm:t>
        <a:bodyPr/>
        <a:lstStyle/>
        <a:p>
          <a:endParaRPr lang="en-US"/>
        </a:p>
      </dgm:t>
    </dgm:pt>
    <dgm:pt modelId="{BE31F583-05EF-A143-BFC0-64E05802EB6D}" type="sibTrans" cxnId="{21C44A84-EB7A-C94A-B0C3-2EFF149CD644}">
      <dgm:prSet/>
      <dgm:spPr/>
      <dgm:t>
        <a:bodyPr/>
        <a:lstStyle/>
        <a:p>
          <a:endParaRPr lang="en-US"/>
        </a:p>
      </dgm:t>
    </dgm:pt>
    <dgm:pt modelId="{2D0C3F73-4668-6440-82BD-191935C24765}">
      <dgm:prSet phldrT="[Text]" custT="1"/>
      <dgm:spPr>
        <a:solidFill>
          <a:schemeClr val="accent5">
            <a:lumMod val="75000"/>
          </a:schemeClr>
        </a:solidFill>
      </dgm:spPr>
      <dgm:t>
        <a:bodyPr/>
        <a:lstStyle/>
        <a:p>
          <a:r>
            <a:rPr lang="en-US" sz="1500"/>
            <a:t>Performance Feedback</a:t>
          </a:r>
        </a:p>
      </dgm:t>
    </dgm:pt>
    <dgm:pt modelId="{8E1B1FE5-1EBE-C94B-93D0-5964B7356932}" type="parTrans" cxnId="{244B44D0-7732-324D-AD21-69F84AB22356}">
      <dgm:prSet/>
      <dgm:spPr/>
      <dgm:t>
        <a:bodyPr/>
        <a:lstStyle/>
        <a:p>
          <a:endParaRPr lang="en-US"/>
        </a:p>
      </dgm:t>
    </dgm:pt>
    <dgm:pt modelId="{4E16F66F-179D-4848-8AD3-FB8D649A8841}" type="sibTrans" cxnId="{244B44D0-7732-324D-AD21-69F84AB22356}">
      <dgm:prSet/>
      <dgm:spPr/>
      <dgm:t>
        <a:bodyPr/>
        <a:lstStyle/>
        <a:p>
          <a:endParaRPr lang="en-US"/>
        </a:p>
      </dgm:t>
    </dgm:pt>
    <dgm:pt modelId="{544CF862-D86F-E744-B9B6-224D29ABF0D7}">
      <dgm:prSet phldrT="[Text]"/>
      <dgm:spPr/>
      <dgm:t>
        <a:bodyPr/>
        <a:lstStyle/>
        <a:p>
          <a:r>
            <a:rPr lang="en-US" b="1"/>
            <a:t>Desired Outcomes</a:t>
          </a:r>
        </a:p>
      </dgm:t>
    </dgm:pt>
    <dgm:pt modelId="{2C5229A4-742B-A145-AD18-61F7F89F255D}" type="parTrans" cxnId="{E553A46F-4681-524B-B497-CEB4D5DC8E4E}">
      <dgm:prSet/>
      <dgm:spPr/>
      <dgm:t>
        <a:bodyPr/>
        <a:lstStyle/>
        <a:p>
          <a:endParaRPr lang="en-US"/>
        </a:p>
      </dgm:t>
    </dgm:pt>
    <dgm:pt modelId="{0FF0D2A8-B58C-2C47-BFE0-98A36F853EE5}" type="sibTrans" cxnId="{E553A46F-4681-524B-B497-CEB4D5DC8E4E}">
      <dgm:prSet/>
      <dgm:spPr/>
      <dgm:t>
        <a:bodyPr/>
        <a:lstStyle/>
        <a:p>
          <a:endParaRPr lang="en-US"/>
        </a:p>
      </dgm:t>
    </dgm:pt>
    <dgm:pt modelId="{9DFF7C35-05EC-8844-B3EA-448E833120CF}" type="pres">
      <dgm:prSet presAssocID="{4BA78FEB-521E-EC40-8820-524A96BF3770}" presName="Name0" presStyleCnt="0">
        <dgm:presLayoutVars>
          <dgm:dir/>
          <dgm:resizeHandles val="exact"/>
        </dgm:presLayoutVars>
      </dgm:prSet>
      <dgm:spPr/>
    </dgm:pt>
    <dgm:pt modelId="{05555C27-35B3-2043-AE83-74CF656D3501}" type="pres">
      <dgm:prSet presAssocID="{4BA78FEB-521E-EC40-8820-524A96BF3770}" presName="vNodes" presStyleCnt="0"/>
      <dgm:spPr/>
    </dgm:pt>
    <dgm:pt modelId="{5B7B6640-ED4F-A74C-BC90-D611773AB19D}" type="pres">
      <dgm:prSet presAssocID="{B578836C-67BB-1146-AB78-AAED7EBA7E39}" presName="node" presStyleLbl="node1" presStyleIdx="0" presStyleCnt="4" custScaleX="216235" custScaleY="177754">
        <dgm:presLayoutVars>
          <dgm:bulletEnabled val="1"/>
        </dgm:presLayoutVars>
      </dgm:prSet>
      <dgm:spPr/>
    </dgm:pt>
    <dgm:pt modelId="{C5E4770B-140C-D347-AF22-FBF92437FC54}" type="pres">
      <dgm:prSet presAssocID="{BD9A130A-21CB-7244-857A-2695E1524A45}" presName="spacerT" presStyleCnt="0"/>
      <dgm:spPr/>
    </dgm:pt>
    <dgm:pt modelId="{CCC59B5E-4489-9F40-8EEC-6A162461EAA4}" type="pres">
      <dgm:prSet presAssocID="{BD9A130A-21CB-7244-857A-2695E1524A45}" presName="sibTrans" presStyleLbl="sibTrans2D1" presStyleIdx="0" presStyleCnt="3"/>
      <dgm:spPr/>
    </dgm:pt>
    <dgm:pt modelId="{AAC22819-1710-0546-A001-4D74A3F3A8B7}" type="pres">
      <dgm:prSet presAssocID="{BD9A130A-21CB-7244-857A-2695E1524A45}" presName="spacerB" presStyleCnt="0"/>
      <dgm:spPr/>
    </dgm:pt>
    <dgm:pt modelId="{B024897B-BD1E-8E4D-97ED-E6D203643015}" type="pres">
      <dgm:prSet presAssocID="{C1AF5489-93AA-874B-984E-5BA48872AFE6}" presName="node" presStyleLbl="node1" presStyleIdx="1" presStyleCnt="4" custScaleX="226411" custScaleY="168522">
        <dgm:presLayoutVars>
          <dgm:bulletEnabled val="1"/>
        </dgm:presLayoutVars>
      </dgm:prSet>
      <dgm:spPr/>
    </dgm:pt>
    <dgm:pt modelId="{FE10758F-35BE-7A47-81D2-783C2FFB844F}" type="pres">
      <dgm:prSet presAssocID="{BE31F583-05EF-A143-BFC0-64E05802EB6D}" presName="spacerT" presStyleCnt="0"/>
      <dgm:spPr/>
    </dgm:pt>
    <dgm:pt modelId="{29FB2C46-9A08-E244-947D-D771B62AC9F6}" type="pres">
      <dgm:prSet presAssocID="{BE31F583-05EF-A143-BFC0-64E05802EB6D}" presName="sibTrans" presStyleLbl="sibTrans2D1" presStyleIdx="1" presStyleCnt="3"/>
      <dgm:spPr/>
    </dgm:pt>
    <dgm:pt modelId="{F4EE8E48-028D-A04D-B3BF-6076EDCB3D6C}" type="pres">
      <dgm:prSet presAssocID="{BE31F583-05EF-A143-BFC0-64E05802EB6D}" presName="spacerB" presStyleCnt="0"/>
      <dgm:spPr/>
    </dgm:pt>
    <dgm:pt modelId="{010EF156-E62E-3646-A964-4A73C6441043}" type="pres">
      <dgm:prSet presAssocID="{2D0C3F73-4668-6440-82BD-191935C24765}" presName="node" presStyleLbl="node1" presStyleIdx="2" presStyleCnt="4" custScaleX="227100" custScaleY="176013">
        <dgm:presLayoutVars>
          <dgm:bulletEnabled val="1"/>
        </dgm:presLayoutVars>
      </dgm:prSet>
      <dgm:spPr/>
    </dgm:pt>
    <dgm:pt modelId="{3359ED9D-44B4-F649-9D46-CE493B1F4177}" type="pres">
      <dgm:prSet presAssocID="{4BA78FEB-521E-EC40-8820-524A96BF3770}" presName="sibTransLast" presStyleLbl="sibTrans2D1" presStyleIdx="2" presStyleCnt="3"/>
      <dgm:spPr/>
    </dgm:pt>
    <dgm:pt modelId="{5F998021-814B-4442-BAB3-E3BE230E4A33}" type="pres">
      <dgm:prSet presAssocID="{4BA78FEB-521E-EC40-8820-524A96BF3770}" presName="connectorText" presStyleLbl="sibTrans2D1" presStyleIdx="2" presStyleCnt="3"/>
      <dgm:spPr/>
    </dgm:pt>
    <dgm:pt modelId="{459980B2-E073-D445-9CE7-073DFED96CFB}" type="pres">
      <dgm:prSet presAssocID="{4BA78FEB-521E-EC40-8820-524A96BF3770}" presName="lastNode" presStyleLbl="node1" presStyleIdx="3" presStyleCnt="4" custScaleX="150851" custScaleY="125062">
        <dgm:presLayoutVars>
          <dgm:bulletEnabled val="1"/>
        </dgm:presLayoutVars>
      </dgm:prSet>
      <dgm:spPr/>
    </dgm:pt>
  </dgm:ptLst>
  <dgm:cxnLst>
    <dgm:cxn modelId="{6CFCB20A-4FE0-9D4A-8399-A6CBA0211537}" type="presOf" srcId="{4BA78FEB-521E-EC40-8820-524A96BF3770}" destId="{9DFF7C35-05EC-8844-B3EA-448E833120CF}" srcOrd="0" destOrd="0" presId="urn:microsoft.com/office/officeart/2005/8/layout/equation2"/>
    <dgm:cxn modelId="{6DD2572A-D7F0-1D4B-B6BA-49C31A690ACB}" type="presOf" srcId="{4E16F66F-179D-4848-8AD3-FB8D649A8841}" destId="{5F998021-814B-4442-BAB3-E3BE230E4A33}" srcOrd="1" destOrd="0" presId="urn:microsoft.com/office/officeart/2005/8/layout/equation2"/>
    <dgm:cxn modelId="{D2A16E58-D31E-2E47-A4DB-79538BEDACC3}" type="presOf" srcId="{4E16F66F-179D-4848-8AD3-FB8D649A8841}" destId="{3359ED9D-44B4-F649-9D46-CE493B1F4177}" srcOrd="0" destOrd="0" presId="urn:microsoft.com/office/officeart/2005/8/layout/equation2"/>
    <dgm:cxn modelId="{FAB3AC5F-3F70-1341-B1A4-975C062A6343}" type="presOf" srcId="{B578836C-67BB-1146-AB78-AAED7EBA7E39}" destId="{5B7B6640-ED4F-A74C-BC90-D611773AB19D}" srcOrd="0" destOrd="0" presId="urn:microsoft.com/office/officeart/2005/8/layout/equation2"/>
    <dgm:cxn modelId="{E553A46F-4681-524B-B497-CEB4D5DC8E4E}" srcId="{4BA78FEB-521E-EC40-8820-524A96BF3770}" destId="{544CF862-D86F-E744-B9B6-224D29ABF0D7}" srcOrd="3" destOrd="0" parTransId="{2C5229A4-742B-A145-AD18-61F7F89F255D}" sibTransId="{0FF0D2A8-B58C-2C47-BFE0-98A36F853EE5}"/>
    <dgm:cxn modelId="{2ED9247E-F770-C64A-90D1-EA50889ECE42}" srcId="{4BA78FEB-521E-EC40-8820-524A96BF3770}" destId="{B578836C-67BB-1146-AB78-AAED7EBA7E39}" srcOrd="0" destOrd="0" parTransId="{B304FFE7-3D9E-CD49-9E20-579CFE4D324A}" sibTransId="{BD9A130A-21CB-7244-857A-2695E1524A45}"/>
    <dgm:cxn modelId="{21C44A84-EB7A-C94A-B0C3-2EFF149CD644}" srcId="{4BA78FEB-521E-EC40-8820-524A96BF3770}" destId="{C1AF5489-93AA-874B-984E-5BA48872AFE6}" srcOrd="1" destOrd="0" parTransId="{2E69DD3E-A18F-0F41-8CD4-076B77B3DC91}" sibTransId="{BE31F583-05EF-A143-BFC0-64E05802EB6D}"/>
    <dgm:cxn modelId="{0D5DFE8F-F521-6049-92BC-C5BFAF1DDA3A}" type="presOf" srcId="{C1AF5489-93AA-874B-984E-5BA48872AFE6}" destId="{B024897B-BD1E-8E4D-97ED-E6D203643015}" srcOrd="0" destOrd="0" presId="urn:microsoft.com/office/officeart/2005/8/layout/equation2"/>
    <dgm:cxn modelId="{5B8529B1-3652-0741-81D5-3EE2B1E1162B}" type="presOf" srcId="{544CF862-D86F-E744-B9B6-224D29ABF0D7}" destId="{459980B2-E073-D445-9CE7-073DFED96CFB}" srcOrd="0" destOrd="0" presId="urn:microsoft.com/office/officeart/2005/8/layout/equation2"/>
    <dgm:cxn modelId="{CEEA9EBD-78CF-5041-9B29-73060FD806D9}" type="presOf" srcId="{BD9A130A-21CB-7244-857A-2695E1524A45}" destId="{CCC59B5E-4489-9F40-8EEC-6A162461EAA4}" srcOrd="0" destOrd="0" presId="urn:microsoft.com/office/officeart/2005/8/layout/equation2"/>
    <dgm:cxn modelId="{04B47CC3-0C7A-5949-A72B-9810EBD86794}" type="presOf" srcId="{2D0C3F73-4668-6440-82BD-191935C24765}" destId="{010EF156-E62E-3646-A964-4A73C6441043}" srcOrd="0" destOrd="0" presId="urn:microsoft.com/office/officeart/2005/8/layout/equation2"/>
    <dgm:cxn modelId="{244B44D0-7732-324D-AD21-69F84AB22356}" srcId="{4BA78FEB-521E-EC40-8820-524A96BF3770}" destId="{2D0C3F73-4668-6440-82BD-191935C24765}" srcOrd="2" destOrd="0" parTransId="{8E1B1FE5-1EBE-C94B-93D0-5964B7356932}" sibTransId="{4E16F66F-179D-4848-8AD3-FB8D649A8841}"/>
    <dgm:cxn modelId="{D99593FB-88B9-F949-99BB-D19B74A777A7}" type="presOf" srcId="{BE31F583-05EF-A143-BFC0-64E05802EB6D}" destId="{29FB2C46-9A08-E244-947D-D771B62AC9F6}" srcOrd="0" destOrd="0" presId="urn:microsoft.com/office/officeart/2005/8/layout/equation2"/>
    <dgm:cxn modelId="{9A094A86-8C46-7B48-BADB-12048DEFFF05}" type="presParOf" srcId="{9DFF7C35-05EC-8844-B3EA-448E833120CF}" destId="{05555C27-35B3-2043-AE83-74CF656D3501}" srcOrd="0" destOrd="0" presId="urn:microsoft.com/office/officeart/2005/8/layout/equation2"/>
    <dgm:cxn modelId="{108458B7-DD2B-4040-9686-CEEE67EEF78E}" type="presParOf" srcId="{05555C27-35B3-2043-AE83-74CF656D3501}" destId="{5B7B6640-ED4F-A74C-BC90-D611773AB19D}" srcOrd="0" destOrd="0" presId="urn:microsoft.com/office/officeart/2005/8/layout/equation2"/>
    <dgm:cxn modelId="{D5CA4D7E-E817-9C42-A1C5-E284B87DCD8E}" type="presParOf" srcId="{05555C27-35B3-2043-AE83-74CF656D3501}" destId="{C5E4770B-140C-D347-AF22-FBF92437FC54}" srcOrd="1" destOrd="0" presId="urn:microsoft.com/office/officeart/2005/8/layout/equation2"/>
    <dgm:cxn modelId="{EE52A580-EF2C-7D4E-8172-65ED6324A107}" type="presParOf" srcId="{05555C27-35B3-2043-AE83-74CF656D3501}" destId="{CCC59B5E-4489-9F40-8EEC-6A162461EAA4}" srcOrd="2" destOrd="0" presId="urn:microsoft.com/office/officeart/2005/8/layout/equation2"/>
    <dgm:cxn modelId="{3D432C66-087C-8F40-BBAA-93DA8A04031B}" type="presParOf" srcId="{05555C27-35B3-2043-AE83-74CF656D3501}" destId="{AAC22819-1710-0546-A001-4D74A3F3A8B7}" srcOrd="3" destOrd="0" presId="urn:microsoft.com/office/officeart/2005/8/layout/equation2"/>
    <dgm:cxn modelId="{494849EF-5F4A-A746-B1CD-BEB3E192C863}" type="presParOf" srcId="{05555C27-35B3-2043-AE83-74CF656D3501}" destId="{B024897B-BD1E-8E4D-97ED-E6D203643015}" srcOrd="4" destOrd="0" presId="urn:microsoft.com/office/officeart/2005/8/layout/equation2"/>
    <dgm:cxn modelId="{5F20933A-2949-9E47-AAA6-AC7F3BBDEECB}" type="presParOf" srcId="{05555C27-35B3-2043-AE83-74CF656D3501}" destId="{FE10758F-35BE-7A47-81D2-783C2FFB844F}" srcOrd="5" destOrd="0" presId="urn:microsoft.com/office/officeart/2005/8/layout/equation2"/>
    <dgm:cxn modelId="{E963F8E6-0439-4640-8BC6-97024758714A}" type="presParOf" srcId="{05555C27-35B3-2043-AE83-74CF656D3501}" destId="{29FB2C46-9A08-E244-947D-D771B62AC9F6}" srcOrd="6" destOrd="0" presId="urn:microsoft.com/office/officeart/2005/8/layout/equation2"/>
    <dgm:cxn modelId="{32992E95-63F3-0449-9A5D-E8FC9A3A5A38}" type="presParOf" srcId="{05555C27-35B3-2043-AE83-74CF656D3501}" destId="{F4EE8E48-028D-A04D-B3BF-6076EDCB3D6C}" srcOrd="7" destOrd="0" presId="urn:microsoft.com/office/officeart/2005/8/layout/equation2"/>
    <dgm:cxn modelId="{D40CB0FD-7A5A-0943-8481-7C67160C309E}" type="presParOf" srcId="{05555C27-35B3-2043-AE83-74CF656D3501}" destId="{010EF156-E62E-3646-A964-4A73C6441043}" srcOrd="8" destOrd="0" presId="urn:microsoft.com/office/officeart/2005/8/layout/equation2"/>
    <dgm:cxn modelId="{EE83CE94-AE14-B34C-A7DB-0AB6102D997B}" type="presParOf" srcId="{9DFF7C35-05EC-8844-B3EA-448E833120CF}" destId="{3359ED9D-44B4-F649-9D46-CE493B1F4177}" srcOrd="1" destOrd="0" presId="urn:microsoft.com/office/officeart/2005/8/layout/equation2"/>
    <dgm:cxn modelId="{8429070B-86B6-1048-BE7E-0B4A7C67A929}" type="presParOf" srcId="{3359ED9D-44B4-F649-9D46-CE493B1F4177}" destId="{5F998021-814B-4442-BAB3-E3BE230E4A33}" srcOrd="0" destOrd="0" presId="urn:microsoft.com/office/officeart/2005/8/layout/equation2"/>
    <dgm:cxn modelId="{43F69168-A79D-884F-8CEE-A2D228D2B62D}" type="presParOf" srcId="{9DFF7C35-05EC-8844-B3EA-448E833120CF}" destId="{459980B2-E073-D445-9CE7-073DFED96CFB}"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A78FEB-521E-EC40-8820-524A96BF3770}" type="doc">
      <dgm:prSet loTypeId="urn:microsoft.com/office/officeart/2005/8/layout/equation2" loCatId="" qsTypeId="urn:microsoft.com/office/officeart/2005/8/quickstyle/simple1" qsCatId="simple" csTypeId="urn:microsoft.com/office/officeart/2005/8/colors/colorful3" csCatId="colorful" phldr="1"/>
      <dgm:spPr/>
    </dgm:pt>
    <dgm:pt modelId="{B578836C-67BB-1146-AB78-AAED7EBA7E39}">
      <dgm:prSet phldrT="[Text]" custT="1"/>
      <dgm:spPr/>
      <dgm:t>
        <a:bodyPr/>
        <a:lstStyle/>
        <a:p>
          <a:r>
            <a:rPr lang="en-US" sz="1500"/>
            <a:t>Explicit Training</a:t>
          </a:r>
        </a:p>
      </dgm:t>
    </dgm:pt>
    <dgm:pt modelId="{B304FFE7-3D9E-CD49-9E20-579CFE4D324A}" type="parTrans" cxnId="{2ED9247E-F770-C64A-90D1-EA50889ECE42}">
      <dgm:prSet/>
      <dgm:spPr/>
      <dgm:t>
        <a:bodyPr/>
        <a:lstStyle/>
        <a:p>
          <a:endParaRPr lang="en-US"/>
        </a:p>
      </dgm:t>
    </dgm:pt>
    <dgm:pt modelId="{BD9A130A-21CB-7244-857A-2695E1524A45}" type="sibTrans" cxnId="{2ED9247E-F770-C64A-90D1-EA50889ECE42}">
      <dgm:prSet/>
      <dgm:spPr>
        <a:solidFill>
          <a:schemeClr val="accent5">
            <a:lumMod val="75000"/>
          </a:schemeClr>
        </a:solidFill>
      </dgm:spPr>
      <dgm:t>
        <a:bodyPr/>
        <a:lstStyle/>
        <a:p>
          <a:pPr rtl="0"/>
          <a:endParaRPr lang="en-US"/>
        </a:p>
      </dgm:t>
    </dgm:pt>
    <dgm:pt modelId="{C1AF5489-93AA-874B-984E-5BA48872AFE6}">
      <dgm:prSet phldrT="[Text]" custT="1"/>
      <dgm:spPr>
        <a:solidFill>
          <a:schemeClr val="accent6"/>
        </a:solidFill>
      </dgm:spPr>
      <dgm:t>
        <a:bodyPr/>
        <a:lstStyle/>
        <a:p>
          <a:r>
            <a:rPr lang="en-US" sz="1500"/>
            <a:t>Coaching &amp; Prompting</a:t>
          </a:r>
        </a:p>
      </dgm:t>
    </dgm:pt>
    <dgm:pt modelId="{2E69DD3E-A18F-0F41-8CD4-076B77B3DC91}" type="parTrans" cxnId="{21C44A84-EB7A-C94A-B0C3-2EFF149CD644}">
      <dgm:prSet/>
      <dgm:spPr/>
      <dgm:t>
        <a:bodyPr/>
        <a:lstStyle/>
        <a:p>
          <a:endParaRPr lang="en-US"/>
        </a:p>
      </dgm:t>
    </dgm:pt>
    <dgm:pt modelId="{BE31F583-05EF-A143-BFC0-64E05802EB6D}" type="sibTrans" cxnId="{21C44A84-EB7A-C94A-B0C3-2EFF149CD644}">
      <dgm:prSet/>
      <dgm:spPr/>
      <dgm:t>
        <a:bodyPr/>
        <a:lstStyle/>
        <a:p>
          <a:endParaRPr lang="en-US"/>
        </a:p>
      </dgm:t>
    </dgm:pt>
    <dgm:pt modelId="{2D0C3F73-4668-6440-82BD-191935C24765}">
      <dgm:prSet phldrT="[Text]" custT="1"/>
      <dgm:spPr>
        <a:solidFill>
          <a:schemeClr val="accent5">
            <a:lumMod val="75000"/>
          </a:schemeClr>
        </a:solidFill>
      </dgm:spPr>
      <dgm:t>
        <a:bodyPr/>
        <a:lstStyle/>
        <a:p>
          <a:r>
            <a:rPr lang="en-US" sz="1500"/>
            <a:t>Performance Feedback</a:t>
          </a:r>
        </a:p>
      </dgm:t>
    </dgm:pt>
    <dgm:pt modelId="{8E1B1FE5-1EBE-C94B-93D0-5964B7356932}" type="parTrans" cxnId="{244B44D0-7732-324D-AD21-69F84AB22356}">
      <dgm:prSet/>
      <dgm:spPr/>
      <dgm:t>
        <a:bodyPr/>
        <a:lstStyle/>
        <a:p>
          <a:endParaRPr lang="en-US"/>
        </a:p>
      </dgm:t>
    </dgm:pt>
    <dgm:pt modelId="{4E16F66F-179D-4848-8AD3-FB8D649A8841}" type="sibTrans" cxnId="{244B44D0-7732-324D-AD21-69F84AB22356}">
      <dgm:prSet/>
      <dgm:spPr/>
      <dgm:t>
        <a:bodyPr/>
        <a:lstStyle/>
        <a:p>
          <a:endParaRPr lang="en-US"/>
        </a:p>
      </dgm:t>
    </dgm:pt>
    <dgm:pt modelId="{544CF862-D86F-E744-B9B6-224D29ABF0D7}">
      <dgm:prSet phldrT="[Text]"/>
      <dgm:spPr/>
      <dgm:t>
        <a:bodyPr/>
        <a:lstStyle/>
        <a:p>
          <a:r>
            <a:rPr lang="en-US" b="1"/>
            <a:t>Desired Outcomes</a:t>
          </a:r>
        </a:p>
      </dgm:t>
    </dgm:pt>
    <dgm:pt modelId="{2C5229A4-742B-A145-AD18-61F7F89F255D}" type="parTrans" cxnId="{E553A46F-4681-524B-B497-CEB4D5DC8E4E}">
      <dgm:prSet/>
      <dgm:spPr/>
      <dgm:t>
        <a:bodyPr/>
        <a:lstStyle/>
        <a:p>
          <a:endParaRPr lang="en-US"/>
        </a:p>
      </dgm:t>
    </dgm:pt>
    <dgm:pt modelId="{0FF0D2A8-B58C-2C47-BFE0-98A36F853EE5}" type="sibTrans" cxnId="{E553A46F-4681-524B-B497-CEB4D5DC8E4E}">
      <dgm:prSet/>
      <dgm:spPr/>
      <dgm:t>
        <a:bodyPr/>
        <a:lstStyle/>
        <a:p>
          <a:endParaRPr lang="en-US"/>
        </a:p>
      </dgm:t>
    </dgm:pt>
    <dgm:pt modelId="{9DFF7C35-05EC-8844-B3EA-448E833120CF}" type="pres">
      <dgm:prSet presAssocID="{4BA78FEB-521E-EC40-8820-524A96BF3770}" presName="Name0" presStyleCnt="0">
        <dgm:presLayoutVars>
          <dgm:dir/>
          <dgm:resizeHandles val="exact"/>
        </dgm:presLayoutVars>
      </dgm:prSet>
      <dgm:spPr/>
    </dgm:pt>
    <dgm:pt modelId="{05555C27-35B3-2043-AE83-74CF656D3501}" type="pres">
      <dgm:prSet presAssocID="{4BA78FEB-521E-EC40-8820-524A96BF3770}" presName="vNodes" presStyleCnt="0"/>
      <dgm:spPr/>
    </dgm:pt>
    <dgm:pt modelId="{5B7B6640-ED4F-A74C-BC90-D611773AB19D}" type="pres">
      <dgm:prSet presAssocID="{B578836C-67BB-1146-AB78-AAED7EBA7E39}" presName="node" presStyleLbl="node1" presStyleIdx="0" presStyleCnt="4" custScaleX="216235" custScaleY="177754">
        <dgm:presLayoutVars>
          <dgm:bulletEnabled val="1"/>
        </dgm:presLayoutVars>
      </dgm:prSet>
      <dgm:spPr/>
    </dgm:pt>
    <dgm:pt modelId="{C5E4770B-140C-D347-AF22-FBF92437FC54}" type="pres">
      <dgm:prSet presAssocID="{BD9A130A-21CB-7244-857A-2695E1524A45}" presName="spacerT" presStyleCnt="0"/>
      <dgm:spPr/>
    </dgm:pt>
    <dgm:pt modelId="{CCC59B5E-4489-9F40-8EEC-6A162461EAA4}" type="pres">
      <dgm:prSet presAssocID="{BD9A130A-21CB-7244-857A-2695E1524A45}" presName="sibTrans" presStyleLbl="sibTrans2D1" presStyleIdx="0" presStyleCnt="3"/>
      <dgm:spPr/>
    </dgm:pt>
    <dgm:pt modelId="{AAC22819-1710-0546-A001-4D74A3F3A8B7}" type="pres">
      <dgm:prSet presAssocID="{BD9A130A-21CB-7244-857A-2695E1524A45}" presName="spacerB" presStyleCnt="0"/>
      <dgm:spPr/>
    </dgm:pt>
    <dgm:pt modelId="{B024897B-BD1E-8E4D-97ED-E6D203643015}" type="pres">
      <dgm:prSet presAssocID="{C1AF5489-93AA-874B-984E-5BA48872AFE6}" presName="node" presStyleLbl="node1" presStyleIdx="1" presStyleCnt="4" custScaleX="226411" custScaleY="168522">
        <dgm:presLayoutVars>
          <dgm:bulletEnabled val="1"/>
        </dgm:presLayoutVars>
      </dgm:prSet>
      <dgm:spPr/>
    </dgm:pt>
    <dgm:pt modelId="{FE10758F-35BE-7A47-81D2-783C2FFB844F}" type="pres">
      <dgm:prSet presAssocID="{BE31F583-05EF-A143-BFC0-64E05802EB6D}" presName="spacerT" presStyleCnt="0"/>
      <dgm:spPr/>
    </dgm:pt>
    <dgm:pt modelId="{29FB2C46-9A08-E244-947D-D771B62AC9F6}" type="pres">
      <dgm:prSet presAssocID="{BE31F583-05EF-A143-BFC0-64E05802EB6D}" presName="sibTrans" presStyleLbl="sibTrans2D1" presStyleIdx="1" presStyleCnt="3"/>
      <dgm:spPr/>
    </dgm:pt>
    <dgm:pt modelId="{F4EE8E48-028D-A04D-B3BF-6076EDCB3D6C}" type="pres">
      <dgm:prSet presAssocID="{BE31F583-05EF-A143-BFC0-64E05802EB6D}" presName="spacerB" presStyleCnt="0"/>
      <dgm:spPr/>
    </dgm:pt>
    <dgm:pt modelId="{010EF156-E62E-3646-A964-4A73C6441043}" type="pres">
      <dgm:prSet presAssocID="{2D0C3F73-4668-6440-82BD-191935C24765}" presName="node" presStyleLbl="node1" presStyleIdx="2" presStyleCnt="4" custScaleX="227100" custScaleY="176013">
        <dgm:presLayoutVars>
          <dgm:bulletEnabled val="1"/>
        </dgm:presLayoutVars>
      </dgm:prSet>
      <dgm:spPr/>
    </dgm:pt>
    <dgm:pt modelId="{3359ED9D-44B4-F649-9D46-CE493B1F4177}" type="pres">
      <dgm:prSet presAssocID="{4BA78FEB-521E-EC40-8820-524A96BF3770}" presName="sibTransLast" presStyleLbl="sibTrans2D1" presStyleIdx="2" presStyleCnt="3"/>
      <dgm:spPr/>
    </dgm:pt>
    <dgm:pt modelId="{5F998021-814B-4442-BAB3-E3BE230E4A33}" type="pres">
      <dgm:prSet presAssocID="{4BA78FEB-521E-EC40-8820-524A96BF3770}" presName="connectorText" presStyleLbl="sibTrans2D1" presStyleIdx="2" presStyleCnt="3"/>
      <dgm:spPr/>
    </dgm:pt>
    <dgm:pt modelId="{459980B2-E073-D445-9CE7-073DFED96CFB}" type="pres">
      <dgm:prSet presAssocID="{4BA78FEB-521E-EC40-8820-524A96BF3770}" presName="lastNode" presStyleLbl="node1" presStyleIdx="3" presStyleCnt="4" custScaleX="150851" custScaleY="125062">
        <dgm:presLayoutVars>
          <dgm:bulletEnabled val="1"/>
        </dgm:presLayoutVars>
      </dgm:prSet>
      <dgm:spPr/>
    </dgm:pt>
  </dgm:ptLst>
  <dgm:cxnLst>
    <dgm:cxn modelId="{6CFCB20A-4FE0-9D4A-8399-A6CBA0211537}" type="presOf" srcId="{4BA78FEB-521E-EC40-8820-524A96BF3770}" destId="{9DFF7C35-05EC-8844-B3EA-448E833120CF}" srcOrd="0" destOrd="0" presId="urn:microsoft.com/office/officeart/2005/8/layout/equation2"/>
    <dgm:cxn modelId="{6DD2572A-D7F0-1D4B-B6BA-49C31A690ACB}" type="presOf" srcId="{4E16F66F-179D-4848-8AD3-FB8D649A8841}" destId="{5F998021-814B-4442-BAB3-E3BE230E4A33}" srcOrd="1" destOrd="0" presId="urn:microsoft.com/office/officeart/2005/8/layout/equation2"/>
    <dgm:cxn modelId="{D2A16E58-D31E-2E47-A4DB-79538BEDACC3}" type="presOf" srcId="{4E16F66F-179D-4848-8AD3-FB8D649A8841}" destId="{3359ED9D-44B4-F649-9D46-CE493B1F4177}" srcOrd="0" destOrd="0" presId="urn:microsoft.com/office/officeart/2005/8/layout/equation2"/>
    <dgm:cxn modelId="{FAB3AC5F-3F70-1341-B1A4-975C062A6343}" type="presOf" srcId="{B578836C-67BB-1146-AB78-AAED7EBA7E39}" destId="{5B7B6640-ED4F-A74C-BC90-D611773AB19D}" srcOrd="0" destOrd="0" presId="urn:microsoft.com/office/officeart/2005/8/layout/equation2"/>
    <dgm:cxn modelId="{E553A46F-4681-524B-B497-CEB4D5DC8E4E}" srcId="{4BA78FEB-521E-EC40-8820-524A96BF3770}" destId="{544CF862-D86F-E744-B9B6-224D29ABF0D7}" srcOrd="3" destOrd="0" parTransId="{2C5229A4-742B-A145-AD18-61F7F89F255D}" sibTransId="{0FF0D2A8-B58C-2C47-BFE0-98A36F853EE5}"/>
    <dgm:cxn modelId="{2ED9247E-F770-C64A-90D1-EA50889ECE42}" srcId="{4BA78FEB-521E-EC40-8820-524A96BF3770}" destId="{B578836C-67BB-1146-AB78-AAED7EBA7E39}" srcOrd="0" destOrd="0" parTransId="{B304FFE7-3D9E-CD49-9E20-579CFE4D324A}" sibTransId="{BD9A130A-21CB-7244-857A-2695E1524A45}"/>
    <dgm:cxn modelId="{21C44A84-EB7A-C94A-B0C3-2EFF149CD644}" srcId="{4BA78FEB-521E-EC40-8820-524A96BF3770}" destId="{C1AF5489-93AA-874B-984E-5BA48872AFE6}" srcOrd="1" destOrd="0" parTransId="{2E69DD3E-A18F-0F41-8CD4-076B77B3DC91}" sibTransId="{BE31F583-05EF-A143-BFC0-64E05802EB6D}"/>
    <dgm:cxn modelId="{0D5DFE8F-F521-6049-92BC-C5BFAF1DDA3A}" type="presOf" srcId="{C1AF5489-93AA-874B-984E-5BA48872AFE6}" destId="{B024897B-BD1E-8E4D-97ED-E6D203643015}" srcOrd="0" destOrd="0" presId="urn:microsoft.com/office/officeart/2005/8/layout/equation2"/>
    <dgm:cxn modelId="{5B8529B1-3652-0741-81D5-3EE2B1E1162B}" type="presOf" srcId="{544CF862-D86F-E744-B9B6-224D29ABF0D7}" destId="{459980B2-E073-D445-9CE7-073DFED96CFB}" srcOrd="0" destOrd="0" presId="urn:microsoft.com/office/officeart/2005/8/layout/equation2"/>
    <dgm:cxn modelId="{CEEA9EBD-78CF-5041-9B29-73060FD806D9}" type="presOf" srcId="{BD9A130A-21CB-7244-857A-2695E1524A45}" destId="{CCC59B5E-4489-9F40-8EEC-6A162461EAA4}" srcOrd="0" destOrd="0" presId="urn:microsoft.com/office/officeart/2005/8/layout/equation2"/>
    <dgm:cxn modelId="{04B47CC3-0C7A-5949-A72B-9810EBD86794}" type="presOf" srcId="{2D0C3F73-4668-6440-82BD-191935C24765}" destId="{010EF156-E62E-3646-A964-4A73C6441043}" srcOrd="0" destOrd="0" presId="urn:microsoft.com/office/officeart/2005/8/layout/equation2"/>
    <dgm:cxn modelId="{244B44D0-7732-324D-AD21-69F84AB22356}" srcId="{4BA78FEB-521E-EC40-8820-524A96BF3770}" destId="{2D0C3F73-4668-6440-82BD-191935C24765}" srcOrd="2" destOrd="0" parTransId="{8E1B1FE5-1EBE-C94B-93D0-5964B7356932}" sibTransId="{4E16F66F-179D-4848-8AD3-FB8D649A8841}"/>
    <dgm:cxn modelId="{D99593FB-88B9-F949-99BB-D19B74A777A7}" type="presOf" srcId="{BE31F583-05EF-A143-BFC0-64E05802EB6D}" destId="{29FB2C46-9A08-E244-947D-D771B62AC9F6}" srcOrd="0" destOrd="0" presId="urn:microsoft.com/office/officeart/2005/8/layout/equation2"/>
    <dgm:cxn modelId="{9A094A86-8C46-7B48-BADB-12048DEFFF05}" type="presParOf" srcId="{9DFF7C35-05EC-8844-B3EA-448E833120CF}" destId="{05555C27-35B3-2043-AE83-74CF656D3501}" srcOrd="0" destOrd="0" presId="urn:microsoft.com/office/officeart/2005/8/layout/equation2"/>
    <dgm:cxn modelId="{108458B7-DD2B-4040-9686-CEEE67EEF78E}" type="presParOf" srcId="{05555C27-35B3-2043-AE83-74CF656D3501}" destId="{5B7B6640-ED4F-A74C-BC90-D611773AB19D}" srcOrd="0" destOrd="0" presId="urn:microsoft.com/office/officeart/2005/8/layout/equation2"/>
    <dgm:cxn modelId="{D5CA4D7E-E817-9C42-A1C5-E284B87DCD8E}" type="presParOf" srcId="{05555C27-35B3-2043-AE83-74CF656D3501}" destId="{C5E4770B-140C-D347-AF22-FBF92437FC54}" srcOrd="1" destOrd="0" presId="urn:microsoft.com/office/officeart/2005/8/layout/equation2"/>
    <dgm:cxn modelId="{EE52A580-EF2C-7D4E-8172-65ED6324A107}" type="presParOf" srcId="{05555C27-35B3-2043-AE83-74CF656D3501}" destId="{CCC59B5E-4489-9F40-8EEC-6A162461EAA4}" srcOrd="2" destOrd="0" presId="urn:microsoft.com/office/officeart/2005/8/layout/equation2"/>
    <dgm:cxn modelId="{3D432C66-087C-8F40-BBAA-93DA8A04031B}" type="presParOf" srcId="{05555C27-35B3-2043-AE83-74CF656D3501}" destId="{AAC22819-1710-0546-A001-4D74A3F3A8B7}" srcOrd="3" destOrd="0" presId="urn:microsoft.com/office/officeart/2005/8/layout/equation2"/>
    <dgm:cxn modelId="{494849EF-5F4A-A746-B1CD-BEB3E192C863}" type="presParOf" srcId="{05555C27-35B3-2043-AE83-74CF656D3501}" destId="{B024897B-BD1E-8E4D-97ED-E6D203643015}" srcOrd="4" destOrd="0" presId="urn:microsoft.com/office/officeart/2005/8/layout/equation2"/>
    <dgm:cxn modelId="{5F20933A-2949-9E47-AAA6-AC7F3BBDEECB}" type="presParOf" srcId="{05555C27-35B3-2043-AE83-74CF656D3501}" destId="{FE10758F-35BE-7A47-81D2-783C2FFB844F}" srcOrd="5" destOrd="0" presId="urn:microsoft.com/office/officeart/2005/8/layout/equation2"/>
    <dgm:cxn modelId="{E963F8E6-0439-4640-8BC6-97024758714A}" type="presParOf" srcId="{05555C27-35B3-2043-AE83-74CF656D3501}" destId="{29FB2C46-9A08-E244-947D-D771B62AC9F6}" srcOrd="6" destOrd="0" presId="urn:microsoft.com/office/officeart/2005/8/layout/equation2"/>
    <dgm:cxn modelId="{32992E95-63F3-0449-9A5D-E8FC9A3A5A38}" type="presParOf" srcId="{05555C27-35B3-2043-AE83-74CF656D3501}" destId="{F4EE8E48-028D-A04D-B3BF-6076EDCB3D6C}" srcOrd="7" destOrd="0" presId="urn:microsoft.com/office/officeart/2005/8/layout/equation2"/>
    <dgm:cxn modelId="{D40CB0FD-7A5A-0943-8481-7C67160C309E}" type="presParOf" srcId="{05555C27-35B3-2043-AE83-74CF656D3501}" destId="{010EF156-E62E-3646-A964-4A73C6441043}" srcOrd="8" destOrd="0" presId="urn:microsoft.com/office/officeart/2005/8/layout/equation2"/>
    <dgm:cxn modelId="{EE83CE94-AE14-B34C-A7DB-0AB6102D997B}" type="presParOf" srcId="{9DFF7C35-05EC-8844-B3EA-448E833120CF}" destId="{3359ED9D-44B4-F649-9D46-CE493B1F4177}" srcOrd="1" destOrd="0" presId="urn:microsoft.com/office/officeart/2005/8/layout/equation2"/>
    <dgm:cxn modelId="{8429070B-86B6-1048-BE7E-0B4A7C67A929}" type="presParOf" srcId="{3359ED9D-44B4-F649-9D46-CE493B1F4177}" destId="{5F998021-814B-4442-BAB3-E3BE230E4A33}" srcOrd="0" destOrd="0" presId="urn:microsoft.com/office/officeart/2005/8/layout/equation2"/>
    <dgm:cxn modelId="{43F69168-A79D-884F-8CEE-A2D228D2B62D}" type="presParOf" srcId="{9DFF7C35-05EC-8844-B3EA-448E833120CF}" destId="{459980B2-E073-D445-9CE7-073DFED96CFB}"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A78FEB-521E-EC40-8820-524A96BF3770}" type="doc">
      <dgm:prSet loTypeId="urn:microsoft.com/office/officeart/2005/8/layout/equation2" loCatId="" qsTypeId="urn:microsoft.com/office/officeart/2005/8/quickstyle/simple1" qsCatId="simple" csTypeId="urn:microsoft.com/office/officeart/2005/8/colors/colorful3" csCatId="colorful" phldr="1"/>
      <dgm:spPr/>
    </dgm:pt>
    <dgm:pt modelId="{B578836C-67BB-1146-AB78-AAED7EBA7E39}">
      <dgm:prSet phldrT="[Text]" custT="1"/>
      <dgm:spPr/>
      <dgm:t>
        <a:bodyPr/>
        <a:lstStyle/>
        <a:p>
          <a:r>
            <a:rPr lang="en-US" sz="1500"/>
            <a:t>Explicit Training</a:t>
          </a:r>
        </a:p>
      </dgm:t>
    </dgm:pt>
    <dgm:pt modelId="{B304FFE7-3D9E-CD49-9E20-579CFE4D324A}" type="parTrans" cxnId="{2ED9247E-F770-C64A-90D1-EA50889ECE42}">
      <dgm:prSet/>
      <dgm:spPr/>
      <dgm:t>
        <a:bodyPr/>
        <a:lstStyle/>
        <a:p>
          <a:endParaRPr lang="en-US"/>
        </a:p>
      </dgm:t>
    </dgm:pt>
    <dgm:pt modelId="{BD9A130A-21CB-7244-857A-2695E1524A45}" type="sibTrans" cxnId="{2ED9247E-F770-C64A-90D1-EA50889ECE42}">
      <dgm:prSet/>
      <dgm:spPr>
        <a:solidFill>
          <a:schemeClr val="accent5">
            <a:lumMod val="75000"/>
          </a:schemeClr>
        </a:solidFill>
      </dgm:spPr>
      <dgm:t>
        <a:bodyPr/>
        <a:lstStyle/>
        <a:p>
          <a:pPr rtl="0"/>
          <a:endParaRPr lang="en-US"/>
        </a:p>
      </dgm:t>
    </dgm:pt>
    <dgm:pt modelId="{C1AF5489-93AA-874B-984E-5BA48872AFE6}">
      <dgm:prSet phldrT="[Text]" custT="1"/>
      <dgm:spPr>
        <a:solidFill>
          <a:schemeClr val="accent6"/>
        </a:solidFill>
      </dgm:spPr>
      <dgm:t>
        <a:bodyPr/>
        <a:lstStyle/>
        <a:p>
          <a:r>
            <a:rPr lang="en-US" sz="1500"/>
            <a:t>Coaching &amp; Prompting</a:t>
          </a:r>
        </a:p>
      </dgm:t>
    </dgm:pt>
    <dgm:pt modelId="{2E69DD3E-A18F-0F41-8CD4-076B77B3DC91}" type="parTrans" cxnId="{21C44A84-EB7A-C94A-B0C3-2EFF149CD644}">
      <dgm:prSet/>
      <dgm:spPr/>
      <dgm:t>
        <a:bodyPr/>
        <a:lstStyle/>
        <a:p>
          <a:endParaRPr lang="en-US"/>
        </a:p>
      </dgm:t>
    </dgm:pt>
    <dgm:pt modelId="{BE31F583-05EF-A143-BFC0-64E05802EB6D}" type="sibTrans" cxnId="{21C44A84-EB7A-C94A-B0C3-2EFF149CD644}">
      <dgm:prSet/>
      <dgm:spPr/>
      <dgm:t>
        <a:bodyPr/>
        <a:lstStyle/>
        <a:p>
          <a:endParaRPr lang="en-US"/>
        </a:p>
      </dgm:t>
    </dgm:pt>
    <dgm:pt modelId="{2D0C3F73-4668-6440-82BD-191935C24765}">
      <dgm:prSet phldrT="[Text]" custT="1"/>
      <dgm:spPr>
        <a:solidFill>
          <a:schemeClr val="accent5">
            <a:lumMod val="75000"/>
          </a:schemeClr>
        </a:solidFill>
      </dgm:spPr>
      <dgm:t>
        <a:bodyPr/>
        <a:lstStyle/>
        <a:p>
          <a:r>
            <a:rPr lang="en-US" sz="1500"/>
            <a:t>Performance Feedback</a:t>
          </a:r>
        </a:p>
      </dgm:t>
    </dgm:pt>
    <dgm:pt modelId="{8E1B1FE5-1EBE-C94B-93D0-5964B7356932}" type="parTrans" cxnId="{244B44D0-7732-324D-AD21-69F84AB22356}">
      <dgm:prSet/>
      <dgm:spPr/>
      <dgm:t>
        <a:bodyPr/>
        <a:lstStyle/>
        <a:p>
          <a:endParaRPr lang="en-US"/>
        </a:p>
      </dgm:t>
    </dgm:pt>
    <dgm:pt modelId="{4E16F66F-179D-4848-8AD3-FB8D649A8841}" type="sibTrans" cxnId="{244B44D0-7732-324D-AD21-69F84AB22356}">
      <dgm:prSet/>
      <dgm:spPr/>
      <dgm:t>
        <a:bodyPr/>
        <a:lstStyle/>
        <a:p>
          <a:endParaRPr lang="en-US"/>
        </a:p>
      </dgm:t>
    </dgm:pt>
    <dgm:pt modelId="{544CF862-D86F-E744-B9B6-224D29ABF0D7}">
      <dgm:prSet phldrT="[Text]"/>
      <dgm:spPr/>
      <dgm:t>
        <a:bodyPr/>
        <a:lstStyle/>
        <a:p>
          <a:r>
            <a:rPr lang="en-US" b="1"/>
            <a:t>Desired Outcomes</a:t>
          </a:r>
        </a:p>
      </dgm:t>
    </dgm:pt>
    <dgm:pt modelId="{2C5229A4-742B-A145-AD18-61F7F89F255D}" type="parTrans" cxnId="{E553A46F-4681-524B-B497-CEB4D5DC8E4E}">
      <dgm:prSet/>
      <dgm:spPr/>
      <dgm:t>
        <a:bodyPr/>
        <a:lstStyle/>
        <a:p>
          <a:endParaRPr lang="en-US"/>
        </a:p>
      </dgm:t>
    </dgm:pt>
    <dgm:pt modelId="{0FF0D2A8-B58C-2C47-BFE0-98A36F853EE5}" type="sibTrans" cxnId="{E553A46F-4681-524B-B497-CEB4D5DC8E4E}">
      <dgm:prSet/>
      <dgm:spPr/>
      <dgm:t>
        <a:bodyPr/>
        <a:lstStyle/>
        <a:p>
          <a:endParaRPr lang="en-US"/>
        </a:p>
      </dgm:t>
    </dgm:pt>
    <dgm:pt modelId="{9DFF7C35-05EC-8844-B3EA-448E833120CF}" type="pres">
      <dgm:prSet presAssocID="{4BA78FEB-521E-EC40-8820-524A96BF3770}" presName="Name0" presStyleCnt="0">
        <dgm:presLayoutVars>
          <dgm:dir/>
          <dgm:resizeHandles val="exact"/>
        </dgm:presLayoutVars>
      </dgm:prSet>
      <dgm:spPr/>
    </dgm:pt>
    <dgm:pt modelId="{05555C27-35B3-2043-AE83-74CF656D3501}" type="pres">
      <dgm:prSet presAssocID="{4BA78FEB-521E-EC40-8820-524A96BF3770}" presName="vNodes" presStyleCnt="0"/>
      <dgm:spPr/>
    </dgm:pt>
    <dgm:pt modelId="{5B7B6640-ED4F-A74C-BC90-D611773AB19D}" type="pres">
      <dgm:prSet presAssocID="{B578836C-67BB-1146-AB78-AAED7EBA7E39}" presName="node" presStyleLbl="node1" presStyleIdx="0" presStyleCnt="4" custScaleX="216235" custScaleY="177754">
        <dgm:presLayoutVars>
          <dgm:bulletEnabled val="1"/>
        </dgm:presLayoutVars>
      </dgm:prSet>
      <dgm:spPr/>
    </dgm:pt>
    <dgm:pt modelId="{C5E4770B-140C-D347-AF22-FBF92437FC54}" type="pres">
      <dgm:prSet presAssocID="{BD9A130A-21CB-7244-857A-2695E1524A45}" presName="spacerT" presStyleCnt="0"/>
      <dgm:spPr/>
    </dgm:pt>
    <dgm:pt modelId="{CCC59B5E-4489-9F40-8EEC-6A162461EAA4}" type="pres">
      <dgm:prSet presAssocID="{BD9A130A-21CB-7244-857A-2695E1524A45}" presName="sibTrans" presStyleLbl="sibTrans2D1" presStyleIdx="0" presStyleCnt="3"/>
      <dgm:spPr/>
    </dgm:pt>
    <dgm:pt modelId="{AAC22819-1710-0546-A001-4D74A3F3A8B7}" type="pres">
      <dgm:prSet presAssocID="{BD9A130A-21CB-7244-857A-2695E1524A45}" presName="spacerB" presStyleCnt="0"/>
      <dgm:spPr/>
    </dgm:pt>
    <dgm:pt modelId="{B024897B-BD1E-8E4D-97ED-E6D203643015}" type="pres">
      <dgm:prSet presAssocID="{C1AF5489-93AA-874B-984E-5BA48872AFE6}" presName="node" presStyleLbl="node1" presStyleIdx="1" presStyleCnt="4" custScaleX="226411" custScaleY="168522">
        <dgm:presLayoutVars>
          <dgm:bulletEnabled val="1"/>
        </dgm:presLayoutVars>
      </dgm:prSet>
      <dgm:spPr/>
    </dgm:pt>
    <dgm:pt modelId="{FE10758F-35BE-7A47-81D2-783C2FFB844F}" type="pres">
      <dgm:prSet presAssocID="{BE31F583-05EF-A143-BFC0-64E05802EB6D}" presName="spacerT" presStyleCnt="0"/>
      <dgm:spPr/>
    </dgm:pt>
    <dgm:pt modelId="{29FB2C46-9A08-E244-947D-D771B62AC9F6}" type="pres">
      <dgm:prSet presAssocID="{BE31F583-05EF-A143-BFC0-64E05802EB6D}" presName="sibTrans" presStyleLbl="sibTrans2D1" presStyleIdx="1" presStyleCnt="3"/>
      <dgm:spPr/>
    </dgm:pt>
    <dgm:pt modelId="{F4EE8E48-028D-A04D-B3BF-6076EDCB3D6C}" type="pres">
      <dgm:prSet presAssocID="{BE31F583-05EF-A143-BFC0-64E05802EB6D}" presName="spacerB" presStyleCnt="0"/>
      <dgm:spPr/>
    </dgm:pt>
    <dgm:pt modelId="{010EF156-E62E-3646-A964-4A73C6441043}" type="pres">
      <dgm:prSet presAssocID="{2D0C3F73-4668-6440-82BD-191935C24765}" presName="node" presStyleLbl="node1" presStyleIdx="2" presStyleCnt="4" custScaleX="227100" custScaleY="176013">
        <dgm:presLayoutVars>
          <dgm:bulletEnabled val="1"/>
        </dgm:presLayoutVars>
      </dgm:prSet>
      <dgm:spPr/>
    </dgm:pt>
    <dgm:pt modelId="{3359ED9D-44B4-F649-9D46-CE493B1F4177}" type="pres">
      <dgm:prSet presAssocID="{4BA78FEB-521E-EC40-8820-524A96BF3770}" presName="sibTransLast" presStyleLbl="sibTrans2D1" presStyleIdx="2" presStyleCnt="3"/>
      <dgm:spPr/>
    </dgm:pt>
    <dgm:pt modelId="{5F998021-814B-4442-BAB3-E3BE230E4A33}" type="pres">
      <dgm:prSet presAssocID="{4BA78FEB-521E-EC40-8820-524A96BF3770}" presName="connectorText" presStyleLbl="sibTrans2D1" presStyleIdx="2" presStyleCnt="3"/>
      <dgm:spPr/>
    </dgm:pt>
    <dgm:pt modelId="{459980B2-E073-D445-9CE7-073DFED96CFB}" type="pres">
      <dgm:prSet presAssocID="{4BA78FEB-521E-EC40-8820-524A96BF3770}" presName="lastNode" presStyleLbl="node1" presStyleIdx="3" presStyleCnt="4" custScaleX="150851" custScaleY="125062">
        <dgm:presLayoutVars>
          <dgm:bulletEnabled val="1"/>
        </dgm:presLayoutVars>
      </dgm:prSet>
      <dgm:spPr/>
    </dgm:pt>
  </dgm:ptLst>
  <dgm:cxnLst>
    <dgm:cxn modelId="{6CFCB20A-4FE0-9D4A-8399-A6CBA0211537}" type="presOf" srcId="{4BA78FEB-521E-EC40-8820-524A96BF3770}" destId="{9DFF7C35-05EC-8844-B3EA-448E833120CF}" srcOrd="0" destOrd="0" presId="urn:microsoft.com/office/officeart/2005/8/layout/equation2"/>
    <dgm:cxn modelId="{6DD2572A-D7F0-1D4B-B6BA-49C31A690ACB}" type="presOf" srcId="{4E16F66F-179D-4848-8AD3-FB8D649A8841}" destId="{5F998021-814B-4442-BAB3-E3BE230E4A33}" srcOrd="1" destOrd="0" presId="urn:microsoft.com/office/officeart/2005/8/layout/equation2"/>
    <dgm:cxn modelId="{D2A16E58-D31E-2E47-A4DB-79538BEDACC3}" type="presOf" srcId="{4E16F66F-179D-4848-8AD3-FB8D649A8841}" destId="{3359ED9D-44B4-F649-9D46-CE493B1F4177}" srcOrd="0" destOrd="0" presId="urn:microsoft.com/office/officeart/2005/8/layout/equation2"/>
    <dgm:cxn modelId="{FAB3AC5F-3F70-1341-B1A4-975C062A6343}" type="presOf" srcId="{B578836C-67BB-1146-AB78-AAED7EBA7E39}" destId="{5B7B6640-ED4F-A74C-BC90-D611773AB19D}" srcOrd="0" destOrd="0" presId="urn:microsoft.com/office/officeart/2005/8/layout/equation2"/>
    <dgm:cxn modelId="{E553A46F-4681-524B-B497-CEB4D5DC8E4E}" srcId="{4BA78FEB-521E-EC40-8820-524A96BF3770}" destId="{544CF862-D86F-E744-B9B6-224D29ABF0D7}" srcOrd="3" destOrd="0" parTransId="{2C5229A4-742B-A145-AD18-61F7F89F255D}" sibTransId="{0FF0D2A8-B58C-2C47-BFE0-98A36F853EE5}"/>
    <dgm:cxn modelId="{2ED9247E-F770-C64A-90D1-EA50889ECE42}" srcId="{4BA78FEB-521E-EC40-8820-524A96BF3770}" destId="{B578836C-67BB-1146-AB78-AAED7EBA7E39}" srcOrd="0" destOrd="0" parTransId="{B304FFE7-3D9E-CD49-9E20-579CFE4D324A}" sibTransId="{BD9A130A-21CB-7244-857A-2695E1524A45}"/>
    <dgm:cxn modelId="{21C44A84-EB7A-C94A-B0C3-2EFF149CD644}" srcId="{4BA78FEB-521E-EC40-8820-524A96BF3770}" destId="{C1AF5489-93AA-874B-984E-5BA48872AFE6}" srcOrd="1" destOrd="0" parTransId="{2E69DD3E-A18F-0F41-8CD4-076B77B3DC91}" sibTransId="{BE31F583-05EF-A143-BFC0-64E05802EB6D}"/>
    <dgm:cxn modelId="{0D5DFE8F-F521-6049-92BC-C5BFAF1DDA3A}" type="presOf" srcId="{C1AF5489-93AA-874B-984E-5BA48872AFE6}" destId="{B024897B-BD1E-8E4D-97ED-E6D203643015}" srcOrd="0" destOrd="0" presId="urn:microsoft.com/office/officeart/2005/8/layout/equation2"/>
    <dgm:cxn modelId="{5B8529B1-3652-0741-81D5-3EE2B1E1162B}" type="presOf" srcId="{544CF862-D86F-E744-B9B6-224D29ABF0D7}" destId="{459980B2-E073-D445-9CE7-073DFED96CFB}" srcOrd="0" destOrd="0" presId="urn:microsoft.com/office/officeart/2005/8/layout/equation2"/>
    <dgm:cxn modelId="{CEEA9EBD-78CF-5041-9B29-73060FD806D9}" type="presOf" srcId="{BD9A130A-21CB-7244-857A-2695E1524A45}" destId="{CCC59B5E-4489-9F40-8EEC-6A162461EAA4}" srcOrd="0" destOrd="0" presId="urn:microsoft.com/office/officeart/2005/8/layout/equation2"/>
    <dgm:cxn modelId="{04B47CC3-0C7A-5949-A72B-9810EBD86794}" type="presOf" srcId="{2D0C3F73-4668-6440-82BD-191935C24765}" destId="{010EF156-E62E-3646-A964-4A73C6441043}" srcOrd="0" destOrd="0" presId="urn:microsoft.com/office/officeart/2005/8/layout/equation2"/>
    <dgm:cxn modelId="{244B44D0-7732-324D-AD21-69F84AB22356}" srcId="{4BA78FEB-521E-EC40-8820-524A96BF3770}" destId="{2D0C3F73-4668-6440-82BD-191935C24765}" srcOrd="2" destOrd="0" parTransId="{8E1B1FE5-1EBE-C94B-93D0-5964B7356932}" sibTransId="{4E16F66F-179D-4848-8AD3-FB8D649A8841}"/>
    <dgm:cxn modelId="{D99593FB-88B9-F949-99BB-D19B74A777A7}" type="presOf" srcId="{BE31F583-05EF-A143-BFC0-64E05802EB6D}" destId="{29FB2C46-9A08-E244-947D-D771B62AC9F6}" srcOrd="0" destOrd="0" presId="urn:microsoft.com/office/officeart/2005/8/layout/equation2"/>
    <dgm:cxn modelId="{9A094A86-8C46-7B48-BADB-12048DEFFF05}" type="presParOf" srcId="{9DFF7C35-05EC-8844-B3EA-448E833120CF}" destId="{05555C27-35B3-2043-AE83-74CF656D3501}" srcOrd="0" destOrd="0" presId="urn:microsoft.com/office/officeart/2005/8/layout/equation2"/>
    <dgm:cxn modelId="{108458B7-DD2B-4040-9686-CEEE67EEF78E}" type="presParOf" srcId="{05555C27-35B3-2043-AE83-74CF656D3501}" destId="{5B7B6640-ED4F-A74C-BC90-D611773AB19D}" srcOrd="0" destOrd="0" presId="urn:microsoft.com/office/officeart/2005/8/layout/equation2"/>
    <dgm:cxn modelId="{D5CA4D7E-E817-9C42-A1C5-E284B87DCD8E}" type="presParOf" srcId="{05555C27-35B3-2043-AE83-74CF656D3501}" destId="{C5E4770B-140C-D347-AF22-FBF92437FC54}" srcOrd="1" destOrd="0" presId="urn:microsoft.com/office/officeart/2005/8/layout/equation2"/>
    <dgm:cxn modelId="{EE52A580-EF2C-7D4E-8172-65ED6324A107}" type="presParOf" srcId="{05555C27-35B3-2043-AE83-74CF656D3501}" destId="{CCC59B5E-4489-9F40-8EEC-6A162461EAA4}" srcOrd="2" destOrd="0" presId="urn:microsoft.com/office/officeart/2005/8/layout/equation2"/>
    <dgm:cxn modelId="{3D432C66-087C-8F40-BBAA-93DA8A04031B}" type="presParOf" srcId="{05555C27-35B3-2043-AE83-74CF656D3501}" destId="{AAC22819-1710-0546-A001-4D74A3F3A8B7}" srcOrd="3" destOrd="0" presId="urn:microsoft.com/office/officeart/2005/8/layout/equation2"/>
    <dgm:cxn modelId="{494849EF-5F4A-A746-B1CD-BEB3E192C863}" type="presParOf" srcId="{05555C27-35B3-2043-AE83-74CF656D3501}" destId="{B024897B-BD1E-8E4D-97ED-E6D203643015}" srcOrd="4" destOrd="0" presId="urn:microsoft.com/office/officeart/2005/8/layout/equation2"/>
    <dgm:cxn modelId="{5F20933A-2949-9E47-AAA6-AC7F3BBDEECB}" type="presParOf" srcId="{05555C27-35B3-2043-AE83-74CF656D3501}" destId="{FE10758F-35BE-7A47-81D2-783C2FFB844F}" srcOrd="5" destOrd="0" presId="urn:microsoft.com/office/officeart/2005/8/layout/equation2"/>
    <dgm:cxn modelId="{E963F8E6-0439-4640-8BC6-97024758714A}" type="presParOf" srcId="{05555C27-35B3-2043-AE83-74CF656D3501}" destId="{29FB2C46-9A08-E244-947D-D771B62AC9F6}" srcOrd="6" destOrd="0" presId="urn:microsoft.com/office/officeart/2005/8/layout/equation2"/>
    <dgm:cxn modelId="{32992E95-63F3-0449-9A5D-E8FC9A3A5A38}" type="presParOf" srcId="{05555C27-35B3-2043-AE83-74CF656D3501}" destId="{F4EE8E48-028D-A04D-B3BF-6076EDCB3D6C}" srcOrd="7" destOrd="0" presId="urn:microsoft.com/office/officeart/2005/8/layout/equation2"/>
    <dgm:cxn modelId="{D40CB0FD-7A5A-0943-8481-7C67160C309E}" type="presParOf" srcId="{05555C27-35B3-2043-AE83-74CF656D3501}" destId="{010EF156-E62E-3646-A964-4A73C6441043}" srcOrd="8" destOrd="0" presId="urn:microsoft.com/office/officeart/2005/8/layout/equation2"/>
    <dgm:cxn modelId="{EE83CE94-AE14-B34C-A7DB-0AB6102D997B}" type="presParOf" srcId="{9DFF7C35-05EC-8844-B3EA-448E833120CF}" destId="{3359ED9D-44B4-F649-9D46-CE493B1F4177}" srcOrd="1" destOrd="0" presId="urn:microsoft.com/office/officeart/2005/8/layout/equation2"/>
    <dgm:cxn modelId="{8429070B-86B6-1048-BE7E-0B4A7C67A929}" type="presParOf" srcId="{3359ED9D-44B4-F649-9D46-CE493B1F4177}" destId="{5F998021-814B-4442-BAB3-E3BE230E4A33}" srcOrd="0" destOrd="0" presId="urn:microsoft.com/office/officeart/2005/8/layout/equation2"/>
    <dgm:cxn modelId="{43F69168-A79D-884F-8CEE-A2D228D2B62D}" type="presParOf" srcId="{9DFF7C35-05EC-8844-B3EA-448E833120CF}" destId="{459980B2-E073-D445-9CE7-073DFED96CFB}"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409503"/>
          <a:ext cx="6378417" cy="1449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036" tIns="479044" rIns="495036" bIns="163576" numCol="1" spcCol="1270" anchor="t" anchorCtr="0">
          <a:noAutofit/>
        </a:bodyPr>
        <a:lstStyle/>
        <a:p>
          <a:pPr marL="228600" lvl="1" indent="-228600" algn="l" defTabSz="1022350">
            <a:lnSpc>
              <a:spcPct val="90000"/>
            </a:lnSpc>
            <a:spcBef>
              <a:spcPct val="0"/>
            </a:spcBef>
            <a:spcAft>
              <a:spcPct val="15000"/>
            </a:spcAft>
            <a:buChar char="•"/>
          </a:pPr>
          <a:r>
            <a:rPr lang="en-US" sz="2300" b="0" i="0" kern="1200" dirty="0"/>
            <a:t>Review: Family Engagement</a:t>
          </a:r>
          <a:endParaRPr lang="en-US" sz="2300" kern="1200" dirty="0"/>
        </a:p>
        <a:p>
          <a:pPr marL="228600" lvl="1" indent="-228600" algn="l" defTabSz="1022350">
            <a:lnSpc>
              <a:spcPct val="90000"/>
            </a:lnSpc>
            <a:spcBef>
              <a:spcPct val="0"/>
            </a:spcBef>
            <a:spcAft>
              <a:spcPct val="15000"/>
            </a:spcAft>
            <a:buChar char="•"/>
          </a:pPr>
          <a:r>
            <a:rPr lang="en-US" sz="2300" kern="1200" dirty="0"/>
            <a:t>Step #9: Systems to Support Staff</a:t>
          </a:r>
        </a:p>
      </dsp:txBody>
      <dsp:txXfrm>
        <a:off x="70734" y="480237"/>
        <a:ext cx="6236949" cy="1307532"/>
      </dsp:txXfrm>
    </dsp:sp>
    <dsp:sp modelId="{FDC1BDC8-9000-5F46-8ACC-75AD0D32A6E6}">
      <dsp:nvSpPr>
        <dsp:cNvPr id="0" name=""/>
        <dsp:cNvSpPr/>
      </dsp:nvSpPr>
      <dsp:spPr>
        <a:xfrm>
          <a:off x="318920" y="84156"/>
          <a:ext cx="4464892" cy="67896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8762" tIns="0" rIns="168762" bIns="0" numCol="1" spcCol="1270" anchor="ctr" anchorCtr="0">
          <a:noAutofit/>
        </a:bodyPr>
        <a:lstStyle/>
        <a:p>
          <a:pPr marL="0" lvl="0" indent="0" algn="l" defTabSz="1022350">
            <a:lnSpc>
              <a:spcPct val="90000"/>
            </a:lnSpc>
            <a:spcBef>
              <a:spcPct val="0"/>
            </a:spcBef>
            <a:spcAft>
              <a:spcPct val="35000"/>
            </a:spcAft>
            <a:buNone/>
          </a:pPr>
          <a:r>
            <a:rPr lang="en-US" sz="2300" b="0" i="0" kern="1200" dirty="0"/>
            <a:t>Presentation Content</a:t>
          </a:r>
          <a:endParaRPr lang="en-US" sz="2300" kern="1200" dirty="0"/>
        </a:p>
      </dsp:txBody>
      <dsp:txXfrm>
        <a:off x="352064" y="117300"/>
        <a:ext cx="4398604" cy="612672"/>
      </dsp:txXfrm>
    </dsp:sp>
    <dsp:sp modelId="{419FF8E0-9354-4FF6-940C-6908CE5AA529}">
      <dsp:nvSpPr>
        <dsp:cNvPr id="0" name=""/>
        <dsp:cNvSpPr/>
      </dsp:nvSpPr>
      <dsp:spPr>
        <a:xfrm>
          <a:off x="0" y="2336317"/>
          <a:ext cx="6378417" cy="16663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036" tIns="479044" rIns="495036" bIns="163576" numCol="1" spcCol="1270" anchor="t" anchorCtr="0">
          <a:noAutofit/>
        </a:bodyPr>
        <a:lstStyle/>
        <a:p>
          <a:pPr marL="228600" lvl="1" indent="-228600" algn="l" defTabSz="1022350">
            <a:lnSpc>
              <a:spcPct val="90000"/>
            </a:lnSpc>
            <a:spcBef>
              <a:spcPct val="0"/>
            </a:spcBef>
            <a:spcAft>
              <a:spcPct val="15000"/>
            </a:spcAft>
            <a:buChar char="•"/>
          </a:pPr>
          <a:r>
            <a:rPr lang="en-US" sz="2300" b="0" i="0" kern="1200" dirty="0"/>
            <a:t>Systems to</a:t>
          </a:r>
          <a:r>
            <a:rPr lang="en-US" sz="2300" kern="1200" dirty="0"/>
            <a:t> Support Staff Discussion</a:t>
          </a:r>
        </a:p>
        <a:p>
          <a:pPr marL="228600" lvl="1" indent="-228600" algn="l" defTabSz="1022350">
            <a:lnSpc>
              <a:spcPct val="90000"/>
            </a:lnSpc>
            <a:spcBef>
              <a:spcPct val="0"/>
            </a:spcBef>
            <a:spcAft>
              <a:spcPct val="15000"/>
            </a:spcAft>
            <a:buChar char="•"/>
          </a:pPr>
          <a:r>
            <a:rPr lang="en-US" sz="2300" kern="1200" dirty="0"/>
            <a:t>Revise Action Plan</a:t>
          </a:r>
        </a:p>
        <a:p>
          <a:pPr marL="228600" lvl="1" indent="-228600" algn="l" defTabSz="1022350">
            <a:lnSpc>
              <a:spcPct val="90000"/>
            </a:lnSpc>
            <a:spcBef>
              <a:spcPct val="0"/>
            </a:spcBef>
            <a:spcAft>
              <a:spcPct val="15000"/>
            </a:spcAft>
            <a:buChar char="•"/>
          </a:pPr>
          <a:r>
            <a:rPr lang="en-US" sz="2300" kern="1200" dirty="0"/>
            <a:t>Plan for Next School Year</a:t>
          </a:r>
        </a:p>
      </dsp:txBody>
      <dsp:txXfrm>
        <a:off x="0" y="2336317"/>
        <a:ext cx="6378417" cy="1666350"/>
      </dsp:txXfrm>
    </dsp:sp>
    <dsp:sp modelId="{27BA0B13-9403-4E5C-8C38-E6D7FA360A9C}">
      <dsp:nvSpPr>
        <dsp:cNvPr id="0" name=""/>
        <dsp:cNvSpPr/>
      </dsp:nvSpPr>
      <dsp:spPr>
        <a:xfrm>
          <a:off x="318920" y="1996837"/>
          <a:ext cx="4464892" cy="6789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8762" tIns="0" rIns="168762" bIns="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a:rPr>
            <a:t>Team</a:t>
          </a:r>
          <a:r>
            <a:rPr lang="en-US" sz="2300" b="0" i="0" kern="1200" dirty="0"/>
            <a:t> Tasks</a:t>
          </a:r>
          <a:endParaRPr lang="en-US" sz="2300" kern="1200" dirty="0"/>
        </a:p>
      </dsp:txBody>
      <dsp:txXfrm>
        <a:off x="352064" y="2029981"/>
        <a:ext cx="4398604" cy="6126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B6640-ED4F-A74C-BC90-D611773AB19D}">
      <dsp:nvSpPr>
        <dsp:cNvPr id="0" name=""/>
        <dsp:cNvSpPr/>
      </dsp:nvSpPr>
      <dsp:spPr>
        <a:xfrm>
          <a:off x="1463498" y="716"/>
          <a:ext cx="1556314" cy="127935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Explicit Training</a:t>
          </a:r>
        </a:p>
      </dsp:txBody>
      <dsp:txXfrm>
        <a:off x="1691415" y="188073"/>
        <a:ext cx="1100480" cy="904639"/>
      </dsp:txXfrm>
    </dsp:sp>
    <dsp:sp modelId="{CCC59B5E-4489-9F40-8EEC-6A162461EAA4}">
      <dsp:nvSpPr>
        <dsp:cNvPr id="0" name=""/>
        <dsp:cNvSpPr/>
      </dsp:nvSpPr>
      <dsp:spPr>
        <a:xfrm>
          <a:off x="2032933" y="1338512"/>
          <a:ext cx="417444" cy="417444"/>
        </a:xfrm>
        <a:prstGeom prst="mathPlus">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rtl="0">
            <a:lnSpc>
              <a:spcPct val="90000"/>
            </a:lnSpc>
            <a:spcBef>
              <a:spcPct val="0"/>
            </a:spcBef>
            <a:spcAft>
              <a:spcPct val="35000"/>
            </a:spcAft>
            <a:buNone/>
          </a:pPr>
          <a:endParaRPr lang="en-US" sz="700" kern="1200"/>
        </a:p>
      </dsp:txBody>
      <dsp:txXfrm>
        <a:off x="2088265" y="1498143"/>
        <a:ext cx="306780" cy="98182"/>
      </dsp:txXfrm>
    </dsp:sp>
    <dsp:sp modelId="{B024897B-BD1E-8E4D-97ED-E6D203643015}">
      <dsp:nvSpPr>
        <dsp:cNvPr id="0" name=""/>
        <dsp:cNvSpPr/>
      </dsp:nvSpPr>
      <dsp:spPr>
        <a:xfrm>
          <a:off x="1426878" y="1814399"/>
          <a:ext cx="1629554" cy="1212907"/>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Coaching &amp; Prompting</a:t>
          </a:r>
        </a:p>
      </dsp:txBody>
      <dsp:txXfrm>
        <a:off x="1665521" y="1992025"/>
        <a:ext cx="1152268" cy="857655"/>
      </dsp:txXfrm>
    </dsp:sp>
    <dsp:sp modelId="{29FB2C46-9A08-E244-947D-D771B62AC9F6}">
      <dsp:nvSpPr>
        <dsp:cNvPr id="0" name=""/>
        <dsp:cNvSpPr/>
      </dsp:nvSpPr>
      <dsp:spPr>
        <a:xfrm>
          <a:off x="2032933" y="3085749"/>
          <a:ext cx="417444" cy="417444"/>
        </a:xfrm>
        <a:prstGeom prst="mathPlus">
          <a:avLst/>
        </a:prstGeom>
        <a:solidFill>
          <a:schemeClr val="accent3">
            <a:hueOff val="-2303687"/>
            <a:satOff val="17068"/>
            <a:lumOff val="833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88265" y="3245380"/>
        <a:ext cx="306780" cy="98182"/>
      </dsp:txXfrm>
    </dsp:sp>
    <dsp:sp modelId="{010EF156-E62E-3646-A964-4A73C6441043}">
      <dsp:nvSpPr>
        <dsp:cNvPr id="0" name=""/>
        <dsp:cNvSpPr/>
      </dsp:nvSpPr>
      <dsp:spPr>
        <a:xfrm>
          <a:off x="1424399" y="3561636"/>
          <a:ext cx="1634512" cy="1266823"/>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Performance Feedback</a:t>
          </a:r>
        </a:p>
      </dsp:txBody>
      <dsp:txXfrm>
        <a:off x="1663768" y="3747158"/>
        <a:ext cx="1155774" cy="895779"/>
      </dsp:txXfrm>
    </dsp:sp>
    <dsp:sp modelId="{3359ED9D-44B4-F649-9D46-CE493B1F4177}">
      <dsp:nvSpPr>
        <dsp:cNvPr id="0" name=""/>
        <dsp:cNvSpPr/>
      </dsp:nvSpPr>
      <dsp:spPr>
        <a:xfrm>
          <a:off x="3166872" y="2280717"/>
          <a:ext cx="228875" cy="267740"/>
        </a:xfrm>
        <a:prstGeom prst="rightArrow">
          <a:avLst>
            <a:gd name="adj1" fmla="val 60000"/>
            <a:gd name="adj2" fmla="val 50000"/>
          </a:avLst>
        </a:prstGeom>
        <a:solidFill>
          <a:schemeClr val="accent3">
            <a:hueOff val="-4607374"/>
            <a:satOff val="34137"/>
            <a:lumOff val="166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66872" y="2334265"/>
        <a:ext cx="160213" cy="160644"/>
      </dsp:txXfrm>
    </dsp:sp>
    <dsp:sp modelId="{459980B2-E073-D445-9CE7-073DFED96CFB}">
      <dsp:nvSpPr>
        <dsp:cNvPr id="0" name=""/>
        <dsp:cNvSpPr/>
      </dsp:nvSpPr>
      <dsp:spPr>
        <a:xfrm>
          <a:off x="3490751" y="1514475"/>
          <a:ext cx="2171447" cy="1800224"/>
        </a:xfrm>
        <a:prstGeom prst="ellipse">
          <a:avLst/>
        </a:prstGeom>
        <a:solidFill>
          <a:schemeClr val="accent3">
            <a:hueOff val="-4607374"/>
            <a:satOff val="34137"/>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a:t>Desired Outcomes</a:t>
          </a:r>
        </a:p>
      </dsp:txBody>
      <dsp:txXfrm>
        <a:off x="3808752" y="1778112"/>
        <a:ext cx="1535445" cy="12729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E53B9-D276-2047-B69F-60008380D44F}">
      <dsp:nvSpPr>
        <dsp:cNvPr id="0" name=""/>
        <dsp:cNvSpPr/>
      </dsp:nvSpPr>
      <dsp:spPr>
        <a:xfrm>
          <a:off x="6965269" y="2124959"/>
          <a:ext cx="91440" cy="395766"/>
        </a:xfrm>
        <a:custGeom>
          <a:avLst/>
          <a:gdLst/>
          <a:ahLst/>
          <a:cxnLst/>
          <a:rect l="0" t="0" r="0" b="0"/>
          <a:pathLst>
            <a:path>
              <a:moveTo>
                <a:pt x="45720" y="0"/>
              </a:moveTo>
              <a:lnTo>
                <a:pt x="45720" y="3957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65C23F-2848-AB42-BA18-826B97E51C84}">
      <dsp:nvSpPr>
        <dsp:cNvPr id="0" name=""/>
        <dsp:cNvSpPr/>
      </dsp:nvSpPr>
      <dsp:spPr>
        <a:xfrm>
          <a:off x="4154702" y="865083"/>
          <a:ext cx="2856286" cy="395766"/>
        </a:xfrm>
        <a:custGeom>
          <a:avLst/>
          <a:gdLst/>
          <a:ahLst/>
          <a:cxnLst/>
          <a:rect l="0" t="0" r="0" b="0"/>
          <a:pathLst>
            <a:path>
              <a:moveTo>
                <a:pt x="0" y="0"/>
              </a:moveTo>
              <a:lnTo>
                <a:pt x="0" y="269703"/>
              </a:lnTo>
              <a:lnTo>
                <a:pt x="2856286" y="269703"/>
              </a:lnTo>
              <a:lnTo>
                <a:pt x="2856286" y="3957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F8092-B0AE-3146-8C82-A131FD02B2B6}">
      <dsp:nvSpPr>
        <dsp:cNvPr id="0" name=""/>
        <dsp:cNvSpPr/>
      </dsp:nvSpPr>
      <dsp:spPr>
        <a:xfrm>
          <a:off x="4123312" y="2124959"/>
          <a:ext cx="91440" cy="395766"/>
        </a:xfrm>
        <a:custGeom>
          <a:avLst/>
          <a:gdLst/>
          <a:ahLst/>
          <a:cxnLst/>
          <a:rect l="0" t="0" r="0" b="0"/>
          <a:pathLst>
            <a:path>
              <a:moveTo>
                <a:pt x="45720" y="0"/>
              </a:moveTo>
              <a:lnTo>
                <a:pt x="45720" y="3957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FF16FC-CB98-7841-98C1-9FF9CCB44D03}">
      <dsp:nvSpPr>
        <dsp:cNvPr id="0" name=""/>
        <dsp:cNvSpPr/>
      </dsp:nvSpPr>
      <dsp:spPr>
        <a:xfrm>
          <a:off x="4108982" y="865083"/>
          <a:ext cx="91440" cy="395766"/>
        </a:xfrm>
        <a:custGeom>
          <a:avLst/>
          <a:gdLst/>
          <a:ahLst/>
          <a:cxnLst/>
          <a:rect l="0" t="0" r="0" b="0"/>
          <a:pathLst>
            <a:path>
              <a:moveTo>
                <a:pt x="45720" y="0"/>
              </a:moveTo>
              <a:lnTo>
                <a:pt x="45720" y="269703"/>
              </a:lnTo>
              <a:lnTo>
                <a:pt x="60049" y="269703"/>
              </a:lnTo>
              <a:lnTo>
                <a:pt x="60049" y="3957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BCCA0F-83CF-6C41-9894-58CFE77F4D2F}">
      <dsp:nvSpPr>
        <dsp:cNvPr id="0" name=""/>
        <dsp:cNvSpPr/>
      </dsp:nvSpPr>
      <dsp:spPr>
        <a:xfrm>
          <a:off x="1267025" y="2124959"/>
          <a:ext cx="91440" cy="395766"/>
        </a:xfrm>
        <a:custGeom>
          <a:avLst/>
          <a:gdLst/>
          <a:ahLst/>
          <a:cxnLst/>
          <a:rect l="0" t="0" r="0" b="0"/>
          <a:pathLst>
            <a:path>
              <a:moveTo>
                <a:pt x="45720" y="0"/>
              </a:moveTo>
              <a:lnTo>
                <a:pt x="45720" y="3957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14967C-A45D-B140-8B5A-79B240C45E42}">
      <dsp:nvSpPr>
        <dsp:cNvPr id="0" name=""/>
        <dsp:cNvSpPr/>
      </dsp:nvSpPr>
      <dsp:spPr>
        <a:xfrm>
          <a:off x="1312745" y="865083"/>
          <a:ext cx="2841957" cy="395766"/>
        </a:xfrm>
        <a:custGeom>
          <a:avLst/>
          <a:gdLst/>
          <a:ahLst/>
          <a:cxnLst/>
          <a:rect l="0" t="0" r="0" b="0"/>
          <a:pathLst>
            <a:path>
              <a:moveTo>
                <a:pt x="2841957" y="0"/>
              </a:moveTo>
              <a:lnTo>
                <a:pt x="2841957" y="269703"/>
              </a:lnTo>
              <a:lnTo>
                <a:pt x="0" y="269703"/>
              </a:lnTo>
              <a:lnTo>
                <a:pt x="0" y="3957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69BC76-9C90-7547-BCA3-2F34A14C9B69}">
      <dsp:nvSpPr>
        <dsp:cNvPr id="0" name=""/>
        <dsp:cNvSpPr/>
      </dsp:nvSpPr>
      <dsp:spPr>
        <a:xfrm>
          <a:off x="2531816" y="973"/>
          <a:ext cx="3245772" cy="864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A96959-2120-044B-8562-610CD652FC56}">
      <dsp:nvSpPr>
        <dsp:cNvPr id="0" name=""/>
        <dsp:cNvSpPr/>
      </dsp:nvSpPr>
      <dsp:spPr>
        <a:xfrm>
          <a:off x="2683016" y="144613"/>
          <a:ext cx="3245772" cy="864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Your Current Implementation Level?</a:t>
          </a:r>
        </a:p>
      </dsp:txBody>
      <dsp:txXfrm>
        <a:off x="2708325" y="169922"/>
        <a:ext cx="3195154" cy="813491"/>
      </dsp:txXfrm>
    </dsp:sp>
    <dsp:sp modelId="{5B72FDAE-19BE-B044-A9B8-444BB019DADF}">
      <dsp:nvSpPr>
        <dsp:cNvPr id="0" name=""/>
        <dsp:cNvSpPr/>
      </dsp:nvSpPr>
      <dsp:spPr>
        <a:xfrm>
          <a:off x="48757" y="1260850"/>
          <a:ext cx="2527976" cy="864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C08869-0F27-2942-AF7C-704612457CF1}">
      <dsp:nvSpPr>
        <dsp:cNvPr id="0" name=""/>
        <dsp:cNvSpPr/>
      </dsp:nvSpPr>
      <dsp:spPr>
        <a:xfrm>
          <a:off x="199957" y="1404490"/>
          <a:ext cx="2527976" cy="864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10 Getting Started Steps are </a:t>
          </a:r>
          <a:r>
            <a:rPr lang="en-US" sz="1200" b="1" kern="1200" dirty="0"/>
            <a:t>being developed</a:t>
          </a:r>
          <a:r>
            <a:rPr lang="en-US" sz="1200" kern="1200" dirty="0"/>
            <a:t> by team</a:t>
          </a:r>
        </a:p>
      </dsp:txBody>
      <dsp:txXfrm>
        <a:off x="225266" y="1429799"/>
        <a:ext cx="2477358" cy="813491"/>
      </dsp:txXfrm>
    </dsp:sp>
    <dsp:sp modelId="{C8E9646D-2932-A542-841B-9B1DB7BA3FE8}">
      <dsp:nvSpPr>
        <dsp:cNvPr id="0" name=""/>
        <dsp:cNvSpPr/>
      </dsp:nvSpPr>
      <dsp:spPr>
        <a:xfrm>
          <a:off x="632344" y="2520726"/>
          <a:ext cx="1360802" cy="864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30279F-1C32-4245-B179-E54DC99F235F}">
      <dsp:nvSpPr>
        <dsp:cNvPr id="0" name=""/>
        <dsp:cNvSpPr/>
      </dsp:nvSpPr>
      <dsp:spPr>
        <a:xfrm>
          <a:off x="783544" y="2664366"/>
          <a:ext cx="1360802" cy="864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Identify</a:t>
          </a:r>
          <a:r>
            <a:rPr lang="en-US" sz="1200" kern="1200" dirty="0"/>
            <a:t> what areas need to be developed and delegate tasks</a:t>
          </a:r>
        </a:p>
      </dsp:txBody>
      <dsp:txXfrm>
        <a:off x="808853" y="2689675"/>
        <a:ext cx="1310184" cy="813491"/>
      </dsp:txXfrm>
    </dsp:sp>
    <dsp:sp modelId="{0A20BE2B-E295-9B4B-B005-4ED42C20C9A4}">
      <dsp:nvSpPr>
        <dsp:cNvPr id="0" name=""/>
        <dsp:cNvSpPr/>
      </dsp:nvSpPr>
      <dsp:spPr>
        <a:xfrm>
          <a:off x="2879134" y="1260850"/>
          <a:ext cx="2579795" cy="864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BD5FC9-1E79-2D4F-80F3-CE7110C387CC}">
      <dsp:nvSpPr>
        <dsp:cNvPr id="0" name=""/>
        <dsp:cNvSpPr/>
      </dsp:nvSpPr>
      <dsp:spPr>
        <a:xfrm>
          <a:off x="3030334" y="1404490"/>
          <a:ext cx="2579795" cy="864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10 Getting Started Steps are </a:t>
          </a:r>
          <a:r>
            <a:rPr lang="en-US" sz="1200" b="1" kern="1200" dirty="0"/>
            <a:t>developed by the team but need to be introduced </a:t>
          </a:r>
          <a:r>
            <a:rPr lang="en-US" sz="1200" kern="1200" dirty="0"/>
            <a:t>to staff, students, and families </a:t>
          </a:r>
        </a:p>
      </dsp:txBody>
      <dsp:txXfrm>
        <a:off x="3055643" y="1429799"/>
        <a:ext cx="2529177" cy="813491"/>
      </dsp:txXfrm>
    </dsp:sp>
    <dsp:sp modelId="{302199C4-6D40-FB49-97C5-2E94957B43F0}">
      <dsp:nvSpPr>
        <dsp:cNvPr id="0" name=""/>
        <dsp:cNvSpPr/>
      </dsp:nvSpPr>
      <dsp:spPr>
        <a:xfrm>
          <a:off x="3488630" y="2520726"/>
          <a:ext cx="1360802" cy="864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69AA3-760F-E44D-96CF-BC85D7C8885C}">
      <dsp:nvSpPr>
        <dsp:cNvPr id="0" name=""/>
        <dsp:cNvSpPr/>
      </dsp:nvSpPr>
      <dsp:spPr>
        <a:xfrm>
          <a:off x="3639831" y="2664366"/>
          <a:ext cx="1360802" cy="864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Plan </a:t>
          </a:r>
          <a:r>
            <a:rPr lang="en-US" sz="1200" kern="1200" dirty="0"/>
            <a:t>for a rollout in the fall </a:t>
          </a:r>
        </a:p>
      </dsp:txBody>
      <dsp:txXfrm>
        <a:off x="3665140" y="2689675"/>
        <a:ext cx="1310184" cy="813491"/>
      </dsp:txXfrm>
    </dsp:sp>
    <dsp:sp modelId="{472EDAEC-0824-C34F-B4A9-B16CC082EF71}">
      <dsp:nvSpPr>
        <dsp:cNvPr id="0" name=""/>
        <dsp:cNvSpPr/>
      </dsp:nvSpPr>
      <dsp:spPr>
        <a:xfrm>
          <a:off x="5761330" y="1260850"/>
          <a:ext cx="2499317" cy="864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E47788-747E-8147-94C9-A9637158FB33}">
      <dsp:nvSpPr>
        <dsp:cNvPr id="0" name=""/>
        <dsp:cNvSpPr/>
      </dsp:nvSpPr>
      <dsp:spPr>
        <a:xfrm>
          <a:off x="5912530" y="1404490"/>
          <a:ext cx="2499317" cy="864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10 Getting Started Steps are </a:t>
          </a:r>
          <a:r>
            <a:rPr lang="en-US" sz="1200" b="1" kern="1200" dirty="0"/>
            <a:t>firmly in place</a:t>
          </a:r>
          <a:r>
            <a:rPr lang="en-US" sz="1200" kern="1200" dirty="0"/>
            <a:t> and have sustained this past year</a:t>
          </a:r>
        </a:p>
      </dsp:txBody>
      <dsp:txXfrm>
        <a:off x="5937839" y="1429799"/>
        <a:ext cx="2448699" cy="813491"/>
      </dsp:txXfrm>
    </dsp:sp>
    <dsp:sp modelId="{DAA4A202-178E-EA4D-B568-1C0D9F9BA74C}">
      <dsp:nvSpPr>
        <dsp:cNvPr id="0" name=""/>
        <dsp:cNvSpPr/>
      </dsp:nvSpPr>
      <dsp:spPr>
        <a:xfrm>
          <a:off x="6330588" y="2520726"/>
          <a:ext cx="1360802" cy="8641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606E2-08BD-504B-B0D4-7DD58715797E}">
      <dsp:nvSpPr>
        <dsp:cNvPr id="0" name=""/>
        <dsp:cNvSpPr/>
      </dsp:nvSpPr>
      <dsp:spPr>
        <a:xfrm>
          <a:off x="6481788" y="2664366"/>
          <a:ext cx="1360802" cy="8641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Identify </a:t>
          </a:r>
          <a:r>
            <a:rPr lang="en-US" sz="1200" kern="1200" dirty="0"/>
            <a:t>what worked well, adjust, and prepare for fall</a:t>
          </a:r>
        </a:p>
      </dsp:txBody>
      <dsp:txXfrm>
        <a:off x="6507097" y="2689675"/>
        <a:ext cx="1310184" cy="8134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356625"/>
          <a:ext cx="6009648" cy="1260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6416" tIns="416560" rIns="466416"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Review: Family Engagement</a:t>
          </a:r>
          <a:endParaRPr lang="en-US" sz="2000" kern="1200" dirty="0"/>
        </a:p>
        <a:p>
          <a:pPr marL="228600" lvl="1" indent="-228600" algn="l" defTabSz="889000">
            <a:lnSpc>
              <a:spcPct val="90000"/>
            </a:lnSpc>
            <a:spcBef>
              <a:spcPct val="0"/>
            </a:spcBef>
            <a:spcAft>
              <a:spcPct val="15000"/>
            </a:spcAft>
            <a:buChar char="•"/>
          </a:pPr>
          <a:r>
            <a:rPr lang="en-US" sz="2000" kern="1200" dirty="0"/>
            <a:t>Step #9: Systems to Support Staff</a:t>
          </a:r>
        </a:p>
      </dsp:txBody>
      <dsp:txXfrm>
        <a:off x="61508" y="418133"/>
        <a:ext cx="5886632" cy="1136984"/>
      </dsp:txXfrm>
    </dsp:sp>
    <dsp:sp modelId="{FDC1BDC8-9000-5F46-8ACC-75AD0D32A6E6}">
      <dsp:nvSpPr>
        <dsp:cNvPr id="0" name=""/>
        <dsp:cNvSpPr/>
      </dsp:nvSpPr>
      <dsp:spPr>
        <a:xfrm>
          <a:off x="300482" y="73715"/>
          <a:ext cx="4206754" cy="5904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9005" tIns="0" rIns="159005" bIns="0" numCol="1" spcCol="1270" anchor="ctr" anchorCtr="0">
          <a:noAutofit/>
        </a:bodyPr>
        <a:lstStyle/>
        <a:p>
          <a:pPr marL="0" lvl="0" indent="0" algn="l" defTabSz="889000">
            <a:lnSpc>
              <a:spcPct val="90000"/>
            </a:lnSpc>
            <a:spcBef>
              <a:spcPct val="0"/>
            </a:spcBef>
            <a:spcAft>
              <a:spcPct val="35000"/>
            </a:spcAft>
            <a:buNone/>
          </a:pPr>
          <a:r>
            <a:rPr lang="en-US" sz="2000" b="0" i="0" kern="1200" dirty="0"/>
            <a:t>Presentation Content</a:t>
          </a:r>
          <a:endParaRPr lang="en-US" sz="2000" kern="1200" dirty="0"/>
        </a:p>
      </dsp:txBody>
      <dsp:txXfrm>
        <a:off x="329303" y="102536"/>
        <a:ext cx="4149112" cy="532758"/>
      </dsp:txXfrm>
    </dsp:sp>
    <dsp:sp modelId="{6C680E96-22CC-FC44-B3B5-2E884A81A2DE}">
      <dsp:nvSpPr>
        <dsp:cNvPr id="0" name=""/>
        <dsp:cNvSpPr/>
      </dsp:nvSpPr>
      <dsp:spPr>
        <a:xfrm>
          <a:off x="0" y="2032115"/>
          <a:ext cx="6009648" cy="16065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6416" tIns="416560" rIns="466416"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Systems to Support Staff Discussion</a:t>
          </a:r>
        </a:p>
        <a:p>
          <a:pPr marL="228600" lvl="1" indent="-228600" algn="l" defTabSz="889000">
            <a:lnSpc>
              <a:spcPct val="90000"/>
            </a:lnSpc>
            <a:spcBef>
              <a:spcPct val="0"/>
            </a:spcBef>
            <a:spcAft>
              <a:spcPct val="15000"/>
            </a:spcAft>
            <a:buChar char="•"/>
          </a:pPr>
          <a:r>
            <a:rPr lang="en-US" sz="2000" b="0" i="0" kern="1200" dirty="0"/>
            <a:t>Revise </a:t>
          </a:r>
          <a:r>
            <a:rPr lang="en-US" sz="2000" kern="1200" dirty="0"/>
            <a:t>Action Plan</a:t>
          </a:r>
        </a:p>
        <a:p>
          <a:pPr marL="228600" lvl="1" indent="-228600" algn="l" defTabSz="889000">
            <a:lnSpc>
              <a:spcPct val="90000"/>
            </a:lnSpc>
            <a:spcBef>
              <a:spcPct val="0"/>
            </a:spcBef>
            <a:spcAft>
              <a:spcPct val="15000"/>
            </a:spcAft>
            <a:buChar char="•"/>
          </a:pPr>
          <a:r>
            <a:rPr lang="en-US" sz="2000" kern="1200" dirty="0"/>
            <a:t>Plan for Next School Year</a:t>
          </a:r>
        </a:p>
      </dsp:txBody>
      <dsp:txXfrm>
        <a:off x="78423" y="2110538"/>
        <a:ext cx="5852802" cy="1449654"/>
      </dsp:txXfrm>
    </dsp:sp>
    <dsp:sp modelId="{754860F5-309D-E14D-BF80-69A66D2885E9}">
      <dsp:nvSpPr>
        <dsp:cNvPr id="0" name=""/>
        <dsp:cNvSpPr/>
      </dsp:nvSpPr>
      <dsp:spPr>
        <a:xfrm>
          <a:off x="300482" y="1736915"/>
          <a:ext cx="4206754" cy="5904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9005" tIns="0" rIns="159005" bIns="0" numCol="1" spcCol="1270" anchor="ctr" anchorCtr="0">
          <a:noAutofit/>
        </a:bodyPr>
        <a:lstStyle/>
        <a:p>
          <a:pPr marL="0" lvl="0" indent="0" algn="l" defTabSz="889000">
            <a:lnSpc>
              <a:spcPct val="90000"/>
            </a:lnSpc>
            <a:spcBef>
              <a:spcPct val="0"/>
            </a:spcBef>
            <a:spcAft>
              <a:spcPct val="35000"/>
            </a:spcAft>
            <a:buNone/>
          </a:pPr>
          <a:r>
            <a:rPr lang="en-US" sz="2000" b="0" i="0" kern="1200" dirty="0"/>
            <a:t>Team Tasks</a:t>
          </a:r>
          <a:endParaRPr lang="en-US" sz="2000" kern="1200" dirty="0"/>
        </a:p>
      </dsp:txBody>
      <dsp:txXfrm>
        <a:off x="329303" y="1765736"/>
        <a:ext cx="4149112" cy="5327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A3CCA-50C0-1A4C-8559-CF13DF73522F}">
      <dsp:nvSpPr>
        <dsp:cNvPr id="0" name=""/>
        <dsp:cNvSpPr/>
      </dsp:nvSpPr>
      <dsp:spPr>
        <a:xfrm>
          <a:off x="844751" y="0"/>
          <a:ext cx="2516737" cy="251673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259616-4B16-1245-A690-4938D1D8B09B}">
      <dsp:nvSpPr>
        <dsp:cNvPr id="0" name=""/>
        <dsp:cNvSpPr/>
      </dsp:nvSpPr>
      <dsp:spPr>
        <a:xfrm>
          <a:off x="1083841" y="239090"/>
          <a:ext cx="981527" cy="9815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Action Plan</a:t>
          </a:r>
        </a:p>
      </dsp:txBody>
      <dsp:txXfrm>
        <a:off x="1131755" y="287004"/>
        <a:ext cx="885699" cy="885699"/>
      </dsp:txXfrm>
    </dsp:sp>
    <dsp:sp modelId="{8BA99265-809B-1A44-A617-72D674AF15B7}">
      <dsp:nvSpPr>
        <dsp:cNvPr id="0" name=""/>
        <dsp:cNvSpPr/>
      </dsp:nvSpPr>
      <dsp:spPr>
        <a:xfrm>
          <a:off x="2140871" y="239090"/>
          <a:ext cx="981527" cy="9815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Behavior Definitions</a:t>
          </a:r>
        </a:p>
      </dsp:txBody>
      <dsp:txXfrm>
        <a:off x="2188785" y="287004"/>
        <a:ext cx="885699" cy="885699"/>
      </dsp:txXfrm>
    </dsp:sp>
    <dsp:sp modelId="{E08755A6-818F-1D45-9FE4-76E8EB6E33AC}">
      <dsp:nvSpPr>
        <dsp:cNvPr id="0" name=""/>
        <dsp:cNvSpPr/>
      </dsp:nvSpPr>
      <dsp:spPr>
        <a:xfrm>
          <a:off x="1083841" y="1296119"/>
          <a:ext cx="981527" cy="9815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Discipline Flowchart</a:t>
          </a:r>
        </a:p>
      </dsp:txBody>
      <dsp:txXfrm>
        <a:off x="1131755" y="1344033"/>
        <a:ext cx="885699" cy="885699"/>
      </dsp:txXfrm>
    </dsp:sp>
    <dsp:sp modelId="{0E71EAE5-28FB-F946-8F1A-E7C529846805}">
      <dsp:nvSpPr>
        <dsp:cNvPr id="0" name=""/>
        <dsp:cNvSpPr/>
      </dsp:nvSpPr>
      <dsp:spPr>
        <a:xfrm>
          <a:off x="2140871" y="1296119"/>
          <a:ext cx="981527" cy="9815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Office Referral Form</a:t>
          </a:r>
        </a:p>
      </dsp:txBody>
      <dsp:txXfrm>
        <a:off x="2188785" y="1344033"/>
        <a:ext cx="885699" cy="885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5654" y="956264"/>
          <a:ext cx="2442089" cy="309197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b="0" i="0" u="none" kern="1200">
              <a:latin typeface="Hind Vadodara" panose="020B0604020202020204" charset="0"/>
              <a:cs typeface="Hind Vadodara" panose="020B0604020202020204" charset="0"/>
            </a:rPr>
            <a:t>Self-monitor (Are you participating? Engaged as a learner?)​</a:t>
          </a:r>
          <a:endParaRPr lang="en-US" sz="1600" u="none" kern="120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a:latin typeface="Hind Vadodara" panose="020B0604020202020204" charset="0"/>
              <a:cs typeface="Hind Vadodara" panose="020B0604020202020204" charset="0"/>
            </a:rPr>
            <a:t>Stretch, break, stand as needed​</a:t>
          </a: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a:latin typeface="Hind Vadodara" panose="020B0604020202020204" charset="0"/>
              <a:cs typeface="Hind Vadodara" panose="020B0604020202020204" charset="0"/>
            </a:rPr>
            <a:t>If you have questions or comments, unmute, use the chat box, or click the "raise hand" icon</a:t>
          </a:r>
        </a:p>
      </dsp:txBody>
      <dsp:txXfrm>
        <a:off x="62875" y="1013485"/>
        <a:ext cx="2327647" cy="3034751"/>
      </dsp:txXfrm>
    </dsp:sp>
    <dsp:sp modelId="{D5C674EC-98A5-4D45-9168-E941BC46FCF6}">
      <dsp:nvSpPr>
        <dsp:cNvPr id="0" name=""/>
        <dsp:cNvSpPr/>
      </dsp:nvSpPr>
      <dsp:spPr>
        <a:xfrm>
          <a:off x="5654" y="3787925"/>
          <a:ext cx="2442089" cy="783876"/>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Self</a:t>
          </a:r>
        </a:p>
      </dsp:txBody>
      <dsp:txXfrm>
        <a:off x="5654" y="3787925"/>
        <a:ext cx="1719781" cy="783876"/>
      </dsp:txXfrm>
    </dsp:sp>
    <dsp:sp modelId="{DEEF4213-91C0-4DFA-A1E8-D6E76A9D48BD}">
      <dsp:nvSpPr>
        <dsp:cNvPr id="0" name=""/>
        <dsp:cNvSpPr/>
      </dsp:nvSpPr>
      <dsp:spPr>
        <a:xfrm>
          <a:off x="1794517" y="4012237"/>
          <a:ext cx="854731" cy="85473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2861003" y="956264"/>
          <a:ext cx="2442089" cy="309197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b="0" i="0" u="none" kern="1200">
              <a:latin typeface="Hind Vadodara" panose="020B0604020202020204" charset="0"/>
              <a:cs typeface="Hind Vadodara" panose="020B0604020202020204" charset="0"/>
            </a:rPr>
            <a:t>Mute when listening; unmute to talk​</a:t>
          </a:r>
          <a:endParaRPr lang="en-US" sz="1600" u="none" kern="120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a:latin typeface="Hind Vadodara" panose="020B0604020202020204" charset="0"/>
              <a:cs typeface="Hind Vadodara" panose="020B0604020202020204" charset="0"/>
            </a:rPr>
            <a:t>Work as a team (room for every voice, reinforce participation)</a:t>
          </a:r>
        </a:p>
      </dsp:txBody>
      <dsp:txXfrm>
        <a:off x="2918224" y="1013485"/>
        <a:ext cx="2327647" cy="3034751"/>
      </dsp:txXfrm>
    </dsp:sp>
    <dsp:sp modelId="{219636A1-9D00-4675-967E-CA57FCDEAB1E}">
      <dsp:nvSpPr>
        <dsp:cNvPr id="0" name=""/>
        <dsp:cNvSpPr/>
      </dsp:nvSpPr>
      <dsp:spPr>
        <a:xfrm>
          <a:off x="2849452" y="3829682"/>
          <a:ext cx="2442089" cy="783876"/>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Others</a:t>
          </a:r>
        </a:p>
      </dsp:txBody>
      <dsp:txXfrm>
        <a:off x="2849452" y="3829682"/>
        <a:ext cx="1719781" cy="783876"/>
      </dsp:txXfrm>
    </dsp:sp>
    <dsp:sp modelId="{161E2365-CB26-459A-8F0C-B10C3E646E56}">
      <dsp:nvSpPr>
        <dsp:cNvPr id="0" name=""/>
        <dsp:cNvSpPr/>
      </dsp:nvSpPr>
      <dsp:spPr>
        <a:xfrm>
          <a:off x="4649867" y="4000621"/>
          <a:ext cx="854731" cy="85473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5716352" y="955063"/>
          <a:ext cx="2442089" cy="309197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b="0" i="0" u="none" kern="1200">
              <a:latin typeface="Hind Vadodara" panose="020B0604020202020204" charset="0"/>
              <a:cs typeface="Hind Vadodara" panose="020B0604020202020204" charset="0"/>
            </a:rPr>
            <a:t>Have your computer charged and ready to go​</a:t>
          </a:r>
          <a:endParaRPr lang="en-US" sz="1600" u="none" kern="120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a:latin typeface="Hind Vadodara" panose="020B0604020202020204" charset="0"/>
              <a:cs typeface="Hind Vadodara" panose="020B0604020202020204" charset="0"/>
            </a:rPr>
            <a:t>Keep necessary materials at hand (e.g., action plan &amp; other docs, water, snacks, etc.)​</a:t>
          </a:r>
        </a:p>
      </dsp:txBody>
      <dsp:txXfrm>
        <a:off x="5773573" y="1012284"/>
        <a:ext cx="2327647" cy="3034751"/>
      </dsp:txXfrm>
    </dsp:sp>
    <dsp:sp modelId="{B634D077-9CEB-4360-83EE-5D4C6FFB98DD}">
      <dsp:nvSpPr>
        <dsp:cNvPr id="0" name=""/>
        <dsp:cNvSpPr/>
      </dsp:nvSpPr>
      <dsp:spPr>
        <a:xfrm>
          <a:off x="5716352" y="3797730"/>
          <a:ext cx="2442089" cy="783876"/>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Environment</a:t>
          </a:r>
        </a:p>
      </dsp:txBody>
      <dsp:txXfrm>
        <a:off x="5716352" y="3797730"/>
        <a:ext cx="1719781" cy="783876"/>
      </dsp:txXfrm>
    </dsp:sp>
    <dsp:sp modelId="{EE5FFD93-52F3-418C-BBBA-24CAF019EF16}">
      <dsp:nvSpPr>
        <dsp:cNvPr id="0" name=""/>
        <dsp:cNvSpPr/>
      </dsp:nvSpPr>
      <dsp:spPr>
        <a:xfrm>
          <a:off x="7505216" y="3997018"/>
          <a:ext cx="854731" cy="859534"/>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954B2-499A-43DC-9F21-D6947F684729}">
      <dsp:nvSpPr>
        <dsp:cNvPr id="0" name=""/>
        <dsp:cNvSpPr/>
      </dsp:nvSpPr>
      <dsp:spPr>
        <a:xfrm rot="10800000">
          <a:off x="1513004" y="3057"/>
          <a:ext cx="5236021" cy="776626"/>
        </a:xfrm>
        <a:prstGeom prst="homePlat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Define family engagement at the school and district level that is linked to systems and practices</a:t>
          </a:r>
        </a:p>
      </dsp:txBody>
      <dsp:txXfrm rot="10800000">
        <a:off x="1707160" y="3057"/>
        <a:ext cx="5041865" cy="776626"/>
      </dsp:txXfrm>
    </dsp:sp>
    <dsp:sp modelId="{B71B61CB-0A2E-4DE9-82EF-C04CA9AD420D}">
      <dsp:nvSpPr>
        <dsp:cNvPr id="0" name=""/>
        <dsp:cNvSpPr/>
      </dsp:nvSpPr>
      <dsp:spPr>
        <a:xfrm>
          <a:off x="1124691" y="3057"/>
          <a:ext cx="776626" cy="77662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AE0A0A-4D4E-4B00-835F-B01A6E68D1EA}">
      <dsp:nvSpPr>
        <dsp:cNvPr id="0" name=""/>
        <dsp:cNvSpPr/>
      </dsp:nvSpPr>
      <dsp:spPr>
        <a:xfrm rot="10800000">
          <a:off x="1513004" y="1011512"/>
          <a:ext cx="5236021" cy="776626"/>
        </a:xfrm>
        <a:prstGeom prst="homePlate">
          <a:avLst/>
        </a:prstGeom>
        <a:solidFill>
          <a:schemeClr val="accent1">
            <a:shade val="80000"/>
            <a:hueOff val="-38364"/>
            <a:satOff val="1347"/>
            <a:lumOff val="6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Improve proactive outreach to families and strengthen multidirectional communication</a:t>
          </a:r>
        </a:p>
      </dsp:txBody>
      <dsp:txXfrm rot="10800000">
        <a:off x="1707160" y="1011512"/>
        <a:ext cx="5041865" cy="776626"/>
      </dsp:txXfrm>
    </dsp:sp>
    <dsp:sp modelId="{EA9ED32D-2233-4017-9301-1ED52B30F086}">
      <dsp:nvSpPr>
        <dsp:cNvPr id="0" name=""/>
        <dsp:cNvSpPr/>
      </dsp:nvSpPr>
      <dsp:spPr>
        <a:xfrm>
          <a:off x="1124691" y="1011512"/>
          <a:ext cx="776626" cy="77662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8279BE-3172-4B88-B9C3-A4616BB69FE4}">
      <dsp:nvSpPr>
        <dsp:cNvPr id="0" name=""/>
        <dsp:cNvSpPr/>
      </dsp:nvSpPr>
      <dsp:spPr>
        <a:xfrm rot="10800000">
          <a:off x="1513004" y="2019967"/>
          <a:ext cx="5236021" cy="776626"/>
        </a:xfrm>
        <a:prstGeom prst="homePlate">
          <a:avLst/>
        </a:prstGeom>
        <a:solidFill>
          <a:schemeClr val="accent1">
            <a:shade val="80000"/>
            <a:hueOff val="-76729"/>
            <a:satOff val="2693"/>
            <a:lumOff val="130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Differentiate approaches so all families can access information and engage</a:t>
          </a:r>
        </a:p>
      </dsp:txBody>
      <dsp:txXfrm rot="10800000">
        <a:off x="1707160" y="2019967"/>
        <a:ext cx="5041865" cy="776626"/>
      </dsp:txXfrm>
    </dsp:sp>
    <dsp:sp modelId="{6EFE5BFA-0A7B-4F03-A3DC-9A3CB1626576}">
      <dsp:nvSpPr>
        <dsp:cNvPr id="0" name=""/>
        <dsp:cNvSpPr/>
      </dsp:nvSpPr>
      <dsp:spPr>
        <a:xfrm>
          <a:off x="1124691" y="2019967"/>
          <a:ext cx="776626" cy="77662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16E1EA-D376-44B3-B0A4-4A4034988F3C}">
      <dsp:nvSpPr>
        <dsp:cNvPr id="0" name=""/>
        <dsp:cNvSpPr/>
      </dsp:nvSpPr>
      <dsp:spPr>
        <a:xfrm rot="10800000">
          <a:off x="1513004" y="3028422"/>
          <a:ext cx="5236021" cy="776626"/>
        </a:xfrm>
        <a:prstGeom prst="homePlate">
          <a:avLst/>
        </a:prstGeom>
        <a:solidFill>
          <a:schemeClr val="accent1">
            <a:shade val="80000"/>
            <a:hueOff val="-115093"/>
            <a:satOff val="4040"/>
            <a:lumOff val="195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Assume that the most effective and efficient support for a student is from their family</a:t>
          </a:r>
        </a:p>
      </dsp:txBody>
      <dsp:txXfrm rot="10800000">
        <a:off x="1707160" y="3028422"/>
        <a:ext cx="5041865" cy="776626"/>
      </dsp:txXfrm>
    </dsp:sp>
    <dsp:sp modelId="{94C6D2C9-5E49-4B8F-ACBA-636E92BD7DF1}">
      <dsp:nvSpPr>
        <dsp:cNvPr id="0" name=""/>
        <dsp:cNvSpPr/>
      </dsp:nvSpPr>
      <dsp:spPr>
        <a:xfrm>
          <a:off x="1124691" y="3028422"/>
          <a:ext cx="776626" cy="77662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9BECF-1611-3B44-ACB1-82B2C91BACCD}">
      <dsp:nvSpPr>
        <dsp:cNvPr id="0" name=""/>
        <dsp:cNvSpPr/>
      </dsp:nvSpPr>
      <dsp:spPr>
        <a:xfrm>
          <a:off x="0" y="144974"/>
          <a:ext cx="2407499" cy="14444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Team-based Implementation</a:t>
          </a:r>
        </a:p>
      </dsp:txBody>
      <dsp:txXfrm>
        <a:off x="0" y="144974"/>
        <a:ext cx="2407499" cy="1444499"/>
      </dsp:txXfrm>
    </dsp:sp>
    <dsp:sp modelId="{1D554F8E-C23D-0A48-B996-320DB4A6A478}">
      <dsp:nvSpPr>
        <dsp:cNvPr id="0" name=""/>
        <dsp:cNvSpPr/>
      </dsp:nvSpPr>
      <dsp:spPr>
        <a:xfrm>
          <a:off x="2648250" y="144974"/>
          <a:ext cx="2407499" cy="1444499"/>
        </a:xfrm>
        <a:prstGeom prst="rect">
          <a:avLst/>
        </a:prstGeom>
        <a:solidFill>
          <a:schemeClr val="accent4">
            <a:hueOff val="220626"/>
            <a:satOff val="0"/>
            <a:lumOff val="13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Clear Action Plan</a:t>
          </a:r>
        </a:p>
      </dsp:txBody>
      <dsp:txXfrm>
        <a:off x="2648250" y="144974"/>
        <a:ext cx="2407499" cy="1444499"/>
      </dsp:txXfrm>
    </dsp:sp>
    <dsp:sp modelId="{2A865351-7F0F-BE45-9347-9467896E712E}">
      <dsp:nvSpPr>
        <dsp:cNvPr id="0" name=""/>
        <dsp:cNvSpPr/>
      </dsp:nvSpPr>
      <dsp:spPr>
        <a:xfrm>
          <a:off x="5296500" y="144974"/>
          <a:ext cx="2407499" cy="1444499"/>
        </a:xfrm>
        <a:prstGeom prst="rect">
          <a:avLst/>
        </a:prstGeom>
        <a:solidFill>
          <a:schemeClr val="accent4">
            <a:hueOff val="441253"/>
            <a:satOff val="0"/>
            <a:lumOff val="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Staff Recognition</a:t>
          </a:r>
        </a:p>
      </dsp:txBody>
      <dsp:txXfrm>
        <a:off x="5296500" y="144974"/>
        <a:ext cx="2407499" cy="1444499"/>
      </dsp:txXfrm>
    </dsp:sp>
    <dsp:sp modelId="{57839236-1569-6849-A51E-484D89B18D28}">
      <dsp:nvSpPr>
        <dsp:cNvPr id="0" name=""/>
        <dsp:cNvSpPr/>
      </dsp:nvSpPr>
      <dsp:spPr>
        <a:xfrm>
          <a:off x="1324125" y="1830224"/>
          <a:ext cx="2407499" cy="1444499"/>
        </a:xfrm>
        <a:prstGeom prst="rect">
          <a:avLst/>
        </a:prstGeom>
        <a:solidFill>
          <a:schemeClr val="accent4">
            <a:hueOff val="661879"/>
            <a:satOff val="0"/>
            <a:lumOff val="39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Staff Buy-In</a:t>
          </a:r>
        </a:p>
      </dsp:txBody>
      <dsp:txXfrm>
        <a:off x="1324125" y="1830224"/>
        <a:ext cx="2407499" cy="1444499"/>
      </dsp:txXfrm>
    </dsp:sp>
    <dsp:sp modelId="{E19D7D98-DF89-1A42-B5BD-25589DEBE5BF}">
      <dsp:nvSpPr>
        <dsp:cNvPr id="0" name=""/>
        <dsp:cNvSpPr/>
      </dsp:nvSpPr>
      <dsp:spPr>
        <a:xfrm>
          <a:off x="3972375" y="1830225"/>
          <a:ext cx="2407499" cy="1444499"/>
        </a:xfrm>
        <a:prstGeom prst="rect">
          <a:avLst/>
        </a:prstGeom>
        <a:solidFill>
          <a:schemeClr val="accent4">
            <a:hueOff val="882505"/>
            <a:satOff val="0"/>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Embedded Professional Development</a:t>
          </a:r>
        </a:p>
      </dsp:txBody>
      <dsp:txXfrm>
        <a:off x="3972375" y="1830225"/>
        <a:ext cx="2407499" cy="14444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9BECF-1611-3B44-ACB1-82B2C91BACCD}">
      <dsp:nvSpPr>
        <dsp:cNvPr id="0" name=""/>
        <dsp:cNvSpPr/>
      </dsp:nvSpPr>
      <dsp:spPr>
        <a:xfrm>
          <a:off x="416" y="84469"/>
          <a:ext cx="1625380" cy="97522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Team-based Implementation</a:t>
          </a:r>
        </a:p>
      </dsp:txBody>
      <dsp:txXfrm>
        <a:off x="416" y="84469"/>
        <a:ext cx="1625380" cy="975228"/>
      </dsp:txXfrm>
    </dsp:sp>
    <dsp:sp modelId="{1D554F8E-C23D-0A48-B996-320DB4A6A478}">
      <dsp:nvSpPr>
        <dsp:cNvPr id="0" name=""/>
        <dsp:cNvSpPr/>
      </dsp:nvSpPr>
      <dsp:spPr>
        <a:xfrm>
          <a:off x="1788335" y="84469"/>
          <a:ext cx="1625380" cy="975228"/>
        </a:xfrm>
        <a:prstGeom prst="rect">
          <a:avLst/>
        </a:prstGeom>
        <a:solidFill>
          <a:schemeClr val="accent4">
            <a:hueOff val="411359"/>
            <a:satOff val="1783"/>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Clear Action Plan</a:t>
          </a:r>
        </a:p>
      </dsp:txBody>
      <dsp:txXfrm>
        <a:off x="1788335" y="84469"/>
        <a:ext cx="1625380" cy="975228"/>
      </dsp:txXfrm>
    </dsp:sp>
    <dsp:sp modelId="{2A865351-7F0F-BE45-9347-9467896E712E}">
      <dsp:nvSpPr>
        <dsp:cNvPr id="0" name=""/>
        <dsp:cNvSpPr/>
      </dsp:nvSpPr>
      <dsp:spPr>
        <a:xfrm>
          <a:off x="416" y="1222235"/>
          <a:ext cx="1625380" cy="975228"/>
        </a:xfrm>
        <a:prstGeom prst="rect">
          <a:avLst/>
        </a:prstGeom>
        <a:solidFill>
          <a:schemeClr val="accent4">
            <a:hueOff val="822717"/>
            <a:satOff val="3566"/>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Staff Recognition</a:t>
          </a:r>
        </a:p>
      </dsp:txBody>
      <dsp:txXfrm>
        <a:off x="416" y="1222235"/>
        <a:ext cx="1625380" cy="975228"/>
      </dsp:txXfrm>
    </dsp:sp>
    <dsp:sp modelId="{57839236-1569-6849-A51E-484D89B18D28}">
      <dsp:nvSpPr>
        <dsp:cNvPr id="0" name=""/>
        <dsp:cNvSpPr/>
      </dsp:nvSpPr>
      <dsp:spPr>
        <a:xfrm>
          <a:off x="1788335" y="1222235"/>
          <a:ext cx="1625380" cy="975228"/>
        </a:xfrm>
        <a:prstGeom prst="rect">
          <a:avLst/>
        </a:prstGeom>
        <a:solidFill>
          <a:schemeClr val="accent4">
            <a:hueOff val="1234076"/>
            <a:satOff val="5349"/>
            <a:lumOff val="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Staff Buy-In</a:t>
          </a:r>
        </a:p>
      </dsp:txBody>
      <dsp:txXfrm>
        <a:off x="1788335" y="1222235"/>
        <a:ext cx="1625380" cy="975228"/>
      </dsp:txXfrm>
    </dsp:sp>
    <dsp:sp modelId="{E19D7D98-DF89-1A42-B5BD-25589DEBE5BF}">
      <dsp:nvSpPr>
        <dsp:cNvPr id="0" name=""/>
        <dsp:cNvSpPr/>
      </dsp:nvSpPr>
      <dsp:spPr>
        <a:xfrm>
          <a:off x="894376" y="2360002"/>
          <a:ext cx="1625380" cy="975228"/>
        </a:xfrm>
        <a:prstGeom prst="rect">
          <a:avLst/>
        </a:prstGeom>
        <a:solidFill>
          <a:schemeClr val="accent4">
            <a:hueOff val="1645434"/>
            <a:satOff val="7132"/>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Embedded Professional Development</a:t>
          </a:r>
        </a:p>
      </dsp:txBody>
      <dsp:txXfrm>
        <a:off x="894376" y="2360002"/>
        <a:ext cx="1625380" cy="9752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B6640-ED4F-A74C-BC90-D611773AB19D}">
      <dsp:nvSpPr>
        <dsp:cNvPr id="0" name=""/>
        <dsp:cNvSpPr/>
      </dsp:nvSpPr>
      <dsp:spPr>
        <a:xfrm>
          <a:off x="1463498" y="716"/>
          <a:ext cx="1556314" cy="127935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Explicit Training</a:t>
          </a:r>
        </a:p>
      </dsp:txBody>
      <dsp:txXfrm>
        <a:off x="1691415" y="188073"/>
        <a:ext cx="1100480" cy="904639"/>
      </dsp:txXfrm>
    </dsp:sp>
    <dsp:sp modelId="{CCC59B5E-4489-9F40-8EEC-6A162461EAA4}">
      <dsp:nvSpPr>
        <dsp:cNvPr id="0" name=""/>
        <dsp:cNvSpPr/>
      </dsp:nvSpPr>
      <dsp:spPr>
        <a:xfrm>
          <a:off x="2032933" y="1338512"/>
          <a:ext cx="417444" cy="417444"/>
        </a:xfrm>
        <a:prstGeom prst="mathPlus">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rtl="0">
            <a:lnSpc>
              <a:spcPct val="90000"/>
            </a:lnSpc>
            <a:spcBef>
              <a:spcPct val="0"/>
            </a:spcBef>
            <a:spcAft>
              <a:spcPct val="35000"/>
            </a:spcAft>
            <a:buNone/>
          </a:pPr>
          <a:endParaRPr lang="en-US" sz="700" kern="1200"/>
        </a:p>
      </dsp:txBody>
      <dsp:txXfrm>
        <a:off x="2088265" y="1498143"/>
        <a:ext cx="306780" cy="98182"/>
      </dsp:txXfrm>
    </dsp:sp>
    <dsp:sp modelId="{B024897B-BD1E-8E4D-97ED-E6D203643015}">
      <dsp:nvSpPr>
        <dsp:cNvPr id="0" name=""/>
        <dsp:cNvSpPr/>
      </dsp:nvSpPr>
      <dsp:spPr>
        <a:xfrm>
          <a:off x="1426878" y="1814399"/>
          <a:ext cx="1629554" cy="1212907"/>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Coaching &amp; Prompting</a:t>
          </a:r>
        </a:p>
      </dsp:txBody>
      <dsp:txXfrm>
        <a:off x="1665521" y="1992025"/>
        <a:ext cx="1152268" cy="857655"/>
      </dsp:txXfrm>
    </dsp:sp>
    <dsp:sp modelId="{29FB2C46-9A08-E244-947D-D771B62AC9F6}">
      <dsp:nvSpPr>
        <dsp:cNvPr id="0" name=""/>
        <dsp:cNvSpPr/>
      </dsp:nvSpPr>
      <dsp:spPr>
        <a:xfrm>
          <a:off x="2032933" y="3085749"/>
          <a:ext cx="417444" cy="417444"/>
        </a:xfrm>
        <a:prstGeom prst="mathPlus">
          <a:avLst/>
        </a:prstGeom>
        <a:solidFill>
          <a:schemeClr val="accent3">
            <a:hueOff val="-2303687"/>
            <a:satOff val="17068"/>
            <a:lumOff val="833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88265" y="3245380"/>
        <a:ext cx="306780" cy="98182"/>
      </dsp:txXfrm>
    </dsp:sp>
    <dsp:sp modelId="{010EF156-E62E-3646-A964-4A73C6441043}">
      <dsp:nvSpPr>
        <dsp:cNvPr id="0" name=""/>
        <dsp:cNvSpPr/>
      </dsp:nvSpPr>
      <dsp:spPr>
        <a:xfrm>
          <a:off x="1424399" y="3561636"/>
          <a:ext cx="1634512" cy="1266823"/>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Performance Feedback</a:t>
          </a:r>
        </a:p>
      </dsp:txBody>
      <dsp:txXfrm>
        <a:off x="1663768" y="3747158"/>
        <a:ext cx="1155774" cy="895779"/>
      </dsp:txXfrm>
    </dsp:sp>
    <dsp:sp modelId="{3359ED9D-44B4-F649-9D46-CE493B1F4177}">
      <dsp:nvSpPr>
        <dsp:cNvPr id="0" name=""/>
        <dsp:cNvSpPr/>
      </dsp:nvSpPr>
      <dsp:spPr>
        <a:xfrm>
          <a:off x="3166872" y="2280717"/>
          <a:ext cx="228875" cy="267740"/>
        </a:xfrm>
        <a:prstGeom prst="rightArrow">
          <a:avLst>
            <a:gd name="adj1" fmla="val 60000"/>
            <a:gd name="adj2" fmla="val 50000"/>
          </a:avLst>
        </a:prstGeom>
        <a:solidFill>
          <a:schemeClr val="accent3">
            <a:hueOff val="-4607374"/>
            <a:satOff val="34137"/>
            <a:lumOff val="166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66872" y="2334265"/>
        <a:ext cx="160213" cy="160644"/>
      </dsp:txXfrm>
    </dsp:sp>
    <dsp:sp modelId="{459980B2-E073-D445-9CE7-073DFED96CFB}">
      <dsp:nvSpPr>
        <dsp:cNvPr id="0" name=""/>
        <dsp:cNvSpPr/>
      </dsp:nvSpPr>
      <dsp:spPr>
        <a:xfrm>
          <a:off x="3490751" y="1514475"/>
          <a:ext cx="2171447" cy="1800224"/>
        </a:xfrm>
        <a:prstGeom prst="ellipse">
          <a:avLst/>
        </a:prstGeom>
        <a:solidFill>
          <a:schemeClr val="accent3">
            <a:hueOff val="-4607374"/>
            <a:satOff val="34137"/>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a:t>Desired Outcomes</a:t>
          </a:r>
        </a:p>
      </dsp:txBody>
      <dsp:txXfrm>
        <a:off x="3808752" y="1778112"/>
        <a:ext cx="1535445" cy="12729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B6640-ED4F-A74C-BC90-D611773AB19D}">
      <dsp:nvSpPr>
        <dsp:cNvPr id="0" name=""/>
        <dsp:cNvSpPr/>
      </dsp:nvSpPr>
      <dsp:spPr>
        <a:xfrm>
          <a:off x="1463498" y="716"/>
          <a:ext cx="1556314" cy="127935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Explicit Training</a:t>
          </a:r>
        </a:p>
      </dsp:txBody>
      <dsp:txXfrm>
        <a:off x="1691415" y="188073"/>
        <a:ext cx="1100480" cy="904639"/>
      </dsp:txXfrm>
    </dsp:sp>
    <dsp:sp modelId="{CCC59B5E-4489-9F40-8EEC-6A162461EAA4}">
      <dsp:nvSpPr>
        <dsp:cNvPr id="0" name=""/>
        <dsp:cNvSpPr/>
      </dsp:nvSpPr>
      <dsp:spPr>
        <a:xfrm>
          <a:off x="2032933" y="1338512"/>
          <a:ext cx="417444" cy="417444"/>
        </a:xfrm>
        <a:prstGeom prst="mathPlus">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rtl="0">
            <a:lnSpc>
              <a:spcPct val="90000"/>
            </a:lnSpc>
            <a:spcBef>
              <a:spcPct val="0"/>
            </a:spcBef>
            <a:spcAft>
              <a:spcPct val="35000"/>
            </a:spcAft>
            <a:buNone/>
          </a:pPr>
          <a:endParaRPr lang="en-US" sz="700" kern="1200"/>
        </a:p>
      </dsp:txBody>
      <dsp:txXfrm>
        <a:off x="2088265" y="1498143"/>
        <a:ext cx="306780" cy="98182"/>
      </dsp:txXfrm>
    </dsp:sp>
    <dsp:sp modelId="{B024897B-BD1E-8E4D-97ED-E6D203643015}">
      <dsp:nvSpPr>
        <dsp:cNvPr id="0" name=""/>
        <dsp:cNvSpPr/>
      </dsp:nvSpPr>
      <dsp:spPr>
        <a:xfrm>
          <a:off x="1426878" y="1814399"/>
          <a:ext cx="1629554" cy="1212907"/>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Coaching &amp; Prompting</a:t>
          </a:r>
        </a:p>
      </dsp:txBody>
      <dsp:txXfrm>
        <a:off x="1665521" y="1992025"/>
        <a:ext cx="1152268" cy="857655"/>
      </dsp:txXfrm>
    </dsp:sp>
    <dsp:sp modelId="{29FB2C46-9A08-E244-947D-D771B62AC9F6}">
      <dsp:nvSpPr>
        <dsp:cNvPr id="0" name=""/>
        <dsp:cNvSpPr/>
      </dsp:nvSpPr>
      <dsp:spPr>
        <a:xfrm>
          <a:off x="2032933" y="3085749"/>
          <a:ext cx="417444" cy="417444"/>
        </a:xfrm>
        <a:prstGeom prst="mathPlus">
          <a:avLst/>
        </a:prstGeom>
        <a:solidFill>
          <a:schemeClr val="accent3">
            <a:hueOff val="-2303687"/>
            <a:satOff val="17068"/>
            <a:lumOff val="833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88265" y="3245380"/>
        <a:ext cx="306780" cy="98182"/>
      </dsp:txXfrm>
    </dsp:sp>
    <dsp:sp modelId="{010EF156-E62E-3646-A964-4A73C6441043}">
      <dsp:nvSpPr>
        <dsp:cNvPr id="0" name=""/>
        <dsp:cNvSpPr/>
      </dsp:nvSpPr>
      <dsp:spPr>
        <a:xfrm>
          <a:off x="1424399" y="3561636"/>
          <a:ext cx="1634512" cy="1266823"/>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Performance Feedback</a:t>
          </a:r>
        </a:p>
      </dsp:txBody>
      <dsp:txXfrm>
        <a:off x="1663768" y="3747158"/>
        <a:ext cx="1155774" cy="895779"/>
      </dsp:txXfrm>
    </dsp:sp>
    <dsp:sp modelId="{3359ED9D-44B4-F649-9D46-CE493B1F4177}">
      <dsp:nvSpPr>
        <dsp:cNvPr id="0" name=""/>
        <dsp:cNvSpPr/>
      </dsp:nvSpPr>
      <dsp:spPr>
        <a:xfrm>
          <a:off x="3166872" y="2280717"/>
          <a:ext cx="228875" cy="267740"/>
        </a:xfrm>
        <a:prstGeom prst="rightArrow">
          <a:avLst>
            <a:gd name="adj1" fmla="val 60000"/>
            <a:gd name="adj2" fmla="val 50000"/>
          </a:avLst>
        </a:prstGeom>
        <a:solidFill>
          <a:schemeClr val="accent3">
            <a:hueOff val="-4607374"/>
            <a:satOff val="34137"/>
            <a:lumOff val="166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66872" y="2334265"/>
        <a:ext cx="160213" cy="160644"/>
      </dsp:txXfrm>
    </dsp:sp>
    <dsp:sp modelId="{459980B2-E073-D445-9CE7-073DFED96CFB}">
      <dsp:nvSpPr>
        <dsp:cNvPr id="0" name=""/>
        <dsp:cNvSpPr/>
      </dsp:nvSpPr>
      <dsp:spPr>
        <a:xfrm>
          <a:off x="3490751" y="1514475"/>
          <a:ext cx="2171447" cy="1800224"/>
        </a:xfrm>
        <a:prstGeom prst="ellipse">
          <a:avLst/>
        </a:prstGeom>
        <a:solidFill>
          <a:schemeClr val="accent3">
            <a:hueOff val="-4607374"/>
            <a:satOff val="34137"/>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a:t>Desired Outcomes</a:t>
          </a:r>
        </a:p>
      </dsp:txBody>
      <dsp:txXfrm>
        <a:off x="3808752" y="1778112"/>
        <a:ext cx="1535445" cy="12729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B6640-ED4F-A74C-BC90-D611773AB19D}">
      <dsp:nvSpPr>
        <dsp:cNvPr id="0" name=""/>
        <dsp:cNvSpPr/>
      </dsp:nvSpPr>
      <dsp:spPr>
        <a:xfrm>
          <a:off x="1463498" y="716"/>
          <a:ext cx="1556314" cy="127935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Explicit Training</a:t>
          </a:r>
        </a:p>
      </dsp:txBody>
      <dsp:txXfrm>
        <a:off x="1691415" y="188073"/>
        <a:ext cx="1100480" cy="904639"/>
      </dsp:txXfrm>
    </dsp:sp>
    <dsp:sp modelId="{CCC59B5E-4489-9F40-8EEC-6A162461EAA4}">
      <dsp:nvSpPr>
        <dsp:cNvPr id="0" name=""/>
        <dsp:cNvSpPr/>
      </dsp:nvSpPr>
      <dsp:spPr>
        <a:xfrm>
          <a:off x="2032933" y="1338512"/>
          <a:ext cx="417444" cy="417444"/>
        </a:xfrm>
        <a:prstGeom prst="mathPlus">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rtl="0">
            <a:lnSpc>
              <a:spcPct val="90000"/>
            </a:lnSpc>
            <a:spcBef>
              <a:spcPct val="0"/>
            </a:spcBef>
            <a:spcAft>
              <a:spcPct val="35000"/>
            </a:spcAft>
            <a:buNone/>
          </a:pPr>
          <a:endParaRPr lang="en-US" sz="700" kern="1200"/>
        </a:p>
      </dsp:txBody>
      <dsp:txXfrm>
        <a:off x="2088265" y="1498143"/>
        <a:ext cx="306780" cy="98182"/>
      </dsp:txXfrm>
    </dsp:sp>
    <dsp:sp modelId="{B024897B-BD1E-8E4D-97ED-E6D203643015}">
      <dsp:nvSpPr>
        <dsp:cNvPr id="0" name=""/>
        <dsp:cNvSpPr/>
      </dsp:nvSpPr>
      <dsp:spPr>
        <a:xfrm>
          <a:off x="1426878" y="1814399"/>
          <a:ext cx="1629554" cy="1212907"/>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Coaching &amp; Prompting</a:t>
          </a:r>
        </a:p>
      </dsp:txBody>
      <dsp:txXfrm>
        <a:off x="1665521" y="1992025"/>
        <a:ext cx="1152268" cy="857655"/>
      </dsp:txXfrm>
    </dsp:sp>
    <dsp:sp modelId="{29FB2C46-9A08-E244-947D-D771B62AC9F6}">
      <dsp:nvSpPr>
        <dsp:cNvPr id="0" name=""/>
        <dsp:cNvSpPr/>
      </dsp:nvSpPr>
      <dsp:spPr>
        <a:xfrm>
          <a:off x="2032933" y="3085749"/>
          <a:ext cx="417444" cy="417444"/>
        </a:xfrm>
        <a:prstGeom prst="mathPlus">
          <a:avLst/>
        </a:prstGeom>
        <a:solidFill>
          <a:schemeClr val="accent3">
            <a:hueOff val="-2303687"/>
            <a:satOff val="17068"/>
            <a:lumOff val="833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88265" y="3245380"/>
        <a:ext cx="306780" cy="98182"/>
      </dsp:txXfrm>
    </dsp:sp>
    <dsp:sp modelId="{010EF156-E62E-3646-A964-4A73C6441043}">
      <dsp:nvSpPr>
        <dsp:cNvPr id="0" name=""/>
        <dsp:cNvSpPr/>
      </dsp:nvSpPr>
      <dsp:spPr>
        <a:xfrm>
          <a:off x="1424399" y="3561636"/>
          <a:ext cx="1634512" cy="1266823"/>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Performance Feedback</a:t>
          </a:r>
        </a:p>
      </dsp:txBody>
      <dsp:txXfrm>
        <a:off x="1663768" y="3747158"/>
        <a:ext cx="1155774" cy="895779"/>
      </dsp:txXfrm>
    </dsp:sp>
    <dsp:sp modelId="{3359ED9D-44B4-F649-9D46-CE493B1F4177}">
      <dsp:nvSpPr>
        <dsp:cNvPr id="0" name=""/>
        <dsp:cNvSpPr/>
      </dsp:nvSpPr>
      <dsp:spPr>
        <a:xfrm>
          <a:off x="3166872" y="2280717"/>
          <a:ext cx="228875" cy="267740"/>
        </a:xfrm>
        <a:prstGeom prst="rightArrow">
          <a:avLst>
            <a:gd name="adj1" fmla="val 60000"/>
            <a:gd name="adj2" fmla="val 50000"/>
          </a:avLst>
        </a:prstGeom>
        <a:solidFill>
          <a:schemeClr val="accent3">
            <a:hueOff val="-4607374"/>
            <a:satOff val="34137"/>
            <a:lumOff val="166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66872" y="2334265"/>
        <a:ext cx="160213" cy="160644"/>
      </dsp:txXfrm>
    </dsp:sp>
    <dsp:sp modelId="{459980B2-E073-D445-9CE7-073DFED96CFB}">
      <dsp:nvSpPr>
        <dsp:cNvPr id="0" name=""/>
        <dsp:cNvSpPr/>
      </dsp:nvSpPr>
      <dsp:spPr>
        <a:xfrm>
          <a:off x="3490751" y="1514475"/>
          <a:ext cx="2171447" cy="1800224"/>
        </a:xfrm>
        <a:prstGeom prst="ellipse">
          <a:avLst/>
        </a:prstGeom>
        <a:solidFill>
          <a:schemeClr val="accent3">
            <a:hueOff val="-4607374"/>
            <a:satOff val="34137"/>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a:t>Desired Outcomes</a:t>
          </a:r>
        </a:p>
      </dsp:txBody>
      <dsp:txXfrm>
        <a:off x="3808752" y="1778112"/>
        <a:ext cx="1535445" cy="12729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B6640-ED4F-A74C-BC90-D611773AB19D}">
      <dsp:nvSpPr>
        <dsp:cNvPr id="0" name=""/>
        <dsp:cNvSpPr/>
      </dsp:nvSpPr>
      <dsp:spPr>
        <a:xfrm>
          <a:off x="1463498" y="716"/>
          <a:ext cx="1556314" cy="127935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Explicit Training</a:t>
          </a:r>
        </a:p>
      </dsp:txBody>
      <dsp:txXfrm>
        <a:off x="1691415" y="188073"/>
        <a:ext cx="1100480" cy="904639"/>
      </dsp:txXfrm>
    </dsp:sp>
    <dsp:sp modelId="{CCC59B5E-4489-9F40-8EEC-6A162461EAA4}">
      <dsp:nvSpPr>
        <dsp:cNvPr id="0" name=""/>
        <dsp:cNvSpPr/>
      </dsp:nvSpPr>
      <dsp:spPr>
        <a:xfrm>
          <a:off x="2032933" y="1338512"/>
          <a:ext cx="417444" cy="417444"/>
        </a:xfrm>
        <a:prstGeom prst="mathPlus">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rtl="0">
            <a:lnSpc>
              <a:spcPct val="90000"/>
            </a:lnSpc>
            <a:spcBef>
              <a:spcPct val="0"/>
            </a:spcBef>
            <a:spcAft>
              <a:spcPct val="35000"/>
            </a:spcAft>
            <a:buNone/>
          </a:pPr>
          <a:endParaRPr lang="en-US" sz="700" kern="1200"/>
        </a:p>
      </dsp:txBody>
      <dsp:txXfrm>
        <a:off x="2088265" y="1498143"/>
        <a:ext cx="306780" cy="98182"/>
      </dsp:txXfrm>
    </dsp:sp>
    <dsp:sp modelId="{B024897B-BD1E-8E4D-97ED-E6D203643015}">
      <dsp:nvSpPr>
        <dsp:cNvPr id="0" name=""/>
        <dsp:cNvSpPr/>
      </dsp:nvSpPr>
      <dsp:spPr>
        <a:xfrm>
          <a:off x="1426878" y="1814399"/>
          <a:ext cx="1629554" cy="1212907"/>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Coaching &amp; Prompting</a:t>
          </a:r>
        </a:p>
      </dsp:txBody>
      <dsp:txXfrm>
        <a:off x="1665521" y="1992025"/>
        <a:ext cx="1152268" cy="857655"/>
      </dsp:txXfrm>
    </dsp:sp>
    <dsp:sp modelId="{29FB2C46-9A08-E244-947D-D771B62AC9F6}">
      <dsp:nvSpPr>
        <dsp:cNvPr id="0" name=""/>
        <dsp:cNvSpPr/>
      </dsp:nvSpPr>
      <dsp:spPr>
        <a:xfrm>
          <a:off x="2032933" y="3085749"/>
          <a:ext cx="417444" cy="417444"/>
        </a:xfrm>
        <a:prstGeom prst="mathPlus">
          <a:avLst/>
        </a:prstGeom>
        <a:solidFill>
          <a:schemeClr val="accent3">
            <a:hueOff val="-2303687"/>
            <a:satOff val="17068"/>
            <a:lumOff val="833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88265" y="3245380"/>
        <a:ext cx="306780" cy="98182"/>
      </dsp:txXfrm>
    </dsp:sp>
    <dsp:sp modelId="{010EF156-E62E-3646-A964-4A73C6441043}">
      <dsp:nvSpPr>
        <dsp:cNvPr id="0" name=""/>
        <dsp:cNvSpPr/>
      </dsp:nvSpPr>
      <dsp:spPr>
        <a:xfrm>
          <a:off x="1424399" y="3561636"/>
          <a:ext cx="1634512" cy="1266823"/>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Performance Feedback</a:t>
          </a:r>
        </a:p>
      </dsp:txBody>
      <dsp:txXfrm>
        <a:off x="1663768" y="3747158"/>
        <a:ext cx="1155774" cy="895779"/>
      </dsp:txXfrm>
    </dsp:sp>
    <dsp:sp modelId="{3359ED9D-44B4-F649-9D46-CE493B1F4177}">
      <dsp:nvSpPr>
        <dsp:cNvPr id="0" name=""/>
        <dsp:cNvSpPr/>
      </dsp:nvSpPr>
      <dsp:spPr>
        <a:xfrm>
          <a:off x="3166872" y="2280717"/>
          <a:ext cx="228875" cy="267740"/>
        </a:xfrm>
        <a:prstGeom prst="rightArrow">
          <a:avLst>
            <a:gd name="adj1" fmla="val 60000"/>
            <a:gd name="adj2" fmla="val 50000"/>
          </a:avLst>
        </a:prstGeom>
        <a:solidFill>
          <a:schemeClr val="accent3">
            <a:hueOff val="-4607374"/>
            <a:satOff val="34137"/>
            <a:lumOff val="166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66872" y="2334265"/>
        <a:ext cx="160213" cy="160644"/>
      </dsp:txXfrm>
    </dsp:sp>
    <dsp:sp modelId="{459980B2-E073-D445-9CE7-073DFED96CFB}">
      <dsp:nvSpPr>
        <dsp:cNvPr id="0" name=""/>
        <dsp:cNvSpPr/>
      </dsp:nvSpPr>
      <dsp:spPr>
        <a:xfrm>
          <a:off x="3490751" y="1514475"/>
          <a:ext cx="2171447" cy="1800224"/>
        </a:xfrm>
        <a:prstGeom prst="ellipse">
          <a:avLst/>
        </a:prstGeom>
        <a:solidFill>
          <a:schemeClr val="accent3">
            <a:hueOff val="-4607374"/>
            <a:satOff val="34137"/>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a:t>Desired Outcomes</a:t>
          </a:r>
        </a:p>
      </dsp:txBody>
      <dsp:txXfrm>
        <a:off x="3808752" y="1778112"/>
        <a:ext cx="1535445" cy="12729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conn.co1.qualtrics.com/jfe/form/SV_4U9QPw9ASvLr83z"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rive.google.com/file/d/16YVFg7Ro02IPP8KFZ8odN5J0x1Zll7dg/view"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epbis.org/wp-content/uploads/2021/04/PBIS-Year-1-Rollout-Checklist-1.docx"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 NOTE: Once you welcome participants and share that they’ll start with some team action planning, send them into breakout rooms by school. Plan to close the breakout rooms at XX:10 so you have time to get through content. You may want to broadcast a 5 and/or 2 minute warning.</a:t>
            </a:r>
          </a:p>
          <a:p>
            <a:endParaRPr lang="en-US" dirty="0"/>
          </a:p>
          <a:p>
            <a:pPr marL="158750" indent="0">
              <a:buNone/>
            </a:pPr>
            <a:r>
              <a:rPr lang="en-US" dirty="0"/>
              <a:t>TRAINERS -</a:t>
            </a:r>
          </a:p>
          <a:p>
            <a:pPr marL="158750" indent="0">
              <a:buNone/>
            </a:pPr>
            <a:r>
              <a:rPr lang="en-US" dirty="0"/>
              <a:t>Put respective link to evaluation (below) in the chat:</a:t>
            </a:r>
          </a:p>
          <a:p>
            <a:pPr marL="158750" indent="0">
              <a:buNone/>
            </a:pPr>
            <a:endParaRPr lang="en-US" dirty="0"/>
          </a:p>
          <a:p>
            <a:pPr marL="158750" indent="0">
              <a:buNone/>
            </a:pPr>
            <a:r>
              <a:rPr lang="en-US" sz="1100" b="0" i="0" u="none" strike="noStrike" dirty="0">
                <a:solidFill>
                  <a:srgbClr val="000000"/>
                </a:solidFill>
                <a:effectLst/>
                <a:latin typeface="Calibri" panose="020F0502020204030204" pitchFamily="34" charset="0"/>
              </a:rPr>
              <a:t>Cohort 7A</a:t>
            </a:r>
            <a:r>
              <a:rPr lang="en-US" dirty="0"/>
              <a:t> </a:t>
            </a:r>
            <a:r>
              <a:rPr lang="en-US" sz="1100" b="0" i="0" u="none" strike="noStrike" dirty="0">
                <a:solidFill>
                  <a:srgbClr val="000000"/>
                </a:solidFill>
                <a:effectLst/>
                <a:latin typeface="Calibri" panose="020F0502020204030204" pitchFamily="34" charset="0"/>
              </a:rPr>
              <a:t>https://uconn.co1.qualtrics.com/</a:t>
            </a:r>
            <a:r>
              <a:rPr lang="en-US" sz="1100" b="0" i="0" u="none" strike="noStrike" dirty="0" err="1">
                <a:solidFill>
                  <a:srgbClr val="000000"/>
                </a:solidFill>
                <a:effectLst/>
                <a:latin typeface="Calibri" panose="020F0502020204030204" pitchFamily="34" charset="0"/>
              </a:rPr>
              <a:t>jfe</a:t>
            </a:r>
            <a:r>
              <a:rPr lang="en-US" sz="1100" b="0" i="0" u="none" strike="noStrike" dirty="0">
                <a:solidFill>
                  <a:srgbClr val="000000"/>
                </a:solidFill>
                <a:effectLst/>
                <a:latin typeface="Calibri" panose="020F0502020204030204" pitchFamily="34" charset="0"/>
              </a:rPr>
              <a:t>/form/SV_br9K38s6jk7mxDg</a:t>
            </a:r>
          </a:p>
          <a:p>
            <a:pPr marL="158750" indent="0">
              <a:buNone/>
            </a:pPr>
            <a:r>
              <a:rPr lang="en-US" sz="1100" b="0" i="0" u="none" strike="noStrike" dirty="0">
                <a:solidFill>
                  <a:srgbClr val="000000"/>
                </a:solidFill>
                <a:effectLst/>
                <a:latin typeface="Calibri" panose="020F0502020204030204" pitchFamily="34" charset="0"/>
              </a:rPr>
              <a:t>Cohort 7B</a:t>
            </a:r>
            <a:r>
              <a:rPr lang="en-US" dirty="0"/>
              <a:t> </a:t>
            </a:r>
            <a:r>
              <a:rPr lang="en-US" sz="1100" b="0" i="0" u="none" strike="noStrike" dirty="0">
                <a:solidFill>
                  <a:srgbClr val="000000"/>
                </a:solidFill>
                <a:effectLst/>
                <a:latin typeface="Calibri" panose="020F0502020204030204" pitchFamily="34" charset="0"/>
              </a:rPr>
              <a:t>https://uconn.co1.qualtrics.com/</a:t>
            </a:r>
            <a:r>
              <a:rPr lang="en-US" sz="1100" b="0" i="0" u="none" strike="noStrike" dirty="0" err="1">
                <a:solidFill>
                  <a:srgbClr val="000000"/>
                </a:solidFill>
                <a:effectLst/>
                <a:latin typeface="Calibri" panose="020F0502020204030204" pitchFamily="34" charset="0"/>
              </a:rPr>
              <a:t>jfe</a:t>
            </a:r>
            <a:r>
              <a:rPr lang="en-US" sz="1100" b="0" i="0" u="none" strike="noStrike" dirty="0">
                <a:solidFill>
                  <a:srgbClr val="000000"/>
                </a:solidFill>
                <a:effectLst/>
                <a:latin typeface="Calibri" panose="020F0502020204030204" pitchFamily="34" charset="0"/>
              </a:rPr>
              <a:t>/form/SV_cvAwhNsB3mk2g4u</a:t>
            </a:r>
          </a:p>
          <a:p>
            <a:pPr marL="158750" indent="0">
              <a:buNone/>
            </a:pPr>
            <a:r>
              <a:rPr lang="en-US" sz="1100" b="0" i="0" u="none" strike="noStrike" dirty="0">
                <a:solidFill>
                  <a:srgbClr val="000000"/>
                </a:solidFill>
                <a:effectLst/>
                <a:latin typeface="Calibri" panose="020F0502020204030204" pitchFamily="34" charset="0"/>
              </a:rPr>
              <a:t>Cohort 7C</a:t>
            </a:r>
            <a:r>
              <a:rPr lang="en-US" dirty="0"/>
              <a:t> </a:t>
            </a:r>
            <a:r>
              <a:rPr lang="en-US" sz="1100" b="0" i="0" u="none" strike="noStrike" dirty="0">
                <a:solidFill>
                  <a:srgbClr val="000000"/>
                </a:solidFill>
                <a:effectLst/>
                <a:latin typeface="Calibri" panose="020F0502020204030204" pitchFamily="34" charset="0"/>
              </a:rPr>
              <a:t>https://uconn.co1.qualtrics.com/</a:t>
            </a:r>
            <a:r>
              <a:rPr lang="en-US" sz="1100" b="0" i="0" u="none" strike="noStrike" dirty="0" err="1">
                <a:solidFill>
                  <a:srgbClr val="000000"/>
                </a:solidFill>
                <a:effectLst/>
                <a:latin typeface="Calibri" panose="020F0502020204030204" pitchFamily="34" charset="0"/>
              </a:rPr>
              <a:t>jfe</a:t>
            </a:r>
            <a:r>
              <a:rPr lang="en-US" sz="1100" b="0" i="0" u="none" strike="noStrike" dirty="0">
                <a:solidFill>
                  <a:srgbClr val="000000"/>
                </a:solidFill>
                <a:effectLst/>
                <a:latin typeface="Calibri" panose="020F0502020204030204" pitchFamily="34" charset="0"/>
              </a:rPr>
              <a:t>/form/SV_b9NDyRgmAXaEOKq</a:t>
            </a:r>
            <a:r>
              <a:rPr lang="en-US" dirty="0"/>
              <a:t> </a:t>
            </a:r>
          </a:p>
          <a:p>
            <a:endParaRPr lang="en-US" dirty="0"/>
          </a:p>
        </p:txBody>
      </p:sp>
    </p:spTree>
    <p:extLst>
      <p:ext uri="{BB962C8B-B14F-4D97-AF65-F5344CB8AC3E}">
        <p14:creationId xmlns:p14="http://schemas.microsoft.com/office/powerpoint/2010/main" val="1201160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a:t>Research results suggest support for a few key family engagement approaches.</a:t>
            </a:r>
          </a:p>
          <a:p>
            <a:pPr marL="228600" indent="-228600">
              <a:buAutoNum type="arabicPeriod"/>
            </a:pPr>
            <a:endParaRPr lang="en-US"/>
          </a:p>
          <a:p>
            <a:pPr marL="228600" indent="-228600">
              <a:buAutoNum type="arabicPeriod"/>
            </a:pPr>
            <a:r>
              <a:rPr lang="en-US"/>
              <a:t>One of the first things to focus on is creating support for family engagement at the district and school level. It is important to clarify the district’s approach to family engagement with role definitions for schools and families.</a:t>
            </a:r>
          </a:p>
          <a:p>
            <a:pPr marL="228600" indent="-228600">
              <a:buAutoNum type="arabicPeriod"/>
            </a:pPr>
            <a:endParaRPr lang="en-US"/>
          </a:p>
          <a:p>
            <a:pPr marL="228600" indent="-228600">
              <a:buAutoNum type="arabicPeriod"/>
            </a:pPr>
            <a:r>
              <a:rPr lang="en-US"/>
              <a:t>In addition, evidence indicates families typically wait for schools to contact them about working together. Thus, it is important for schools to reach out proactively to families to initiate a collaborative relationship. Such an approach is also an opportunity to establish communication pathways. Common approaches to communication include sending material or notices home to families (e.g., approval for a field trip) rather that establish communication systems that support multidirectional communication, or communication that can initiate from families or schools and flow easily back-and-forth.</a:t>
            </a:r>
          </a:p>
          <a:p>
            <a:pPr marL="228600" indent="-228600">
              <a:buAutoNum type="arabicPeriod"/>
            </a:pPr>
            <a:endParaRPr lang="en-US"/>
          </a:p>
          <a:p>
            <a:pPr marL="228600" indent="-228600">
              <a:buAutoNum type="arabicPeriod"/>
            </a:pPr>
            <a:r>
              <a:rPr lang="en-US"/>
              <a:t>We know that families differ with regard to their beliefs about education, expectations for schooling, and availability and motivation to collaborate. Thus, family engagement systems support activities and practices that provide a range of opportunities and experiences for families to collaborate. Logistically, this can include holding school events at community centers that may be easier for families to attend. It also means holding events at different times over months and years. Although such approaches require an investment in educator time, they reflect a commitment to working with all families in the school community.</a:t>
            </a:r>
          </a:p>
          <a:p>
            <a:pPr marL="228600" indent="-228600">
              <a:buAutoNum type="arabicPeriod"/>
            </a:pPr>
            <a:endParaRPr lang="en-US"/>
          </a:p>
          <a:p>
            <a:pPr marL="228600" indent="-228600">
              <a:buAutoNum type="arabicPeriod"/>
            </a:pPr>
            <a:r>
              <a:rPr lang="en-US"/>
              <a:t>Finally, collaborating with families is often viewed as something extra or an add-on that requires an investment in resources without an associated tangible benefit for students. However, the most efficient and effective support for students is their family. By organizing systems to support families use of evidence-based approaches at home with their children and through coordinating home and school supports, we can actually positively influence child development and promote academic, behavior, and life success.</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47541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a:t>The family-school practices survey was designed for school teams to use as a self-assessment and action planning tool. </a:t>
            </a:r>
          </a:p>
          <a:p>
            <a:pPr marL="228600" indent="-228600">
              <a:buAutoNum type="arabicPeriod"/>
            </a:pPr>
            <a:r>
              <a:rPr lang="en-US"/>
              <a:t>The tool allows school teams to rate implementation of school approaches to engaging families in PBIS across several dimensions</a:t>
            </a:r>
          </a:p>
          <a:p>
            <a:pPr marL="228600" indent="-228600">
              <a:buAutoNum type="arabicPeriod"/>
            </a:pPr>
            <a:r>
              <a:rPr lang="en-US"/>
              <a:t>Dimensions on the tool include</a:t>
            </a:r>
          </a:p>
          <a:p>
            <a:pPr marL="685800" lvl="1" indent="-228600">
              <a:buAutoNum type="arabicPeriod"/>
            </a:pPr>
            <a:r>
              <a:rPr lang="en-US"/>
              <a:t>Systems-level problem solving, which assesses team activities to promote family engagement</a:t>
            </a:r>
          </a:p>
          <a:p>
            <a:pPr marL="685800" lvl="1" indent="-228600">
              <a:buAutoNum type="arabicPeriod"/>
            </a:pPr>
            <a:r>
              <a:rPr lang="en-US"/>
              <a:t>Data-based decision making</a:t>
            </a:r>
          </a:p>
          <a:p>
            <a:pPr marL="685800" lvl="1" indent="-228600">
              <a:buAutoNum type="arabicPeriod"/>
            </a:pPr>
            <a:r>
              <a:rPr lang="en-US"/>
              <a:t>School-home communication about PBIS</a:t>
            </a:r>
          </a:p>
          <a:p>
            <a:pPr marL="685800" lvl="1" indent="-228600">
              <a:buAutoNum type="arabicPeriod"/>
            </a:pPr>
            <a:r>
              <a:rPr lang="en-US"/>
              <a:t>Resources to support family engagement, and</a:t>
            </a:r>
          </a:p>
          <a:p>
            <a:pPr marL="685800" lvl="1" indent="-228600">
              <a:buAutoNum type="arabicPeriod"/>
            </a:pPr>
            <a:r>
              <a:rPr lang="en-US"/>
              <a:t>PBIS practices at home and school</a:t>
            </a:r>
          </a:p>
          <a:p>
            <a:pPr marL="228600" lvl="0" indent="-228600">
              <a:buAutoNum type="arabicPeriod"/>
            </a:pPr>
            <a:r>
              <a:rPr lang="en-US"/>
              <a:t>Take a few minutes to complete the self-assessment, identify areas of strength and need, and complete the action plan at the end of the tool to target areas of need that build on strengths</a:t>
            </a:r>
          </a:p>
          <a:p>
            <a:pPr marL="228600" lvl="0" indent="-228600">
              <a:buAutoNum type="arabicPeriod"/>
            </a:pPr>
            <a:endParaRPr lang="en-US"/>
          </a:p>
          <a:p>
            <a:pPr marL="228600" lvl="0" indent="-228600">
              <a:buAutoNum type="arabicPeriod"/>
            </a:pPr>
            <a:r>
              <a:rPr lang="en-US"/>
              <a:t>Link to assessment: </a:t>
            </a:r>
            <a:r>
              <a:rPr lang="en-US" sz="1200" b="0" i="0" u="none" strike="noStrike" kern="1200">
                <a:solidFill>
                  <a:schemeClr val="tx1"/>
                </a:solidFill>
                <a:effectLst/>
                <a:latin typeface="Arial" pitchFamily="-108" charset="0"/>
                <a:ea typeface="ＭＳ Ｐゴシック" pitchFamily="-65" charset="-128"/>
                <a:cs typeface="ＭＳ Ｐゴシック" pitchFamily="-65" charset="-128"/>
                <a:hlinkClick r:id="rId3"/>
              </a:rPr>
              <a:t>https://uconn.co1.qualtrics.com/jfe/form/SV_4U9QPw9ASvLr83z</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779065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20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Teams already have many of the key systems features in place to support staff implementation of PBIS. We will focus more today on achieving staff buy-in. We will cover embedding professional development next month.</a:t>
            </a:r>
          </a:p>
          <a:p>
            <a:endParaRPr lang="en-US"/>
          </a:p>
          <a:p>
            <a:r>
              <a:rPr lang="en-US"/>
              <a:t>TRAINER NOTE: These systems features were introduced in November, with a focus on team-based implementation and action planning. Staff recognition was discussed in February.</a:t>
            </a:r>
          </a:p>
        </p:txBody>
      </p:sp>
    </p:spTree>
    <p:extLst>
      <p:ext uri="{BB962C8B-B14F-4D97-AF65-F5344CB8AC3E}">
        <p14:creationId xmlns:p14="http://schemas.microsoft.com/office/powerpoint/2010/main" val="11895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9437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itchFamily="-83" charset="0"/>
                <a:ea typeface="ＭＳ Ｐゴシック" pitchFamily="-108" charset="-128"/>
                <a:cs typeface="ＭＳ Ｐゴシック" pitchFamily="-108" charset="-128"/>
              </a:rPr>
              <a:t>Good sequence on staff acknowledgements…..important one for teams to 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37985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Southbridge Academy Staff Training PD: </a:t>
            </a:r>
            <a:r>
              <a:rPr lang="en-US" dirty="0">
                <a:hlinkClick r:id="rId3"/>
              </a:rPr>
              <a:t>https://drive.google.com/file/d/16YVFg7Ro02IPP8KFZ8odN5J0x1Zll7dg/view</a:t>
            </a:r>
            <a:r>
              <a:rPr lang="en-US" dirty="0"/>
              <a:t> </a:t>
            </a:r>
            <a:endParaRPr lang="en-US" dirty="0">
              <a:latin typeface="Calibri"/>
              <a:cs typeface="Calibri"/>
            </a:endParaRPr>
          </a:p>
        </p:txBody>
      </p:sp>
    </p:spTree>
    <p:extLst>
      <p:ext uri="{BB962C8B-B14F-4D97-AF65-F5344CB8AC3E}">
        <p14:creationId xmlns:p14="http://schemas.microsoft.com/office/powerpoint/2010/main" val="2925039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1154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200" kern="1200">
              <a:ea typeface="ＭＳ Ｐゴシック"/>
            </a:endParaRPr>
          </a:p>
        </p:txBody>
      </p:sp>
    </p:spTree>
    <p:extLst>
      <p:ext uri="{BB962C8B-B14F-4D97-AF65-F5344CB8AC3E}">
        <p14:creationId xmlns:p14="http://schemas.microsoft.com/office/powerpoint/2010/main" val="1457758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10:10</a:t>
            </a:r>
          </a:p>
        </p:txBody>
      </p:sp>
    </p:spTree>
    <p:extLst>
      <p:ext uri="{BB962C8B-B14F-4D97-AF65-F5344CB8AC3E}">
        <p14:creationId xmlns:p14="http://schemas.microsoft.com/office/powerpoint/2010/main" val="1157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TRAINERS: Use this a lead into the next slide and refresher on getting started steps. Keep it quick with very brief descriptions/examples for each step</a:t>
            </a:r>
          </a:p>
        </p:txBody>
      </p:sp>
    </p:spTree>
    <p:extLst>
      <p:ext uri="{BB962C8B-B14F-4D97-AF65-F5344CB8AC3E}">
        <p14:creationId xmlns:p14="http://schemas.microsoft.com/office/powerpoint/2010/main" val="1552073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598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a:solidFill>
                  <a:srgbClr val="000000"/>
                </a:solidFill>
                <a:effectLst/>
                <a:latin typeface="Arial"/>
                <a:ea typeface="Arial"/>
                <a:cs typeface="Arial"/>
                <a:sym typeface="Arial"/>
              </a:rPr>
              <a:t>Find link to this document here: https://</a:t>
            </a:r>
            <a:r>
              <a:rPr lang="en-US" sz="1200" b="0" i="0" u="none" strike="noStrike" cap="none" err="1">
                <a:solidFill>
                  <a:srgbClr val="000000"/>
                </a:solidFill>
                <a:effectLst/>
                <a:latin typeface="Arial"/>
                <a:ea typeface="Arial"/>
                <a:cs typeface="Arial"/>
                <a:sym typeface="Arial"/>
              </a:rPr>
              <a:t>nepbis.org</a:t>
            </a:r>
            <a:r>
              <a:rPr lang="en-US" sz="1200" b="0" i="0" u="none" strike="noStrike" cap="none">
                <a:solidFill>
                  <a:srgbClr val="000000"/>
                </a:solidFill>
                <a:effectLst/>
                <a:latin typeface="Arial"/>
                <a:ea typeface="Arial"/>
                <a:cs typeface="Arial"/>
                <a:sym typeface="Arial"/>
              </a:rPr>
              <a:t>/wp-content/uploads/2021/04/PBIS-Year-1-Rollout-Checklist-1.docx</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670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470860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479206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807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Resource links</a:t>
            </a:r>
          </a:p>
          <a:p>
            <a:pPr marL="0" lvl="0" indent="0" algn="l" rtl="0">
              <a:spcBef>
                <a:spcPts val="0"/>
              </a:spcBef>
              <a:spcAft>
                <a:spcPts val="0"/>
              </a:spcAft>
              <a:buNone/>
            </a:pPr>
            <a:endParaRPr lang="en-US" dirty="0"/>
          </a:p>
          <a:p>
            <a:pPr marL="0" indent="0">
              <a:buNone/>
            </a:pPr>
            <a:r>
              <a:rPr lang="en-US" dirty="0"/>
              <a:t>PBIS Rollout Checklist: </a:t>
            </a:r>
            <a:r>
              <a:rPr lang="en-US" dirty="0">
                <a:hlinkClick r:id="rId3"/>
              </a:rPr>
              <a:t>https://nepbis.org/wp-content/uploads/2021/04/PBIS-Year-1-Rollout-Checklist-1.docx</a:t>
            </a:r>
          </a:p>
          <a:p>
            <a:pPr marL="0" indent="0">
              <a:buNone/>
            </a:pPr>
            <a:endParaRPr lang="en-US" dirty="0"/>
          </a:p>
        </p:txBody>
      </p:sp>
    </p:spTree>
    <p:extLst>
      <p:ext uri="{BB962C8B-B14F-4D97-AF65-F5344CB8AC3E}">
        <p14:creationId xmlns:p14="http://schemas.microsoft.com/office/powerpoint/2010/main" val="2187280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respective link to evaluation (below) in the chat:</a:t>
            </a:r>
          </a:p>
          <a:p>
            <a:pPr marL="158750" indent="0">
              <a:buNone/>
            </a:pPr>
            <a:endParaRPr lang="en-US" dirty="0"/>
          </a:p>
          <a:p>
            <a:pPr marL="158750" indent="0">
              <a:buNone/>
            </a:pPr>
            <a:r>
              <a:rPr lang="en-US" sz="1800" b="0" i="0" u="none" strike="noStrike" dirty="0">
                <a:solidFill>
                  <a:srgbClr val="000000"/>
                </a:solidFill>
                <a:effectLst/>
                <a:latin typeface="Calibri" panose="020F0502020204030204" pitchFamily="34" charset="0"/>
              </a:rPr>
              <a:t>Cohort 7A</a:t>
            </a:r>
            <a:r>
              <a:rPr lang="en-US" dirty="0"/>
              <a:t> </a:t>
            </a:r>
            <a:r>
              <a:rPr lang="en-US" sz="1800" b="0" i="0" u="none" strike="noStrike" dirty="0">
                <a:solidFill>
                  <a:srgbClr val="000000"/>
                </a:solidFill>
                <a:effectLst/>
                <a:latin typeface="Calibri" panose="020F0502020204030204" pitchFamily="34" charset="0"/>
              </a:rPr>
              <a:t>https://uconn.co1.qualtrics.com/jfe/form/SV_br9K38s6jk7mxDg</a:t>
            </a:r>
            <a:r>
              <a:rPr lang="en-US" dirty="0"/>
              <a:t> </a:t>
            </a:r>
            <a:r>
              <a:rPr lang="en-US" sz="1800" b="0" i="0" u="none" strike="noStrike" dirty="0">
                <a:solidFill>
                  <a:srgbClr val="000000"/>
                </a:solidFill>
                <a:effectLst/>
                <a:latin typeface="Calibri" panose="020F0502020204030204" pitchFamily="34" charset="0"/>
              </a:rPr>
              <a:t>Cohort 7B</a:t>
            </a:r>
            <a:r>
              <a:rPr lang="en-US" dirty="0"/>
              <a:t> </a:t>
            </a:r>
            <a:r>
              <a:rPr lang="en-US" sz="1800" b="0" i="0" u="none" strike="noStrike" dirty="0">
                <a:solidFill>
                  <a:srgbClr val="000000"/>
                </a:solidFill>
                <a:effectLst/>
                <a:latin typeface="Calibri" panose="020F0502020204030204" pitchFamily="34" charset="0"/>
              </a:rPr>
              <a:t>https://uconn.co1.qualtrics.com/jfe/form/SV_cvAwhNsB3mk2g4u</a:t>
            </a:r>
            <a:r>
              <a:rPr lang="en-US" dirty="0"/>
              <a:t> </a:t>
            </a:r>
            <a:r>
              <a:rPr lang="en-US" sz="1800" b="0" i="0" u="none" strike="noStrike" dirty="0">
                <a:solidFill>
                  <a:srgbClr val="000000"/>
                </a:solidFill>
                <a:effectLst/>
                <a:latin typeface="Calibri" panose="020F0502020204030204" pitchFamily="34" charset="0"/>
              </a:rPr>
              <a:t>Cohort 7C</a:t>
            </a:r>
            <a:r>
              <a:rPr lang="en-US" dirty="0"/>
              <a:t> </a:t>
            </a:r>
            <a:r>
              <a:rPr lang="en-US" sz="1800" b="0" i="0" u="none" strike="noStrike" dirty="0">
                <a:solidFill>
                  <a:srgbClr val="000000"/>
                </a:solidFill>
                <a:effectLst/>
                <a:latin typeface="Calibri" panose="020F0502020204030204" pitchFamily="34" charset="0"/>
              </a:rPr>
              <a:t>https://uconn.co1.qualtrics.com/jfe/form/SV_b9NDyRgmAXaEOKq</a:t>
            </a:r>
            <a:r>
              <a:rPr lang="en-US" dirty="0"/>
              <a:t> </a:t>
            </a:r>
          </a:p>
        </p:txBody>
      </p:sp>
    </p:spTree>
    <p:extLst>
      <p:ext uri="{BB962C8B-B14F-4D97-AF65-F5344CB8AC3E}">
        <p14:creationId xmlns:p14="http://schemas.microsoft.com/office/powerpoint/2010/main" val="293252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TRAINERS –</a:t>
            </a:r>
          </a:p>
          <a:p>
            <a:pPr marL="158750" indent="0">
              <a:buNone/>
            </a:pPr>
            <a:r>
              <a:rPr lang="en-US"/>
              <a:t>Post a link to the attendance survey (below) in the chat for those who do not use the QR code on the slide:</a:t>
            </a:r>
          </a:p>
          <a:p>
            <a:pPr marL="158750" indent="0">
              <a:buNone/>
            </a:pPr>
            <a:endParaRPr lang="en-US"/>
          </a:p>
          <a:p>
            <a:pPr marL="158750" indent="0">
              <a:buNone/>
            </a:pPr>
            <a:r>
              <a:rPr lang="en-US"/>
              <a:t>https://uconn.co1.qualtrics.com/jfe/form/SV_0iZuJ0aKCo5IkG9</a:t>
            </a:r>
          </a:p>
        </p:txBody>
      </p:sp>
    </p:spTree>
    <p:extLst>
      <p:ext uri="{BB962C8B-B14F-4D97-AF65-F5344CB8AC3E}">
        <p14:creationId xmlns:p14="http://schemas.microsoft.com/office/powerpoint/2010/main" val="203885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109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709c4a21f7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709c4a21f7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71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Trainer note: Please remind participants of Year 2 Syllabus access as well as the reminder email sign up link if they are not receiving reminder emails. Remind them of their Cohort Group (e.g. 6A)</a:t>
            </a:r>
          </a:p>
        </p:txBody>
      </p:sp>
    </p:spTree>
    <p:extLst>
      <p:ext uri="{BB962C8B-B14F-4D97-AF65-F5344CB8AC3E}">
        <p14:creationId xmlns:p14="http://schemas.microsoft.com/office/powerpoint/2010/main" val="212270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241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305563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67605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9044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0740959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5688031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878090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22119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9300090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872853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027130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318384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45299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17242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262486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00856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047584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7770170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7852914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2665489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624370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4135058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584B-8B86-E944-BE2C-DA943F92F8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77DC5-4980-8B42-9AB8-E0D41833C71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C9D24F-ACBD-634C-984A-C30FC5C2B9E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773B5-39B3-1240-90C6-49804DEC8EEE}"/>
              </a:ext>
            </a:extLst>
          </p:cNvPr>
          <p:cNvSpPr>
            <a:spLocks noGrp="1"/>
          </p:cNvSpPr>
          <p:nvPr>
            <p:ph type="dt" sz="half" idx="10"/>
          </p:nvPr>
        </p:nvSpPr>
        <p:spPr/>
        <p:txBody>
          <a:bodyPr/>
          <a:lstStyle/>
          <a:p>
            <a:fld id="{39314EBC-FD28-F242-9BED-3F16BA86474F}" type="datetimeFigureOut">
              <a:rPr lang="en-US" smtClean="0"/>
              <a:t>5/24/21</a:t>
            </a:fld>
            <a:endParaRPr lang="en-US"/>
          </a:p>
        </p:txBody>
      </p:sp>
      <p:sp>
        <p:nvSpPr>
          <p:cNvPr id="6" name="Footer Placeholder 5">
            <a:extLst>
              <a:ext uri="{FF2B5EF4-FFF2-40B4-BE49-F238E27FC236}">
                <a16:creationId xmlns:a16="http://schemas.microsoft.com/office/drawing/2014/main" id="{401839B3-7856-CB40-A5FC-547CD9988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8B7BD0-F82D-8B41-A80B-43FF34A501B9}"/>
              </a:ext>
            </a:extLst>
          </p:cNvPr>
          <p:cNvSpPr>
            <a:spLocks noGrp="1"/>
          </p:cNvSpPr>
          <p:nvPr>
            <p:ph type="sldNum" sz="quarter" idx="12"/>
          </p:nvPr>
        </p:nvSpPr>
        <p:spPr/>
        <p:txBody>
          <a:bodyPr/>
          <a:lstStyle/>
          <a:p>
            <a:fld id="{EEFB4EF7-F778-6749-A7A4-98503AEE0EE7}" type="slidenum">
              <a:rPr lang="en-US" smtClean="0"/>
              <a:t>‹#›</a:t>
            </a:fld>
            <a:endParaRPr lang="en-US"/>
          </a:p>
        </p:txBody>
      </p:sp>
    </p:spTree>
    <p:extLst>
      <p:ext uri="{BB962C8B-B14F-4D97-AF65-F5344CB8AC3E}">
        <p14:creationId xmlns:p14="http://schemas.microsoft.com/office/powerpoint/2010/main" val="23429309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F87C4-6B57-6C44-BF4A-1435EB8B3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92EB8D-C08A-2B4C-AB52-E9A63D6C4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5ACB8-E1E4-3746-9409-9970C683B218}"/>
              </a:ext>
            </a:extLst>
          </p:cNvPr>
          <p:cNvSpPr>
            <a:spLocks noGrp="1"/>
          </p:cNvSpPr>
          <p:nvPr>
            <p:ph type="dt" sz="half" idx="10"/>
          </p:nvPr>
        </p:nvSpPr>
        <p:spPr/>
        <p:txBody>
          <a:bodyPr/>
          <a:lstStyle/>
          <a:p>
            <a:fld id="{39314EBC-FD28-F242-9BED-3F16BA86474F}" type="datetimeFigureOut">
              <a:rPr lang="en-US" smtClean="0"/>
              <a:t>5/24/21</a:t>
            </a:fld>
            <a:endParaRPr lang="en-US"/>
          </a:p>
        </p:txBody>
      </p:sp>
      <p:sp>
        <p:nvSpPr>
          <p:cNvPr id="5" name="Footer Placeholder 4">
            <a:extLst>
              <a:ext uri="{FF2B5EF4-FFF2-40B4-BE49-F238E27FC236}">
                <a16:creationId xmlns:a16="http://schemas.microsoft.com/office/drawing/2014/main" id="{E99375E9-02EA-3546-8209-A1D35190A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CAC69-E18C-AE4B-A97C-83384D8DE465}"/>
              </a:ext>
            </a:extLst>
          </p:cNvPr>
          <p:cNvSpPr>
            <a:spLocks noGrp="1"/>
          </p:cNvSpPr>
          <p:nvPr>
            <p:ph type="sldNum" sz="quarter" idx="12"/>
          </p:nvPr>
        </p:nvSpPr>
        <p:spPr/>
        <p:txBody>
          <a:bodyPr/>
          <a:lstStyle/>
          <a:p>
            <a:fld id="{EEFB4EF7-F778-6749-A7A4-98503AEE0EE7}" type="slidenum">
              <a:rPr lang="en-US" smtClean="0"/>
              <a:t>‹#›</a:t>
            </a:fld>
            <a:endParaRPr lang="en-US"/>
          </a:p>
        </p:txBody>
      </p:sp>
    </p:spTree>
    <p:extLst>
      <p:ext uri="{BB962C8B-B14F-4D97-AF65-F5344CB8AC3E}">
        <p14:creationId xmlns:p14="http://schemas.microsoft.com/office/powerpoint/2010/main" val="374308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261863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42877826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99930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41281149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269493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3496744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415700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925693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7123137" cy="3511402"/>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512129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1591646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74820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440179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2379713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5370975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7859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23651660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8614429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639687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8" y="1312035"/>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2"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2"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31802727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4280101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78" lvl="0" indent="-304786">
              <a:lnSpc>
                <a:spcPct val="100000"/>
              </a:lnSpc>
              <a:spcBef>
                <a:spcPts val="0"/>
              </a:spcBef>
              <a:spcAft>
                <a:spcPts val="0"/>
              </a:spcAft>
              <a:buClr>
                <a:srgbClr val="434343"/>
              </a:buClr>
              <a:buSzPts val="1200"/>
              <a:buFont typeface="Open Sans SemiBold"/>
              <a:buAutoNum type="arabicPeriod"/>
              <a:defRPr sz="1200"/>
            </a:lvl1pPr>
            <a:lvl2pPr marL="914355" lvl="1" indent="-304786">
              <a:spcBef>
                <a:spcPts val="1600"/>
              </a:spcBef>
              <a:spcAft>
                <a:spcPts val="0"/>
              </a:spcAft>
              <a:buClr>
                <a:srgbClr val="434343"/>
              </a:buClr>
              <a:buSzPts val="1200"/>
              <a:buFont typeface="Roboto Condensed Light"/>
              <a:buAutoNum type="alphaLcPeriod"/>
              <a:defRPr/>
            </a:lvl2pPr>
            <a:lvl3pPr marL="1371532" lvl="2" indent="-317484">
              <a:spcBef>
                <a:spcPts val="1600"/>
              </a:spcBef>
              <a:spcAft>
                <a:spcPts val="0"/>
              </a:spcAft>
              <a:buClr>
                <a:srgbClr val="434343"/>
              </a:buClr>
              <a:buSzPts val="1400"/>
              <a:buFont typeface="Roboto Condensed Light"/>
              <a:buAutoNum type="romanLcPeriod"/>
              <a:defRPr/>
            </a:lvl3pPr>
            <a:lvl4pPr marL="1828709" lvl="3" indent="-317484">
              <a:spcBef>
                <a:spcPts val="1600"/>
              </a:spcBef>
              <a:spcAft>
                <a:spcPts val="0"/>
              </a:spcAft>
              <a:buClr>
                <a:srgbClr val="434343"/>
              </a:buClr>
              <a:buSzPts val="1400"/>
              <a:buFont typeface="Roboto Condensed Light"/>
              <a:buAutoNum type="arabicPeriod"/>
              <a:defRPr/>
            </a:lvl4pPr>
            <a:lvl5pPr marL="2285886" lvl="4" indent="-317484">
              <a:spcBef>
                <a:spcPts val="1600"/>
              </a:spcBef>
              <a:spcAft>
                <a:spcPts val="0"/>
              </a:spcAft>
              <a:buClr>
                <a:srgbClr val="434343"/>
              </a:buClr>
              <a:buSzPts val="1400"/>
              <a:buFont typeface="Roboto Condensed Light"/>
              <a:buAutoNum type="alphaLcPeriod"/>
              <a:defRPr/>
            </a:lvl5pPr>
            <a:lvl6pPr marL="2743064" lvl="5" indent="-317484">
              <a:spcBef>
                <a:spcPts val="1600"/>
              </a:spcBef>
              <a:spcAft>
                <a:spcPts val="0"/>
              </a:spcAft>
              <a:buClr>
                <a:srgbClr val="434343"/>
              </a:buClr>
              <a:buSzPts val="1400"/>
              <a:buFont typeface="Roboto Condensed Light"/>
              <a:buAutoNum type="romanLcPeriod"/>
              <a:defRPr/>
            </a:lvl6pPr>
            <a:lvl7pPr marL="3200240" lvl="6" indent="-317484">
              <a:spcBef>
                <a:spcPts val="1600"/>
              </a:spcBef>
              <a:spcAft>
                <a:spcPts val="0"/>
              </a:spcAft>
              <a:buClr>
                <a:srgbClr val="434343"/>
              </a:buClr>
              <a:buSzPts val="1400"/>
              <a:buFont typeface="Roboto Condensed Light"/>
              <a:buAutoNum type="arabicPeriod"/>
              <a:defRPr/>
            </a:lvl7pPr>
            <a:lvl8pPr marL="3657418" lvl="7" indent="-317484">
              <a:spcBef>
                <a:spcPts val="1600"/>
              </a:spcBef>
              <a:spcAft>
                <a:spcPts val="0"/>
              </a:spcAft>
              <a:buClr>
                <a:srgbClr val="434343"/>
              </a:buClr>
              <a:buSzPts val="1400"/>
              <a:buFont typeface="Roboto Condensed Light"/>
              <a:buAutoNum type="alphaLcPeriod"/>
              <a:defRPr/>
            </a:lvl8pPr>
            <a:lvl9pPr marL="4114595" lvl="8" indent="-317484">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1" y="10"/>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8"/>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424123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920162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87598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8" y="2834276"/>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10"/>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853903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0059758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2313590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3640384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491542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8" y="2834276"/>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10"/>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772362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2"/>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10"/>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726939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8" y="2834276"/>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10"/>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2695072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6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371899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10"/>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7"/>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921902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7623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8" y="2834276"/>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10"/>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465768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6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6525614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10"/>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7"/>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727654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10"/>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7"/>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1030593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78" lvl="0" indent="-330184" rtl="0">
              <a:lnSpc>
                <a:spcPct val="100000"/>
              </a:lnSpc>
              <a:spcBef>
                <a:spcPts val="0"/>
              </a:spcBef>
              <a:spcAft>
                <a:spcPts val="0"/>
              </a:spcAft>
              <a:buClr>
                <a:schemeClr val="accent2"/>
              </a:buClr>
              <a:buSzPts val="1600"/>
              <a:buFont typeface="Raleway Thin"/>
              <a:buChar char="●"/>
              <a:defRPr sz="1800"/>
            </a:lvl1pPr>
            <a:lvl2pPr marL="914355" lvl="1" indent="-330184" rtl="0">
              <a:spcBef>
                <a:spcPts val="1600"/>
              </a:spcBef>
              <a:spcAft>
                <a:spcPts val="0"/>
              </a:spcAft>
              <a:buSzPts val="1600"/>
              <a:buFont typeface="Nunito Light"/>
              <a:buChar char="○"/>
              <a:defRPr/>
            </a:lvl2pPr>
            <a:lvl3pPr marL="1371532" lvl="2" indent="-323834" rtl="0">
              <a:spcBef>
                <a:spcPts val="1600"/>
              </a:spcBef>
              <a:spcAft>
                <a:spcPts val="0"/>
              </a:spcAft>
              <a:buSzPts val="1500"/>
              <a:buFont typeface="Nunito Light"/>
              <a:buChar char="■"/>
              <a:defRPr/>
            </a:lvl3pPr>
            <a:lvl4pPr marL="1828709" lvl="3" indent="-323834" rtl="0">
              <a:spcBef>
                <a:spcPts val="1600"/>
              </a:spcBef>
              <a:spcAft>
                <a:spcPts val="0"/>
              </a:spcAft>
              <a:buSzPts val="1500"/>
              <a:buFont typeface="Nunito Light"/>
              <a:buChar char="●"/>
              <a:defRPr/>
            </a:lvl4pPr>
            <a:lvl5pPr marL="2285886" lvl="4" indent="-317484" rtl="0">
              <a:spcBef>
                <a:spcPts val="1600"/>
              </a:spcBef>
              <a:spcAft>
                <a:spcPts val="0"/>
              </a:spcAft>
              <a:buSzPts val="1400"/>
              <a:buFont typeface="Nunito Light"/>
              <a:buChar char="○"/>
              <a:defRPr/>
            </a:lvl5pPr>
            <a:lvl6pPr marL="2743064" lvl="5" indent="-317484" rtl="0">
              <a:spcBef>
                <a:spcPts val="1600"/>
              </a:spcBef>
              <a:spcAft>
                <a:spcPts val="0"/>
              </a:spcAft>
              <a:buSzPts val="1400"/>
              <a:buFont typeface="Nunito Light"/>
              <a:buChar char="■"/>
              <a:defRPr/>
            </a:lvl6pPr>
            <a:lvl7pPr marL="3200240" lvl="6" indent="-311135" rtl="0">
              <a:spcBef>
                <a:spcPts val="1600"/>
              </a:spcBef>
              <a:spcAft>
                <a:spcPts val="0"/>
              </a:spcAft>
              <a:buSzPts val="1300"/>
              <a:buFont typeface="Nunito Light"/>
              <a:buChar char="●"/>
              <a:defRPr/>
            </a:lvl7pPr>
            <a:lvl8pPr marL="3657418" lvl="7" indent="-311135" rtl="0">
              <a:spcBef>
                <a:spcPts val="1600"/>
              </a:spcBef>
              <a:spcAft>
                <a:spcPts val="0"/>
              </a:spcAft>
              <a:buSzPts val="1300"/>
              <a:buFont typeface="Nunito Light"/>
              <a:buChar char="○"/>
              <a:defRPr/>
            </a:lvl8pPr>
            <a:lvl9pPr marL="4114595" lvl="8" indent="-317484"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8" y="2834276"/>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433161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4" y="3553519"/>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911597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78" lvl="0" indent="-298435" rtl="0">
              <a:lnSpc>
                <a:spcPct val="100000"/>
              </a:lnSpc>
              <a:spcBef>
                <a:spcPts val="0"/>
              </a:spcBef>
              <a:spcAft>
                <a:spcPts val="0"/>
              </a:spcAft>
              <a:buClr>
                <a:schemeClr val="accent2"/>
              </a:buClr>
              <a:buSzPts val="1100"/>
              <a:buFont typeface="Raleway Thin"/>
              <a:buChar char="■"/>
              <a:defRPr sz="1000"/>
            </a:lvl1pPr>
            <a:lvl2pPr marL="914355" lvl="1" indent="-304786" rtl="0">
              <a:spcBef>
                <a:spcPts val="1600"/>
              </a:spcBef>
              <a:spcAft>
                <a:spcPts val="0"/>
              </a:spcAft>
              <a:buClr>
                <a:srgbClr val="434343"/>
              </a:buClr>
              <a:buSzPts val="1200"/>
              <a:buFont typeface="Roboto Condensed Light"/>
              <a:buChar char="○"/>
              <a:defRPr/>
            </a:lvl2pPr>
            <a:lvl3pPr marL="1371532" lvl="2" indent="-317484" rtl="0">
              <a:spcBef>
                <a:spcPts val="1600"/>
              </a:spcBef>
              <a:spcAft>
                <a:spcPts val="0"/>
              </a:spcAft>
              <a:buClr>
                <a:srgbClr val="434343"/>
              </a:buClr>
              <a:buSzPts val="1400"/>
              <a:buFont typeface="Roboto Condensed Light"/>
              <a:buChar char="■"/>
              <a:defRPr/>
            </a:lvl3pPr>
            <a:lvl4pPr marL="1828709" lvl="3" indent="-317484" rtl="0">
              <a:spcBef>
                <a:spcPts val="1600"/>
              </a:spcBef>
              <a:spcAft>
                <a:spcPts val="0"/>
              </a:spcAft>
              <a:buClr>
                <a:srgbClr val="434343"/>
              </a:buClr>
              <a:buSzPts val="1400"/>
              <a:buFont typeface="Roboto Condensed Light"/>
              <a:buChar char="●"/>
              <a:defRPr/>
            </a:lvl4pPr>
            <a:lvl5pPr marL="2285886" lvl="4" indent="-317484" rtl="0">
              <a:spcBef>
                <a:spcPts val="1600"/>
              </a:spcBef>
              <a:spcAft>
                <a:spcPts val="0"/>
              </a:spcAft>
              <a:buClr>
                <a:srgbClr val="434343"/>
              </a:buClr>
              <a:buSzPts val="1400"/>
              <a:buFont typeface="Roboto Condensed Light"/>
              <a:buChar char="○"/>
              <a:defRPr/>
            </a:lvl5pPr>
            <a:lvl6pPr marL="2743064" lvl="5" indent="-317484" rtl="0">
              <a:spcBef>
                <a:spcPts val="1600"/>
              </a:spcBef>
              <a:spcAft>
                <a:spcPts val="0"/>
              </a:spcAft>
              <a:buClr>
                <a:srgbClr val="434343"/>
              </a:buClr>
              <a:buSzPts val="1400"/>
              <a:buFont typeface="Roboto Condensed Light"/>
              <a:buChar char="■"/>
              <a:defRPr/>
            </a:lvl6pPr>
            <a:lvl7pPr marL="3200240" lvl="6" indent="-317484" rtl="0">
              <a:spcBef>
                <a:spcPts val="1600"/>
              </a:spcBef>
              <a:spcAft>
                <a:spcPts val="0"/>
              </a:spcAft>
              <a:buClr>
                <a:srgbClr val="434343"/>
              </a:buClr>
              <a:buSzPts val="1400"/>
              <a:buFont typeface="Roboto Condensed Light"/>
              <a:buChar char="●"/>
              <a:defRPr/>
            </a:lvl7pPr>
            <a:lvl8pPr marL="3657418" lvl="7" indent="-317484" rtl="0">
              <a:spcBef>
                <a:spcPts val="1600"/>
              </a:spcBef>
              <a:spcAft>
                <a:spcPts val="0"/>
              </a:spcAft>
              <a:buClr>
                <a:srgbClr val="434343"/>
              </a:buClr>
              <a:buSzPts val="1400"/>
              <a:buFont typeface="Roboto Condensed Light"/>
              <a:buChar char="○"/>
              <a:defRPr/>
            </a:lvl8pPr>
            <a:lvl9pPr marL="4114595" lvl="8" indent="-317484"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78" lvl="0" indent="-298435" rtl="0">
              <a:lnSpc>
                <a:spcPct val="100000"/>
              </a:lnSpc>
              <a:spcBef>
                <a:spcPts val="0"/>
              </a:spcBef>
              <a:spcAft>
                <a:spcPts val="0"/>
              </a:spcAft>
              <a:buClr>
                <a:schemeClr val="accent2"/>
              </a:buClr>
              <a:buSzPts val="1100"/>
              <a:buFont typeface="Raleway Thin"/>
              <a:buChar char="■"/>
              <a:defRPr sz="1000"/>
            </a:lvl1pPr>
            <a:lvl2pPr marL="914355" lvl="1" indent="-304786" rtl="0">
              <a:spcBef>
                <a:spcPts val="1600"/>
              </a:spcBef>
              <a:spcAft>
                <a:spcPts val="0"/>
              </a:spcAft>
              <a:buClr>
                <a:srgbClr val="434343"/>
              </a:buClr>
              <a:buSzPts val="1200"/>
              <a:buFont typeface="Roboto Condensed Light"/>
              <a:buChar char="○"/>
              <a:defRPr/>
            </a:lvl2pPr>
            <a:lvl3pPr marL="1371532" lvl="2" indent="-317484" rtl="0">
              <a:spcBef>
                <a:spcPts val="1600"/>
              </a:spcBef>
              <a:spcAft>
                <a:spcPts val="0"/>
              </a:spcAft>
              <a:buClr>
                <a:srgbClr val="434343"/>
              </a:buClr>
              <a:buSzPts val="1400"/>
              <a:buFont typeface="Roboto Condensed Light"/>
              <a:buChar char="■"/>
              <a:defRPr/>
            </a:lvl3pPr>
            <a:lvl4pPr marL="1828709" lvl="3" indent="-317484" rtl="0">
              <a:spcBef>
                <a:spcPts val="1600"/>
              </a:spcBef>
              <a:spcAft>
                <a:spcPts val="0"/>
              </a:spcAft>
              <a:buClr>
                <a:srgbClr val="434343"/>
              </a:buClr>
              <a:buSzPts val="1400"/>
              <a:buFont typeface="Roboto Condensed Light"/>
              <a:buChar char="●"/>
              <a:defRPr/>
            </a:lvl4pPr>
            <a:lvl5pPr marL="2285886" lvl="4" indent="-317484" rtl="0">
              <a:spcBef>
                <a:spcPts val="1600"/>
              </a:spcBef>
              <a:spcAft>
                <a:spcPts val="0"/>
              </a:spcAft>
              <a:buClr>
                <a:srgbClr val="434343"/>
              </a:buClr>
              <a:buSzPts val="1400"/>
              <a:buFont typeface="Roboto Condensed Light"/>
              <a:buChar char="○"/>
              <a:defRPr/>
            </a:lvl5pPr>
            <a:lvl6pPr marL="2743064" lvl="5" indent="-317484" rtl="0">
              <a:spcBef>
                <a:spcPts val="1600"/>
              </a:spcBef>
              <a:spcAft>
                <a:spcPts val="0"/>
              </a:spcAft>
              <a:buClr>
                <a:srgbClr val="434343"/>
              </a:buClr>
              <a:buSzPts val="1400"/>
              <a:buFont typeface="Roboto Condensed Light"/>
              <a:buChar char="■"/>
              <a:defRPr/>
            </a:lvl6pPr>
            <a:lvl7pPr marL="3200240" lvl="6" indent="-317484" rtl="0">
              <a:spcBef>
                <a:spcPts val="1600"/>
              </a:spcBef>
              <a:spcAft>
                <a:spcPts val="0"/>
              </a:spcAft>
              <a:buClr>
                <a:srgbClr val="434343"/>
              </a:buClr>
              <a:buSzPts val="1400"/>
              <a:buFont typeface="Roboto Condensed Light"/>
              <a:buChar char="●"/>
              <a:defRPr/>
            </a:lvl7pPr>
            <a:lvl8pPr marL="3657418" lvl="7" indent="-317484" rtl="0">
              <a:spcBef>
                <a:spcPts val="1600"/>
              </a:spcBef>
              <a:spcAft>
                <a:spcPts val="0"/>
              </a:spcAft>
              <a:buClr>
                <a:srgbClr val="434343"/>
              </a:buClr>
              <a:buSzPts val="1400"/>
              <a:buFont typeface="Roboto Condensed Light"/>
              <a:buChar char="○"/>
              <a:defRPr/>
            </a:lvl8pPr>
            <a:lvl9pPr marL="4114595" lvl="8" indent="-317484"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8" y="2834276"/>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10"/>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324738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6405538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8838338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60494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74729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127690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06816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8829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314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915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6918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5551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2533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66426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90257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8795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53150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3384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69748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76950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1596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4173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263894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15202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829093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881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10412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82673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69428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3464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9003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764921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8325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19541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3438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0272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8179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73982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269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811688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08769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6129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587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812938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182273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list">
  <p:cSld name="CUSTOM_5">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4" y="1385550"/>
            <a:ext cx="7123137" cy="3511402"/>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chnology design">
  <p:cSld name="CUSTOM_15">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26971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577213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4207432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43102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35275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143000"/>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1F360-C693-6949-9E09-B34495B50AFA}" type="slidenum">
              <a:rPr lang="en-US"/>
              <a:pPr>
                <a:defRPr/>
              </a:pPr>
              <a:t>‹#›</a:t>
            </a:fld>
            <a:endParaRPr lang="en-US"/>
          </a:p>
        </p:txBody>
      </p:sp>
    </p:spTree>
    <p:extLst>
      <p:ext uri="{BB962C8B-B14F-4D97-AF65-F5344CB8AC3E}">
        <p14:creationId xmlns:p14="http://schemas.microsoft.com/office/powerpoint/2010/main" val="23319797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a:p>
        </p:txBody>
      </p:sp>
    </p:spTree>
    <p:extLst>
      <p:ext uri="{BB962C8B-B14F-4D97-AF65-F5344CB8AC3E}">
        <p14:creationId xmlns:p14="http://schemas.microsoft.com/office/powerpoint/2010/main" val="3105669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48037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12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66178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23696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7992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50403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7438180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756486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32313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41414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73773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564830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580432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8382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515473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9009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4806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282769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01271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0083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358964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50755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561795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61882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8933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2974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2385891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7082010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6846009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660663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564340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965358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0802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692178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6402547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55715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3.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theme" Target="../theme/theme5.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theme" Target="../theme/theme7.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173395952"/>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86697468"/>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81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8" r:id="rId6"/>
    <p:sldLayoutId id="2147483666" r:id="rId7"/>
    <p:sldLayoutId id="2147483667" r:id="rId8"/>
    <p:sldLayoutId id="2147483783" r:id="rId9"/>
    <p:sldLayoutId id="2147483835" r:id="rId10"/>
    <p:sldLayoutId id="2147483891" r:id="rId11"/>
    <p:sldLayoutId id="2147483892" r:id="rId12"/>
    <p:sldLayoutId id="2147483893" r:id="rId13"/>
    <p:sldLayoutId id="21474838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825100340"/>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89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581862840"/>
      </p:ext>
    </p:extLst>
  </p:cSld>
  <p:clrMap bg1="lt1" tx1="dk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90" r:id="rId26"/>
    <p:sldLayoutId id="2147483939" r:id="rId27"/>
    <p:sldLayoutId id="214748394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535195240"/>
      </p:ext>
    </p:extLst>
  </p:cSld>
  <p:clrMap bg1="lt1" tx1="dk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46734243"/>
      </p:ext>
    </p:extLst>
  </p:cSld>
  <p:clrMap bg1="lt1" tx1="dk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 id="2147483933" r:id="rId20"/>
    <p:sldLayoutId id="2147483934" r:id="rId21"/>
    <p:sldLayoutId id="2147483935" r:id="rId22"/>
    <p:sldLayoutId id="2147483936" r:id="rId23"/>
    <p:sldLayoutId id="2147483937" r:id="rId24"/>
    <p:sldLayoutId id="214748393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0.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package" Target="../embeddings/Microsoft_Word_Document.docx"/><Relationship Id="rId4" Type="http://schemas.openxmlformats.org/officeDocument/2006/relationships/hyperlink" Target="https://teaching.nmc.edu/knowledgebase/changing-your-name-in-a-zoom-meeti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hyperlink" Target="Family%20Engagement%20Content/PBIS%20Family-School%20Practices%20Self%20Assessment%20v.1.1.docx" TargetMode="External"/><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file/d/16YVFg7Ro02IPP8KFZ8odN5J0x1Zll7dg/view" TargetMode="External"/><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1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12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5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nepbis.org/wp-content/uploads/2021/04/PBIS-Year-1-Rollout-Checklist-1.docx" TargetMode="External"/><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6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nepbis.org/" TargetMode="External"/><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2" Type="http://schemas.openxmlformats.org/officeDocument/2006/relationships/hyperlink" Target="http://www.nepbis.org/" TargetMode="External"/><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commons.wikimedia.org/wiki/File:Hand_Gesture_-_Holding_a_Magnifying_Glass_Vector.sv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00CC-8AED-E94F-8E79-7F411ABEBA82}"/>
              </a:ext>
            </a:extLst>
          </p:cNvPr>
          <p:cNvSpPr>
            <a:spLocks noGrp="1"/>
          </p:cNvSpPr>
          <p:nvPr>
            <p:ph type="title"/>
          </p:nvPr>
        </p:nvSpPr>
        <p:spPr/>
        <p:txBody>
          <a:bodyPr/>
          <a:lstStyle/>
          <a:p>
            <a:pPr algn="ctr"/>
            <a:r>
              <a:rPr lang="en-US">
                <a:ea typeface="ＭＳ Ｐゴシック"/>
              </a:rPr>
              <a:t>WELCOME TO</a:t>
            </a:r>
            <a:r>
              <a:rPr lang="en-US" b="0">
                <a:ea typeface="ＭＳ Ｐゴシック"/>
              </a:rPr>
              <a:t> YEAR 1 </a:t>
            </a:r>
            <a:r>
              <a:rPr lang="en-US">
                <a:ea typeface="ＭＳ Ｐゴシック"/>
              </a:rPr>
              <a:t>OF PBIS</a:t>
            </a:r>
            <a:r>
              <a:rPr lang="en-US" b="0">
                <a:ea typeface="ＭＳ Ｐゴシック"/>
              </a:rPr>
              <a:t> </a:t>
            </a:r>
            <a:br>
              <a:rPr lang="en-US" b="0">
                <a:ea typeface="ＭＳ Ｐゴシック"/>
              </a:rPr>
            </a:br>
            <a:r>
              <a:rPr lang="en-US" b="0">
                <a:ea typeface="ＭＳ Ｐゴシック"/>
                <a:cs typeface="ＭＳ Ｐゴシック" pitchFamily="-108" charset="-128"/>
              </a:rPr>
              <a:t>TEAM </a:t>
            </a:r>
            <a:r>
              <a:rPr lang="en-US">
                <a:ea typeface="ＭＳ Ｐゴシック"/>
                <a:cs typeface="ＭＳ Ｐゴシック" pitchFamily="-108" charset="-128"/>
              </a:rPr>
              <a:t>TRAINING</a:t>
            </a:r>
            <a:r>
              <a:rPr lang="en-US" b="0">
                <a:ea typeface="ＭＳ Ｐゴシック"/>
                <a:cs typeface="ＭＳ Ｐゴシック" pitchFamily="-108" charset="-128"/>
              </a:rPr>
              <a:t>!</a:t>
            </a:r>
            <a:endParaRPr lang="en-US" b="0"/>
          </a:p>
        </p:txBody>
      </p:sp>
      <p:sp>
        <p:nvSpPr>
          <p:cNvPr id="6" name="Text Placeholder 4">
            <a:extLst>
              <a:ext uri="{FF2B5EF4-FFF2-40B4-BE49-F238E27FC236}">
                <a16:creationId xmlns:a16="http://schemas.microsoft.com/office/drawing/2014/main" id="{8B9A4701-7B1C-B049-8567-3651A9DA515C}"/>
              </a:ext>
            </a:extLst>
          </p:cNvPr>
          <p:cNvSpPr txBox="1">
            <a:spLocks/>
          </p:cNvSpPr>
          <p:nvPr/>
        </p:nvSpPr>
        <p:spPr>
          <a:xfrm>
            <a:off x="280087" y="1167785"/>
            <a:ext cx="4700236" cy="34787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457200" marR="0" lvl="0" indent="-317500" algn="l" defTabSz="914400" rtl="0" eaLnBrk="1" fontAlgn="auto" latinLnBrk="0" hangingPunct="1">
              <a:lnSpc>
                <a:spcPct val="100000"/>
              </a:lnSpc>
              <a:spcBef>
                <a:spcPts val="0"/>
              </a:spcBef>
              <a:spcAft>
                <a:spcPts val="0"/>
              </a:spcAft>
              <a:buClr>
                <a:prstClr val="white"/>
              </a:buClr>
              <a:buSzPts val="1400"/>
              <a:buFont typeface="Hind Vadodara"/>
              <a:buChar char="●"/>
              <a:tabLst/>
              <a:defRPr/>
            </a:pPr>
            <a:endParaRPr kumimoji="0" lang="en-US" sz="1800" b="0" i="0" u="none" strike="noStrike" kern="0" cap="none" spc="0" normalizeH="0" baseline="0" noProof="0" dirty="0">
              <a:ln>
                <a:noFill/>
              </a:ln>
              <a:solidFill>
                <a:srgbClr val="44C1A3">
                  <a:lumMod val="60000"/>
                  <a:lumOff val="40000"/>
                </a:srgbClr>
              </a:solidFill>
              <a:effectLst/>
              <a:uLnTx/>
              <a:uFillTx/>
              <a:latin typeface="Hind Vadodara"/>
              <a:cs typeface="Hind Vadodara"/>
              <a:sym typeface="Hind Vadodara"/>
            </a:endParaRPr>
          </a:p>
          <a:p>
            <a:pPr marL="285115" marR="0" lvl="0" indent="-285115" algn="l" defTabSz="914400" rtl="0" eaLnBrk="1" fontAlgn="auto" latinLnBrk="0" hangingPunct="1">
              <a:lnSpc>
                <a:spcPct val="100000"/>
              </a:lnSpc>
              <a:spcBef>
                <a:spcPts val="0"/>
              </a:spcBef>
              <a:spcAft>
                <a:spcPts val="0"/>
              </a:spcAft>
              <a:buClr>
                <a:prstClr val="white"/>
              </a:buClr>
              <a:buSzPts val="1400"/>
              <a:buFont typeface="Wingdings" panose="05000000000000000000" pitchFamily="2" charset="2"/>
              <a:buChar char="ü"/>
              <a:tabLst/>
              <a:defRPr/>
            </a:pPr>
            <a:r>
              <a:rPr kumimoji="0" lang="en-US" sz="1800" b="1" i="0" u="none" strike="noStrike" kern="0" cap="none" spc="0" normalizeH="0" baseline="0" noProof="0" dirty="0">
                <a:ln>
                  <a:noFill/>
                </a:ln>
                <a:solidFill>
                  <a:srgbClr val="63A537">
                    <a:lumMod val="50000"/>
                  </a:srgbClr>
                </a:solidFill>
                <a:effectLst/>
                <a:uLnTx/>
                <a:uFillTx/>
                <a:latin typeface="Hind Vadodara"/>
                <a:cs typeface="Hind Vadodara"/>
                <a:sym typeface="Hind Vadodara"/>
                <a:hlinkClick r:id="rId4">
                  <a:extLst>
                    <a:ext uri="{A12FA001-AC4F-418D-AE19-62706E023703}">
                      <ahyp:hlinkClr xmlns:ahyp="http://schemas.microsoft.com/office/drawing/2018/hyperlinkcolor" val="tx"/>
                    </a:ext>
                  </a:extLst>
                </a:hlinkClick>
              </a:rPr>
              <a:t>Please update your display name in Zoom</a:t>
            </a:r>
            <a:r>
              <a:rPr kumimoji="0" lang="en-US" sz="1800" b="1" i="0" u="none" strike="noStrike" kern="0" cap="none" spc="0" normalizeH="0" baseline="0" noProof="0" dirty="0">
                <a:ln>
                  <a:noFill/>
                </a:ln>
                <a:solidFill>
                  <a:srgbClr val="44C1A3">
                    <a:lumMod val="60000"/>
                    <a:lumOff val="40000"/>
                  </a:srgbClr>
                </a:solidFill>
                <a:effectLst/>
                <a:uLnTx/>
                <a:uFillTx/>
                <a:latin typeface="Hind Vadodara"/>
                <a:cs typeface="Hind Vadodara"/>
                <a:sym typeface="Hind Vadodara"/>
              </a:rPr>
              <a:t> </a:t>
            </a:r>
            <a:r>
              <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rPr>
              <a:t>to read: [Your School], [Your Name] </a:t>
            </a:r>
          </a:p>
          <a:p>
            <a:pPr marL="457200" marR="0" lvl="0" indent="-317500" algn="ctr" defTabSz="914400" rtl="0" eaLnBrk="1" fontAlgn="auto" latinLnBrk="0" hangingPunct="1">
              <a:lnSpc>
                <a:spcPct val="100000"/>
              </a:lnSpc>
              <a:spcBef>
                <a:spcPts val="600"/>
              </a:spcBef>
              <a:spcAft>
                <a:spcPts val="600"/>
              </a:spcAft>
              <a:buClr>
                <a:prstClr val="white"/>
              </a:buClr>
              <a:buSzPts val="1400"/>
              <a:buFont typeface="Hind Vadodara"/>
              <a:buChar char="●"/>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This will help us create breakout rooms!</a:t>
            </a:r>
          </a:p>
          <a:p>
            <a:pPr marL="285115" marR="0" lvl="0" indent="-285115" algn="l" defTabSz="914400" rtl="0" eaLnBrk="1" fontAlgn="auto" latinLnBrk="0" hangingPunct="1">
              <a:lnSpc>
                <a:spcPct val="100000"/>
              </a:lnSpc>
              <a:spcBef>
                <a:spcPts val="0"/>
              </a:spcBef>
              <a:spcAft>
                <a:spcPts val="0"/>
              </a:spcAft>
              <a:buClr>
                <a:prstClr val="white"/>
              </a:buClr>
              <a:buSzPts val="1400"/>
              <a:buFont typeface="Wingdings" panose="05000000000000000000" pitchFamily="2" charset="2"/>
              <a:buChar char="ü"/>
              <a:tabLst/>
              <a:defRPr/>
            </a:pPr>
            <a:r>
              <a:rPr kumimoji="0" lang="en-US" sz="1800" b="1" i="0" u="sng" strike="noStrike" kern="0" cap="none" spc="0" normalizeH="0" baseline="0" noProof="0" dirty="0">
                <a:ln>
                  <a:noFill/>
                </a:ln>
                <a:solidFill>
                  <a:prstClr val="white"/>
                </a:solidFill>
                <a:effectLst/>
                <a:uLnTx/>
                <a:uFillTx/>
                <a:latin typeface="Hind Vadodara"/>
                <a:cs typeface="Hind Vadodara"/>
                <a:sym typeface="Hind Vadodara"/>
              </a:rPr>
              <a:t>Please complete the </a:t>
            </a:r>
            <a:r>
              <a:rPr kumimoji="0" lang="en-US" sz="1800" b="1" i="0" u="sng" strike="noStrike" kern="0" cap="none" spc="0" normalizeH="0" baseline="0" noProof="0" dirty="0" err="1">
                <a:ln>
                  <a:noFill/>
                </a:ln>
                <a:solidFill>
                  <a:prstClr val="white"/>
                </a:solidFill>
                <a:effectLst/>
                <a:uLnTx/>
                <a:uFillTx/>
                <a:latin typeface="Hind Vadodara"/>
                <a:cs typeface="Hind Vadodara"/>
                <a:sym typeface="Hind Vadodara"/>
              </a:rPr>
              <a:t>en</a:t>
            </a:r>
            <a:r>
              <a:rPr lang="en-US" sz="1800" b="1" u="sng" dirty="0">
                <a:solidFill>
                  <a:prstClr val="white"/>
                </a:solidFill>
              </a:rPr>
              <a:t>d of year PBIS Academy Evaluation</a:t>
            </a:r>
          </a:p>
          <a:p>
            <a:pPr marL="285115" marR="0" lvl="0" indent="-285115" algn="l" defTabSz="914400" rtl="0" eaLnBrk="1" fontAlgn="auto" latinLnBrk="0" hangingPunct="1">
              <a:lnSpc>
                <a:spcPct val="100000"/>
              </a:lnSpc>
              <a:spcBef>
                <a:spcPts val="0"/>
              </a:spcBef>
              <a:spcAft>
                <a:spcPts val="0"/>
              </a:spcAft>
              <a:buClr>
                <a:prstClr val="white"/>
              </a:buClr>
              <a:buSzPts val="1400"/>
              <a:buFont typeface="Wingdings" panose="05000000000000000000" pitchFamily="2" charset="2"/>
              <a:buChar char="ü"/>
              <a:tabLst/>
              <a:defRPr/>
            </a:pPr>
            <a:endPar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85115" marR="0" lvl="0" indent="-285115" algn="l" defTabSz="914400" rtl="0" eaLnBrk="1" fontAlgn="auto" latinLnBrk="0" hangingPunct="1">
              <a:lnSpc>
                <a:spcPct val="100000"/>
              </a:lnSpc>
              <a:spcBef>
                <a:spcPts val="0"/>
              </a:spcBef>
              <a:spcAft>
                <a:spcPts val="0"/>
              </a:spcAft>
              <a:buClr>
                <a:prstClr val="white"/>
              </a:buClr>
              <a:buSzPts val="1400"/>
              <a:buFont typeface="Wingdings" panose="05000000000000000000" pitchFamily="2" charset="2"/>
              <a:buChar char="ü"/>
              <a:tabLst/>
              <a:defRPr/>
            </a:pPr>
            <a:r>
              <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rPr>
              <a:t>You will spend the first 10 min in a breakout room with your team.</a:t>
            </a:r>
          </a:p>
          <a:p>
            <a:pPr marL="285115" marR="0" lvl="0" indent="-285115" algn="l" defTabSz="914400" rtl="0" eaLnBrk="1" fontAlgn="auto" latinLnBrk="0" hangingPunct="1">
              <a:lnSpc>
                <a:spcPct val="100000"/>
              </a:lnSpc>
              <a:spcBef>
                <a:spcPts val="0"/>
              </a:spcBef>
              <a:spcAft>
                <a:spcPts val="0"/>
              </a:spcAft>
              <a:buClr>
                <a:prstClr val="white"/>
              </a:buClr>
              <a:buSzPts val="1400"/>
              <a:buFont typeface="Wingdings" panose="05000000000000000000" pitchFamily="2" charset="2"/>
              <a:buChar char="ü"/>
              <a:tabLst/>
              <a:defRPr/>
            </a:pPr>
            <a:r>
              <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rPr>
              <a:t>Pull up your current </a:t>
            </a:r>
            <a:r>
              <a:rPr kumimoji="0" lang="en-US" sz="1800" b="1" i="0" u="none" strike="noStrike" kern="0" cap="none" spc="0" normalizeH="0" baseline="0" noProof="0" dirty="0">
                <a:ln>
                  <a:noFill/>
                </a:ln>
                <a:solidFill>
                  <a:srgbClr val="63A537">
                    <a:lumMod val="50000"/>
                  </a:srgbClr>
                </a:solidFill>
                <a:effectLst/>
                <a:uLnTx/>
                <a:uFillTx/>
                <a:latin typeface="Hind Vadodara"/>
                <a:cs typeface="Hind Vadodara"/>
                <a:sym typeface="Hind Vadodara"/>
              </a:rPr>
              <a:t>action plan</a:t>
            </a:r>
            <a:r>
              <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rPr>
              <a:t>.</a:t>
            </a:r>
          </a:p>
          <a:p>
            <a:pPr marL="285115" marR="0" lvl="0" indent="-285115" algn="l" defTabSz="914400" rtl="0" eaLnBrk="1" fontAlgn="auto" latinLnBrk="0" hangingPunct="1">
              <a:lnSpc>
                <a:spcPct val="100000"/>
              </a:lnSpc>
              <a:spcBef>
                <a:spcPts val="0"/>
              </a:spcBef>
              <a:spcAft>
                <a:spcPts val="0"/>
              </a:spcAft>
              <a:buClr>
                <a:prstClr val="white"/>
              </a:buClr>
              <a:buSzPts val="1400"/>
              <a:buFont typeface="Wingdings" panose="05000000000000000000" pitchFamily="2" charset="2"/>
              <a:buChar char="ü"/>
              <a:tabLst/>
              <a:defRPr/>
            </a:pPr>
            <a:r>
              <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rPr>
              <a:t>Review/update where you are with planning</a:t>
            </a:r>
            <a:r>
              <a:rPr kumimoji="0" lang="en-US" sz="1800" b="1" i="0" u="none" strike="noStrike" kern="0" cap="none" spc="0" normalizeH="0" baseline="0" noProof="0" dirty="0">
                <a:ln>
                  <a:noFill/>
                </a:ln>
                <a:solidFill>
                  <a:srgbClr val="63A537">
                    <a:lumMod val="50000"/>
                  </a:srgbClr>
                </a:solidFill>
                <a:effectLst/>
                <a:uLnTx/>
                <a:uFillTx/>
                <a:latin typeface="Hind Vadodara"/>
                <a:cs typeface="Hind Vadodara"/>
                <a:sym typeface="Hind Vadodara"/>
              </a:rPr>
              <a:t> acknowledgement </a:t>
            </a:r>
            <a:r>
              <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rPr>
              <a:t>of students &amp; staff.</a:t>
            </a:r>
          </a:p>
        </p:txBody>
      </p:sp>
      <p:graphicFrame>
        <p:nvGraphicFramePr>
          <p:cNvPr id="7" name="Object 6">
            <a:extLst>
              <a:ext uri="{FF2B5EF4-FFF2-40B4-BE49-F238E27FC236}">
                <a16:creationId xmlns:a16="http://schemas.microsoft.com/office/drawing/2014/main" id="{4A364D77-2D7F-3145-AB90-3A3457A8EC7C}"/>
              </a:ext>
            </a:extLst>
          </p:cNvPr>
          <p:cNvGraphicFramePr>
            <a:graphicFrameLocks noChangeAspect="1"/>
          </p:cNvGraphicFramePr>
          <p:nvPr/>
        </p:nvGraphicFramePr>
        <p:xfrm>
          <a:off x="4572000" y="2982369"/>
          <a:ext cx="4533008" cy="1664125"/>
        </p:xfrm>
        <a:graphic>
          <a:graphicData uri="http://schemas.openxmlformats.org/presentationml/2006/ole">
            <mc:AlternateContent xmlns:mc="http://schemas.openxmlformats.org/markup-compatibility/2006">
              <mc:Choice xmlns:v="urn:schemas-microsoft-com:vml" Requires="v">
                <p:oleObj spid="_x0000_s1028" name="Document" r:id="rId5" imgW="6642100" imgH="2438400" progId="Word.Document.12">
                  <p:embed/>
                </p:oleObj>
              </mc:Choice>
              <mc:Fallback>
                <p:oleObj name="Document" r:id="rId5" imgW="6642100" imgH="2438400" progId="Word.Document.12">
                  <p:embed/>
                  <p:pic>
                    <p:nvPicPr>
                      <p:cNvPr id="7" name="Object 6">
                        <a:extLst>
                          <a:ext uri="{FF2B5EF4-FFF2-40B4-BE49-F238E27FC236}">
                            <a16:creationId xmlns:a16="http://schemas.microsoft.com/office/drawing/2014/main" id="{4A364D77-2D7F-3145-AB90-3A3457A8EC7C}"/>
                          </a:ext>
                        </a:extLst>
                      </p:cNvPr>
                      <p:cNvPicPr/>
                      <p:nvPr/>
                    </p:nvPicPr>
                    <p:blipFill>
                      <a:blip r:embed="rId6"/>
                      <a:stretch>
                        <a:fillRect/>
                      </a:stretch>
                    </p:blipFill>
                    <p:spPr>
                      <a:xfrm>
                        <a:off x="4572000" y="2982369"/>
                        <a:ext cx="4533008" cy="1664125"/>
                      </a:xfrm>
                      <a:prstGeom prst="rect">
                        <a:avLst/>
                      </a:prstGeom>
                    </p:spPr>
                  </p:pic>
                </p:oleObj>
              </mc:Fallback>
            </mc:AlternateContent>
          </a:graphicData>
        </a:graphic>
      </p:graphicFrame>
      <p:sp>
        <p:nvSpPr>
          <p:cNvPr id="9" name="Speech Bubble: Rectangle with Corners Rounded 3">
            <a:extLst>
              <a:ext uri="{FF2B5EF4-FFF2-40B4-BE49-F238E27FC236}">
                <a16:creationId xmlns:a16="http://schemas.microsoft.com/office/drawing/2014/main" id="{1F244479-B251-8544-A6BA-A18F70B5A071}"/>
              </a:ext>
            </a:extLst>
          </p:cNvPr>
          <p:cNvSpPr/>
          <p:nvPr/>
        </p:nvSpPr>
        <p:spPr>
          <a:xfrm rot="358465">
            <a:off x="5920226" y="1459556"/>
            <a:ext cx="2526870" cy="1403152"/>
          </a:xfrm>
          <a:prstGeom prst="wedgeRoundRectCallout">
            <a:avLst/>
          </a:prstGeom>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prstClr val="white"/>
                </a:solidFill>
                <a:effectLst/>
                <a:uLnTx/>
                <a:uFillTx/>
                <a:latin typeface="Hind Vadodara" panose="020B0604020202020204" charset="0"/>
                <a:ea typeface="+mn-ea"/>
                <a:cs typeface="Hind Vadodara" panose="020B0604020202020204" charset="0"/>
                <a:sym typeface="Arial"/>
              </a:rPr>
              <a:t>Take </a:t>
            </a:r>
            <a:r>
              <a:rPr kumimoji="0" lang="en-US" sz="1800" b="1" i="0" u="none" strike="noStrike" kern="0" cap="none" spc="0" normalizeH="0" baseline="0" noProof="0">
                <a:ln>
                  <a:noFill/>
                </a:ln>
                <a:solidFill>
                  <a:prstClr val="white"/>
                </a:solidFill>
                <a:effectLst/>
                <a:uLnTx/>
                <a:uFillTx/>
                <a:latin typeface="Hind Vadodara" panose="020B0604020202020204" charset="0"/>
                <a:ea typeface="+mn-ea"/>
                <a:cs typeface="Hind Vadodara" panose="020B0604020202020204" charset="0"/>
                <a:sym typeface="Arial"/>
              </a:rPr>
              <a:t>10 minutes </a:t>
            </a:r>
            <a:r>
              <a:rPr kumimoji="0" lang="en-US" sz="1800" b="0" i="0" u="none" strike="noStrike" kern="0" cap="none" spc="0" normalizeH="0" baseline="0" noProof="0">
                <a:ln>
                  <a:noFill/>
                </a:ln>
                <a:solidFill>
                  <a:prstClr val="white"/>
                </a:solidFill>
                <a:effectLst/>
                <a:uLnTx/>
                <a:uFillTx/>
                <a:latin typeface="Hind Vadodara" panose="020B0604020202020204" charset="0"/>
                <a:ea typeface="+mn-ea"/>
                <a:cs typeface="Hind Vadodara" panose="020B0604020202020204" charset="0"/>
                <a:sym typeface="Arial"/>
              </a:rPr>
              <a:t>to make sure your action plan is up to date. </a:t>
            </a:r>
          </a:p>
        </p:txBody>
      </p:sp>
    </p:spTree>
    <p:extLst>
      <p:ext uri="{BB962C8B-B14F-4D97-AF65-F5344CB8AC3E}">
        <p14:creationId xmlns:p14="http://schemas.microsoft.com/office/powerpoint/2010/main" val="3775865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9F479-BEF7-436C-B003-AB6B5E0FB4A7}"/>
              </a:ext>
            </a:extLst>
          </p:cNvPr>
          <p:cNvSpPr>
            <a:spLocks noGrp="1"/>
          </p:cNvSpPr>
          <p:nvPr>
            <p:ph type="title"/>
          </p:nvPr>
        </p:nvSpPr>
        <p:spPr>
          <a:xfrm>
            <a:off x="6585940" y="2242223"/>
            <a:ext cx="2360352" cy="659053"/>
          </a:xfrm>
        </p:spPr>
        <p:txBody>
          <a:bodyPr/>
          <a:lstStyle/>
          <a:p>
            <a:pPr algn="r"/>
            <a:r>
              <a:rPr lang="en-US" sz="2400"/>
              <a:t>NEPBIS.ORG</a:t>
            </a:r>
          </a:p>
        </p:txBody>
      </p:sp>
      <p:grpSp>
        <p:nvGrpSpPr>
          <p:cNvPr id="9" name="Group 8">
            <a:extLst>
              <a:ext uri="{FF2B5EF4-FFF2-40B4-BE49-F238E27FC236}">
                <a16:creationId xmlns:a16="http://schemas.microsoft.com/office/drawing/2014/main" id="{5FC3A018-E6A5-44B9-BA7D-C91049E8906D}"/>
              </a:ext>
            </a:extLst>
          </p:cNvPr>
          <p:cNvGrpSpPr/>
          <p:nvPr/>
        </p:nvGrpSpPr>
        <p:grpSpPr>
          <a:xfrm>
            <a:off x="197708" y="426720"/>
            <a:ext cx="6748162" cy="3972119"/>
            <a:chOff x="1524000" y="971636"/>
            <a:chExt cx="6895684" cy="4048234"/>
          </a:xfrm>
        </p:grpSpPr>
        <p:pic>
          <p:nvPicPr>
            <p:cNvPr id="3" name="Picture 2">
              <a:extLst>
                <a:ext uri="{FF2B5EF4-FFF2-40B4-BE49-F238E27FC236}">
                  <a16:creationId xmlns:a16="http://schemas.microsoft.com/office/drawing/2014/main" id="{B6B7EA4D-D13F-4051-84FB-1277C9326C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971636"/>
              <a:ext cx="6895684" cy="4048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a:extLst>
                <a:ext uri="{FF2B5EF4-FFF2-40B4-BE49-F238E27FC236}">
                  <a16:creationId xmlns:a16="http://schemas.microsoft.com/office/drawing/2014/main" id="{7453C554-9670-4F0E-9DF7-6FEC6DC422B8}"/>
                </a:ext>
              </a:extLst>
            </p:cNvPr>
            <p:cNvCxnSpPr>
              <a:cxnSpLocks/>
            </p:cNvCxnSpPr>
            <p:nvPr/>
          </p:nvCxnSpPr>
          <p:spPr>
            <a:xfrm flipH="1">
              <a:off x="3352800" y="4400550"/>
              <a:ext cx="714375" cy="9525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0B329BE-D34E-4690-9B6A-4D4A6B34E15B}"/>
                </a:ext>
              </a:extLst>
            </p:cNvPr>
            <p:cNvCxnSpPr/>
            <p:nvPr/>
          </p:nvCxnSpPr>
          <p:spPr>
            <a:xfrm flipH="1">
              <a:off x="4000500" y="1838325"/>
              <a:ext cx="714375" cy="9525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0FB206D-16DD-490E-BDDF-9ADC318F3C73}"/>
                </a:ext>
              </a:extLst>
            </p:cNvPr>
            <p:cNvSpPr/>
            <p:nvPr/>
          </p:nvSpPr>
          <p:spPr>
            <a:xfrm>
              <a:off x="5143500" y="4448175"/>
              <a:ext cx="1600200" cy="34472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857303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914378">
              <a:defRPr/>
            </a:pPr>
            <a:endParaRPr>
              <a:ea typeface="+mn-ea"/>
            </a:endParaRPr>
          </a:p>
        </p:txBody>
      </p:sp>
      <p:sp>
        <p:nvSpPr>
          <p:cNvPr id="480" name="Google Shape;480;p38"/>
          <p:cNvSpPr txBox="1">
            <a:spLocks noGrp="1"/>
          </p:cNvSpPr>
          <p:nvPr>
            <p:ph type="title"/>
          </p:nvPr>
        </p:nvSpPr>
        <p:spPr>
          <a:xfrm rot="-294">
            <a:off x="662645" y="3328337"/>
            <a:ext cx="4973686" cy="841800"/>
          </a:xfrm>
          <a:prstGeom prst="rect">
            <a:avLst/>
          </a:prstGeom>
        </p:spPr>
        <p:txBody>
          <a:bodyPr spcFirstLastPara="1" wrap="square" lIns="91425" tIns="91425" rIns="91425" bIns="91425" anchor="ctr" anchorCtr="0">
            <a:noAutofit/>
          </a:bodyPr>
          <a:lstStyle/>
          <a:p>
            <a:r>
              <a:rPr lang="en" sz="3200" b="1" dirty="0"/>
              <a:t>REVIEW: </a:t>
            </a:r>
            <a:br>
              <a:rPr lang="en" sz="3200" dirty="0"/>
            </a:br>
            <a:r>
              <a:rPr lang="en" sz="3200" dirty="0"/>
              <a:t>SCHOOL – FAMILY PARTNERSHIPS</a:t>
            </a:r>
            <a:endParaRPr sz="3200" dirty="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6" y="4549750"/>
            <a:ext cx="2125265" cy="527438"/>
          </a:xfrm>
          <a:prstGeom prst="rect">
            <a:avLst/>
          </a:prstGeom>
        </p:spPr>
      </p:pic>
      <p:pic>
        <p:nvPicPr>
          <p:cNvPr id="7" name="Picture 6">
            <a:extLst>
              <a:ext uri="{FF2B5EF4-FFF2-40B4-BE49-F238E27FC236}">
                <a16:creationId xmlns:a16="http://schemas.microsoft.com/office/drawing/2014/main" id="{808475EE-89A9-4A54-B7B5-5BC41C7BD024}"/>
              </a:ext>
            </a:extLst>
          </p:cNvPr>
          <p:cNvPicPr>
            <a:picLocks noChangeAspect="1"/>
          </p:cNvPicPr>
          <p:nvPr/>
        </p:nvPicPr>
        <p:blipFill>
          <a:blip r:embed="rId4"/>
          <a:stretch>
            <a:fillRect/>
          </a:stretch>
        </p:blipFill>
        <p:spPr>
          <a:xfrm>
            <a:off x="2591499" y="1217939"/>
            <a:ext cx="1115978" cy="1149399"/>
          </a:xfrm>
          <a:prstGeom prst="rect">
            <a:avLst/>
          </a:prstGeom>
        </p:spPr>
      </p:pic>
    </p:spTree>
    <p:extLst>
      <p:ext uri="{BB962C8B-B14F-4D97-AF65-F5344CB8AC3E}">
        <p14:creationId xmlns:p14="http://schemas.microsoft.com/office/powerpoint/2010/main" val="3867441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6428C3-4846-4410-A059-46622412EB9A}"/>
              </a:ext>
            </a:extLst>
          </p:cNvPr>
          <p:cNvSpPr>
            <a:spLocks noGrp="1"/>
          </p:cNvSpPr>
          <p:nvPr>
            <p:ph type="title"/>
          </p:nvPr>
        </p:nvSpPr>
        <p:spPr>
          <a:xfrm>
            <a:off x="181764" y="155444"/>
            <a:ext cx="7033500" cy="634200"/>
          </a:xfrm>
        </p:spPr>
        <p:txBody>
          <a:bodyPr/>
          <a:lstStyle/>
          <a:p>
            <a:r>
              <a:rPr lang="en-US" sz="2800" dirty="0"/>
              <a:t>KEY FAMILY ENGAGEMENT APPROACHES</a:t>
            </a:r>
          </a:p>
        </p:txBody>
      </p:sp>
      <p:sp>
        <p:nvSpPr>
          <p:cNvPr id="4" name="TextBox 3">
            <a:extLst>
              <a:ext uri="{FF2B5EF4-FFF2-40B4-BE49-F238E27FC236}">
                <a16:creationId xmlns:a16="http://schemas.microsoft.com/office/drawing/2014/main" id="{603B6DEE-4562-F841-BF71-B99688F080C6}"/>
              </a:ext>
            </a:extLst>
          </p:cNvPr>
          <p:cNvSpPr txBox="1"/>
          <p:nvPr/>
        </p:nvSpPr>
        <p:spPr>
          <a:xfrm>
            <a:off x="4572000" y="4947292"/>
            <a:ext cx="4809656" cy="196208"/>
          </a:xfrm>
          <a:prstGeom prst="rect">
            <a:avLst/>
          </a:prstGeom>
          <a:noFill/>
        </p:spPr>
        <p:txBody>
          <a:bodyPr wrap="square" rtlCol="0">
            <a:spAutoFit/>
          </a:bodyPr>
          <a:lstStyle/>
          <a:p>
            <a:pPr algn="ctr" fontAlgn="base">
              <a:spcBef>
                <a:spcPct val="0"/>
              </a:spcBef>
              <a:spcAft>
                <a:spcPct val="0"/>
              </a:spcAft>
            </a:pPr>
            <a:r>
              <a:rPr lang="en-US" sz="675" err="1">
                <a:solidFill>
                  <a:schemeClr val="bg1"/>
                </a:solidFill>
                <a:latin typeface="Arial" pitchFamily="-1" charset="0"/>
                <a:ea typeface="ＭＳ Ｐゴシック" pitchFamily="-108" charset="-128"/>
              </a:rPr>
              <a:t>Dishion</a:t>
            </a:r>
            <a:r>
              <a:rPr lang="en-US" sz="675">
                <a:solidFill>
                  <a:schemeClr val="bg1"/>
                </a:solidFill>
                <a:latin typeface="Arial" pitchFamily="-1" charset="0"/>
                <a:ea typeface="ＭＳ Ｐゴシック" pitchFamily="-108" charset="-128"/>
              </a:rPr>
              <a:t> (2011); Garbacz (in press); Horner (2017); Mapp &amp; Hong (2010); Moore et al. (2016)</a:t>
            </a:r>
          </a:p>
        </p:txBody>
      </p:sp>
      <p:graphicFrame>
        <p:nvGraphicFramePr>
          <p:cNvPr id="7" name="Diagram 6">
            <a:extLst>
              <a:ext uri="{FF2B5EF4-FFF2-40B4-BE49-F238E27FC236}">
                <a16:creationId xmlns:a16="http://schemas.microsoft.com/office/drawing/2014/main" id="{AA077810-8511-4698-8B02-45C89CC136D0}"/>
              </a:ext>
            </a:extLst>
          </p:cNvPr>
          <p:cNvGraphicFramePr/>
          <p:nvPr>
            <p:extLst>
              <p:ext uri="{D42A27DB-BD31-4B8C-83A1-F6EECF244321}">
                <p14:modId xmlns:p14="http://schemas.microsoft.com/office/powerpoint/2010/main" val="1174310320"/>
              </p:ext>
            </p:extLst>
          </p:nvPr>
        </p:nvGraphicFramePr>
        <p:xfrm>
          <a:off x="1955094" y="991453"/>
          <a:ext cx="7873717" cy="3808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Arrow: Right 23">
            <a:extLst>
              <a:ext uri="{FF2B5EF4-FFF2-40B4-BE49-F238E27FC236}">
                <a16:creationId xmlns:a16="http://schemas.microsoft.com/office/drawing/2014/main" id="{C61293CF-1721-4CFB-AECB-D4A4BBA2F1C3}"/>
              </a:ext>
            </a:extLst>
          </p:cNvPr>
          <p:cNvSpPr/>
          <p:nvPr/>
        </p:nvSpPr>
        <p:spPr>
          <a:xfrm>
            <a:off x="181766" y="685466"/>
            <a:ext cx="2691110" cy="1381727"/>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a:cs typeface="Arial"/>
              </a:rPr>
              <a:t>Raise your hand if you have a new action plan item related to defining family engagement</a:t>
            </a:r>
          </a:p>
        </p:txBody>
      </p:sp>
      <p:sp>
        <p:nvSpPr>
          <p:cNvPr id="25" name="Arrow: Right 24">
            <a:extLst>
              <a:ext uri="{FF2B5EF4-FFF2-40B4-BE49-F238E27FC236}">
                <a16:creationId xmlns:a16="http://schemas.microsoft.com/office/drawing/2014/main" id="{8F7E8013-83C3-4A9F-BC2E-E4889529D242}"/>
              </a:ext>
            </a:extLst>
          </p:cNvPr>
          <p:cNvSpPr/>
          <p:nvPr/>
        </p:nvSpPr>
        <p:spPr>
          <a:xfrm>
            <a:off x="181765" y="1640377"/>
            <a:ext cx="2691110" cy="1381727"/>
          </a:xfrm>
          <a:prstGeom prst="rightArrow">
            <a:avLst/>
          </a:prstGeom>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1200">
                <a:cs typeface="Arial"/>
              </a:rPr>
              <a:t>Raise your hand if you have a new action plan item related to multidirectional communication</a:t>
            </a:r>
          </a:p>
        </p:txBody>
      </p:sp>
      <p:sp>
        <p:nvSpPr>
          <p:cNvPr id="26" name="Arrow: Right 25">
            <a:extLst>
              <a:ext uri="{FF2B5EF4-FFF2-40B4-BE49-F238E27FC236}">
                <a16:creationId xmlns:a16="http://schemas.microsoft.com/office/drawing/2014/main" id="{B147F43C-40EF-4874-AD39-D3B82A491CA5}"/>
              </a:ext>
            </a:extLst>
          </p:cNvPr>
          <p:cNvSpPr/>
          <p:nvPr/>
        </p:nvSpPr>
        <p:spPr>
          <a:xfrm>
            <a:off x="181765" y="2696566"/>
            <a:ext cx="2691110" cy="1381727"/>
          </a:xfrm>
          <a:prstGeom prst="rightArrow">
            <a:avLst/>
          </a:prstGeom>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1200">
                <a:cs typeface="Arial"/>
              </a:rPr>
              <a:t>Raise your hand if you have a new action plan item related to access to info or engagement</a:t>
            </a:r>
          </a:p>
        </p:txBody>
      </p:sp>
      <p:sp>
        <p:nvSpPr>
          <p:cNvPr id="27" name="Arrow: Right 26">
            <a:extLst>
              <a:ext uri="{FF2B5EF4-FFF2-40B4-BE49-F238E27FC236}">
                <a16:creationId xmlns:a16="http://schemas.microsoft.com/office/drawing/2014/main" id="{B4B45A16-D624-41F1-9E96-8C84C2F5F038}"/>
              </a:ext>
            </a:extLst>
          </p:cNvPr>
          <p:cNvSpPr/>
          <p:nvPr/>
        </p:nvSpPr>
        <p:spPr>
          <a:xfrm>
            <a:off x="181764" y="3723819"/>
            <a:ext cx="2691110" cy="1381727"/>
          </a:xfrm>
          <a:prstGeom prst="rightArrow">
            <a:avLst/>
          </a:prstGeom>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1200">
                <a:cs typeface="Arial"/>
              </a:rPr>
              <a:t>Raise your hand if you have a new action plan item related to increasing family support</a:t>
            </a:r>
          </a:p>
        </p:txBody>
      </p:sp>
    </p:spTree>
    <p:extLst>
      <p:ext uri="{BB962C8B-B14F-4D97-AF65-F5344CB8AC3E}">
        <p14:creationId xmlns:p14="http://schemas.microsoft.com/office/powerpoint/2010/main" val="316209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2AA18-180E-407A-8BC3-29F37FB19A95}"/>
              </a:ext>
            </a:extLst>
          </p:cNvPr>
          <p:cNvSpPr>
            <a:spLocks noGrp="1"/>
          </p:cNvSpPr>
          <p:nvPr>
            <p:ph type="title"/>
          </p:nvPr>
        </p:nvSpPr>
        <p:spPr>
          <a:xfrm>
            <a:off x="186642" y="147714"/>
            <a:ext cx="7033500" cy="634200"/>
          </a:xfrm>
        </p:spPr>
        <p:txBody>
          <a:bodyPr/>
          <a:lstStyle/>
          <a:p>
            <a:r>
              <a:rPr lang="en-US" dirty="0"/>
              <a:t>EXAMINING SCHOOL APPROACHES TO FAMILY ENGAGEMENT IN PBIS</a:t>
            </a:r>
          </a:p>
        </p:txBody>
      </p:sp>
      <p:sp>
        <p:nvSpPr>
          <p:cNvPr id="3" name="Content Placeholder 2">
            <a:extLst>
              <a:ext uri="{FF2B5EF4-FFF2-40B4-BE49-F238E27FC236}">
                <a16:creationId xmlns:a16="http://schemas.microsoft.com/office/drawing/2014/main" id="{03E408EA-EE89-384E-B70E-2F24F2CD341D}"/>
              </a:ext>
            </a:extLst>
          </p:cNvPr>
          <p:cNvSpPr>
            <a:spLocks noGrp="1"/>
          </p:cNvSpPr>
          <p:nvPr>
            <p:ph idx="4294967295"/>
          </p:nvPr>
        </p:nvSpPr>
        <p:spPr>
          <a:xfrm>
            <a:off x="1929340" y="1348719"/>
            <a:ext cx="3828303" cy="2981325"/>
          </a:xfrm>
        </p:spPr>
        <p:txBody>
          <a:bodyPr>
            <a:noAutofit/>
          </a:bodyPr>
          <a:lstStyle/>
          <a:p>
            <a:pPr>
              <a:buClr>
                <a:schemeClr val="accent4">
                  <a:lumMod val="60000"/>
                  <a:lumOff val="40000"/>
                </a:schemeClr>
              </a:buClr>
            </a:pPr>
            <a:r>
              <a:rPr lang="en-US" sz="1600" dirty="0"/>
              <a:t>The </a:t>
            </a:r>
            <a:r>
              <a:rPr lang="en-US" sz="1600" dirty="0">
                <a:solidFill>
                  <a:schemeClr val="accent4">
                    <a:lumMod val="60000"/>
                    <a:lumOff val="40000"/>
                  </a:schemeClr>
                </a:solidFill>
              </a:rPr>
              <a:t>Family-School Practices Survey for School Teams </a:t>
            </a:r>
            <a:r>
              <a:rPr lang="en-US" sz="1600" dirty="0"/>
              <a:t>is a self-assessment and action planning tool</a:t>
            </a:r>
          </a:p>
          <a:p>
            <a:pPr>
              <a:buClr>
                <a:schemeClr val="accent4">
                  <a:lumMod val="60000"/>
                  <a:lumOff val="40000"/>
                </a:schemeClr>
              </a:buClr>
            </a:pPr>
            <a:endParaRPr lang="en-US" sz="1600" dirty="0"/>
          </a:p>
          <a:p>
            <a:pPr>
              <a:buClr>
                <a:schemeClr val="accent4">
                  <a:lumMod val="60000"/>
                  <a:lumOff val="40000"/>
                </a:schemeClr>
              </a:buClr>
            </a:pPr>
            <a:r>
              <a:rPr lang="en-US" sz="1600" dirty="0"/>
              <a:t>Implementation of school approaches to family engagement are assessed across:</a:t>
            </a:r>
          </a:p>
          <a:p>
            <a:pPr lvl="1">
              <a:spcBef>
                <a:spcPts val="0"/>
              </a:spcBef>
              <a:buClr>
                <a:schemeClr val="accent4">
                  <a:lumMod val="60000"/>
                  <a:lumOff val="40000"/>
                </a:schemeClr>
              </a:buClr>
            </a:pPr>
            <a:r>
              <a:rPr lang="en-US" sz="1600" dirty="0"/>
              <a:t>Communication</a:t>
            </a:r>
          </a:p>
          <a:p>
            <a:pPr lvl="1">
              <a:spcBef>
                <a:spcPts val="0"/>
              </a:spcBef>
              <a:buClr>
                <a:schemeClr val="accent4">
                  <a:lumMod val="60000"/>
                  <a:lumOff val="40000"/>
                </a:schemeClr>
              </a:buClr>
            </a:pPr>
            <a:r>
              <a:rPr lang="en-US" sz="1600" dirty="0"/>
              <a:t>Family-School Activities</a:t>
            </a:r>
          </a:p>
          <a:p>
            <a:pPr lvl="1">
              <a:spcBef>
                <a:spcPts val="0"/>
              </a:spcBef>
              <a:buClr>
                <a:schemeClr val="accent4">
                  <a:lumMod val="60000"/>
                  <a:lumOff val="40000"/>
                </a:schemeClr>
              </a:buClr>
            </a:pPr>
            <a:r>
              <a:rPr lang="en-US" sz="1600" dirty="0"/>
              <a:t>PBIS Practices at Home and School</a:t>
            </a:r>
          </a:p>
          <a:p>
            <a:pPr lvl="1">
              <a:spcBef>
                <a:spcPts val="0"/>
              </a:spcBef>
              <a:buClr>
                <a:schemeClr val="accent4">
                  <a:lumMod val="60000"/>
                  <a:lumOff val="40000"/>
                </a:schemeClr>
              </a:buClr>
            </a:pPr>
            <a:r>
              <a:rPr lang="en-US" sz="1600" dirty="0"/>
              <a:t>Decision-Making/Shared-Ownership</a:t>
            </a:r>
          </a:p>
          <a:p>
            <a:pPr lvl="1">
              <a:spcBef>
                <a:spcPts val="0"/>
              </a:spcBef>
              <a:buClr>
                <a:schemeClr val="accent4">
                  <a:lumMod val="60000"/>
                  <a:lumOff val="40000"/>
                </a:schemeClr>
              </a:buClr>
            </a:pPr>
            <a:r>
              <a:rPr lang="en-US" sz="1600" dirty="0"/>
              <a:t>Resources</a:t>
            </a:r>
          </a:p>
        </p:txBody>
      </p:sp>
      <p:pic>
        <p:nvPicPr>
          <p:cNvPr id="4" name="Picture 3">
            <a:hlinkClick r:id="rId3"/>
            <a:extLst>
              <a:ext uri="{FF2B5EF4-FFF2-40B4-BE49-F238E27FC236}">
                <a16:creationId xmlns:a16="http://schemas.microsoft.com/office/drawing/2014/main" id="{337CACB4-50F3-434C-B468-7D0F6E586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2654" y="1259476"/>
            <a:ext cx="3084704" cy="3566690"/>
          </a:xfrm>
          <a:prstGeom prst="roundRect">
            <a:avLst>
              <a:gd name="adj" fmla="val 8594"/>
            </a:avLst>
          </a:prstGeom>
          <a:solidFill>
            <a:srgbClr val="FFFFFF">
              <a:shade val="85000"/>
            </a:srgbClr>
          </a:solidFill>
          <a:ln>
            <a:noFill/>
          </a:ln>
          <a:effectLst/>
        </p:spPr>
      </p:pic>
      <p:sp>
        <p:nvSpPr>
          <p:cNvPr id="5" name="TextBox 4">
            <a:extLst>
              <a:ext uri="{FF2B5EF4-FFF2-40B4-BE49-F238E27FC236}">
                <a16:creationId xmlns:a16="http://schemas.microsoft.com/office/drawing/2014/main" id="{1D3F58F8-A1F2-9C4F-80A9-D71E2AA2DE6C}"/>
              </a:ext>
            </a:extLst>
          </p:cNvPr>
          <p:cNvSpPr txBox="1"/>
          <p:nvPr/>
        </p:nvSpPr>
        <p:spPr>
          <a:xfrm>
            <a:off x="6782750" y="4826166"/>
            <a:ext cx="2651507" cy="230832"/>
          </a:xfrm>
          <a:prstGeom prst="rect">
            <a:avLst/>
          </a:prstGeom>
          <a:noFill/>
        </p:spPr>
        <p:txBody>
          <a:bodyPr wrap="square" rtlCol="0">
            <a:spAutoFit/>
          </a:bodyPr>
          <a:lstStyle/>
          <a:p>
            <a:pPr algn="ctr" fontAlgn="base">
              <a:spcBef>
                <a:spcPct val="0"/>
              </a:spcBef>
              <a:spcAft>
                <a:spcPct val="0"/>
              </a:spcAft>
            </a:pPr>
            <a:r>
              <a:rPr lang="en-US" sz="900" dirty="0" err="1">
                <a:solidFill>
                  <a:schemeClr val="bg1"/>
                </a:solidFill>
                <a:latin typeface="Hind Vadodara" panose="020B0604020202020204" charset="0"/>
                <a:ea typeface="ＭＳ Ｐゴシック" pitchFamily="-108" charset="-128"/>
                <a:cs typeface="Hind Vadodara" panose="020B0604020202020204" charset="0"/>
              </a:rPr>
              <a:t>Garbacz</a:t>
            </a:r>
            <a:r>
              <a:rPr lang="en-US" sz="900" dirty="0">
                <a:solidFill>
                  <a:schemeClr val="bg1"/>
                </a:solidFill>
                <a:latin typeface="Hind Vadodara" panose="020B0604020202020204" charset="0"/>
                <a:ea typeface="ＭＳ Ｐゴシック" pitchFamily="-108" charset="-128"/>
                <a:cs typeface="Hind Vadodara" panose="020B0604020202020204" charset="0"/>
              </a:rPr>
              <a:t>, McIntosh, &amp; Eagle (2014)</a:t>
            </a:r>
          </a:p>
        </p:txBody>
      </p:sp>
      <p:sp>
        <p:nvSpPr>
          <p:cNvPr id="6" name="Speech Bubble: Rectangle with Corners Rounded 5">
            <a:extLst>
              <a:ext uri="{FF2B5EF4-FFF2-40B4-BE49-F238E27FC236}">
                <a16:creationId xmlns:a16="http://schemas.microsoft.com/office/drawing/2014/main" id="{7EF38957-20A5-4F27-B7E2-67F050E11BBD}"/>
              </a:ext>
            </a:extLst>
          </p:cNvPr>
          <p:cNvSpPr/>
          <p:nvPr/>
        </p:nvSpPr>
        <p:spPr>
          <a:xfrm rot="21123103">
            <a:off x="321396" y="1399780"/>
            <a:ext cx="1685562" cy="1439601"/>
          </a:xfrm>
          <a:prstGeom prst="wedgeRoundRect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cs typeface="Arial"/>
              </a:rPr>
              <a:t>Have you had a chance to complete the Family-School Practices survey with your team?</a:t>
            </a:r>
            <a:endParaRPr lang="en-US" dirty="0"/>
          </a:p>
        </p:txBody>
      </p:sp>
      <p:sp>
        <p:nvSpPr>
          <p:cNvPr id="8" name="Speech Bubble: Rectangle with Corners Rounded 7">
            <a:extLst>
              <a:ext uri="{FF2B5EF4-FFF2-40B4-BE49-F238E27FC236}">
                <a16:creationId xmlns:a16="http://schemas.microsoft.com/office/drawing/2014/main" id="{B91FED25-CBB3-4950-9836-57BB2E02B497}"/>
              </a:ext>
            </a:extLst>
          </p:cNvPr>
          <p:cNvSpPr/>
          <p:nvPr/>
        </p:nvSpPr>
        <p:spPr>
          <a:xfrm rot="21187221">
            <a:off x="609660" y="3295299"/>
            <a:ext cx="1685562" cy="1171936"/>
          </a:xfrm>
          <a:prstGeom prst="wedgeRoundRectCallout">
            <a:avLst/>
          </a:prstGeom>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dirty="0">
                <a:cs typeface="Arial"/>
              </a:rPr>
              <a:t>What items from your discussion have you added to your action plan?</a:t>
            </a:r>
            <a:endParaRPr lang="en-US" dirty="0"/>
          </a:p>
        </p:txBody>
      </p:sp>
    </p:spTree>
    <p:extLst>
      <p:ext uri="{BB962C8B-B14F-4D97-AF65-F5344CB8AC3E}">
        <p14:creationId xmlns:p14="http://schemas.microsoft.com/office/powerpoint/2010/main" val="152956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214636" y="2877353"/>
            <a:ext cx="5869700" cy="153577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SYSTEMS TO </a:t>
            </a:r>
            <a:br>
              <a:rPr lang="en" sz="3200"/>
            </a:br>
            <a:r>
              <a:rPr lang="en" sz="3200"/>
              <a:t>SUPPORT STAFF</a:t>
            </a:r>
            <a:endParaRPr sz="320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7" name="Picture 6">
            <a:extLst>
              <a:ext uri="{FF2B5EF4-FFF2-40B4-BE49-F238E27FC236}">
                <a16:creationId xmlns:a16="http://schemas.microsoft.com/office/drawing/2014/main" id="{808475EE-89A9-4A54-B7B5-5BC41C7BD024}"/>
              </a:ext>
            </a:extLst>
          </p:cNvPr>
          <p:cNvPicPr>
            <a:picLocks noChangeAspect="1"/>
          </p:cNvPicPr>
          <p:nvPr/>
        </p:nvPicPr>
        <p:blipFill>
          <a:blip r:embed="rId4"/>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2500948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33EBFD0-2675-BA47-BFFE-0E2D027EC9D0}"/>
              </a:ext>
            </a:extLst>
          </p:cNvPr>
          <p:cNvGraphicFramePr/>
          <p:nvPr/>
        </p:nvGraphicFramePr>
        <p:xfrm>
          <a:off x="720000" y="1183800"/>
          <a:ext cx="7704000" cy="3419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E07A2529-147F-D347-8F28-7ADF0718EB43}"/>
              </a:ext>
            </a:extLst>
          </p:cNvPr>
          <p:cNvSpPr>
            <a:spLocks noGrp="1"/>
          </p:cNvSpPr>
          <p:nvPr>
            <p:ph type="title"/>
          </p:nvPr>
        </p:nvSpPr>
        <p:spPr/>
        <p:txBody>
          <a:bodyPr/>
          <a:lstStyle/>
          <a:p>
            <a:r>
              <a:rPr lang="en-US"/>
              <a:t>KEY SYSTEMS FEATURES</a:t>
            </a:r>
          </a:p>
        </p:txBody>
      </p:sp>
    </p:spTree>
    <p:extLst>
      <p:ext uri="{BB962C8B-B14F-4D97-AF65-F5344CB8AC3E}">
        <p14:creationId xmlns:p14="http://schemas.microsoft.com/office/powerpoint/2010/main" val="208968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graphicEl>
                                              <a:dgm id="{57839236-1569-6849-A51E-484D89B18D28}"/>
                                            </p:graphicEl>
                                          </p:spTgt>
                                        </p:tgtEl>
                                      </p:cBhvr>
                                      <p:by x="150000" y="150000"/>
                                    </p:animScale>
                                  </p:childTnLst>
                                </p:cTn>
                              </p:par>
                              <p:par>
                                <p:cTn id="7" presetID="32" presetClass="emph" presetSubtype="0" fill="hold" grpId="1" nodeType="withEffect">
                                  <p:stCondLst>
                                    <p:cond delay="0"/>
                                  </p:stCondLst>
                                  <p:childTnLst>
                                    <p:animRot by="120000">
                                      <p:cBhvr>
                                        <p:cTn id="8" dur="100" fill="hold">
                                          <p:stCondLst>
                                            <p:cond delay="0"/>
                                          </p:stCondLst>
                                        </p:cTn>
                                        <p:tgtEl>
                                          <p:spTgt spid="7">
                                            <p:graphicEl>
                                              <a:dgm id="{57839236-1569-6849-A51E-484D89B18D28}"/>
                                            </p:graphicEl>
                                          </p:spTgt>
                                        </p:tgtEl>
                                        <p:attrNameLst>
                                          <p:attrName>r</p:attrName>
                                        </p:attrNameLst>
                                      </p:cBhvr>
                                    </p:animRot>
                                    <p:animRot by="-240000">
                                      <p:cBhvr>
                                        <p:cTn id="9" dur="200" fill="hold">
                                          <p:stCondLst>
                                            <p:cond delay="200"/>
                                          </p:stCondLst>
                                        </p:cTn>
                                        <p:tgtEl>
                                          <p:spTgt spid="7">
                                            <p:graphicEl>
                                              <a:dgm id="{57839236-1569-6849-A51E-484D89B18D28}"/>
                                            </p:graphicEl>
                                          </p:spTgt>
                                        </p:tgtEl>
                                        <p:attrNameLst>
                                          <p:attrName>r</p:attrName>
                                        </p:attrNameLst>
                                      </p:cBhvr>
                                    </p:animRot>
                                    <p:animRot by="240000">
                                      <p:cBhvr>
                                        <p:cTn id="10" dur="200" fill="hold">
                                          <p:stCondLst>
                                            <p:cond delay="400"/>
                                          </p:stCondLst>
                                        </p:cTn>
                                        <p:tgtEl>
                                          <p:spTgt spid="7">
                                            <p:graphicEl>
                                              <a:dgm id="{57839236-1569-6849-A51E-484D89B18D28}"/>
                                            </p:graphicEl>
                                          </p:spTgt>
                                        </p:tgtEl>
                                        <p:attrNameLst>
                                          <p:attrName>r</p:attrName>
                                        </p:attrNameLst>
                                      </p:cBhvr>
                                    </p:animRot>
                                    <p:animRot by="-240000">
                                      <p:cBhvr>
                                        <p:cTn id="11" dur="200" fill="hold">
                                          <p:stCondLst>
                                            <p:cond delay="600"/>
                                          </p:stCondLst>
                                        </p:cTn>
                                        <p:tgtEl>
                                          <p:spTgt spid="7">
                                            <p:graphicEl>
                                              <a:dgm id="{57839236-1569-6849-A51E-484D89B18D28}"/>
                                            </p:graphicEl>
                                          </p:spTgt>
                                        </p:tgtEl>
                                        <p:attrNameLst>
                                          <p:attrName>r</p:attrName>
                                        </p:attrNameLst>
                                      </p:cBhvr>
                                    </p:animRot>
                                    <p:animRot by="120000">
                                      <p:cBhvr>
                                        <p:cTn id="12" dur="200" fill="hold">
                                          <p:stCondLst>
                                            <p:cond delay="800"/>
                                          </p:stCondLst>
                                        </p:cTn>
                                        <p:tgtEl>
                                          <p:spTgt spid="7">
                                            <p:graphicEl>
                                              <a:dgm id="{57839236-1569-6849-A51E-484D89B18D28}"/>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Graphic spid="7" grpId="1"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608161" y="126407"/>
            <a:ext cx="7033500" cy="634200"/>
          </a:xfrm>
        </p:spPr>
        <p:txBody>
          <a:bodyPr>
            <a:noAutofit/>
          </a:bodyPr>
          <a:lstStyle/>
          <a:p>
            <a:r>
              <a:rPr lang="en-US" sz="2800" b="1" dirty="0">
                <a:solidFill>
                  <a:schemeClr val="bg1"/>
                </a:solidFill>
                <a:cs typeface="Calibri Light"/>
              </a:rPr>
              <a:t>ACTIVITY: </a:t>
            </a:r>
            <a:br>
              <a:rPr lang="en-US" sz="2800" b="1" dirty="0">
                <a:solidFill>
                  <a:schemeClr val="bg1"/>
                </a:solidFill>
                <a:cs typeface="Calibri Light"/>
              </a:rPr>
            </a:br>
            <a:r>
              <a:rPr lang="en-US" sz="2400" dirty="0">
                <a:solidFill>
                  <a:schemeClr val="bg1"/>
                </a:solidFill>
                <a:cs typeface="Calibri Light"/>
              </a:rPr>
              <a:t>KEY SYSTEM FEATURES TO SUPPORT STAFF</a:t>
            </a:r>
            <a:endParaRPr lang="en-US" sz="2400" dirty="0">
              <a:solidFill>
                <a:schemeClr val="bg1"/>
              </a:solidFill>
            </a:endParaRPr>
          </a:p>
        </p:txBody>
      </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432962" y="4209230"/>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indent="0">
              <a:buClr>
                <a:prstClr val="white"/>
              </a:buClr>
              <a:buNone/>
              <a:defRPr/>
            </a:pPr>
            <a:r>
              <a:rPr lang="en-US" sz="1600"/>
              <a:t>5 minutes</a:t>
            </a:r>
            <a:endParaRPr kumimoji="0" lang="en-US" sz="1600" b="0" i="0" u="none" strike="noStrike" kern="0" cap="none" spc="0" normalizeH="0" baseline="0" noProof="0">
              <a:ln>
                <a:noFill/>
              </a:ln>
              <a:effectLst/>
              <a:uLnTx/>
              <a:uFillTx/>
              <a:latin typeface="Hind Vadodara"/>
              <a:cs typeface="Hind Vadodara"/>
              <a:sym typeface="Hind Vadodara"/>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253210" y="4222257"/>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5509982" y="4224983"/>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718532" y="4205615"/>
            <a:ext cx="1459491" cy="4391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indent="0">
              <a:buClr>
                <a:prstClr val="white"/>
              </a:buClr>
              <a:buNone/>
              <a:defRPr/>
            </a:pPr>
            <a:r>
              <a:rPr lang="en-US" sz="1400"/>
              <a:t>Whole Group</a:t>
            </a:r>
            <a:endParaRPr lang="en-US" sz="1400" b="0" i="0" u="none" strike="noStrike" kern="0" cap="none" spc="0" normalizeH="0" baseline="0" noProof="0">
              <a:ln>
                <a:noFill/>
              </a:ln>
              <a:effectLst/>
              <a:uLnTx/>
              <a:uFillTx/>
              <a:latin typeface="Hind Vadodara"/>
              <a:cs typeface="Hind Vadodara"/>
            </a:endParaRPr>
          </a:p>
        </p:txBody>
      </p:sp>
      <p:grpSp>
        <p:nvGrpSpPr>
          <p:cNvPr id="160" name="Group 159">
            <a:extLst>
              <a:ext uri="{FF2B5EF4-FFF2-40B4-BE49-F238E27FC236}">
                <a16:creationId xmlns:a16="http://schemas.microsoft.com/office/drawing/2014/main" id="{AC68ECDA-208A-F947-918E-C73619AC237E}"/>
              </a:ext>
            </a:extLst>
          </p:cNvPr>
          <p:cNvGrpSpPr/>
          <p:nvPr/>
        </p:nvGrpSpPr>
        <p:grpSpPr>
          <a:xfrm>
            <a:off x="7989660" y="215619"/>
            <a:ext cx="868680" cy="868680"/>
            <a:chOff x="7429182" y="2594804"/>
            <a:chExt cx="868680" cy="868680"/>
          </a:xfrm>
        </p:grpSpPr>
        <p:sp>
          <p:nvSpPr>
            <p:cNvPr id="161" name="Google Shape;662;p43">
              <a:extLst>
                <a:ext uri="{FF2B5EF4-FFF2-40B4-BE49-F238E27FC236}">
                  <a16:creationId xmlns:a16="http://schemas.microsoft.com/office/drawing/2014/main" id="{FD896C9A-71FD-1E45-AA9F-E9E56A7D94C4}"/>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 name="Google Shape;7825;p68">
              <a:extLst>
                <a:ext uri="{FF2B5EF4-FFF2-40B4-BE49-F238E27FC236}">
                  <a16:creationId xmlns:a16="http://schemas.microsoft.com/office/drawing/2014/main" id="{F143A229-0BDF-BE4C-9A71-F1781F56F32A}"/>
                </a:ext>
              </a:extLst>
            </p:cNvPr>
            <p:cNvGrpSpPr/>
            <p:nvPr/>
          </p:nvGrpSpPr>
          <p:grpSpPr>
            <a:xfrm>
              <a:off x="7695803" y="2835669"/>
              <a:ext cx="354145" cy="351869"/>
              <a:chOff x="3514900" y="1489020"/>
              <a:chExt cx="354145" cy="351869"/>
            </a:xfrm>
          </p:grpSpPr>
          <p:sp>
            <p:nvSpPr>
              <p:cNvPr id="219" name="Google Shape;7826;p68">
                <a:extLst>
                  <a:ext uri="{FF2B5EF4-FFF2-40B4-BE49-F238E27FC236}">
                    <a16:creationId xmlns:a16="http://schemas.microsoft.com/office/drawing/2014/main" id="{2142FA07-DD3C-A54F-BDBB-9F046724F6C1}"/>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7827;p68">
                <a:extLst>
                  <a:ext uri="{FF2B5EF4-FFF2-40B4-BE49-F238E27FC236}">
                    <a16:creationId xmlns:a16="http://schemas.microsoft.com/office/drawing/2014/main" id="{59A08E6C-D4A3-924A-8F48-02EB69575882}"/>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7828;p68">
                <a:extLst>
                  <a:ext uri="{FF2B5EF4-FFF2-40B4-BE49-F238E27FC236}">
                    <a16:creationId xmlns:a16="http://schemas.microsoft.com/office/drawing/2014/main" id="{8C6E8028-D71B-3649-A193-BA0F175B08D8}"/>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7829;p68">
                <a:extLst>
                  <a:ext uri="{FF2B5EF4-FFF2-40B4-BE49-F238E27FC236}">
                    <a16:creationId xmlns:a16="http://schemas.microsoft.com/office/drawing/2014/main" id="{C5142794-198A-0545-A11E-C0C58E05FC1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7830;p68">
                <a:extLst>
                  <a:ext uri="{FF2B5EF4-FFF2-40B4-BE49-F238E27FC236}">
                    <a16:creationId xmlns:a16="http://schemas.microsoft.com/office/drawing/2014/main" id="{2910CC2D-2D20-2E47-BEEC-10EFC5774081}"/>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7831;p68">
                <a:extLst>
                  <a:ext uri="{FF2B5EF4-FFF2-40B4-BE49-F238E27FC236}">
                    <a16:creationId xmlns:a16="http://schemas.microsoft.com/office/drawing/2014/main" id="{388A68F3-5393-9540-B21C-876C7AFBA425}"/>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7832;p68">
                <a:extLst>
                  <a:ext uri="{FF2B5EF4-FFF2-40B4-BE49-F238E27FC236}">
                    <a16:creationId xmlns:a16="http://schemas.microsoft.com/office/drawing/2014/main" id="{F487A285-07CA-6D40-9D0A-2936BF5E701B}"/>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7833;p68">
                <a:extLst>
                  <a:ext uri="{FF2B5EF4-FFF2-40B4-BE49-F238E27FC236}">
                    <a16:creationId xmlns:a16="http://schemas.microsoft.com/office/drawing/2014/main" id="{CDE73784-D05B-8B48-9395-71B53B20089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7834;p68">
                <a:extLst>
                  <a:ext uri="{FF2B5EF4-FFF2-40B4-BE49-F238E27FC236}">
                    <a16:creationId xmlns:a16="http://schemas.microsoft.com/office/drawing/2014/main" id="{A05AA690-295B-1340-8371-76A72BC4D9C7}"/>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7835;p68">
                <a:extLst>
                  <a:ext uri="{FF2B5EF4-FFF2-40B4-BE49-F238E27FC236}">
                    <a16:creationId xmlns:a16="http://schemas.microsoft.com/office/drawing/2014/main" id="{F834CA01-63CE-E446-94A1-BAC2D6811E09}"/>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7836;p68">
                <a:extLst>
                  <a:ext uri="{FF2B5EF4-FFF2-40B4-BE49-F238E27FC236}">
                    <a16:creationId xmlns:a16="http://schemas.microsoft.com/office/drawing/2014/main" id="{DB5ED7E2-2653-3F4D-B9AF-5F934062541E}"/>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7837;p68">
                <a:extLst>
                  <a:ext uri="{FF2B5EF4-FFF2-40B4-BE49-F238E27FC236}">
                    <a16:creationId xmlns:a16="http://schemas.microsoft.com/office/drawing/2014/main" id="{90646E82-0E19-4744-9F20-DB89E0A7E099}"/>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7838;p68">
                <a:extLst>
                  <a:ext uri="{FF2B5EF4-FFF2-40B4-BE49-F238E27FC236}">
                    <a16:creationId xmlns:a16="http://schemas.microsoft.com/office/drawing/2014/main" id="{FB2B085D-781D-4348-8FBB-219EEFC516A6}"/>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7839;p68">
                <a:extLst>
                  <a:ext uri="{FF2B5EF4-FFF2-40B4-BE49-F238E27FC236}">
                    <a16:creationId xmlns:a16="http://schemas.microsoft.com/office/drawing/2014/main" id="{764AEC26-5CB9-B54F-8FAA-4080395EE213}"/>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7840;p68">
                <a:extLst>
                  <a:ext uri="{FF2B5EF4-FFF2-40B4-BE49-F238E27FC236}">
                    <a16:creationId xmlns:a16="http://schemas.microsoft.com/office/drawing/2014/main" id="{1709E17F-A5AF-1049-8207-D6142979FE3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7841;p68">
                <a:extLst>
                  <a:ext uri="{FF2B5EF4-FFF2-40B4-BE49-F238E27FC236}">
                    <a16:creationId xmlns:a16="http://schemas.microsoft.com/office/drawing/2014/main" id="{57F0F5B7-4641-604D-840F-6B38A2C4EE66}"/>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7842;p68">
                <a:extLst>
                  <a:ext uri="{FF2B5EF4-FFF2-40B4-BE49-F238E27FC236}">
                    <a16:creationId xmlns:a16="http://schemas.microsoft.com/office/drawing/2014/main" id="{B64AA49B-37D9-E545-85D7-24865AEF4100}"/>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7843;p68">
                <a:extLst>
                  <a:ext uri="{FF2B5EF4-FFF2-40B4-BE49-F238E27FC236}">
                    <a16:creationId xmlns:a16="http://schemas.microsoft.com/office/drawing/2014/main" id="{F536AB68-157D-C341-8EA1-32B146AD7F2C}"/>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7844;p68">
                <a:extLst>
                  <a:ext uri="{FF2B5EF4-FFF2-40B4-BE49-F238E27FC236}">
                    <a16:creationId xmlns:a16="http://schemas.microsoft.com/office/drawing/2014/main" id="{4F3EE6B2-BA68-424A-AA6F-1E1F428FC8E4}"/>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7845;p68">
                <a:extLst>
                  <a:ext uri="{FF2B5EF4-FFF2-40B4-BE49-F238E27FC236}">
                    <a16:creationId xmlns:a16="http://schemas.microsoft.com/office/drawing/2014/main" id="{F082E182-962F-E047-8B27-18EABDAEE52A}"/>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7846;p68">
                <a:extLst>
                  <a:ext uri="{FF2B5EF4-FFF2-40B4-BE49-F238E27FC236}">
                    <a16:creationId xmlns:a16="http://schemas.microsoft.com/office/drawing/2014/main" id="{376B45D7-DD05-1346-B035-F974B039040B}"/>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7847;p68">
                <a:extLst>
                  <a:ext uri="{FF2B5EF4-FFF2-40B4-BE49-F238E27FC236}">
                    <a16:creationId xmlns:a16="http://schemas.microsoft.com/office/drawing/2014/main" id="{890D1771-16B0-BE4C-9404-31E0AD9E6854}"/>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aphicFrame>
        <p:nvGraphicFramePr>
          <p:cNvPr id="6" name="Diagram 5">
            <a:extLst>
              <a:ext uri="{FF2B5EF4-FFF2-40B4-BE49-F238E27FC236}">
                <a16:creationId xmlns:a16="http://schemas.microsoft.com/office/drawing/2014/main" id="{FF9C9FE4-BCF3-4D2C-8276-B366EB9D1AB3}"/>
              </a:ext>
            </a:extLst>
          </p:cNvPr>
          <p:cNvGraphicFramePr/>
          <p:nvPr>
            <p:extLst>
              <p:ext uri="{D42A27DB-BD31-4B8C-83A1-F6EECF244321}">
                <p14:modId xmlns:p14="http://schemas.microsoft.com/office/powerpoint/2010/main" val="3692247073"/>
              </p:ext>
            </p:extLst>
          </p:nvPr>
        </p:nvGraphicFramePr>
        <p:xfrm>
          <a:off x="720000" y="1183800"/>
          <a:ext cx="3414133" cy="3419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peech Bubble: Rectangle with Corners Rounded 12">
            <a:extLst>
              <a:ext uri="{FF2B5EF4-FFF2-40B4-BE49-F238E27FC236}">
                <a16:creationId xmlns:a16="http://schemas.microsoft.com/office/drawing/2014/main" id="{CF0A64E9-7929-4EB8-8507-4AF5641795FE}"/>
              </a:ext>
            </a:extLst>
          </p:cNvPr>
          <p:cNvSpPr/>
          <p:nvPr/>
        </p:nvSpPr>
        <p:spPr>
          <a:xfrm>
            <a:off x="5340910" y="1228343"/>
            <a:ext cx="2915371" cy="1468538"/>
          </a:xfrm>
          <a:prstGeom prst="wedgeRoundRectCallout">
            <a:avLst/>
          </a:prstGeom>
          <a:solidFill>
            <a:schemeClr val="accent1"/>
          </a:solidFill>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dirty="0">
                <a:cs typeface="Arial"/>
              </a:rPr>
              <a:t>Do you have the first four in place?</a:t>
            </a:r>
          </a:p>
          <a:p>
            <a:pPr algn="ctr"/>
            <a:r>
              <a:rPr lang="en-US" dirty="0">
                <a:cs typeface="Arial"/>
              </a:rPr>
              <a:t>If one or more of these needs some additional planning, please take a quick minute to discuss and update your action plan.</a:t>
            </a:r>
            <a:endParaRPr lang="en-US" dirty="0"/>
          </a:p>
        </p:txBody>
      </p:sp>
      <p:sp>
        <p:nvSpPr>
          <p:cNvPr id="14" name="Speech Bubble: Rectangle with Corners Rounded 13">
            <a:extLst>
              <a:ext uri="{FF2B5EF4-FFF2-40B4-BE49-F238E27FC236}">
                <a16:creationId xmlns:a16="http://schemas.microsoft.com/office/drawing/2014/main" id="{22F3AFDC-43FF-4B35-AE0F-130A8A413940}"/>
              </a:ext>
            </a:extLst>
          </p:cNvPr>
          <p:cNvSpPr/>
          <p:nvPr/>
        </p:nvSpPr>
        <p:spPr>
          <a:xfrm>
            <a:off x="5340909" y="3049043"/>
            <a:ext cx="2915371" cy="976614"/>
          </a:xfrm>
          <a:prstGeom prst="wedgeRoundRectCallout">
            <a:avLst/>
          </a:prstGeom>
          <a:solidFill>
            <a:schemeClr val="accent1"/>
          </a:solidFill>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en-US" dirty="0">
                <a:cs typeface="Arial"/>
              </a:rPr>
              <a:t>We'll discuss embedded professional development in a moment.</a:t>
            </a:r>
          </a:p>
        </p:txBody>
      </p:sp>
    </p:spTree>
    <p:extLst>
      <p:ext uri="{BB962C8B-B14F-4D97-AF65-F5344CB8AC3E}">
        <p14:creationId xmlns:p14="http://schemas.microsoft.com/office/powerpoint/2010/main" val="13740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graphicEl>
                                              <a:dgm id="{57839236-1569-6849-A51E-484D89B18D28}"/>
                                            </p:graphicEl>
                                          </p:spTgt>
                                        </p:tgtEl>
                                      </p:cBhvr>
                                      <p:by x="150000" y="150000"/>
                                    </p:animScale>
                                  </p:childTnLst>
                                </p:cTn>
                              </p:par>
                              <p:par>
                                <p:cTn id="7" presetID="32" presetClass="emph" presetSubtype="0" fill="hold" grpId="1" nodeType="withEffect">
                                  <p:stCondLst>
                                    <p:cond delay="0"/>
                                  </p:stCondLst>
                                  <p:childTnLst>
                                    <p:animRot by="120000">
                                      <p:cBhvr>
                                        <p:cTn id="8" dur="100" fill="hold">
                                          <p:stCondLst>
                                            <p:cond delay="0"/>
                                          </p:stCondLst>
                                        </p:cTn>
                                        <p:tgtEl>
                                          <p:spTgt spid="6">
                                            <p:graphicEl>
                                              <a:dgm id="{57839236-1569-6849-A51E-484D89B18D28}"/>
                                            </p:graphicEl>
                                          </p:spTgt>
                                        </p:tgtEl>
                                        <p:attrNameLst>
                                          <p:attrName>r</p:attrName>
                                        </p:attrNameLst>
                                      </p:cBhvr>
                                    </p:animRot>
                                    <p:animRot by="-240000">
                                      <p:cBhvr>
                                        <p:cTn id="9" dur="200" fill="hold">
                                          <p:stCondLst>
                                            <p:cond delay="200"/>
                                          </p:stCondLst>
                                        </p:cTn>
                                        <p:tgtEl>
                                          <p:spTgt spid="6">
                                            <p:graphicEl>
                                              <a:dgm id="{57839236-1569-6849-A51E-484D89B18D28}"/>
                                            </p:graphicEl>
                                          </p:spTgt>
                                        </p:tgtEl>
                                        <p:attrNameLst>
                                          <p:attrName>r</p:attrName>
                                        </p:attrNameLst>
                                      </p:cBhvr>
                                    </p:animRot>
                                    <p:animRot by="240000">
                                      <p:cBhvr>
                                        <p:cTn id="10" dur="200" fill="hold">
                                          <p:stCondLst>
                                            <p:cond delay="400"/>
                                          </p:stCondLst>
                                        </p:cTn>
                                        <p:tgtEl>
                                          <p:spTgt spid="6">
                                            <p:graphicEl>
                                              <a:dgm id="{57839236-1569-6849-A51E-484D89B18D28}"/>
                                            </p:graphicEl>
                                          </p:spTgt>
                                        </p:tgtEl>
                                        <p:attrNameLst>
                                          <p:attrName>r</p:attrName>
                                        </p:attrNameLst>
                                      </p:cBhvr>
                                    </p:animRot>
                                    <p:animRot by="-240000">
                                      <p:cBhvr>
                                        <p:cTn id="11" dur="200" fill="hold">
                                          <p:stCondLst>
                                            <p:cond delay="600"/>
                                          </p:stCondLst>
                                        </p:cTn>
                                        <p:tgtEl>
                                          <p:spTgt spid="6">
                                            <p:graphicEl>
                                              <a:dgm id="{57839236-1569-6849-A51E-484D89B18D28}"/>
                                            </p:graphicEl>
                                          </p:spTgt>
                                        </p:tgtEl>
                                        <p:attrNameLst>
                                          <p:attrName>r</p:attrName>
                                        </p:attrNameLst>
                                      </p:cBhvr>
                                    </p:animRot>
                                    <p:animRot by="120000">
                                      <p:cBhvr>
                                        <p:cTn id="12" dur="200" fill="hold">
                                          <p:stCondLst>
                                            <p:cond delay="800"/>
                                          </p:stCondLst>
                                        </p:cTn>
                                        <p:tgtEl>
                                          <p:spTgt spid="6">
                                            <p:graphicEl>
                                              <a:dgm id="{57839236-1569-6849-A51E-484D89B18D28}"/>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Graphic spid="6" grpId="1"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p:cNvSpPr>
            <a:spLocks noChangeArrowheads="1"/>
          </p:cNvSpPr>
          <p:nvPr/>
        </p:nvSpPr>
        <p:spPr bwMode="auto">
          <a:xfrm>
            <a:off x="1944930" y="1083283"/>
            <a:ext cx="184731" cy="300082"/>
          </a:xfrm>
          <a:prstGeom prst="rect">
            <a:avLst/>
          </a:prstGeom>
          <a:noFill/>
          <a:ln w="9525">
            <a:noFill/>
            <a:miter lim="800000"/>
            <a:headEnd/>
            <a:tailEnd/>
          </a:ln>
        </p:spPr>
        <p:txBody>
          <a:bodyPr wrap="none" anchor="ctr">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Franklin Gothic Medium"/>
              <a:ea typeface="+mn-ea"/>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2086084" y="2529933"/>
            <a:ext cx="1078831" cy="971749"/>
          </a:xfrm>
          <a:prstGeom prst="straightConnector1">
            <a:avLst/>
          </a:prstGeom>
          <a:ln w="190500">
            <a:solidFill>
              <a:srgbClr val="0972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582667" y="1498610"/>
            <a:ext cx="2222734" cy="1092607"/>
          </a:xfrm>
          <a:prstGeom prst="rect">
            <a:avLst/>
          </a:prstGeom>
          <a:solidFill>
            <a:schemeClr val="bg1"/>
          </a:solidFill>
          <a:ln w="57150">
            <a:solidFill>
              <a:srgbClr val="097233"/>
            </a:solidFill>
            <a:miter lim="800000"/>
            <a:headEnd/>
            <a:tailEnd/>
          </a:ln>
        </p:spPr>
        <p:txBody>
          <a:bodyPr wrap="square" lIns="91440" tIns="45720" rIns="91440" bIns="45720" anchor="t">
            <a:prstTxWarp prst="textNoShape">
              <a:avLst/>
            </a:prstTxWarp>
            <a:spAutoFit/>
          </a:bodyPr>
          <a:lstStyle/>
          <a:p>
            <a:pPr marL="0" marR="0" lvl="0" indent="0" algn="ctr" defTabSz="685800" rtl="0" eaLnBrk="0" fontAlgn="auto" latinLnBrk="0" hangingPunct="0">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Primary Prevention:</a:t>
            </a:r>
          </a:p>
          <a:p>
            <a:pPr defTabSz="685800" eaLnBrk="0" fontAlgn="base" hangingPunct="0">
              <a:spcBef>
                <a:spcPct val="0"/>
              </a:spcBef>
              <a:spcAft>
                <a:spcPct val="0"/>
              </a:spcAft>
              <a:buClrTx/>
              <a:defRPr/>
            </a:pPr>
            <a:r>
              <a:rPr lang="en-US" sz="1100" kern="1200">
                <a:ea typeface="ＭＳ Ｐゴシック"/>
              </a:rPr>
              <a:t>Systems to support </a:t>
            </a:r>
            <a:r>
              <a:rPr lang="en-US" sz="1100" b="1" i="1" kern="1200">
                <a:ea typeface="ＭＳ Ｐゴシック"/>
              </a:rPr>
              <a:t>all</a:t>
            </a:r>
            <a:r>
              <a:rPr lang="en-US" sz="1100" kern="1200">
                <a:ea typeface="ＭＳ Ｐゴシック"/>
              </a:rPr>
              <a:t> staff:</a:t>
            </a:r>
          </a:p>
          <a:p>
            <a:pPr defTabSz="685800" eaLnBrk="0" fontAlgn="base" hangingPunct="0">
              <a:spcBef>
                <a:spcPct val="0"/>
              </a:spcBef>
              <a:spcAft>
                <a:spcPct val="0"/>
              </a:spcAft>
              <a:buClrTx/>
              <a:buFontTx/>
              <a:buChar char="•"/>
              <a:defRPr/>
            </a:pPr>
            <a:r>
              <a:rPr lang="en-US" sz="1100" kern="1200">
                <a:ea typeface="ＭＳ Ｐゴシック"/>
              </a:rPr>
              <a:t>Professional development</a:t>
            </a:r>
          </a:p>
          <a:p>
            <a:pPr defTabSz="685800" eaLnBrk="0" fontAlgn="base" hangingPunct="0">
              <a:spcBef>
                <a:spcPct val="0"/>
              </a:spcBef>
              <a:spcAft>
                <a:spcPct val="0"/>
              </a:spcAft>
              <a:buClrTx/>
              <a:buFontTx/>
              <a:buChar char="•"/>
              <a:defRPr/>
            </a:pPr>
            <a:r>
              <a:rPr lang="en-US" sz="1100" kern="1200">
                <a:ea typeface="ＭＳ Ｐゴシック"/>
              </a:rPr>
              <a:t>Reinforcement </a:t>
            </a:r>
            <a:endParaRPr lang="en-US" sz="1100" kern="1200">
              <a:latin typeface="Arial" pitchFamily="-1" charset="0"/>
              <a:ea typeface="ＭＳ Ｐゴシック" pitchFamily="-108" charset="-128"/>
            </a:endParaRP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331539" y="2419929"/>
            <a:ext cx="1163463" cy="303642"/>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6495002" y="2603985"/>
            <a:ext cx="2397197" cy="1431161"/>
          </a:xfrm>
          <a:prstGeom prst="rect">
            <a:avLst/>
          </a:prstGeom>
          <a:solidFill>
            <a:schemeClr val="bg1"/>
          </a:solidFill>
          <a:ln w="63500">
            <a:solidFill>
              <a:srgbClr val="FFEC13"/>
            </a:solidFill>
            <a:miter lim="800000"/>
            <a:headEnd/>
            <a:tailEnd/>
          </a:ln>
        </p:spPr>
        <p:txBody>
          <a:bodyPr wrap="square" lIns="91440" tIns="45720" rIns="91440" bIns="45720" anchor="t">
            <a:prstTxWarp prst="textNoShape">
              <a:avLst/>
            </a:prstTxWarp>
            <a:spAutoFit/>
          </a:bodyPr>
          <a:lstStyle/>
          <a:p>
            <a:pPr marL="0" marR="0" lvl="0" indent="0" algn="ctr" defTabSz="685800" rtl="0" eaLnBrk="0" fontAlgn="auto" latinLnBrk="0" hangingPunct="0">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Secondary Prevention</a:t>
            </a:r>
            <a:r>
              <a:rPr kumimoji="0" lang="en-US" sz="1600" b="0" i="0" u="none" strike="noStrike" kern="120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a:t>
            </a:r>
            <a:endParaRPr kumimoji="0" lang="en-US" sz="700" b="0" i="0" u="none" strike="noStrike" kern="120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a:p>
            <a:pPr marL="171450" marR="0" lvl="0" indent="-171450" defTabSz="6858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ea typeface="+mn-ea"/>
                <a:sym typeface="Arial"/>
              </a:rPr>
              <a:t>Specialized group</a:t>
            </a:r>
            <a:endParaRPr lang="en-US" sz="1100" b="0" i="0" u="none" strike="noStrike" kern="1200" cap="none" spc="0" normalizeH="0" baseline="0" noProof="0">
              <a:ln>
                <a:noFill/>
              </a:ln>
              <a:solidFill>
                <a:srgbClr val="000000"/>
              </a:solidFill>
              <a:effectLst/>
              <a:uLnTx/>
              <a:uFillTx/>
              <a:ea typeface="+mn-ea"/>
            </a:endParaRPr>
          </a:p>
          <a:p>
            <a:pPr marL="171450" marR="0" lvl="0" indent="-171450" defTabSz="6858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ea typeface="+mn-ea"/>
                <a:sym typeface="Arial"/>
              </a:rPr>
              <a:t>Systems for </a:t>
            </a:r>
            <a:r>
              <a:rPr lang="en-US" sz="1100" kern="1200">
                <a:ea typeface="+mn-ea"/>
              </a:rPr>
              <a:t>staff</a:t>
            </a:r>
            <a:r>
              <a:rPr kumimoji="0" lang="en-US" sz="1100" b="0" i="0" u="none" strike="noStrike" kern="1200" cap="none" spc="0" normalizeH="0" baseline="0" noProof="0">
                <a:ln>
                  <a:noFill/>
                </a:ln>
                <a:solidFill>
                  <a:srgbClr val="000000"/>
                </a:solidFill>
                <a:effectLst/>
                <a:uLnTx/>
                <a:uFillTx/>
                <a:ea typeface="+mn-ea"/>
                <a:sym typeface="Arial"/>
              </a:rPr>
              <a:t> with at-risk </a:t>
            </a:r>
            <a:r>
              <a:rPr lang="en-US" sz="1100" kern="1200">
                <a:ea typeface="+mn-ea"/>
              </a:rPr>
              <a:t>b</a:t>
            </a:r>
            <a:r>
              <a:rPr kumimoji="0" lang="en-US" sz="1100" b="0" i="0" u="none" strike="noStrike" kern="1200" cap="none" spc="0" normalizeH="0" baseline="0" noProof="0">
                <a:ln>
                  <a:noFill/>
                </a:ln>
                <a:solidFill>
                  <a:srgbClr val="000000"/>
                </a:solidFill>
                <a:effectLst/>
                <a:uLnTx/>
                <a:uFillTx/>
                <a:ea typeface="+mn-ea"/>
                <a:sym typeface="Arial"/>
              </a:rPr>
              <a:t>ehavior</a:t>
            </a:r>
            <a:endParaRPr lang="en-US" sz="1100" b="0" i="0" u="none" strike="noStrike" kern="1200" cap="none" spc="0" normalizeH="0" baseline="0" noProof="0">
              <a:ln>
                <a:noFill/>
              </a:ln>
              <a:solidFill>
                <a:srgbClr val="000000"/>
              </a:solidFill>
              <a:effectLst/>
              <a:uLnTx/>
              <a:uFillTx/>
              <a:ea typeface="+mn-ea"/>
            </a:endParaRPr>
          </a:p>
          <a:p>
            <a:pPr marL="171450" marR="0" lvl="0" indent="-171450" defTabSz="6858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sz="1100" kern="1200">
                <a:ea typeface="+mn-ea"/>
              </a:rPr>
              <a:t>Additional instruction</a:t>
            </a:r>
          </a:p>
          <a:p>
            <a:pPr marL="171450" marR="0" lvl="0" indent="-171450" defTabSz="6858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ea typeface="+mn-ea"/>
                <a:sym typeface="Arial"/>
              </a:rPr>
              <a:t>Increased support</a:t>
            </a:r>
            <a:endParaRPr lang="en-US" sz="1100" b="0" i="0" u="none" strike="noStrike" kern="1200" cap="none" spc="0" normalizeH="0" baseline="0" noProof="0">
              <a:ln>
                <a:noFill/>
              </a:ln>
              <a:solidFill>
                <a:srgbClr val="000000"/>
              </a:solidFill>
              <a:effectLst/>
              <a:uLnTx/>
              <a:uFillTx/>
              <a:ea typeface="+mn-ea"/>
            </a:endParaRPr>
          </a:p>
        </p:txBody>
      </p:sp>
      <p:sp>
        <p:nvSpPr>
          <p:cNvPr id="203782" name="Text Box 6"/>
          <p:cNvSpPr txBox="1">
            <a:spLocks noChangeArrowheads="1"/>
          </p:cNvSpPr>
          <p:nvPr/>
        </p:nvSpPr>
        <p:spPr bwMode="auto">
          <a:xfrm>
            <a:off x="6413639" y="1167102"/>
            <a:ext cx="2000250" cy="1261884"/>
          </a:xfrm>
          <a:prstGeom prst="rect">
            <a:avLst/>
          </a:prstGeom>
          <a:solidFill>
            <a:schemeClr val="bg1"/>
          </a:solidFill>
          <a:ln w="31750">
            <a:solidFill>
              <a:srgbClr val="FF0000"/>
            </a:solidFill>
            <a:miter lim="800000"/>
            <a:headEnd/>
            <a:tailEnd/>
          </a:ln>
        </p:spPr>
        <p:txBody>
          <a:bodyPr wrap="square" lIns="91440" tIns="45720" rIns="91440" bIns="45720" anchor="t">
            <a:prstTxWarp prst="textNoShape">
              <a:avLst/>
            </a:prstTxWarp>
            <a:spAutoFit/>
          </a:bodyPr>
          <a:lstStyle/>
          <a:p>
            <a:pPr marL="0" marR="0" lvl="0" indent="0" algn="ctr" defTabSz="685800" rtl="0" eaLnBrk="0" fontAlgn="auto" latinLnBrk="0" hangingPunct="0">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Tertiary Prevention</a:t>
            </a:r>
            <a:r>
              <a:rPr kumimoji="0" lang="en-US" sz="1600" b="0" i="0" u="none" strike="noStrike" kern="120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a:t>
            </a:r>
            <a:endParaRPr kumimoji="0" lang="en-US" sz="700" b="0" i="0" u="none" strike="noStrike" kern="120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a:p>
            <a:pPr marL="171450" indent="-171450" defTabSz="685800" eaLnBrk="0" hangingPunct="0">
              <a:buClrTx/>
              <a:buFont typeface="Arial" panose="020B0604020202020204" pitchFamily="34" charset="0"/>
              <a:buChar char="•"/>
              <a:defRPr/>
            </a:pPr>
            <a:r>
              <a:rPr kumimoji="0" lang="en-US" sz="1050" b="0" i="0" u="none" strike="noStrike" kern="1200" cap="none" spc="0" normalizeH="0" baseline="0" noProof="0">
                <a:ln>
                  <a:noFill/>
                </a:ln>
                <a:solidFill>
                  <a:srgbClr val="000000"/>
                </a:solidFill>
                <a:effectLst/>
                <a:uLnTx/>
                <a:uFillTx/>
                <a:ea typeface="+mn-ea"/>
                <a:sym typeface="Arial"/>
              </a:rPr>
              <a:t>Specialized</a:t>
            </a:r>
            <a:r>
              <a:rPr lang="en-US" sz="1050" kern="1200">
                <a:ea typeface="+mn-ea"/>
              </a:rPr>
              <a:t> </a:t>
            </a:r>
            <a:endParaRPr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defTabSz="6858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ea typeface="+mn-ea"/>
                <a:sym typeface="Arial"/>
              </a:rPr>
              <a:t>Individualized</a:t>
            </a:r>
            <a:endParaRPr lang="en-US" sz="1050" b="0" i="0" u="none" strike="noStrike" kern="1200" cap="none" spc="0" normalizeH="0" baseline="0" noProof="0">
              <a:ln>
                <a:noFill/>
              </a:ln>
              <a:solidFill>
                <a:srgbClr val="000000"/>
              </a:solidFill>
              <a:effectLst/>
              <a:uLnTx/>
              <a:uFillTx/>
              <a:ea typeface="+mn-ea"/>
            </a:endParaRPr>
          </a:p>
          <a:p>
            <a:pPr marL="171450" marR="0" lvl="0" indent="-171450" defTabSz="6858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ea typeface="+mn-ea"/>
                <a:sym typeface="Arial"/>
              </a:rPr>
              <a:t>Systems for </a:t>
            </a:r>
            <a:r>
              <a:rPr lang="en-US" sz="1050" kern="1200">
                <a:ea typeface="+mn-ea"/>
              </a:rPr>
              <a:t>staff</a:t>
            </a:r>
            <a:r>
              <a:rPr kumimoji="0" lang="en-US" sz="1050" b="0" i="0" u="none" strike="noStrike" kern="1200" cap="none" spc="0" normalizeH="0" baseline="0" noProof="0">
                <a:ln>
                  <a:noFill/>
                </a:ln>
                <a:solidFill>
                  <a:srgbClr val="000000"/>
                </a:solidFill>
                <a:effectLst/>
                <a:uLnTx/>
                <a:uFillTx/>
                <a:ea typeface="+mn-ea"/>
                <a:sym typeface="Arial"/>
              </a:rPr>
              <a:t> with high-risk </a:t>
            </a:r>
            <a:r>
              <a:rPr lang="en-US" sz="1050" kern="1200">
                <a:ea typeface="+mn-ea"/>
              </a:rPr>
              <a:t>b</a:t>
            </a:r>
            <a:r>
              <a:rPr kumimoji="0" lang="en-US" sz="1050" b="0" i="0" u="none" strike="noStrike" kern="1200" cap="none" spc="0" normalizeH="0" baseline="0" noProof="0">
                <a:ln>
                  <a:noFill/>
                </a:ln>
                <a:solidFill>
                  <a:srgbClr val="000000"/>
                </a:solidFill>
                <a:effectLst/>
                <a:uLnTx/>
                <a:uFillTx/>
                <a:ea typeface="+mn-ea"/>
                <a:sym typeface="Arial"/>
              </a:rPr>
              <a:t>ehavior</a:t>
            </a:r>
            <a:endParaRPr lang="en-US" sz="1050" b="0" i="0" u="none" strike="noStrike" kern="1200" cap="none" spc="0" normalizeH="0" baseline="0" noProof="0">
              <a:ln>
                <a:noFill/>
              </a:ln>
              <a:solidFill>
                <a:srgbClr val="000000"/>
              </a:solidFill>
              <a:effectLst/>
              <a:uLnTx/>
              <a:uFillTx/>
              <a:ea typeface="+mn-ea"/>
            </a:endParaRP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780731" y="1359898"/>
            <a:ext cx="1608558"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F761FFD3-658E-4F1F-8F9B-166B9306A16C}"/>
              </a:ext>
            </a:extLst>
          </p:cNvPr>
          <p:cNvGrpSpPr/>
          <p:nvPr/>
        </p:nvGrpSpPr>
        <p:grpSpPr>
          <a:xfrm>
            <a:off x="2548598" y="1140569"/>
            <a:ext cx="4046804" cy="3649347"/>
            <a:chOff x="272010" y="1163560"/>
            <a:chExt cx="4046804" cy="3649347"/>
          </a:xfrm>
        </p:grpSpPr>
        <p:grpSp>
          <p:nvGrpSpPr>
            <p:cNvPr id="7" name="Group 6">
              <a:extLst>
                <a:ext uri="{FF2B5EF4-FFF2-40B4-BE49-F238E27FC236}">
                  <a16:creationId xmlns:a16="http://schemas.microsoft.com/office/drawing/2014/main" id="{D0CA4C0B-B7B1-4B41-8323-B54D9B46DE08}"/>
                </a:ext>
              </a:extLst>
            </p:cNvPr>
            <p:cNvGrpSpPr/>
            <p:nvPr/>
          </p:nvGrpSpPr>
          <p:grpSpPr>
            <a:xfrm>
              <a:off x="272010" y="1163560"/>
              <a:ext cx="4046804" cy="3649347"/>
              <a:chOff x="2295144" y="928686"/>
              <a:chExt cx="4246492" cy="4030456"/>
            </a:xfrm>
          </p:grpSpPr>
          <p:sp>
            <p:nvSpPr>
              <p:cNvPr id="128007" name="AutoShape 7"/>
              <p:cNvSpPr>
                <a:spLocks noChangeAspect="1" noChangeArrowheads="1"/>
              </p:cNvSpPr>
              <p:nvPr/>
            </p:nvSpPr>
            <p:spPr bwMode="auto">
              <a:xfrm>
                <a:off x="2295144" y="1076679"/>
                <a:ext cx="4246492" cy="3882463"/>
              </a:xfrm>
              <a:prstGeom prst="triangle">
                <a:avLst>
                  <a:gd name="adj" fmla="val 49277"/>
                </a:avLst>
              </a:prstGeom>
              <a:solidFill>
                <a:srgbClr val="008000"/>
              </a:solidFill>
              <a:ln w="139700">
                <a:solidFill>
                  <a:srgbClr val="097233"/>
                </a:solidFill>
                <a:miter lim="800000"/>
                <a:headEnd/>
                <a:tailEnd/>
              </a:ln>
            </p:spPr>
            <p:txBody>
              <a:bodyPr wrap="none" anchor="ctr">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Franklin Gothic Medium"/>
                  <a:ea typeface="+mn-ea"/>
                  <a:cs typeface="Arial"/>
                  <a:sym typeface="Arial"/>
                </a:endParaRPr>
              </a:p>
            </p:txBody>
          </p:sp>
          <p:sp>
            <p:nvSpPr>
              <p:cNvPr id="24" name="AutoShape 7">
                <a:extLst>
                  <a:ext uri="{FF2B5EF4-FFF2-40B4-BE49-F238E27FC236}">
                    <a16:creationId xmlns:a16="http://schemas.microsoft.com/office/drawing/2014/main" id="{031DFF42-6D80-A647-BD64-3826688BF4F0}"/>
                  </a:ext>
                </a:extLst>
              </p:cNvPr>
              <p:cNvSpPr>
                <a:spLocks noChangeAspect="1" noChangeArrowheads="1"/>
              </p:cNvSpPr>
              <p:nvPr/>
            </p:nvSpPr>
            <p:spPr bwMode="auto">
              <a:xfrm>
                <a:off x="3326765" y="1021352"/>
                <a:ext cx="2156606" cy="1850781"/>
              </a:xfrm>
              <a:prstGeom prst="triangle">
                <a:avLst>
                  <a:gd name="adj" fmla="val 49277"/>
                </a:avLst>
              </a:prstGeom>
              <a:solidFill>
                <a:srgbClr val="FFF278"/>
              </a:solidFill>
              <a:ln w="139700">
                <a:noFill/>
                <a:miter lim="800000"/>
                <a:headEnd/>
                <a:tailEnd/>
              </a:ln>
            </p:spPr>
            <p:txBody>
              <a:bodyPr wrap="none" anchor="ctr">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Franklin Gothic Medium"/>
                  <a:ea typeface="+mn-ea"/>
                  <a:cs typeface="Arial"/>
                  <a:sym typeface="Arial"/>
                </a:endParaRPr>
              </a:p>
            </p:txBody>
          </p:sp>
          <p:sp>
            <p:nvSpPr>
              <p:cNvPr id="29" name="AutoShape 7">
                <a:extLst>
                  <a:ext uri="{FF2B5EF4-FFF2-40B4-BE49-F238E27FC236}">
                    <a16:creationId xmlns:a16="http://schemas.microsoft.com/office/drawing/2014/main" id="{E33B9DB3-0E0A-FD49-92B4-36851C452F8D}"/>
                  </a:ext>
                </a:extLst>
              </p:cNvPr>
              <p:cNvSpPr>
                <a:spLocks noChangeAspect="1" noChangeArrowheads="1"/>
              </p:cNvSpPr>
              <p:nvPr/>
            </p:nvSpPr>
            <p:spPr bwMode="auto">
              <a:xfrm>
                <a:off x="3929247" y="928686"/>
                <a:ext cx="951643" cy="870064"/>
              </a:xfrm>
              <a:prstGeom prst="triangle">
                <a:avLst>
                  <a:gd name="adj" fmla="val 49277"/>
                </a:avLst>
              </a:prstGeom>
              <a:solidFill>
                <a:srgbClr val="FF0000"/>
              </a:solidFill>
              <a:ln w="139700">
                <a:noFill/>
                <a:miter lim="800000"/>
                <a:headEnd/>
                <a:tailEnd/>
              </a:ln>
            </p:spPr>
            <p:txBody>
              <a:bodyPr wrap="none" anchor="ctr">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Franklin Gothic Medium"/>
                  <a:ea typeface="+mn-ea"/>
                  <a:cs typeface="Arial"/>
                  <a:sym typeface="Arial"/>
                </a:endParaRPr>
              </a:p>
            </p:txBody>
          </p:sp>
        </p:grpSp>
        <p:sp>
          <p:nvSpPr>
            <p:cNvPr id="203789" name="Text Box 13"/>
            <p:cNvSpPr txBox="1">
              <a:spLocks noChangeArrowheads="1"/>
            </p:cNvSpPr>
            <p:nvPr/>
          </p:nvSpPr>
          <p:spPr bwMode="auto">
            <a:xfrm>
              <a:off x="986608" y="4251133"/>
              <a:ext cx="2521588" cy="415498"/>
            </a:xfrm>
            <a:prstGeom prst="rect">
              <a:avLst/>
            </a:prstGeom>
            <a:noFill/>
            <a:ln w="9525">
              <a:noFill/>
              <a:miter lim="800000"/>
              <a:headEnd/>
              <a:tailEnd/>
            </a:ln>
          </p:spPr>
          <p:txBody>
            <a:bodyPr wrap="square">
              <a:prstTxWarp prst="textNoShape">
                <a:avLst/>
              </a:prstTxWarp>
              <a:spAutoFit/>
            </a:bodyPr>
            <a:lstStyle/>
            <a:p>
              <a:pPr marL="0" marR="0" lvl="0" indent="0" algn="ctr" defTabSz="685800" rtl="0" eaLnBrk="0" fontAlgn="auto" latinLnBrk="0" hangingPunct="0">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srgbClr val="FFFFFF"/>
                  </a:solidFill>
                  <a:effectLst/>
                  <a:uLnTx/>
                  <a:uFillTx/>
                  <a:latin typeface="Poppins Medium" panose="020B0604020202020204" charset="0"/>
                  <a:ea typeface="+mn-ea"/>
                  <a:cs typeface="Poppins Medium" panose="020B0604020202020204" charset="0"/>
                  <a:sym typeface="Arial"/>
                </a:rPr>
                <a:t>~80% of Staff</a:t>
              </a:r>
            </a:p>
          </p:txBody>
        </p:sp>
        <p:sp>
          <p:nvSpPr>
            <p:cNvPr id="203790" name="Text Box 14"/>
            <p:cNvSpPr txBox="1">
              <a:spLocks noChangeArrowheads="1"/>
            </p:cNvSpPr>
            <p:nvPr/>
          </p:nvSpPr>
          <p:spPr bwMode="auto">
            <a:xfrm>
              <a:off x="1871437" y="2392883"/>
              <a:ext cx="812006" cy="369332"/>
            </a:xfrm>
            <a:prstGeom prst="rect">
              <a:avLst/>
            </a:prstGeom>
            <a:noFill/>
            <a:ln w="9525">
              <a:noFill/>
              <a:miter lim="800000"/>
              <a:headEnd/>
              <a:tailEnd/>
            </a:ln>
          </p:spPr>
          <p:txBody>
            <a:bodyPr>
              <a:prstTxWarp prst="textNoShape">
                <a:avLst/>
              </a:prstTxWarp>
              <a:spAutoFit/>
            </a:bodyPr>
            <a:lstStyle/>
            <a:p>
              <a:pPr marL="0" marR="0" lvl="0" indent="0" algn="ctr" defTabSz="685800" rtl="0" eaLnBrk="0" fontAlgn="auto" latinLnBrk="0" hangingPunct="0">
                <a:lnSpc>
                  <a:spcPct val="10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~15% </a:t>
              </a:r>
            </a:p>
          </p:txBody>
        </p:sp>
        <p:sp>
          <p:nvSpPr>
            <p:cNvPr id="203791" name="Text Box 15"/>
            <p:cNvSpPr txBox="1">
              <a:spLocks noChangeArrowheads="1"/>
            </p:cNvSpPr>
            <p:nvPr/>
          </p:nvSpPr>
          <p:spPr bwMode="auto">
            <a:xfrm>
              <a:off x="1881748" y="1618120"/>
              <a:ext cx="791383" cy="369332"/>
            </a:xfrm>
            <a:prstGeom prst="rect">
              <a:avLst/>
            </a:prstGeom>
            <a:noFill/>
            <a:ln w="9525">
              <a:noFill/>
              <a:miter lim="800000"/>
              <a:headEnd/>
              <a:tailEnd/>
            </a:ln>
          </p:spPr>
          <p:txBody>
            <a:bodyPr wrap="square">
              <a:prstTxWarp prst="textNoShape">
                <a:avLst/>
              </a:prstTxWarp>
              <a:spAutoFit/>
            </a:bodyPr>
            <a:lstStyle/>
            <a:p>
              <a:pPr marL="0" marR="0" lvl="0" indent="0" algn="ctr" defTabSz="685800" rtl="0" eaLnBrk="0" fontAlgn="auto" latinLnBrk="0" hangingPunct="0">
                <a:lnSpc>
                  <a:spcPct val="10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FFFFFF"/>
                  </a:solidFill>
                  <a:effectLst/>
                  <a:uLnTx/>
                  <a:uFillTx/>
                  <a:latin typeface="Poppins Medium" panose="020B0604020202020204" charset="0"/>
                  <a:ea typeface="+mn-ea"/>
                  <a:cs typeface="Poppins Medium" panose="020B0604020202020204" charset="0"/>
                  <a:sym typeface="Arial"/>
                </a:rPr>
                <a:t>~5% </a:t>
              </a:r>
            </a:p>
          </p:txBody>
        </p:sp>
      </p:grpSp>
      <p:sp>
        <p:nvSpPr>
          <p:cNvPr id="23" name="Rectangle 2">
            <a:extLst>
              <a:ext uri="{FF2B5EF4-FFF2-40B4-BE49-F238E27FC236}">
                <a16:creationId xmlns:a16="http://schemas.microsoft.com/office/drawing/2014/main" id="{DE1404B4-D80E-1A43-8085-94BCC7F22E49}"/>
              </a:ext>
            </a:extLst>
          </p:cNvPr>
          <p:cNvSpPr>
            <a:spLocks noGrp="1" noChangeArrowheads="1"/>
          </p:cNvSpPr>
          <p:nvPr>
            <p:ph type="title"/>
          </p:nvPr>
        </p:nvSpPr>
        <p:spPr>
          <a:xfrm>
            <a:off x="656147" y="173238"/>
            <a:ext cx="7174059" cy="634200"/>
          </a:xfrm>
          <a:solidFill>
            <a:schemeClr val="accent2"/>
          </a:solidFill>
        </p:spPr>
        <p:txBody>
          <a:bodyPr/>
          <a:lstStyle/>
          <a:p>
            <a:pPr algn="ctr"/>
            <a:r>
              <a:rPr lang="en-US" sz="3000" b="1">
                <a:solidFill>
                  <a:schemeClr val="bg1"/>
                </a:solidFill>
                <a:ea typeface="ＭＳ Ｐゴシック" pitchFamily="-108" charset="-128"/>
                <a:cs typeface="ＭＳ Ｐゴシック" pitchFamily="-108" charset="-128"/>
              </a:rPr>
              <a:t>80% Rule… </a:t>
            </a:r>
            <a:r>
              <a:rPr lang="en-US" sz="2000" b="1">
                <a:solidFill>
                  <a:schemeClr val="bg1"/>
                </a:solidFill>
                <a:ea typeface="ＭＳ Ｐゴシック" pitchFamily="-108" charset="-128"/>
                <a:cs typeface="ＭＳ Ｐゴシック" pitchFamily="-108" charset="-128"/>
              </a:rPr>
              <a:t>apply the triangle to adult behavior!</a:t>
            </a:r>
          </a:p>
        </p:txBody>
      </p:sp>
    </p:spTree>
    <p:extLst>
      <p:ext uri="{BB962C8B-B14F-4D97-AF65-F5344CB8AC3E}">
        <p14:creationId xmlns:p14="http://schemas.microsoft.com/office/powerpoint/2010/main" val="2293682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32" presetClass="emph" presetSubtype="0" fill="hold" grpId="1" nodeType="withEffect">
                                  <p:stCondLst>
                                    <p:cond delay="0"/>
                                  </p:stCondLst>
                                  <p:childTnLst>
                                    <p:animRot by="120000">
                                      <p:cBhvr>
                                        <p:cTn id="10" dur="100" fill="hold">
                                          <p:stCondLst>
                                            <p:cond delay="0"/>
                                          </p:stCondLst>
                                        </p:cTn>
                                        <p:tgtEl>
                                          <p:spTgt spid="23"/>
                                        </p:tgtEl>
                                        <p:attrNameLst>
                                          <p:attrName>r</p:attrName>
                                        </p:attrNameLst>
                                      </p:cBhvr>
                                    </p:animRot>
                                    <p:animRot by="-240000">
                                      <p:cBhvr>
                                        <p:cTn id="11" dur="200" fill="hold">
                                          <p:stCondLst>
                                            <p:cond delay="200"/>
                                          </p:stCondLst>
                                        </p:cTn>
                                        <p:tgtEl>
                                          <p:spTgt spid="23"/>
                                        </p:tgtEl>
                                        <p:attrNameLst>
                                          <p:attrName>r</p:attrName>
                                        </p:attrNameLst>
                                      </p:cBhvr>
                                    </p:animRot>
                                    <p:animRot by="240000">
                                      <p:cBhvr>
                                        <p:cTn id="12" dur="200" fill="hold">
                                          <p:stCondLst>
                                            <p:cond delay="400"/>
                                          </p:stCondLst>
                                        </p:cTn>
                                        <p:tgtEl>
                                          <p:spTgt spid="23"/>
                                        </p:tgtEl>
                                        <p:attrNameLst>
                                          <p:attrName>r</p:attrName>
                                        </p:attrNameLst>
                                      </p:cBhvr>
                                    </p:animRot>
                                    <p:animRot by="-240000">
                                      <p:cBhvr>
                                        <p:cTn id="13" dur="200" fill="hold">
                                          <p:stCondLst>
                                            <p:cond delay="600"/>
                                          </p:stCondLst>
                                        </p:cTn>
                                        <p:tgtEl>
                                          <p:spTgt spid="23"/>
                                        </p:tgtEl>
                                        <p:attrNameLst>
                                          <p:attrName>r</p:attrName>
                                        </p:attrNameLst>
                                      </p:cBhvr>
                                    </p:animRot>
                                    <p:animRot by="120000">
                                      <p:cBhvr>
                                        <p:cTn id="14" dur="200" fill="hold">
                                          <p:stCondLst>
                                            <p:cond delay="800"/>
                                          </p:stCondLst>
                                        </p:cTn>
                                        <p:tgtEl>
                                          <p:spTgt spid="2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3780"/>
                                        </p:tgtEl>
                                        <p:attrNameLst>
                                          <p:attrName>style.visibility</p:attrName>
                                        </p:attrNameLst>
                                      </p:cBhvr>
                                      <p:to>
                                        <p:strVal val="visible"/>
                                      </p:to>
                                    </p:set>
                                    <p:animEffect transition="in" filter="wipe(down)">
                                      <p:cBhvr>
                                        <p:cTn id="19" dur="500"/>
                                        <p:tgtEl>
                                          <p:spTgt spid="203780"/>
                                        </p:tgtEl>
                                      </p:cBhvr>
                                    </p:animEffec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3781"/>
                                        </p:tgtEl>
                                        <p:attrNameLst>
                                          <p:attrName>style.visibility</p:attrName>
                                        </p:attrNameLst>
                                      </p:cBhvr>
                                      <p:to>
                                        <p:strVal val="visible"/>
                                      </p:to>
                                    </p:set>
                                    <p:animEffect transition="in" filter="wipe(down)">
                                      <p:cBhvr>
                                        <p:cTn id="26" dur="500"/>
                                        <p:tgtEl>
                                          <p:spTgt spid="203781"/>
                                        </p:tgtEl>
                                      </p:cBhvr>
                                    </p:animEffec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3782"/>
                                        </p:tgtEl>
                                        <p:attrNameLst>
                                          <p:attrName>style.visibility</p:attrName>
                                        </p:attrNameLst>
                                      </p:cBhvr>
                                      <p:to>
                                        <p:strVal val="visible"/>
                                      </p:to>
                                    </p:set>
                                    <p:animEffect transition="in" filter="wipe(down)">
                                      <p:cBhvr>
                                        <p:cTn id="33" dur="500"/>
                                        <p:tgtEl>
                                          <p:spTgt spid="203782"/>
                                        </p:tgtEl>
                                      </p:cBhvr>
                                    </p:animEffec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nimBg="1"/>
      <p:bldP spid="203781" grpId="0" animBg="1"/>
      <p:bldP spid="203782" grpId="0"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B1D41-D02B-F043-9E3E-0BD2A9DF0C56}"/>
              </a:ext>
            </a:extLst>
          </p:cNvPr>
          <p:cNvSpPr>
            <a:spLocks noGrp="1"/>
          </p:cNvSpPr>
          <p:nvPr>
            <p:ph type="title"/>
          </p:nvPr>
        </p:nvSpPr>
        <p:spPr>
          <a:xfrm>
            <a:off x="390937" y="2625483"/>
            <a:ext cx="3019013" cy="1978267"/>
          </a:xfrm>
        </p:spPr>
        <p:txBody>
          <a:bodyPr/>
          <a:lstStyle/>
          <a:p>
            <a:r>
              <a:rPr lang="en-US" b="1"/>
              <a:t>Embedded </a:t>
            </a:r>
            <a:br>
              <a:rPr lang="en-US" b="1"/>
            </a:br>
            <a:r>
              <a:rPr lang="en-US" b="1"/>
              <a:t>Professional </a:t>
            </a:r>
            <a:br>
              <a:rPr lang="en-US" b="1"/>
            </a:br>
            <a:r>
              <a:rPr lang="en-US" b="1"/>
              <a:t>Development</a:t>
            </a:r>
          </a:p>
        </p:txBody>
      </p:sp>
      <p:graphicFrame>
        <p:nvGraphicFramePr>
          <p:cNvPr id="4" name="Diagram 3">
            <a:extLst>
              <a:ext uri="{FF2B5EF4-FFF2-40B4-BE49-F238E27FC236}">
                <a16:creationId xmlns:a16="http://schemas.microsoft.com/office/drawing/2014/main" id="{747F4EFF-AE7A-B040-B58E-FECC740B9718}"/>
              </a:ext>
            </a:extLst>
          </p:cNvPr>
          <p:cNvGraphicFramePr/>
          <p:nvPr/>
        </p:nvGraphicFramePr>
        <p:xfrm>
          <a:off x="2795999" y="157162"/>
          <a:ext cx="7086599" cy="4829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3B99FA4D-43F6-C346-AB30-C075D5950A73}"/>
              </a:ext>
            </a:extLst>
          </p:cNvPr>
          <p:cNvCxnSpPr>
            <a:cxnSpLocks/>
          </p:cNvCxnSpPr>
          <p:nvPr/>
        </p:nvCxnSpPr>
        <p:spPr>
          <a:xfrm>
            <a:off x="3409950" y="2243138"/>
            <a:ext cx="0" cy="1957387"/>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025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B1D41-D02B-F043-9E3E-0BD2A9DF0C56}"/>
              </a:ext>
            </a:extLst>
          </p:cNvPr>
          <p:cNvSpPr>
            <a:spLocks noGrp="1"/>
          </p:cNvSpPr>
          <p:nvPr>
            <p:ph type="title"/>
          </p:nvPr>
        </p:nvSpPr>
        <p:spPr>
          <a:xfrm>
            <a:off x="390937" y="2625483"/>
            <a:ext cx="3019013" cy="1978267"/>
          </a:xfrm>
        </p:spPr>
        <p:txBody>
          <a:bodyPr/>
          <a:lstStyle/>
          <a:p>
            <a:r>
              <a:rPr lang="en-US" b="1"/>
              <a:t>Embedded </a:t>
            </a:r>
            <a:br>
              <a:rPr lang="en-US" b="1"/>
            </a:br>
            <a:r>
              <a:rPr lang="en-US" b="1"/>
              <a:t>Professional </a:t>
            </a:r>
            <a:br>
              <a:rPr lang="en-US" b="1"/>
            </a:br>
            <a:r>
              <a:rPr lang="en-US" b="1"/>
              <a:t>Development</a:t>
            </a:r>
          </a:p>
        </p:txBody>
      </p:sp>
      <p:graphicFrame>
        <p:nvGraphicFramePr>
          <p:cNvPr id="4" name="Diagram 3">
            <a:extLst>
              <a:ext uri="{FF2B5EF4-FFF2-40B4-BE49-F238E27FC236}">
                <a16:creationId xmlns:a16="http://schemas.microsoft.com/office/drawing/2014/main" id="{747F4EFF-AE7A-B040-B58E-FECC740B9718}"/>
              </a:ext>
            </a:extLst>
          </p:cNvPr>
          <p:cNvGraphicFramePr/>
          <p:nvPr/>
        </p:nvGraphicFramePr>
        <p:xfrm>
          <a:off x="2795999" y="157162"/>
          <a:ext cx="7086599" cy="4829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3B99FA4D-43F6-C346-AB30-C075D5950A73}"/>
              </a:ext>
            </a:extLst>
          </p:cNvPr>
          <p:cNvCxnSpPr>
            <a:cxnSpLocks/>
          </p:cNvCxnSpPr>
          <p:nvPr/>
        </p:nvCxnSpPr>
        <p:spPr>
          <a:xfrm>
            <a:off x="3409950" y="2243138"/>
            <a:ext cx="0" cy="1957387"/>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F7E73E6-E27D-6544-AC1E-89F90025CB70}"/>
              </a:ext>
            </a:extLst>
          </p:cNvPr>
          <p:cNvSpPr/>
          <p:nvPr/>
        </p:nvSpPr>
        <p:spPr>
          <a:xfrm>
            <a:off x="4181063" y="1550194"/>
            <a:ext cx="4914900" cy="2400300"/>
          </a:xfrm>
          <a:prstGeom prst="roundRect">
            <a:avLst/>
          </a:prstGeom>
          <a:solidFill>
            <a:schemeClr val="accent2"/>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257175" indent="-257175" defTabSz="685800" fontAlgn="base">
              <a:spcBef>
                <a:spcPct val="0"/>
              </a:spcBef>
              <a:spcAft>
                <a:spcPct val="0"/>
              </a:spcAft>
              <a:buClrTx/>
              <a:buFont typeface="Arial"/>
              <a:buChar char="•"/>
              <a:defRPr/>
            </a:pPr>
            <a:r>
              <a:rPr lang="en-US" sz="1500" kern="1200">
                <a:solidFill>
                  <a:srgbClr val="FFFFFF"/>
                </a:solidFill>
                <a:latin typeface="Franklin Gothic Book"/>
              </a:rPr>
              <a:t>Model, lead, test format</a:t>
            </a:r>
          </a:p>
          <a:p>
            <a:pPr marL="600075" lvl="1" indent="-257175" defTabSz="685800" fontAlgn="base">
              <a:spcBef>
                <a:spcPct val="0"/>
              </a:spcBef>
              <a:spcAft>
                <a:spcPct val="0"/>
              </a:spcAft>
              <a:buClrTx/>
              <a:buFont typeface="Arial"/>
              <a:buChar char="•"/>
              <a:defRPr/>
            </a:pPr>
            <a:r>
              <a:rPr lang="en-US" sz="1500" kern="1200">
                <a:solidFill>
                  <a:srgbClr val="FFFFFF"/>
                </a:solidFill>
                <a:latin typeface="Franklin Gothic Book"/>
              </a:rPr>
              <a:t>Demonstrate desired skill (</a:t>
            </a:r>
            <a:r>
              <a:rPr lang="en-US" sz="1500" i="1" kern="1200">
                <a:solidFill>
                  <a:srgbClr val="FFFFFF"/>
                </a:solidFill>
                <a:latin typeface="Franklin Gothic Book"/>
              </a:rPr>
              <a:t>I do</a:t>
            </a:r>
            <a:r>
              <a:rPr lang="en-US" sz="1500" kern="1200">
                <a:solidFill>
                  <a:srgbClr val="FFFFFF"/>
                </a:solidFill>
                <a:latin typeface="Franklin Gothic Book"/>
              </a:rPr>
              <a:t>)</a:t>
            </a:r>
          </a:p>
          <a:p>
            <a:pPr marL="600075" lvl="1" indent="-257175" defTabSz="685800" fontAlgn="base">
              <a:spcBef>
                <a:spcPct val="0"/>
              </a:spcBef>
              <a:spcAft>
                <a:spcPct val="0"/>
              </a:spcAft>
              <a:buClrTx/>
              <a:buFont typeface="Arial"/>
              <a:buChar char="•"/>
              <a:defRPr/>
            </a:pPr>
            <a:r>
              <a:rPr lang="en-US" sz="1500" kern="1200">
                <a:solidFill>
                  <a:srgbClr val="FFFFFF"/>
                </a:solidFill>
                <a:latin typeface="Franklin Gothic Book"/>
              </a:rPr>
              <a:t>Provide effective examples/non-examples</a:t>
            </a:r>
          </a:p>
          <a:p>
            <a:pPr marL="600075" lvl="1" indent="-257175" defTabSz="685800" fontAlgn="base">
              <a:spcBef>
                <a:spcPct val="0"/>
              </a:spcBef>
              <a:spcAft>
                <a:spcPct val="0"/>
              </a:spcAft>
              <a:buClrTx/>
              <a:buFont typeface="Arial"/>
              <a:buChar char="•"/>
              <a:defRPr/>
            </a:pPr>
            <a:r>
              <a:rPr lang="en-US" sz="1500" kern="1200">
                <a:solidFill>
                  <a:srgbClr val="FFFFFF"/>
                </a:solidFill>
                <a:latin typeface="Franklin Gothic Book"/>
              </a:rPr>
              <a:t>Provide sufficient group practice (</a:t>
            </a:r>
            <a:r>
              <a:rPr lang="en-US" sz="1500" i="1" kern="1200">
                <a:solidFill>
                  <a:srgbClr val="FFFFFF"/>
                </a:solidFill>
                <a:latin typeface="Franklin Gothic Book"/>
              </a:rPr>
              <a:t>We do</a:t>
            </a:r>
            <a:r>
              <a:rPr lang="en-US" sz="1500" kern="1200">
                <a:solidFill>
                  <a:srgbClr val="FFFFFF"/>
                </a:solidFill>
                <a:latin typeface="Franklin Gothic Book"/>
              </a:rPr>
              <a:t>)</a:t>
            </a:r>
          </a:p>
          <a:p>
            <a:pPr marL="600075" lvl="1" indent="-257175" defTabSz="685800" fontAlgn="base">
              <a:spcBef>
                <a:spcPct val="0"/>
              </a:spcBef>
              <a:spcAft>
                <a:spcPct val="0"/>
              </a:spcAft>
              <a:buClrTx/>
              <a:buFont typeface="Arial"/>
              <a:buChar char="•"/>
              <a:defRPr/>
            </a:pPr>
            <a:r>
              <a:rPr lang="en-US" sz="1500" kern="1200">
                <a:solidFill>
                  <a:srgbClr val="FFFFFF"/>
                </a:solidFill>
                <a:latin typeface="Franklin Gothic Book"/>
              </a:rPr>
              <a:t>Provide opportunities to demonstrate and receive feedback (</a:t>
            </a:r>
            <a:r>
              <a:rPr lang="en-US" sz="1500" i="1" kern="1200">
                <a:solidFill>
                  <a:srgbClr val="FFFFFF"/>
                </a:solidFill>
                <a:latin typeface="Franklin Gothic Book"/>
              </a:rPr>
              <a:t>You do</a:t>
            </a:r>
            <a:r>
              <a:rPr lang="en-US" sz="1500" kern="1200">
                <a:solidFill>
                  <a:srgbClr val="FFFFFF"/>
                </a:solidFill>
                <a:latin typeface="Franklin Gothic Book"/>
              </a:rPr>
              <a:t>)</a:t>
            </a:r>
          </a:p>
          <a:p>
            <a:pPr marL="257175" indent="-257175" defTabSz="685800" fontAlgn="base">
              <a:spcBef>
                <a:spcPct val="0"/>
              </a:spcBef>
              <a:spcAft>
                <a:spcPct val="0"/>
              </a:spcAft>
              <a:buClrTx/>
              <a:buFont typeface="Arial"/>
              <a:buChar char="•"/>
              <a:defRPr/>
            </a:pPr>
            <a:endParaRPr lang="en-US" sz="1500" kern="1200">
              <a:solidFill>
                <a:srgbClr val="FFFFFF"/>
              </a:solidFill>
              <a:latin typeface="Franklin Gothic Book"/>
            </a:endParaRPr>
          </a:p>
          <a:p>
            <a:pPr marL="257175" indent="-257175" defTabSz="685800" fontAlgn="base">
              <a:spcBef>
                <a:spcPct val="0"/>
              </a:spcBef>
              <a:spcAft>
                <a:spcPct val="0"/>
              </a:spcAft>
              <a:buClrTx/>
              <a:buFont typeface="Arial"/>
              <a:buChar char="•"/>
              <a:defRPr/>
            </a:pPr>
            <a:r>
              <a:rPr lang="en-US" sz="1500" kern="1200">
                <a:solidFill>
                  <a:srgbClr val="FFFFFF"/>
                </a:solidFill>
                <a:latin typeface="Franklin Gothic Book"/>
              </a:rPr>
              <a:t>Connected to/embedded in typical practice/routines</a:t>
            </a:r>
          </a:p>
          <a:p>
            <a:pPr marL="257175" indent="-257175" defTabSz="685800" fontAlgn="base">
              <a:spcBef>
                <a:spcPct val="0"/>
              </a:spcBef>
              <a:spcAft>
                <a:spcPct val="0"/>
              </a:spcAft>
              <a:buClrTx/>
              <a:buFont typeface="Arial"/>
              <a:buChar char="•"/>
              <a:defRPr/>
            </a:pPr>
            <a:endParaRPr lang="en-US" sz="1500" kern="1200">
              <a:solidFill>
                <a:srgbClr val="FFFFFF"/>
              </a:solidFill>
              <a:latin typeface="Franklin Gothic Book"/>
            </a:endParaRPr>
          </a:p>
          <a:p>
            <a:pPr marL="257175" indent="-257175" defTabSz="685800" fontAlgn="base">
              <a:spcBef>
                <a:spcPct val="0"/>
              </a:spcBef>
              <a:spcAft>
                <a:spcPct val="0"/>
              </a:spcAft>
              <a:buClrTx/>
              <a:buFont typeface="Arial"/>
              <a:buChar char="•"/>
              <a:defRPr/>
            </a:pPr>
            <a:r>
              <a:rPr lang="en-US" sz="1500" kern="1200">
                <a:solidFill>
                  <a:srgbClr val="FFFFFF"/>
                </a:solidFill>
                <a:latin typeface="Franklin Gothic Book"/>
              </a:rPr>
              <a:t>Brief training/practice spaced out</a:t>
            </a:r>
          </a:p>
        </p:txBody>
      </p:sp>
    </p:spTree>
    <p:extLst>
      <p:ext uri="{BB962C8B-B14F-4D97-AF65-F5344CB8AC3E}">
        <p14:creationId xmlns:p14="http://schemas.microsoft.com/office/powerpoint/2010/main" val="397907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4">
                                            <p:graphicEl>
                                              <a:dgm id="{B024897B-BD1E-8E4D-97ED-E6D203643015}"/>
                                            </p:graphicEl>
                                          </p:spTgt>
                                        </p:tgtEl>
                                        <p:attrNameLst>
                                          <p:attrName>ppt_x</p:attrName>
                                        </p:attrNameLst>
                                      </p:cBhvr>
                                      <p:tavLst>
                                        <p:tav tm="0">
                                          <p:val>
                                            <p:strVal val="ppt_x"/>
                                          </p:val>
                                        </p:tav>
                                        <p:tav tm="100000">
                                          <p:val>
                                            <p:strVal val="ppt_x"/>
                                          </p:val>
                                        </p:tav>
                                      </p:tavLst>
                                    </p:anim>
                                    <p:anim calcmode="lin" valueType="num">
                                      <p:cBhvr additive="base">
                                        <p:cTn id="7" dur="500"/>
                                        <p:tgtEl>
                                          <p:spTgt spid="4">
                                            <p:graphicEl>
                                              <a:dgm id="{B024897B-BD1E-8E4D-97ED-E6D203643015}"/>
                                            </p:graphic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4">
                                            <p:graphicEl>
                                              <a:dgm id="{B024897B-BD1E-8E4D-97ED-E6D203643015}"/>
                                            </p:graphicEl>
                                          </p:spTgt>
                                        </p:tgtEl>
                                        <p:attrNameLst>
                                          <p:attrName>style.visibility</p:attrName>
                                        </p:attrNameLst>
                                      </p:cBhvr>
                                      <p:to>
                                        <p:strVal val="hidden"/>
                                      </p:to>
                                    </p:set>
                                  </p:childTnLst>
                                </p:cTn>
                              </p:par>
                              <p:par>
                                <p:cTn id="9" presetID="2" presetClass="exit" presetSubtype="4" repeatCount="0" fill="hold" grpId="0" nodeType="withEffect">
                                  <p:stCondLst>
                                    <p:cond delay="0"/>
                                  </p:stCondLst>
                                  <p:childTnLst>
                                    <p:anim calcmode="lin" valueType="num">
                                      <p:cBhvr additive="base">
                                        <p:cTn id="10" dur="500"/>
                                        <p:tgtEl>
                                          <p:spTgt spid="4">
                                            <p:graphicEl>
                                              <a:dgm id="{29FB2C46-9A08-E244-947D-D771B62AC9F6}"/>
                                            </p:graphicEl>
                                          </p:spTgt>
                                        </p:tgtEl>
                                        <p:attrNameLst>
                                          <p:attrName>ppt_x</p:attrName>
                                        </p:attrNameLst>
                                      </p:cBhvr>
                                      <p:tavLst>
                                        <p:tav tm="0">
                                          <p:val>
                                            <p:strVal val="ppt_x"/>
                                          </p:val>
                                        </p:tav>
                                        <p:tav tm="100000">
                                          <p:val>
                                            <p:strVal val="ppt_x"/>
                                          </p:val>
                                        </p:tav>
                                      </p:tavLst>
                                    </p:anim>
                                    <p:anim calcmode="lin" valueType="num">
                                      <p:cBhvr additive="base">
                                        <p:cTn id="11" dur="500"/>
                                        <p:tgtEl>
                                          <p:spTgt spid="4">
                                            <p:graphicEl>
                                              <a:dgm id="{29FB2C46-9A08-E244-947D-D771B62AC9F6}"/>
                                            </p:graphic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4">
                                            <p:graphicEl>
                                              <a:dgm id="{29FB2C46-9A08-E244-947D-D771B62AC9F6}"/>
                                            </p:graphic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4">
                                            <p:graphicEl>
                                              <a:dgm id="{010EF156-E62E-3646-A964-4A73C6441043}"/>
                                            </p:graphicEl>
                                          </p:spTgt>
                                        </p:tgtEl>
                                        <p:attrNameLst>
                                          <p:attrName>ppt_x</p:attrName>
                                        </p:attrNameLst>
                                      </p:cBhvr>
                                      <p:tavLst>
                                        <p:tav tm="0">
                                          <p:val>
                                            <p:strVal val="ppt_x"/>
                                          </p:val>
                                        </p:tav>
                                        <p:tav tm="100000">
                                          <p:val>
                                            <p:strVal val="ppt_x"/>
                                          </p:val>
                                        </p:tav>
                                      </p:tavLst>
                                    </p:anim>
                                    <p:anim calcmode="lin" valueType="num">
                                      <p:cBhvr additive="base">
                                        <p:cTn id="15" dur="500"/>
                                        <p:tgtEl>
                                          <p:spTgt spid="4">
                                            <p:graphicEl>
                                              <a:dgm id="{010EF156-E62E-3646-A964-4A73C6441043}"/>
                                            </p:graphic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4">
                                            <p:graphicEl>
                                              <a:dgm id="{010EF156-E62E-3646-A964-4A73C6441043}"/>
                                            </p:graphicEl>
                                          </p:spTgt>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4">
                                            <p:graphicEl>
                                              <a:dgm id="{3359ED9D-44B4-F649-9D46-CE493B1F4177}"/>
                                            </p:graphicEl>
                                          </p:spTgt>
                                        </p:tgtEl>
                                        <p:attrNameLst>
                                          <p:attrName>ppt_x</p:attrName>
                                        </p:attrNameLst>
                                      </p:cBhvr>
                                      <p:tavLst>
                                        <p:tav tm="0">
                                          <p:val>
                                            <p:strVal val="ppt_x"/>
                                          </p:val>
                                        </p:tav>
                                        <p:tav tm="100000">
                                          <p:val>
                                            <p:strVal val="ppt_x"/>
                                          </p:val>
                                        </p:tav>
                                      </p:tavLst>
                                    </p:anim>
                                    <p:anim calcmode="lin" valueType="num">
                                      <p:cBhvr additive="base">
                                        <p:cTn id="19" dur="500"/>
                                        <p:tgtEl>
                                          <p:spTgt spid="4">
                                            <p:graphicEl>
                                              <a:dgm id="{3359ED9D-44B4-F649-9D46-CE493B1F4177}"/>
                                            </p:graphic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4">
                                            <p:graphicEl>
                                              <a:dgm id="{3359ED9D-44B4-F649-9D46-CE493B1F4177}"/>
                                            </p:graphicEl>
                                          </p:spTgt>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4">
                                            <p:graphicEl>
                                              <a:dgm id="{459980B2-E073-D445-9CE7-073DFED96CFB}"/>
                                            </p:graphicEl>
                                          </p:spTgt>
                                        </p:tgtEl>
                                        <p:attrNameLst>
                                          <p:attrName>ppt_x</p:attrName>
                                        </p:attrNameLst>
                                      </p:cBhvr>
                                      <p:tavLst>
                                        <p:tav tm="0">
                                          <p:val>
                                            <p:strVal val="ppt_x"/>
                                          </p:val>
                                        </p:tav>
                                        <p:tav tm="100000">
                                          <p:val>
                                            <p:strVal val="ppt_x"/>
                                          </p:val>
                                        </p:tav>
                                      </p:tavLst>
                                    </p:anim>
                                    <p:anim calcmode="lin" valueType="num">
                                      <p:cBhvr additive="base">
                                        <p:cTn id="23" dur="500"/>
                                        <p:tgtEl>
                                          <p:spTgt spid="4">
                                            <p:graphicEl>
                                              <a:dgm id="{459980B2-E073-D445-9CE7-073DFED96CFB}"/>
                                            </p:graphic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4">
                                            <p:graphicEl>
                                              <a:dgm id="{459980B2-E073-D445-9CE7-073DFED96CFB}"/>
                                            </p:graphicEl>
                                          </p:spTgt>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1" presetClass="emph" presetSubtype="2" fill="hold" grpId="1" nodeType="withEffect">
                                  <p:stCondLst>
                                    <p:cond delay="0"/>
                                  </p:stCondLst>
                                  <p:childTnLst>
                                    <p:animClr clrSpc="rgb" dir="cw">
                                      <p:cBhvr>
                                        <p:cTn id="30" dur="2000" fill="hold"/>
                                        <p:tgtEl>
                                          <p:spTgt spid="4">
                                            <p:graphicEl>
                                              <a:dgm id="{5B7B6640-ED4F-A74C-BC90-D611773AB19D}"/>
                                            </p:graphicEl>
                                          </p:spTgt>
                                        </p:tgtEl>
                                        <p:attrNameLst>
                                          <p:attrName>fillcolor</p:attrName>
                                        </p:attrNameLst>
                                      </p:cBhvr>
                                      <p:to>
                                        <a:schemeClr val="accent2"/>
                                      </p:to>
                                    </p:animClr>
                                    <p:set>
                                      <p:cBhvr>
                                        <p:cTn id="31" dur="2000" fill="hold"/>
                                        <p:tgtEl>
                                          <p:spTgt spid="4">
                                            <p:graphicEl>
                                              <a:dgm id="{5B7B6640-ED4F-A74C-BC90-D611773AB19D}"/>
                                            </p:graphicEl>
                                          </p:spTgt>
                                        </p:tgtEl>
                                        <p:attrNameLst>
                                          <p:attrName>fill.type</p:attrName>
                                        </p:attrNameLst>
                                      </p:cBhvr>
                                      <p:to>
                                        <p:strVal val="solid"/>
                                      </p:to>
                                    </p:set>
                                    <p:set>
                                      <p:cBhvr>
                                        <p:cTn id="32" dur="2000" fill="hold"/>
                                        <p:tgtEl>
                                          <p:spTgt spid="4">
                                            <p:graphicEl>
                                              <a:dgm id="{5B7B6640-ED4F-A74C-BC90-D611773AB19D}"/>
                                            </p:graphicEl>
                                          </p:spTgt>
                                        </p:tgtEl>
                                        <p:attrNameLst>
                                          <p:attrName>fill.on</p:attrName>
                                        </p:attrNameLst>
                                      </p:cBhvr>
                                      <p:to>
                                        <p:strVal val="true"/>
                                      </p:to>
                                    </p:set>
                                  </p:childTnLst>
                                </p:cTn>
                              </p:par>
                              <p:par>
                                <p:cTn id="33" presetID="1" presetClass="emph" presetSubtype="2" fill="hold" grpId="1" nodeType="withEffect">
                                  <p:stCondLst>
                                    <p:cond delay="0"/>
                                  </p:stCondLst>
                                  <p:childTnLst>
                                    <p:animClr clrSpc="rgb" dir="cw">
                                      <p:cBhvr>
                                        <p:cTn id="34" dur="2000" fill="hold"/>
                                        <p:tgtEl>
                                          <p:spTgt spid="4">
                                            <p:graphicEl>
                                              <a:dgm id="{CCC59B5E-4489-9F40-8EEC-6A162461EAA4}"/>
                                            </p:graphicEl>
                                          </p:spTgt>
                                        </p:tgtEl>
                                        <p:attrNameLst>
                                          <p:attrName>fillcolor</p:attrName>
                                        </p:attrNameLst>
                                      </p:cBhvr>
                                      <p:to>
                                        <a:schemeClr val="accent2"/>
                                      </p:to>
                                    </p:animClr>
                                    <p:set>
                                      <p:cBhvr>
                                        <p:cTn id="35" dur="2000" fill="hold"/>
                                        <p:tgtEl>
                                          <p:spTgt spid="4">
                                            <p:graphicEl>
                                              <a:dgm id="{CCC59B5E-4489-9F40-8EEC-6A162461EAA4}"/>
                                            </p:graphicEl>
                                          </p:spTgt>
                                        </p:tgtEl>
                                        <p:attrNameLst>
                                          <p:attrName>fill.type</p:attrName>
                                        </p:attrNameLst>
                                      </p:cBhvr>
                                      <p:to>
                                        <p:strVal val="solid"/>
                                      </p:to>
                                    </p:set>
                                    <p:set>
                                      <p:cBhvr>
                                        <p:cTn id="36" dur="2000" fill="hold"/>
                                        <p:tgtEl>
                                          <p:spTgt spid="4">
                                            <p:graphicEl>
                                              <a:dgm id="{CCC59B5E-4489-9F40-8EEC-6A162461EAA4}"/>
                                            </p:graphicEl>
                                          </p:spTgt>
                                        </p:tgtEl>
                                        <p:attrNameLst>
                                          <p:attrName>fill.on</p:attrName>
                                        </p:attrNameLst>
                                      </p:cBhvr>
                                      <p:to>
                                        <p:strVal val="true"/>
                                      </p:to>
                                    </p:set>
                                  </p:childTnLst>
                                </p:cTn>
                              </p:par>
                              <p:par>
                                <p:cTn id="37" presetID="1" presetClass="emph" presetSubtype="2" fill="hold" grpId="1" nodeType="withEffect">
                                  <p:stCondLst>
                                    <p:cond delay="0"/>
                                  </p:stCondLst>
                                  <p:childTnLst>
                                    <p:animClr clrSpc="rgb" dir="cw">
                                      <p:cBhvr>
                                        <p:cTn id="38" dur="2000" fill="hold"/>
                                        <p:tgtEl>
                                          <p:spTgt spid="4">
                                            <p:graphicEl>
                                              <a:dgm id="{B024897B-BD1E-8E4D-97ED-E6D203643015}"/>
                                            </p:graphicEl>
                                          </p:spTgt>
                                        </p:tgtEl>
                                        <p:attrNameLst>
                                          <p:attrName>fillcolor</p:attrName>
                                        </p:attrNameLst>
                                      </p:cBhvr>
                                      <p:to>
                                        <a:schemeClr val="accent2"/>
                                      </p:to>
                                    </p:animClr>
                                    <p:set>
                                      <p:cBhvr>
                                        <p:cTn id="39" dur="2000" fill="hold"/>
                                        <p:tgtEl>
                                          <p:spTgt spid="4">
                                            <p:graphicEl>
                                              <a:dgm id="{B024897B-BD1E-8E4D-97ED-E6D203643015}"/>
                                            </p:graphicEl>
                                          </p:spTgt>
                                        </p:tgtEl>
                                        <p:attrNameLst>
                                          <p:attrName>fill.type</p:attrName>
                                        </p:attrNameLst>
                                      </p:cBhvr>
                                      <p:to>
                                        <p:strVal val="solid"/>
                                      </p:to>
                                    </p:set>
                                    <p:set>
                                      <p:cBhvr>
                                        <p:cTn id="40" dur="2000" fill="hold"/>
                                        <p:tgtEl>
                                          <p:spTgt spid="4">
                                            <p:graphicEl>
                                              <a:dgm id="{B024897B-BD1E-8E4D-97ED-E6D203643015}"/>
                                            </p:graphicEl>
                                          </p:spTgt>
                                        </p:tgtEl>
                                        <p:attrNameLst>
                                          <p:attrName>fill.on</p:attrName>
                                        </p:attrNameLst>
                                      </p:cBhvr>
                                      <p:to>
                                        <p:strVal val="true"/>
                                      </p:to>
                                    </p:set>
                                  </p:childTnLst>
                                </p:cTn>
                              </p:par>
                              <p:par>
                                <p:cTn id="41" presetID="1" presetClass="emph" presetSubtype="2" fill="hold" grpId="1" nodeType="withEffect">
                                  <p:stCondLst>
                                    <p:cond delay="0"/>
                                  </p:stCondLst>
                                  <p:childTnLst>
                                    <p:animClr clrSpc="rgb" dir="cw">
                                      <p:cBhvr>
                                        <p:cTn id="42" dur="2000" fill="hold"/>
                                        <p:tgtEl>
                                          <p:spTgt spid="4">
                                            <p:graphicEl>
                                              <a:dgm id="{29FB2C46-9A08-E244-947D-D771B62AC9F6}"/>
                                            </p:graphicEl>
                                          </p:spTgt>
                                        </p:tgtEl>
                                        <p:attrNameLst>
                                          <p:attrName>fillcolor</p:attrName>
                                        </p:attrNameLst>
                                      </p:cBhvr>
                                      <p:to>
                                        <a:schemeClr val="accent2"/>
                                      </p:to>
                                    </p:animClr>
                                    <p:set>
                                      <p:cBhvr>
                                        <p:cTn id="43" dur="2000" fill="hold"/>
                                        <p:tgtEl>
                                          <p:spTgt spid="4">
                                            <p:graphicEl>
                                              <a:dgm id="{29FB2C46-9A08-E244-947D-D771B62AC9F6}"/>
                                            </p:graphicEl>
                                          </p:spTgt>
                                        </p:tgtEl>
                                        <p:attrNameLst>
                                          <p:attrName>fill.type</p:attrName>
                                        </p:attrNameLst>
                                      </p:cBhvr>
                                      <p:to>
                                        <p:strVal val="solid"/>
                                      </p:to>
                                    </p:set>
                                    <p:set>
                                      <p:cBhvr>
                                        <p:cTn id="44" dur="2000" fill="hold"/>
                                        <p:tgtEl>
                                          <p:spTgt spid="4">
                                            <p:graphicEl>
                                              <a:dgm id="{29FB2C46-9A08-E244-947D-D771B62AC9F6}"/>
                                            </p:graphicEl>
                                          </p:spTgt>
                                        </p:tgtEl>
                                        <p:attrNameLst>
                                          <p:attrName>fill.on</p:attrName>
                                        </p:attrNameLst>
                                      </p:cBhvr>
                                      <p:to>
                                        <p:strVal val="true"/>
                                      </p:to>
                                    </p:set>
                                  </p:childTnLst>
                                </p:cTn>
                              </p:par>
                              <p:par>
                                <p:cTn id="45" presetID="1" presetClass="emph" presetSubtype="2" fill="hold" grpId="1" nodeType="withEffect">
                                  <p:stCondLst>
                                    <p:cond delay="0"/>
                                  </p:stCondLst>
                                  <p:childTnLst>
                                    <p:animClr clrSpc="rgb" dir="cw">
                                      <p:cBhvr>
                                        <p:cTn id="46" dur="2000" fill="hold"/>
                                        <p:tgtEl>
                                          <p:spTgt spid="4">
                                            <p:graphicEl>
                                              <a:dgm id="{010EF156-E62E-3646-A964-4A73C6441043}"/>
                                            </p:graphicEl>
                                          </p:spTgt>
                                        </p:tgtEl>
                                        <p:attrNameLst>
                                          <p:attrName>fillcolor</p:attrName>
                                        </p:attrNameLst>
                                      </p:cBhvr>
                                      <p:to>
                                        <a:schemeClr val="accent2"/>
                                      </p:to>
                                    </p:animClr>
                                    <p:set>
                                      <p:cBhvr>
                                        <p:cTn id="47" dur="2000" fill="hold"/>
                                        <p:tgtEl>
                                          <p:spTgt spid="4">
                                            <p:graphicEl>
                                              <a:dgm id="{010EF156-E62E-3646-A964-4A73C6441043}"/>
                                            </p:graphicEl>
                                          </p:spTgt>
                                        </p:tgtEl>
                                        <p:attrNameLst>
                                          <p:attrName>fill.type</p:attrName>
                                        </p:attrNameLst>
                                      </p:cBhvr>
                                      <p:to>
                                        <p:strVal val="solid"/>
                                      </p:to>
                                    </p:set>
                                    <p:set>
                                      <p:cBhvr>
                                        <p:cTn id="48" dur="2000" fill="hold"/>
                                        <p:tgtEl>
                                          <p:spTgt spid="4">
                                            <p:graphicEl>
                                              <a:dgm id="{010EF156-E62E-3646-A964-4A73C6441043}"/>
                                            </p:graphicEl>
                                          </p:spTgt>
                                        </p:tgtEl>
                                        <p:attrNameLst>
                                          <p:attrName>fill.on</p:attrName>
                                        </p:attrNameLst>
                                      </p:cBhvr>
                                      <p:to>
                                        <p:strVal val="true"/>
                                      </p:to>
                                    </p:set>
                                  </p:childTnLst>
                                </p:cTn>
                              </p:par>
                              <p:par>
                                <p:cTn id="49" presetID="1" presetClass="emph" presetSubtype="2" fill="hold" grpId="1" nodeType="withEffect">
                                  <p:stCondLst>
                                    <p:cond delay="0"/>
                                  </p:stCondLst>
                                  <p:childTnLst>
                                    <p:animClr clrSpc="rgb" dir="cw">
                                      <p:cBhvr>
                                        <p:cTn id="50" dur="2000" fill="hold"/>
                                        <p:tgtEl>
                                          <p:spTgt spid="4">
                                            <p:graphicEl>
                                              <a:dgm id="{3359ED9D-44B4-F649-9D46-CE493B1F4177}"/>
                                            </p:graphicEl>
                                          </p:spTgt>
                                        </p:tgtEl>
                                        <p:attrNameLst>
                                          <p:attrName>fillcolor</p:attrName>
                                        </p:attrNameLst>
                                      </p:cBhvr>
                                      <p:to>
                                        <a:schemeClr val="accent2"/>
                                      </p:to>
                                    </p:animClr>
                                    <p:set>
                                      <p:cBhvr>
                                        <p:cTn id="51" dur="2000" fill="hold"/>
                                        <p:tgtEl>
                                          <p:spTgt spid="4">
                                            <p:graphicEl>
                                              <a:dgm id="{3359ED9D-44B4-F649-9D46-CE493B1F4177}"/>
                                            </p:graphicEl>
                                          </p:spTgt>
                                        </p:tgtEl>
                                        <p:attrNameLst>
                                          <p:attrName>fill.type</p:attrName>
                                        </p:attrNameLst>
                                      </p:cBhvr>
                                      <p:to>
                                        <p:strVal val="solid"/>
                                      </p:to>
                                    </p:set>
                                    <p:set>
                                      <p:cBhvr>
                                        <p:cTn id="52" dur="2000" fill="hold"/>
                                        <p:tgtEl>
                                          <p:spTgt spid="4">
                                            <p:graphicEl>
                                              <a:dgm id="{3359ED9D-44B4-F649-9D46-CE493B1F4177}"/>
                                            </p:graphicEl>
                                          </p:spTgt>
                                        </p:tgtEl>
                                        <p:attrNameLst>
                                          <p:attrName>fill.on</p:attrName>
                                        </p:attrNameLst>
                                      </p:cBhvr>
                                      <p:to>
                                        <p:strVal val="true"/>
                                      </p:to>
                                    </p:set>
                                  </p:childTnLst>
                                </p:cTn>
                              </p:par>
                              <p:par>
                                <p:cTn id="53" presetID="1" presetClass="emph" presetSubtype="2" fill="hold" grpId="1" nodeType="withEffect">
                                  <p:stCondLst>
                                    <p:cond delay="0"/>
                                  </p:stCondLst>
                                  <p:childTnLst>
                                    <p:animClr clrSpc="rgb" dir="cw">
                                      <p:cBhvr>
                                        <p:cTn id="54" dur="2000" fill="hold"/>
                                        <p:tgtEl>
                                          <p:spTgt spid="4">
                                            <p:graphicEl>
                                              <a:dgm id="{459980B2-E073-D445-9CE7-073DFED96CFB}"/>
                                            </p:graphicEl>
                                          </p:spTgt>
                                        </p:tgtEl>
                                        <p:attrNameLst>
                                          <p:attrName>fillcolor</p:attrName>
                                        </p:attrNameLst>
                                      </p:cBhvr>
                                      <p:to>
                                        <a:schemeClr val="accent2"/>
                                      </p:to>
                                    </p:animClr>
                                    <p:set>
                                      <p:cBhvr>
                                        <p:cTn id="55" dur="2000" fill="hold"/>
                                        <p:tgtEl>
                                          <p:spTgt spid="4">
                                            <p:graphicEl>
                                              <a:dgm id="{459980B2-E073-D445-9CE7-073DFED96CFB}"/>
                                            </p:graphicEl>
                                          </p:spTgt>
                                        </p:tgtEl>
                                        <p:attrNameLst>
                                          <p:attrName>fill.type</p:attrName>
                                        </p:attrNameLst>
                                      </p:cBhvr>
                                      <p:to>
                                        <p:strVal val="solid"/>
                                      </p:to>
                                    </p:set>
                                    <p:set>
                                      <p:cBhvr>
                                        <p:cTn id="56" dur="2000" fill="hold"/>
                                        <p:tgtEl>
                                          <p:spTgt spid="4">
                                            <p:graphicEl>
                                              <a:dgm id="{459980B2-E073-D445-9CE7-073DFED96CFB}"/>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4" grpId="1">
        <p:bldSub>
          <a:bldDgm/>
        </p:bldSub>
      </p:bldGraphic>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1839872" y="1515205"/>
            <a:ext cx="6944139" cy="1316700"/>
          </a:xfrm>
          <a:prstGeom prst="rect">
            <a:avLst/>
          </a:prstGeom>
        </p:spPr>
        <p:txBody>
          <a:bodyPr spcFirstLastPara="1" wrap="square" lIns="91425" tIns="91425" rIns="91425" bIns="91425" anchor="ctr" anchorCtr="0">
            <a:noAutofit/>
          </a:bodyPr>
          <a:lstStyle/>
          <a:p>
            <a:pPr lvl="0"/>
            <a:r>
              <a:rPr lang="en-US" sz="2800"/>
              <a:t>NEPBIS School-Wide Team Training </a:t>
            </a:r>
            <a:br>
              <a:rPr lang="en-US" sz="3200"/>
            </a:br>
            <a:r>
              <a:rPr lang="en-US" sz="2800">
                <a:solidFill>
                  <a:schemeClr val="accent4"/>
                </a:solidFill>
              </a:rPr>
              <a:t>Year 1: June</a:t>
            </a:r>
            <a:endParaRPr lang="en-US" sz="3200">
              <a:solidFill>
                <a:schemeClr val="accent4"/>
              </a:solidFill>
            </a:endParaRPr>
          </a:p>
        </p:txBody>
      </p:sp>
      <p:sp>
        <p:nvSpPr>
          <p:cNvPr id="290" name="Google Shape;290;p29"/>
          <p:cNvSpPr txBox="1">
            <a:spLocks noGrp="1"/>
          </p:cNvSpPr>
          <p:nvPr>
            <p:ph type="subTitle" idx="1"/>
          </p:nvPr>
        </p:nvSpPr>
        <p:spPr>
          <a:xfrm>
            <a:off x="2827421" y="2831905"/>
            <a:ext cx="4969042" cy="14183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[Insert Trainer Names]</a:t>
            </a:r>
          </a:p>
          <a:p>
            <a:pPr marL="0" lvl="0" indent="0" algn="ctr" rtl="0">
              <a:spcBef>
                <a:spcPts val="0"/>
              </a:spcBef>
              <a:spcAft>
                <a:spcPts val="0"/>
              </a:spcAft>
              <a:buNone/>
            </a:pPr>
            <a:endParaRPr lang="en" sz="1400"/>
          </a:p>
          <a:p>
            <a:pPr marL="0" lvl="0" indent="0" algn="ctr" rtl="0">
              <a:spcBef>
                <a:spcPts val="0"/>
              </a:spcBef>
              <a:spcAft>
                <a:spcPts val="0"/>
              </a:spcAft>
              <a:buNone/>
            </a:pPr>
            <a:r>
              <a:rPr lang="en" i="1"/>
              <a:t>with support from Brandi Simonsen, Jen Freeman, Susannah Everett, </a:t>
            </a:r>
          </a:p>
          <a:p>
            <a:pPr marL="0" lvl="0" indent="0" algn="ctr" rtl="0">
              <a:spcBef>
                <a:spcPts val="0"/>
              </a:spcBef>
              <a:spcAft>
                <a:spcPts val="0"/>
              </a:spcAft>
              <a:buNone/>
            </a:pPr>
            <a:r>
              <a:rPr lang="en" i="1"/>
              <a:t>Adam Feinberg &amp; Katie Meyer</a:t>
            </a:r>
            <a:endParaRPr i="1"/>
          </a:p>
        </p:txBody>
      </p:sp>
      <p:sp>
        <p:nvSpPr>
          <p:cNvPr id="291" name="Google Shape;291;p29"/>
          <p:cNvSpPr/>
          <p:nvPr/>
        </p:nvSpPr>
        <p:spPr>
          <a:xfrm>
            <a:off x="5061275" y="551855"/>
            <a:ext cx="638100" cy="638100"/>
          </a:xfrm>
          <a:prstGeom prst="donut">
            <a:avLst>
              <a:gd name="adj" fmla="val 17089"/>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94882" y="24417"/>
            <a:ext cx="2125265" cy="527438"/>
          </a:xfrm>
          <a:prstGeom prst="rect">
            <a:avLst/>
          </a:prstGeom>
        </p:spPr>
      </p:pic>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4"/>
          <a:stretch>
            <a:fillRect/>
          </a:stretch>
        </p:blipFill>
        <p:spPr>
          <a:xfrm>
            <a:off x="5043167" y="523650"/>
            <a:ext cx="674316" cy="6945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B1D41-D02B-F043-9E3E-0BD2A9DF0C56}"/>
              </a:ext>
            </a:extLst>
          </p:cNvPr>
          <p:cNvSpPr>
            <a:spLocks noGrp="1"/>
          </p:cNvSpPr>
          <p:nvPr>
            <p:ph type="title"/>
          </p:nvPr>
        </p:nvSpPr>
        <p:spPr>
          <a:xfrm>
            <a:off x="390937" y="2625483"/>
            <a:ext cx="3019013" cy="1978267"/>
          </a:xfrm>
        </p:spPr>
        <p:txBody>
          <a:bodyPr/>
          <a:lstStyle/>
          <a:p>
            <a:r>
              <a:rPr lang="en-US" b="1"/>
              <a:t>Embedded </a:t>
            </a:r>
            <a:br>
              <a:rPr lang="en-US" b="1"/>
            </a:br>
            <a:r>
              <a:rPr lang="en-US" b="1"/>
              <a:t>Professional </a:t>
            </a:r>
            <a:br>
              <a:rPr lang="en-US" b="1"/>
            </a:br>
            <a:r>
              <a:rPr lang="en-US" b="1"/>
              <a:t>Development</a:t>
            </a:r>
          </a:p>
        </p:txBody>
      </p:sp>
      <p:graphicFrame>
        <p:nvGraphicFramePr>
          <p:cNvPr id="4" name="Diagram 3">
            <a:extLst>
              <a:ext uri="{FF2B5EF4-FFF2-40B4-BE49-F238E27FC236}">
                <a16:creationId xmlns:a16="http://schemas.microsoft.com/office/drawing/2014/main" id="{747F4EFF-AE7A-B040-B58E-FECC740B9718}"/>
              </a:ext>
            </a:extLst>
          </p:cNvPr>
          <p:cNvGraphicFramePr/>
          <p:nvPr/>
        </p:nvGraphicFramePr>
        <p:xfrm>
          <a:off x="2395949" y="157162"/>
          <a:ext cx="7086599" cy="4829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3B99FA4D-43F6-C346-AB30-C075D5950A73}"/>
              </a:ext>
            </a:extLst>
          </p:cNvPr>
          <p:cNvCxnSpPr>
            <a:cxnSpLocks/>
          </p:cNvCxnSpPr>
          <p:nvPr/>
        </p:nvCxnSpPr>
        <p:spPr>
          <a:xfrm>
            <a:off x="3409950" y="2243138"/>
            <a:ext cx="0" cy="1957387"/>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84834DC7-8745-E24B-B0C8-69088C7AA100}"/>
              </a:ext>
            </a:extLst>
          </p:cNvPr>
          <p:cNvSpPr/>
          <p:nvPr/>
        </p:nvSpPr>
        <p:spPr>
          <a:xfrm>
            <a:off x="5586412" y="1552333"/>
            <a:ext cx="3352388" cy="2146300"/>
          </a:xfrm>
          <a:prstGeom prst="roundRect">
            <a:avLst/>
          </a:prstGeom>
          <a:solidFill>
            <a:schemeClr val="accent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257175" indent="-257175" defTabSz="685800" fontAlgn="base">
              <a:spcBef>
                <a:spcPct val="0"/>
              </a:spcBef>
              <a:spcAft>
                <a:spcPct val="0"/>
              </a:spcAft>
              <a:buClrTx/>
              <a:buFont typeface="Arial"/>
              <a:buChar char="•"/>
              <a:defRPr/>
            </a:pPr>
            <a:r>
              <a:rPr lang="en-US" sz="1800" kern="1200">
                <a:solidFill>
                  <a:srgbClr val="FFFFFF"/>
                </a:solidFill>
                <a:latin typeface="Franklin Gothic Book"/>
              </a:rPr>
              <a:t>In-vivo prompts, observation, and feedback </a:t>
            </a:r>
          </a:p>
          <a:p>
            <a:pPr marL="257175" indent="-257175" defTabSz="685800" fontAlgn="base">
              <a:spcBef>
                <a:spcPct val="0"/>
              </a:spcBef>
              <a:spcAft>
                <a:spcPct val="0"/>
              </a:spcAft>
              <a:buClrTx/>
              <a:buFont typeface="Arial"/>
              <a:buChar char="•"/>
              <a:defRPr/>
            </a:pPr>
            <a:endParaRPr lang="en-US" sz="1800" kern="1200">
              <a:solidFill>
                <a:srgbClr val="FFFFFF"/>
              </a:solidFill>
              <a:latin typeface="Franklin Gothic Book"/>
            </a:endParaRPr>
          </a:p>
          <a:p>
            <a:pPr marL="257175" indent="-257175" defTabSz="685800" fontAlgn="base">
              <a:spcBef>
                <a:spcPct val="0"/>
              </a:spcBef>
              <a:spcAft>
                <a:spcPct val="0"/>
              </a:spcAft>
              <a:buClrTx/>
              <a:buFont typeface="Arial"/>
              <a:buChar char="•"/>
              <a:defRPr/>
            </a:pPr>
            <a:r>
              <a:rPr lang="en-US" sz="1800" kern="1200">
                <a:solidFill>
                  <a:srgbClr val="FFFFFF"/>
                </a:solidFill>
                <a:latin typeface="Franklin Gothic Book"/>
              </a:rPr>
              <a:t>On-going support </a:t>
            </a:r>
          </a:p>
          <a:p>
            <a:pPr marL="257175" indent="-257175" defTabSz="685800" fontAlgn="base">
              <a:spcBef>
                <a:spcPct val="0"/>
              </a:spcBef>
              <a:spcAft>
                <a:spcPct val="0"/>
              </a:spcAft>
              <a:buClrTx/>
              <a:buFont typeface="Arial"/>
              <a:buChar char="•"/>
              <a:defRPr/>
            </a:pPr>
            <a:endParaRPr lang="en-US" sz="1800" kern="1200">
              <a:solidFill>
                <a:srgbClr val="FFFFFF"/>
              </a:solidFill>
              <a:latin typeface="Franklin Gothic Book"/>
            </a:endParaRPr>
          </a:p>
          <a:p>
            <a:pPr marL="257175" indent="-257175" defTabSz="685800" fontAlgn="base">
              <a:spcBef>
                <a:spcPct val="0"/>
              </a:spcBef>
              <a:spcAft>
                <a:spcPct val="0"/>
              </a:spcAft>
              <a:buClrTx/>
              <a:buFont typeface="Arial"/>
              <a:buChar char="•"/>
              <a:defRPr/>
            </a:pPr>
            <a:r>
              <a:rPr lang="en-US" sz="1800" kern="1200">
                <a:solidFill>
                  <a:srgbClr val="FFFFFF"/>
                </a:solidFill>
                <a:latin typeface="Franklin Gothic Book"/>
              </a:rPr>
              <a:t>Problem-solving process</a:t>
            </a:r>
          </a:p>
        </p:txBody>
      </p:sp>
    </p:spTree>
    <p:extLst>
      <p:ext uri="{BB962C8B-B14F-4D97-AF65-F5344CB8AC3E}">
        <p14:creationId xmlns:p14="http://schemas.microsoft.com/office/powerpoint/2010/main" val="79558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graphicEl>
                                              <a:dgm id="{5B7B6640-ED4F-A74C-BC90-D611773AB19D}"/>
                                            </p:graphicEl>
                                          </p:spTgt>
                                        </p:tgtEl>
                                        <p:attrNameLst>
                                          <p:attrName>ppt_x</p:attrName>
                                        </p:attrNameLst>
                                      </p:cBhvr>
                                      <p:tavLst>
                                        <p:tav tm="0">
                                          <p:val>
                                            <p:strVal val="ppt_x"/>
                                          </p:val>
                                        </p:tav>
                                        <p:tav tm="100000">
                                          <p:val>
                                            <p:strVal val="ppt_x"/>
                                          </p:val>
                                        </p:tav>
                                      </p:tavLst>
                                    </p:anim>
                                    <p:anim calcmode="lin" valueType="num">
                                      <p:cBhvr additive="base">
                                        <p:cTn id="7" dur="500"/>
                                        <p:tgtEl>
                                          <p:spTgt spid="4">
                                            <p:graphicEl>
                                              <a:dgm id="{5B7B6640-ED4F-A74C-BC90-D611773AB19D}"/>
                                            </p:graphic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4">
                                            <p:graphicEl>
                                              <a:dgm id="{5B7B6640-ED4F-A74C-BC90-D611773AB19D}"/>
                                            </p:graphicEl>
                                          </p:spTgt>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4">
                                            <p:graphicEl>
                                              <a:dgm id="{CCC59B5E-4489-9F40-8EEC-6A162461EAA4}"/>
                                            </p:graphicEl>
                                          </p:spTgt>
                                        </p:tgtEl>
                                        <p:attrNameLst>
                                          <p:attrName>ppt_x</p:attrName>
                                        </p:attrNameLst>
                                      </p:cBhvr>
                                      <p:tavLst>
                                        <p:tav tm="0">
                                          <p:val>
                                            <p:strVal val="ppt_x"/>
                                          </p:val>
                                        </p:tav>
                                        <p:tav tm="100000">
                                          <p:val>
                                            <p:strVal val="ppt_x"/>
                                          </p:val>
                                        </p:tav>
                                      </p:tavLst>
                                    </p:anim>
                                    <p:anim calcmode="lin" valueType="num">
                                      <p:cBhvr additive="base">
                                        <p:cTn id="11" dur="500"/>
                                        <p:tgtEl>
                                          <p:spTgt spid="4">
                                            <p:graphicEl>
                                              <a:dgm id="{CCC59B5E-4489-9F40-8EEC-6A162461EAA4}"/>
                                            </p:graphic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4">
                                            <p:graphicEl>
                                              <a:dgm id="{CCC59B5E-4489-9F40-8EEC-6A162461EAA4}"/>
                                            </p:graphic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4">
                                            <p:graphicEl>
                                              <a:dgm id="{29FB2C46-9A08-E244-947D-D771B62AC9F6}"/>
                                            </p:graphicEl>
                                          </p:spTgt>
                                        </p:tgtEl>
                                        <p:attrNameLst>
                                          <p:attrName>ppt_x</p:attrName>
                                        </p:attrNameLst>
                                      </p:cBhvr>
                                      <p:tavLst>
                                        <p:tav tm="0">
                                          <p:val>
                                            <p:strVal val="ppt_x"/>
                                          </p:val>
                                        </p:tav>
                                        <p:tav tm="100000">
                                          <p:val>
                                            <p:strVal val="ppt_x"/>
                                          </p:val>
                                        </p:tav>
                                      </p:tavLst>
                                    </p:anim>
                                    <p:anim calcmode="lin" valueType="num">
                                      <p:cBhvr additive="base">
                                        <p:cTn id="15" dur="500"/>
                                        <p:tgtEl>
                                          <p:spTgt spid="4">
                                            <p:graphicEl>
                                              <a:dgm id="{29FB2C46-9A08-E244-947D-D771B62AC9F6}"/>
                                            </p:graphic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4">
                                            <p:graphicEl>
                                              <a:dgm id="{29FB2C46-9A08-E244-947D-D771B62AC9F6}"/>
                                            </p:graphicEl>
                                          </p:spTgt>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4">
                                            <p:graphicEl>
                                              <a:dgm id="{010EF156-E62E-3646-A964-4A73C6441043}"/>
                                            </p:graphicEl>
                                          </p:spTgt>
                                        </p:tgtEl>
                                        <p:attrNameLst>
                                          <p:attrName>ppt_x</p:attrName>
                                        </p:attrNameLst>
                                      </p:cBhvr>
                                      <p:tavLst>
                                        <p:tav tm="0">
                                          <p:val>
                                            <p:strVal val="ppt_x"/>
                                          </p:val>
                                        </p:tav>
                                        <p:tav tm="100000">
                                          <p:val>
                                            <p:strVal val="ppt_x"/>
                                          </p:val>
                                        </p:tav>
                                      </p:tavLst>
                                    </p:anim>
                                    <p:anim calcmode="lin" valueType="num">
                                      <p:cBhvr additive="base">
                                        <p:cTn id="19" dur="500"/>
                                        <p:tgtEl>
                                          <p:spTgt spid="4">
                                            <p:graphicEl>
                                              <a:dgm id="{010EF156-E62E-3646-A964-4A73C6441043}"/>
                                            </p:graphic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4">
                                            <p:graphicEl>
                                              <a:dgm id="{010EF156-E62E-3646-A964-4A73C6441043}"/>
                                            </p:graphicEl>
                                          </p:spTgt>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4">
                                            <p:graphicEl>
                                              <a:dgm id="{3359ED9D-44B4-F649-9D46-CE493B1F4177}"/>
                                            </p:graphicEl>
                                          </p:spTgt>
                                        </p:tgtEl>
                                        <p:attrNameLst>
                                          <p:attrName>ppt_x</p:attrName>
                                        </p:attrNameLst>
                                      </p:cBhvr>
                                      <p:tavLst>
                                        <p:tav tm="0">
                                          <p:val>
                                            <p:strVal val="ppt_x"/>
                                          </p:val>
                                        </p:tav>
                                        <p:tav tm="100000">
                                          <p:val>
                                            <p:strVal val="ppt_x"/>
                                          </p:val>
                                        </p:tav>
                                      </p:tavLst>
                                    </p:anim>
                                    <p:anim calcmode="lin" valueType="num">
                                      <p:cBhvr additive="base">
                                        <p:cTn id="23" dur="500"/>
                                        <p:tgtEl>
                                          <p:spTgt spid="4">
                                            <p:graphicEl>
                                              <a:dgm id="{3359ED9D-44B4-F649-9D46-CE493B1F4177}"/>
                                            </p:graphic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4">
                                            <p:graphicEl>
                                              <a:dgm id="{3359ED9D-44B4-F649-9D46-CE493B1F4177}"/>
                                            </p:graphicEl>
                                          </p:spTgt>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4">
                                            <p:graphicEl>
                                              <a:dgm id="{459980B2-E073-D445-9CE7-073DFED96CFB}"/>
                                            </p:graphicEl>
                                          </p:spTgt>
                                        </p:tgtEl>
                                        <p:attrNameLst>
                                          <p:attrName>ppt_x</p:attrName>
                                        </p:attrNameLst>
                                      </p:cBhvr>
                                      <p:tavLst>
                                        <p:tav tm="0">
                                          <p:val>
                                            <p:strVal val="ppt_x"/>
                                          </p:val>
                                        </p:tav>
                                        <p:tav tm="100000">
                                          <p:val>
                                            <p:strVal val="ppt_x"/>
                                          </p:val>
                                        </p:tav>
                                      </p:tavLst>
                                    </p:anim>
                                    <p:anim calcmode="lin" valueType="num">
                                      <p:cBhvr additive="base">
                                        <p:cTn id="27" dur="500"/>
                                        <p:tgtEl>
                                          <p:spTgt spid="4">
                                            <p:graphicEl>
                                              <a:dgm id="{459980B2-E073-D445-9CE7-073DFED96CFB}"/>
                                            </p:graphic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4">
                                            <p:graphicEl>
                                              <a:dgm id="{459980B2-E073-D445-9CE7-073DFED96CFB}"/>
                                            </p:graphicEl>
                                          </p:spTgt>
                                        </p:tgtEl>
                                        <p:attrNameLst>
                                          <p:attrName>style.visibility</p:attrName>
                                        </p:attrNameLst>
                                      </p:cBhvr>
                                      <p:to>
                                        <p:strVal val="hidden"/>
                                      </p:to>
                                    </p:set>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B1D41-D02B-F043-9E3E-0BD2A9DF0C56}"/>
              </a:ext>
            </a:extLst>
          </p:cNvPr>
          <p:cNvSpPr>
            <a:spLocks noGrp="1"/>
          </p:cNvSpPr>
          <p:nvPr>
            <p:ph type="title"/>
          </p:nvPr>
        </p:nvSpPr>
        <p:spPr>
          <a:xfrm>
            <a:off x="390937" y="2625483"/>
            <a:ext cx="3019013" cy="1978267"/>
          </a:xfrm>
        </p:spPr>
        <p:txBody>
          <a:bodyPr/>
          <a:lstStyle/>
          <a:p>
            <a:r>
              <a:rPr lang="en-US" b="1"/>
              <a:t>Embedded </a:t>
            </a:r>
            <a:br>
              <a:rPr lang="en-US" b="1"/>
            </a:br>
            <a:r>
              <a:rPr lang="en-US" b="1"/>
              <a:t>Professional </a:t>
            </a:r>
            <a:br>
              <a:rPr lang="en-US" b="1"/>
            </a:br>
            <a:r>
              <a:rPr lang="en-US" b="1"/>
              <a:t>Development</a:t>
            </a:r>
          </a:p>
        </p:txBody>
      </p:sp>
      <p:graphicFrame>
        <p:nvGraphicFramePr>
          <p:cNvPr id="4" name="Diagram 3">
            <a:extLst>
              <a:ext uri="{FF2B5EF4-FFF2-40B4-BE49-F238E27FC236}">
                <a16:creationId xmlns:a16="http://schemas.microsoft.com/office/drawing/2014/main" id="{747F4EFF-AE7A-B040-B58E-FECC740B9718}"/>
              </a:ext>
            </a:extLst>
          </p:cNvPr>
          <p:cNvGraphicFramePr/>
          <p:nvPr/>
        </p:nvGraphicFramePr>
        <p:xfrm>
          <a:off x="2395949" y="157162"/>
          <a:ext cx="7086599" cy="4829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3B99FA4D-43F6-C346-AB30-C075D5950A73}"/>
              </a:ext>
            </a:extLst>
          </p:cNvPr>
          <p:cNvCxnSpPr>
            <a:cxnSpLocks/>
          </p:cNvCxnSpPr>
          <p:nvPr/>
        </p:nvCxnSpPr>
        <p:spPr>
          <a:xfrm>
            <a:off x="3409950" y="2243138"/>
            <a:ext cx="0" cy="1957387"/>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BEB8D1C4-3C55-C147-B18A-4ADF290D93F1}"/>
              </a:ext>
            </a:extLst>
          </p:cNvPr>
          <p:cNvSpPr/>
          <p:nvPr/>
        </p:nvSpPr>
        <p:spPr>
          <a:xfrm>
            <a:off x="3686175" y="1214316"/>
            <a:ext cx="4914900" cy="2400300"/>
          </a:xfrm>
          <a:prstGeom prst="roundRect">
            <a:avLst/>
          </a:prstGeom>
          <a:solidFill>
            <a:schemeClr val="accent5">
              <a:lumMod val="75000"/>
            </a:schemeClr>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257175" indent="-257175" defTabSz="685800" fontAlgn="base">
              <a:spcBef>
                <a:spcPct val="0"/>
              </a:spcBef>
              <a:spcAft>
                <a:spcPct val="0"/>
              </a:spcAft>
              <a:buClrTx/>
              <a:buFont typeface="Arial"/>
              <a:buChar char="•"/>
              <a:defRPr/>
            </a:pPr>
            <a:r>
              <a:rPr lang="en-US" sz="1500" kern="1200">
                <a:solidFill>
                  <a:srgbClr val="FFFFFF"/>
                </a:solidFill>
                <a:latin typeface="Franklin Gothic Book"/>
              </a:rPr>
              <a:t>Data-based feedback (based on self-, peer-, or consultant collected data)</a:t>
            </a:r>
          </a:p>
          <a:p>
            <a:pPr marL="600075" lvl="1" indent="-257175" defTabSz="685800" fontAlgn="base">
              <a:spcBef>
                <a:spcPct val="0"/>
              </a:spcBef>
              <a:spcAft>
                <a:spcPct val="0"/>
              </a:spcAft>
              <a:buClrTx/>
              <a:buFont typeface="Arial"/>
              <a:buChar char="•"/>
              <a:defRPr/>
            </a:pPr>
            <a:r>
              <a:rPr lang="en-US" sz="1500" kern="1200">
                <a:solidFill>
                  <a:srgbClr val="FFFFFF"/>
                </a:solidFill>
                <a:latin typeface="Franklin Gothic Book"/>
              </a:rPr>
              <a:t>Data presented graphically</a:t>
            </a:r>
          </a:p>
          <a:p>
            <a:pPr marL="600075" lvl="1" indent="-257175" defTabSz="685800" fontAlgn="base">
              <a:spcBef>
                <a:spcPct val="0"/>
              </a:spcBef>
              <a:spcAft>
                <a:spcPct val="0"/>
              </a:spcAft>
              <a:buClrTx/>
              <a:buFont typeface="Arial"/>
              <a:buChar char="•"/>
              <a:defRPr/>
            </a:pPr>
            <a:r>
              <a:rPr lang="en-US" sz="1500" kern="1200">
                <a:solidFill>
                  <a:srgbClr val="FFFFFF"/>
                </a:solidFill>
                <a:latin typeface="Franklin Gothic Book"/>
              </a:rPr>
              <a:t>Key observations may be summarized in words</a:t>
            </a:r>
          </a:p>
          <a:p>
            <a:pPr marL="257175" indent="-257175" defTabSz="685800" fontAlgn="base">
              <a:spcBef>
                <a:spcPct val="0"/>
              </a:spcBef>
              <a:spcAft>
                <a:spcPct val="0"/>
              </a:spcAft>
              <a:buClrTx/>
              <a:buFont typeface="Arial"/>
              <a:buChar char="•"/>
              <a:defRPr/>
            </a:pPr>
            <a:endParaRPr lang="en-US" sz="1500" kern="1200">
              <a:solidFill>
                <a:srgbClr val="FFFFFF"/>
              </a:solidFill>
              <a:latin typeface="Franklin Gothic Book"/>
            </a:endParaRPr>
          </a:p>
          <a:p>
            <a:pPr marL="257175" indent="-257175" defTabSz="685800" fontAlgn="base">
              <a:spcBef>
                <a:spcPct val="0"/>
              </a:spcBef>
              <a:spcAft>
                <a:spcPct val="0"/>
              </a:spcAft>
              <a:buClrTx/>
              <a:buFont typeface="Arial"/>
              <a:buChar char="•"/>
              <a:defRPr/>
            </a:pPr>
            <a:r>
              <a:rPr lang="en-US" sz="1500" kern="1200">
                <a:solidFill>
                  <a:srgbClr val="FFFFFF"/>
                </a:solidFill>
                <a:latin typeface="Franklin Gothic Book"/>
              </a:rPr>
              <a:t>Delivered frequently (daily or weekly)</a:t>
            </a:r>
          </a:p>
          <a:p>
            <a:pPr marL="257175" indent="-257175" defTabSz="685800" fontAlgn="base">
              <a:spcBef>
                <a:spcPct val="0"/>
              </a:spcBef>
              <a:spcAft>
                <a:spcPct val="0"/>
              </a:spcAft>
              <a:buClrTx/>
              <a:buFont typeface="Arial"/>
              <a:buChar char="•"/>
              <a:defRPr/>
            </a:pPr>
            <a:endParaRPr lang="en-US" sz="1500" kern="1200">
              <a:solidFill>
                <a:srgbClr val="FFFFFF"/>
              </a:solidFill>
              <a:latin typeface="Franklin Gothic Book"/>
            </a:endParaRPr>
          </a:p>
          <a:p>
            <a:pPr marL="257175" indent="-257175" defTabSz="685800" fontAlgn="base">
              <a:spcBef>
                <a:spcPct val="0"/>
              </a:spcBef>
              <a:spcAft>
                <a:spcPct val="0"/>
              </a:spcAft>
              <a:buClrTx/>
              <a:buFont typeface="Arial"/>
              <a:buChar char="•"/>
              <a:defRPr/>
            </a:pPr>
            <a:r>
              <a:rPr lang="en-US" sz="1500" kern="1200">
                <a:solidFill>
                  <a:srgbClr val="FFFFFF"/>
                </a:solidFill>
                <a:latin typeface="Franklin Gothic Book"/>
              </a:rPr>
              <a:t>Specific suggestions for improvement or recognitions of good performance</a:t>
            </a:r>
          </a:p>
        </p:txBody>
      </p:sp>
    </p:spTree>
    <p:extLst>
      <p:ext uri="{BB962C8B-B14F-4D97-AF65-F5344CB8AC3E}">
        <p14:creationId xmlns:p14="http://schemas.microsoft.com/office/powerpoint/2010/main" val="294624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graphicEl>
                                              <a:dgm id="{5B7B6640-ED4F-A74C-BC90-D611773AB19D}"/>
                                            </p:graphicEl>
                                          </p:spTgt>
                                        </p:tgtEl>
                                        <p:attrNameLst>
                                          <p:attrName>ppt_x</p:attrName>
                                        </p:attrNameLst>
                                      </p:cBhvr>
                                      <p:tavLst>
                                        <p:tav tm="0">
                                          <p:val>
                                            <p:strVal val="ppt_x"/>
                                          </p:val>
                                        </p:tav>
                                        <p:tav tm="100000">
                                          <p:val>
                                            <p:strVal val="ppt_x"/>
                                          </p:val>
                                        </p:tav>
                                      </p:tavLst>
                                    </p:anim>
                                    <p:anim calcmode="lin" valueType="num">
                                      <p:cBhvr additive="base">
                                        <p:cTn id="7" dur="500"/>
                                        <p:tgtEl>
                                          <p:spTgt spid="4">
                                            <p:graphicEl>
                                              <a:dgm id="{5B7B6640-ED4F-A74C-BC90-D611773AB19D}"/>
                                            </p:graphic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4">
                                            <p:graphicEl>
                                              <a:dgm id="{5B7B6640-ED4F-A74C-BC90-D611773AB19D}"/>
                                            </p:graphicEl>
                                          </p:spTgt>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4">
                                            <p:graphicEl>
                                              <a:dgm id="{CCC59B5E-4489-9F40-8EEC-6A162461EAA4}"/>
                                            </p:graphicEl>
                                          </p:spTgt>
                                        </p:tgtEl>
                                        <p:attrNameLst>
                                          <p:attrName>ppt_x</p:attrName>
                                        </p:attrNameLst>
                                      </p:cBhvr>
                                      <p:tavLst>
                                        <p:tav tm="0">
                                          <p:val>
                                            <p:strVal val="ppt_x"/>
                                          </p:val>
                                        </p:tav>
                                        <p:tav tm="100000">
                                          <p:val>
                                            <p:strVal val="ppt_x"/>
                                          </p:val>
                                        </p:tav>
                                      </p:tavLst>
                                    </p:anim>
                                    <p:anim calcmode="lin" valueType="num">
                                      <p:cBhvr additive="base">
                                        <p:cTn id="11" dur="500"/>
                                        <p:tgtEl>
                                          <p:spTgt spid="4">
                                            <p:graphicEl>
                                              <a:dgm id="{CCC59B5E-4489-9F40-8EEC-6A162461EAA4}"/>
                                            </p:graphic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4">
                                            <p:graphicEl>
                                              <a:dgm id="{CCC59B5E-4489-9F40-8EEC-6A162461EAA4}"/>
                                            </p:graphic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4">
                                            <p:graphicEl>
                                              <a:dgm id="{B024897B-BD1E-8E4D-97ED-E6D203643015}"/>
                                            </p:graphicEl>
                                          </p:spTgt>
                                        </p:tgtEl>
                                        <p:attrNameLst>
                                          <p:attrName>ppt_x</p:attrName>
                                        </p:attrNameLst>
                                      </p:cBhvr>
                                      <p:tavLst>
                                        <p:tav tm="0">
                                          <p:val>
                                            <p:strVal val="ppt_x"/>
                                          </p:val>
                                        </p:tav>
                                        <p:tav tm="100000">
                                          <p:val>
                                            <p:strVal val="ppt_x"/>
                                          </p:val>
                                        </p:tav>
                                      </p:tavLst>
                                    </p:anim>
                                    <p:anim calcmode="lin" valueType="num">
                                      <p:cBhvr additive="base">
                                        <p:cTn id="15" dur="500"/>
                                        <p:tgtEl>
                                          <p:spTgt spid="4">
                                            <p:graphicEl>
                                              <a:dgm id="{B024897B-BD1E-8E4D-97ED-E6D203643015}"/>
                                            </p:graphic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4">
                                            <p:graphicEl>
                                              <a:dgm id="{B024897B-BD1E-8E4D-97ED-E6D203643015}"/>
                                            </p:graphicEl>
                                          </p:spTgt>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4">
                                            <p:graphicEl>
                                              <a:dgm id="{29FB2C46-9A08-E244-947D-D771B62AC9F6}"/>
                                            </p:graphicEl>
                                          </p:spTgt>
                                        </p:tgtEl>
                                        <p:attrNameLst>
                                          <p:attrName>ppt_x</p:attrName>
                                        </p:attrNameLst>
                                      </p:cBhvr>
                                      <p:tavLst>
                                        <p:tav tm="0">
                                          <p:val>
                                            <p:strVal val="ppt_x"/>
                                          </p:val>
                                        </p:tav>
                                        <p:tav tm="100000">
                                          <p:val>
                                            <p:strVal val="ppt_x"/>
                                          </p:val>
                                        </p:tav>
                                      </p:tavLst>
                                    </p:anim>
                                    <p:anim calcmode="lin" valueType="num">
                                      <p:cBhvr additive="base">
                                        <p:cTn id="19" dur="500"/>
                                        <p:tgtEl>
                                          <p:spTgt spid="4">
                                            <p:graphicEl>
                                              <a:dgm id="{29FB2C46-9A08-E244-947D-D771B62AC9F6}"/>
                                            </p:graphic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4">
                                            <p:graphicEl>
                                              <a:dgm id="{29FB2C46-9A08-E244-947D-D771B62AC9F6}"/>
                                            </p:graphicEl>
                                          </p:spTgt>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4">
                                            <p:graphicEl>
                                              <a:dgm id="{3359ED9D-44B4-F649-9D46-CE493B1F4177}"/>
                                            </p:graphicEl>
                                          </p:spTgt>
                                        </p:tgtEl>
                                        <p:attrNameLst>
                                          <p:attrName>ppt_x</p:attrName>
                                        </p:attrNameLst>
                                      </p:cBhvr>
                                      <p:tavLst>
                                        <p:tav tm="0">
                                          <p:val>
                                            <p:strVal val="ppt_x"/>
                                          </p:val>
                                        </p:tav>
                                        <p:tav tm="100000">
                                          <p:val>
                                            <p:strVal val="ppt_x"/>
                                          </p:val>
                                        </p:tav>
                                      </p:tavLst>
                                    </p:anim>
                                    <p:anim calcmode="lin" valueType="num">
                                      <p:cBhvr additive="base">
                                        <p:cTn id="23" dur="500"/>
                                        <p:tgtEl>
                                          <p:spTgt spid="4">
                                            <p:graphicEl>
                                              <a:dgm id="{3359ED9D-44B4-F649-9D46-CE493B1F4177}"/>
                                            </p:graphic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4">
                                            <p:graphicEl>
                                              <a:dgm id="{3359ED9D-44B4-F649-9D46-CE493B1F4177}"/>
                                            </p:graphicEl>
                                          </p:spTgt>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4">
                                            <p:graphicEl>
                                              <a:dgm id="{459980B2-E073-D445-9CE7-073DFED96CFB}"/>
                                            </p:graphicEl>
                                          </p:spTgt>
                                        </p:tgtEl>
                                        <p:attrNameLst>
                                          <p:attrName>ppt_x</p:attrName>
                                        </p:attrNameLst>
                                      </p:cBhvr>
                                      <p:tavLst>
                                        <p:tav tm="0">
                                          <p:val>
                                            <p:strVal val="ppt_x"/>
                                          </p:val>
                                        </p:tav>
                                        <p:tav tm="100000">
                                          <p:val>
                                            <p:strVal val="ppt_x"/>
                                          </p:val>
                                        </p:tav>
                                      </p:tavLst>
                                    </p:anim>
                                    <p:anim calcmode="lin" valueType="num">
                                      <p:cBhvr additive="base">
                                        <p:cTn id="27" dur="500"/>
                                        <p:tgtEl>
                                          <p:spTgt spid="4">
                                            <p:graphicEl>
                                              <a:dgm id="{459980B2-E073-D445-9CE7-073DFED96CFB}"/>
                                            </p:graphic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4">
                                            <p:graphicEl>
                                              <a:dgm id="{459980B2-E073-D445-9CE7-073DFED96CFB}"/>
                                            </p:graphicEl>
                                          </p:spTgt>
                                        </p:tgtEl>
                                        <p:attrNameLst>
                                          <p:attrName>style.visibility</p:attrName>
                                        </p:attrNameLst>
                                      </p:cBhvr>
                                      <p:to>
                                        <p:strVal val="hidden"/>
                                      </p:to>
                                    </p:set>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B1D41-D02B-F043-9E3E-0BD2A9DF0C56}"/>
              </a:ext>
            </a:extLst>
          </p:cNvPr>
          <p:cNvSpPr>
            <a:spLocks noGrp="1"/>
          </p:cNvSpPr>
          <p:nvPr>
            <p:ph type="title"/>
          </p:nvPr>
        </p:nvSpPr>
        <p:spPr>
          <a:xfrm>
            <a:off x="390937" y="2625483"/>
            <a:ext cx="3019013" cy="1978267"/>
          </a:xfrm>
        </p:spPr>
        <p:txBody>
          <a:bodyPr/>
          <a:lstStyle/>
          <a:p>
            <a:r>
              <a:rPr lang="en-US" b="1"/>
              <a:t>Embedded </a:t>
            </a:r>
            <a:br>
              <a:rPr lang="en-US" b="1"/>
            </a:br>
            <a:r>
              <a:rPr lang="en-US" b="1"/>
              <a:t>Professional </a:t>
            </a:r>
            <a:br>
              <a:rPr lang="en-US" b="1"/>
            </a:br>
            <a:r>
              <a:rPr lang="en-US" b="1"/>
              <a:t>Development</a:t>
            </a:r>
          </a:p>
        </p:txBody>
      </p:sp>
      <p:graphicFrame>
        <p:nvGraphicFramePr>
          <p:cNvPr id="4" name="Diagram 3">
            <a:extLst>
              <a:ext uri="{FF2B5EF4-FFF2-40B4-BE49-F238E27FC236}">
                <a16:creationId xmlns:a16="http://schemas.microsoft.com/office/drawing/2014/main" id="{747F4EFF-AE7A-B040-B58E-FECC740B9718}"/>
              </a:ext>
            </a:extLst>
          </p:cNvPr>
          <p:cNvGraphicFramePr/>
          <p:nvPr/>
        </p:nvGraphicFramePr>
        <p:xfrm>
          <a:off x="2795999" y="157162"/>
          <a:ext cx="7086599" cy="4829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3B99FA4D-43F6-C346-AB30-C075D5950A73}"/>
              </a:ext>
            </a:extLst>
          </p:cNvPr>
          <p:cNvCxnSpPr>
            <a:cxnSpLocks/>
          </p:cNvCxnSpPr>
          <p:nvPr/>
        </p:nvCxnSpPr>
        <p:spPr>
          <a:xfrm>
            <a:off x="3409950" y="2243138"/>
            <a:ext cx="0" cy="1957387"/>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453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p:txBody>
          <a:bodyPr/>
          <a:lstStyle/>
          <a:p>
            <a:r>
              <a:rPr lang="en-US"/>
              <a:t>TOPICS FOR STAFF PD</a:t>
            </a:r>
          </a:p>
        </p:txBody>
      </p:sp>
      <p:sp>
        <p:nvSpPr>
          <p:cNvPr id="4" name="Content Placeholder 3">
            <a:extLst>
              <a:ext uri="{FF2B5EF4-FFF2-40B4-BE49-F238E27FC236}">
                <a16:creationId xmlns:a16="http://schemas.microsoft.com/office/drawing/2014/main" id="{1E426FF3-475A-F243-A836-00F70E7FA947}"/>
              </a:ext>
            </a:extLst>
          </p:cNvPr>
          <p:cNvSpPr>
            <a:spLocks noGrp="1"/>
          </p:cNvSpPr>
          <p:nvPr>
            <p:ph sz="half" idx="4294967295"/>
          </p:nvPr>
        </p:nvSpPr>
        <p:spPr>
          <a:xfrm>
            <a:off x="350520" y="1152125"/>
            <a:ext cx="4038600" cy="3394075"/>
          </a:xfrm>
        </p:spPr>
        <p:txBody>
          <a:bodyPr/>
          <a:lstStyle/>
          <a:p>
            <a:pPr>
              <a:spcBef>
                <a:spcPts val="600"/>
              </a:spcBef>
            </a:pPr>
            <a:r>
              <a:rPr lang="en-US" sz="1800"/>
              <a:t>Core SWPBIS components to review with </a:t>
            </a:r>
            <a:r>
              <a:rPr lang="en-US" sz="1800" u="sng"/>
              <a:t>all</a:t>
            </a:r>
            <a:r>
              <a:rPr lang="en-US" sz="1800"/>
              <a:t> staff prior to rollout:</a:t>
            </a:r>
          </a:p>
          <a:p>
            <a:pPr lvl="1">
              <a:spcBef>
                <a:spcPts val="600"/>
              </a:spcBef>
              <a:buClr>
                <a:schemeClr val="accent5">
                  <a:lumMod val="40000"/>
                  <a:lumOff val="60000"/>
                </a:schemeClr>
              </a:buClr>
            </a:pPr>
            <a:r>
              <a:rPr lang="en-US" sz="1600"/>
              <a:t>PBIS philosophy/rationale</a:t>
            </a:r>
          </a:p>
          <a:p>
            <a:pPr lvl="1">
              <a:spcBef>
                <a:spcPts val="600"/>
              </a:spcBef>
              <a:buClr>
                <a:schemeClr val="accent5">
                  <a:lumMod val="40000"/>
                  <a:lumOff val="60000"/>
                </a:schemeClr>
              </a:buClr>
            </a:pPr>
            <a:r>
              <a:rPr lang="en-US" sz="1600"/>
              <a:t>Expectations Matrix</a:t>
            </a:r>
          </a:p>
          <a:p>
            <a:pPr lvl="1">
              <a:spcBef>
                <a:spcPts val="600"/>
              </a:spcBef>
              <a:buClr>
                <a:schemeClr val="accent5">
                  <a:lumMod val="40000"/>
                  <a:lumOff val="60000"/>
                </a:schemeClr>
              </a:buClr>
            </a:pPr>
            <a:r>
              <a:rPr lang="en-US" sz="1600"/>
              <a:t>Lesson Plans</a:t>
            </a:r>
          </a:p>
          <a:p>
            <a:pPr lvl="1">
              <a:spcBef>
                <a:spcPts val="600"/>
              </a:spcBef>
              <a:buClr>
                <a:schemeClr val="accent5">
                  <a:lumMod val="40000"/>
                  <a:lumOff val="60000"/>
                </a:schemeClr>
              </a:buClr>
            </a:pPr>
            <a:r>
              <a:rPr lang="en-US" sz="1600"/>
              <a:t>Acknowledgement procedures</a:t>
            </a:r>
          </a:p>
          <a:p>
            <a:pPr lvl="1">
              <a:spcBef>
                <a:spcPts val="600"/>
              </a:spcBef>
              <a:buClr>
                <a:schemeClr val="accent5">
                  <a:lumMod val="40000"/>
                  <a:lumOff val="60000"/>
                </a:schemeClr>
              </a:buClr>
            </a:pPr>
            <a:r>
              <a:rPr lang="en-US" sz="1600"/>
              <a:t>Consequence procedures</a:t>
            </a:r>
          </a:p>
          <a:p>
            <a:pPr lvl="1">
              <a:spcBef>
                <a:spcPts val="600"/>
              </a:spcBef>
              <a:buClr>
                <a:schemeClr val="accent5">
                  <a:lumMod val="40000"/>
                  <a:lumOff val="60000"/>
                </a:schemeClr>
              </a:buClr>
            </a:pPr>
            <a:r>
              <a:rPr lang="en-US" sz="1600"/>
              <a:t>How data will be used to evaluate plan</a:t>
            </a:r>
          </a:p>
          <a:p>
            <a:pPr lvl="1"/>
            <a:endParaRPr lang="en-US"/>
          </a:p>
        </p:txBody>
      </p:sp>
      <p:sp>
        <p:nvSpPr>
          <p:cNvPr id="6" name="Content Placeholder 3">
            <a:extLst>
              <a:ext uri="{FF2B5EF4-FFF2-40B4-BE49-F238E27FC236}">
                <a16:creationId xmlns:a16="http://schemas.microsoft.com/office/drawing/2014/main" id="{1C077E21-CEA5-1A4D-9253-393C1E491802}"/>
              </a:ext>
            </a:extLst>
          </p:cNvPr>
          <p:cNvSpPr txBox="1">
            <a:spLocks/>
          </p:cNvSpPr>
          <p:nvPr/>
        </p:nvSpPr>
        <p:spPr>
          <a:xfrm>
            <a:off x="4389120" y="1152125"/>
            <a:ext cx="4297680" cy="3394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a:spcBef>
                <a:spcPts val="600"/>
              </a:spcBef>
            </a:pPr>
            <a:r>
              <a:rPr lang="en-US" sz="1800"/>
              <a:t>Additional topics to consider:</a:t>
            </a:r>
          </a:p>
          <a:p>
            <a:pPr lvl="1">
              <a:spcBef>
                <a:spcPts val="600"/>
              </a:spcBef>
              <a:buClr>
                <a:schemeClr val="accent5">
                  <a:lumMod val="40000"/>
                  <a:lumOff val="60000"/>
                </a:schemeClr>
              </a:buClr>
            </a:pPr>
            <a:r>
              <a:rPr lang="en-US" sz="1600"/>
              <a:t>Behavioral principles to understand and support student behavior</a:t>
            </a:r>
          </a:p>
          <a:p>
            <a:pPr lvl="1">
              <a:spcBef>
                <a:spcPts val="600"/>
              </a:spcBef>
              <a:buClr>
                <a:schemeClr val="accent5">
                  <a:lumMod val="40000"/>
                  <a:lumOff val="60000"/>
                </a:schemeClr>
              </a:buClr>
            </a:pPr>
            <a:r>
              <a:rPr lang="en-US" sz="1600"/>
              <a:t>Mental health and trauma informed care foundations</a:t>
            </a:r>
          </a:p>
          <a:p>
            <a:pPr lvl="1">
              <a:spcBef>
                <a:spcPts val="600"/>
              </a:spcBef>
              <a:buClr>
                <a:schemeClr val="accent5">
                  <a:lumMod val="40000"/>
                  <a:lumOff val="60000"/>
                </a:schemeClr>
              </a:buClr>
            </a:pPr>
            <a:r>
              <a:rPr lang="en-US" sz="1600"/>
              <a:t>Community culture, values, and historical perspectives (in partnership with families &amp; local community supports)</a:t>
            </a:r>
          </a:p>
          <a:p>
            <a:pPr lvl="1">
              <a:spcBef>
                <a:spcPts val="600"/>
              </a:spcBef>
              <a:buClr>
                <a:schemeClr val="accent5">
                  <a:lumMod val="40000"/>
                  <a:lumOff val="60000"/>
                </a:schemeClr>
              </a:buClr>
            </a:pPr>
            <a:r>
              <a:rPr lang="en-US" sz="1600"/>
              <a:t>Effectively applying core practices with cultural competence</a:t>
            </a:r>
          </a:p>
          <a:p>
            <a:pPr lvl="1">
              <a:spcBef>
                <a:spcPts val="600"/>
              </a:spcBef>
            </a:pPr>
            <a:endParaRPr lang="en-US" sz="1800"/>
          </a:p>
          <a:p>
            <a:pPr lvl="1"/>
            <a:endParaRPr lang="en-US"/>
          </a:p>
        </p:txBody>
      </p:sp>
      <p:sp>
        <p:nvSpPr>
          <p:cNvPr id="7" name="TextBox 6">
            <a:extLst>
              <a:ext uri="{FF2B5EF4-FFF2-40B4-BE49-F238E27FC236}">
                <a16:creationId xmlns:a16="http://schemas.microsoft.com/office/drawing/2014/main" id="{657D7B2C-CF8A-3940-998D-F7D15A260ECB}"/>
              </a:ext>
            </a:extLst>
          </p:cNvPr>
          <p:cNvSpPr txBox="1"/>
          <p:nvPr/>
        </p:nvSpPr>
        <p:spPr>
          <a:xfrm>
            <a:off x="6387783" y="4792903"/>
            <a:ext cx="2870518" cy="276999"/>
          </a:xfrm>
          <a:prstGeom prst="rect">
            <a:avLst/>
          </a:prstGeom>
          <a:noFill/>
        </p:spPr>
        <p:txBody>
          <a:bodyPr wrap="square" rtlCol="0">
            <a:spAutoFit/>
          </a:bodyPr>
          <a:lstStyle/>
          <a:p>
            <a:r>
              <a:rPr lang="en-US" sz="1200">
                <a:solidFill>
                  <a:schemeClr val="bg1"/>
                </a:solidFill>
              </a:rPr>
              <a:t>Integrated TFI Companion Guide, 2021</a:t>
            </a:r>
          </a:p>
        </p:txBody>
      </p:sp>
      <p:cxnSp>
        <p:nvCxnSpPr>
          <p:cNvPr id="8" name="Straight Connector 7">
            <a:extLst>
              <a:ext uri="{FF2B5EF4-FFF2-40B4-BE49-F238E27FC236}">
                <a16:creationId xmlns:a16="http://schemas.microsoft.com/office/drawing/2014/main" id="{07DF5311-37D6-D549-AE9C-28938BB8AD42}"/>
              </a:ext>
            </a:extLst>
          </p:cNvPr>
          <p:cNvCxnSpPr>
            <a:cxnSpLocks/>
          </p:cNvCxnSpPr>
          <p:nvPr/>
        </p:nvCxnSpPr>
        <p:spPr>
          <a:xfrm>
            <a:off x="4252912" y="1152125"/>
            <a:ext cx="0" cy="3394075"/>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3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900" decel="100000" fill="hold"/>
                                        <p:tgtEl>
                                          <p:spTgt spid="6"/>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BB17E4-B473-4F31-8D73-51E13DD4D792}"/>
              </a:ext>
            </a:extLst>
          </p:cNvPr>
          <p:cNvSpPr>
            <a:spLocks noGrp="1"/>
          </p:cNvSpPr>
          <p:nvPr>
            <p:ph type="body" idx="1"/>
          </p:nvPr>
        </p:nvSpPr>
        <p:spPr>
          <a:xfrm>
            <a:off x="714971" y="1264689"/>
            <a:ext cx="3537045" cy="3419700"/>
          </a:xfrm>
        </p:spPr>
        <p:txBody>
          <a:bodyPr/>
          <a:lstStyle/>
          <a:p>
            <a:pPr marL="152400" indent="0" algn="ctr">
              <a:buNone/>
            </a:pPr>
            <a:r>
              <a:rPr lang="en-US" sz="2000" dirty="0"/>
              <a:t>Southbridge Academy’s </a:t>
            </a:r>
          </a:p>
          <a:p>
            <a:pPr marL="152400" indent="0" algn="ctr">
              <a:buNone/>
            </a:pPr>
            <a:r>
              <a:rPr lang="en-US" sz="2000" dirty="0"/>
              <a:t>Staff Training PowerPoint</a:t>
            </a:r>
          </a:p>
          <a:p>
            <a:pPr marL="152400" indent="0" algn="ctr">
              <a:buNone/>
            </a:pPr>
            <a:endParaRPr lang="en-US" sz="1400" dirty="0"/>
          </a:p>
          <a:p>
            <a:pPr marL="152400" indent="0">
              <a:buNone/>
            </a:pPr>
            <a:r>
              <a:rPr lang="en-US" sz="1800" dirty="0"/>
              <a:t>Note the following topics are presented:</a:t>
            </a:r>
          </a:p>
          <a:p>
            <a:pPr marL="152400" indent="0">
              <a:buNone/>
            </a:pPr>
            <a:endParaRPr lang="en-US" sz="1400" dirty="0"/>
          </a:p>
          <a:p>
            <a:pPr marL="438150" indent="-285750">
              <a:buClr>
                <a:schemeClr val="accent1">
                  <a:lumMod val="40000"/>
                  <a:lumOff val="60000"/>
                </a:schemeClr>
              </a:buClr>
              <a:buFont typeface="Arial" panose="020B0604020202020204" pitchFamily="34" charset="0"/>
              <a:buChar char="•"/>
            </a:pPr>
            <a:r>
              <a:rPr lang="en-US" sz="1600" dirty="0"/>
              <a:t>Brief Overview of PBIS</a:t>
            </a:r>
          </a:p>
          <a:p>
            <a:pPr marL="438150" indent="-285750">
              <a:buClr>
                <a:schemeClr val="accent1">
                  <a:lumMod val="40000"/>
                  <a:lumOff val="60000"/>
                </a:schemeClr>
              </a:buClr>
              <a:buFont typeface="Arial" panose="020B0604020202020204" pitchFamily="34" charset="0"/>
              <a:buChar char="•"/>
            </a:pPr>
            <a:r>
              <a:rPr lang="en-US" sz="1600" dirty="0"/>
              <a:t>Expectations</a:t>
            </a:r>
          </a:p>
          <a:p>
            <a:pPr marL="438150" indent="-285750">
              <a:buClr>
                <a:schemeClr val="accent1">
                  <a:lumMod val="40000"/>
                  <a:lumOff val="60000"/>
                </a:schemeClr>
              </a:buClr>
              <a:buFont typeface="Arial" panose="020B0604020202020204" pitchFamily="34" charset="0"/>
              <a:buChar char="•"/>
            </a:pPr>
            <a:r>
              <a:rPr lang="en-US" sz="1600" dirty="0"/>
              <a:t>Lesson Plans</a:t>
            </a:r>
          </a:p>
          <a:p>
            <a:pPr marL="438150" indent="-285750">
              <a:buClr>
                <a:schemeClr val="accent1">
                  <a:lumMod val="40000"/>
                  <a:lumOff val="60000"/>
                </a:schemeClr>
              </a:buClr>
              <a:buFont typeface="Arial" panose="020B0604020202020204" pitchFamily="34" charset="0"/>
              <a:buChar char="•"/>
            </a:pPr>
            <a:r>
              <a:rPr lang="en-US" sz="1600" dirty="0"/>
              <a:t>Acknowledgement system</a:t>
            </a:r>
          </a:p>
          <a:p>
            <a:pPr marL="152400" indent="0">
              <a:buNone/>
            </a:pPr>
            <a:endParaRPr lang="en-US" dirty="0"/>
          </a:p>
        </p:txBody>
      </p:sp>
      <p:sp>
        <p:nvSpPr>
          <p:cNvPr id="3" name="Title 2">
            <a:extLst>
              <a:ext uri="{FF2B5EF4-FFF2-40B4-BE49-F238E27FC236}">
                <a16:creationId xmlns:a16="http://schemas.microsoft.com/office/drawing/2014/main" id="{0C39420D-BB91-47B3-B8CF-3285DAFE7F17}"/>
              </a:ext>
            </a:extLst>
          </p:cNvPr>
          <p:cNvSpPr>
            <a:spLocks noGrp="1"/>
          </p:cNvSpPr>
          <p:nvPr>
            <p:ph type="title"/>
          </p:nvPr>
        </p:nvSpPr>
        <p:spPr/>
        <p:txBody>
          <a:bodyPr/>
          <a:lstStyle/>
          <a:p>
            <a:r>
              <a:rPr lang="en-US" dirty="0"/>
              <a:t>STAFF PD EXAMPLE</a:t>
            </a:r>
          </a:p>
        </p:txBody>
      </p:sp>
      <p:pic>
        <p:nvPicPr>
          <p:cNvPr id="4" name="Picture 4" descr="A picture containing text&#10;&#10;Description automatically generated">
            <a:hlinkClick r:id="rId3"/>
            <a:extLst>
              <a:ext uri="{FF2B5EF4-FFF2-40B4-BE49-F238E27FC236}">
                <a16:creationId xmlns:a16="http://schemas.microsoft.com/office/drawing/2014/main" id="{10705C56-CCA4-4325-A452-2DF2C823342D}"/>
              </a:ext>
            </a:extLst>
          </p:cNvPr>
          <p:cNvPicPr>
            <a:picLocks noChangeAspect="1"/>
          </p:cNvPicPr>
          <p:nvPr/>
        </p:nvPicPr>
        <p:blipFill>
          <a:blip r:embed="rId4"/>
          <a:stretch>
            <a:fillRect/>
          </a:stretch>
        </p:blipFill>
        <p:spPr>
          <a:xfrm>
            <a:off x="4784651" y="1461954"/>
            <a:ext cx="3809758" cy="2276856"/>
          </a:xfrm>
          <a:prstGeom prst="rect">
            <a:avLst/>
          </a:prstGeom>
          <a:ln>
            <a:noFill/>
          </a:ln>
          <a:effectLst>
            <a:outerShdw blurRad="292100" dist="139700" dir="2700000" algn="tl" rotWithShape="0">
              <a:srgbClr val="333333">
                <a:alpha val="65000"/>
              </a:srgbClr>
            </a:outerShdw>
          </a:effectLst>
        </p:spPr>
      </p:pic>
      <p:sp>
        <p:nvSpPr>
          <p:cNvPr id="5" name="Speech Bubble: Rectangle with Corners Rounded 4">
            <a:extLst>
              <a:ext uri="{FF2B5EF4-FFF2-40B4-BE49-F238E27FC236}">
                <a16:creationId xmlns:a16="http://schemas.microsoft.com/office/drawing/2014/main" id="{84A865B1-D981-465B-B556-8699EE47B903}"/>
              </a:ext>
            </a:extLst>
          </p:cNvPr>
          <p:cNvSpPr/>
          <p:nvPr/>
        </p:nvSpPr>
        <p:spPr>
          <a:xfrm>
            <a:off x="5502569" y="3863774"/>
            <a:ext cx="2373921" cy="82061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Arial"/>
              </a:rPr>
              <a:t>You can find the example by clicking on the links in the notes section</a:t>
            </a:r>
            <a:endParaRPr lang="en-US" dirty="0"/>
          </a:p>
        </p:txBody>
      </p:sp>
    </p:spTree>
    <p:extLst>
      <p:ext uri="{BB962C8B-B14F-4D97-AF65-F5344CB8AC3E}">
        <p14:creationId xmlns:p14="http://schemas.microsoft.com/office/powerpoint/2010/main" val="1844863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C21EB5-3D0A-BC45-A9A4-0F7ED1AD4B0B}"/>
              </a:ext>
            </a:extLst>
          </p:cNvPr>
          <p:cNvSpPr>
            <a:spLocks noGrp="1"/>
          </p:cNvSpPr>
          <p:nvPr>
            <p:ph type="title"/>
          </p:nvPr>
        </p:nvSpPr>
        <p:spPr>
          <a:xfrm>
            <a:off x="457201" y="605874"/>
            <a:ext cx="7289609" cy="634200"/>
          </a:xfrm>
        </p:spPr>
        <p:txBody>
          <a:bodyPr/>
          <a:lstStyle/>
          <a:p>
            <a:r>
              <a:rPr lang="en-US" b="1"/>
              <a:t>GUIDELINES: </a:t>
            </a:r>
            <a:r>
              <a:rPr lang="en-US"/>
              <a:t>Embedded PD</a:t>
            </a:r>
          </a:p>
        </p:txBody>
      </p:sp>
      <p:grpSp>
        <p:nvGrpSpPr>
          <p:cNvPr id="5" name="Group 4">
            <a:extLst>
              <a:ext uri="{FF2B5EF4-FFF2-40B4-BE49-F238E27FC236}">
                <a16:creationId xmlns:a16="http://schemas.microsoft.com/office/drawing/2014/main" id="{395551A7-2482-1446-9D5B-5ED2B5CFEBF7}"/>
              </a:ext>
            </a:extLst>
          </p:cNvPr>
          <p:cNvGrpSpPr/>
          <p:nvPr/>
        </p:nvGrpSpPr>
        <p:grpSpPr>
          <a:xfrm rot="1778477">
            <a:off x="7986283" y="155827"/>
            <a:ext cx="1046885" cy="1012896"/>
            <a:chOff x="1568917" y="46321"/>
            <a:chExt cx="2223435" cy="2223435"/>
          </a:xfrm>
        </p:grpSpPr>
        <p:sp>
          <p:nvSpPr>
            <p:cNvPr id="6" name="Oval 5">
              <a:extLst>
                <a:ext uri="{FF2B5EF4-FFF2-40B4-BE49-F238E27FC236}">
                  <a16:creationId xmlns:a16="http://schemas.microsoft.com/office/drawing/2014/main" id="{125BC59E-E27F-1B46-8568-1E0CF712AA3F}"/>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7" name="Oval 4">
              <a:extLst>
                <a:ext uri="{FF2B5EF4-FFF2-40B4-BE49-F238E27FC236}">
                  <a16:creationId xmlns:a16="http://schemas.microsoft.com/office/drawing/2014/main" id="{26ABCDBB-0A69-ED44-9E1E-9C1D18E97A45}"/>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977852" rtl="0" eaLnBrk="1" fontAlgn="auto" latinLnBrk="0" hangingPunct="1">
                <a:lnSpc>
                  <a:spcPct val="90000"/>
                </a:lnSpc>
                <a:spcBef>
                  <a:spcPct val="0"/>
                </a:spcBef>
                <a:spcAft>
                  <a:spcPct val="35000"/>
                </a:spcAft>
                <a:buClr>
                  <a:srgbClr val="000000"/>
                </a:buClr>
                <a:buSzTx/>
                <a:buFont typeface="Arial"/>
                <a:buNone/>
                <a:tabLst/>
                <a:defRPr/>
              </a:pPr>
              <a:r>
                <a:rPr kumimoji="0" lang="en-US" sz="1300" b="0" i="0" u="none" strike="noStrike" kern="0" cap="none" spc="0" normalizeH="0" baseline="0" noProof="0">
                  <a:ln>
                    <a:noFill/>
                  </a:ln>
                  <a:solidFill>
                    <a:srgbClr val="FFFFFF"/>
                  </a:solidFill>
                  <a:effectLst/>
                  <a:uLnTx/>
                  <a:uFillTx/>
                  <a:latin typeface="Poppins Medium" panose="020B0604020202020204" charset="0"/>
                  <a:ea typeface="+mn-ea"/>
                  <a:cs typeface="Poppins Medium" panose="020B0604020202020204" charset="0"/>
                  <a:sym typeface="Arial"/>
                </a:rPr>
                <a:t>Systems</a:t>
              </a:r>
            </a:p>
          </p:txBody>
        </p:sp>
      </p:grpSp>
      <p:grpSp>
        <p:nvGrpSpPr>
          <p:cNvPr id="8" name="Group 7">
            <a:extLst>
              <a:ext uri="{FF2B5EF4-FFF2-40B4-BE49-F238E27FC236}">
                <a16:creationId xmlns:a16="http://schemas.microsoft.com/office/drawing/2014/main" id="{CC68716A-AE21-2F49-969B-6948B66D67C1}"/>
              </a:ext>
            </a:extLst>
          </p:cNvPr>
          <p:cNvGrpSpPr/>
          <p:nvPr/>
        </p:nvGrpSpPr>
        <p:grpSpPr>
          <a:xfrm>
            <a:off x="7862590" y="520636"/>
            <a:ext cx="869738" cy="869738"/>
            <a:chOff x="3702262" y="2375914"/>
            <a:chExt cx="869738" cy="869738"/>
          </a:xfrm>
        </p:grpSpPr>
        <p:sp>
          <p:nvSpPr>
            <p:cNvPr id="9" name="Google Shape;660;p43">
              <a:extLst>
                <a:ext uri="{FF2B5EF4-FFF2-40B4-BE49-F238E27FC236}">
                  <a16:creationId xmlns:a16="http://schemas.microsoft.com/office/drawing/2014/main" id="{8994AAA9-7A78-D64F-882B-935287AAF746}"/>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oogle Shape;7667;p68">
              <a:extLst>
                <a:ext uri="{FF2B5EF4-FFF2-40B4-BE49-F238E27FC236}">
                  <a16:creationId xmlns:a16="http://schemas.microsoft.com/office/drawing/2014/main" id="{5F952DD0-D69D-8143-A084-6F424CC3EFD6}"/>
                </a:ext>
              </a:extLst>
            </p:cNvPr>
            <p:cNvGrpSpPr>
              <a:grpSpLocks noChangeAspect="1"/>
            </p:cNvGrpSpPr>
            <p:nvPr/>
          </p:nvGrpSpPr>
          <p:grpSpPr>
            <a:xfrm>
              <a:off x="3990570" y="2588681"/>
              <a:ext cx="320080" cy="457200"/>
              <a:chOff x="1341612" y="3340055"/>
              <a:chExt cx="259399" cy="370524"/>
            </a:xfrm>
          </p:grpSpPr>
          <p:sp>
            <p:nvSpPr>
              <p:cNvPr id="11" name="Google Shape;7668;p68">
                <a:extLst>
                  <a:ext uri="{FF2B5EF4-FFF2-40B4-BE49-F238E27FC236}">
                    <a16:creationId xmlns:a16="http://schemas.microsoft.com/office/drawing/2014/main" id="{5CF30C7F-1D92-D74F-AB17-527019014314}"/>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669;p68">
                <a:extLst>
                  <a:ext uri="{FF2B5EF4-FFF2-40B4-BE49-F238E27FC236}">
                    <a16:creationId xmlns:a16="http://schemas.microsoft.com/office/drawing/2014/main" id="{669EAFD5-FF35-F349-AD88-47503A3363C2}"/>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670;p68">
                <a:extLst>
                  <a:ext uri="{FF2B5EF4-FFF2-40B4-BE49-F238E27FC236}">
                    <a16:creationId xmlns:a16="http://schemas.microsoft.com/office/drawing/2014/main" id="{CAA3CEFB-6F6B-0946-BB7A-BF1F6C53DE30}"/>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71;p68">
                <a:extLst>
                  <a:ext uri="{FF2B5EF4-FFF2-40B4-BE49-F238E27FC236}">
                    <a16:creationId xmlns:a16="http://schemas.microsoft.com/office/drawing/2014/main" id="{6DED89EA-A81F-9E40-9338-AE67382FDDB7}"/>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672;p68">
                <a:extLst>
                  <a:ext uri="{FF2B5EF4-FFF2-40B4-BE49-F238E27FC236}">
                    <a16:creationId xmlns:a16="http://schemas.microsoft.com/office/drawing/2014/main" id="{5543BF92-D2F5-4045-A9C4-19F812528310}"/>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673;p68">
                <a:extLst>
                  <a:ext uri="{FF2B5EF4-FFF2-40B4-BE49-F238E27FC236}">
                    <a16:creationId xmlns:a16="http://schemas.microsoft.com/office/drawing/2014/main" id="{90D5923F-DCFE-9F44-BD74-C492F6783B9C}"/>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674;p68">
                <a:extLst>
                  <a:ext uri="{FF2B5EF4-FFF2-40B4-BE49-F238E27FC236}">
                    <a16:creationId xmlns:a16="http://schemas.microsoft.com/office/drawing/2014/main" id="{9EC485F0-82CC-B34A-AD59-FF42940ECC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675;p68">
                <a:extLst>
                  <a:ext uri="{FF2B5EF4-FFF2-40B4-BE49-F238E27FC236}">
                    <a16:creationId xmlns:a16="http://schemas.microsoft.com/office/drawing/2014/main" id="{1245460C-3C4E-FC4F-BEE5-DC925DE53550}"/>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676;p68">
                <a:extLst>
                  <a:ext uri="{FF2B5EF4-FFF2-40B4-BE49-F238E27FC236}">
                    <a16:creationId xmlns:a16="http://schemas.microsoft.com/office/drawing/2014/main" id="{8DA354BF-3BA1-B84A-9974-FFDC1358ACCB}"/>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677;p68">
                <a:extLst>
                  <a:ext uri="{FF2B5EF4-FFF2-40B4-BE49-F238E27FC236}">
                    <a16:creationId xmlns:a16="http://schemas.microsoft.com/office/drawing/2014/main" id="{416BC0CC-8A14-734C-B5C1-229AB4ED11B0}"/>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678;p68">
                <a:extLst>
                  <a:ext uri="{FF2B5EF4-FFF2-40B4-BE49-F238E27FC236}">
                    <a16:creationId xmlns:a16="http://schemas.microsoft.com/office/drawing/2014/main" id="{BF52B7B4-6F3D-3C4E-92F9-1558F3FE751C}"/>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679;p68">
                <a:extLst>
                  <a:ext uri="{FF2B5EF4-FFF2-40B4-BE49-F238E27FC236}">
                    <a16:creationId xmlns:a16="http://schemas.microsoft.com/office/drawing/2014/main" id="{A3AFD28A-9177-F340-B107-D45AE50C4625}"/>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680;p68">
                <a:extLst>
                  <a:ext uri="{FF2B5EF4-FFF2-40B4-BE49-F238E27FC236}">
                    <a16:creationId xmlns:a16="http://schemas.microsoft.com/office/drawing/2014/main" id="{9D2B0F19-9B4B-4A4A-BDEF-BBD5D93DA53D}"/>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681;p68">
                <a:extLst>
                  <a:ext uri="{FF2B5EF4-FFF2-40B4-BE49-F238E27FC236}">
                    <a16:creationId xmlns:a16="http://schemas.microsoft.com/office/drawing/2014/main" id="{CD2E7750-21F9-6D4F-8073-841BC0771092}"/>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682;p68">
                <a:extLst>
                  <a:ext uri="{FF2B5EF4-FFF2-40B4-BE49-F238E27FC236}">
                    <a16:creationId xmlns:a16="http://schemas.microsoft.com/office/drawing/2014/main" id="{E671B638-AD67-3242-8728-EBA286E3C6C8}"/>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683;p68">
                <a:extLst>
                  <a:ext uri="{FF2B5EF4-FFF2-40B4-BE49-F238E27FC236}">
                    <a16:creationId xmlns:a16="http://schemas.microsoft.com/office/drawing/2014/main" id="{B7C403A8-3560-D940-9329-70E460A6E4D2}"/>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684;p68">
                <a:extLst>
                  <a:ext uri="{FF2B5EF4-FFF2-40B4-BE49-F238E27FC236}">
                    <a16:creationId xmlns:a16="http://schemas.microsoft.com/office/drawing/2014/main" id="{96BFE618-5720-BF43-83F4-FEE79D0D176F}"/>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685;p68">
                <a:extLst>
                  <a:ext uri="{FF2B5EF4-FFF2-40B4-BE49-F238E27FC236}">
                    <a16:creationId xmlns:a16="http://schemas.microsoft.com/office/drawing/2014/main" id="{21F81EE1-1822-C24D-A3E7-6F287C7C6851}"/>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9" name="Content Placeholder 2">
            <a:extLst>
              <a:ext uri="{FF2B5EF4-FFF2-40B4-BE49-F238E27FC236}">
                <a16:creationId xmlns:a16="http://schemas.microsoft.com/office/drawing/2014/main" id="{07026F2E-C1A4-944C-92DA-E5E02571C94E}"/>
              </a:ext>
            </a:extLst>
          </p:cNvPr>
          <p:cNvSpPr txBox="1">
            <a:spLocks/>
          </p:cNvSpPr>
          <p:nvPr/>
        </p:nvSpPr>
        <p:spPr bwMode="auto">
          <a:xfrm>
            <a:off x="457198" y="1543051"/>
            <a:ext cx="8275129"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sz="21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5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35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35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35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35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35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350">
                <a:solidFill>
                  <a:schemeClr val="tx1"/>
                </a:solidFill>
                <a:latin typeface="+mn-lt"/>
                <a:ea typeface="ＭＳ Ｐゴシック" pitchFamily="-108" charset="-128"/>
              </a:defRPr>
            </a:lvl9pPr>
          </a:lstStyle>
          <a:p>
            <a:pPr marL="0" marR="0" lvl="0" indent="0" algn="l" defTabSz="914378" rtl="0" eaLnBrk="1" fontAlgn="base" latinLnBrk="0" hangingPunct="1">
              <a:lnSpc>
                <a:spcPct val="100000"/>
              </a:lnSpc>
              <a:spcBef>
                <a:spcPct val="20000"/>
              </a:spcBef>
              <a:spcAft>
                <a:spcPct val="0"/>
              </a:spcAft>
              <a:buClr>
                <a:srgbClr val="000000"/>
              </a:buClr>
              <a:buSzTx/>
              <a:buFont typeface="Arial"/>
              <a:buNone/>
              <a:tabLst/>
              <a:defRPr/>
            </a:pPr>
            <a:endParaRPr kumimoji="0" lang="en-US" sz="1600" b="0" i="0" u="none" strike="noStrike" kern="0" cap="none" spc="0" normalizeH="0" baseline="0" noProof="0">
              <a:ln>
                <a:noFill/>
              </a:ln>
              <a:solidFill>
                <a:srgbClr val="FFFFFF"/>
              </a:solidFill>
              <a:effectLst/>
              <a:uLnTx/>
              <a:uFillTx/>
              <a:latin typeface="Hind Vadodara" panose="020B0604020202020204" charset="0"/>
              <a:ea typeface="Britannic Bold" pitchFamily="-108" charset="0"/>
              <a:cs typeface="Hind Vadodara" panose="020B0604020202020204" charset="0"/>
              <a:sym typeface="Arial"/>
            </a:endParaRPr>
          </a:p>
        </p:txBody>
      </p:sp>
      <p:sp>
        <p:nvSpPr>
          <p:cNvPr id="31" name="Content Placeholder 2">
            <a:extLst>
              <a:ext uri="{FF2B5EF4-FFF2-40B4-BE49-F238E27FC236}">
                <a16:creationId xmlns:a16="http://schemas.microsoft.com/office/drawing/2014/main" id="{9F187BAF-1039-3C42-9C02-0B86D1A53986}"/>
              </a:ext>
            </a:extLst>
          </p:cNvPr>
          <p:cNvSpPr txBox="1">
            <a:spLocks/>
          </p:cNvSpPr>
          <p:nvPr/>
        </p:nvSpPr>
        <p:spPr>
          <a:xfrm>
            <a:off x="715885" y="1690840"/>
            <a:ext cx="7689838" cy="264118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marR="0" lvl="6" indent="-285750" algn="l" defTabSz="914400" rtl="0" eaLnBrk="1" fontAlgn="auto" latinLnBrk="0" hangingPunct="1">
              <a:lnSpc>
                <a:spcPct val="100000"/>
              </a:lnSpc>
              <a:spcBef>
                <a:spcPts val="0"/>
              </a:spcBef>
              <a:spcAft>
                <a:spcPts val="0"/>
              </a:spcAft>
              <a:buClr>
                <a:srgbClr val="00ACC2">
                  <a:lumMod val="40000"/>
                  <a:lumOff val="60000"/>
                </a:srgbClr>
              </a:buClr>
              <a:buSzPct val="150000"/>
              <a:buFont typeface="Wingdings" pitchFamily="2" charset="2"/>
              <a:buChar char="ü"/>
              <a:tabLst/>
              <a:defRPr/>
            </a:pPr>
            <a:r>
              <a:rPr kumimoji="0" lang="en-US" sz="2200" b="0" i="0" u="none" strike="noStrike" kern="0" cap="none" spc="0" normalizeH="0" baseline="0" noProof="0">
                <a:ln>
                  <a:noFill/>
                </a:ln>
                <a:solidFill>
                  <a:srgbClr val="FFFFFF"/>
                </a:solidFill>
                <a:effectLst/>
                <a:uLnTx/>
                <a:uFillTx/>
                <a:sym typeface="Arial"/>
              </a:rPr>
              <a:t>Ensure</a:t>
            </a:r>
            <a:r>
              <a:rPr kumimoji="0" lang="en-US" sz="2200" b="0" i="0" u="none" strike="noStrike" kern="0" cap="none" spc="0" normalizeH="0" noProof="0">
                <a:ln>
                  <a:noFill/>
                </a:ln>
                <a:solidFill>
                  <a:srgbClr val="FFFFFF"/>
                </a:solidFill>
                <a:effectLst/>
                <a:uLnTx/>
                <a:uFillTx/>
                <a:sym typeface="Arial"/>
              </a:rPr>
              <a:t> PD includes explicit training, performance feedback, and ongoing coaching</a:t>
            </a:r>
          </a:p>
          <a:p>
            <a:pPr marL="285750" marR="0" lvl="6" indent="-285750" algn="l" defTabSz="914400" rtl="0" eaLnBrk="1" fontAlgn="auto" latinLnBrk="0" hangingPunct="1">
              <a:lnSpc>
                <a:spcPct val="100000"/>
              </a:lnSpc>
              <a:spcBef>
                <a:spcPts val="0"/>
              </a:spcBef>
              <a:spcAft>
                <a:spcPts val="0"/>
              </a:spcAft>
              <a:buClr>
                <a:srgbClr val="00ACC2">
                  <a:lumMod val="40000"/>
                  <a:lumOff val="60000"/>
                </a:srgbClr>
              </a:buClr>
              <a:buSzPct val="150000"/>
              <a:buFont typeface="Wingdings" pitchFamily="2" charset="2"/>
              <a:buChar char="ü"/>
              <a:tabLst/>
              <a:defRPr/>
            </a:pPr>
            <a:endParaRPr lang="en-US" sz="2200" baseline="0">
              <a:solidFill>
                <a:srgbClr val="FFFFFF"/>
              </a:solidFill>
            </a:endParaRPr>
          </a:p>
          <a:p>
            <a:pPr marL="285750" marR="0" lvl="6" indent="-285750" algn="l" defTabSz="914400" rtl="0" eaLnBrk="1" fontAlgn="auto" latinLnBrk="0" hangingPunct="1">
              <a:lnSpc>
                <a:spcPct val="100000"/>
              </a:lnSpc>
              <a:spcBef>
                <a:spcPts val="0"/>
              </a:spcBef>
              <a:spcAft>
                <a:spcPts val="0"/>
              </a:spcAft>
              <a:buClr>
                <a:srgbClr val="00ACC2">
                  <a:lumMod val="40000"/>
                  <a:lumOff val="60000"/>
                </a:srgbClr>
              </a:buClr>
              <a:buSzPct val="150000"/>
              <a:buFont typeface="Wingdings" pitchFamily="2" charset="2"/>
              <a:buChar char="ü"/>
              <a:tabLst/>
              <a:defRPr/>
            </a:pPr>
            <a:r>
              <a:rPr kumimoji="0" lang="en-US" sz="2200" b="0" i="0" u="none" strike="noStrike" kern="0" cap="none" spc="0" normalizeH="0" noProof="0">
                <a:ln>
                  <a:noFill/>
                </a:ln>
                <a:solidFill>
                  <a:srgbClr val="FFFFFF"/>
                </a:solidFill>
                <a:effectLst/>
                <a:uLnTx/>
                <a:uFillTx/>
                <a:sym typeface="Arial"/>
              </a:rPr>
              <a:t>Document staff systems in staff handbook</a:t>
            </a:r>
          </a:p>
          <a:p>
            <a:pPr marL="285750" marR="0" lvl="6" indent="-285750" algn="l" defTabSz="914400" rtl="0" eaLnBrk="1" fontAlgn="auto" latinLnBrk="0" hangingPunct="1">
              <a:lnSpc>
                <a:spcPct val="100000"/>
              </a:lnSpc>
              <a:spcBef>
                <a:spcPts val="0"/>
              </a:spcBef>
              <a:spcAft>
                <a:spcPts val="0"/>
              </a:spcAft>
              <a:buClr>
                <a:srgbClr val="00ACC2">
                  <a:lumMod val="40000"/>
                  <a:lumOff val="60000"/>
                </a:srgbClr>
              </a:buClr>
              <a:buSzPct val="150000"/>
              <a:buFont typeface="Wingdings" pitchFamily="2" charset="2"/>
              <a:buChar char="ü"/>
              <a:tabLst/>
              <a:defRPr/>
            </a:pPr>
            <a:endParaRPr lang="en-US" sz="2200" baseline="0">
              <a:solidFill>
                <a:srgbClr val="FFFFFF"/>
              </a:solidFill>
            </a:endParaRPr>
          </a:p>
          <a:p>
            <a:pPr marL="285750" marR="0" lvl="6" indent="-285750" algn="l" defTabSz="914400" rtl="0" eaLnBrk="1" fontAlgn="auto" latinLnBrk="0" hangingPunct="1">
              <a:lnSpc>
                <a:spcPct val="100000"/>
              </a:lnSpc>
              <a:spcBef>
                <a:spcPts val="0"/>
              </a:spcBef>
              <a:spcAft>
                <a:spcPts val="0"/>
              </a:spcAft>
              <a:buClr>
                <a:srgbClr val="00ACC2">
                  <a:lumMod val="40000"/>
                  <a:lumOff val="60000"/>
                </a:srgbClr>
              </a:buClr>
              <a:buSzPct val="150000"/>
              <a:buFont typeface="Wingdings" pitchFamily="2" charset="2"/>
              <a:buChar char="ü"/>
              <a:tabLst/>
              <a:defRPr/>
            </a:pPr>
            <a:r>
              <a:rPr kumimoji="0" lang="en-US" sz="2200" b="0" i="0" u="none" strike="noStrike" kern="0" cap="none" spc="0" normalizeH="0" noProof="0">
                <a:ln>
                  <a:noFill/>
                </a:ln>
                <a:solidFill>
                  <a:srgbClr val="FFFFFF"/>
                </a:solidFill>
                <a:effectLst/>
                <a:uLnTx/>
                <a:uFillTx/>
                <a:sym typeface="Arial"/>
              </a:rPr>
              <a:t>Align staff evaluation procedures with expected practices where possible</a:t>
            </a:r>
            <a:endParaRPr kumimoji="0" lang="en-US" sz="2200" b="0" i="0" u="none" strike="noStrike" kern="0" cap="none" spc="0" normalizeH="0" baseline="0" noProof="0">
              <a:ln>
                <a:noFill/>
              </a:ln>
              <a:solidFill>
                <a:srgbClr val="FFFFFF"/>
              </a:solidFill>
              <a:effectLst/>
              <a:uLnTx/>
              <a:uFillTx/>
              <a:sym typeface="Arial"/>
            </a:endParaRPr>
          </a:p>
        </p:txBody>
      </p:sp>
    </p:spTree>
    <p:extLst>
      <p:ext uri="{BB962C8B-B14F-4D97-AF65-F5344CB8AC3E}">
        <p14:creationId xmlns:p14="http://schemas.microsoft.com/office/powerpoint/2010/main" val="378739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xEl>
                                              <p:pRg st="2" end="2"/>
                                            </p:txEl>
                                          </p:spTgt>
                                        </p:tgtEl>
                                        <p:attrNameLst>
                                          <p:attrName>style.visibility</p:attrName>
                                        </p:attrNameLst>
                                      </p:cBhvr>
                                      <p:to>
                                        <p:strVal val="visible"/>
                                      </p:to>
                                    </p:set>
                                    <p:anim calcmode="lin" valueType="num">
                                      <p:cBhvr additive="base">
                                        <p:cTn id="13"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xEl>
                                              <p:pRg st="4" end="4"/>
                                            </p:txEl>
                                          </p:spTgt>
                                        </p:tgtEl>
                                        <p:attrNameLst>
                                          <p:attrName>style.visibility</p:attrName>
                                        </p:attrNameLst>
                                      </p:cBhvr>
                                      <p:to>
                                        <p:strVal val="visible"/>
                                      </p:to>
                                    </p:set>
                                    <p:anim calcmode="lin" valueType="num">
                                      <p:cBhvr additive="base">
                                        <p:cTn id="19"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424319" y="447906"/>
            <a:ext cx="7938098" cy="634200"/>
          </a:xfrm>
        </p:spPr>
        <p:txBody>
          <a:bodyPr/>
          <a:lstStyle/>
          <a:p>
            <a:r>
              <a:rPr lang="en-US" b="1" dirty="0"/>
              <a:t>ACTIVITY: </a:t>
            </a:r>
            <a:br>
              <a:rPr lang="en-US" b="1" dirty="0"/>
            </a:br>
            <a:r>
              <a:rPr lang="en-US" dirty="0"/>
              <a:t>EMBEDDED PROFESSIONAL DEVELOPMENT</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7263300" y="4328112"/>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64" name="Content Placeholder 2">
            <a:extLst>
              <a:ext uri="{FF2B5EF4-FFF2-40B4-BE49-F238E27FC236}">
                <a16:creationId xmlns:a16="http://schemas.microsoft.com/office/drawing/2014/main" id="{1913CF02-813E-5945-9729-7307CA2EE525}"/>
              </a:ext>
            </a:extLst>
          </p:cNvPr>
          <p:cNvSpPr txBox="1">
            <a:spLocks/>
          </p:cNvSpPr>
          <p:nvPr/>
        </p:nvSpPr>
        <p:spPr>
          <a:xfrm>
            <a:off x="3211048" y="1721274"/>
            <a:ext cx="5539434" cy="2612221"/>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685800">
              <a:lnSpc>
                <a:spcPct val="100000"/>
              </a:lnSpc>
              <a:spcBef>
                <a:spcPts val="0"/>
              </a:spcBef>
              <a:spcAft>
                <a:spcPts val="600"/>
              </a:spcAft>
              <a:buClrTx/>
              <a:buAutoNum type="arabicPeriod"/>
              <a:defRPr/>
            </a:pPr>
            <a:r>
              <a:rPr lang="en-US" sz="1800" dirty="0">
                <a:solidFill>
                  <a:schemeClr val="bg1"/>
                </a:solidFill>
                <a:latin typeface="Calibri"/>
                <a:cs typeface="Calibri"/>
              </a:rPr>
              <a:t>What PBIS topics align with existing staff PD (e.g. SEL, trauma-informed, time on learning)</a:t>
            </a:r>
          </a:p>
          <a:p>
            <a:pPr marL="342900" indent="-342900" defTabSz="685800">
              <a:lnSpc>
                <a:spcPct val="100000"/>
              </a:lnSpc>
              <a:spcBef>
                <a:spcPts val="0"/>
              </a:spcBef>
              <a:spcAft>
                <a:spcPts val="600"/>
              </a:spcAft>
              <a:buClrTx/>
              <a:buAutoNum type="arabicPeriod"/>
              <a:defRPr/>
            </a:pPr>
            <a:r>
              <a:rPr lang="en-US" sz="1800" dirty="0">
                <a:solidFill>
                  <a:schemeClr val="bg1"/>
                </a:solidFill>
                <a:latin typeface="Calibri"/>
                <a:cs typeface="Calibri"/>
              </a:rPr>
              <a:t>How and when can you align and embed PD?</a:t>
            </a:r>
          </a:p>
          <a:p>
            <a:pPr marL="342900" indent="-342900" defTabSz="685800">
              <a:lnSpc>
                <a:spcPct val="100000"/>
              </a:lnSpc>
              <a:spcBef>
                <a:spcPts val="0"/>
              </a:spcBef>
              <a:spcAft>
                <a:spcPts val="600"/>
              </a:spcAft>
              <a:buClrTx/>
              <a:buAutoNum type="arabicPeriod"/>
              <a:defRPr/>
            </a:pPr>
            <a:r>
              <a:rPr lang="en-US" sz="1800" dirty="0">
                <a:solidFill>
                  <a:schemeClr val="bg1"/>
                </a:solidFill>
                <a:latin typeface="Calibri" panose="020F0502020204030204" pitchFamily="34" charset="0"/>
                <a:cs typeface="Calibri" panose="020F0502020204030204" pitchFamily="34" charset="0"/>
              </a:rPr>
              <a:t>Consider multiple methods (e.g., staff meeting, grade level teams, handbook, videos, etc.).</a:t>
            </a:r>
            <a:endParaRPr lang="en-US" sz="3600" dirty="0">
              <a:solidFill>
                <a:schemeClr val="bg1"/>
              </a:solidFill>
              <a:latin typeface="Calibri" panose="020F0502020204030204" pitchFamily="34" charset="0"/>
              <a:cs typeface="Calibri" panose="020F0502020204030204" pitchFamily="34" charset="0"/>
            </a:endParaRPr>
          </a:p>
          <a:p>
            <a:pPr marL="342900" indent="-342900" defTabSz="685800">
              <a:lnSpc>
                <a:spcPct val="100000"/>
              </a:lnSpc>
              <a:spcBef>
                <a:spcPts val="0"/>
              </a:spcBef>
              <a:spcAft>
                <a:spcPts val="600"/>
              </a:spcAft>
              <a:buClrTx/>
              <a:buAutoNum type="arabicPeriod"/>
              <a:defRPr/>
            </a:pPr>
            <a:r>
              <a:rPr lang="en-US" sz="1800" dirty="0">
                <a:solidFill>
                  <a:schemeClr val="bg1"/>
                </a:solidFill>
                <a:latin typeface="Calibri" panose="020F0502020204030204" pitchFamily="34" charset="0"/>
                <a:ea typeface="+mn-lt"/>
                <a:cs typeface="Calibri" panose="020F0502020204030204" pitchFamily="34" charset="0"/>
              </a:rPr>
              <a:t>What additional supports may be needed to address potential issues with implementation next year?</a:t>
            </a:r>
            <a:endParaRPr lang="en-US" sz="1800" dirty="0">
              <a:solidFill>
                <a:schemeClr val="bg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81077EA9-20FE-5643-991D-32C1829914D6}"/>
              </a:ext>
            </a:extLst>
          </p:cNvPr>
          <p:cNvSpPr txBox="1"/>
          <p:nvPr/>
        </p:nvSpPr>
        <p:spPr>
          <a:xfrm>
            <a:off x="7701000" y="4391354"/>
            <a:ext cx="2098964" cy="338554"/>
          </a:xfrm>
          <a:prstGeom prst="rect">
            <a:avLst/>
          </a:prstGeom>
          <a:noFill/>
        </p:spPr>
        <p:txBody>
          <a:bodyPr wrap="square" lIns="91440" tIns="45720" rIns="91440" bIns="45720" rtlCol="0" anchor="t">
            <a:spAutoFit/>
          </a:bodyPr>
          <a:lstStyle/>
          <a:p>
            <a:pPr defTabSz="685800">
              <a:buClrTx/>
              <a:defRPr/>
            </a:pPr>
            <a:r>
              <a:rPr lang="en-US" sz="1600" dirty="0">
                <a:solidFill>
                  <a:schemeClr val="bg1"/>
                </a:solidFill>
                <a:latin typeface="Hind Vadodara"/>
                <a:cs typeface="Hind Vadodara"/>
              </a:rPr>
              <a:t>10</a:t>
            </a:r>
            <a:r>
              <a:rPr lang="en-US" sz="1600" kern="1200" dirty="0">
                <a:solidFill>
                  <a:schemeClr val="bg1"/>
                </a:solidFill>
                <a:latin typeface="Hind Vadodara"/>
                <a:cs typeface="Hind Vadodara"/>
              </a:rPr>
              <a:t> minutes</a:t>
            </a:r>
          </a:p>
        </p:txBody>
      </p:sp>
      <p:grpSp>
        <p:nvGrpSpPr>
          <p:cNvPr id="52" name="Google Shape;6464;p67">
            <a:extLst>
              <a:ext uri="{FF2B5EF4-FFF2-40B4-BE49-F238E27FC236}">
                <a16:creationId xmlns:a16="http://schemas.microsoft.com/office/drawing/2014/main" id="{EE04A0C3-CDD0-C744-B867-35911D01B580}"/>
              </a:ext>
            </a:extLst>
          </p:cNvPr>
          <p:cNvGrpSpPr/>
          <p:nvPr/>
        </p:nvGrpSpPr>
        <p:grpSpPr>
          <a:xfrm>
            <a:off x="5619843" y="4357505"/>
            <a:ext cx="403487" cy="403487"/>
            <a:chOff x="4674908" y="3682271"/>
            <a:chExt cx="371966" cy="371966"/>
          </a:xfrm>
        </p:grpSpPr>
        <p:sp>
          <p:nvSpPr>
            <p:cNvPr id="53" name="Google Shape;6465;p67">
              <a:extLst>
                <a:ext uri="{FF2B5EF4-FFF2-40B4-BE49-F238E27FC236}">
                  <a16:creationId xmlns:a16="http://schemas.microsoft.com/office/drawing/2014/main" id="{23F068FE-2F82-494F-9333-218902E3C570}"/>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4" name="Google Shape;6466;p67">
              <a:extLst>
                <a:ext uri="{FF2B5EF4-FFF2-40B4-BE49-F238E27FC236}">
                  <a16:creationId xmlns:a16="http://schemas.microsoft.com/office/drawing/2014/main" id="{62E9D8F7-72DD-9B4E-9681-8C62BDFCE7E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5" name="Google Shape;6467;p67">
              <a:extLst>
                <a:ext uri="{FF2B5EF4-FFF2-40B4-BE49-F238E27FC236}">
                  <a16:creationId xmlns:a16="http://schemas.microsoft.com/office/drawing/2014/main" id="{196A0AD5-C737-F04B-A0C3-545C0F70151D}"/>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6" name="Google Shape;6468;p67">
              <a:extLst>
                <a:ext uri="{FF2B5EF4-FFF2-40B4-BE49-F238E27FC236}">
                  <a16:creationId xmlns:a16="http://schemas.microsoft.com/office/drawing/2014/main" id="{458E7AF2-6028-DD46-BBB6-9DF153FE1B7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68569" tIns="68569" rIns="68569" bIns="68569" anchor="ctr" anchorCtr="0">
              <a:noAutofit/>
            </a:bodyPr>
            <a:lstStyle/>
            <a:p>
              <a:pPr defTabSz="685800">
                <a:defRPr/>
              </a:pPr>
              <a:endParaRPr sz="1050">
                <a:ea typeface="+mn-ea"/>
              </a:endParaRPr>
            </a:p>
          </p:txBody>
        </p:sp>
      </p:grpSp>
      <p:sp>
        <p:nvSpPr>
          <p:cNvPr id="57" name="TextBox 56">
            <a:extLst>
              <a:ext uri="{FF2B5EF4-FFF2-40B4-BE49-F238E27FC236}">
                <a16:creationId xmlns:a16="http://schemas.microsoft.com/office/drawing/2014/main" id="{83F88E8B-5950-9D47-B864-6C614B440D9F}"/>
              </a:ext>
            </a:extLst>
          </p:cNvPr>
          <p:cNvSpPr txBox="1"/>
          <p:nvPr/>
        </p:nvSpPr>
        <p:spPr>
          <a:xfrm>
            <a:off x="6029979" y="4377944"/>
            <a:ext cx="1950644" cy="338554"/>
          </a:xfrm>
          <a:prstGeom prst="rect">
            <a:avLst/>
          </a:prstGeom>
          <a:noFill/>
        </p:spPr>
        <p:txBody>
          <a:bodyPr wrap="square" rtlCol="0">
            <a:spAutoFit/>
          </a:bodyPr>
          <a:lstStyle/>
          <a:p>
            <a:pPr defTabSz="685800">
              <a:buClrTx/>
              <a:defRPr/>
            </a:pPr>
            <a:r>
              <a:rPr lang="en-US" sz="1600" dirty="0">
                <a:solidFill>
                  <a:prstClr val="white"/>
                </a:solidFill>
                <a:latin typeface="Hind Vadodara" panose="020B0604020202020204" charset="0"/>
                <a:cs typeface="Hind Vadodara" panose="020B0604020202020204" charset="0"/>
              </a:rPr>
              <a:t>Teams</a:t>
            </a:r>
            <a:endParaRPr lang="en-US" sz="1600" kern="1200" dirty="0">
              <a:solidFill>
                <a:prstClr val="white"/>
              </a:solidFill>
              <a:latin typeface="Hind Vadodara" panose="020B0604020202020204" charset="0"/>
              <a:cs typeface="Hind Vadodara" panose="020B0604020202020204" charset="0"/>
            </a:endParaRPr>
          </a:p>
        </p:txBody>
      </p:sp>
      <p:grpSp>
        <p:nvGrpSpPr>
          <p:cNvPr id="62" name="Google Shape;7825;p68">
            <a:extLst>
              <a:ext uri="{FF2B5EF4-FFF2-40B4-BE49-F238E27FC236}">
                <a16:creationId xmlns:a16="http://schemas.microsoft.com/office/drawing/2014/main" id="{E02DDD4E-3192-47DF-875A-7D9030D22364}"/>
              </a:ext>
            </a:extLst>
          </p:cNvPr>
          <p:cNvGrpSpPr/>
          <p:nvPr/>
        </p:nvGrpSpPr>
        <p:grpSpPr>
          <a:xfrm>
            <a:off x="914400" y="1925052"/>
            <a:ext cx="1783198" cy="1778971"/>
            <a:chOff x="3514900" y="1489020"/>
            <a:chExt cx="354145" cy="351869"/>
          </a:xfrm>
        </p:grpSpPr>
        <p:sp>
          <p:nvSpPr>
            <p:cNvPr id="63" name="Google Shape;7826;p68">
              <a:extLst>
                <a:ext uri="{FF2B5EF4-FFF2-40B4-BE49-F238E27FC236}">
                  <a16:creationId xmlns:a16="http://schemas.microsoft.com/office/drawing/2014/main" id="{7465CA1B-5271-4BC0-BC2A-544381CACFB1}"/>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6" name="Google Shape;7827;p68">
              <a:extLst>
                <a:ext uri="{FF2B5EF4-FFF2-40B4-BE49-F238E27FC236}">
                  <a16:creationId xmlns:a16="http://schemas.microsoft.com/office/drawing/2014/main" id="{9D99E659-58A5-4A32-93A0-6DD0F2F294F5}"/>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7" name="Google Shape;7828;p68">
              <a:extLst>
                <a:ext uri="{FF2B5EF4-FFF2-40B4-BE49-F238E27FC236}">
                  <a16:creationId xmlns:a16="http://schemas.microsoft.com/office/drawing/2014/main" id="{05516970-A3C2-4AAE-8ABB-4AD2323B0A5C}"/>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8" name="Google Shape;7829;p68">
              <a:extLst>
                <a:ext uri="{FF2B5EF4-FFF2-40B4-BE49-F238E27FC236}">
                  <a16:creationId xmlns:a16="http://schemas.microsoft.com/office/drawing/2014/main" id="{0B6C952A-8C24-48F7-94EC-D6E23EABD1C6}"/>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9" name="Google Shape;7830;p68">
              <a:extLst>
                <a:ext uri="{FF2B5EF4-FFF2-40B4-BE49-F238E27FC236}">
                  <a16:creationId xmlns:a16="http://schemas.microsoft.com/office/drawing/2014/main" id="{66A759EA-CECE-409B-9C93-BE7E76EA0DC1}"/>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0" name="Google Shape;7831;p68">
              <a:extLst>
                <a:ext uri="{FF2B5EF4-FFF2-40B4-BE49-F238E27FC236}">
                  <a16:creationId xmlns:a16="http://schemas.microsoft.com/office/drawing/2014/main" id="{8C44941F-E638-4D7C-A7C4-735467824258}"/>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1" name="Google Shape;7832;p68">
              <a:extLst>
                <a:ext uri="{FF2B5EF4-FFF2-40B4-BE49-F238E27FC236}">
                  <a16:creationId xmlns:a16="http://schemas.microsoft.com/office/drawing/2014/main" id="{2F632E36-9B50-4419-8DAB-E8541718E5BF}"/>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2" name="Google Shape;7833;p68">
              <a:extLst>
                <a:ext uri="{FF2B5EF4-FFF2-40B4-BE49-F238E27FC236}">
                  <a16:creationId xmlns:a16="http://schemas.microsoft.com/office/drawing/2014/main" id="{970C8361-6407-4808-8959-07BEC7C297A6}"/>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3" name="Google Shape;7834;p68">
              <a:extLst>
                <a:ext uri="{FF2B5EF4-FFF2-40B4-BE49-F238E27FC236}">
                  <a16:creationId xmlns:a16="http://schemas.microsoft.com/office/drawing/2014/main" id="{89875AED-13A5-479F-9BD2-7CD6CE769C30}"/>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4" name="Google Shape;7835;p68">
              <a:extLst>
                <a:ext uri="{FF2B5EF4-FFF2-40B4-BE49-F238E27FC236}">
                  <a16:creationId xmlns:a16="http://schemas.microsoft.com/office/drawing/2014/main" id="{493E1DFD-1163-4315-A51B-8C75F05300D2}"/>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5" name="Google Shape;7836;p68">
              <a:extLst>
                <a:ext uri="{FF2B5EF4-FFF2-40B4-BE49-F238E27FC236}">
                  <a16:creationId xmlns:a16="http://schemas.microsoft.com/office/drawing/2014/main" id="{E4AFB75F-D016-4785-9284-232F70E17904}"/>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6" name="Google Shape;7837;p68">
              <a:extLst>
                <a:ext uri="{FF2B5EF4-FFF2-40B4-BE49-F238E27FC236}">
                  <a16:creationId xmlns:a16="http://schemas.microsoft.com/office/drawing/2014/main" id="{042A9562-5099-4262-B37B-D7A2C35E622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7" name="Google Shape;7838;p68">
              <a:extLst>
                <a:ext uri="{FF2B5EF4-FFF2-40B4-BE49-F238E27FC236}">
                  <a16:creationId xmlns:a16="http://schemas.microsoft.com/office/drawing/2014/main" id="{C59A97AA-D2F6-4FB3-AAB2-F7EC0EA59E9B}"/>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8" name="Google Shape;7839;p68">
              <a:extLst>
                <a:ext uri="{FF2B5EF4-FFF2-40B4-BE49-F238E27FC236}">
                  <a16:creationId xmlns:a16="http://schemas.microsoft.com/office/drawing/2014/main" id="{ACF6B991-4AC7-45F2-8207-657FE94FA856}"/>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9" name="Google Shape;7840;p68">
              <a:extLst>
                <a:ext uri="{FF2B5EF4-FFF2-40B4-BE49-F238E27FC236}">
                  <a16:creationId xmlns:a16="http://schemas.microsoft.com/office/drawing/2014/main" id="{BEFA14F1-F7D8-47A5-88D2-9E499485ACD2}"/>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0" name="Google Shape;7841;p68">
              <a:extLst>
                <a:ext uri="{FF2B5EF4-FFF2-40B4-BE49-F238E27FC236}">
                  <a16:creationId xmlns:a16="http://schemas.microsoft.com/office/drawing/2014/main" id="{237B41E4-3FA9-4975-93C8-3A98935E45B7}"/>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1" name="Google Shape;7842;p68">
              <a:extLst>
                <a:ext uri="{FF2B5EF4-FFF2-40B4-BE49-F238E27FC236}">
                  <a16:creationId xmlns:a16="http://schemas.microsoft.com/office/drawing/2014/main" id="{6B0F5BA0-B204-4378-8C7C-B681A4F866B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2" name="Google Shape;7843;p68">
              <a:extLst>
                <a:ext uri="{FF2B5EF4-FFF2-40B4-BE49-F238E27FC236}">
                  <a16:creationId xmlns:a16="http://schemas.microsoft.com/office/drawing/2014/main" id="{BB48FE07-CAB9-4DDC-8E19-373045BFE721}"/>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3" name="Google Shape;7844;p68">
              <a:extLst>
                <a:ext uri="{FF2B5EF4-FFF2-40B4-BE49-F238E27FC236}">
                  <a16:creationId xmlns:a16="http://schemas.microsoft.com/office/drawing/2014/main" id="{60ABE778-0016-454D-8F69-0FDDB1CDB11F}"/>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4" name="Google Shape;7845;p68">
              <a:extLst>
                <a:ext uri="{FF2B5EF4-FFF2-40B4-BE49-F238E27FC236}">
                  <a16:creationId xmlns:a16="http://schemas.microsoft.com/office/drawing/2014/main" id="{226884F1-A358-4C4B-89D0-429C5BA23FA9}"/>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5" name="Google Shape;7846;p68">
              <a:extLst>
                <a:ext uri="{FF2B5EF4-FFF2-40B4-BE49-F238E27FC236}">
                  <a16:creationId xmlns:a16="http://schemas.microsoft.com/office/drawing/2014/main" id="{062D446C-3AF3-472D-9B5A-13AA42A5FBF5}"/>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6" name="Google Shape;7847;p68">
              <a:extLst>
                <a:ext uri="{FF2B5EF4-FFF2-40B4-BE49-F238E27FC236}">
                  <a16:creationId xmlns:a16="http://schemas.microsoft.com/office/drawing/2014/main" id="{75B56E09-CB1F-42F8-874B-9E8F0081DF2E}"/>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grpSp>
    </p:spTree>
    <p:extLst>
      <p:ext uri="{BB962C8B-B14F-4D97-AF65-F5344CB8AC3E}">
        <p14:creationId xmlns:p14="http://schemas.microsoft.com/office/powerpoint/2010/main" val="2783032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F9F28-9EC8-B543-BDC9-DFF12939DDEA}"/>
              </a:ext>
            </a:extLst>
          </p:cNvPr>
          <p:cNvSpPr>
            <a:spLocks noGrp="1"/>
          </p:cNvSpPr>
          <p:nvPr>
            <p:ph type="title"/>
          </p:nvPr>
        </p:nvSpPr>
        <p:spPr>
          <a:xfrm rot="-294">
            <a:off x="1068540" y="1562516"/>
            <a:ext cx="4332747" cy="841800"/>
          </a:xfrm>
        </p:spPr>
        <p:txBody>
          <a:bodyPr/>
          <a:lstStyle/>
          <a:p>
            <a:r>
              <a:rPr lang="en-US" dirty="0"/>
              <a:t>Planning for Next Year</a:t>
            </a:r>
          </a:p>
        </p:txBody>
      </p:sp>
      <p:pic>
        <p:nvPicPr>
          <p:cNvPr id="11" name="Graphic 10" descr="Playbook">
            <a:extLst>
              <a:ext uri="{FF2B5EF4-FFF2-40B4-BE49-F238E27FC236}">
                <a16:creationId xmlns:a16="http://schemas.microsoft.com/office/drawing/2014/main" id="{DF80AFE3-274E-CB4C-8D0F-3C913EBD4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26797">
            <a:off x="1525180" y="3259505"/>
            <a:ext cx="1592036" cy="1592036"/>
          </a:xfrm>
          <a:prstGeom prst="rect">
            <a:avLst/>
          </a:prstGeom>
        </p:spPr>
      </p:pic>
      <p:pic>
        <p:nvPicPr>
          <p:cNvPr id="13" name="Graphic 12" descr="Checklist RTL">
            <a:extLst>
              <a:ext uri="{FF2B5EF4-FFF2-40B4-BE49-F238E27FC236}">
                <a16:creationId xmlns:a16="http://schemas.microsoft.com/office/drawing/2014/main" id="{76BF8905-A1A6-4A4B-890A-1DDFD6AB69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77563">
            <a:off x="3516096" y="3443666"/>
            <a:ext cx="1360812" cy="1360812"/>
          </a:xfrm>
          <a:prstGeom prst="rect">
            <a:avLst/>
          </a:prstGeom>
        </p:spPr>
      </p:pic>
      <p:pic>
        <p:nvPicPr>
          <p:cNvPr id="9" name="Graphic 8" descr="Monthly calendar">
            <a:extLst>
              <a:ext uri="{FF2B5EF4-FFF2-40B4-BE49-F238E27FC236}">
                <a16:creationId xmlns:a16="http://schemas.microsoft.com/office/drawing/2014/main" id="{EDD7F160-FC57-D049-8BCC-D9187CF814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6821" y="2738999"/>
            <a:ext cx="1631618" cy="1631618"/>
          </a:xfrm>
          <a:prstGeom prst="rect">
            <a:avLst/>
          </a:prstGeom>
        </p:spPr>
      </p:pic>
    </p:spTree>
    <p:extLst>
      <p:ext uri="{BB962C8B-B14F-4D97-AF65-F5344CB8AC3E}">
        <p14:creationId xmlns:p14="http://schemas.microsoft.com/office/powerpoint/2010/main" val="1412988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513EC8-481E-9F49-9690-CD61D802D996}"/>
              </a:ext>
            </a:extLst>
          </p:cNvPr>
          <p:cNvPicPr>
            <a:picLocks noChangeAspect="1"/>
          </p:cNvPicPr>
          <p:nvPr/>
        </p:nvPicPr>
        <p:blipFill>
          <a:blip r:embed="rId3"/>
          <a:stretch>
            <a:fillRect/>
          </a:stretch>
        </p:blipFill>
        <p:spPr>
          <a:xfrm>
            <a:off x="838811" y="1020331"/>
            <a:ext cx="5894324" cy="3679582"/>
          </a:xfrm>
          <a:prstGeom prst="rect">
            <a:avLst/>
          </a:prstGeom>
        </p:spPr>
      </p:pic>
      <p:sp>
        <p:nvSpPr>
          <p:cNvPr id="5" name="TextBox 4">
            <a:extLst>
              <a:ext uri="{FF2B5EF4-FFF2-40B4-BE49-F238E27FC236}">
                <a16:creationId xmlns:a16="http://schemas.microsoft.com/office/drawing/2014/main" id="{37882BDD-D3B1-B24F-990E-3A20C79D654A}"/>
              </a:ext>
            </a:extLst>
          </p:cNvPr>
          <p:cNvSpPr txBox="1"/>
          <p:nvPr/>
        </p:nvSpPr>
        <p:spPr>
          <a:xfrm>
            <a:off x="739154" y="168752"/>
            <a:ext cx="7163186" cy="707886"/>
          </a:xfrm>
          <a:prstGeom prst="rect">
            <a:avLst/>
          </a:prstGeom>
          <a:noFill/>
        </p:spPr>
        <p:txBody>
          <a:bodyPr wrap="square" rtlCol="0">
            <a:spAutoFit/>
          </a:bodyPr>
          <a:lstStyle/>
          <a:p>
            <a:pPr defTabSz="685800">
              <a:buClrTx/>
            </a:pPr>
            <a:r>
              <a:rPr lang="en-US" sz="2000" kern="1200" dirty="0">
                <a:solidFill>
                  <a:srgbClr val="FFFFFF"/>
                </a:solidFill>
                <a:ea typeface="+mn-ea"/>
                <a:cs typeface="+mn-cs"/>
              </a:rPr>
              <a:t>As each step is read aloud, </a:t>
            </a:r>
            <a:r>
              <a:rPr lang="en-US" sz="2000" b="1" kern="1200" dirty="0">
                <a:solidFill>
                  <a:schemeClr val="accent5">
                    <a:lumMod val="40000"/>
                    <a:lumOff val="60000"/>
                  </a:schemeClr>
                </a:solidFill>
                <a:ea typeface="+mn-ea"/>
                <a:cs typeface="+mn-cs"/>
              </a:rPr>
              <a:t>use the emoji key </a:t>
            </a:r>
            <a:r>
              <a:rPr lang="en-US" sz="2000" kern="1200" dirty="0">
                <a:solidFill>
                  <a:srgbClr val="FFFFFF"/>
                </a:solidFill>
                <a:ea typeface="+mn-ea"/>
                <a:cs typeface="+mn-cs"/>
              </a:rPr>
              <a:t>below to identify your team’s current implementation level…</a:t>
            </a:r>
          </a:p>
        </p:txBody>
      </p:sp>
      <p:pic>
        <p:nvPicPr>
          <p:cNvPr id="10242" name="Picture 2" descr="Clapping Hands on Apple iOS 14.2">
            <a:extLst>
              <a:ext uri="{FF2B5EF4-FFF2-40B4-BE49-F238E27FC236}">
                <a16:creationId xmlns:a16="http://schemas.microsoft.com/office/drawing/2014/main" id="{5D9FF5E1-6CF8-AE47-94FA-CDC9852B1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430" y="1634034"/>
            <a:ext cx="822080" cy="8220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humbs Up on Apple iOS 14.2">
            <a:extLst>
              <a:ext uri="{FF2B5EF4-FFF2-40B4-BE49-F238E27FC236}">
                <a16:creationId xmlns:a16="http://schemas.microsoft.com/office/drawing/2014/main" id="{00ED8EA2-2E3B-8844-A8EC-53445FF6E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3135" y="2804926"/>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ace with Open Mouth on Apple iOS 14.2">
            <a:extLst>
              <a:ext uri="{FF2B5EF4-FFF2-40B4-BE49-F238E27FC236}">
                <a16:creationId xmlns:a16="http://schemas.microsoft.com/office/drawing/2014/main" id="{671C4933-F15D-2643-BABE-CB29C3FC15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6987" y="3956541"/>
            <a:ext cx="714376" cy="7143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5EB3F06-9107-0B4B-B257-35740F7087C9}"/>
              </a:ext>
            </a:extLst>
          </p:cNvPr>
          <p:cNvSpPr txBox="1"/>
          <p:nvPr/>
        </p:nvSpPr>
        <p:spPr>
          <a:xfrm>
            <a:off x="7580150" y="1862591"/>
            <a:ext cx="1450077" cy="369332"/>
          </a:xfrm>
          <a:prstGeom prst="rect">
            <a:avLst/>
          </a:prstGeom>
          <a:noFill/>
        </p:spPr>
        <p:txBody>
          <a:bodyPr wrap="none" rtlCol="0">
            <a:spAutoFit/>
          </a:bodyPr>
          <a:lstStyle/>
          <a:p>
            <a:pPr defTabSz="685800">
              <a:buClrTx/>
            </a:pPr>
            <a:r>
              <a:rPr lang="en-US" sz="1800" kern="1200" dirty="0">
                <a:solidFill>
                  <a:srgbClr val="FFFFFF"/>
                </a:solidFill>
                <a:ea typeface="+mn-ea"/>
                <a:cs typeface="+mn-cs"/>
              </a:rPr>
              <a:t>We’ve got it!</a:t>
            </a:r>
          </a:p>
        </p:txBody>
      </p:sp>
      <p:sp>
        <p:nvSpPr>
          <p:cNvPr id="13" name="TextBox 12">
            <a:extLst>
              <a:ext uri="{FF2B5EF4-FFF2-40B4-BE49-F238E27FC236}">
                <a16:creationId xmlns:a16="http://schemas.microsoft.com/office/drawing/2014/main" id="{CC334A34-8538-5743-9008-96883477468D}"/>
              </a:ext>
            </a:extLst>
          </p:cNvPr>
          <p:cNvSpPr txBox="1"/>
          <p:nvPr/>
        </p:nvSpPr>
        <p:spPr>
          <a:xfrm>
            <a:off x="7580150" y="2838947"/>
            <a:ext cx="1660103" cy="646331"/>
          </a:xfrm>
          <a:prstGeom prst="rect">
            <a:avLst/>
          </a:prstGeom>
          <a:noFill/>
        </p:spPr>
        <p:txBody>
          <a:bodyPr wrap="square" rtlCol="0">
            <a:spAutoFit/>
          </a:bodyPr>
          <a:lstStyle/>
          <a:p>
            <a:pPr defTabSz="685800">
              <a:buClrTx/>
            </a:pPr>
            <a:r>
              <a:rPr lang="en-US" sz="1800" kern="1200" dirty="0">
                <a:solidFill>
                  <a:srgbClr val="FFFFFF"/>
                </a:solidFill>
                <a:ea typeface="+mn-ea"/>
                <a:cs typeface="+mn-cs"/>
              </a:rPr>
              <a:t>We’re almost there!</a:t>
            </a:r>
          </a:p>
        </p:txBody>
      </p:sp>
      <p:sp>
        <p:nvSpPr>
          <p:cNvPr id="14" name="TextBox 13">
            <a:extLst>
              <a:ext uri="{FF2B5EF4-FFF2-40B4-BE49-F238E27FC236}">
                <a16:creationId xmlns:a16="http://schemas.microsoft.com/office/drawing/2014/main" id="{10F448EB-8F5C-FE46-8C80-AEF06D5389BC}"/>
              </a:ext>
            </a:extLst>
          </p:cNvPr>
          <p:cNvSpPr txBox="1"/>
          <p:nvPr/>
        </p:nvSpPr>
        <p:spPr>
          <a:xfrm>
            <a:off x="7580150" y="3990563"/>
            <a:ext cx="1598641" cy="646331"/>
          </a:xfrm>
          <a:prstGeom prst="rect">
            <a:avLst/>
          </a:prstGeom>
          <a:noFill/>
        </p:spPr>
        <p:txBody>
          <a:bodyPr wrap="square" rtlCol="0">
            <a:spAutoFit/>
          </a:bodyPr>
          <a:lstStyle/>
          <a:p>
            <a:pPr defTabSz="685800">
              <a:buClrTx/>
            </a:pPr>
            <a:r>
              <a:rPr lang="en-US" sz="1800" kern="1200" dirty="0">
                <a:solidFill>
                  <a:srgbClr val="FFFFFF"/>
                </a:solidFill>
                <a:ea typeface="+mn-ea"/>
                <a:cs typeface="+mn-cs"/>
              </a:rPr>
              <a:t>We’re working on it!</a:t>
            </a:r>
          </a:p>
        </p:txBody>
      </p:sp>
    </p:spTree>
    <p:extLst>
      <p:ext uri="{BB962C8B-B14F-4D97-AF65-F5344CB8AC3E}">
        <p14:creationId xmlns:p14="http://schemas.microsoft.com/office/powerpoint/2010/main" val="863968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0D94-2A7A-D149-83BB-7A995289A7B4}"/>
              </a:ext>
            </a:extLst>
          </p:cNvPr>
          <p:cNvSpPr>
            <a:spLocks noGrp="1"/>
          </p:cNvSpPr>
          <p:nvPr>
            <p:ph type="title"/>
          </p:nvPr>
        </p:nvSpPr>
        <p:spPr>
          <a:xfrm>
            <a:off x="341697" y="312096"/>
            <a:ext cx="7033500" cy="634200"/>
          </a:xfrm>
        </p:spPr>
        <p:txBody>
          <a:bodyPr/>
          <a:lstStyle/>
          <a:p>
            <a:r>
              <a:rPr lang="en-US" dirty="0"/>
              <a:t>PREPARING FOR NEXT YEAR</a:t>
            </a:r>
          </a:p>
        </p:txBody>
      </p:sp>
      <p:graphicFrame>
        <p:nvGraphicFramePr>
          <p:cNvPr id="3" name="Diagram 2">
            <a:extLst>
              <a:ext uri="{FF2B5EF4-FFF2-40B4-BE49-F238E27FC236}">
                <a16:creationId xmlns:a16="http://schemas.microsoft.com/office/drawing/2014/main" id="{0150D361-D108-644C-BD97-EBA97060421F}"/>
              </a:ext>
            </a:extLst>
          </p:cNvPr>
          <p:cNvGraphicFramePr/>
          <p:nvPr>
            <p:extLst>
              <p:ext uri="{D42A27DB-BD31-4B8C-83A1-F6EECF244321}">
                <p14:modId xmlns:p14="http://schemas.microsoft.com/office/powerpoint/2010/main" val="3177235122"/>
              </p:ext>
            </p:extLst>
          </p:nvPr>
        </p:nvGraphicFramePr>
        <p:xfrm>
          <a:off x="341697" y="1061801"/>
          <a:ext cx="8460606" cy="3529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7009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526618" y="1183801"/>
            <a:ext cx="4531622" cy="3419700"/>
          </a:xfrm>
        </p:spPr>
        <p:txBody>
          <a:bodyPr/>
          <a:lstStyle/>
          <a:p>
            <a:pPr>
              <a:lnSpc>
                <a:spcPct val="150000"/>
              </a:lnSpc>
              <a:buClr>
                <a:schemeClr val="bg1"/>
              </a:buClr>
            </a:pPr>
            <a:r>
              <a:rPr lang="en-US" sz="1600" dirty="0">
                <a:solidFill>
                  <a:schemeClr val="bg1"/>
                </a:solidFill>
              </a:rPr>
              <a:t>Scan QR code on the left or follow the URL posted in the chat to access the online attendance survey</a:t>
            </a:r>
          </a:p>
          <a:p>
            <a:pPr>
              <a:lnSpc>
                <a:spcPct val="150000"/>
              </a:lnSpc>
              <a:buClr>
                <a:schemeClr val="bg1"/>
              </a:buClr>
            </a:pPr>
            <a:r>
              <a:rPr lang="en-US" sz="1600" dirty="0">
                <a:solidFill>
                  <a:schemeClr val="bg1"/>
                </a:solidFill>
              </a:rPr>
              <a:t>Follow prompts to enter attendance information</a:t>
            </a:r>
          </a:p>
          <a:p>
            <a:pPr>
              <a:lnSpc>
                <a:spcPct val="150000"/>
              </a:lnSpc>
              <a:buClr>
                <a:schemeClr val="bg1"/>
              </a:buClr>
            </a:pPr>
            <a:r>
              <a:rPr lang="en-US" sz="1600" dirty="0">
                <a:solidFill>
                  <a:schemeClr val="bg1"/>
                </a:solidFill>
              </a:rPr>
              <a:t>Notify trainers if you require assistance (e.g., identifying your cohort or cohort group)</a:t>
            </a:r>
          </a:p>
          <a:p>
            <a:pPr marL="152396" indent="0" algn="r">
              <a:lnSpc>
                <a:spcPct val="150000"/>
              </a:lnSpc>
              <a:buClr>
                <a:schemeClr val="bg1"/>
              </a:buClr>
              <a:buNone/>
            </a:pPr>
            <a:r>
              <a:rPr lang="en-US" sz="1600" dirty="0">
                <a:solidFill>
                  <a:schemeClr val="bg1"/>
                </a:solidFill>
              </a:rPr>
              <a:t>	  </a:t>
            </a:r>
          </a:p>
          <a:p>
            <a:pPr marL="152396" indent="0" algn="r">
              <a:lnSpc>
                <a:spcPct val="150000"/>
              </a:lnSpc>
              <a:buClr>
                <a:schemeClr val="bg1"/>
              </a:buClr>
              <a:buNone/>
            </a:pPr>
            <a:r>
              <a:rPr lang="en-US" sz="1600" dirty="0">
                <a:solidFill>
                  <a:schemeClr val="bg1"/>
                </a:solidFill>
              </a:rPr>
              <a:t>1 minute</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a:t>ACTIVITY: ATTENDANCE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742634" y="4200014"/>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 name="Picture 2">
            <a:extLst>
              <a:ext uri="{FF2B5EF4-FFF2-40B4-BE49-F238E27FC236}">
                <a16:creationId xmlns:a16="http://schemas.microsoft.com/office/drawing/2014/main" id="{6F31074C-44BF-4A07-9D3C-98D5D7545C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286" y="1381125"/>
            <a:ext cx="2381250" cy="238125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282756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37D1-A0B0-CF46-8301-C56A0F0AE7D9}"/>
              </a:ext>
            </a:extLst>
          </p:cNvPr>
          <p:cNvSpPr>
            <a:spLocks noGrp="1"/>
          </p:cNvSpPr>
          <p:nvPr>
            <p:ph type="title"/>
          </p:nvPr>
        </p:nvSpPr>
        <p:spPr>
          <a:xfrm>
            <a:off x="581136" y="283220"/>
            <a:ext cx="7033500" cy="634200"/>
          </a:xfrm>
        </p:spPr>
        <p:txBody>
          <a:bodyPr/>
          <a:lstStyle/>
          <a:p>
            <a:r>
              <a:rPr lang="en-US" dirty="0"/>
              <a:t>PBIS ROLLOUT CHECKLIST</a:t>
            </a:r>
          </a:p>
        </p:txBody>
      </p:sp>
      <p:pic>
        <p:nvPicPr>
          <p:cNvPr id="4" name="Picture 3">
            <a:extLst>
              <a:ext uri="{FF2B5EF4-FFF2-40B4-BE49-F238E27FC236}">
                <a16:creationId xmlns:a16="http://schemas.microsoft.com/office/drawing/2014/main" id="{8E04708C-3191-9F41-B726-BACBFF493E07}"/>
              </a:ext>
            </a:extLst>
          </p:cNvPr>
          <p:cNvPicPr>
            <a:picLocks noChangeAspect="1"/>
          </p:cNvPicPr>
          <p:nvPr/>
        </p:nvPicPr>
        <p:blipFill rotWithShape="1">
          <a:blip r:embed="rId3"/>
          <a:srcRect l="1711" t="13548" b="47670"/>
          <a:stretch/>
        </p:blipFill>
        <p:spPr>
          <a:xfrm>
            <a:off x="1313191" y="984797"/>
            <a:ext cx="6760252" cy="3788765"/>
          </a:xfrm>
          <a:prstGeom prst="rect">
            <a:avLst/>
          </a:prstGeom>
        </p:spPr>
      </p:pic>
    </p:spTree>
    <p:extLst>
      <p:ext uri="{BB962C8B-B14F-4D97-AF65-F5344CB8AC3E}">
        <p14:creationId xmlns:p14="http://schemas.microsoft.com/office/powerpoint/2010/main" val="2481187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A43DCC-DEDD-9F49-8BBE-83D77F18FFAC}"/>
              </a:ext>
            </a:extLst>
          </p:cNvPr>
          <p:cNvPicPr>
            <a:picLocks noChangeAspect="1"/>
          </p:cNvPicPr>
          <p:nvPr/>
        </p:nvPicPr>
        <p:blipFill rotWithShape="1">
          <a:blip r:embed="rId3"/>
          <a:srcRect t="51515"/>
          <a:stretch/>
        </p:blipFill>
        <p:spPr>
          <a:xfrm>
            <a:off x="1389774" y="202274"/>
            <a:ext cx="6881390" cy="4738952"/>
          </a:xfrm>
          <a:prstGeom prst="rect">
            <a:avLst/>
          </a:prstGeom>
        </p:spPr>
      </p:pic>
    </p:spTree>
    <p:extLst>
      <p:ext uri="{BB962C8B-B14F-4D97-AF65-F5344CB8AC3E}">
        <p14:creationId xmlns:p14="http://schemas.microsoft.com/office/powerpoint/2010/main" val="4260564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517265" y="1435583"/>
            <a:ext cx="4387697" cy="2883538"/>
          </a:xfrm>
        </p:spPr>
        <p:txBody>
          <a:bodyPr/>
          <a:lstStyle/>
          <a:p>
            <a:pPr>
              <a:spcBef>
                <a:spcPts val="600"/>
              </a:spcBef>
              <a:buClr>
                <a:schemeClr val="bg1"/>
              </a:buClr>
            </a:pPr>
            <a:r>
              <a:rPr lang="en-US" sz="1400" dirty="0">
                <a:solidFill>
                  <a:schemeClr val="bg1"/>
                </a:solidFill>
              </a:rPr>
              <a:t>Action plan or work on any of the getting started steps we’ve covered.</a:t>
            </a:r>
            <a:endParaRPr lang="en-US" dirty="0"/>
          </a:p>
          <a:p>
            <a:pPr>
              <a:spcBef>
                <a:spcPts val="600"/>
              </a:spcBef>
              <a:buClr>
                <a:srgbClr val="FFFFFF"/>
              </a:buClr>
            </a:pPr>
            <a:r>
              <a:rPr lang="en-US" sz="1400" dirty="0">
                <a:solidFill>
                  <a:schemeClr val="bg1"/>
                </a:solidFill>
              </a:rPr>
              <a:t>Action plan and work on implementation roll out for next year. </a:t>
            </a:r>
          </a:p>
          <a:p>
            <a:pPr lvl="1">
              <a:spcBef>
                <a:spcPts val="600"/>
              </a:spcBef>
              <a:buClr>
                <a:srgbClr val="FFFFFF"/>
              </a:buClr>
            </a:pPr>
            <a:r>
              <a:rPr lang="en-US" sz="1600" dirty="0">
                <a:solidFill>
                  <a:schemeClr val="bg1"/>
                </a:solidFill>
              </a:rPr>
              <a:t>Staff PD</a:t>
            </a:r>
          </a:p>
          <a:p>
            <a:pPr lvl="1">
              <a:spcBef>
                <a:spcPts val="600"/>
              </a:spcBef>
              <a:buClr>
                <a:srgbClr val="FFFFFF"/>
              </a:buClr>
            </a:pPr>
            <a:r>
              <a:rPr lang="en-US" sz="1600" dirty="0">
                <a:solidFill>
                  <a:schemeClr val="bg1"/>
                </a:solidFill>
              </a:rPr>
              <a:t>Student PD</a:t>
            </a:r>
          </a:p>
          <a:p>
            <a:pPr lvl="1">
              <a:spcBef>
                <a:spcPts val="600"/>
              </a:spcBef>
              <a:buClr>
                <a:srgbClr val="FFFFFF"/>
              </a:buClr>
            </a:pPr>
            <a:r>
              <a:rPr lang="en-US" sz="1600" dirty="0">
                <a:solidFill>
                  <a:schemeClr val="bg1"/>
                </a:solidFill>
              </a:rPr>
              <a:t>Family / Community communication</a:t>
            </a:r>
          </a:p>
          <a:p>
            <a:pPr>
              <a:spcBef>
                <a:spcPts val="600"/>
              </a:spcBef>
              <a:buClr>
                <a:schemeClr val="bg1"/>
              </a:buClr>
            </a:pPr>
            <a:r>
              <a:rPr lang="en-US" sz="1400" dirty="0">
                <a:solidFill>
                  <a:schemeClr val="bg1"/>
                </a:solidFill>
              </a:rPr>
              <a:t>Prepare to present 1 </a:t>
            </a:r>
            <a:r>
              <a:rPr lang="en-US" sz="1400" b="1" dirty="0">
                <a:solidFill>
                  <a:schemeClr val="accent2">
                    <a:lumMod val="60000"/>
                    <a:lumOff val="40000"/>
                  </a:schemeClr>
                </a:solidFill>
              </a:rPr>
              <a:t>goal or accomplishment </a:t>
            </a:r>
            <a:r>
              <a:rPr lang="en-US" sz="1400" dirty="0">
                <a:solidFill>
                  <a:schemeClr val="bg1"/>
                </a:solidFill>
              </a:rPr>
              <a:t>from your group.</a:t>
            </a:r>
          </a:p>
          <a:p>
            <a:pPr marL="152400" indent="0" algn="r">
              <a:spcBef>
                <a:spcPts val="600"/>
              </a:spcBef>
              <a:buClr>
                <a:schemeClr val="bg1"/>
              </a:buClr>
              <a:buNone/>
            </a:pPr>
            <a:endParaRPr lang="en-US" sz="1400" dirty="0">
              <a:solidFill>
                <a:schemeClr val="bg1"/>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533574" y="463126"/>
            <a:ext cx="7033500" cy="634200"/>
          </a:xfrm>
        </p:spPr>
        <p:txBody>
          <a:bodyPr/>
          <a:lstStyle/>
          <a:p>
            <a:r>
              <a:rPr lang="en-US" b="1" dirty="0"/>
              <a:t>ACTIVITY: </a:t>
            </a:r>
            <a:r>
              <a:rPr lang="en-US" dirty="0"/>
              <a:t>TEAM PLANNING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7300503" y="4574514"/>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6464;p67">
            <a:extLst>
              <a:ext uri="{FF2B5EF4-FFF2-40B4-BE49-F238E27FC236}">
                <a16:creationId xmlns:a16="http://schemas.microsoft.com/office/drawing/2014/main" id="{E42767A1-5BAA-49CF-A48C-4337F0E34379}"/>
              </a:ext>
            </a:extLst>
          </p:cNvPr>
          <p:cNvGrpSpPr/>
          <p:nvPr/>
        </p:nvGrpSpPr>
        <p:grpSpPr>
          <a:xfrm>
            <a:off x="5930964" y="4589902"/>
            <a:ext cx="371966" cy="371966"/>
            <a:chOff x="4674908" y="3682271"/>
            <a:chExt cx="371966" cy="371966"/>
          </a:xfrm>
        </p:grpSpPr>
        <p:sp>
          <p:nvSpPr>
            <p:cNvPr id="53" name="Google Shape;6465;p67">
              <a:extLst>
                <a:ext uri="{FF2B5EF4-FFF2-40B4-BE49-F238E27FC236}">
                  <a16:creationId xmlns:a16="http://schemas.microsoft.com/office/drawing/2014/main" id="{63AEBF9D-C9FE-41D8-8F9B-C3977DF4883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6;p67">
              <a:extLst>
                <a:ext uri="{FF2B5EF4-FFF2-40B4-BE49-F238E27FC236}">
                  <a16:creationId xmlns:a16="http://schemas.microsoft.com/office/drawing/2014/main" id="{DEB44798-DDE7-4FB8-862B-24E8B27A56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7;p67">
              <a:extLst>
                <a:ext uri="{FF2B5EF4-FFF2-40B4-BE49-F238E27FC236}">
                  <a16:creationId xmlns:a16="http://schemas.microsoft.com/office/drawing/2014/main" id="{644B9560-2EC8-45AA-A910-A1D62F4FB4B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8;p67">
              <a:extLst>
                <a:ext uri="{FF2B5EF4-FFF2-40B4-BE49-F238E27FC236}">
                  <a16:creationId xmlns:a16="http://schemas.microsoft.com/office/drawing/2014/main" id="{881E8EE8-2B31-4F87-A586-5A512D5662CF}"/>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 Placeholder 4">
            <a:extLst>
              <a:ext uri="{FF2B5EF4-FFF2-40B4-BE49-F238E27FC236}">
                <a16:creationId xmlns:a16="http://schemas.microsoft.com/office/drawing/2014/main" id="{70458827-2E6E-4978-9765-E901680DD026}"/>
              </a:ext>
            </a:extLst>
          </p:cNvPr>
          <p:cNvSpPr txBox="1">
            <a:spLocks/>
          </p:cNvSpPr>
          <p:nvPr/>
        </p:nvSpPr>
        <p:spPr>
          <a:xfrm>
            <a:off x="6187747" y="4578762"/>
            <a:ext cx="2073631"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58" name="Text Placeholder 4">
            <a:extLst>
              <a:ext uri="{FF2B5EF4-FFF2-40B4-BE49-F238E27FC236}">
                <a16:creationId xmlns:a16="http://schemas.microsoft.com/office/drawing/2014/main" id="{70726117-B21D-1646-AB2F-A0FB40BBDF3A}"/>
              </a:ext>
            </a:extLst>
          </p:cNvPr>
          <p:cNvSpPr txBox="1">
            <a:spLocks/>
          </p:cNvSpPr>
          <p:nvPr/>
        </p:nvSpPr>
        <p:spPr>
          <a:xfrm>
            <a:off x="7555777" y="4559141"/>
            <a:ext cx="1349185"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lang="en-US" sz="1400">
                <a:solidFill>
                  <a:prstClr val="white"/>
                </a:solidFill>
              </a:rPr>
              <a:t>25</a:t>
            </a:r>
            <a:r>
              <a:rPr kumimoji="0" lang="en-US" sz="1400" b="0" i="0" u="none" strike="noStrike" kern="0" cap="none" spc="0" normalizeH="0" baseline="0" noProof="0">
                <a:ln>
                  <a:noFill/>
                </a:ln>
                <a:solidFill>
                  <a:prstClr val="white"/>
                </a:solidFill>
                <a:effectLst/>
                <a:uLnTx/>
                <a:uFillTx/>
                <a:latin typeface="Hind Vadodara"/>
                <a:cs typeface="Hind Vadodara"/>
                <a:sym typeface="Hind Vadodara"/>
              </a:rPr>
              <a:t> minutes</a:t>
            </a:r>
          </a:p>
        </p:txBody>
      </p:sp>
      <p:pic>
        <p:nvPicPr>
          <p:cNvPr id="2" name="Picture 1">
            <a:extLst>
              <a:ext uri="{FF2B5EF4-FFF2-40B4-BE49-F238E27FC236}">
                <a16:creationId xmlns:a16="http://schemas.microsoft.com/office/drawing/2014/main" id="{BF3AFBAC-D42F-2F46-8D56-2DBE18B743BB}"/>
              </a:ext>
            </a:extLst>
          </p:cNvPr>
          <p:cNvPicPr>
            <a:picLocks noChangeAspect="1"/>
          </p:cNvPicPr>
          <p:nvPr/>
        </p:nvPicPr>
        <p:blipFill>
          <a:blip r:embed="rId3"/>
          <a:stretch>
            <a:fillRect/>
          </a:stretch>
        </p:blipFill>
        <p:spPr>
          <a:xfrm>
            <a:off x="452312" y="1530045"/>
            <a:ext cx="4119688" cy="2571750"/>
          </a:xfrm>
          <a:prstGeom prst="rect">
            <a:avLst/>
          </a:prstGeom>
        </p:spPr>
      </p:pic>
      <p:sp>
        <p:nvSpPr>
          <p:cNvPr id="3" name="Rounded Rectangular Callout 2">
            <a:extLst>
              <a:ext uri="{FF2B5EF4-FFF2-40B4-BE49-F238E27FC236}">
                <a16:creationId xmlns:a16="http://schemas.microsoft.com/office/drawing/2014/main" id="{76A28416-68E4-8E44-9492-B18BB5F56CC4}"/>
              </a:ext>
            </a:extLst>
          </p:cNvPr>
          <p:cNvSpPr/>
          <p:nvPr/>
        </p:nvSpPr>
        <p:spPr>
          <a:xfrm>
            <a:off x="880393" y="3441395"/>
            <a:ext cx="2809359" cy="1320800"/>
          </a:xfrm>
          <a:prstGeom prst="wedgeRoundRectCallout">
            <a:avLst>
              <a:gd name="adj1" fmla="val 66264"/>
              <a:gd name="adj2" fmla="val -368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Consider breaking into smaller groups for efficiency. </a:t>
            </a:r>
          </a:p>
          <a:p>
            <a:pPr algn="ctr"/>
            <a:endParaRPr lang="en-US" dirty="0"/>
          </a:p>
          <a:p>
            <a:pPr algn="ctr"/>
            <a:r>
              <a:rPr lang="en-US" dirty="0"/>
              <a:t>We can create additional breakout rooms.</a:t>
            </a:r>
          </a:p>
        </p:txBody>
      </p:sp>
    </p:spTree>
    <p:extLst>
      <p:ext uri="{BB962C8B-B14F-4D97-AF65-F5344CB8AC3E}">
        <p14:creationId xmlns:p14="http://schemas.microsoft.com/office/powerpoint/2010/main" val="300899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745254" y="1833054"/>
            <a:ext cx="4286340" cy="1786020"/>
          </a:xfrm>
        </p:spPr>
        <p:txBody>
          <a:bodyPr/>
          <a:lstStyle/>
          <a:p>
            <a:pPr>
              <a:spcBef>
                <a:spcPts val="600"/>
              </a:spcBef>
              <a:buClr>
                <a:schemeClr val="bg1"/>
              </a:buClr>
            </a:pPr>
            <a:r>
              <a:rPr lang="en-US" sz="1800" dirty="0">
                <a:solidFill>
                  <a:schemeClr val="bg1"/>
                </a:solidFill>
              </a:rPr>
              <a:t>Share 1 </a:t>
            </a:r>
            <a:r>
              <a:rPr lang="en-US" sz="1800" b="1" dirty="0">
                <a:solidFill>
                  <a:schemeClr val="accent2">
                    <a:lumMod val="60000"/>
                    <a:lumOff val="40000"/>
                  </a:schemeClr>
                </a:solidFill>
              </a:rPr>
              <a:t>goal or accomplishment </a:t>
            </a:r>
            <a:r>
              <a:rPr lang="en-US" sz="1800" dirty="0">
                <a:solidFill>
                  <a:schemeClr val="bg1"/>
                </a:solidFill>
              </a:rPr>
              <a:t>from your team.</a:t>
            </a:r>
          </a:p>
          <a:p>
            <a:pPr lvl="1">
              <a:spcBef>
                <a:spcPts val="600"/>
              </a:spcBef>
              <a:buClr>
                <a:schemeClr val="bg1"/>
              </a:buClr>
            </a:pPr>
            <a:r>
              <a:rPr lang="en-US" sz="1600" dirty="0">
                <a:solidFill>
                  <a:schemeClr val="bg1"/>
                </a:solidFill>
              </a:rPr>
              <a:t>Any of the getting started steps/products</a:t>
            </a:r>
          </a:p>
          <a:p>
            <a:pPr lvl="1">
              <a:spcBef>
                <a:spcPts val="600"/>
              </a:spcBef>
              <a:buClr>
                <a:schemeClr val="bg1"/>
              </a:buClr>
            </a:pPr>
            <a:r>
              <a:rPr lang="en-US" sz="1600" dirty="0">
                <a:solidFill>
                  <a:schemeClr val="bg1"/>
                </a:solidFill>
              </a:rPr>
              <a:t>Pertaining to your roll out plan</a:t>
            </a:r>
          </a:p>
          <a:p>
            <a:pPr marL="152400" indent="0" algn="r">
              <a:spcBef>
                <a:spcPts val="600"/>
              </a:spcBef>
              <a:buClr>
                <a:schemeClr val="bg1"/>
              </a:buClr>
              <a:buNone/>
            </a:pPr>
            <a:endParaRPr lang="en-US" sz="1400" dirty="0">
              <a:solidFill>
                <a:schemeClr val="bg1"/>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587715" y="471197"/>
            <a:ext cx="7033500" cy="634200"/>
          </a:xfrm>
        </p:spPr>
        <p:txBody>
          <a:bodyPr/>
          <a:lstStyle/>
          <a:p>
            <a:r>
              <a:rPr lang="en-US" b="1" dirty="0"/>
              <a:t>ACTIVITY: </a:t>
            </a:r>
            <a:r>
              <a:rPr lang="en-US" dirty="0"/>
              <a:t>SHARE OUT</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7253881" y="4029726"/>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6464;p67">
            <a:extLst>
              <a:ext uri="{FF2B5EF4-FFF2-40B4-BE49-F238E27FC236}">
                <a16:creationId xmlns:a16="http://schemas.microsoft.com/office/drawing/2014/main" id="{E42767A1-5BAA-49CF-A48C-4337F0E34379}"/>
              </a:ext>
            </a:extLst>
          </p:cNvPr>
          <p:cNvGrpSpPr/>
          <p:nvPr/>
        </p:nvGrpSpPr>
        <p:grpSpPr>
          <a:xfrm>
            <a:off x="5428193" y="4059928"/>
            <a:ext cx="371966" cy="371966"/>
            <a:chOff x="4674908" y="3682271"/>
            <a:chExt cx="371966" cy="371966"/>
          </a:xfrm>
        </p:grpSpPr>
        <p:sp>
          <p:nvSpPr>
            <p:cNvPr id="53" name="Google Shape;6465;p67">
              <a:extLst>
                <a:ext uri="{FF2B5EF4-FFF2-40B4-BE49-F238E27FC236}">
                  <a16:creationId xmlns:a16="http://schemas.microsoft.com/office/drawing/2014/main" id="{63AEBF9D-C9FE-41D8-8F9B-C3977DF4883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6;p67">
              <a:extLst>
                <a:ext uri="{FF2B5EF4-FFF2-40B4-BE49-F238E27FC236}">
                  <a16:creationId xmlns:a16="http://schemas.microsoft.com/office/drawing/2014/main" id="{DEB44798-DDE7-4FB8-862B-24E8B27A56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7;p67">
              <a:extLst>
                <a:ext uri="{FF2B5EF4-FFF2-40B4-BE49-F238E27FC236}">
                  <a16:creationId xmlns:a16="http://schemas.microsoft.com/office/drawing/2014/main" id="{644B9560-2EC8-45AA-A910-A1D62F4FB4B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8;p67">
              <a:extLst>
                <a:ext uri="{FF2B5EF4-FFF2-40B4-BE49-F238E27FC236}">
                  <a16:creationId xmlns:a16="http://schemas.microsoft.com/office/drawing/2014/main" id="{881E8EE8-2B31-4F87-A586-5A512D5662CF}"/>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 Placeholder 4">
            <a:extLst>
              <a:ext uri="{FF2B5EF4-FFF2-40B4-BE49-F238E27FC236}">
                <a16:creationId xmlns:a16="http://schemas.microsoft.com/office/drawing/2014/main" id="{70458827-2E6E-4978-9765-E901680DD026}"/>
              </a:ext>
            </a:extLst>
          </p:cNvPr>
          <p:cNvSpPr txBox="1">
            <a:spLocks/>
          </p:cNvSpPr>
          <p:nvPr/>
        </p:nvSpPr>
        <p:spPr>
          <a:xfrm>
            <a:off x="5660451" y="4029726"/>
            <a:ext cx="2073631"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a:ln>
                  <a:noFill/>
                </a:ln>
                <a:solidFill>
                  <a:prstClr val="white"/>
                </a:solidFill>
                <a:effectLst/>
                <a:uLnTx/>
                <a:uFillTx/>
                <a:latin typeface="Hind Vadodara"/>
                <a:cs typeface="Hind Vadodara"/>
                <a:sym typeface="Hind Vadodara"/>
              </a:rPr>
              <a:t>Whole group</a:t>
            </a:r>
          </a:p>
        </p:txBody>
      </p:sp>
      <p:sp>
        <p:nvSpPr>
          <p:cNvPr id="58" name="Text Placeholder 4">
            <a:extLst>
              <a:ext uri="{FF2B5EF4-FFF2-40B4-BE49-F238E27FC236}">
                <a16:creationId xmlns:a16="http://schemas.microsoft.com/office/drawing/2014/main" id="{70726117-B21D-1646-AB2F-A0FB40BBDF3A}"/>
              </a:ext>
            </a:extLst>
          </p:cNvPr>
          <p:cNvSpPr txBox="1">
            <a:spLocks/>
          </p:cNvSpPr>
          <p:nvPr/>
        </p:nvSpPr>
        <p:spPr>
          <a:xfrm>
            <a:off x="7509155" y="4014353"/>
            <a:ext cx="1349185"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a:ln>
                  <a:noFill/>
                </a:ln>
                <a:solidFill>
                  <a:prstClr val="white"/>
                </a:solidFill>
                <a:effectLst/>
                <a:uLnTx/>
                <a:uFillTx/>
                <a:latin typeface="Hind Vadodara"/>
                <a:cs typeface="Hind Vadodara"/>
                <a:sym typeface="Hind Vadodara"/>
              </a:rPr>
              <a:t>5 minutes</a:t>
            </a:r>
          </a:p>
        </p:txBody>
      </p:sp>
      <p:pic>
        <p:nvPicPr>
          <p:cNvPr id="2" name="Picture 1">
            <a:extLst>
              <a:ext uri="{FF2B5EF4-FFF2-40B4-BE49-F238E27FC236}">
                <a16:creationId xmlns:a16="http://schemas.microsoft.com/office/drawing/2014/main" id="{BF3AFBAC-D42F-2F46-8D56-2DBE18B743BB}"/>
              </a:ext>
            </a:extLst>
          </p:cNvPr>
          <p:cNvPicPr>
            <a:picLocks noChangeAspect="1"/>
          </p:cNvPicPr>
          <p:nvPr/>
        </p:nvPicPr>
        <p:blipFill>
          <a:blip r:embed="rId3"/>
          <a:stretch>
            <a:fillRect/>
          </a:stretch>
        </p:blipFill>
        <p:spPr>
          <a:xfrm>
            <a:off x="715960" y="1440189"/>
            <a:ext cx="4119688" cy="2571750"/>
          </a:xfrm>
          <a:prstGeom prst="rect">
            <a:avLst/>
          </a:prstGeom>
        </p:spPr>
      </p:pic>
    </p:spTree>
    <p:extLst>
      <p:ext uri="{BB962C8B-B14F-4D97-AF65-F5344CB8AC3E}">
        <p14:creationId xmlns:p14="http://schemas.microsoft.com/office/powerpoint/2010/main" val="755243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TODAY’S AGENDA &amp; TASKS</a:t>
            </a:r>
          </a:p>
        </p:txBody>
      </p:sp>
      <p:graphicFrame>
        <p:nvGraphicFramePr>
          <p:cNvPr id="3" name="Diagram 2">
            <a:extLst>
              <a:ext uri="{FF2B5EF4-FFF2-40B4-BE49-F238E27FC236}">
                <a16:creationId xmlns:a16="http://schemas.microsoft.com/office/drawing/2014/main" id="{9070B239-D51E-4EB4-8004-C46533E1659A}"/>
              </a:ext>
            </a:extLst>
          </p:cNvPr>
          <p:cNvGraphicFramePr/>
          <p:nvPr>
            <p:extLst>
              <p:ext uri="{D42A27DB-BD31-4B8C-83A1-F6EECF244321}">
                <p14:modId xmlns:p14="http://schemas.microsoft.com/office/powerpoint/2010/main" val="3072735234"/>
              </p:ext>
            </p:extLst>
          </p:nvPr>
        </p:nvGraphicFramePr>
        <p:xfrm>
          <a:off x="1121937" y="1080572"/>
          <a:ext cx="6009649" cy="3712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oogle Shape;1742;p61">
            <a:extLst>
              <a:ext uri="{FF2B5EF4-FFF2-40B4-BE49-F238E27FC236}">
                <a16:creationId xmlns:a16="http://schemas.microsoft.com/office/drawing/2014/main" id="{0ED54DFC-5CA5-478F-A5B1-2C06F7FA76A7}"/>
              </a:ext>
            </a:extLst>
          </p:cNvPr>
          <p:cNvGrpSpPr/>
          <p:nvPr/>
        </p:nvGrpSpPr>
        <p:grpSpPr>
          <a:xfrm flipH="1">
            <a:off x="5891009" y="350597"/>
            <a:ext cx="2642979" cy="1755977"/>
            <a:chOff x="4411970" y="1801825"/>
            <a:chExt cx="734586" cy="409262"/>
          </a:xfrm>
          <a:solidFill>
            <a:schemeClr val="accent4"/>
          </a:solidFill>
        </p:grpSpPr>
        <p:sp>
          <p:nvSpPr>
            <p:cNvPr id="9" name="Google Shape;1743;p61">
              <a:extLst>
                <a:ext uri="{FF2B5EF4-FFF2-40B4-BE49-F238E27FC236}">
                  <a16:creationId xmlns:a16="http://schemas.microsoft.com/office/drawing/2014/main" id="{64EF9747-1BE2-438D-94D9-219DB9CB43CF}"/>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1600">
                  <a:latin typeface="Poppins" panose="020B0604020202020204" charset="0"/>
                  <a:cs typeface="Poppins" panose="020B0604020202020204" charset="0"/>
                </a:rPr>
                <a:t>What questions do </a:t>
              </a:r>
            </a:p>
            <a:p>
              <a:pPr marL="0" lvl="0" indent="0" algn="l" rtl="0">
                <a:spcBef>
                  <a:spcPts val="0"/>
                </a:spcBef>
                <a:spcAft>
                  <a:spcPts val="0"/>
                </a:spcAft>
                <a:buNone/>
              </a:pPr>
              <a:r>
                <a:rPr lang="en-US" sz="1600">
                  <a:latin typeface="Poppins" panose="020B0604020202020204" charset="0"/>
                  <a:cs typeface="Poppins" panose="020B0604020202020204" charset="0"/>
                </a:rPr>
                <a:t>you have on today’s content?</a:t>
              </a:r>
              <a:endParaRPr sz="1600">
                <a:latin typeface="Poppins" panose="020B0604020202020204" charset="0"/>
                <a:cs typeface="Poppins" panose="020B0604020202020204" charset="0"/>
              </a:endParaRPr>
            </a:p>
          </p:txBody>
        </p:sp>
        <p:sp>
          <p:nvSpPr>
            <p:cNvPr id="10" name="Google Shape;1744;p61">
              <a:extLst>
                <a:ext uri="{FF2B5EF4-FFF2-40B4-BE49-F238E27FC236}">
                  <a16:creationId xmlns:a16="http://schemas.microsoft.com/office/drawing/2014/main" id="{EB7BD31F-23C4-4D63-80E5-9D5F42552298}"/>
                </a:ext>
              </a:extLst>
            </p:cNvPr>
            <p:cNvSpPr/>
            <p:nvPr/>
          </p:nvSpPr>
          <p:spPr>
            <a:xfrm>
              <a:off x="4411970" y="1801825"/>
              <a:ext cx="115058"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1742;p61">
            <a:extLst>
              <a:ext uri="{FF2B5EF4-FFF2-40B4-BE49-F238E27FC236}">
                <a16:creationId xmlns:a16="http://schemas.microsoft.com/office/drawing/2014/main" id="{13C9B50A-54F2-4518-84E7-FD3C045DAD95}"/>
              </a:ext>
            </a:extLst>
          </p:cNvPr>
          <p:cNvGrpSpPr/>
          <p:nvPr/>
        </p:nvGrpSpPr>
        <p:grpSpPr>
          <a:xfrm flipH="1">
            <a:off x="6065014" y="2789754"/>
            <a:ext cx="2834790" cy="1755977"/>
            <a:chOff x="4411970" y="1801825"/>
            <a:chExt cx="734586" cy="409262"/>
          </a:xfrm>
          <a:solidFill>
            <a:schemeClr val="accent4"/>
          </a:solidFill>
        </p:grpSpPr>
        <p:sp>
          <p:nvSpPr>
            <p:cNvPr id="5" name="Google Shape;1743;p61">
              <a:extLst>
                <a:ext uri="{FF2B5EF4-FFF2-40B4-BE49-F238E27FC236}">
                  <a16:creationId xmlns:a16="http://schemas.microsoft.com/office/drawing/2014/main" id="{7CF1B6D2-D856-40EF-95DB-C863F4B71953}"/>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1600">
                  <a:latin typeface="Poppins" panose="020B0604020202020204" charset="0"/>
                  <a:cs typeface="Poppins" panose="020B0604020202020204" charset="0"/>
                </a:rPr>
                <a:t>What questions do </a:t>
              </a:r>
            </a:p>
            <a:p>
              <a:pPr marL="0" lvl="0" indent="0" algn="l" rtl="0">
                <a:spcBef>
                  <a:spcPts val="0"/>
                </a:spcBef>
                <a:spcAft>
                  <a:spcPts val="0"/>
                </a:spcAft>
                <a:buNone/>
              </a:pPr>
              <a:r>
                <a:rPr lang="en-US" sz="1600">
                  <a:latin typeface="Poppins" panose="020B0604020202020204" charset="0"/>
                  <a:cs typeface="Poppins" panose="020B0604020202020204" charset="0"/>
                </a:rPr>
                <a:t>you have on today’s </a:t>
              </a:r>
            </a:p>
            <a:p>
              <a:pPr marL="0" lvl="0" indent="0" algn="l" rtl="0">
                <a:spcBef>
                  <a:spcPts val="0"/>
                </a:spcBef>
                <a:spcAft>
                  <a:spcPts val="0"/>
                </a:spcAft>
                <a:buNone/>
              </a:pPr>
              <a:r>
                <a:rPr lang="en-US" sz="1600">
                  <a:latin typeface="Poppins" panose="020B0604020202020204" charset="0"/>
                  <a:cs typeface="Poppins" panose="020B0604020202020204" charset="0"/>
                </a:rPr>
                <a:t>follow-up team tasks?</a:t>
              </a:r>
              <a:endParaRPr sz="1600">
                <a:latin typeface="Poppins" panose="020B0604020202020204" charset="0"/>
                <a:cs typeface="Poppins" panose="020B0604020202020204" charset="0"/>
              </a:endParaRPr>
            </a:p>
          </p:txBody>
        </p:sp>
        <p:sp>
          <p:nvSpPr>
            <p:cNvPr id="7" name="Google Shape;1744;p61">
              <a:extLst>
                <a:ext uri="{FF2B5EF4-FFF2-40B4-BE49-F238E27FC236}">
                  <a16:creationId xmlns:a16="http://schemas.microsoft.com/office/drawing/2014/main" id="{09FF89DD-F629-4209-960A-884A5264A796}"/>
                </a:ext>
              </a:extLst>
            </p:cNvPr>
            <p:cNvSpPr/>
            <p:nvPr/>
          </p:nvSpPr>
          <p:spPr>
            <a:xfrm>
              <a:off x="4411970" y="1801825"/>
              <a:ext cx="109230"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8658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ctrTitle"/>
          </p:nvPr>
        </p:nvSpPr>
        <p:spPr>
          <a:xfrm flipH="1">
            <a:off x="1252443" y="1260394"/>
            <a:ext cx="2799791" cy="151168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ADDITIONAL READINGS &amp; </a:t>
            </a:r>
            <a:br>
              <a:rPr lang="en" dirty="0"/>
            </a:br>
            <a:r>
              <a:rPr lang="en" dirty="0"/>
              <a:t>RESOURCES</a:t>
            </a:r>
            <a:endParaRPr dirty="0"/>
          </a:p>
        </p:txBody>
      </p:sp>
      <p:sp>
        <p:nvSpPr>
          <p:cNvPr id="13" name="Google Shape;1013;p54">
            <a:extLst>
              <a:ext uri="{FF2B5EF4-FFF2-40B4-BE49-F238E27FC236}">
                <a16:creationId xmlns:a16="http://schemas.microsoft.com/office/drawing/2014/main" id="{77053699-FB73-954D-AC0B-DAC1FEC08D6C}"/>
              </a:ext>
            </a:extLst>
          </p:cNvPr>
          <p:cNvSpPr txBox="1">
            <a:spLocks/>
          </p:cNvSpPr>
          <p:nvPr/>
        </p:nvSpPr>
        <p:spPr>
          <a:xfrm flipH="1">
            <a:off x="5675249" y="1339884"/>
            <a:ext cx="3590705" cy="2864384"/>
          </a:xfrm>
          <a:prstGeom prst="rect">
            <a:avLst/>
          </a:prstGeom>
          <a:noFill/>
          <a:ln>
            <a:noFill/>
          </a:ln>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ctr" defTabSz="914400" rtl="0" eaLnBrk="1" fontAlgn="auto" latinLnBrk="0" hangingPunct="1">
              <a:lnSpc>
                <a:spcPct val="100000"/>
              </a:lnSpc>
              <a:spcBef>
                <a:spcPts val="0"/>
              </a:spcBef>
              <a:spcAft>
                <a:spcPts val="600"/>
              </a:spcAft>
              <a:buClr>
                <a:srgbClr val="FFFFFF"/>
              </a:buClr>
              <a:buSzPts val="1200"/>
              <a:buFont typeface="Hind Vadodara"/>
              <a:buNone/>
              <a:tabLst/>
              <a:defRPr/>
            </a:pPr>
            <a:endPar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0" marR="0" lvl="0" indent="0" defTabSz="914400" rtl="0" eaLnBrk="1" fontAlgn="auto" latinLnBrk="0" hangingPunct="1">
              <a:lnSpc>
                <a:spcPct val="100000"/>
              </a:lnSpc>
              <a:spcBef>
                <a:spcPts val="0"/>
              </a:spcBef>
              <a:spcAft>
                <a:spcPts val="600"/>
              </a:spcAft>
              <a:buClr>
                <a:srgbClr val="FFFFFF"/>
              </a:buClr>
              <a:buSzPts val="1200"/>
              <a:buFont typeface="Hind Vadodara"/>
              <a:buNone/>
              <a:tabLst/>
              <a:defRPr/>
            </a:pPr>
            <a:r>
              <a:rPr kumimoji="0" lang="en-US" sz="1600" b="1" i="0" u="none" strike="noStrike" kern="0" cap="none" spc="0" normalizeH="0" baseline="0" noProof="0" dirty="0">
                <a:ln>
                  <a:noFill/>
                </a:ln>
                <a:solidFill>
                  <a:srgbClr val="00ACC2">
                    <a:lumMod val="40000"/>
                    <a:lumOff val="60000"/>
                  </a:srgbClr>
                </a:solidFill>
                <a:effectLst/>
                <a:uLnTx/>
                <a:uFillTx/>
                <a:latin typeface="Hind Vadodara"/>
                <a:cs typeface="Hind Vadodara"/>
                <a:sym typeface="Hind Vadodara"/>
              </a:rPr>
              <a:t>RESOURCES:</a:t>
            </a:r>
            <a:endParaRPr lang="en-US" sz="1600" b="1" i="0" u="none" strike="noStrike" kern="0" cap="none" spc="0" normalizeH="0" baseline="0" noProof="0" dirty="0">
              <a:ln>
                <a:noFill/>
              </a:ln>
              <a:solidFill>
                <a:srgbClr val="00ACC2">
                  <a:lumMod val="40000"/>
                  <a:lumOff val="60000"/>
                </a:srgbClr>
              </a:solidFill>
              <a:effectLst/>
              <a:uLnTx/>
              <a:uFillTx/>
              <a:latin typeface="Hind Vadodara"/>
              <a:cs typeface="Hind Vadodara"/>
            </a:endParaRPr>
          </a:p>
          <a:p>
            <a:pPr marL="285750" marR="0" lvl="0" indent="-285750" defTabSz="914400" rtl="0" eaLnBrk="1" fontAlgn="auto" latinLnBrk="0" hangingPunct="1">
              <a:lnSpc>
                <a:spcPct val="100000"/>
              </a:lnSpc>
              <a:spcBef>
                <a:spcPts val="0"/>
              </a:spcBef>
              <a:spcAft>
                <a:spcPts val="600"/>
              </a:spcAft>
              <a:buClr>
                <a:srgbClr val="00ACC2">
                  <a:lumMod val="40000"/>
                  <a:lumOff val="60000"/>
                </a:srgbClr>
              </a:buClr>
              <a:buSzPts val="1200"/>
              <a:buFont typeface="Arial" panose="020B0604020202020204" pitchFamily="34" charset="0"/>
              <a:buChar char="•"/>
              <a:tabLst/>
              <a:defRPr/>
            </a:pPr>
            <a:r>
              <a:rPr lang="en-US" sz="1600" dirty="0">
                <a:solidFill>
                  <a:srgbClr val="FFFFFF"/>
                </a:solidFill>
                <a:hlinkClick r:id="rId3"/>
              </a:rPr>
              <a:t>PBIS Rollout Checklist</a:t>
            </a:r>
            <a:endParaRPr lang="en-US" sz="1600" b="0" i="0" u="none" strike="noStrike" kern="0" cap="none" spc="0" normalizeH="0" baseline="0" noProof="0" dirty="0">
              <a:ln>
                <a:noFill/>
              </a:ln>
              <a:solidFill>
                <a:srgbClr val="FFFFFF"/>
              </a:solidFill>
              <a:effectLst/>
              <a:uLnTx/>
              <a:uFillTx/>
              <a:latin typeface="Hind Vadodara"/>
              <a:cs typeface="Hind Vadodara"/>
            </a:endParaRPr>
          </a:p>
        </p:txBody>
      </p:sp>
    </p:spTree>
    <p:extLst>
      <p:ext uri="{BB962C8B-B14F-4D97-AF65-F5344CB8AC3E}">
        <p14:creationId xmlns:p14="http://schemas.microsoft.com/office/powerpoint/2010/main" val="1598821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a:xfrm rot="21599706">
            <a:off x="793716" y="3045285"/>
            <a:ext cx="4110634" cy="841800"/>
          </a:xfrm>
        </p:spPr>
        <p:txBody>
          <a:bodyPr/>
          <a:lstStyle/>
          <a:p>
            <a:r>
              <a:rPr lang="en-US"/>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1164457" y="3653355"/>
            <a:ext cx="3977286" cy="1113835"/>
          </a:xfrm>
        </p:spPr>
        <p:txBody>
          <a:bodyPr anchor="ctr"/>
          <a:lstStyle/>
          <a:p>
            <a:pPr marL="0" indent="0"/>
            <a:r>
              <a:rPr lang="en-US"/>
              <a:t>Please remember to complete the evaluation to </a:t>
            </a:r>
            <a:r>
              <a:rPr lang="en-US" u="sng"/>
              <a:t>receive your PDPs</a:t>
            </a:r>
            <a:r>
              <a:rPr lang="en-US"/>
              <a:t>! </a:t>
            </a:r>
          </a:p>
          <a:p>
            <a:pPr marL="0" indent="0"/>
            <a:r>
              <a:rPr lang="en-US"/>
              <a:t>Scan the QR code to access.</a:t>
            </a:r>
          </a:p>
        </p:txBody>
      </p:sp>
      <p:graphicFrame>
        <p:nvGraphicFramePr>
          <p:cNvPr id="5" name="Diagram 4">
            <a:extLst>
              <a:ext uri="{FF2B5EF4-FFF2-40B4-BE49-F238E27FC236}">
                <a16:creationId xmlns:a16="http://schemas.microsoft.com/office/drawing/2014/main" id="{3B9BB090-A9B7-4E40-AB40-2E4B5B9F8574}"/>
              </a:ext>
            </a:extLst>
          </p:cNvPr>
          <p:cNvGraphicFramePr/>
          <p:nvPr>
            <p:extLst>
              <p:ext uri="{D42A27DB-BD31-4B8C-83A1-F6EECF244321}">
                <p14:modId xmlns:p14="http://schemas.microsoft.com/office/powerpoint/2010/main" val="486187381"/>
              </p:ext>
            </p:extLst>
          </p:nvPr>
        </p:nvGraphicFramePr>
        <p:xfrm>
          <a:off x="-173736" y="346528"/>
          <a:ext cx="4206240" cy="2516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a:extLst>
              <a:ext uri="{FF2B5EF4-FFF2-40B4-BE49-F238E27FC236}">
                <a16:creationId xmlns:a16="http://schemas.microsoft.com/office/drawing/2014/main" id="{918F06AA-6EA2-5A4B-9211-A54881546238}"/>
              </a:ext>
            </a:extLst>
          </p:cNvPr>
          <p:cNvSpPr/>
          <p:nvPr/>
        </p:nvSpPr>
        <p:spPr>
          <a:xfrm>
            <a:off x="1164457" y="1325880"/>
            <a:ext cx="1560455" cy="51206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t>Please send to your trainer</a:t>
            </a:r>
          </a:p>
        </p:txBody>
      </p:sp>
      <p:sp>
        <p:nvSpPr>
          <p:cNvPr id="8" name="Speech Bubble: Rectangle with Corners Rounded 5">
            <a:extLst>
              <a:ext uri="{FF2B5EF4-FFF2-40B4-BE49-F238E27FC236}">
                <a16:creationId xmlns:a16="http://schemas.microsoft.com/office/drawing/2014/main" id="{1F2FF943-6893-0B42-BB6C-EFFD89680116}"/>
              </a:ext>
            </a:extLst>
          </p:cNvPr>
          <p:cNvSpPr/>
          <p:nvPr/>
        </p:nvSpPr>
        <p:spPr>
          <a:xfrm rot="21123103">
            <a:off x="3725018" y="607439"/>
            <a:ext cx="2989543" cy="1557606"/>
          </a:xfrm>
          <a:prstGeom prst="wedgeRound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a:cs typeface="Arial"/>
              </a:rPr>
              <a:t>Please complete the end of year Evaluation! </a:t>
            </a:r>
            <a:endParaRPr lang="en-US" sz="2000" dirty="0"/>
          </a:p>
        </p:txBody>
      </p:sp>
    </p:spTree>
    <p:extLst>
      <p:ext uri="{BB962C8B-B14F-4D97-AF65-F5344CB8AC3E}">
        <p14:creationId xmlns:p14="http://schemas.microsoft.com/office/powerpoint/2010/main" val="34170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38AC75-F339-B34B-A584-B60F91F5F8BA}"/>
              </a:ext>
            </a:extLst>
          </p:cNvPr>
          <p:cNvSpPr>
            <a:spLocks noGrp="1"/>
          </p:cNvSpPr>
          <p:nvPr>
            <p:ph type="title"/>
          </p:nvPr>
        </p:nvSpPr>
        <p:spPr/>
        <p:txBody>
          <a:bodyPr/>
          <a:lstStyle/>
          <a:p>
            <a:r>
              <a:rPr lang="en-US" dirty="0"/>
              <a:t>MA PBIS School Recognition</a:t>
            </a:r>
          </a:p>
        </p:txBody>
      </p:sp>
      <p:sp>
        <p:nvSpPr>
          <p:cNvPr id="5" name="Content Placeholder 4">
            <a:extLst>
              <a:ext uri="{FF2B5EF4-FFF2-40B4-BE49-F238E27FC236}">
                <a16:creationId xmlns:a16="http://schemas.microsoft.com/office/drawing/2014/main" id="{751C49F2-5393-284E-B10D-3F5AF69B3241}"/>
              </a:ext>
            </a:extLst>
          </p:cNvPr>
          <p:cNvSpPr>
            <a:spLocks noGrp="1"/>
          </p:cNvSpPr>
          <p:nvPr>
            <p:ph sz="half" idx="4294967295"/>
          </p:nvPr>
        </p:nvSpPr>
        <p:spPr>
          <a:xfrm>
            <a:off x="413602" y="1210921"/>
            <a:ext cx="8316796" cy="1279284"/>
          </a:xfrm>
        </p:spPr>
        <p:txBody>
          <a:bodyPr>
            <a:normAutofit lnSpcReduction="10000"/>
          </a:bodyPr>
          <a:lstStyle/>
          <a:p>
            <a:pPr>
              <a:buClr>
                <a:schemeClr val="accent2">
                  <a:lumMod val="50000"/>
                </a:schemeClr>
              </a:buClr>
            </a:pPr>
            <a:r>
              <a:rPr lang="en-US" sz="1800" dirty="0"/>
              <a:t>Get recognized for your hard work and accomplishments implementing PBIS!</a:t>
            </a:r>
          </a:p>
          <a:p>
            <a:pPr>
              <a:buClr>
                <a:schemeClr val="accent2">
                  <a:lumMod val="50000"/>
                </a:schemeClr>
              </a:buClr>
            </a:pPr>
            <a:r>
              <a:rPr lang="en-US" sz="1800" dirty="0"/>
              <a:t>Apply online at </a:t>
            </a:r>
            <a:r>
              <a:rPr lang="en-US" sz="1800" dirty="0">
                <a:hlinkClick r:id="rId2"/>
              </a:rPr>
              <a:t>www.nepbis.org</a:t>
            </a:r>
            <a:r>
              <a:rPr lang="en-US" sz="1800" dirty="0"/>
              <a:t> under the Tier 1 School-Wide tab.</a:t>
            </a:r>
          </a:p>
          <a:p>
            <a:pPr>
              <a:buClr>
                <a:schemeClr val="accent2">
                  <a:lumMod val="50000"/>
                </a:schemeClr>
              </a:buClr>
            </a:pPr>
            <a:r>
              <a:rPr lang="en-US" sz="1800" dirty="0"/>
              <a:t>Recognized schools will be identified on our Google Map, creating a way for others to connect with example schools and building our PBIS community.</a:t>
            </a:r>
          </a:p>
        </p:txBody>
      </p:sp>
      <p:pic>
        <p:nvPicPr>
          <p:cNvPr id="11" name="Content Placeholder 10">
            <a:extLst>
              <a:ext uri="{FF2B5EF4-FFF2-40B4-BE49-F238E27FC236}">
                <a16:creationId xmlns:a16="http://schemas.microsoft.com/office/drawing/2014/main" id="{BAE8D126-A19C-144B-AAD2-B7F05168CCF0}"/>
              </a:ext>
            </a:extLst>
          </p:cNvPr>
          <p:cNvPicPr>
            <a:picLocks noGrp="1" noChangeAspect="1"/>
          </p:cNvPicPr>
          <p:nvPr>
            <p:ph sz="half" idx="4294967295"/>
          </p:nvPr>
        </p:nvPicPr>
        <p:blipFill>
          <a:blip r:embed="rId3"/>
          <a:stretch>
            <a:fillRect/>
          </a:stretch>
        </p:blipFill>
        <p:spPr>
          <a:xfrm>
            <a:off x="2628900" y="2490205"/>
            <a:ext cx="3886200" cy="2359025"/>
          </a:xfrm>
          <a:prstGeom prst="rect">
            <a:avLst/>
          </a:prstGeom>
          <a:ln>
            <a:noFill/>
          </a:ln>
          <a:effectLst>
            <a:outerShdw blurRad="292100" dist="139700" dir="2700000" algn="tl" rotWithShape="0">
              <a:srgbClr val="333333">
                <a:alpha val="65000"/>
              </a:srgbClr>
            </a:outerShdw>
          </a:effectLst>
        </p:spPr>
      </p:pic>
      <p:sp>
        <p:nvSpPr>
          <p:cNvPr id="12" name="Right Arrow 11">
            <a:extLst>
              <a:ext uri="{FF2B5EF4-FFF2-40B4-BE49-F238E27FC236}">
                <a16:creationId xmlns:a16="http://schemas.microsoft.com/office/drawing/2014/main" id="{7C73751F-54B1-C946-BF29-CFB2BE722B8D}"/>
              </a:ext>
            </a:extLst>
          </p:cNvPr>
          <p:cNvSpPr/>
          <p:nvPr/>
        </p:nvSpPr>
        <p:spPr>
          <a:xfrm rot="10800000" flipV="1">
            <a:off x="3983222" y="3480517"/>
            <a:ext cx="287079" cy="288972"/>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CF71CCDA-24A9-4D47-AC7D-7EE373350C80}"/>
              </a:ext>
            </a:extLst>
          </p:cNvPr>
          <p:cNvSpPr txBox="1"/>
          <p:nvPr/>
        </p:nvSpPr>
        <p:spPr>
          <a:xfrm>
            <a:off x="2541069" y="4849230"/>
            <a:ext cx="4800600" cy="253916"/>
          </a:xfrm>
          <a:prstGeom prst="rect">
            <a:avLst/>
          </a:prstGeom>
          <a:noFill/>
        </p:spPr>
        <p:txBody>
          <a:bodyPr wrap="square" rtlCol="0">
            <a:spAutoFit/>
          </a:bodyPr>
          <a:lstStyle/>
          <a:p>
            <a:pPr algn="ctr"/>
            <a:r>
              <a:rPr lang="en-US" sz="1050" dirty="0">
                <a:solidFill>
                  <a:schemeClr val="bg1"/>
                </a:solidFill>
              </a:rPr>
              <a:t>Recognition will be for one year. Schools can re-apply.</a:t>
            </a:r>
          </a:p>
        </p:txBody>
      </p:sp>
    </p:spTree>
    <p:extLst>
      <p:ext uri="{BB962C8B-B14F-4D97-AF65-F5344CB8AC3E}">
        <p14:creationId xmlns:p14="http://schemas.microsoft.com/office/powerpoint/2010/main" val="3588479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CEF2CD-7537-6745-9639-79D6DE9EDA49}"/>
              </a:ext>
            </a:extLst>
          </p:cNvPr>
          <p:cNvSpPr>
            <a:spLocks noGrp="1"/>
          </p:cNvSpPr>
          <p:nvPr>
            <p:ph type="ctrTitle"/>
          </p:nvPr>
        </p:nvSpPr>
        <p:spPr>
          <a:xfrm flipH="1">
            <a:off x="1595936" y="494103"/>
            <a:ext cx="5738513" cy="467100"/>
          </a:xfrm>
        </p:spPr>
        <p:txBody>
          <a:bodyPr/>
          <a:lstStyle/>
          <a:p>
            <a:r>
              <a:rPr lang="en-US" sz="3000" dirty="0"/>
              <a:t>MA PBIS School Recognition</a:t>
            </a:r>
          </a:p>
        </p:txBody>
      </p:sp>
      <p:graphicFrame>
        <p:nvGraphicFramePr>
          <p:cNvPr id="7" name="Content Placeholder 6">
            <a:extLst>
              <a:ext uri="{FF2B5EF4-FFF2-40B4-BE49-F238E27FC236}">
                <a16:creationId xmlns:a16="http://schemas.microsoft.com/office/drawing/2014/main" id="{1CFB7461-A9B3-7F42-BE68-480048E1195F}"/>
              </a:ext>
            </a:extLst>
          </p:cNvPr>
          <p:cNvGraphicFramePr>
            <a:graphicFrameLocks noGrp="1"/>
          </p:cNvGraphicFramePr>
          <p:nvPr>
            <p:ph sz="half" idx="4294967295"/>
            <p:extLst>
              <p:ext uri="{D42A27DB-BD31-4B8C-83A1-F6EECF244321}">
                <p14:modId xmlns:p14="http://schemas.microsoft.com/office/powerpoint/2010/main" val="2446480912"/>
              </p:ext>
            </p:extLst>
          </p:nvPr>
        </p:nvGraphicFramePr>
        <p:xfrm>
          <a:off x="1203157" y="1145407"/>
          <a:ext cx="7692826" cy="3722936"/>
        </p:xfrm>
        <a:graphic>
          <a:graphicData uri="http://schemas.openxmlformats.org/drawingml/2006/table">
            <a:tbl>
              <a:tblPr firstRow="1" bandRow="1">
                <a:tableStyleId>{5C22544A-7EE6-4342-B048-85BDC9FD1C3A}</a:tableStyleId>
              </a:tblPr>
              <a:tblGrid>
                <a:gridCol w="1023576">
                  <a:extLst>
                    <a:ext uri="{9D8B030D-6E8A-4147-A177-3AD203B41FA5}">
                      <a16:colId xmlns:a16="http://schemas.microsoft.com/office/drawing/2014/main" val="1519494047"/>
                    </a:ext>
                  </a:extLst>
                </a:gridCol>
                <a:gridCol w="2100574">
                  <a:extLst>
                    <a:ext uri="{9D8B030D-6E8A-4147-A177-3AD203B41FA5}">
                      <a16:colId xmlns:a16="http://schemas.microsoft.com/office/drawing/2014/main" val="4256938086"/>
                    </a:ext>
                  </a:extLst>
                </a:gridCol>
                <a:gridCol w="2376467">
                  <a:extLst>
                    <a:ext uri="{9D8B030D-6E8A-4147-A177-3AD203B41FA5}">
                      <a16:colId xmlns:a16="http://schemas.microsoft.com/office/drawing/2014/main" val="414760528"/>
                    </a:ext>
                  </a:extLst>
                </a:gridCol>
                <a:gridCol w="2192209">
                  <a:extLst>
                    <a:ext uri="{9D8B030D-6E8A-4147-A177-3AD203B41FA5}">
                      <a16:colId xmlns:a16="http://schemas.microsoft.com/office/drawing/2014/main" val="3596301811"/>
                    </a:ext>
                  </a:extLst>
                </a:gridCol>
              </a:tblGrid>
              <a:tr h="245897">
                <a:tc>
                  <a:txBody>
                    <a:bodyPr/>
                    <a:lstStyle/>
                    <a:p>
                      <a:endParaRPr lang="en-US" sz="1100"/>
                    </a:p>
                  </a:txBody>
                  <a:tcPr marL="68580" marR="68580" marT="34290" marB="34290"/>
                </a:tc>
                <a:tc>
                  <a:txBody>
                    <a:bodyPr/>
                    <a:lstStyle/>
                    <a:p>
                      <a:r>
                        <a:rPr lang="en-US" sz="1200"/>
                        <a:t>School of Merit</a:t>
                      </a:r>
                    </a:p>
                  </a:txBody>
                  <a:tcPr marL="68580" marR="68580" marT="34290" marB="34290"/>
                </a:tc>
                <a:tc>
                  <a:txBody>
                    <a:bodyPr/>
                    <a:lstStyle/>
                    <a:p>
                      <a:r>
                        <a:rPr lang="en-US" sz="1200"/>
                        <a:t>School of Distinction</a:t>
                      </a:r>
                    </a:p>
                  </a:txBody>
                  <a:tcPr marL="68580" marR="68580" marT="34290" marB="34290"/>
                </a:tc>
                <a:tc>
                  <a:txBody>
                    <a:bodyPr/>
                    <a:lstStyle/>
                    <a:p>
                      <a:r>
                        <a:rPr lang="en-US" sz="1200"/>
                        <a:t>Exemplar School</a:t>
                      </a:r>
                    </a:p>
                  </a:txBody>
                  <a:tcPr marL="68580" marR="68580" marT="34290" marB="34290"/>
                </a:tc>
                <a:extLst>
                  <a:ext uri="{0D108BD9-81ED-4DB2-BD59-A6C34878D82A}">
                    <a16:rowId xmlns:a16="http://schemas.microsoft.com/office/drawing/2014/main" val="3918608020"/>
                  </a:ext>
                </a:extLst>
              </a:tr>
              <a:tr h="1391216">
                <a:tc>
                  <a:txBody>
                    <a:bodyPr/>
                    <a:lstStyle/>
                    <a:p>
                      <a:r>
                        <a:rPr lang="en-US" sz="1200" dirty="0"/>
                        <a:t>Criteria</a:t>
                      </a:r>
                    </a:p>
                  </a:txBody>
                  <a:tcPr marL="68580" marR="68580" marT="34290" marB="34290"/>
                </a:tc>
                <a:tc>
                  <a:txBody>
                    <a:bodyPr/>
                    <a:lstStyle/>
                    <a:p>
                      <a:pPr marL="285750" indent="-285750">
                        <a:buFont typeface="Arial" panose="020B0604020202020204" pitchFamily="34" charset="0"/>
                        <a:buChar char="•"/>
                      </a:pPr>
                      <a:r>
                        <a:rPr lang="en-US" sz="1200" b="1" i="1"/>
                        <a:t>Attendance</a:t>
                      </a:r>
                      <a:r>
                        <a:rPr lang="en-US" sz="1200"/>
                        <a:t> at PBIS Academy Trainings (Team &amp; Coaches)</a:t>
                      </a:r>
                    </a:p>
                    <a:p>
                      <a:pPr marL="285750" indent="-285750">
                        <a:buFont typeface="Arial" panose="020B0604020202020204" pitchFamily="34" charset="0"/>
                        <a:buChar char="•"/>
                      </a:pPr>
                      <a:r>
                        <a:rPr lang="en-US" sz="1200"/>
                        <a:t>70% or greater on Tier 1 </a:t>
                      </a:r>
                      <a:r>
                        <a:rPr lang="en-US" sz="1200" b="1" i="1"/>
                        <a:t>TFI </a:t>
                      </a:r>
                      <a:r>
                        <a:rPr lang="en-US" sz="1200" b="0" i="0"/>
                        <a:t>in the last year</a:t>
                      </a:r>
                    </a:p>
                    <a:p>
                      <a:pPr marL="285750" indent="-285750">
                        <a:buFont typeface="Arial" panose="020B0604020202020204" pitchFamily="34" charset="0"/>
                        <a:buChar char="•"/>
                      </a:pPr>
                      <a:r>
                        <a:rPr lang="en-US" sz="1200"/>
                        <a:t>Submit school plan </a:t>
                      </a:r>
                      <a:r>
                        <a:rPr lang="en-US" sz="1200" b="1" i="1"/>
                        <a:t>materials</a:t>
                      </a:r>
                      <a:endParaRPr lang="en-US" sz="1200"/>
                    </a:p>
                  </a:txBody>
                  <a:tcPr marL="68580" marR="68580" marT="34290" marB="34290"/>
                </a:tc>
                <a:tc>
                  <a:txBody>
                    <a:bodyPr/>
                    <a:lstStyle/>
                    <a:p>
                      <a:pPr marL="285750" indent="-285750">
                        <a:buFont typeface="Arial" panose="020B0604020202020204" pitchFamily="34" charset="0"/>
                        <a:buChar char="•"/>
                      </a:pPr>
                      <a:r>
                        <a:rPr lang="en-US" sz="1200"/>
                        <a:t>Meet all criteria as a School of Merit</a:t>
                      </a:r>
                    </a:p>
                    <a:p>
                      <a:pPr marL="285750" indent="-285750">
                        <a:buFont typeface="Arial" panose="020B0604020202020204" pitchFamily="34" charset="0"/>
                        <a:buChar char="•"/>
                      </a:pPr>
                      <a:r>
                        <a:rPr lang="en-US" sz="1200"/>
                        <a:t>Stakeholder input</a:t>
                      </a:r>
                    </a:p>
                    <a:p>
                      <a:pPr marL="285750" indent="-285750">
                        <a:buFont typeface="Arial" panose="020B0604020202020204" pitchFamily="34" charset="0"/>
                        <a:buChar char="•"/>
                      </a:pPr>
                      <a:r>
                        <a:rPr lang="en-US" sz="1200"/>
                        <a:t>Measurable goal &amp; action plan</a:t>
                      </a:r>
                    </a:p>
                    <a:p>
                      <a:pPr marL="285750" indent="-285750">
                        <a:buFont typeface="Arial" panose="020B0604020202020204" pitchFamily="34" charset="0"/>
                        <a:buChar char="•"/>
                      </a:pPr>
                      <a:r>
                        <a:rPr lang="en-US" sz="1200"/>
                        <a:t>Evidence of positive </a:t>
                      </a:r>
                      <a:r>
                        <a:rPr lang="en-US" sz="1200" b="1" i="1"/>
                        <a:t>impact on student outcomes</a:t>
                      </a:r>
                      <a:endParaRPr lang="en-US" sz="1200"/>
                    </a:p>
                  </a:txBody>
                  <a:tcPr marL="68580" marR="68580" marT="34290" marB="34290"/>
                </a:tc>
                <a:tc>
                  <a:txBody>
                    <a:bodyPr/>
                    <a:lstStyle/>
                    <a:p>
                      <a:r>
                        <a:rPr lang="en-US" sz="1200"/>
                        <a:t>In the category of </a:t>
                      </a:r>
                      <a:r>
                        <a:rPr lang="en-US" sz="1200" b="1" i="0"/>
                        <a:t>Sustaining</a:t>
                      </a:r>
                      <a:r>
                        <a:rPr lang="en-US" sz="1200"/>
                        <a:t>, </a:t>
                      </a:r>
                      <a:r>
                        <a:rPr lang="en-US" sz="1200" b="1"/>
                        <a:t>Equity</a:t>
                      </a:r>
                      <a:r>
                        <a:rPr lang="en-US" sz="1200"/>
                        <a:t>, or </a:t>
                      </a:r>
                      <a:r>
                        <a:rPr lang="en-US" sz="1200" b="1"/>
                        <a:t>Advanced Tiers</a:t>
                      </a:r>
                    </a:p>
                    <a:p>
                      <a:pPr marL="285750" indent="-285750">
                        <a:buFont typeface="Arial" panose="020B0604020202020204" pitchFamily="34" charset="0"/>
                        <a:buChar char="•"/>
                      </a:pPr>
                      <a:r>
                        <a:rPr lang="en-US" sz="1200" b="0"/>
                        <a:t>See details for each at </a:t>
                      </a:r>
                      <a:r>
                        <a:rPr lang="en-US" sz="1200" b="0">
                          <a:hlinkClick r:id="rId2"/>
                        </a:rPr>
                        <a:t>www.nepbis.org</a:t>
                      </a:r>
                      <a:r>
                        <a:rPr lang="en-US" sz="1200" b="0"/>
                        <a:t> </a:t>
                      </a:r>
                    </a:p>
                  </a:txBody>
                  <a:tcPr marL="68580" marR="68580" marT="34290" marB="34290"/>
                </a:tc>
                <a:extLst>
                  <a:ext uri="{0D108BD9-81ED-4DB2-BD59-A6C34878D82A}">
                    <a16:rowId xmlns:a16="http://schemas.microsoft.com/office/drawing/2014/main" val="1509082107"/>
                  </a:ext>
                </a:extLst>
              </a:tr>
              <a:tr h="1766759">
                <a:tc>
                  <a:txBody>
                    <a:bodyPr/>
                    <a:lstStyle/>
                    <a:p>
                      <a:r>
                        <a:rPr lang="en-US" sz="1200"/>
                        <a:t>Recognition</a:t>
                      </a:r>
                    </a:p>
                  </a:txBody>
                  <a:tcPr marL="68580" marR="68580" marT="34290" marB="34290"/>
                </a:tc>
                <a:tc>
                  <a:txBody>
                    <a:bodyPr/>
                    <a:lstStyle/>
                    <a:p>
                      <a:pPr marL="285750" indent="-285750">
                        <a:buFont typeface="Arial" panose="020B0604020202020204" pitchFamily="34" charset="0"/>
                        <a:buChar char="•"/>
                      </a:pPr>
                      <a:r>
                        <a:rPr lang="en-US" sz="1200" dirty="0"/>
                        <a:t>Certificate for your school</a:t>
                      </a:r>
                    </a:p>
                    <a:p>
                      <a:pPr marL="285750" indent="-285750">
                        <a:buFont typeface="Arial" panose="020B0604020202020204" pitchFamily="34" charset="0"/>
                        <a:buChar char="•"/>
                      </a:pPr>
                      <a:r>
                        <a:rPr lang="en-US" sz="1200" dirty="0"/>
                        <a:t>School listed on Google Map of recognized schools</a:t>
                      </a:r>
                    </a:p>
                    <a:p>
                      <a:pPr marL="285750" indent="-285750">
                        <a:buFont typeface="Arial" panose="020B0604020202020204" pitchFamily="34" charset="0"/>
                        <a:buChar char="•"/>
                      </a:pPr>
                      <a:r>
                        <a:rPr lang="en-US" sz="1200" dirty="0"/>
                        <a:t>Presentation at PBIS Showcase</a:t>
                      </a:r>
                    </a:p>
                  </a:txBody>
                  <a:tcPr marL="68580" marR="68580" marT="34290" marB="34290"/>
                </a:tc>
                <a:tc>
                  <a:txBody>
                    <a:bodyPr/>
                    <a:lstStyle/>
                    <a:p>
                      <a:pPr marL="285750" indent="-285750">
                        <a:buFont typeface="Arial" panose="020B0604020202020204" pitchFamily="34" charset="0"/>
                        <a:buChar char="•"/>
                      </a:pPr>
                      <a:r>
                        <a:rPr lang="en-US" sz="1200"/>
                        <a:t>Framed certificate for your school</a:t>
                      </a:r>
                    </a:p>
                    <a:p>
                      <a:pPr marL="285750" indent="-285750">
                        <a:buFont typeface="Arial" panose="020B0604020202020204" pitchFamily="34" charset="0"/>
                        <a:buChar char="•"/>
                      </a:pPr>
                      <a:r>
                        <a:rPr lang="en-US" sz="1200"/>
                        <a:t>School listed on Google Map of recognized schools</a:t>
                      </a:r>
                    </a:p>
                    <a:p>
                      <a:pPr marL="285750" indent="-285750">
                        <a:buFont typeface="Arial" panose="020B0604020202020204" pitchFamily="34" charset="0"/>
                        <a:buChar char="•"/>
                      </a:pPr>
                      <a:r>
                        <a:rPr lang="en-US" sz="1200"/>
                        <a:t>1 free registration to New England (fall) &amp; Northeast (spring) Forums</a:t>
                      </a:r>
                    </a:p>
                  </a:txBody>
                  <a:tcPr marL="68580" marR="68580" marT="34290" marB="34290"/>
                </a:tc>
                <a:tc>
                  <a:txBody>
                    <a:bodyPr/>
                    <a:lstStyle/>
                    <a:p>
                      <a:pPr marL="285750" indent="-285750">
                        <a:buFont typeface="Arial" panose="020B0604020202020204" pitchFamily="34" charset="0"/>
                        <a:buChar char="•"/>
                      </a:pPr>
                      <a:r>
                        <a:rPr lang="en-US" sz="1200" dirty="0"/>
                        <a:t>Banner as an MA PBIS Exemplar School</a:t>
                      </a:r>
                    </a:p>
                    <a:p>
                      <a:pPr marL="285750" indent="-285750">
                        <a:buFont typeface="Arial" panose="020B0604020202020204" pitchFamily="34" charset="0"/>
                        <a:buChar char="•"/>
                      </a:pPr>
                      <a:r>
                        <a:rPr lang="en-US" sz="1200" dirty="0"/>
                        <a:t>School listed on Google Map of recognized schools</a:t>
                      </a:r>
                    </a:p>
                    <a:p>
                      <a:pPr marL="285750" indent="-285750">
                        <a:buFont typeface="Arial" panose="020B0604020202020204" pitchFamily="34" charset="0"/>
                        <a:buChar char="•"/>
                      </a:pPr>
                      <a:r>
                        <a:rPr lang="en-US" sz="1200" dirty="0"/>
                        <a:t>2 free registrations to New England (fall) &amp; Northeast (spring) Forums</a:t>
                      </a:r>
                    </a:p>
                    <a:p>
                      <a:pPr marL="285750" indent="-285750">
                        <a:buFont typeface="Arial" panose="020B0604020202020204" pitchFamily="34" charset="0"/>
                        <a:buChar char="•"/>
                      </a:pPr>
                      <a:r>
                        <a:rPr lang="en-US" sz="1200" dirty="0"/>
                        <a:t>Invitation to present at Forums</a:t>
                      </a:r>
                    </a:p>
                  </a:txBody>
                  <a:tcPr marL="68580" marR="68580" marT="34290" marB="34290"/>
                </a:tc>
                <a:extLst>
                  <a:ext uri="{0D108BD9-81ED-4DB2-BD59-A6C34878D82A}">
                    <a16:rowId xmlns:a16="http://schemas.microsoft.com/office/drawing/2014/main" val="1730593946"/>
                  </a:ext>
                </a:extLst>
              </a:tr>
            </a:tbl>
          </a:graphicData>
        </a:graphic>
      </p:graphicFrame>
    </p:spTree>
    <p:extLst>
      <p:ext uri="{BB962C8B-B14F-4D97-AF65-F5344CB8AC3E}">
        <p14:creationId xmlns:p14="http://schemas.microsoft.com/office/powerpoint/2010/main" val="3583262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307022865"/>
              </p:ext>
            </p:extLst>
          </p:nvPr>
        </p:nvGraphicFramePr>
        <p:xfrm>
          <a:off x="2053789" y="984797"/>
          <a:ext cx="6378418"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JUNE </a:t>
            </a:r>
            <a:r>
              <a:rPr lang="en-US" dirty="0"/>
              <a:t>AGENDA &amp; TASKS</a:t>
            </a:r>
          </a:p>
        </p:txBody>
      </p:sp>
    </p:spTree>
    <p:extLst>
      <p:ext uri="{BB962C8B-B14F-4D97-AF65-F5344CB8AC3E}">
        <p14:creationId xmlns:p14="http://schemas.microsoft.com/office/powerpoint/2010/main" val="2790349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653"/>
        <p:cNvGrpSpPr/>
        <p:nvPr/>
      </p:nvGrpSpPr>
      <p:grpSpPr>
        <a:xfrm>
          <a:off x="0" y="0"/>
          <a:ext cx="0" cy="0"/>
          <a:chOff x="0" y="0"/>
          <a:chExt cx="0" cy="0"/>
        </a:xfrm>
      </p:grpSpPr>
      <p:sp>
        <p:nvSpPr>
          <p:cNvPr id="654" name="Google Shape;654;p43"/>
          <p:cNvSpPr txBox="1">
            <a:spLocks noGrp="1"/>
          </p:cNvSpPr>
          <p:nvPr>
            <p:ph type="title"/>
          </p:nvPr>
        </p:nvSpPr>
        <p:spPr>
          <a:xfrm>
            <a:off x="602953" y="350600"/>
            <a:ext cx="39234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oppins SemiBold"/>
                <a:ea typeface="Poppins SemiBold"/>
                <a:cs typeface="Poppins SemiBold"/>
                <a:sym typeface="Poppins SemiBold"/>
              </a:rPr>
              <a:t>LEGEND</a:t>
            </a:r>
            <a:endParaRPr>
              <a:solidFill>
                <a:schemeClr val="lt1"/>
              </a:solidFill>
              <a:latin typeface="Poppins SemiBold"/>
              <a:ea typeface="Poppins SemiBold"/>
              <a:cs typeface="Poppins SemiBold"/>
              <a:sym typeface="Poppins SemiBold"/>
            </a:endParaRPr>
          </a:p>
        </p:txBody>
      </p:sp>
      <p:sp>
        <p:nvSpPr>
          <p:cNvPr id="667" name="Google Shape;667;p43"/>
          <p:cNvSpPr txBox="1">
            <a:spLocks noGrp="1"/>
          </p:cNvSpPr>
          <p:nvPr>
            <p:ph type="body" idx="4294967295"/>
          </p:nvPr>
        </p:nvSpPr>
        <p:spPr>
          <a:xfrm>
            <a:off x="5865426" y="3725778"/>
            <a:ext cx="1409700" cy="4476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Poppins Medium"/>
                <a:ea typeface="Poppins Medium"/>
                <a:cs typeface="Poppins Medium"/>
                <a:sym typeface="Poppins Medium"/>
              </a:rPr>
              <a:t>Preview</a:t>
            </a:r>
            <a:endParaRPr sz="2000">
              <a:latin typeface="Poppins Medium"/>
              <a:ea typeface="Poppins Medium"/>
              <a:cs typeface="Poppins Medium"/>
              <a:sym typeface="Poppins Medium"/>
            </a:endParaRPr>
          </a:p>
        </p:txBody>
      </p:sp>
      <p:sp>
        <p:nvSpPr>
          <p:cNvPr id="669" name="Google Shape;669;p43"/>
          <p:cNvSpPr txBox="1">
            <a:spLocks noGrp="1"/>
          </p:cNvSpPr>
          <p:nvPr>
            <p:ph type="body" idx="4294967295"/>
          </p:nvPr>
        </p:nvSpPr>
        <p:spPr>
          <a:xfrm>
            <a:off x="4485031" y="1527345"/>
            <a:ext cx="1793875" cy="6746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Poppins Medium"/>
                <a:ea typeface="Poppins Medium"/>
                <a:cs typeface="Poppins Medium"/>
                <a:sym typeface="Poppins Medium"/>
              </a:rPr>
              <a:t>Discussion</a:t>
            </a:r>
            <a:endParaRPr sz="1800">
              <a:latin typeface="Poppins Medium"/>
              <a:ea typeface="Poppins Medium"/>
              <a:cs typeface="Poppins Medium"/>
              <a:sym typeface="Poppins Medium"/>
            </a:endParaRPr>
          </a:p>
        </p:txBody>
      </p:sp>
      <p:sp>
        <p:nvSpPr>
          <p:cNvPr id="671" name="Google Shape;671;p43"/>
          <p:cNvSpPr txBox="1">
            <a:spLocks noGrp="1"/>
          </p:cNvSpPr>
          <p:nvPr>
            <p:ph type="body" idx="4294967295"/>
          </p:nvPr>
        </p:nvSpPr>
        <p:spPr>
          <a:xfrm>
            <a:off x="1990711" y="1647651"/>
            <a:ext cx="1681163" cy="4460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Poppins Medium"/>
                <a:ea typeface="Poppins Medium"/>
                <a:cs typeface="Poppins Medium"/>
                <a:sym typeface="Poppins Medium"/>
              </a:rPr>
              <a:t>Poll</a:t>
            </a:r>
            <a:endParaRPr sz="2000">
              <a:latin typeface="Poppins Medium"/>
              <a:ea typeface="Poppins Medium"/>
              <a:cs typeface="Poppins Medium"/>
              <a:sym typeface="Poppins Medium"/>
            </a:endParaRPr>
          </a:p>
        </p:txBody>
      </p:sp>
      <p:sp>
        <p:nvSpPr>
          <p:cNvPr id="656" name="Google Shape;656;p43"/>
          <p:cNvSpPr/>
          <p:nvPr/>
        </p:nvSpPr>
        <p:spPr>
          <a:xfrm>
            <a:off x="1922150" y="984800"/>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3"/>
          <p:cNvSpPr/>
          <p:nvPr/>
        </p:nvSpPr>
        <p:spPr>
          <a:xfrm>
            <a:off x="4410465" y="984800"/>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3"/>
          <p:cNvSpPr/>
          <p:nvPr/>
        </p:nvSpPr>
        <p:spPr>
          <a:xfrm>
            <a:off x="5636506" y="2878756"/>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5;p43">
            <a:extLst>
              <a:ext uri="{FF2B5EF4-FFF2-40B4-BE49-F238E27FC236}">
                <a16:creationId xmlns:a16="http://schemas.microsoft.com/office/drawing/2014/main" id="{8E6A481B-3466-4A66-9D76-C06D1390CEA0}"/>
              </a:ext>
            </a:extLst>
          </p:cNvPr>
          <p:cNvSpPr/>
          <p:nvPr/>
        </p:nvSpPr>
        <p:spPr>
          <a:xfrm>
            <a:off x="3171564" y="2912574"/>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4;p43">
            <a:extLst>
              <a:ext uri="{FF2B5EF4-FFF2-40B4-BE49-F238E27FC236}">
                <a16:creationId xmlns:a16="http://schemas.microsoft.com/office/drawing/2014/main" id="{1C1C44A9-6F0C-442B-8BC4-89F8DE7075D7}"/>
              </a:ext>
            </a:extLst>
          </p:cNvPr>
          <p:cNvSpPr txBox="1">
            <a:spLocks/>
          </p:cNvSpPr>
          <p:nvPr/>
        </p:nvSpPr>
        <p:spPr>
          <a:xfrm>
            <a:off x="3207576" y="3547974"/>
            <a:ext cx="1797275" cy="8032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r>
              <a:rPr lang="en-US" sz="1800">
                <a:latin typeface="Poppins Medium"/>
                <a:ea typeface="Poppins Medium"/>
                <a:cs typeface="Poppins Medium"/>
                <a:sym typeface="Poppins Medium"/>
              </a:rPr>
              <a:t>Positive &amp; Negative Examples</a:t>
            </a:r>
            <a:endParaRPr lang="en-US" sz="1100" i="1">
              <a:latin typeface="Poppins Medium"/>
              <a:ea typeface="Poppins Medium"/>
              <a:cs typeface="Poppins Medium"/>
              <a:sym typeface="Poppins Medium"/>
            </a:endParaRPr>
          </a:p>
        </p:txBody>
      </p:sp>
      <p:sp>
        <p:nvSpPr>
          <p:cNvPr id="37" name="Google Shape;673;p43">
            <a:extLst>
              <a:ext uri="{FF2B5EF4-FFF2-40B4-BE49-F238E27FC236}">
                <a16:creationId xmlns:a16="http://schemas.microsoft.com/office/drawing/2014/main" id="{B9939677-A273-496E-BFE7-33859FCA88D9}"/>
              </a:ext>
            </a:extLst>
          </p:cNvPr>
          <p:cNvSpPr txBox="1">
            <a:spLocks/>
          </p:cNvSpPr>
          <p:nvPr/>
        </p:nvSpPr>
        <p:spPr>
          <a:xfrm>
            <a:off x="1287950" y="2666859"/>
            <a:ext cx="634200" cy="447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endParaRPr lang="en" sz="1800">
              <a:latin typeface="Poppins SemiBold"/>
              <a:ea typeface="Poppins SemiBold"/>
              <a:cs typeface="Poppins SemiBold"/>
              <a:sym typeface="Poppins SemiBold"/>
            </a:endParaRPr>
          </a:p>
        </p:txBody>
      </p:sp>
      <p:sp>
        <p:nvSpPr>
          <p:cNvPr id="147" name="Google Shape;659;p43">
            <a:extLst>
              <a:ext uri="{FF2B5EF4-FFF2-40B4-BE49-F238E27FC236}">
                <a16:creationId xmlns:a16="http://schemas.microsoft.com/office/drawing/2014/main" id="{0B8EC048-DA2F-4798-A73D-14687802003A}"/>
              </a:ext>
            </a:extLst>
          </p:cNvPr>
          <p:cNvSpPr/>
          <p:nvPr/>
        </p:nvSpPr>
        <p:spPr>
          <a:xfrm>
            <a:off x="3671874" y="2579746"/>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bg1"/>
                </a:solidFill>
                <a:effectLst/>
                <a:uLnTx/>
                <a:uFillTx/>
              </a:rPr>
              <a:t>&amp;</a:t>
            </a:r>
            <a:endParaRPr kumimoji="0" sz="1800" b="0" i="0" u="none" strike="noStrike" kern="0" cap="none" spc="0" normalizeH="0" baseline="0" noProof="0">
              <a:ln>
                <a:noFill/>
              </a:ln>
              <a:solidFill>
                <a:schemeClr val="bg1"/>
              </a:solidFill>
              <a:effectLst/>
              <a:uLnTx/>
              <a:uFillTx/>
            </a:endParaRPr>
          </a:p>
        </p:txBody>
      </p:sp>
      <p:grpSp>
        <p:nvGrpSpPr>
          <p:cNvPr id="126" name="Google Shape;6461;p67">
            <a:extLst>
              <a:ext uri="{FF2B5EF4-FFF2-40B4-BE49-F238E27FC236}">
                <a16:creationId xmlns:a16="http://schemas.microsoft.com/office/drawing/2014/main" id="{886F0597-687A-49F7-B45B-5DDA4C9873F6}"/>
              </a:ext>
            </a:extLst>
          </p:cNvPr>
          <p:cNvGrpSpPr>
            <a:grpSpLocks noChangeAspect="1"/>
          </p:cNvGrpSpPr>
          <p:nvPr/>
        </p:nvGrpSpPr>
        <p:grpSpPr>
          <a:xfrm>
            <a:off x="4189566" y="2860607"/>
            <a:ext cx="300279" cy="287613"/>
            <a:chOff x="4111994" y="3682455"/>
            <a:chExt cx="387992" cy="371625"/>
          </a:xfrm>
        </p:grpSpPr>
        <p:sp>
          <p:nvSpPr>
            <p:cNvPr id="127" name="Google Shape;6462;p67">
              <a:extLst>
                <a:ext uri="{FF2B5EF4-FFF2-40B4-BE49-F238E27FC236}">
                  <a16:creationId xmlns:a16="http://schemas.microsoft.com/office/drawing/2014/main" id="{2127CAB1-4BAC-413E-9B36-17E5C3CCFD2F}"/>
                </a:ext>
              </a:extLst>
            </p:cNvPr>
            <p:cNvSpPr/>
            <p:nvPr/>
          </p:nvSpPr>
          <p:spPr>
            <a:xfrm>
              <a:off x="4111994" y="3682455"/>
              <a:ext cx="386179" cy="371572"/>
            </a:xfrm>
            <a:custGeom>
              <a:avLst/>
              <a:gdLst/>
              <a:ahLst/>
              <a:cxnLst/>
              <a:rect l="l" t="t" r="r" b="b"/>
              <a:pathLst>
                <a:path w="14699" h="14143" extrusionOk="0">
                  <a:moveTo>
                    <a:pt x="7623" y="1546"/>
                  </a:moveTo>
                  <a:cubicBezTo>
                    <a:pt x="9044" y="1546"/>
                    <a:pt x="10458" y="2093"/>
                    <a:pt x="11529" y="3164"/>
                  </a:cubicBezTo>
                  <a:cubicBezTo>
                    <a:pt x="13485" y="5113"/>
                    <a:pt x="13700" y="8199"/>
                    <a:pt x="12035" y="10398"/>
                  </a:cubicBezTo>
                  <a:lnTo>
                    <a:pt x="12028" y="10398"/>
                  </a:lnTo>
                  <a:lnTo>
                    <a:pt x="4294" y="2664"/>
                  </a:lnTo>
                  <a:cubicBezTo>
                    <a:pt x="5285" y="1914"/>
                    <a:pt x="6456" y="1546"/>
                    <a:pt x="7623" y="1546"/>
                  </a:cubicBezTo>
                  <a:close/>
                  <a:moveTo>
                    <a:pt x="3198" y="3760"/>
                  </a:moveTo>
                  <a:lnTo>
                    <a:pt x="10932" y="11494"/>
                  </a:lnTo>
                  <a:cubicBezTo>
                    <a:pt x="9959" y="12225"/>
                    <a:pt x="8794" y="12598"/>
                    <a:pt x="7620" y="12598"/>
                  </a:cubicBezTo>
                  <a:cubicBezTo>
                    <a:pt x="6777" y="12598"/>
                    <a:pt x="5930" y="12406"/>
                    <a:pt x="5147" y="12014"/>
                  </a:cubicBezTo>
                  <a:cubicBezTo>
                    <a:pt x="3275" y="11078"/>
                    <a:pt x="2096" y="9164"/>
                    <a:pt x="2089" y="7070"/>
                  </a:cubicBezTo>
                  <a:lnTo>
                    <a:pt x="2089" y="7070"/>
                  </a:lnTo>
                  <a:cubicBezTo>
                    <a:pt x="2090" y="5872"/>
                    <a:pt x="2478" y="4716"/>
                    <a:pt x="3198" y="3760"/>
                  </a:cubicBezTo>
                  <a:close/>
                  <a:moveTo>
                    <a:pt x="7617" y="1"/>
                  </a:moveTo>
                  <a:cubicBezTo>
                    <a:pt x="4759" y="8"/>
                    <a:pt x="2186" y="1728"/>
                    <a:pt x="1090" y="4371"/>
                  </a:cubicBezTo>
                  <a:cubicBezTo>
                    <a:pt x="1" y="7013"/>
                    <a:pt x="604" y="10051"/>
                    <a:pt x="2630" y="12077"/>
                  </a:cubicBezTo>
                  <a:cubicBezTo>
                    <a:pt x="3979" y="13426"/>
                    <a:pt x="5786" y="14143"/>
                    <a:pt x="7626" y="14143"/>
                  </a:cubicBezTo>
                  <a:cubicBezTo>
                    <a:pt x="8538" y="14143"/>
                    <a:pt x="9459" y="13966"/>
                    <a:pt x="10336" y="13603"/>
                  </a:cubicBezTo>
                  <a:cubicBezTo>
                    <a:pt x="12971" y="12507"/>
                    <a:pt x="14692" y="9933"/>
                    <a:pt x="14698" y="7076"/>
                  </a:cubicBezTo>
                  <a:cubicBezTo>
                    <a:pt x="14692" y="3164"/>
                    <a:pt x="11529" y="1"/>
                    <a:pt x="7617" y="1"/>
                  </a:cubicBez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463;p67">
              <a:extLst>
                <a:ext uri="{FF2B5EF4-FFF2-40B4-BE49-F238E27FC236}">
                  <a16:creationId xmlns:a16="http://schemas.microsoft.com/office/drawing/2014/main" id="{4FD4147E-92D4-42B1-8194-51AB30C78C2A}"/>
                </a:ext>
              </a:extLst>
            </p:cNvPr>
            <p:cNvSpPr/>
            <p:nvPr/>
          </p:nvSpPr>
          <p:spPr>
            <a:xfrm>
              <a:off x="4301156" y="3682455"/>
              <a:ext cx="198830" cy="371625"/>
            </a:xfrm>
            <a:custGeom>
              <a:avLst/>
              <a:gdLst/>
              <a:ahLst/>
              <a:cxnLst/>
              <a:rect l="l" t="t" r="r" b="b"/>
              <a:pathLst>
                <a:path w="7568" h="14145" extrusionOk="0">
                  <a:moveTo>
                    <a:pt x="493" y="0"/>
                  </a:moveTo>
                  <a:cubicBezTo>
                    <a:pt x="468" y="0"/>
                    <a:pt x="442" y="1"/>
                    <a:pt x="417" y="1"/>
                  </a:cubicBezTo>
                  <a:cubicBezTo>
                    <a:pt x="278" y="1"/>
                    <a:pt x="139" y="8"/>
                    <a:pt x="0" y="15"/>
                  </a:cubicBezTo>
                  <a:cubicBezTo>
                    <a:pt x="3739" y="230"/>
                    <a:pt x="6666" y="3323"/>
                    <a:pt x="6666" y="7076"/>
                  </a:cubicBezTo>
                  <a:cubicBezTo>
                    <a:pt x="6666" y="10821"/>
                    <a:pt x="3739" y="13915"/>
                    <a:pt x="0" y="14130"/>
                  </a:cubicBezTo>
                  <a:cubicBezTo>
                    <a:pt x="139" y="14137"/>
                    <a:pt x="278" y="14144"/>
                    <a:pt x="417" y="14144"/>
                  </a:cubicBezTo>
                  <a:cubicBezTo>
                    <a:pt x="442" y="14144"/>
                    <a:pt x="468" y="14144"/>
                    <a:pt x="493" y="14144"/>
                  </a:cubicBezTo>
                  <a:cubicBezTo>
                    <a:pt x="4398" y="14144"/>
                    <a:pt x="7568" y="10983"/>
                    <a:pt x="7568" y="7076"/>
                  </a:cubicBezTo>
                  <a:cubicBezTo>
                    <a:pt x="7568" y="3162"/>
                    <a:pt x="4398" y="0"/>
                    <a:pt x="4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6469;p67">
            <a:extLst>
              <a:ext uri="{FF2B5EF4-FFF2-40B4-BE49-F238E27FC236}">
                <a16:creationId xmlns:a16="http://schemas.microsoft.com/office/drawing/2014/main" id="{F847FC2B-8651-4648-BAD0-AE9D97839618}"/>
              </a:ext>
            </a:extLst>
          </p:cNvPr>
          <p:cNvGrpSpPr/>
          <p:nvPr/>
        </p:nvGrpSpPr>
        <p:grpSpPr>
          <a:xfrm>
            <a:off x="3730846" y="2883467"/>
            <a:ext cx="300279" cy="221533"/>
            <a:chOff x="5223609" y="3731112"/>
            <a:chExt cx="371782" cy="274285"/>
          </a:xfrm>
        </p:grpSpPr>
        <p:sp>
          <p:nvSpPr>
            <p:cNvPr id="130" name="Google Shape;6470;p67">
              <a:extLst>
                <a:ext uri="{FF2B5EF4-FFF2-40B4-BE49-F238E27FC236}">
                  <a16:creationId xmlns:a16="http://schemas.microsoft.com/office/drawing/2014/main" id="{A2C797AB-0154-4B2C-8A3A-3DC4908BEC2E}"/>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471;p67">
              <a:extLst>
                <a:ext uri="{FF2B5EF4-FFF2-40B4-BE49-F238E27FC236}">
                  <a16:creationId xmlns:a16="http://schemas.microsoft.com/office/drawing/2014/main" id="{B0401794-31FF-4478-A9AF-186F0600F807}"/>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662;p43">
            <a:extLst>
              <a:ext uri="{FF2B5EF4-FFF2-40B4-BE49-F238E27FC236}">
                <a16:creationId xmlns:a16="http://schemas.microsoft.com/office/drawing/2014/main" id="{4C17618F-05F9-471F-9018-5720FB1F1E02}"/>
              </a:ext>
            </a:extLst>
          </p:cNvPr>
          <p:cNvSpPr/>
          <p:nvPr/>
        </p:nvSpPr>
        <p:spPr>
          <a:xfrm>
            <a:off x="4907669" y="2328018"/>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roup 5">
            <a:extLst>
              <a:ext uri="{FF2B5EF4-FFF2-40B4-BE49-F238E27FC236}">
                <a16:creationId xmlns:a16="http://schemas.microsoft.com/office/drawing/2014/main" id="{D9A532E1-78FC-4117-A60B-5005DBF6684A}"/>
              </a:ext>
            </a:extLst>
          </p:cNvPr>
          <p:cNvGrpSpPr/>
          <p:nvPr/>
        </p:nvGrpSpPr>
        <p:grpSpPr>
          <a:xfrm>
            <a:off x="5027097" y="2501061"/>
            <a:ext cx="604678" cy="505873"/>
            <a:chOff x="5927593" y="419031"/>
            <a:chExt cx="2451625" cy="2051026"/>
          </a:xfrm>
        </p:grpSpPr>
        <p:grpSp>
          <p:nvGrpSpPr>
            <p:cNvPr id="278" name="Google Shape;16036;p73">
              <a:extLst>
                <a:ext uri="{FF2B5EF4-FFF2-40B4-BE49-F238E27FC236}">
                  <a16:creationId xmlns:a16="http://schemas.microsoft.com/office/drawing/2014/main" id="{041E240C-3BBE-473B-9CEF-9CB2860B834C}"/>
                </a:ext>
              </a:extLst>
            </p:cNvPr>
            <p:cNvGrpSpPr/>
            <p:nvPr/>
          </p:nvGrpSpPr>
          <p:grpSpPr>
            <a:xfrm>
              <a:off x="5927593" y="1181807"/>
              <a:ext cx="1725126" cy="1286091"/>
              <a:chOff x="1798763" y="3395401"/>
              <a:chExt cx="376185" cy="280448"/>
            </a:xfrm>
          </p:grpSpPr>
          <p:sp>
            <p:nvSpPr>
              <p:cNvPr id="279" name="Google Shape;16037;p73">
                <a:extLst>
                  <a:ext uri="{FF2B5EF4-FFF2-40B4-BE49-F238E27FC236}">
                    <a16:creationId xmlns:a16="http://schemas.microsoft.com/office/drawing/2014/main" id="{469F0E22-8795-4B3F-86EE-D569C2141510}"/>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16038;p73">
                <a:extLst>
                  <a:ext uri="{FF2B5EF4-FFF2-40B4-BE49-F238E27FC236}">
                    <a16:creationId xmlns:a16="http://schemas.microsoft.com/office/drawing/2014/main" id="{D7B80BD7-CC13-4047-B80E-0BC6AA83643B}"/>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16039;p73">
                <a:extLst>
                  <a:ext uri="{FF2B5EF4-FFF2-40B4-BE49-F238E27FC236}">
                    <a16:creationId xmlns:a16="http://schemas.microsoft.com/office/drawing/2014/main" id="{B5781D14-C175-417F-A38A-31D722F0BCC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16040;p73">
                <a:extLst>
                  <a:ext uri="{FF2B5EF4-FFF2-40B4-BE49-F238E27FC236}">
                    <a16:creationId xmlns:a16="http://schemas.microsoft.com/office/drawing/2014/main" id="{36FAAAF2-649F-48CE-96F3-BBB04E833E2F}"/>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16041;p73">
                <a:extLst>
                  <a:ext uri="{FF2B5EF4-FFF2-40B4-BE49-F238E27FC236}">
                    <a16:creationId xmlns:a16="http://schemas.microsoft.com/office/drawing/2014/main" id="{F1A63DD9-361F-4458-856F-6432D703ECAF}"/>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16042;p73">
                <a:extLst>
                  <a:ext uri="{FF2B5EF4-FFF2-40B4-BE49-F238E27FC236}">
                    <a16:creationId xmlns:a16="http://schemas.microsoft.com/office/drawing/2014/main" id="{DC6BA793-6BE6-478A-8C41-7160E450EB7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16043;p73">
                <a:extLst>
                  <a:ext uri="{FF2B5EF4-FFF2-40B4-BE49-F238E27FC236}">
                    <a16:creationId xmlns:a16="http://schemas.microsoft.com/office/drawing/2014/main" id="{D78CA6B6-1025-4F66-B60E-5C828B7702F0}"/>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16044;p73">
                <a:extLst>
                  <a:ext uri="{FF2B5EF4-FFF2-40B4-BE49-F238E27FC236}">
                    <a16:creationId xmlns:a16="http://schemas.microsoft.com/office/drawing/2014/main" id="{74614703-B7FC-4FE7-AD7D-458765696524}"/>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16045;p73">
                <a:extLst>
                  <a:ext uri="{FF2B5EF4-FFF2-40B4-BE49-F238E27FC236}">
                    <a16:creationId xmlns:a16="http://schemas.microsoft.com/office/drawing/2014/main" id="{23772BDD-9E3C-4A0C-B785-1D36724B5857}"/>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16046;p73">
                <a:extLst>
                  <a:ext uri="{FF2B5EF4-FFF2-40B4-BE49-F238E27FC236}">
                    <a16:creationId xmlns:a16="http://schemas.microsoft.com/office/drawing/2014/main" id="{4AC3A158-AE6C-4F61-8FAE-68343DC8EB18}"/>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16047;p73">
                <a:extLst>
                  <a:ext uri="{FF2B5EF4-FFF2-40B4-BE49-F238E27FC236}">
                    <a16:creationId xmlns:a16="http://schemas.microsoft.com/office/drawing/2014/main" id="{6CBC5497-CFE5-4BCB-B009-F79A2007BDD5}"/>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16048;p73">
                <a:extLst>
                  <a:ext uri="{FF2B5EF4-FFF2-40B4-BE49-F238E27FC236}">
                    <a16:creationId xmlns:a16="http://schemas.microsoft.com/office/drawing/2014/main" id="{6F51A6E6-3EA3-4098-8AB9-5B3FD37F5EF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16049;p73">
                <a:extLst>
                  <a:ext uri="{FF2B5EF4-FFF2-40B4-BE49-F238E27FC236}">
                    <a16:creationId xmlns:a16="http://schemas.microsoft.com/office/drawing/2014/main" id="{BD8806D0-A7D0-47C5-BFA4-64D8D5774E1A}"/>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16050;p73">
                <a:extLst>
                  <a:ext uri="{FF2B5EF4-FFF2-40B4-BE49-F238E27FC236}">
                    <a16:creationId xmlns:a16="http://schemas.microsoft.com/office/drawing/2014/main" id="{27410E53-D7F8-4690-A196-9B95C6254D5B}"/>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16051;p73">
                <a:extLst>
                  <a:ext uri="{FF2B5EF4-FFF2-40B4-BE49-F238E27FC236}">
                    <a16:creationId xmlns:a16="http://schemas.microsoft.com/office/drawing/2014/main" id="{FC7BB398-AE50-410E-AE93-141EF74498D7}"/>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16052;p73">
                <a:extLst>
                  <a:ext uri="{FF2B5EF4-FFF2-40B4-BE49-F238E27FC236}">
                    <a16:creationId xmlns:a16="http://schemas.microsoft.com/office/drawing/2014/main" id="{F4856B65-6A1C-4C24-8DEA-9612B45B7B14}"/>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16053;p73">
                <a:extLst>
                  <a:ext uri="{FF2B5EF4-FFF2-40B4-BE49-F238E27FC236}">
                    <a16:creationId xmlns:a16="http://schemas.microsoft.com/office/drawing/2014/main" id="{2772A3D3-8761-4FFF-877D-E3B3A400F82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16054;p73">
                <a:extLst>
                  <a:ext uri="{FF2B5EF4-FFF2-40B4-BE49-F238E27FC236}">
                    <a16:creationId xmlns:a16="http://schemas.microsoft.com/office/drawing/2014/main" id="{B51D3DA5-E6CD-4847-9AA9-D95410E6EF93}"/>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16055;p73">
                <a:extLst>
                  <a:ext uri="{FF2B5EF4-FFF2-40B4-BE49-F238E27FC236}">
                    <a16:creationId xmlns:a16="http://schemas.microsoft.com/office/drawing/2014/main" id="{A8FDD012-982E-4997-A15E-C2D89BB5ED4B}"/>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16056;p73">
                <a:extLst>
                  <a:ext uri="{FF2B5EF4-FFF2-40B4-BE49-F238E27FC236}">
                    <a16:creationId xmlns:a16="http://schemas.microsoft.com/office/drawing/2014/main" id="{BD34ED31-5C6A-4545-BEA7-5B791D3E1F21}"/>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16057;p73">
                <a:extLst>
                  <a:ext uri="{FF2B5EF4-FFF2-40B4-BE49-F238E27FC236}">
                    <a16:creationId xmlns:a16="http://schemas.microsoft.com/office/drawing/2014/main" id="{3D7FCF1C-8F4F-4C06-956A-5E4FA577AE1F}"/>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16058;p73">
                <a:extLst>
                  <a:ext uri="{FF2B5EF4-FFF2-40B4-BE49-F238E27FC236}">
                    <a16:creationId xmlns:a16="http://schemas.microsoft.com/office/drawing/2014/main" id="{775B02E6-02F3-4E8E-BFD5-4EF2300BB406}"/>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16059;p73">
                <a:extLst>
                  <a:ext uri="{FF2B5EF4-FFF2-40B4-BE49-F238E27FC236}">
                    <a16:creationId xmlns:a16="http://schemas.microsoft.com/office/drawing/2014/main" id="{95EDF123-93CB-417F-AF88-3036F8385B9F}"/>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16060;p73">
                <a:extLst>
                  <a:ext uri="{FF2B5EF4-FFF2-40B4-BE49-F238E27FC236}">
                    <a16:creationId xmlns:a16="http://schemas.microsoft.com/office/drawing/2014/main" id="{357953A0-81BE-40E4-A183-AF859EF702DD}"/>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16061;p73">
                <a:extLst>
                  <a:ext uri="{FF2B5EF4-FFF2-40B4-BE49-F238E27FC236}">
                    <a16:creationId xmlns:a16="http://schemas.microsoft.com/office/drawing/2014/main" id="{DF3AFF81-DAB5-4311-8758-A4DD7165F6DC}"/>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16062;p73">
                <a:extLst>
                  <a:ext uri="{FF2B5EF4-FFF2-40B4-BE49-F238E27FC236}">
                    <a16:creationId xmlns:a16="http://schemas.microsoft.com/office/drawing/2014/main" id="{E5A0F472-4BFB-4AD4-A68D-547585F6CA43}"/>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16063;p73">
                <a:extLst>
                  <a:ext uri="{FF2B5EF4-FFF2-40B4-BE49-F238E27FC236}">
                    <a16:creationId xmlns:a16="http://schemas.microsoft.com/office/drawing/2014/main" id="{DF9A3D94-67C9-41A8-978C-833E60FF177B}"/>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16064;p73">
                <a:extLst>
                  <a:ext uri="{FF2B5EF4-FFF2-40B4-BE49-F238E27FC236}">
                    <a16:creationId xmlns:a16="http://schemas.microsoft.com/office/drawing/2014/main" id="{C2449851-B0E7-48B6-B11C-36A304158F93}"/>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16065;p73">
                <a:extLst>
                  <a:ext uri="{FF2B5EF4-FFF2-40B4-BE49-F238E27FC236}">
                    <a16:creationId xmlns:a16="http://schemas.microsoft.com/office/drawing/2014/main" id="{10A3B44F-CFE9-4B6A-936A-598E48ED8D04}"/>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16066;p73">
                <a:extLst>
                  <a:ext uri="{FF2B5EF4-FFF2-40B4-BE49-F238E27FC236}">
                    <a16:creationId xmlns:a16="http://schemas.microsoft.com/office/drawing/2014/main" id="{D1467168-A198-4340-9AD5-D4BEB3489EC6}"/>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16067;p73">
                <a:extLst>
                  <a:ext uri="{FF2B5EF4-FFF2-40B4-BE49-F238E27FC236}">
                    <a16:creationId xmlns:a16="http://schemas.microsoft.com/office/drawing/2014/main" id="{042DDFC0-9551-4BF8-85A0-94CEE55AEC91}"/>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0" name="Google Shape;9682;p69">
              <a:extLst>
                <a:ext uri="{FF2B5EF4-FFF2-40B4-BE49-F238E27FC236}">
                  <a16:creationId xmlns:a16="http://schemas.microsoft.com/office/drawing/2014/main" id="{6A3BB8EA-CF9B-4B80-88AE-85378CE7D64C}"/>
                </a:ext>
              </a:extLst>
            </p:cNvPr>
            <p:cNvGrpSpPr/>
            <p:nvPr/>
          </p:nvGrpSpPr>
          <p:grpSpPr>
            <a:xfrm>
              <a:off x="6661321" y="419031"/>
              <a:ext cx="1717897" cy="2051026"/>
              <a:chOff x="7159964" y="1971904"/>
              <a:chExt cx="291564" cy="348103"/>
            </a:xfrm>
          </p:grpSpPr>
          <p:sp>
            <p:nvSpPr>
              <p:cNvPr id="311" name="Google Shape;9683;p69">
                <a:extLst>
                  <a:ext uri="{FF2B5EF4-FFF2-40B4-BE49-F238E27FC236}">
                    <a16:creationId xmlns:a16="http://schemas.microsoft.com/office/drawing/2014/main" id="{5C018277-A6A1-46BC-8B87-594059BF9405}"/>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84;p69">
                <a:extLst>
                  <a:ext uri="{FF2B5EF4-FFF2-40B4-BE49-F238E27FC236}">
                    <a16:creationId xmlns:a16="http://schemas.microsoft.com/office/drawing/2014/main" id="{BEA55A16-F627-42AC-9A63-90A64B3C25E3}"/>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94;p69">
                <a:extLst>
                  <a:ext uri="{FF2B5EF4-FFF2-40B4-BE49-F238E27FC236}">
                    <a16:creationId xmlns:a16="http://schemas.microsoft.com/office/drawing/2014/main" id="{AC98F82E-85CE-4AD0-8743-892E4D1A7111}"/>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95;p69">
                <a:extLst>
                  <a:ext uri="{FF2B5EF4-FFF2-40B4-BE49-F238E27FC236}">
                    <a16:creationId xmlns:a16="http://schemas.microsoft.com/office/drawing/2014/main" id="{5FD3A128-88E9-4C9F-B2ED-3ABB5258088A}"/>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96;p69">
                <a:extLst>
                  <a:ext uri="{FF2B5EF4-FFF2-40B4-BE49-F238E27FC236}">
                    <a16:creationId xmlns:a16="http://schemas.microsoft.com/office/drawing/2014/main" id="{9D565AC4-E7E2-4271-A967-3D88EA66A968}"/>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7;p69">
                <a:extLst>
                  <a:ext uri="{FF2B5EF4-FFF2-40B4-BE49-F238E27FC236}">
                    <a16:creationId xmlns:a16="http://schemas.microsoft.com/office/drawing/2014/main" id="{6A808D98-2AD3-4966-8B19-B2E38DE14F00}"/>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698;p69">
                <a:extLst>
                  <a:ext uri="{FF2B5EF4-FFF2-40B4-BE49-F238E27FC236}">
                    <a16:creationId xmlns:a16="http://schemas.microsoft.com/office/drawing/2014/main" id="{3B08A221-6523-4FF1-AC18-DD64244FA849}"/>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699;p69">
                <a:extLst>
                  <a:ext uri="{FF2B5EF4-FFF2-40B4-BE49-F238E27FC236}">
                    <a16:creationId xmlns:a16="http://schemas.microsoft.com/office/drawing/2014/main" id="{171E76F3-FB4A-4726-B159-00A361AFC000}"/>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00;p69">
                <a:extLst>
                  <a:ext uri="{FF2B5EF4-FFF2-40B4-BE49-F238E27FC236}">
                    <a16:creationId xmlns:a16="http://schemas.microsoft.com/office/drawing/2014/main" id="{1F01F01F-C195-4E13-8D92-D38EE5B5860E}"/>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01;p69">
                <a:extLst>
                  <a:ext uri="{FF2B5EF4-FFF2-40B4-BE49-F238E27FC236}">
                    <a16:creationId xmlns:a16="http://schemas.microsoft.com/office/drawing/2014/main" id="{2CAA944D-0B62-4ABA-BD96-245FE16DA93B}"/>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02;p69">
                <a:extLst>
                  <a:ext uri="{FF2B5EF4-FFF2-40B4-BE49-F238E27FC236}">
                    <a16:creationId xmlns:a16="http://schemas.microsoft.com/office/drawing/2014/main" id="{2B7A38B5-1F2A-45B6-BBFE-50EB38D6598D}"/>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03;p69">
                <a:extLst>
                  <a:ext uri="{FF2B5EF4-FFF2-40B4-BE49-F238E27FC236}">
                    <a16:creationId xmlns:a16="http://schemas.microsoft.com/office/drawing/2014/main" id="{E16CD297-EDAD-4BBA-83A3-CF9D9DE47728}"/>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04;p69">
                <a:extLst>
                  <a:ext uri="{FF2B5EF4-FFF2-40B4-BE49-F238E27FC236}">
                    <a16:creationId xmlns:a16="http://schemas.microsoft.com/office/drawing/2014/main" id="{A49FAF07-6455-4E61-8AB3-FC6808C51F33}"/>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05;p69">
                <a:extLst>
                  <a:ext uri="{FF2B5EF4-FFF2-40B4-BE49-F238E27FC236}">
                    <a16:creationId xmlns:a16="http://schemas.microsoft.com/office/drawing/2014/main" id="{5FBFD0DA-0767-41ED-9B88-258538CFBBE2}"/>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06;p69">
                <a:extLst>
                  <a:ext uri="{FF2B5EF4-FFF2-40B4-BE49-F238E27FC236}">
                    <a16:creationId xmlns:a16="http://schemas.microsoft.com/office/drawing/2014/main" id="{CDCB39F4-0429-457E-87C7-345658E281DE}"/>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07;p69">
                <a:extLst>
                  <a:ext uri="{FF2B5EF4-FFF2-40B4-BE49-F238E27FC236}">
                    <a16:creationId xmlns:a16="http://schemas.microsoft.com/office/drawing/2014/main" id="{0B9B2BD3-14BA-4DB9-A681-A68B4FD1ED8D}"/>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708;p69">
                <a:extLst>
                  <a:ext uri="{FF2B5EF4-FFF2-40B4-BE49-F238E27FC236}">
                    <a16:creationId xmlns:a16="http://schemas.microsoft.com/office/drawing/2014/main" id="{386FAE36-1E29-4595-A053-E78F06186BC8}"/>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709;p69">
                <a:extLst>
                  <a:ext uri="{FF2B5EF4-FFF2-40B4-BE49-F238E27FC236}">
                    <a16:creationId xmlns:a16="http://schemas.microsoft.com/office/drawing/2014/main" id="{6B083F66-77FF-434B-A487-5CA985BD494C}"/>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710;p69">
                <a:extLst>
                  <a:ext uri="{FF2B5EF4-FFF2-40B4-BE49-F238E27FC236}">
                    <a16:creationId xmlns:a16="http://schemas.microsoft.com/office/drawing/2014/main" id="{5FAF13F7-87AE-46AA-9194-226DB64D074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711;p69">
                <a:extLst>
                  <a:ext uri="{FF2B5EF4-FFF2-40B4-BE49-F238E27FC236}">
                    <a16:creationId xmlns:a16="http://schemas.microsoft.com/office/drawing/2014/main" id="{1C8F63F5-22E8-4666-AFCD-5CB26B685FEA}"/>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712;p69">
                <a:extLst>
                  <a:ext uri="{FF2B5EF4-FFF2-40B4-BE49-F238E27FC236}">
                    <a16:creationId xmlns:a16="http://schemas.microsoft.com/office/drawing/2014/main" id="{A151B0BB-7553-4C38-A2F0-035C7E16FA5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7" name="Google Shape;662;p43">
            <a:extLst>
              <a:ext uri="{FF2B5EF4-FFF2-40B4-BE49-F238E27FC236}">
                <a16:creationId xmlns:a16="http://schemas.microsoft.com/office/drawing/2014/main" id="{08F14793-B679-4CD6-A697-3733C3DC2FD2}"/>
              </a:ext>
            </a:extLst>
          </p:cNvPr>
          <p:cNvSpPr/>
          <p:nvPr/>
        </p:nvSpPr>
        <p:spPr>
          <a:xfrm>
            <a:off x="2451366" y="2327353"/>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2" name="Google Shape;8607;p69">
            <a:extLst>
              <a:ext uri="{FF2B5EF4-FFF2-40B4-BE49-F238E27FC236}">
                <a16:creationId xmlns:a16="http://schemas.microsoft.com/office/drawing/2014/main" id="{5B1F50A6-F80B-4D43-954C-F073BD36AD9E}"/>
              </a:ext>
            </a:extLst>
          </p:cNvPr>
          <p:cNvGrpSpPr/>
          <p:nvPr/>
        </p:nvGrpSpPr>
        <p:grpSpPr>
          <a:xfrm>
            <a:off x="2581857" y="2598984"/>
            <a:ext cx="550930" cy="427787"/>
            <a:chOff x="2617693" y="3817325"/>
            <a:chExt cx="420475" cy="326491"/>
          </a:xfrm>
        </p:grpSpPr>
        <p:sp>
          <p:nvSpPr>
            <p:cNvPr id="333" name="Google Shape;8608;p69">
              <a:extLst>
                <a:ext uri="{FF2B5EF4-FFF2-40B4-BE49-F238E27FC236}">
                  <a16:creationId xmlns:a16="http://schemas.microsoft.com/office/drawing/2014/main" id="{54F2566E-2A2B-4984-8CAD-D59AF087344B}"/>
                </a:ext>
              </a:extLst>
            </p:cNvPr>
            <p:cNvSpPr/>
            <p:nvPr/>
          </p:nvSpPr>
          <p:spPr>
            <a:xfrm>
              <a:off x="2688542" y="3845712"/>
              <a:ext cx="337047" cy="217170"/>
            </a:xfrm>
            <a:custGeom>
              <a:avLst/>
              <a:gdLst/>
              <a:ahLst/>
              <a:cxnLst/>
              <a:rect l="l" t="t" r="r" b="b"/>
              <a:pathLst>
                <a:path w="12835" h="8270" extrusionOk="0">
                  <a:moveTo>
                    <a:pt x="12835" y="1"/>
                  </a:moveTo>
                  <a:lnTo>
                    <a:pt x="1" y="10"/>
                  </a:lnTo>
                  <a:lnTo>
                    <a:pt x="1" y="5284"/>
                  </a:lnTo>
                  <a:lnTo>
                    <a:pt x="900" y="5284"/>
                  </a:lnTo>
                  <a:lnTo>
                    <a:pt x="900" y="5867"/>
                  </a:lnTo>
                  <a:lnTo>
                    <a:pt x="1140" y="5944"/>
                  </a:lnTo>
                  <a:cubicBezTo>
                    <a:pt x="1274" y="5982"/>
                    <a:pt x="1417" y="6040"/>
                    <a:pt x="1542" y="6116"/>
                  </a:cubicBezTo>
                  <a:lnTo>
                    <a:pt x="1771" y="6231"/>
                  </a:lnTo>
                  <a:lnTo>
                    <a:pt x="2183" y="5819"/>
                  </a:lnTo>
                  <a:lnTo>
                    <a:pt x="2843" y="6480"/>
                  </a:lnTo>
                  <a:lnTo>
                    <a:pt x="2432" y="6891"/>
                  </a:lnTo>
                  <a:lnTo>
                    <a:pt x="2547" y="7121"/>
                  </a:lnTo>
                  <a:cubicBezTo>
                    <a:pt x="2623" y="7245"/>
                    <a:pt x="2681" y="7379"/>
                    <a:pt x="2719" y="7523"/>
                  </a:cubicBezTo>
                  <a:lnTo>
                    <a:pt x="2795" y="7762"/>
                  </a:lnTo>
                  <a:lnTo>
                    <a:pt x="3379" y="7762"/>
                  </a:lnTo>
                  <a:lnTo>
                    <a:pt x="3379" y="8269"/>
                  </a:lnTo>
                  <a:lnTo>
                    <a:pt x="12835" y="8269"/>
                  </a:lnTo>
                  <a:lnTo>
                    <a:pt x="12835" y="1"/>
                  </a:lnTo>
                  <a:close/>
                </a:path>
              </a:pathLst>
            </a:custGeom>
            <a:solidFill>
              <a:srgbClr val="DEE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8609;p69">
              <a:extLst>
                <a:ext uri="{FF2B5EF4-FFF2-40B4-BE49-F238E27FC236}">
                  <a16:creationId xmlns:a16="http://schemas.microsoft.com/office/drawing/2014/main" id="{3DB5544B-40D2-425C-B3B5-E9F3611E033C}"/>
                </a:ext>
              </a:extLst>
            </p:cNvPr>
            <p:cNvSpPr/>
            <p:nvPr/>
          </p:nvSpPr>
          <p:spPr>
            <a:xfrm>
              <a:off x="2734786" y="4063119"/>
              <a:ext cx="57089" cy="27153"/>
            </a:xfrm>
            <a:custGeom>
              <a:avLst/>
              <a:gdLst/>
              <a:ahLst/>
              <a:cxnLst/>
              <a:rect l="l" t="t" r="r" b="b"/>
              <a:pathLst>
                <a:path w="2174" h="1034" extrusionOk="0">
                  <a:moveTo>
                    <a:pt x="1235" y="0"/>
                  </a:moveTo>
                  <a:lnTo>
                    <a:pt x="1235" y="38"/>
                  </a:lnTo>
                  <a:lnTo>
                    <a:pt x="479" y="38"/>
                  </a:lnTo>
                  <a:lnTo>
                    <a:pt x="479" y="48"/>
                  </a:lnTo>
                  <a:cubicBezTo>
                    <a:pt x="460" y="431"/>
                    <a:pt x="288" y="775"/>
                    <a:pt x="1" y="1034"/>
                  </a:cubicBezTo>
                  <a:lnTo>
                    <a:pt x="1379" y="1034"/>
                  </a:lnTo>
                  <a:cubicBezTo>
                    <a:pt x="1446" y="890"/>
                    <a:pt x="1494" y="747"/>
                    <a:pt x="1532" y="593"/>
                  </a:cubicBezTo>
                  <a:lnTo>
                    <a:pt x="2173" y="593"/>
                  </a:lnTo>
                  <a:lnTo>
                    <a:pt x="2173" y="0"/>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8610;p69">
              <a:extLst>
                <a:ext uri="{FF2B5EF4-FFF2-40B4-BE49-F238E27FC236}">
                  <a16:creationId xmlns:a16="http://schemas.microsoft.com/office/drawing/2014/main" id="{760A1BA4-2812-4281-9D88-41EF77CBC15D}"/>
                </a:ext>
              </a:extLst>
            </p:cNvPr>
            <p:cNvSpPr/>
            <p:nvPr/>
          </p:nvSpPr>
          <p:spPr>
            <a:xfrm>
              <a:off x="2747864" y="3991981"/>
              <a:ext cx="44012" cy="70902"/>
            </a:xfrm>
            <a:custGeom>
              <a:avLst/>
              <a:gdLst/>
              <a:ahLst/>
              <a:cxnLst/>
              <a:rect l="l" t="t" r="r" b="b"/>
              <a:pathLst>
                <a:path w="1676" h="2700" extrusionOk="0">
                  <a:moveTo>
                    <a:pt x="307" y="1"/>
                  </a:moveTo>
                  <a:lnTo>
                    <a:pt x="0" y="307"/>
                  </a:lnTo>
                  <a:lnTo>
                    <a:pt x="594" y="910"/>
                  </a:lnTo>
                  <a:lnTo>
                    <a:pt x="182" y="1321"/>
                  </a:lnTo>
                  <a:lnTo>
                    <a:pt x="297" y="1551"/>
                  </a:lnTo>
                  <a:cubicBezTo>
                    <a:pt x="364" y="1675"/>
                    <a:pt x="422" y="1819"/>
                    <a:pt x="469" y="1963"/>
                  </a:cubicBezTo>
                  <a:lnTo>
                    <a:pt x="546" y="2202"/>
                  </a:lnTo>
                  <a:lnTo>
                    <a:pt x="1130" y="2202"/>
                  </a:lnTo>
                  <a:lnTo>
                    <a:pt x="1130" y="2699"/>
                  </a:lnTo>
                  <a:lnTo>
                    <a:pt x="1675" y="2699"/>
                  </a:lnTo>
                  <a:lnTo>
                    <a:pt x="1675" y="2030"/>
                  </a:lnTo>
                  <a:lnTo>
                    <a:pt x="1034" y="2030"/>
                  </a:lnTo>
                  <a:cubicBezTo>
                    <a:pt x="977" y="1790"/>
                    <a:pt x="881" y="1561"/>
                    <a:pt x="757" y="1360"/>
                  </a:cubicBezTo>
                  <a:lnTo>
                    <a:pt x="1206" y="910"/>
                  </a:lnTo>
                  <a:lnTo>
                    <a:pt x="307" y="1"/>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8611;p69">
              <a:extLst>
                <a:ext uri="{FF2B5EF4-FFF2-40B4-BE49-F238E27FC236}">
                  <a16:creationId xmlns:a16="http://schemas.microsoft.com/office/drawing/2014/main" id="{FD2FB56E-CA14-4C56-BB97-6E7B29D4AB06}"/>
                </a:ext>
              </a:extLst>
            </p:cNvPr>
            <p:cNvSpPr/>
            <p:nvPr/>
          </p:nvSpPr>
          <p:spPr>
            <a:xfrm>
              <a:off x="2692823" y="3979927"/>
              <a:ext cx="49027" cy="29411"/>
            </a:xfrm>
            <a:custGeom>
              <a:avLst/>
              <a:gdLst/>
              <a:ahLst/>
              <a:cxnLst/>
              <a:rect l="l" t="t" r="r" b="b"/>
              <a:pathLst>
                <a:path w="1867" h="1120" extrusionOk="0">
                  <a:moveTo>
                    <a:pt x="1" y="0"/>
                  </a:moveTo>
                  <a:lnTo>
                    <a:pt x="1" y="163"/>
                  </a:lnTo>
                  <a:lnTo>
                    <a:pt x="737" y="163"/>
                  </a:lnTo>
                  <a:lnTo>
                    <a:pt x="737" y="756"/>
                  </a:lnTo>
                  <a:lnTo>
                    <a:pt x="977" y="833"/>
                  </a:lnTo>
                  <a:cubicBezTo>
                    <a:pt x="1111" y="871"/>
                    <a:pt x="1254" y="929"/>
                    <a:pt x="1379" y="996"/>
                  </a:cubicBezTo>
                  <a:lnTo>
                    <a:pt x="1608" y="1120"/>
                  </a:lnTo>
                  <a:lnTo>
                    <a:pt x="1867" y="862"/>
                  </a:lnTo>
                  <a:cubicBezTo>
                    <a:pt x="1675" y="766"/>
                    <a:pt x="1484" y="689"/>
                    <a:pt x="1283" y="632"/>
                  </a:cubicBezTo>
                  <a:lnTo>
                    <a:pt x="1283"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8612;p69">
              <a:extLst>
                <a:ext uri="{FF2B5EF4-FFF2-40B4-BE49-F238E27FC236}">
                  <a16:creationId xmlns:a16="http://schemas.microsoft.com/office/drawing/2014/main" id="{3546A484-A1F7-4AF6-8B04-1CA4AB905186}"/>
                </a:ext>
              </a:extLst>
            </p:cNvPr>
            <p:cNvSpPr/>
            <p:nvPr/>
          </p:nvSpPr>
          <p:spPr>
            <a:xfrm>
              <a:off x="2688542" y="3845975"/>
              <a:ext cx="11344" cy="133979"/>
            </a:xfrm>
            <a:custGeom>
              <a:avLst/>
              <a:gdLst/>
              <a:ahLst/>
              <a:cxnLst/>
              <a:rect l="l" t="t" r="r" b="b"/>
              <a:pathLst>
                <a:path w="432" h="5102" extrusionOk="0">
                  <a:moveTo>
                    <a:pt x="1" y="0"/>
                  </a:moveTo>
                  <a:lnTo>
                    <a:pt x="1" y="5101"/>
                  </a:lnTo>
                  <a:lnTo>
                    <a:pt x="432" y="5101"/>
                  </a:lnTo>
                  <a:lnTo>
                    <a:pt x="432"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8613;p69">
              <a:extLst>
                <a:ext uri="{FF2B5EF4-FFF2-40B4-BE49-F238E27FC236}">
                  <a16:creationId xmlns:a16="http://schemas.microsoft.com/office/drawing/2014/main" id="{BEC4C6B3-5FF1-4556-8D81-10AF24EA3B7F}"/>
                </a:ext>
              </a:extLst>
            </p:cNvPr>
            <p:cNvSpPr/>
            <p:nvPr/>
          </p:nvSpPr>
          <p:spPr>
            <a:xfrm>
              <a:off x="2688542" y="3844977"/>
              <a:ext cx="337047" cy="11082"/>
            </a:xfrm>
            <a:custGeom>
              <a:avLst/>
              <a:gdLst/>
              <a:ahLst/>
              <a:cxnLst/>
              <a:rect l="l" t="t" r="r" b="b"/>
              <a:pathLst>
                <a:path w="12835" h="422" extrusionOk="0">
                  <a:moveTo>
                    <a:pt x="1" y="0"/>
                  </a:moveTo>
                  <a:lnTo>
                    <a:pt x="1" y="421"/>
                  </a:lnTo>
                  <a:lnTo>
                    <a:pt x="12835" y="421"/>
                  </a:lnTo>
                  <a:lnTo>
                    <a:pt x="12835"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8614;p69">
              <a:extLst>
                <a:ext uri="{FF2B5EF4-FFF2-40B4-BE49-F238E27FC236}">
                  <a16:creationId xmlns:a16="http://schemas.microsoft.com/office/drawing/2014/main" id="{21667048-EA6E-4DCF-A99C-BD1D04014A88}"/>
                </a:ext>
              </a:extLst>
            </p:cNvPr>
            <p:cNvSpPr/>
            <p:nvPr/>
          </p:nvSpPr>
          <p:spPr>
            <a:xfrm>
              <a:off x="2723232" y="4061596"/>
              <a:ext cx="314936" cy="29936"/>
            </a:xfrm>
            <a:custGeom>
              <a:avLst/>
              <a:gdLst/>
              <a:ahLst/>
              <a:cxnLst/>
              <a:rect l="l" t="t" r="r" b="b"/>
              <a:pathLst>
                <a:path w="11993" h="1140" extrusionOk="0">
                  <a:moveTo>
                    <a:pt x="1675" y="1"/>
                  </a:moveTo>
                  <a:cubicBezTo>
                    <a:pt x="1647" y="1"/>
                    <a:pt x="1628" y="20"/>
                    <a:pt x="1628" y="39"/>
                  </a:cubicBezTo>
                  <a:lnTo>
                    <a:pt x="546" y="39"/>
                  </a:lnTo>
                  <a:cubicBezTo>
                    <a:pt x="517" y="39"/>
                    <a:pt x="498" y="68"/>
                    <a:pt x="498" y="96"/>
                  </a:cubicBezTo>
                  <a:lnTo>
                    <a:pt x="498" y="163"/>
                  </a:lnTo>
                  <a:lnTo>
                    <a:pt x="498" y="202"/>
                  </a:lnTo>
                  <a:lnTo>
                    <a:pt x="498" y="221"/>
                  </a:lnTo>
                  <a:lnTo>
                    <a:pt x="498" y="240"/>
                  </a:lnTo>
                  <a:cubicBezTo>
                    <a:pt x="460" y="565"/>
                    <a:pt x="297" y="852"/>
                    <a:pt x="39" y="1044"/>
                  </a:cubicBezTo>
                  <a:cubicBezTo>
                    <a:pt x="1" y="1072"/>
                    <a:pt x="20" y="1139"/>
                    <a:pt x="68" y="1139"/>
                  </a:cubicBezTo>
                  <a:lnTo>
                    <a:pt x="11935" y="1139"/>
                  </a:lnTo>
                  <a:cubicBezTo>
                    <a:pt x="11963" y="1139"/>
                    <a:pt x="11992" y="1111"/>
                    <a:pt x="11992" y="1082"/>
                  </a:cubicBezTo>
                  <a:lnTo>
                    <a:pt x="11992" y="48"/>
                  </a:lnTo>
                  <a:cubicBezTo>
                    <a:pt x="11983" y="20"/>
                    <a:pt x="11963" y="1"/>
                    <a:pt x="11935" y="1"/>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8615;p69">
              <a:extLst>
                <a:ext uri="{FF2B5EF4-FFF2-40B4-BE49-F238E27FC236}">
                  <a16:creationId xmlns:a16="http://schemas.microsoft.com/office/drawing/2014/main" id="{87AA91EE-9368-4E61-94D4-536FC29CE08E}"/>
                </a:ext>
              </a:extLst>
            </p:cNvPr>
            <p:cNvSpPr/>
            <p:nvPr/>
          </p:nvSpPr>
          <p:spPr>
            <a:xfrm>
              <a:off x="2676226" y="3817325"/>
              <a:ext cx="361679" cy="29936"/>
            </a:xfrm>
            <a:custGeom>
              <a:avLst/>
              <a:gdLst/>
              <a:ahLst/>
              <a:cxnLst/>
              <a:rect l="l" t="t" r="r" b="b"/>
              <a:pathLst>
                <a:path w="13773" h="1140" extrusionOk="0">
                  <a:moveTo>
                    <a:pt x="49" y="0"/>
                  </a:moveTo>
                  <a:cubicBezTo>
                    <a:pt x="20" y="0"/>
                    <a:pt x="1" y="19"/>
                    <a:pt x="1" y="48"/>
                  </a:cubicBezTo>
                  <a:lnTo>
                    <a:pt x="1" y="1082"/>
                  </a:lnTo>
                  <a:cubicBezTo>
                    <a:pt x="1" y="1110"/>
                    <a:pt x="20" y="1139"/>
                    <a:pt x="49" y="1139"/>
                  </a:cubicBezTo>
                  <a:lnTo>
                    <a:pt x="13725" y="1139"/>
                  </a:lnTo>
                  <a:cubicBezTo>
                    <a:pt x="13753" y="1139"/>
                    <a:pt x="13773" y="1110"/>
                    <a:pt x="13773" y="1082"/>
                  </a:cubicBezTo>
                  <a:lnTo>
                    <a:pt x="13773" y="48"/>
                  </a:lnTo>
                  <a:cubicBezTo>
                    <a:pt x="13773" y="19"/>
                    <a:pt x="13753" y="0"/>
                    <a:pt x="13725" y="0"/>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8616;p69">
              <a:extLst>
                <a:ext uri="{FF2B5EF4-FFF2-40B4-BE49-F238E27FC236}">
                  <a16:creationId xmlns:a16="http://schemas.microsoft.com/office/drawing/2014/main" id="{EF95C67F-6D7D-4857-A2D8-3DE238120657}"/>
                </a:ext>
              </a:extLst>
            </p:cNvPr>
            <p:cNvSpPr/>
            <p:nvPr/>
          </p:nvSpPr>
          <p:spPr>
            <a:xfrm>
              <a:off x="2812463" y="3959051"/>
              <a:ext cx="28413" cy="66123"/>
            </a:xfrm>
            <a:custGeom>
              <a:avLst/>
              <a:gdLst/>
              <a:ahLst/>
              <a:cxnLst/>
              <a:rect l="l" t="t" r="r" b="b"/>
              <a:pathLst>
                <a:path w="1082" h="2518" extrusionOk="0">
                  <a:moveTo>
                    <a:pt x="0" y="1"/>
                  </a:moveTo>
                  <a:lnTo>
                    <a:pt x="0" y="2518"/>
                  </a:lnTo>
                  <a:lnTo>
                    <a:pt x="1081" y="2518"/>
                  </a:lnTo>
                  <a:lnTo>
                    <a:pt x="1081" y="1"/>
                  </a:lnTo>
                  <a:close/>
                </a:path>
              </a:pathLst>
            </a:custGeom>
            <a:solidFill>
              <a:srgbClr val="7F9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8617;p69">
              <a:extLst>
                <a:ext uri="{FF2B5EF4-FFF2-40B4-BE49-F238E27FC236}">
                  <a16:creationId xmlns:a16="http://schemas.microsoft.com/office/drawing/2014/main" id="{05965E51-6E5E-4B4B-B8BF-1C70E29BC89C}"/>
                </a:ext>
              </a:extLst>
            </p:cNvPr>
            <p:cNvSpPr/>
            <p:nvPr/>
          </p:nvSpPr>
          <p:spPr>
            <a:xfrm>
              <a:off x="2860966" y="3930664"/>
              <a:ext cx="28413" cy="94510"/>
            </a:xfrm>
            <a:custGeom>
              <a:avLst/>
              <a:gdLst/>
              <a:ahLst/>
              <a:cxnLst/>
              <a:rect l="l" t="t" r="r" b="b"/>
              <a:pathLst>
                <a:path w="1082" h="3599" extrusionOk="0">
                  <a:moveTo>
                    <a:pt x="0" y="0"/>
                  </a:moveTo>
                  <a:lnTo>
                    <a:pt x="0" y="3599"/>
                  </a:lnTo>
                  <a:lnTo>
                    <a:pt x="1082" y="3599"/>
                  </a:lnTo>
                  <a:lnTo>
                    <a:pt x="1082" y="0"/>
                  </a:ln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8618;p69">
              <a:extLst>
                <a:ext uri="{FF2B5EF4-FFF2-40B4-BE49-F238E27FC236}">
                  <a16:creationId xmlns:a16="http://schemas.microsoft.com/office/drawing/2014/main" id="{4D571E5D-8AA1-4B9E-8B1D-778678B64725}"/>
                </a:ext>
              </a:extLst>
            </p:cNvPr>
            <p:cNvSpPr/>
            <p:nvPr/>
          </p:nvSpPr>
          <p:spPr>
            <a:xfrm>
              <a:off x="2908207" y="3947759"/>
              <a:ext cx="28413" cy="77414"/>
            </a:xfrm>
            <a:custGeom>
              <a:avLst/>
              <a:gdLst/>
              <a:ahLst/>
              <a:cxnLst/>
              <a:rect l="l" t="t" r="r" b="b"/>
              <a:pathLst>
                <a:path w="1082" h="2948" extrusionOk="0">
                  <a:moveTo>
                    <a:pt x="0" y="0"/>
                  </a:moveTo>
                  <a:lnTo>
                    <a:pt x="0" y="2948"/>
                  </a:lnTo>
                  <a:lnTo>
                    <a:pt x="1082" y="2948"/>
                  </a:lnTo>
                  <a:lnTo>
                    <a:pt x="1082" y="0"/>
                  </a:lnTo>
                  <a:close/>
                </a:path>
              </a:pathLst>
            </a:custGeom>
            <a:solidFill>
              <a:srgbClr val="99A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8619;p69">
              <a:extLst>
                <a:ext uri="{FF2B5EF4-FFF2-40B4-BE49-F238E27FC236}">
                  <a16:creationId xmlns:a16="http://schemas.microsoft.com/office/drawing/2014/main" id="{5E71F5B3-5512-4BE9-9D61-7D629614BE59}"/>
                </a:ext>
              </a:extLst>
            </p:cNvPr>
            <p:cNvSpPr/>
            <p:nvPr/>
          </p:nvSpPr>
          <p:spPr>
            <a:xfrm>
              <a:off x="2716693" y="3882161"/>
              <a:ext cx="54069" cy="13603"/>
            </a:xfrm>
            <a:custGeom>
              <a:avLst/>
              <a:gdLst/>
              <a:ahLst/>
              <a:cxnLst/>
              <a:rect l="l" t="t" r="r" b="b"/>
              <a:pathLst>
                <a:path w="2059" h="518" extrusionOk="0">
                  <a:moveTo>
                    <a:pt x="345" y="0"/>
                  </a:moveTo>
                  <a:cubicBezTo>
                    <a:pt x="1" y="0"/>
                    <a:pt x="1" y="517"/>
                    <a:pt x="345" y="517"/>
                  </a:cubicBezTo>
                  <a:lnTo>
                    <a:pt x="1714" y="517"/>
                  </a:lnTo>
                  <a:cubicBezTo>
                    <a:pt x="2058" y="517"/>
                    <a:pt x="2058" y="0"/>
                    <a:pt x="17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8620;p69">
              <a:extLst>
                <a:ext uri="{FF2B5EF4-FFF2-40B4-BE49-F238E27FC236}">
                  <a16:creationId xmlns:a16="http://schemas.microsoft.com/office/drawing/2014/main" id="{71FF6DC5-0549-40C9-B67B-B162514432C5}"/>
                </a:ext>
              </a:extLst>
            </p:cNvPr>
            <p:cNvSpPr/>
            <p:nvPr/>
          </p:nvSpPr>
          <p:spPr>
            <a:xfrm>
              <a:off x="2716693" y="3904771"/>
              <a:ext cx="73659" cy="13340"/>
            </a:xfrm>
            <a:custGeom>
              <a:avLst/>
              <a:gdLst/>
              <a:ahLst/>
              <a:cxnLst/>
              <a:rect l="l" t="t" r="r" b="b"/>
              <a:pathLst>
                <a:path w="2805" h="508" extrusionOk="0">
                  <a:moveTo>
                    <a:pt x="345" y="1"/>
                  </a:moveTo>
                  <a:cubicBezTo>
                    <a:pt x="1" y="1"/>
                    <a:pt x="1" y="508"/>
                    <a:pt x="345" y="508"/>
                  </a:cubicBezTo>
                  <a:lnTo>
                    <a:pt x="2470" y="508"/>
                  </a:lnTo>
                  <a:cubicBezTo>
                    <a:pt x="2805" y="50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8621;p69">
              <a:extLst>
                <a:ext uri="{FF2B5EF4-FFF2-40B4-BE49-F238E27FC236}">
                  <a16:creationId xmlns:a16="http://schemas.microsoft.com/office/drawing/2014/main" id="{8CEF4C68-8C48-4545-A896-CF038EF51402}"/>
                </a:ext>
              </a:extLst>
            </p:cNvPr>
            <p:cNvSpPr/>
            <p:nvPr/>
          </p:nvSpPr>
          <p:spPr>
            <a:xfrm>
              <a:off x="2716693" y="3927145"/>
              <a:ext cx="73659" cy="13603"/>
            </a:xfrm>
            <a:custGeom>
              <a:avLst/>
              <a:gdLst/>
              <a:ahLst/>
              <a:cxnLst/>
              <a:rect l="l" t="t" r="r" b="b"/>
              <a:pathLst>
                <a:path w="2805" h="518" extrusionOk="0">
                  <a:moveTo>
                    <a:pt x="345" y="1"/>
                  </a:moveTo>
                  <a:cubicBezTo>
                    <a:pt x="1" y="1"/>
                    <a:pt x="1" y="517"/>
                    <a:pt x="345" y="517"/>
                  </a:cubicBezTo>
                  <a:lnTo>
                    <a:pt x="2470" y="517"/>
                  </a:lnTo>
                  <a:cubicBezTo>
                    <a:pt x="2805" y="517"/>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8622;p69">
              <a:extLst>
                <a:ext uri="{FF2B5EF4-FFF2-40B4-BE49-F238E27FC236}">
                  <a16:creationId xmlns:a16="http://schemas.microsoft.com/office/drawing/2014/main" id="{01AB0369-409F-425B-877A-E7AB07A3FF2F}"/>
                </a:ext>
              </a:extLst>
            </p:cNvPr>
            <p:cNvSpPr/>
            <p:nvPr/>
          </p:nvSpPr>
          <p:spPr>
            <a:xfrm>
              <a:off x="2716693" y="3949755"/>
              <a:ext cx="73659" cy="13603"/>
            </a:xfrm>
            <a:custGeom>
              <a:avLst/>
              <a:gdLst/>
              <a:ahLst/>
              <a:cxnLst/>
              <a:rect l="l" t="t" r="r" b="b"/>
              <a:pathLst>
                <a:path w="2805" h="518" extrusionOk="0">
                  <a:moveTo>
                    <a:pt x="345" y="1"/>
                  </a:moveTo>
                  <a:cubicBezTo>
                    <a:pt x="1" y="1"/>
                    <a:pt x="1" y="518"/>
                    <a:pt x="345" y="518"/>
                  </a:cubicBezTo>
                  <a:lnTo>
                    <a:pt x="2470" y="518"/>
                  </a:lnTo>
                  <a:cubicBezTo>
                    <a:pt x="2805" y="51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8623;p69">
              <a:extLst>
                <a:ext uri="{FF2B5EF4-FFF2-40B4-BE49-F238E27FC236}">
                  <a16:creationId xmlns:a16="http://schemas.microsoft.com/office/drawing/2014/main" id="{6D169F2D-858E-41FC-A14C-1AD37DA2C129}"/>
                </a:ext>
              </a:extLst>
            </p:cNvPr>
            <p:cNvSpPr/>
            <p:nvPr/>
          </p:nvSpPr>
          <p:spPr>
            <a:xfrm>
              <a:off x="2617693" y="3979428"/>
              <a:ext cx="164125" cy="164388"/>
            </a:xfrm>
            <a:custGeom>
              <a:avLst/>
              <a:gdLst/>
              <a:ahLst/>
              <a:cxnLst/>
              <a:rect l="l" t="t" r="r" b="b"/>
              <a:pathLst>
                <a:path w="6250" h="6260" extrusionOk="0">
                  <a:moveTo>
                    <a:pt x="3302" y="1866"/>
                  </a:moveTo>
                  <a:lnTo>
                    <a:pt x="3331" y="1876"/>
                  </a:lnTo>
                  <a:lnTo>
                    <a:pt x="3359" y="1876"/>
                  </a:lnTo>
                  <a:lnTo>
                    <a:pt x="3388" y="1885"/>
                  </a:lnTo>
                  <a:lnTo>
                    <a:pt x="3417" y="1895"/>
                  </a:lnTo>
                  <a:lnTo>
                    <a:pt x="3445" y="1905"/>
                  </a:lnTo>
                  <a:lnTo>
                    <a:pt x="3474" y="1905"/>
                  </a:lnTo>
                  <a:lnTo>
                    <a:pt x="3503" y="1924"/>
                  </a:lnTo>
                  <a:lnTo>
                    <a:pt x="3532" y="1933"/>
                  </a:lnTo>
                  <a:lnTo>
                    <a:pt x="3560" y="1943"/>
                  </a:lnTo>
                  <a:lnTo>
                    <a:pt x="3589" y="1952"/>
                  </a:lnTo>
                  <a:lnTo>
                    <a:pt x="3618" y="1972"/>
                  </a:lnTo>
                  <a:lnTo>
                    <a:pt x="3646" y="1981"/>
                  </a:lnTo>
                  <a:lnTo>
                    <a:pt x="3675" y="1991"/>
                  </a:lnTo>
                  <a:lnTo>
                    <a:pt x="3704" y="2010"/>
                  </a:lnTo>
                  <a:lnTo>
                    <a:pt x="3732" y="2019"/>
                  </a:lnTo>
                  <a:lnTo>
                    <a:pt x="3752" y="2039"/>
                  </a:lnTo>
                  <a:lnTo>
                    <a:pt x="3780" y="2058"/>
                  </a:lnTo>
                  <a:lnTo>
                    <a:pt x="3799" y="2067"/>
                  </a:lnTo>
                  <a:lnTo>
                    <a:pt x="3819" y="2086"/>
                  </a:lnTo>
                  <a:lnTo>
                    <a:pt x="3828" y="2086"/>
                  </a:lnTo>
                  <a:lnTo>
                    <a:pt x="3847" y="2096"/>
                  </a:lnTo>
                  <a:lnTo>
                    <a:pt x="3866" y="2115"/>
                  </a:lnTo>
                  <a:lnTo>
                    <a:pt x="3876" y="2115"/>
                  </a:lnTo>
                  <a:lnTo>
                    <a:pt x="3895" y="2125"/>
                  </a:lnTo>
                  <a:lnTo>
                    <a:pt x="3924" y="2153"/>
                  </a:lnTo>
                  <a:lnTo>
                    <a:pt x="3953" y="2182"/>
                  </a:lnTo>
                  <a:lnTo>
                    <a:pt x="3981" y="2211"/>
                  </a:lnTo>
                  <a:lnTo>
                    <a:pt x="3991" y="2220"/>
                  </a:lnTo>
                  <a:lnTo>
                    <a:pt x="4000" y="2230"/>
                  </a:lnTo>
                  <a:lnTo>
                    <a:pt x="4020" y="2249"/>
                  </a:lnTo>
                  <a:lnTo>
                    <a:pt x="4039" y="2268"/>
                  </a:lnTo>
                  <a:lnTo>
                    <a:pt x="4039" y="2278"/>
                  </a:lnTo>
                  <a:lnTo>
                    <a:pt x="4058" y="2297"/>
                  </a:lnTo>
                  <a:lnTo>
                    <a:pt x="4077" y="2316"/>
                  </a:lnTo>
                  <a:lnTo>
                    <a:pt x="4077" y="2326"/>
                  </a:lnTo>
                  <a:lnTo>
                    <a:pt x="4096" y="2345"/>
                  </a:lnTo>
                  <a:lnTo>
                    <a:pt x="4115" y="2364"/>
                  </a:lnTo>
                  <a:lnTo>
                    <a:pt x="4134" y="2393"/>
                  </a:lnTo>
                  <a:lnTo>
                    <a:pt x="4144" y="2421"/>
                  </a:lnTo>
                  <a:lnTo>
                    <a:pt x="4163" y="2441"/>
                  </a:lnTo>
                  <a:lnTo>
                    <a:pt x="4182" y="2469"/>
                  </a:lnTo>
                  <a:lnTo>
                    <a:pt x="4201" y="2498"/>
                  </a:lnTo>
                  <a:lnTo>
                    <a:pt x="4211" y="2527"/>
                  </a:lnTo>
                  <a:lnTo>
                    <a:pt x="4230" y="2555"/>
                  </a:lnTo>
                  <a:lnTo>
                    <a:pt x="4240" y="2575"/>
                  </a:lnTo>
                  <a:lnTo>
                    <a:pt x="4249" y="2603"/>
                  </a:lnTo>
                  <a:lnTo>
                    <a:pt x="4268" y="2632"/>
                  </a:lnTo>
                  <a:lnTo>
                    <a:pt x="4278" y="2661"/>
                  </a:lnTo>
                  <a:lnTo>
                    <a:pt x="4288" y="2689"/>
                  </a:lnTo>
                  <a:lnTo>
                    <a:pt x="4297" y="2728"/>
                  </a:lnTo>
                  <a:lnTo>
                    <a:pt x="4307" y="2747"/>
                  </a:lnTo>
                  <a:lnTo>
                    <a:pt x="4316" y="2775"/>
                  </a:lnTo>
                  <a:lnTo>
                    <a:pt x="4316" y="2785"/>
                  </a:lnTo>
                  <a:lnTo>
                    <a:pt x="4316" y="2814"/>
                  </a:lnTo>
                  <a:lnTo>
                    <a:pt x="4326" y="2842"/>
                  </a:lnTo>
                  <a:lnTo>
                    <a:pt x="4326" y="2852"/>
                  </a:lnTo>
                  <a:lnTo>
                    <a:pt x="4326" y="2871"/>
                  </a:lnTo>
                  <a:cubicBezTo>
                    <a:pt x="4326" y="2881"/>
                    <a:pt x="4326" y="2890"/>
                    <a:pt x="4326" y="2900"/>
                  </a:cubicBezTo>
                  <a:lnTo>
                    <a:pt x="4326" y="2909"/>
                  </a:lnTo>
                  <a:lnTo>
                    <a:pt x="4326" y="2929"/>
                  </a:lnTo>
                  <a:cubicBezTo>
                    <a:pt x="4326" y="2948"/>
                    <a:pt x="4326" y="2967"/>
                    <a:pt x="4335" y="2986"/>
                  </a:cubicBezTo>
                  <a:lnTo>
                    <a:pt x="4335" y="2996"/>
                  </a:lnTo>
                  <a:lnTo>
                    <a:pt x="4335" y="3024"/>
                  </a:lnTo>
                  <a:lnTo>
                    <a:pt x="4335" y="3034"/>
                  </a:lnTo>
                  <a:cubicBezTo>
                    <a:pt x="4422" y="3072"/>
                    <a:pt x="4431" y="3101"/>
                    <a:pt x="4431" y="3130"/>
                  </a:cubicBezTo>
                  <a:lnTo>
                    <a:pt x="4422" y="3130"/>
                  </a:lnTo>
                  <a:lnTo>
                    <a:pt x="4422" y="3206"/>
                  </a:lnTo>
                  <a:lnTo>
                    <a:pt x="4422" y="3225"/>
                  </a:lnTo>
                  <a:lnTo>
                    <a:pt x="4422" y="3283"/>
                  </a:lnTo>
                  <a:lnTo>
                    <a:pt x="4422" y="3302"/>
                  </a:lnTo>
                  <a:cubicBezTo>
                    <a:pt x="4422" y="3321"/>
                    <a:pt x="4422" y="3350"/>
                    <a:pt x="4412" y="3369"/>
                  </a:cubicBezTo>
                  <a:lnTo>
                    <a:pt x="4412" y="3378"/>
                  </a:lnTo>
                  <a:cubicBezTo>
                    <a:pt x="4412" y="3407"/>
                    <a:pt x="4402" y="3426"/>
                    <a:pt x="4402" y="3455"/>
                  </a:cubicBezTo>
                  <a:lnTo>
                    <a:pt x="4402" y="3465"/>
                  </a:lnTo>
                  <a:cubicBezTo>
                    <a:pt x="4402" y="3484"/>
                    <a:pt x="4383" y="3503"/>
                    <a:pt x="4383" y="3532"/>
                  </a:cubicBezTo>
                  <a:lnTo>
                    <a:pt x="4374" y="3551"/>
                  </a:lnTo>
                  <a:cubicBezTo>
                    <a:pt x="4364" y="3570"/>
                    <a:pt x="4364" y="3589"/>
                    <a:pt x="4355" y="3608"/>
                  </a:cubicBezTo>
                  <a:lnTo>
                    <a:pt x="4355" y="3618"/>
                  </a:lnTo>
                  <a:cubicBezTo>
                    <a:pt x="4335" y="3666"/>
                    <a:pt x="4307" y="3713"/>
                    <a:pt x="4288" y="3761"/>
                  </a:cubicBezTo>
                  <a:lnTo>
                    <a:pt x="4288" y="3771"/>
                  </a:lnTo>
                  <a:lnTo>
                    <a:pt x="4249" y="3828"/>
                  </a:lnTo>
                  <a:lnTo>
                    <a:pt x="4240" y="3838"/>
                  </a:lnTo>
                  <a:cubicBezTo>
                    <a:pt x="4201" y="3905"/>
                    <a:pt x="4154" y="3962"/>
                    <a:pt x="4096" y="4020"/>
                  </a:cubicBezTo>
                  <a:cubicBezTo>
                    <a:pt x="4048" y="4077"/>
                    <a:pt x="3981" y="4125"/>
                    <a:pt x="3924" y="4173"/>
                  </a:cubicBezTo>
                  <a:lnTo>
                    <a:pt x="3895" y="4192"/>
                  </a:lnTo>
                  <a:lnTo>
                    <a:pt x="3857" y="4221"/>
                  </a:lnTo>
                  <a:lnTo>
                    <a:pt x="3838" y="4230"/>
                  </a:lnTo>
                  <a:lnTo>
                    <a:pt x="3809" y="4240"/>
                  </a:lnTo>
                  <a:lnTo>
                    <a:pt x="3799" y="4249"/>
                  </a:lnTo>
                  <a:lnTo>
                    <a:pt x="3771" y="4268"/>
                  </a:lnTo>
                  <a:lnTo>
                    <a:pt x="3761" y="4268"/>
                  </a:lnTo>
                  <a:lnTo>
                    <a:pt x="3704" y="4297"/>
                  </a:lnTo>
                  <a:lnTo>
                    <a:pt x="3665" y="4307"/>
                  </a:lnTo>
                  <a:lnTo>
                    <a:pt x="3637" y="4326"/>
                  </a:lnTo>
                  <a:lnTo>
                    <a:pt x="3627" y="4326"/>
                  </a:lnTo>
                  <a:lnTo>
                    <a:pt x="3579" y="4335"/>
                  </a:lnTo>
                  <a:lnTo>
                    <a:pt x="3541" y="4335"/>
                  </a:lnTo>
                  <a:lnTo>
                    <a:pt x="3503" y="4355"/>
                  </a:lnTo>
                  <a:lnTo>
                    <a:pt x="3455" y="4355"/>
                  </a:lnTo>
                  <a:lnTo>
                    <a:pt x="3378" y="4374"/>
                  </a:lnTo>
                  <a:lnTo>
                    <a:pt x="3359" y="4374"/>
                  </a:lnTo>
                  <a:lnTo>
                    <a:pt x="3292" y="4383"/>
                  </a:lnTo>
                  <a:lnTo>
                    <a:pt x="2929" y="4383"/>
                  </a:lnTo>
                  <a:lnTo>
                    <a:pt x="2842" y="4364"/>
                  </a:lnTo>
                  <a:lnTo>
                    <a:pt x="2814" y="4364"/>
                  </a:lnTo>
                  <a:lnTo>
                    <a:pt x="2766" y="4345"/>
                  </a:lnTo>
                  <a:lnTo>
                    <a:pt x="2728" y="4335"/>
                  </a:lnTo>
                  <a:lnTo>
                    <a:pt x="2680" y="4316"/>
                  </a:lnTo>
                  <a:lnTo>
                    <a:pt x="2670" y="4316"/>
                  </a:lnTo>
                  <a:lnTo>
                    <a:pt x="2632" y="4307"/>
                  </a:lnTo>
                  <a:lnTo>
                    <a:pt x="2594" y="4288"/>
                  </a:lnTo>
                  <a:lnTo>
                    <a:pt x="2527" y="4259"/>
                  </a:lnTo>
                  <a:lnTo>
                    <a:pt x="2517" y="4259"/>
                  </a:lnTo>
                  <a:lnTo>
                    <a:pt x="2498" y="4249"/>
                  </a:lnTo>
                  <a:lnTo>
                    <a:pt x="2460" y="4221"/>
                  </a:lnTo>
                  <a:lnTo>
                    <a:pt x="2440" y="4211"/>
                  </a:lnTo>
                  <a:lnTo>
                    <a:pt x="2431" y="4211"/>
                  </a:lnTo>
                  <a:cubicBezTo>
                    <a:pt x="2106" y="4010"/>
                    <a:pt x="1895" y="3675"/>
                    <a:pt x="1838" y="3292"/>
                  </a:cubicBezTo>
                  <a:lnTo>
                    <a:pt x="1838" y="3283"/>
                  </a:lnTo>
                  <a:cubicBezTo>
                    <a:pt x="1838" y="3264"/>
                    <a:pt x="1838" y="3235"/>
                    <a:pt x="1838" y="3216"/>
                  </a:cubicBezTo>
                  <a:lnTo>
                    <a:pt x="1838" y="3197"/>
                  </a:lnTo>
                  <a:lnTo>
                    <a:pt x="1838" y="3120"/>
                  </a:lnTo>
                  <a:lnTo>
                    <a:pt x="1838" y="3024"/>
                  </a:lnTo>
                  <a:lnTo>
                    <a:pt x="1838" y="3015"/>
                  </a:lnTo>
                  <a:lnTo>
                    <a:pt x="1838" y="2986"/>
                  </a:lnTo>
                  <a:lnTo>
                    <a:pt x="1838" y="2976"/>
                  </a:lnTo>
                  <a:cubicBezTo>
                    <a:pt x="1838" y="2957"/>
                    <a:pt x="1838" y="2938"/>
                    <a:pt x="1838" y="2919"/>
                  </a:cubicBezTo>
                  <a:lnTo>
                    <a:pt x="1838" y="2909"/>
                  </a:lnTo>
                  <a:cubicBezTo>
                    <a:pt x="1838" y="2890"/>
                    <a:pt x="1838" y="2881"/>
                    <a:pt x="1847" y="2871"/>
                  </a:cubicBezTo>
                  <a:lnTo>
                    <a:pt x="1847" y="2842"/>
                  </a:lnTo>
                  <a:lnTo>
                    <a:pt x="1847" y="2833"/>
                  </a:lnTo>
                  <a:lnTo>
                    <a:pt x="1857" y="2804"/>
                  </a:lnTo>
                  <a:lnTo>
                    <a:pt x="1857" y="2785"/>
                  </a:lnTo>
                  <a:lnTo>
                    <a:pt x="1857" y="2775"/>
                  </a:lnTo>
                  <a:lnTo>
                    <a:pt x="1866" y="2747"/>
                  </a:lnTo>
                  <a:lnTo>
                    <a:pt x="1866" y="2718"/>
                  </a:lnTo>
                  <a:lnTo>
                    <a:pt x="1885" y="2689"/>
                  </a:lnTo>
                  <a:lnTo>
                    <a:pt x="1895" y="2661"/>
                  </a:lnTo>
                  <a:lnTo>
                    <a:pt x="1905" y="2632"/>
                  </a:lnTo>
                  <a:lnTo>
                    <a:pt x="1914" y="2603"/>
                  </a:lnTo>
                  <a:lnTo>
                    <a:pt x="1933" y="2575"/>
                  </a:lnTo>
                  <a:lnTo>
                    <a:pt x="1943" y="2546"/>
                  </a:lnTo>
                  <a:lnTo>
                    <a:pt x="1962" y="2517"/>
                  </a:lnTo>
                  <a:lnTo>
                    <a:pt x="1972" y="2498"/>
                  </a:lnTo>
                  <a:lnTo>
                    <a:pt x="1991" y="2469"/>
                  </a:lnTo>
                  <a:lnTo>
                    <a:pt x="2000" y="2441"/>
                  </a:lnTo>
                  <a:lnTo>
                    <a:pt x="2019" y="2412"/>
                  </a:lnTo>
                  <a:lnTo>
                    <a:pt x="2039" y="2393"/>
                  </a:lnTo>
                  <a:lnTo>
                    <a:pt x="2058" y="2364"/>
                  </a:lnTo>
                  <a:lnTo>
                    <a:pt x="2067" y="2335"/>
                  </a:lnTo>
                  <a:lnTo>
                    <a:pt x="2096" y="2316"/>
                  </a:lnTo>
                  <a:lnTo>
                    <a:pt x="2106" y="2297"/>
                  </a:lnTo>
                  <a:lnTo>
                    <a:pt x="2125" y="2268"/>
                  </a:lnTo>
                  <a:lnTo>
                    <a:pt x="2144" y="2259"/>
                  </a:lnTo>
                  <a:lnTo>
                    <a:pt x="2163" y="2230"/>
                  </a:lnTo>
                  <a:lnTo>
                    <a:pt x="2173" y="2220"/>
                  </a:lnTo>
                  <a:lnTo>
                    <a:pt x="2182" y="2211"/>
                  </a:lnTo>
                  <a:lnTo>
                    <a:pt x="2220" y="2173"/>
                  </a:lnTo>
                  <a:lnTo>
                    <a:pt x="2230" y="2173"/>
                  </a:lnTo>
                  <a:lnTo>
                    <a:pt x="2268" y="2134"/>
                  </a:lnTo>
                  <a:lnTo>
                    <a:pt x="2287" y="2125"/>
                  </a:lnTo>
                  <a:lnTo>
                    <a:pt x="2316" y="2096"/>
                  </a:lnTo>
                  <a:lnTo>
                    <a:pt x="2335" y="2086"/>
                  </a:lnTo>
                  <a:lnTo>
                    <a:pt x="2364" y="2067"/>
                  </a:lnTo>
                  <a:lnTo>
                    <a:pt x="2383" y="2048"/>
                  </a:lnTo>
                  <a:lnTo>
                    <a:pt x="2412" y="2029"/>
                  </a:lnTo>
                  <a:lnTo>
                    <a:pt x="2431" y="2019"/>
                  </a:lnTo>
                  <a:lnTo>
                    <a:pt x="2460" y="2010"/>
                  </a:lnTo>
                  <a:lnTo>
                    <a:pt x="2479" y="1991"/>
                  </a:lnTo>
                  <a:lnTo>
                    <a:pt x="2507" y="1981"/>
                  </a:lnTo>
                  <a:lnTo>
                    <a:pt x="2536" y="1972"/>
                  </a:lnTo>
                  <a:lnTo>
                    <a:pt x="2565" y="1952"/>
                  </a:lnTo>
                  <a:lnTo>
                    <a:pt x="2594" y="1943"/>
                  </a:lnTo>
                  <a:lnTo>
                    <a:pt x="2622" y="1933"/>
                  </a:lnTo>
                  <a:lnTo>
                    <a:pt x="2651" y="1924"/>
                  </a:lnTo>
                  <a:lnTo>
                    <a:pt x="2680" y="1905"/>
                  </a:lnTo>
                  <a:lnTo>
                    <a:pt x="2708" y="1905"/>
                  </a:lnTo>
                  <a:lnTo>
                    <a:pt x="2737" y="1895"/>
                  </a:lnTo>
                  <a:lnTo>
                    <a:pt x="2766" y="1885"/>
                  </a:lnTo>
                  <a:lnTo>
                    <a:pt x="2804" y="1876"/>
                  </a:lnTo>
                  <a:lnTo>
                    <a:pt x="2833" y="1876"/>
                  </a:lnTo>
                  <a:lnTo>
                    <a:pt x="2862" y="1866"/>
                  </a:lnTo>
                  <a:close/>
                  <a:moveTo>
                    <a:pt x="2507" y="0"/>
                  </a:moveTo>
                  <a:cubicBezTo>
                    <a:pt x="2460" y="0"/>
                    <a:pt x="2421" y="48"/>
                    <a:pt x="2421" y="96"/>
                  </a:cubicBezTo>
                  <a:lnTo>
                    <a:pt x="2421" y="641"/>
                  </a:lnTo>
                  <a:cubicBezTo>
                    <a:pt x="2230" y="699"/>
                    <a:pt x="2039" y="775"/>
                    <a:pt x="1866" y="871"/>
                  </a:cubicBezTo>
                  <a:lnTo>
                    <a:pt x="1483" y="488"/>
                  </a:lnTo>
                  <a:cubicBezTo>
                    <a:pt x="1464" y="469"/>
                    <a:pt x="1440" y="459"/>
                    <a:pt x="1416" y="459"/>
                  </a:cubicBezTo>
                  <a:cubicBezTo>
                    <a:pt x="1393" y="459"/>
                    <a:pt x="1369" y="469"/>
                    <a:pt x="1349" y="488"/>
                  </a:cubicBezTo>
                  <a:lnTo>
                    <a:pt x="479" y="1350"/>
                  </a:lnTo>
                  <a:cubicBezTo>
                    <a:pt x="440" y="1388"/>
                    <a:pt x="440" y="1445"/>
                    <a:pt x="479" y="1484"/>
                  </a:cubicBezTo>
                  <a:lnTo>
                    <a:pt x="871" y="1876"/>
                  </a:lnTo>
                  <a:cubicBezTo>
                    <a:pt x="775" y="2048"/>
                    <a:pt x="699" y="2230"/>
                    <a:pt x="641" y="2421"/>
                  </a:cubicBezTo>
                  <a:lnTo>
                    <a:pt x="96" y="2421"/>
                  </a:lnTo>
                  <a:cubicBezTo>
                    <a:pt x="38" y="2421"/>
                    <a:pt x="0" y="2460"/>
                    <a:pt x="0" y="2517"/>
                  </a:cubicBezTo>
                  <a:lnTo>
                    <a:pt x="0" y="3742"/>
                  </a:lnTo>
                  <a:cubicBezTo>
                    <a:pt x="0" y="3800"/>
                    <a:pt x="38" y="3838"/>
                    <a:pt x="96" y="3838"/>
                  </a:cubicBezTo>
                  <a:lnTo>
                    <a:pt x="641" y="3838"/>
                  </a:lnTo>
                  <a:cubicBezTo>
                    <a:pt x="699" y="4029"/>
                    <a:pt x="775" y="4211"/>
                    <a:pt x="871" y="4383"/>
                  </a:cubicBezTo>
                  <a:lnTo>
                    <a:pt x="479" y="4776"/>
                  </a:lnTo>
                  <a:cubicBezTo>
                    <a:pt x="440" y="4804"/>
                    <a:pt x="440" y="4871"/>
                    <a:pt x="479" y="4900"/>
                  </a:cubicBezTo>
                  <a:lnTo>
                    <a:pt x="1349" y="5771"/>
                  </a:lnTo>
                  <a:cubicBezTo>
                    <a:pt x="1369" y="5790"/>
                    <a:pt x="1393" y="5800"/>
                    <a:pt x="1416" y="5800"/>
                  </a:cubicBezTo>
                  <a:cubicBezTo>
                    <a:pt x="1440" y="5800"/>
                    <a:pt x="1464" y="5790"/>
                    <a:pt x="1483" y="5771"/>
                  </a:cubicBezTo>
                  <a:lnTo>
                    <a:pt x="1866" y="5388"/>
                  </a:lnTo>
                  <a:cubicBezTo>
                    <a:pt x="2039" y="5484"/>
                    <a:pt x="2230" y="5560"/>
                    <a:pt x="2421" y="5618"/>
                  </a:cubicBezTo>
                  <a:lnTo>
                    <a:pt x="2421" y="6163"/>
                  </a:lnTo>
                  <a:cubicBezTo>
                    <a:pt x="2421" y="6211"/>
                    <a:pt x="2460" y="6259"/>
                    <a:pt x="2507" y="6259"/>
                  </a:cubicBezTo>
                  <a:lnTo>
                    <a:pt x="3742" y="6259"/>
                  </a:lnTo>
                  <a:cubicBezTo>
                    <a:pt x="3790" y="6259"/>
                    <a:pt x="3838" y="6211"/>
                    <a:pt x="3838" y="6163"/>
                  </a:cubicBezTo>
                  <a:lnTo>
                    <a:pt x="3838" y="5618"/>
                  </a:lnTo>
                  <a:cubicBezTo>
                    <a:pt x="4029" y="5560"/>
                    <a:pt x="4211" y="5484"/>
                    <a:pt x="4383" y="5388"/>
                  </a:cubicBezTo>
                  <a:lnTo>
                    <a:pt x="4766" y="5771"/>
                  </a:lnTo>
                  <a:cubicBezTo>
                    <a:pt x="4785" y="5790"/>
                    <a:pt x="4809" y="5800"/>
                    <a:pt x="4833" y="5800"/>
                  </a:cubicBezTo>
                  <a:cubicBezTo>
                    <a:pt x="4857" y="5800"/>
                    <a:pt x="4881" y="5790"/>
                    <a:pt x="4900" y="5771"/>
                  </a:cubicBezTo>
                  <a:lnTo>
                    <a:pt x="5771" y="4900"/>
                  </a:lnTo>
                  <a:cubicBezTo>
                    <a:pt x="5809" y="4871"/>
                    <a:pt x="5809" y="4804"/>
                    <a:pt x="5771" y="4776"/>
                  </a:cubicBezTo>
                  <a:lnTo>
                    <a:pt x="5388" y="4383"/>
                  </a:lnTo>
                  <a:cubicBezTo>
                    <a:pt x="5484" y="4211"/>
                    <a:pt x="5560" y="4029"/>
                    <a:pt x="5608" y="3838"/>
                  </a:cubicBezTo>
                  <a:lnTo>
                    <a:pt x="6163" y="3838"/>
                  </a:lnTo>
                  <a:cubicBezTo>
                    <a:pt x="6211" y="3838"/>
                    <a:pt x="6249" y="3800"/>
                    <a:pt x="6249" y="3742"/>
                  </a:cubicBezTo>
                  <a:lnTo>
                    <a:pt x="6249" y="2517"/>
                  </a:lnTo>
                  <a:cubicBezTo>
                    <a:pt x="6249" y="2460"/>
                    <a:pt x="6211" y="2421"/>
                    <a:pt x="6163" y="2421"/>
                  </a:cubicBezTo>
                  <a:lnTo>
                    <a:pt x="5608" y="2421"/>
                  </a:lnTo>
                  <a:cubicBezTo>
                    <a:pt x="5560" y="2230"/>
                    <a:pt x="5484" y="2048"/>
                    <a:pt x="5388" y="1876"/>
                  </a:cubicBezTo>
                  <a:lnTo>
                    <a:pt x="5771" y="1484"/>
                  </a:lnTo>
                  <a:cubicBezTo>
                    <a:pt x="5809" y="1445"/>
                    <a:pt x="5809" y="1388"/>
                    <a:pt x="5771" y="1350"/>
                  </a:cubicBezTo>
                  <a:lnTo>
                    <a:pt x="4900" y="488"/>
                  </a:lnTo>
                  <a:cubicBezTo>
                    <a:pt x="4881" y="469"/>
                    <a:pt x="4857" y="459"/>
                    <a:pt x="4833" y="459"/>
                  </a:cubicBezTo>
                  <a:cubicBezTo>
                    <a:pt x="4809" y="459"/>
                    <a:pt x="4785" y="469"/>
                    <a:pt x="4766" y="488"/>
                  </a:cubicBezTo>
                  <a:lnTo>
                    <a:pt x="4383" y="871"/>
                  </a:lnTo>
                  <a:cubicBezTo>
                    <a:pt x="4211" y="775"/>
                    <a:pt x="4029" y="699"/>
                    <a:pt x="3838" y="641"/>
                  </a:cubicBezTo>
                  <a:lnTo>
                    <a:pt x="3838" y="96"/>
                  </a:lnTo>
                  <a:cubicBezTo>
                    <a:pt x="3838" y="48"/>
                    <a:pt x="3790" y="0"/>
                    <a:pt x="3742"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8624;p69">
              <a:extLst>
                <a:ext uri="{FF2B5EF4-FFF2-40B4-BE49-F238E27FC236}">
                  <a16:creationId xmlns:a16="http://schemas.microsoft.com/office/drawing/2014/main" id="{AEF7D4DD-DA27-4639-857B-43FA5207B2AE}"/>
                </a:ext>
              </a:extLst>
            </p:cNvPr>
            <p:cNvSpPr/>
            <p:nvPr/>
          </p:nvSpPr>
          <p:spPr>
            <a:xfrm>
              <a:off x="2658895" y="4028167"/>
              <a:ext cx="36711" cy="66622"/>
            </a:xfrm>
            <a:custGeom>
              <a:avLst/>
              <a:gdLst/>
              <a:ahLst/>
              <a:cxnLst/>
              <a:rect l="l" t="t" r="r" b="b"/>
              <a:pathLst>
                <a:path w="1398" h="2537" extrusionOk="0">
                  <a:moveTo>
                    <a:pt x="1015" y="1"/>
                  </a:moveTo>
                  <a:lnTo>
                    <a:pt x="977" y="10"/>
                  </a:lnTo>
                  <a:lnTo>
                    <a:pt x="948" y="20"/>
                  </a:lnTo>
                  <a:lnTo>
                    <a:pt x="919" y="29"/>
                  </a:lnTo>
                  <a:lnTo>
                    <a:pt x="891" y="39"/>
                  </a:lnTo>
                  <a:lnTo>
                    <a:pt x="852" y="49"/>
                  </a:lnTo>
                  <a:lnTo>
                    <a:pt x="833" y="58"/>
                  </a:lnTo>
                  <a:lnTo>
                    <a:pt x="795" y="68"/>
                  </a:lnTo>
                  <a:lnTo>
                    <a:pt x="776" y="77"/>
                  </a:lnTo>
                  <a:lnTo>
                    <a:pt x="738" y="96"/>
                  </a:lnTo>
                  <a:lnTo>
                    <a:pt x="718" y="106"/>
                  </a:lnTo>
                  <a:lnTo>
                    <a:pt x="690" y="125"/>
                  </a:lnTo>
                  <a:lnTo>
                    <a:pt x="661" y="135"/>
                  </a:lnTo>
                  <a:lnTo>
                    <a:pt x="632" y="154"/>
                  </a:lnTo>
                  <a:lnTo>
                    <a:pt x="613" y="163"/>
                  </a:lnTo>
                  <a:lnTo>
                    <a:pt x="584" y="183"/>
                  </a:lnTo>
                  <a:lnTo>
                    <a:pt x="565" y="192"/>
                  </a:lnTo>
                  <a:lnTo>
                    <a:pt x="537" y="211"/>
                  </a:lnTo>
                  <a:lnTo>
                    <a:pt x="517" y="230"/>
                  </a:lnTo>
                  <a:lnTo>
                    <a:pt x="489" y="250"/>
                  </a:lnTo>
                  <a:lnTo>
                    <a:pt x="479" y="259"/>
                  </a:lnTo>
                  <a:lnTo>
                    <a:pt x="431" y="297"/>
                  </a:lnTo>
                  <a:lnTo>
                    <a:pt x="383" y="336"/>
                  </a:lnTo>
                  <a:lnTo>
                    <a:pt x="374" y="355"/>
                  </a:lnTo>
                  <a:lnTo>
                    <a:pt x="364" y="364"/>
                  </a:lnTo>
                  <a:lnTo>
                    <a:pt x="345" y="384"/>
                  </a:lnTo>
                  <a:lnTo>
                    <a:pt x="336" y="403"/>
                  </a:lnTo>
                  <a:lnTo>
                    <a:pt x="307" y="422"/>
                  </a:lnTo>
                  <a:lnTo>
                    <a:pt x="269" y="451"/>
                  </a:lnTo>
                  <a:lnTo>
                    <a:pt x="249" y="479"/>
                  </a:lnTo>
                  <a:lnTo>
                    <a:pt x="230" y="498"/>
                  </a:lnTo>
                  <a:lnTo>
                    <a:pt x="211" y="527"/>
                  </a:lnTo>
                  <a:lnTo>
                    <a:pt x="192" y="556"/>
                  </a:lnTo>
                  <a:lnTo>
                    <a:pt x="173" y="585"/>
                  </a:lnTo>
                  <a:lnTo>
                    <a:pt x="163" y="604"/>
                  </a:lnTo>
                  <a:lnTo>
                    <a:pt x="144" y="632"/>
                  </a:lnTo>
                  <a:lnTo>
                    <a:pt x="135" y="661"/>
                  </a:lnTo>
                  <a:lnTo>
                    <a:pt x="115" y="690"/>
                  </a:lnTo>
                  <a:lnTo>
                    <a:pt x="106" y="719"/>
                  </a:lnTo>
                  <a:lnTo>
                    <a:pt x="96" y="747"/>
                  </a:lnTo>
                  <a:lnTo>
                    <a:pt x="77" y="776"/>
                  </a:lnTo>
                  <a:lnTo>
                    <a:pt x="68" y="805"/>
                  </a:lnTo>
                  <a:lnTo>
                    <a:pt x="58" y="833"/>
                  </a:lnTo>
                  <a:lnTo>
                    <a:pt x="48" y="862"/>
                  </a:lnTo>
                  <a:lnTo>
                    <a:pt x="39" y="891"/>
                  </a:lnTo>
                  <a:lnTo>
                    <a:pt x="29" y="919"/>
                  </a:lnTo>
                  <a:lnTo>
                    <a:pt x="29" y="929"/>
                  </a:lnTo>
                  <a:lnTo>
                    <a:pt x="29" y="948"/>
                  </a:lnTo>
                  <a:lnTo>
                    <a:pt x="10" y="986"/>
                  </a:lnTo>
                  <a:lnTo>
                    <a:pt x="10" y="1015"/>
                  </a:lnTo>
                  <a:cubicBezTo>
                    <a:pt x="10" y="1025"/>
                    <a:pt x="10" y="1034"/>
                    <a:pt x="1" y="1053"/>
                  </a:cubicBezTo>
                  <a:lnTo>
                    <a:pt x="1" y="1073"/>
                  </a:lnTo>
                  <a:cubicBezTo>
                    <a:pt x="1" y="1092"/>
                    <a:pt x="1" y="1111"/>
                    <a:pt x="1" y="1130"/>
                  </a:cubicBezTo>
                  <a:lnTo>
                    <a:pt x="1" y="1168"/>
                  </a:lnTo>
                  <a:lnTo>
                    <a:pt x="1" y="1264"/>
                  </a:lnTo>
                  <a:lnTo>
                    <a:pt x="1" y="1341"/>
                  </a:lnTo>
                  <a:lnTo>
                    <a:pt x="1" y="1360"/>
                  </a:lnTo>
                  <a:cubicBezTo>
                    <a:pt x="1" y="1379"/>
                    <a:pt x="1" y="1408"/>
                    <a:pt x="1" y="1427"/>
                  </a:cubicBezTo>
                  <a:lnTo>
                    <a:pt x="1" y="1436"/>
                  </a:lnTo>
                  <a:cubicBezTo>
                    <a:pt x="58" y="1819"/>
                    <a:pt x="278" y="2164"/>
                    <a:pt x="604" y="2365"/>
                  </a:cubicBezTo>
                  <a:lnTo>
                    <a:pt x="613" y="2374"/>
                  </a:lnTo>
                  <a:lnTo>
                    <a:pt x="623" y="2374"/>
                  </a:lnTo>
                  <a:lnTo>
                    <a:pt x="632" y="2384"/>
                  </a:lnTo>
                  <a:lnTo>
                    <a:pt x="680" y="2403"/>
                  </a:lnTo>
                  <a:lnTo>
                    <a:pt x="699" y="2412"/>
                  </a:lnTo>
                  <a:lnTo>
                    <a:pt x="709" y="2412"/>
                  </a:lnTo>
                  <a:lnTo>
                    <a:pt x="776" y="2451"/>
                  </a:lnTo>
                  <a:lnTo>
                    <a:pt x="804" y="2460"/>
                  </a:lnTo>
                  <a:lnTo>
                    <a:pt x="852" y="2479"/>
                  </a:lnTo>
                  <a:lnTo>
                    <a:pt x="862" y="2479"/>
                  </a:lnTo>
                  <a:lnTo>
                    <a:pt x="910" y="2499"/>
                  </a:lnTo>
                  <a:lnTo>
                    <a:pt x="948" y="2508"/>
                  </a:lnTo>
                  <a:lnTo>
                    <a:pt x="996" y="2518"/>
                  </a:lnTo>
                  <a:lnTo>
                    <a:pt x="1025" y="2527"/>
                  </a:lnTo>
                  <a:lnTo>
                    <a:pt x="1111" y="2537"/>
                  </a:lnTo>
                  <a:lnTo>
                    <a:pt x="1398" y="2537"/>
                  </a:lnTo>
                  <a:lnTo>
                    <a:pt x="1321" y="2527"/>
                  </a:lnTo>
                  <a:lnTo>
                    <a:pt x="1283" y="2518"/>
                  </a:lnTo>
                  <a:lnTo>
                    <a:pt x="1245" y="2508"/>
                  </a:lnTo>
                  <a:lnTo>
                    <a:pt x="1235" y="2508"/>
                  </a:lnTo>
                  <a:lnTo>
                    <a:pt x="1197" y="2499"/>
                  </a:lnTo>
                  <a:lnTo>
                    <a:pt x="1149" y="2479"/>
                  </a:lnTo>
                  <a:lnTo>
                    <a:pt x="1139" y="2479"/>
                  </a:lnTo>
                  <a:lnTo>
                    <a:pt x="1101" y="2460"/>
                  </a:lnTo>
                  <a:lnTo>
                    <a:pt x="1063" y="2451"/>
                  </a:lnTo>
                  <a:lnTo>
                    <a:pt x="996" y="2412"/>
                  </a:lnTo>
                  <a:lnTo>
                    <a:pt x="986" y="2412"/>
                  </a:lnTo>
                  <a:lnTo>
                    <a:pt x="967" y="2403"/>
                  </a:lnTo>
                  <a:lnTo>
                    <a:pt x="919" y="2384"/>
                  </a:lnTo>
                  <a:lnTo>
                    <a:pt x="910" y="2374"/>
                  </a:lnTo>
                  <a:lnTo>
                    <a:pt x="900" y="2374"/>
                  </a:lnTo>
                  <a:lnTo>
                    <a:pt x="891" y="2365"/>
                  </a:lnTo>
                  <a:cubicBezTo>
                    <a:pt x="565" y="2164"/>
                    <a:pt x="345" y="1819"/>
                    <a:pt x="288" y="1436"/>
                  </a:cubicBezTo>
                  <a:lnTo>
                    <a:pt x="288" y="1427"/>
                  </a:lnTo>
                  <a:cubicBezTo>
                    <a:pt x="288" y="1398"/>
                    <a:pt x="288" y="1379"/>
                    <a:pt x="288" y="1360"/>
                  </a:cubicBezTo>
                  <a:lnTo>
                    <a:pt x="288" y="1341"/>
                  </a:lnTo>
                  <a:lnTo>
                    <a:pt x="288" y="1264"/>
                  </a:lnTo>
                  <a:lnTo>
                    <a:pt x="288" y="1168"/>
                  </a:lnTo>
                  <a:lnTo>
                    <a:pt x="288" y="1130"/>
                  </a:lnTo>
                  <a:cubicBezTo>
                    <a:pt x="288" y="1111"/>
                    <a:pt x="288" y="1092"/>
                    <a:pt x="288" y="1073"/>
                  </a:cubicBezTo>
                  <a:lnTo>
                    <a:pt x="288" y="1053"/>
                  </a:lnTo>
                  <a:cubicBezTo>
                    <a:pt x="288" y="1034"/>
                    <a:pt x="288" y="1025"/>
                    <a:pt x="297" y="1015"/>
                  </a:cubicBezTo>
                  <a:lnTo>
                    <a:pt x="297" y="986"/>
                  </a:lnTo>
                  <a:lnTo>
                    <a:pt x="307" y="948"/>
                  </a:lnTo>
                  <a:lnTo>
                    <a:pt x="307" y="929"/>
                  </a:lnTo>
                  <a:lnTo>
                    <a:pt x="307" y="919"/>
                  </a:lnTo>
                  <a:lnTo>
                    <a:pt x="316" y="891"/>
                  </a:lnTo>
                  <a:lnTo>
                    <a:pt x="326" y="862"/>
                  </a:lnTo>
                  <a:lnTo>
                    <a:pt x="336" y="833"/>
                  </a:lnTo>
                  <a:lnTo>
                    <a:pt x="345" y="805"/>
                  </a:lnTo>
                  <a:lnTo>
                    <a:pt x="355" y="776"/>
                  </a:lnTo>
                  <a:lnTo>
                    <a:pt x="374" y="747"/>
                  </a:lnTo>
                  <a:lnTo>
                    <a:pt x="383" y="719"/>
                  </a:lnTo>
                  <a:lnTo>
                    <a:pt x="393" y="690"/>
                  </a:lnTo>
                  <a:lnTo>
                    <a:pt x="412" y="661"/>
                  </a:lnTo>
                  <a:lnTo>
                    <a:pt x="422" y="632"/>
                  </a:lnTo>
                  <a:lnTo>
                    <a:pt x="441" y="604"/>
                  </a:lnTo>
                  <a:lnTo>
                    <a:pt x="450" y="585"/>
                  </a:lnTo>
                  <a:lnTo>
                    <a:pt x="470" y="556"/>
                  </a:lnTo>
                  <a:lnTo>
                    <a:pt x="489" y="527"/>
                  </a:lnTo>
                  <a:lnTo>
                    <a:pt x="508" y="498"/>
                  </a:lnTo>
                  <a:lnTo>
                    <a:pt x="527" y="479"/>
                  </a:lnTo>
                  <a:lnTo>
                    <a:pt x="546" y="451"/>
                  </a:lnTo>
                  <a:lnTo>
                    <a:pt x="556" y="431"/>
                  </a:lnTo>
                  <a:lnTo>
                    <a:pt x="584" y="412"/>
                  </a:lnTo>
                  <a:lnTo>
                    <a:pt x="613" y="384"/>
                  </a:lnTo>
                  <a:lnTo>
                    <a:pt x="632" y="364"/>
                  </a:lnTo>
                  <a:lnTo>
                    <a:pt x="642" y="355"/>
                  </a:lnTo>
                  <a:lnTo>
                    <a:pt x="651" y="336"/>
                  </a:lnTo>
                  <a:lnTo>
                    <a:pt x="690" y="297"/>
                  </a:lnTo>
                  <a:lnTo>
                    <a:pt x="699" y="297"/>
                  </a:lnTo>
                  <a:lnTo>
                    <a:pt x="738" y="259"/>
                  </a:lnTo>
                  <a:lnTo>
                    <a:pt x="757" y="250"/>
                  </a:lnTo>
                  <a:lnTo>
                    <a:pt x="785" y="230"/>
                  </a:lnTo>
                  <a:lnTo>
                    <a:pt x="804" y="211"/>
                  </a:lnTo>
                  <a:lnTo>
                    <a:pt x="833" y="192"/>
                  </a:lnTo>
                  <a:lnTo>
                    <a:pt x="852" y="183"/>
                  </a:lnTo>
                  <a:lnTo>
                    <a:pt x="881" y="163"/>
                  </a:lnTo>
                  <a:lnTo>
                    <a:pt x="900" y="154"/>
                  </a:lnTo>
                  <a:lnTo>
                    <a:pt x="929" y="135"/>
                  </a:lnTo>
                  <a:lnTo>
                    <a:pt x="948" y="125"/>
                  </a:lnTo>
                  <a:lnTo>
                    <a:pt x="977" y="106"/>
                  </a:lnTo>
                  <a:lnTo>
                    <a:pt x="1005" y="96"/>
                  </a:lnTo>
                  <a:lnTo>
                    <a:pt x="1034" y="77"/>
                  </a:lnTo>
                  <a:lnTo>
                    <a:pt x="1063" y="68"/>
                  </a:lnTo>
                  <a:lnTo>
                    <a:pt x="1092" y="58"/>
                  </a:lnTo>
                  <a:lnTo>
                    <a:pt x="1120" y="49"/>
                  </a:lnTo>
                  <a:lnTo>
                    <a:pt x="1149" y="39"/>
                  </a:lnTo>
                  <a:lnTo>
                    <a:pt x="1178" y="29"/>
                  </a:lnTo>
                  <a:lnTo>
                    <a:pt x="1216" y="20"/>
                  </a:lnTo>
                  <a:lnTo>
                    <a:pt x="1245" y="10"/>
                  </a:lnTo>
                  <a:lnTo>
                    <a:pt x="1273" y="1"/>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667;p43">
            <a:extLst>
              <a:ext uri="{FF2B5EF4-FFF2-40B4-BE49-F238E27FC236}">
                <a16:creationId xmlns:a16="http://schemas.microsoft.com/office/drawing/2014/main" id="{746E0CF5-5310-46C1-990D-809E04EC39A4}"/>
              </a:ext>
            </a:extLst>
          </p:cNvPr>
          <p:cNvSpPr txBox="1">
            <a:spLocks/>
          </p:cNvSpPr>
          <p:nvPr/>
        </p:nvSpPr>
        <p:spPr>
          <a:xfrm>
            <a:off x="6996131" y="1654243"/>
            <a:ext cx="1409700" cy="4476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r>
              <a:rPr lang="en-US" sz="2000">
                <a:latin typeface="Poppins Medium"/>
                <a:ea typeface="Poppins Medium"/>
                <a:cs typeface="Poppins Medium"/>
                <a:sym typeface="Poppins Medium"/>
              </a:rPr>
              <a:t>Activity</a:t>
            </a:r>
          </a:p>
        </p:txBody>
      </p:sp>
      <p:sp>
        <p:nvSpPr>
          <p:cNvPr id="142" name="Google Shape;658;p43">
            <a:extLst>
              <a:ext uri="{FF2B5EF4-FFF2-40B4-BE49-F238E27FC236}">
                <a16:creationId xmlns:a16="http://schemas.microsoft.com/office/drawing/2014/main" id="{465877ED-EC80-4BAD-BA92-67A7A8FD0647}"/>
              </a:ext>
            </a:extLst>
          </p:cNvPr>
          <p:cNvSpPr/>
          <p:nvPr/>
        </p:nvSpPr>
        <p:spPr>
          <a:xfrm>
            <a:off x="6772898" y="973917"/>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roup 142">
            <a:extLst>
              <a:ext uri="{FF2B5EF4-FFF2-40B4-BE49-F238E27FC236}">
                <a16:creationId xmlns:a16="http://schemas.microsoft.com/office/drawing/2014/main" id="{90224959-34A9-434E-87C9-70FB3F17C12A}"/>
              </a:ext>
            </a:extLst>
          </p:cNvPr>
          <p:cNvGrpSpPr/>
          <p:nvPr/>
        </p:nvGrpSpPr>
        <p:grpSpPr>
          <a:xfrm>
            <a:off x="7312732" y="2303782"/>
            <a:ext cx="868680" cy="868680"/>
            <a:chOff x="7429182" y="2594804"/>
            <a:chExt cx="868680" cy="868680"/>
          </a:xfrm>
        </p:grpSpPr>
        <p:sp>
          <p:nvSpPr>
            <p:cNvPr id="145" name="Google Shape;662;p43">
              <a:extLst>
                <a:ext uri="{FF2B5EF4-FFF2-40B4-BE49-F238E27FC236}">
                  <a16:creationId xmlns:a16="http://schemas.microsoft.com/office/drawing/2014/main" id="{545C8912-AC38-4F08-A396-EE7E5DBF2F7F}"/>
                </a:ext>
              </a:extLst>
            </p:cNvPr>
            <p:cNvSpPr/>
            <p:nvPr/>
          </p:nvSpPr>
          <p:spPr>
            <a:xfrm>
              <a:off x="7429182" y="2594804"/>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6" name="Google Shape;7825;p68">
              <a:extLst>
                <a:ext uri="{FF2B5EF4-FFF2-40B4-BE49-F238E27FC236}">
                  <a16:creationId xmlns:a16="http://schemas.microsoft.com/office/drawing/2014/main" id="{C35C951B-FAA5-4944-B2F5-1002F8D9D242}"/>
                </a:ext>
              </a:extLst>
            </p:cNvPr>
            <p:cNvGrpSpPr/>
            <p:nvPr/>
          </p:nvGrpSpPr>
          <p:grpSpPr>
            <a:xfrm>
              <a:off x="7695803" y="2835669"/>
              <a:ext cx="354145" cy="351869"/>
              <a:chOff x="3514900" y="1489020"/>
              <a:chExt cx="354145" cy="351869"/>
            </a:xfrm>
          </p:grpSpPr>
          <p:sp>
            <p:nvSpPr>
              <p:cNvPr id="148" name="Google Shape;7826;p68">
                <a:extLst>
                  <a:ext uri="{FF2B5EF4-FFF2-40B4-BE49-F238E27FC236}">
                    <a16:creationId xmlns:a16="http://schemas.microsoft.com/office/drawing/2014/main" id="{5DEF0ABE-66F8-4C18-975F-F8C1EFE78D92}"/>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827;p68">
                <a:extLst>
                  <a:ext uri="{FF2B5EF4-FFF2-40B4-BE49-F238E27FC236}">
                    <a16:creationId xmlns:a16="http://schemas.microsoft.com/office/drawing/2014/main" id="{2C9C6FEA-6ABD-4C1A-8CA7-AF9376C98652}"/>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828;p68">
                <a:extLst>
                  <a:ext uri="{FF2B5EF4-FFF2-40B4-BE49-F238E27FC236}">
                    <a16:creationId xmlns:a16="http://schemas.microsoft.com/office/drawing/2014/main" id="{6034D2B0-403F-42A4-BAF5-4DD67110F65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829;p68">
                <a:extLst>
                  <a:ext uri="{FF2B5EF4-FFF2-40B4-BE49-F238E27FC236}">
                    <a16:creationId xmlns:a16="http://schemas.microsoft.com/office/drawing/2014/main" id="{C26B4CBB-A0E1-4911-A590-A0F15192E000}"/>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830;p68">
                <a:extLst>
                  <a:ext uri="{FF2B5EF4-FFF2-40B4-BE49-F238E27FC236}">
                    <a16:creationId xmlns:a16="http://schemas.microsoft.com/office/drawing/2014/main" id="{E1EBEA87-7310-4D37-A228-3421CF5B78CA}"/>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831;p68">
                <a:extLst>
                  <a:ext uri="{FF2B5EF4-FFF2-40B4-BE49-F238E27FC236}">
                    <a16:creationId xmlns:a16="http://schemas.microsoft.com/office/drawing/2014/main" id="{95871E4B-AB7E-45DF-A1D0-CE1E2612885E}"/>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832;p68">
                <a:extLst>
                  <a:ext uri="{FF2B5EF4-FFF2-40B4-BE49-F238E27FC236}">
                    <a16:creationId xmlns:a16="http://schemas.microsoft.com/office/drawing/2014/main" id="{980AFAE6-AA3A-4179-BE00-BF8F392A036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833;p68">
                <a:extLst>
                  <a:ext uri="{FF2B5EF4-FFF2-40B4-BE49-F238E27FC236}">
                    <a16:creationId xmlns:a16="http://schemas.microsoft.com/office/drawing/2014/main" id="{BE69C549-BE19-4C5A-89D1-F55313D8FD4F}"/>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834;p68">
                <a:extLst>
                  <a:ext uri="{FF2B5EF4-FFF2-40B4-BE49-F238E27FC236}">
                    <a16:creationId xmlns:a16="http://schemas.microsoft.com/office/drawing/2014/main" id="{FECEF175-F3A0-4A5A-8249-B65FE24E3544}"/>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835;p68">
                <a:extLst>
                  <a:ext uri="{FF2B5EF4-FFF2-40B4-BE49-F238E27FC236}">
                    <a16:creationId xmlns:a16="http://schemas.microsoft.com/office/drawing/2014/main" id="{F506BD49-E499-40D6-B67C-FB5DC6FEE16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836;p68">
                <a:extLst>
                  <a:ext uri="{FF2B5EF4-FFF2-40B4-BE49-F238E27FC236}">
                    <a16:creationId xmlns:a16="http://schemas.microsoft.com/office/drawing/2014/main" id="{11B9C9BC-5EBC-4398-93E3-74C061768D55}"/>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837;p68">
                <a:extLst>
                  <a:ext uri="{FF2B5EF4-FFF2-40B4-BE49-F238E27FC236}">
                    <a16:creationId xmlns:a16="http://schemas.microsoft.com/office/drawing/2014/main" id="{E4AD2EC5-EE3A-4DAD-84BC-2EF4DB7A72C8}"/>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838;p68">
                <a:extLst>
                  <a:ext uri="{FF2B5EF4-FFF2-40B4-BE49-F238E27FC236}">
                    <a16:creationId xmlns:a16="http://schemas.microsoft.com/office/drawing/2014/main" id="{E8F73458-28D1-4B5B-A9BD-1145306EE3F9}"/>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839;p68">
                <a:extLst>
                  <a:ext uri="{FF2B5EF4-FFF2-40B4-BE49-F238E27FC236}">
                    <a16:creationId xmlns:a16="http://schemas.microsoft.com/office/drawing/2014/main" id="{10CE1D45-D035-4576-9EF6-D29C85410ACA}"/>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840;p68">
                <a:extLst>
                  <a:ext uri="{FF2B5EF4-FFF2-40B4-BE49-F238E27FC236}">
                    <a16:creationId xmlns:a16="http://schemas.microsoft.com/office/drawing/2014/main" id="{1CCCB1EE-B277-48B2-B677-AF35394F4D89}"/>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841;p68">
                <a:extLst>
                  <a:ext uri="{FF2B5EF4-FFF2-40B4-BE49-F238E27FC236}">
                    <a16:creationId xmlns:a16="http://schemas.microsoft.com/office/drawing/2014/main" id="{6979A3B9-0E73-426D-91BC-820A3DA73C4E}"/>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842;p68">
                <a:extLst>
                  <a:ext uri="{FF2B5EF4-FFF2-40B4-BE49-F238E27FC236}">
                    <a16:creationId xmlns:a16="http://schemas.microsoft.com/office/drawing/2014/main" id="{2D24738F-8DA0-4EBA-B937-35F7D9F44B3F}"/>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843;p68">
                <a:extLst>
                  <a:ext uri="{FF2B5EF4-FFF2-40B4-BE49-F238E27FC236}">
                    <a16:creationId xmlns:a16="http://schemas.microsoft.com/office/drawing/2014/main" id="{1B4432D2-627E-4884-A632-D1D04AF45327}"/>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844;p68">
                <a:extLst>
                  <a:ext uri="{FF2B5EF4-FFF2-40B4-BE49-F238E27FC236}">
                    <a16:creationId xmlns:a16="http://schemas.microsoft.com/office/drawing/2014/main" id="{53F9162B-7565-4E38-8154-791329719C7E}"/>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845;p68">
                <a:extLst>
                  <a:ext uri="{FF2B5EF4-FFF2-40B4-BE49-F238E27FC236}">
                    <a16:creationId xmlns:a16="http://schemas.microsoft.com/office/drawing/2014/main" id="{03F29EE1-6325-419D-8450-FBBBC7107119}"/>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846;p68">
                <a:extLst>
                  <a:ext uri="{FF2B5EF4-FFF2-40B4-BE49-F238E27FC236}">
                    <a16:creationId xmlns:a16="http://schemas.microsoft.com/office/drawing/2014/main" id="{EC537B39-494A-4313-8AB3-CDE92E51C49B}"/>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847;p68">
                <a:extLst>
                  <a:ext uri="{FF2B5EF4-FFF2-40B4-BE49-F238E27FC236}">
                    <a16:creationId xmlns:a16="http://schemas.microsoft.com/office/drawing/2014/main" id="{04561A4E-418E-4F8B-8FEC-6CAEE6B5A474}"/>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3" name="Group 2">
            <a:extLst>
              <a:ext uri="{FF2B5EF4-FFF2-40B4-BE49-F238E27FC236}">
                <a16:creationId xmlns:a16="http://schemas.microsoft.com/office/drawing/2014/main" id="{0FE423B6-CB31-47C7-B7AA-60BAD5057EBD}"/>
              </a:ext>
            </a:extLst>
          </p:cNvPr>
          <p:cNvGrpSpPr/>
          <p:nvPr/>
        </p:nvGrpSpPr>
        <p:grpSpPr>
          <a:xfrm>
            <a:off x="6124908" y="2597734"/>
            <a:ext cx="868680" cy="868680"/>
            <a:chOff x="6124908" y="2597734"/>
            <a:chExt cx="868680" cy="868680"/>
          </a:xfrm>
        </p:grpSpPr>
        <p:sp>
          <p:nvSpPr>
            <p:cNvPr id="2" name="Google Shape;659;p43">
              <a:extLst>
                <a:ext uri="{FF2B5EF4-FFF2-40B4-BE49-F238E27FC236}">
                  <a16:creationId xmlns:a16="http://schemas.microsoft.com/office/drawing/2014/main" id="{6733FEA5-52E6-49C1-9DEE-F80620908E2F}"/>
                </a:ext>
              </a:extLst>
            </p:cNvPr>
            <p:cNvSpPr/>
            <p:nvPr/>
          </p:nvSpPr>
          <p:spPr>
            <a:xfrm>
              <a:off x="6124908" y="2597734"/>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endParaRPr>
            </a:p>
          </p:txBody>
        </p:sp>
        <p:grpSp>
          <p:nvGrpSpPr>
            <p:cNvPr id="119" name="Google Shape;8424;p69">
              <a:extLst>
                <a:ext uri="{FF2B5EF4-FFF2-40B4-BE49-F238E27FC236}">
                  <a16:creationId xmlns:a16="http://schemas.microsoft.com/office/drawing/2014/main" id="{CA05D4D4-54C8-473D-ADD4-42A49B1E70D2}"/>
                </a:ext>
              </a:extLst>
            </p:cNvPr>
            <p:cNvGrpSpPr/>
            <p:nvPr/>
          </p:nvGrpSpPr>
          <p:grpSpPr>
            <a:xfrm>
              <a:off x="6345357" y="2793999"/>
              <a:ext cx="449837" cy="448546"/>
              <a:chOff x="3544540" y="3380963"/>
              <a:chExt cx="320188" cy="319269"/>
            </a:xfrm>
          </p:grpSpPr>
          <p:sp>
            <p:nvSpPr>
              <p:cNvPr id="120" name="Google Shape;8425;p69">
                <a:extLst>
                  <a:ext uri="{FF2B5EF4-FFF2-40B4-BE49-F238E27FC236}">
                    <a16:creationId xmlns:a16="http://schemas.microsoft.com/office/drawing/2014/main" id="{2965AAC2-6947-45D4-9EB4-B0695D10E888}"/>
                  </a:ext>
                </a:extLst>
              </p:cNvPr>
              <p:cNvSpPr/>
              <p:nvPr/>
            </p:nvSpPr>
            <p:spPr>
              <a:xfrm>
                <a:off x="3636528" y="3558218"/>
                <a:ext cx="51023" cy="51049"/>
              </a:xfrm>
              <a:custGeom>
                <a:avLst/>
                <a:gdLst/>
                <a:ahLst/>
                <a:cxnLst/>
                <a:rect l="l" t="t" r="r" b="b"/>
                <a:pathLst>
                  <a:path w="1943" h="1944" extrusionOk="0">
                    <a:moveTo>
                      <a:pt x="1196" y="0"/>
                    </a:moveTo>
                    <a:lnTo>
                      <a:pt x="0" y="1197"/>
                    </a:lnTo>
                    <a:cubicBezTo>
                      <a:pt x="86" y="1216"/>
                      <a:pt x="172" y="1254"/>
                      <a:pt x="239" y="1321"/>
                    </a:cubicBezTo>
                    <a:lnTo>
                      <a:pt x="622" y="1704"/>
                    </a:lnTo>
                    <a:cubicBezTo>
                      <a:pt x="689" y="1771"/>
                      <a:pt x="727" y="1857"/>
                      <a:pt x="747" y="1943"/>
                    </a:cubicBezTo>
                    <a:lnTo>
                      <a:pt x="1943" y="747"/>
                    </a:lnTo>
                    <a:cubicBezTo>
                      <a:pt x="1656" y="536"/>
                      <a:pt x="1407" y="287"/>
                      <a:pt x="1196"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426;p69">
                <a:extLst>
                  <a:ext uri="{FF2B5EF4-FFF2-40B4-BE49-F238E27FC236}">
                    <a16:creationId xmlns:a16="http://schemas.microsoft.com/office/drawing/2014/main" id="{92269DBE-4AB6-4E78-8DB3-A3124074B4A6}"/>
                  </a:ext>
                </a:extLst>
              </p:cNvPr>
              <p:cNvSpPr/>
              <p:nvPr/>
            </p:nvSpPr>
            <p:spPr>
              <a:xfrm>
                <a:off x="3636765" y="3558454"/>
                <a:ext cx="40992" cy="50813"/>
              </a:xfrm>
              <a:custGeom>
                <a:avLst/>
                <a:gdLst/>
                <a:ahLst/>
                <a:cxnLst/>
                <a:rect l="l" t="t" r="r" b="b"/>
                <a:pathLst>
                  <a:path w="1561" h="1935" extrusionOk="0">
                    <a:moveTo>
                      <a:pt x="1197" y="1"/>
                    </a:moveTo>
                    <a:lnTo>
                      <a:pt x="1" y="1197"/>
                    </a:lnTo>
                    <a:cubicBezTo>
                      <a:pt x="87" y="1207"/>
                      <a:pt x="173" y="1245"/>
                      <a:pt x="240" y="1312"/>
                    </a:cubicBezTo>
                    <a:lnTo>
                      <a:pt x="623" y="1695"/>
                    </a:lnTo>
                    <a:cubicBezTo>
                      <a:pt x="690" y="1762"/>
                      <a:pt x="728" y="1848"/>
                      <a:pt x="747" y="1934"/>
                    </a:cubicBezTo>
                    <a:lnTo>
                      <a:pt x="1197" y="1484"/>
                    </a:lnTo>
                    <a:lnTo>
                      <a:pt x="1034" y="1312"/>
                    </a:lnTo>
                    <a:lnTo>
                      <a:pt x="1015" y="1312"/>
                    </a:lnTo>
                    <a:cubicBezTo>
                      <a:pt x="910" y="1216"/>
                      <a:pt x="910" y="1063"/>
                      <a:pt x="1015" y="968"/>
                    </a:cubicBezTo>
                    <a:lnTo>
                      <a:pt x="1561" y="412"/>
                    </a:lnTo>
                    <a:cubicBezTo>
                      <a:pt x="1427" y="288"/>
                      <a:pt x="1312" y="145"/>
                      <a:pt x="1197" y="1"/>
                    </a:cubicBezTo>
                    <a:close/>
                  </a:path>
                </a:pathLst>
              </a:custGeom>
              <a:solidFill>
                <a:srgbClr val="B4C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427;p69">
                <a:extLst>
                  <a:ext uri="{FF2B5EF4-FFF2-40B4-BE49-F238E27FC236}">
                    <a16:creationId xmlns:a16="http://schemas.microsoft.com/office/drawing/2014/main" id="{273FC5F1-D601-40E2-9DA5-53A0958C8B8A}"/>
                  </a:ext>
                </a:extLst>
              </p:cNvPr>
              <p:cNvSpPr/>
              <p:nvPr/>
            </p:nvSpPr>
            <p:spPr>
              <a:xfrm>
                <a:off x="3632248" y="3380963"/>
                <a:ext cx="232480" cy="221897"/>
              </a:xfrm>
              <a:custGeom>
                <a:avLst/>
                <a:gdLst/>
                <a:ahLst/>
                <a:cxnLst/>
                <a:rect l="l" t="t" r="r" b="b"/>
                <a:pathLst>
                  <a:path w="8853" h="8450" extrusionOk="0">
                    <a:moveTo>
                      <a:pt x="4639" y="0"/>
                    </a:moveTo>
                    <a:cubicBezTo>
                      <a:pt x="3537" y="0"/>
                      <a:pt x="2454" y="430"/>
                      <a:pt x="1646" y="1238"/>
                    </a:cubicBezTo>
                    <a:cubicBezTo>
                      <a:pt x="0" y="2894"/>
                      <a:pt x="0" y="5564"/>
                      <a:pt x="1646" y="7210"/>
                    </a:cubicBezTo>
                    <a:cubicBezTo>
                      <a:pt x="2452" y="8022"/>
                      <a:pt x="3532" y="8450"/>
                      <a:pt x="4631" y="8450"/>
                    </a:cubicBezTo>
                    <a:cubicBezTo>
                      <a:pt x="5176" y="8450"/>
                      <a:pt x="5726" y="8344"/>
                      <a:pt x="6250" y="8128"/>
                    </a:cubicBezTo>
                    <a:cubicBezTo>
                      <a:pt x="7829" y="7478"/>
                      <a:pt x="8853" y="5937"/>
                      <a:pt x="8853" y="4224"/>
                    </a:cubicBezTo>
                    <a:cubicBezTo>
                      <a:pt x="8853" y="2520"/>
                      <a:pt x="7829" y="980"/>
                      <a:pt x="6250" y="319"/>
                    </a:cubicBezTo>
                    <a:cubicBezTo>
                      <a:pt x="5729" y="104"/>
                      <a:pt x="5182" y="0"/>
                      <a:pt x="4639" y="0"/>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428;p69">
                <a:extLst>
                  <a:ext uri="{FF2B5EF4-FFF2-40B4-BE49-F238E27FC236}">
                    <a16:creationId xmlns:a16="http://schemas.microsoft.com/office/drawing/2014/main" id="{BFA468DC-05B2-49FB-922D-9F4FB0E61ACB}"/>
                  </a:ext>
                </a:extLst>
              </p:cNvPr>
              <p:cNvSpPr/>
              <p:nvPr/>
            </p:nvSpPr>
            <p:spPr>
              <a:xfrm>
                <a:off x="3627731" y="3381094"/>
                <a:ext cx="135738" cy="221792"/>
              </a:xfrm>
              <a:custGeom>
                <a:avLst/>
                <a:gdLst/>
                <a:ahLst/>
                <a:cxnLst/>
                <a:rect l="l" t="t" r="r" b="b"/>
                <a:pathLst>
                  <a:path w="5169" h="8446" extrusionOk="0">
                    <a:moveTo>
                      <a:pt x="4787" y="0"/>
                    </a:moveTo>
                    <a:cubicBezTo>
                      <a:pt x="2484" y="0"/>
                      <a:pt x="574" y="1869"/>
                      <a:pt x="574" y="4219"/>
                    </a:cubicBezTo>
                    <a:cubicBezTo>
                      <a:pt x="574" y="6574"/>
                      <a:pt x="2492" y="8445"/>
                      <a:pt x="4802" y="8445"/>
                    </a:cubicBezTo>
                    <a:cubicBezTo>
                      <a:pt x="4923" y="8445"/>
                      <a:pt x="5045" y="8440"/>
                      <a:pt x="5168" y="8430"/>
                    </a:cubicBezTo>
                    <a:cubicBezTo>
                      <a:pt x="4173" y="8344"/>
                      <a:pt x="3244" y="7913"/>
                      <a:pt x="2546" y="7205"/>
                    </a:cubicBezTo>
                    <a:cubicBezTo>
                      <a:pt x="0" y="4669"/>
                      <a:pt x="1589" y="314"/>
                      <a:pt x="5168" y="17"/>
                    </a:cubicBezTo>
                    <a:cubicBezTo>
                      <a:pt x="5040" y="6"/>
                      <a:pt x="4913" y="0"/>
                      <a:pt x="4787"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429;p69">
                <a:extLst>
                  <a:ext uri="{FF2B5EF4-FFF2-40B4-BE49-F238E27FC236}">
                    <a16:creationId xmlns:a16="http://schemas.microsoft.com/office/drawing/2014/main" id="{2E20683B-2B04-4739-BE5B-2528FDDF9F29}"/>
                  </a:ext>
                </a:extLst>
              </p:cNvPr>
              <p:cNvSpPr/>
              <p:nvPr/>
            </p:nvSpPr>
            <p:spPr>
              <a:xfrm>
                <a:off x="3664154" y="3402050"/>
                <a:ext cx="188258" cy="179723"/>
              </a:xfrm>
              <a:custGeom>
                <a:avLst/>
                <a:gdLst/>
                <a:ahLst/>
                <a:cxnLst/>
                <a:rect l="l" t="t" r="r" b="b"/>
                <a:pathLst>
                  <a:path w="7169" h="6844" extrusionOk="0">
                    <a:moveTo>
                      <a:pt x="3443" y="0"/>
                    </a:moveTo>
                    <a:cubicBezTo>
                      <a:pt x="1686" y="0"/>
                      <a:pt x="1" y="1362"/>
                      <a:pt x="1" y="3421"/>
                    </a:cubicBezTo>
                    <a:cubicBezTo>
                      <a:pt x="1" y="4809"/>
                      <a:pt x="833" y="6053"/>
                      <a:pt x="2106" y="6579"/>
                    </a:cubicBezTo>
                    <a:cubicBezTo>
                      <a:pt x="2532" y="6757"/>
                      <a:pt x="2978" y="6843"/>
                      <a:pt x="3419" y="6843"/>
                    </a:cubicBezTo>
                    <a:cubicBezTo>
                      <a:pt x="4308" y="6843"/>
                      <a:pt x="5180" y="6494"/>
                      <a:pt x="5839" y="5842"/>
                    </a:cubicBezTo>
                    <a:cubicBezTo>
                      <a:pt x="7169" y="4502"/>
                      <a:pt x="7169" y="2339"/>
                      <a:pt x="5839" y="1009"/>
                    </a:cubicBezTo>
                    <a:cubicBezTo>
                      <a:pt x="5142" y="312"/>
                      <a:pt x="4284" y="0"/>
                      <a:pt x="3443" y="0"/>
                    </a:cubicBezTo>
                    <a:close/>
                  </a:path>
                </a:pathLst>
              </a:custGeom>
              <a:solidFill>
                <a:srgbClr val="8596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430;p69">
                <a:extLst>
                  <a:ext uri="{FF2B5EF4-FFF2-40B4-BE49-F238E27FC236}">
                    <a16:creationId xmlns:a16="http://schemas.microsoft.com/office/drawing/2014/main" id="{9C19A7C2-3D8D-413B-9377-DB1898B40930}"/>
                  </a:ext>
                </a:extLst>
              </p:cNvPr>
              <p:cNvSpPr/>
              <p:nvPr/>
            </p:nvSpPr>
            <p:spPr>
              <a:xfrm>
                <a:off x="3656381" y="3402102"/>
                <a:ext cx="107088" cy="179540"/>
              </a:xfrm>
              <a:custGeom>
                <a:avLst/>
                <a:gdLst/>
                <a:ahLst/>
                <a:cxnLst/>
                <a:rect l="l" t="t" r="r" b="b"/>
                <a:pathLst>
                  <a:path w="4078" h="6837" extrusionOk="0">
                    <a:moveTo>
                      <a:pt x="3703" y="1"/>
                    </a:moveTo>
                    <a:cubicBezTo>
                      <a:pt x="1844" y="1"/>
                      <a:pt x="287" y="1516"/>
                      <a:pt x="287" y="3419"/>
                    </a:cubicBezTo>
                    <a:cubicBezTo>
                      <a:pt x="287" y="5330"/>
                      <a:pt x="1843" y="6837"/>
                      <a:pt x="3701" y="6837"/>
                    </a:cubicBezTo>
                    <a:cubicBezTo>
                      <a:pt x="3825" y="6837"/>
                      <a:pt x="3951" y="6830"/>
                      <a:pt x="4077" y="6816"/>
                    </a:cubicBezTo>
                    <a:cubicBezTo>
                      <a:pt x="3302" y="6740"/>
                      <a:pt x="2584" y="6395"/>
                      <a:pt x="2029" y="5840"/>
                    </a:cubicBezTo>
                    <a:cubicBezTo>
                      <a:pt x="0" y="3811"/>
                      <a:pt x="1225" y="328"/>
                      <a:pt x="4077" y="21"/>
                    </a:cubicBezTo>
                    <a:cubicBezTo>
                      <a:pt x="3951" y="8"/>
                      <a:pt x="3826" y="1"/>
                      <a:pt x="3703" y="1"/>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1;p69">
                <a:extLst>
                  <a:ext uri="{FF2B5EF4-FFF2-40B4-BE49-F238E27FC236}">
                    <a16:creationId xmlns:a16="http://schemas.microsoft.com/office/drawing/2014/main" id="{D9DE8BDF-531B-4AD8-A29B-FD5B0DD62C76}"/>
                  </a:ext>
                </a:extLst>
              </p:cNvPr>
              <p:cNvSpPr/>
              <p:nvPr/>
            </p:nvSpPr>
            <p:spPr>
              <a:xfrm>
                <a:off x="3729252" y="3437579"/>
                <a:ext cx="49290" cy="49027"/>
              </a:xfrm>
              <a:custGeom>
                <a:avLst/>
                <a:gdLst/>
                <a:ahLst/>
                <a:cxnLst/>
                <a:rect l="l" t="t" r="r" b="b"/>
                <a:pathLst>
                  <a:path w="1877" h="1867" extrusionOk="0">
                    <a:moveTo>
                      <a:pt x="938" y="1"/>
                    </a:moveTo>
                    <a:cubicBezTo>
                      <a:pt x="422" y="1"/>
                      <a:pt x="0" y="422"/>
                      <a:pt x="0" y="939"/>
                    </a:cubicBezTo>
                    <a:cubicBezTo>
                      <a:pt x="0" y="1455"/>
                      <a:pt x="422" y="1867"/>
                      <a:pt x="938" y="1867"/>
                    </a:cubicBezTo>
                    <a:cubicBezTo>
                      <a:pt x="1455" y="1867"/>
                      <a:pt x="1876" y="1455"/>
                      <a:pt x="1876" y="939"/>
                    </a:cubicBezTo>
                    <a:cubicBezTo>
                      <a:pt x="1876" y="422"/>
                      <a:pt x="1455" y="1"/>
                      <a:pt x="938" y="1"/>
                    </a:cubicBezTo>
                    <a:close/>
                  </a:path>
                </a:pathLst>
              </a:custGeom>
              <a:solidFill>
                <a:srgbClr val="7487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432;p69">
                <a:extLst>
                  <a:ext uri="{FF2B5EF4-FFF2-40B4-BE49-F238E27FC236}">
                    <a16:creationId xmlns:a16="http://schemas.microsoft.com/office/drawing/2014/main" id="{EF950FE1-3E82-4CCC-9C59-8F4D88729FF3}"/>
                  </a:ext>
                </a:extLst>
              </p:cNvPr>
              <p:cNvSpPr/>
              <p:nvPr/>
            </p:nvSpPr>
            <p:spPr>
              <a:xfrm>
                <a:off x="3729252" y="3437658"/>
                <a:ext cx="34217" cy="49132"/>
              </a:xfrm>
              <a:custGeom>
                <a:avLst/>
                <a:gdLst/>
                <a:ahLst/>
                <a:cxnLst/>
                <a:rect l="l" t="t" r="r" b="b"/>
                <a:pathLst>
                  <a:path w="1303" h="1871" extrusionOk="0">
                    <a:moveTo>
                      <a:pt x="940" y="0"/>
                    </a:moveTo>
                    <a:cubicBezTo>
                      <a:pt x="446" y="0"/>
                      <a:pt x="0" y="397"/>
                      <a:pt x="0" y="936"/>
                    </a:cubicBezTo>
                    <a:cubicBezTo>
                      <a:pt x="0" y="1474"/>
                      <a:pt x="446" y="1871"/>
                      <a:pt x="940" y="1871"/>
                    </a:cubicBezTo>
                    <a:cubicBezTo>
                      <a:pt x="1059" y="1871"/>
                      <a:pt x="1182" y="1847"/>
                      <a:pt x="1302" y="1797"/>
                    </a:cubicBezTo>
                    <a:cubicBezTo>
                      <a:pt x="958" y="1644"/>
                      <a:pt x="737" y="1309"/>
                      <a:pt x="737" y="936"/>
                    </a:cubicBezTo>
                    <a:cubicBezTo>
                      <a:pt x="737" y="562"/>
                      <a:pt x="958" y="218"/>
                      <a:pt x="1302" y="74"/>
                    </a:cubicBezTo>
                    <a:cubicBezTo>
                      <a:pt x="1182" y="24"/>
                      <a:pt x="1059" y="0"/>
                      <a:pt x="940"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433;p69">
                <a:extLst>
                  <a:ext uri="{FF2B5EF4-FFF2-40B4-BE49-F238E27FC236}">
                    <a16:creationId xmlns:a16="http://schemas.microsoft.com/office/drawing/2014/main" id="{4721DAFD-2EAA-4200-BF86-8540147DAFCC}"/>
                  </a:ext>
                </a:extLst>
              </p:cNvPr>
              <p:cNvSpPr/>
              <p:nvPr/>
            </p:nvSpPr>
            <p:spPr>
              <a:xfrm>
                <a:off x="3713680" y="3486581"/>
                <a:ext cx="80434" cy="51548"/>
              </a:xfrm>
              <a:custGeom>
                <a:avLst/>
                <a:gdLst/>
                <a:ahLst/>
                <a:cxnLst/>
                <a:rect l="l" t="t" r="r" b="b"/>
                <a:pathLst>
                  <a:path w="3063" h="1963" extrusionOk="0">
                    <a:moveTo>
                      <a:pt x="1005" y="1"/>
                    </a:moveTo>
                    <a:cubicBezTo>
                      <a:pt x="450" y="10"/>
                      <a:pt x="0" y="451"/>
                      <a:pt x="0" y="1006"/>
                    </a:cubicBezTo>
                    <a:lnTo>
                      <a:pt x="0" y="1790"/>
                    </a:lnTo>
                    <a:cubicBezTo>
                      <a:pt x="0" y="1886"/>
                      <a:pt x="77" y="1963"/>
                      <a:pt x="172" y="1963"/>
                    </a:cubicBezTo>
                    <a:lnTo>
                      <a:pt x="2890" y="1963"/>
                    </a:lnTo>
                    <a:cubicBezTo>
                      <a:pt x="2986" y="1963"/>
                      <a:pt x="3063" y="1886"/>
                      <a:pt x="3063" y="1790"/>
                    </a:cubicBezTo>
                    <a:lnTo>
                      <a:pt x="3063" y="1006"/>
                    </a:lnTo>
                    <a:cubicBezTo>
                      <a:pt x="3063" y="451"/>
                      <a:pt x="2613" y="10"/>
                      <a:pt x="2058"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434;p69">
                <a:extLst>
                  <a:ext uri="{FF2B5EF4-FFF2-40B4-BE49-F238E27FC236}">
                    <a16:creationId xmlns:a16="http://schemas.microsoft.com/office/drawing/2014/main" id="{4F22B1A6-7460-4902-A4F2-442E5AC133F7}"/>
                  </a:ext>
                </a:extLst>
              </p:cNvPr>
              <p:cNvSpPr/>
              <p:nvPr/>
            </p:nvSpPr>
            <p:spPr>
              <a:xfrm>
                <a:off x="3713680" y="3486581"/>
                <a:ext cx="45745" cy="51548"/>
              </a:xfrm>
              <a:custGeom>
                <a:avLst/>
                <a:gdLst/>
                <a:ahLst/>
                <a:cxnLst/>
                <a:rect l="l" t="t" r="r" b="b"/>
                <a:pathLst>
                  <a:path w="1742" h="1963" extrusionOk="0">
                    <a:moveTo>
                      <a:pt x="1005" y="1"/>
                    </a:moveTo>
                    <a:cubicBezTo>
                      <a:pt x="450" y="10"/>
                      <a:pt x="0" y="451"/>
                      <a:pt x="0" y="1006"/>
                    </a:cubicBezTo>
                    <a:lnTo>
                      <a:pt x="0" y="1790"/>
                    </a:lnTo>
                    <a:cubicBezTo>
                      <a:pt x="0" y="1886"/>
                      <a:pt x="77" y="1963"/>
                      <a:pt x="172" y="1963"/>
                    </a:cubicBezTo>
                    <a:lnTo>
                      <a:pt x="909" y="1963"/>
                    </a:lnTo>
                    <a:cubicBezTo>
                      <a:pt x="814" y="1963"/>
                      <a:pt x="737" y="1886"/>
                      <a:pt x="737" y="1790"/>
                    </a:cubicBezTo>
                    <a:lnTo>
                      <a:pt x="737" y="1006"/>
                    </a:lnTo>
                    <a:cubicBezTo>
                      <a:pt x="737" y="451"/>
                      <a:pt x="1187" y="10"/>
                      <a:pt x="174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435;p69">
                <a:extLst>
                  <a:ext uri="{FF2B5EF4-FFF2-40B4-BE49-F238E27FC236}">
                    <a16:creationId xmlns:a16="http://schemas.microsoft.com/office/drawing/2014/main" id="{E2EB5F71-1BB1-4203-A27F-FF4BCE422BD6}"/>
                  </a:ext>
                </a:extLst>
              </p:cNvPr>
              <p:cNvSpPr/>
              <p:nvPr/>
            </p:nvSpPr>
            <p:spPr>
              <a:xfrm>
                <a:off x="3728990" y="3507274"/>
                <a:ext cx="9847" cy="30856"/>
              </a:xfrm>
              <a:custGeom>
                <a:avLst/>
                <a:gdLst/>
                <a:ahLst/>
                <a:cxnLst/>
                <a:rect l="l" t="t" r="r" b="b"/>
                <a:pathLst>
                  <a:path w="375" h="1175" extrusionOk="0">
                    <a:moveTo>
                      <a:pt x="188" y="0"/>
                    </a:moveTo>
                    <a:cubicBezTo>
                      <a:pt x="94" y="0"/>
                      <a:pt x="1" y="60"/>
                      <a:pt x="1" y="179"/>
                    </a:cubicBezTo>
                    <a:lnTo>
                      <a:pt x="1" y="1175"/>
                    </a:lnTo>
                    <a:lnTo>
                      <a:pt x="374" y="1175"/>
                    </a:lnTo>
                    <a:lnTo>
                      <a:pt x="374" y="179"/>
                    </a:lnTo>
                    <a:cubicBezTo>
                      <a:pt x="374" y="60"/>
                      <a:pt x="281" y="0"/>
                      <a:pt x="188"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436;p69">
                <a:extLst>
                  <a:ext uri="{FF2B5EF4-FFF2-40B4-BE49-F238E27FC236}">
                    <a16:creationId xmlns:a16="http://schemas.microsoft.com/office/drawing/2014/main" id="{B25E5571-8A18-4CD2-B82A-6D478EEA83BF}"/>
                  </a:ext>
                </a:extLst>
              </p:cNvPr>
              <p:cNvSpPr/>
              <p:nvPr/>
            </p:nvSpPr>
            <p:spPr>
              <a:xfrm>
                <a:off x="3768958" y="3507274"/>
                <a:ext cx="9821" cy="30856"/>
              </a:xfrm>
              <a:custGeom>
                <a:avLst/>
                <a:gdLst/>
                <a:ahLst/>
                <a:cxnLst/>
                <a:rect l="l" t="t" r="r" b="b"/>
                <a:pathLst>
                  <a:path w="374" h="1175" extrusionOk="0">
                    <a:moveTo>
                      <a:pt x="187" y="0"/>
                    </a:moveTo>
                    <a:cubicBezTo>
                      <a:pt x="94" y="0"/>
                      <a:pt x="1" y="60"/>
                      <a:pt x="1" y="179"/>
                    </a:cubicBezTo>
                    <a:lnTo>
                      <a:pt x="1" y="1175"/>
                    </a:lnTo>
                    <a:lnTo>
                      <a:pt x="374" y="1175"/>
                    </a:lnTo>
                    <a:lnTo>
                      <a:pt x="374" y="179"/>
                    </a:lnTo>
                    <a:cubicBezTo>
                      <a:pt x="374" y="60"/>
                      <a:pt x="281" y="0"/>
                      <a:pt x="187"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37;p69">
                <a:extLst>
                  <a:ext uri="{FF2B5EF4-FFF2-40B4-BE49-F238E27FC236}">
                    <a16:creationId xmlns:a16="http://schemas.microsoft.com/office/drawing/2014/main" id="{42A7D8D6-EBA5-453E-B87E-658F3861D268}"/>
                  </a:ext>
                </a:extLst>
              </p:cNvPr>
              <p:cNvSpPr/>
              <p:nvPr/>
            </p:nvSpPr>
            <p:spPr>
              <a:xfrm>
                <a:off x="3544540" y="3586342"/>
                <a:ext cx="116384" cy="113890"/>
              </a:xfrm>
              <a:custGeom>
                <a:avLst/>
                <a:gdLst/>
                <a:ahLst/>
                <a:cxnLst/>
                <a:rect l="l" t="t" r="r" b="b"/>
                <a:pathLst>
                  <a:path w="4432" h="4337" extrusionOk="0">
                    <a:moveTo>
                      <a:pt x="3517" y="0"/>
                    </a:moveTo>
                    <a:cubicBezTo>
                      <a:pt x="3391" y="0"/>
                      <a:pt x="3265" y="48"/>
                      <a:pt x="3168" y="145"/>
                    </a:cubicBezTo>
                    <a:lnTo>
                      <a:pt x="192" y="3121"/>
                    </a:lnTo>
                    <a:cubicBezTo>
                      <a:pt x="0" y="3313"/>
                      <a:pt x="0" y="3619"/>
                      <a:pt x="192" y="3810"/>
                    </a:cubicBezTo>
                    <a:lnTo>
                      <a:pt x="575" y="4193"/>
                    </a:lnTo>
                    <a:cubicBezTo>
                      <a:pt x="670" y="4289"/>
                      <a:pt x="795" y="4337"/>
                      <a:pt x="919" y="4337"/>
                    </a:cubicBezTo>
                    <a:cubicBezTo>
                      <a:pt x="1043" y="4337"/>
                      <a:pt x="1168" y="4289"/>
                      <a:pt x="1264" y="4193"/>
                    </a:cubicBezTo>
                    <a:lnTo>
                      <a:pt x="4240" y="1207"/>
                    </a:lnTo>
                    <a:cubicBezTo>
                      <a:pt x="4431" y="1016"/>
                      <a:pt x="4431" y="709"/>
                      <a:pt x="4240" y="528"/>
                    </a:cubicBezTo>
                    <a:lnTo>
                      <a:pt x="3857" y="135"/>
                    </a:lnTo>
                    <a:cubicBezTo>
                      <a:pt x="3763" y="45"/>
                      <a:pt x="3640" y="0"/>
                      <a:pt x="3517"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38;p69">
                <a:extLst>
                  <a:ext uri="{FF2B5EF4-FFF2-40B4-BE49-F238E27FC236}">
                    <a16:creationId xmlns:a16="http://schemas.microsoft.com/office/drawing/2014/main" id="{65919E40-A5FB-42C1-8CAE-74D48DD0524C}"/>
                  </a:ext>
                </a:extLst>
              </p:cNvPr>
              <p:cNvSpPr/>
              <p:nvPr/>
            </p:nvSpPr>
            <p:spPr>
              <a:xfrm>
                <a:off x="3544540" y="3586369"/>
                <a:ext cx="101810" cy="113863"/>
              </a:xfrm>
              <a:custGeom>
                <a:avLst/>
                <a:gdLst/>
                <a:ahLst/>
                <a:cxnLst/>
                <a:rect l="l" t="t" r="r" b="b"/>
                <a:pathLst>
                  <a:path w="3877" h="4336" extrusionOk="0">
                    <a:moveTo>
                      <a:pt x="3513" y="0"/>
                    </a:moveTo>
                    <a:cubicBezTo>
                      <a:pt x="3388" y="0"/>
                      <a:pt x="3264" y="48"/>
                      <a:pt x="3168" y="144"/>
                    </a:cubicBezTo>
                    <a:lnTo>
                      <a:pt x="192" y="3120"/>
                    </a:lnTo>
                    <a:cubicBezTo>
                      <a:pt x="0" y="3312"/>
                      <a:pt x="0" y="3618"/>
                      <a:pt x="192" y="3809"/>
                    </a:cubicBezTo>
                    <a:lnTo>
                      <a:pt x="575" y="4192"/>
                    </a:lnTo>
                    <a:cubicBezTo>
                      <a:pt x="670" y="4288"/>
                      <a:pt x="795" y="4336"/>
                      <a:pt x="919" y="4336"/>
                    </a:cubicBezTo>
                    <a:cubicBezTo>
                      <a:pt x="1043" y="4336"/>
                      <a:pt x="1168" y="4288"/>
                      <a:pt x="1264" y="4192"/>
                    </a:cubicBezTo>
                    <a:lnTo>
                      <a:pt x="1283" y="4163"/>
                    </a:lnTo>
                    <a:lnTo>
                      <a:pt x="919" y="3809"/>
                    </a:lnTo>
                    <a:cubicBezTo>
                      <a:pt x="728" y="3618"/>
                      <a:pt x="728" y="3312"/>
                      <a:pt x="919" y="3120"/>
                    </a:cubicBezTo>
                    <a:lnTo>
                      <a:pt x="3876" y="163"/>
                    </a:lnTo>
                    <a:lnTo>
                      <a:pt x="3857" y="144"/>
                    </a:lnTo>
                    <a:cubicBezTo>
                      <a:pt x="3761" y="48"/>
                      <a:pt x="3637" y="0"/>
                      <a:pt x="3513"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39;p69">
                <a:extLst>
                  <a:ext uri="{FF2B5EF4-FFF2-40B4-BE49-F238E27FC236}">
                    <a16:creationId xmlns:a16="http://schemas.microsoft.com/office/drawing/2014/main" id="{8F30340A-CE1B-45D3-9718-B0A7B7C2EAA5}"/>
                  </a:ext>
                </a:extLst>
              </p:cNvPr>
              <p:cNvSpPr/>
              <p:nvPr/>
            </p:nvSpPr>
            <p:spPr>
              <a:xfrm>
                <a:off x="3618409" y="3586106"/>
                <a:ext cx="42515" cy="41491"/>
              </a:xfrm>
              <a:custGeom>
                <a:avLst/>
                <a:gdLst/>
                <a:ahLst/>
                <a:cxnLst/>
                <a:rect l="l" t="t" r="r" b="b"/>
                <a:pathLst>
                  <a:path w="1619" h="1580" extrusionOk="0">
                    <a:moveTo>
                      <a:pt x="700" y="1"/>
                    </a:moveTo>
                    <a:cubicBezTo>
                      <a:pt x="575" y="1"/>
                      <a:pt x="451" y="49"/>
                      <a:pt x="355" y="144"/>
                    </a:cubicBezTo>
                    <a:lnTo>
                      <a:pt x="1" y="508"/>
                    </a:lnTo>
                    <a:lnTo>
                      <a:pt x="1073" y="1580"/>
                    </a:lnTo>
                    <a:lnTo>
                      <a:pt x="1437" y="1226"/>
                    </a:lnTo>
                    <a:cubicBezTo>
                      <a:pt x="1618" y="1034"/>
                      <a:pt x="1618" y="728"/>
                      <a:pt x="1437" y="537"/>
                    </a:cubicBezTo>
                    <a:lnTo>
                      <a:pt x="1044" y="144"/>
                    </a:lnTo>
                    <a:cubicBezTo>
                      <a:pt x="948" y="49"/>
                      <a:pt x="824" y="1"/>
                      <a:pt x="70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40;p69">
                <a:extLst>
                  <a:ext uri="{FF2B5EF4-FFF2-40B4-BE49-F238E27FC236}">
                    <a16:creationId xmlns:a16="http://schemas.microsoft.com/office/drawing/2014/main" id="{A32B42D7-7615-430F-A1A4-41DB9996C23F}"/>
                  </a:ext>
                </a:extLst>
              </p:cNvPr>
              <p:cNvSpPr/>
              <p:nvPr/>
            </p:nvSpPr>
            <p:spPr>
              <a:xfrm>
                <a:off x="3618409" y="3586106"/>
                <a:ext cx="27941" cy="22899"/>
              </a:xfrm>
              <a:custGeom>
                <a:avLst/>
                <a:gdLst/>
                <a:ahLst/>
                <a:cxnLst/>
                <a:rect l="l" t="t" r="r" b="b"/>
                <a:pathLst>
                  <a:path w="1064" h="872" extrusionOk="0">
                    <a:moveTo>
                      <a:pt x="652" y="1"/>
                    </a:moveTo>
                    <a:lnTo>
                      <a:pt x="604" y="10"/>
                    </a:lnTo>
                    <a:cubicBezTo>
                      <a:pt x="508" y="29"/>
                      <a:pt x="422" y="77"/>
                      <a:pt x="355" y="144"/>
                    </a:cubicBezTo>
                    <a:lnTo>
                      <a:pt x="87" y="412"/>
                    </a:lnTo>
                    <a:lnTo>
                      <a:pt x="1" y="498"/>
                    </a:lnTo>
                    <a:lnTo>
                      <a:pt x="374" y="872"/>
                    </a:lnTo>
                    <a:lnTo>
                      <a:pt x="1063" y="173"/>
                    </a:lnTo>
                    <a:lnTo>
                      <a:pt x="1044" y="144"/>
                    </a:lnTo>
                    <a:lnTo>
                      <a:pt x="1015" y="116"/>
                    </a:lnTo>
                    <a:lnTo>
                      <a:pt x="996" y="106"/>
                    </a:lnTo>
                    <a:cubicBezTo>
                      <a:pt x="910" y="39"/>
                      <a:pt x="805" y="10"/>
                      <a:pt x="70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75606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3367968955"/>
              </p:ext>
            </p:extLst>
          </p:nvPr>
        </p:nvGraphicFramePr>
        <p:xfrm>
          <a:off x="298145" y="-554562"/>
          <a:ext cx="8365602" cy="534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4439894" y="4307758"/>
            <a:ext cx="3959700" cy="634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EXPECTATIONS</a:t>
            </a:r>
            <a:endParaRPr/>
          </a:p>
        </p:txBody>
      </p:sp>
      <p:pic>
        <p:nvPicPr>
          <p:cNvPr id="323" name="Google Shape;323;p32"/>
          <p:cNvPicPr preferRelativeResize="0"/>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flipH="1">
            <a:off x="-1848505" y="2812823"/>
            <a:ext cx="4293300" cy="2414981"/>
          </a:xfrm>
          <a:prstGeom prst="rect">
            <a:avLst/>
          </a:prstGeom>
          <a:noFill/>
          <a:ln>
            <a:noFill/>
          </a:ln>
        </p:spPr>
      </p:pic>
      <p:grpSp>
        <p:nvGrpSpPr>
          <p:cNvPr id="326" name="Google Shape;326;p32"/>
          <p:cNvGrpSpPr/>
          <p:nvPr/>
        </p:nvGrpSpPr>
        <p:grpSpPr>
          <a:xfrm>
            <a:off x="-429003" y="3190754"/>
            <a:ext cx="1754775" cy="1952746"/>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32"/>
          <p:cNvGrpSpPr/>
          <p:nvPr/>
        </p:nvGrpSpPr>
        <p:grpSpPr>
          <a:xfrm>
            <a:off x="7054140" y="-13"/>
            <a:ext cx="2089875" cy="2325763"/>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graphicEl>
                                              <a:dgm id="{DEEF4213-91C0-4DFA-A1E8-D6E76A9D48BD}"/>
                                            </p:graphicEl>
                                          </p:spTgt>
                                        </p:tgtEl>
                                        <p:attrNameLst>
                                          <p:attrName>style.visibility</p:attrName>
                                        </p:attrNameLst>
                                      </p:cBhvr>
                                      <p:to>
                                        <p:strVal val="visible"/>
                                      </p:to>
                                    </p:set>
                                    <p:animEffect transition="in" filter="fade">
                                      <p:cBhvr>
                                        <p:cTn id="7" dur="1000"/>
                                        <p:tgtEl>
                                          <p:spTgt spid="3">
                                            <p:graphicEl>
                                              <a:dgm id="{DEEF4213-91C0-4DFA-A1E8-D6E76A9D48BD}"/>
                                            </p:graphicEl>
                                          </p:spTgt>
                                        </p:tgtEl>
                                      </p:cBhvr>
                                    </p:animEffect>
                                    <p:anim calcmode="lin" valueType="num">
                                      <p:cBhvr>
                                        <p:cTn id="8" dur="1000" fill="hold"/>
                                        <p:tgtEl>
                                          <p:spTgt spid="3">
                                            <p:graphicEl>
                                              <a:dgm id="{DEEF4213-91C0-4DFA-A1E8-D6E76A9D48BD}"/>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3">
                                            <p:graphicEl>
                                              <a:dgm id="{DEEF4213-91C0-4DFA-A1E8-D6E76A9D48BD}"/>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graphicEl>
                                              <a:dgm id="{DEEF4213-91C0-4DFA-A1E8-D6E76A9D48BD}"/>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graphicEl>
                                              <a:dgm id="{D5C674EC-98A5-4D45-9168-E941BC46FCF6}"/>
                                            </p:graphicEl>
                                          </p:spTgt>
                                        </p:tgtEl>
                                        <p:attrNameLst>
                                          <p:attrName>style.visibility</p:attrName>
                                        </p:attrNameLst>
                                      </p:cBhvr>
                                      <p:to>
                                        <p:strVal val="visible"/>
                                      </p:to>
                                    </p:set>
                                    <p:animEffect transition="in" filter="fade">
                                      <p:cBhvr>
                                        <p:cTn id="13" dur="1000"/>
                                        <p:tgtEl>
                                          <p:spTgt spid="3">
                                            <p:graphicEl>
                                              <a:dgm id="{D5C674EC-98A5-4D45-9168-E941BC46FCF6}"/>
                                            </p:graphicEl>
                                          </p:spTgt>
                                        </p:tgtEl>
                                      </p:cBhvr>
                                    </p:animEffect>
                                    <p:anim calcmode="lin" valueType="num">
                                      <p:cBhvr>
                                        <p:cTn id="14" dur="1000" fill="hold"/>
                                        <p:tgtEl>
                                          <p:spTgt spid="3">
                                            <p:graphicEl>
                                              <a:dgm id="{D5C674EC-98A5-4D45-9168-E941BC46FCF6}"/>
                                            </p:graphic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graphicEl>
                                              <a:dgm id="{D5C674EC-98A5-4D45-9168-E941BC46FCF6}"/>
                                            </p:graphic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graphicEl>
                                              <a:dgm id="{D5C674EC-98A5-4D45-9168-E941BC46FCF6}"/>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3">
                                            <p:graphicEl>
                                              <a:dgm id="{161E2365-CB26-459A-8F0C-B10C3E646E56}"/>
                                            </p:graphicEl>
                                          </p:spTgt>
                                        </p:tgtEl>
                                        <p:attrNameLst>
                                          <p:attrName>style.visibility</p:attrName>
                                        </p:attrNameLst>
                                      </p:cBhvr>
                                      <p:to>
                                        <p:strVal val="visible"/>
                                      </p:to>
                                    </p:set>
                                    <p:animEffect transition="in" filter="fade">
                                      <p:cBhvr>
                                        <p:cTn id="19" dur="1000"/>
                                        <p:tgtEl>
                                          <p:spTgt spid="3">
                                            <p:graphicEl>
                                              <a:dgm id="{161E2365-CB26-459A-8F0C-B10C3E646E56}"/>
                                            </p:graphicEl>
                                          </p:spTgt>
                                        </p:tgtEl>
                                      </p:cBhvr>
                                    </p:animEffect>
                                    <p:anim calcmode="lin" valueType="num">
                                      <p:cBhvr>
                                        <p:cTn id="20" dur="1000" fill="hold"/>
                                        <p:tgtEl>
                                          <p:spTgt spid="3">
                                            <p:graphicEl>
                                              <a:dgm id="{161E2365-CB26-459A-8F0C-B10C3E646E56}"/>
                                            </p:graphic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graphicEl>
                                              <a:dgm id="{161E2365-CB26-459A-8F0C-B10C3E646E56}"/>
                                            </p:graphic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graphicEl>
                                              <a:dgm id="{161E2365-CB26-459A-8F0C-B10C3E646E56}"/>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3">
                                            <p:graphicEl>
                                              <a:dgm id="{219636A1-9D00-4675-967E-CA57FCDEAB1E}"/>
                                            </p:graphicEl>
                                          </p:spTgt>
                                        </p:tgtEl>
                                        <p:attrNameLst>
                                          <p:attrName>style.visibility</p:attrName>
                                        </p:attrNameLst>
                                      </p:cBhvr>
                                      <p:to>
                                        <p:strVal val="visible"/>
                                      </p:to>
                                    </p:set>
                                    <p:animEffect transition="in" filter="fade">
                                      <p:cBhvr>
                                        <p:cTn id="25" dur="1000"/>
                                        <p:tgtEl>
                                          <p:spTgt spid="3">
                                            <p:graphicEl>
                                              <a:dgm id="{219636A1-9D00-4675-967E-CA57FCDEAB1E}"/>
                                            </p:graphicEl>
                                          </p:spTgt>
                                        </p:tgtEl>
                                      </p:cBhvr>
                                    </p:animEffect>
                                    <p:anim calcmode="lin" valueType="num">
                                      <p:cBhvr>
                                        <p:cTn id="26" dur="1000" fill="hold"/>
                                        <p:tgtEl>
                                          <p:spTgt spid="3">
                                            <p:graphicEl>
                                              <a:dgm id="{219636A1-9D00-4675-967E-CA57FCDEAB1E}"/>
                                            </p:graphic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graphicEl>
                                              <a:dgm id="{219636A1-9D00-4675-967E-CA57FCDEAB1E}"/>
                                            </p:graphic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graphicEl>
                                              <a:dgm id="{219636A1-9D00-4675-967E-CA57FCDEAB1E}"/>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3">
                                            <p:graphicEl>
                                              <a:dgm id="{EE5FFD93-52F3-418C-BBBA-24CAF019EF16}"/>
                                            </p:graphicEl>
                                          </p:spTgt>
                                        </p:tgtEl>
                                        <p:attrNameLst>
                                          <p:attrName>style.visibility</p:attrName>
                                        </p:attrNameLst>
                                      </p:cBhvr>
                                      <p:to>
                                        <p:strVal val="visible"/>
                                      </p:to>
                                    </p:set>
                                    <p:animEffect transition="in" filter="fade">
                                      <p:cBhvr>
                                        <p:cTn id="31" dur="1000"/>
                                        <p:tgtEl>
                                          <p:spTgt spid="3">
                                            <p:graphicEl>
                                              <a:dgm id="{EE5FFD93-52F3-418C-BBBA-24CAF019EF16}"/>
                                            </p:graphicEl>
                                          </p:spTgt>
                                        </p:tgtEl>
                                      </p:cBhvr>
                                    </p:animEffect>
                                    <p:anim calcmode="lin" valueType="num">
                                      <p:cBhvr>
                                        <p:cTn id="32" dur="1000" fill="hold"/>
                                        <p:tgtEl>
                                          <p:spTgt spid="3">
                                            <p:graphicEl>
                                              <a:dgm id="{EE5FFD93-52F3-418C-BBBA-24CAF019EF16}"/>
                                            </p:graphic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graphicEl>
                                              <a:dgm id="{EE5FFD93-52F3-418C-BBBA-24CAF019EF16}"/>
                                            </p:graphic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graphicEl>
                                              <a:dgm id="{EE5FFD93-52F3-418C-BBBA-24CAF019EF16}"/>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3">
                                            <p:graphicEl>
                                              <a:dgm id="{B634D077-9CEB-4360-83EE-5D4C6FFB98DD}"/>
                                            </p:graphicEl>
                                          </p:spTgt>
                                        </p:tgtEl>
                                        <p:attrNameLst>
                                          <p:attrName>style.visibility</p:attrName>
                                        </p:attrNameLst>
                                      </p:cBhvr>
                                      <p:to>
                                        <p:strVal val="visible"/>
                                      </p:to>
                                    </p:set>
                                    <p:animEffect transition="in" filter="fade">
                                      <p:cBhvr>
                                        <p:cTn id="37" dur="1000"/>
                                        <p:tgtEl>
                                          <p:spTgt spid="3">
                                            <p:graphicEl>
                                              <a:dgm id="{B634D077-9CEB-4360-83EE-5D4C6FFB98DD}"/>
                                            </p:graphicEl>
                                          </p:spTgt>
                                        </p:tgtEl>
                                      </p:cBhvr>
                                    </p:animEffect>
                                    <p:anim calcmode="lin" valueType="num">
                                      <p:cBhvr>
                                        <p:cTn id="38" dur="1000" fill="hold"/>
                                        <p:tgtEl>
                                          <p:spTgt spid="3">
                                            <p:graphicEl>
                                              <a:dgm id="{B634D077-9CEB-4360-83EE-5D4C6FFB98DD}"/>
                                            </p:graphic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graphicEl>
                                              <a:dgm id="{B634D077-9CEB-4360-83EE-5D4C6FFB98DD}"/>
                                            </p:graphic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graphicEl>
                                              <a:dgm id="{B634D077-9CEB-4360-83EE-5D4C6FFB98DD}"/>
                                            </p:graphic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3">
                                            <p:graphicEl>
                                              <a:dgm id="{F51D0157-A438-46CA-8EB0-F10C3EDBB633}"/>
                                            </p:graphicEl>
                                          </p:spTgt>
                                        </p:tgtEl>
                                        <p:attrNameLst>
                                          <p:attrName>style.visibility</p:attrName>
                                        </p:attrNameLst>
                                      </p:cBhvr>
                                      <p:to>
                                        <p:strVal val="visible"/>
                                      </p:to>
                                    </p:set>
                                    <p:animEffect transition="in" filter="fade">
                                      <p:cBhvr>
                                        <p:cTn id="45" dur="1000"/>
                                        <p:tgtEl>
                                          <p:spTgt spid="3">
                                            <p:graphicEl>
                                              <a:dgm id="{F51D0157-A438-46CA-8EB0-F10C3EDBB633}"/>
                                            </p:graphicEl>
                                          </p:spTgt>
                                        </p:tgtEl>
                                      </p:cBhvr>
                                    </p:animEffect>
                                    <p:anim calcmode="lin" valueType="num">
                                      <p:cBhvr>
                                        <p:cTn id="46" dur="1000" fill="hold"/>
                                        <p:tgtEl>
                                          <p:spTgt spid="3">
                                            <p:graphicEl>
                                              <a:dgm id="{F51D0157-A438-46CA-8EB0-F10C3EDBB633}"/>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graphicEl>
                                              <a:dgm id="{F51D0157-A438-46CA-8EB0-F10C3EDBB633}"/>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graphicEl>
                                              <a:dgm id="{F51D0157-A438-46CA-8EB0-F10C3EDBB633}"/>
                                            </p:graphicEl>
                                          </p:spTgt>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3">
                                            <p:graphicEl>
                                              <a:dgm id="{173ADCC0-45AB-4F03-8B39-78AD7803ABF7}"/>
                                            </p:graphicEl>
                                          </p:spTgt>
                                        </p:tgtEl>
                                        <p:attrNameLst>
                                          <p:attrName>style.visibility</p:attrName>
                                        </p:attrNameLst>
                                      </p:cBhvr>
                                      <p:to>
                                        <p:strVal val="visible"/>
                                      </p:to>
                                    </p:set>
                                    <p:animEffect transition="in" filter="fade">
                                      <p:cBhvr>
                                        <p:cTn id="51" dur="1000"/>
                                        <p:tgtEl>
                                          <p:spTgt spid="3">
                                            <p:graphicEl>
                                              <a:dgm id="{173ADCC0-45AB-4F03-8B39-78AD7803ABF7}"/>
                                            </p:graphicEl>
                                          </p:spTgt>
                                        </p:tgtEl>
                                      </p:cBhvr>
                                    </p:animEffect>
                                    <p:anim calcmode="lin" valueType="num">
                                      <p:cBhvr>
                                        <p:cTn id="52" dur="1000" fill="hold"/>
                                        <p:tgtEl>
                                          <p:spTgt spid="3">
                                            <p:graphicEl>
                                              <a:dgm id="{173ADCC0-45AB-4F03-8B39-78AD7803ABF7}"/>
                                            </p:graphic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graphicEl>
                                              <a:dgm id="{173ADCC0-45AB-4F03-8B39-78AD7803ABF7}"/>
                                            </p:graphic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graphicEl>
                                              <a:dgm id="{173ADCC0-45AB-4F03-8B39-78AD7803ABF7}"/>
                                            </p:graphicEl>
                                          </p:spTgt>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3">
                                            <p:graphicEl>
                                              <a:dgm id="{5F2F90E6-CF6C-47CE-A6A2-78658417800F}"/>
                                            </p:graphicEl>
                                          </p:spTgt>
                                        </p:tgtEl>
                                        <p:attrNameLst>
                                          <p:attrName>style.visibility</p:attrName>
                                        </p:attrNameLst>
                                      </p:cBhvr>
                                      <p:to>
                                        <p:strVal val="visible"/>
                                      </p:to>
                                    </p:set>
                                    <p:animEffect transition="in" filter="fade">
                                      <p:cBhvr>
                                        <p:cTn id="57" dur="1000"/>
                                        <p:tgtEl>
                                          <p:spTgt spid="3">
                                            <p:graphicEl>
                                              <a:dgm id="{5F2F90E6-CF6C-47CE-A6A2-78658417800F}"/>
                                            </p:graphicEl>
                                          </p:spTgt>
                                        </p:tgtEl>
                                      </p:cBhvr>
                                    </p:animEffect>
                                    <p:anim calcmode="lin" valueType="num">
                                      <p:cBhvr>
                                        <p:cTn id="58" dur="1000" fill="hold"/>
                                        <p:tgtEl>
                                          <p:spTgt spid="3">
                                            <p:graphicEl>
                                              <a:dgm id="{5F2F90E6-CF6C-47CE-A6A2-78658417800F}"/>
                                            </p:graphic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graphicEl>
                                              <a:dgm id="{5F2F90E6-CF6C-47CE-A6A2-78658417800F}"/>
                                            </p:graphic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graphicEl>
                                              <a:dgm id="{5F2F90E6-CF6C-47CE-A6A2-78658417800F}"/>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AtOnc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356"/>
        <p:cNvGrpSpPr/>
        <p:nvPr/>
      </p:nvGrpSpPr>
      <p:grpSpPr>
        <a:xfrm>
          <a:off x="0" y="0"/>
          <a:ext cx="0" cy="0"/>
          <a:chOff x="0" y="0"/>
          <a:chExt cx="0" cy="0"/>
        </a:xfrm>
      </p:grpSpPr>
      <p:sp>
        <p:nvSpPr>
          <p:cNvPr id="357" name="Google Shape;357;p34"/>
          <p:cNvSpPr/>
          <p:nvPr/>
        </p:nvSpPr>
        <p:spPr>
          <a:xfrm>
            <a:off x="-959384" y="1467925"/>
            <a:ext cx="1941000" cy="1941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p:cNvSpPr txBox="1">
            <a:spLocks noGrp="1"/>
          </p:cNvSpPr>
          <p:nvPr>
            <p:ph type="subTitle" idx="1"/>
          </p:nvPr>
        </p:nvSpPr>
        <p:spPr>
          <a:xfrm flipH="1">
            <a:off x="5277675" y="2534775"/>
            <a:ext cx="2526000" cy="1160700"/>
          </a:xfrm>
          <a:prstGeom prst="rect">
            <a:avLst/>
          </a:prstGeom>
        </p:spPr>
        <p:txBody>
          <a:bodyPr spcFirstLastPara="1" wrap="square" lIns="91425" tIns="91425" rIns="91425" bIns="91425" anchor="t" anchorCtr="0">
            <a:noAutofit/>
          </a:bodyPr>
          <a:lstStyle/>
          <a:p>
            <a:pPr marL="285750" lvl="0" indent="-285750" algn="r" rtl="0">
              <a:spcBef>
                <a:spcPts val="0"/>
              </a:spcBef>
              <a:spcAft>
                <a:spcPts val="0"/>
              </a:spcAft>
              <a:buFont typeface="Wingdings" panose="05000000000000000000" pitchFamily="2" charset="2"/>
              <a:buChar char="ü"/>
            </a:pPr>
            <a:r>
              <a:rPr lang="en-US"/>
              <a:t>n</a:t>
            </a:r>
            <a:r>
              <a:rPr lang="en"/>
              <a:t>epbis.org</a:t>
            </a:r>
          </a:p>
          <a:p>
            <a:pPr marL="285750" lvl="0" indent="-285750" algn="r" rtl="0">
              <a:spcBef>
                <a:spcPts val="0"/>
              </a:spcBef>
              <a:spcAft>
                <a:spcPts val="0"/>
              </a:spcAft>
              <a:buFont typeface="Wingdings" panose="05000000000000000000" pitchFamily="2" charset="2"/>
              <a:buChar char="ü"/>
            </a:pPr>
            <a:r>
              <a:rPr lang="en-US"/>
              <a:t>pbis.org</a:t>
            </a:r>
          </a:p>
          <a:p>
            <a:pPr marL="285750" lvl="0" indent="-285750" algn="r" rtl="0">
              <a:spcBef>
                <a:spcPts val="0"/>
              </a:spcBef>
              <a:spcAft>
                <a:spcPts val="0"/>
              </a:spcAft>
              <a:buFont typeface="Wingdings" panose="05000000000000000000" pitchFamily="2" charset="2"/>
              <a:buChar char="ü"/>
            </a:pPr>
            <a:r>
              <a:rPr lang="en-US"/>
              <a:t>pbisapps.org</a:t>
            </a:r>
            <a:endParaRPr/>
          </a:p>
        </p:txBody>
      </p:sp>
      <p:sp>
        <p:nvSpPr>
          <p:cNvPr id="359" name="Google Shape;359;p34"/>
          <p:cNvSpPr txBox="1">
            <a:spLocks noGrp="1"/>
          </p:cNvSpPr>
          <p:nvPr>
            <p:ph type="subTitle" idx="3"/>
          </p:nvPr>
        </p:nvSpPr>
        <p:spPr>
          <a:xfrm flipH="1">
            <a:off x="1518088" y="2534775"/>
            <a:ext cx="2526000" cy="11607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bg1"/>
              </a:buClr>
              <a:buSzPts val="1100"/>
              <a:buFont typeface="Wingdings" panose="05000000000000000000" pitchFamily="2" charset="2"/>
              <a:buChar char="ü"/>
            </a:pPr>
            <a:r>
              <a:rPr lang="en"/>
              <a:t>School-Wide PBIS Workbook &amp; Appendices</a:t>
            </a:r>
          </a:p>
          <a:p>
            <a:pPr marL="285750" lvl="0" indent="-285750" algn="l" rtl="0">
              <a:spcBef>
                <a:spcPts val="0"/>
              </a:spcBef>
              <a:spcAft>
                <a:spcPts val="0"/>
              </a:spcAft>
              <a:buClr>
                <a:schemeClr val="bg1"/>
              </a:buClr>
              <a:buSzPts val="1100"/>
              <a:buFont typeface="Wingdings" panose="05000000000000000000" pitchFamily="2" charset="2"/>
              <a:buChar char="ü"/>
            </a:pPr>
            <a:r>
              <a:rPr lang="en"/>
              <a:t>Action Plan</a:t>
            </a:r>
            <a:endParaRPr/>
          </a:p>
        </p:txBody>
      </p:sp>
      <p:sp>
        <p:nvSpPr>
          <p:cNvPr id="360" name="Google Shape;360;p34"/>
          <p:cNvSpPr txBox="1">
            <a:spLocks noGrp="1"/>
          </p:cNvSpPr>
          <p:nvPr>
            <p:ph type="ctrTitle" idx="2"/>
          </p:nvPr>
        </p:nvSpPr>
        <p:spPr>
          <a:xfrm flipH="1">
            <a:off x="1518088" y="1895134"/>
            <a:ext cx="2137800" cy="45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TOOLS</a:t>
            </a:r>
            <a:endParaRPr/>
          </a:p>
        </p:txBody>
      </p:sp>
      <p:sp>
        <p:nvSpPr>
          <p:cNvPr id="361" name="Google Shape;361;p34"/>
          <p:cNvSpPr txBox="1">
            <a:spLocks noGrp="1"/>
          </p:cNvSpPr>
          <p:nvPr>
            <p:ph type="ctrTitle"/>
          </p:nvPr>
        </p:nvSpPr>
        <p:spPr>
          <a:xfrm flipH="1">
            <a:off x="5516226" y="1886030"/>
            <a:ext cx="2287500" cy="456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WEBSITES</a:t>
            </a:r>
            <a:endParaRPr/>
          </a:p>
        </p:txBody>
      </p:sp>
      <p:cxnSp>
        <p:nvCxnSpPr>
          <p:cNvPr id="362" name="Google Shape;362;p34"/>
          <p:cNvCxnSpPr/>
          <p:nvPr/>
        </p:nvCxnSpPr>
        <p:spPr>
          <a:xfrm>
            <a:off x="447675" y="2438400"/>
            <a:ext cx="8115300" cy="0"/>
          </a:xfrm>
          <a:prstGeom prst="straightConnector1">
            <a:avLst/>
          </a:prstGeom>
          <a:noFill/>
          <a:ln w="9525" cap="flat" cmpd="sng">
            <a:solidFill>
              <a:schemeClr val="lt1"/>
            </a:solidFill>
            <a:prstDash val="dot"/>
            <a:round/>
            <a:headEnd type="none" w="med" len="med"/>
            <a:tailEnd type="none" w="med" len="med"/>
          </a:ln>
        </p:spPr>
      </p:cxnSp>
      <p:sp>
        <p:nvSpPr>
          <p:cNvPr id="363" name="Google Shape;363;p34"/>
          <p:cNvSpPr/>
          <p:nvPr/>
        </p:nvSpPr>
        <p:spPr>
          <a:xfrm>
            <a:off x="8177600" y="1467925"/>
            <a:ext cx="1941000" cy="19410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0" name="Content Placeholder 3">
            <a:extLst>
              <a:ext uri="{FF2B5EF4-FFF2-40B4-BE49-F238E27FC236}">
                <a16:creationId xmlns:a16="http://schemas.microsoft.com/office/drawing/2014/main" id="{545606C8-942D-455E-99B9-9E3CFF25B6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53" t="-1355"/>
          <a:stretch/>
        </p:blipFill>
        <p:spPr bwMode="auto">
          <a:xfrm>
            <a:off x="5704668" y="1236635"/>
            <a:ext cx="2229377" cy="2846874"/>
          </a:xfrm>
          <a:prstGeom prst="rect">
            <a:avLst/>
          </a:prstGeom>
          <a:noFill/>
          <a:ln w="9525">
            <a:noFill/>
            <a:miter lim="800000"/>
            <a:headEnd/>
            <a:tailEnd/>
          </a:ln>
        </p:spPr>
      </p:pic>
      <p:grpSp>
        <p:nvGrpSpPr>
          <p:cNvPr id="51" name="Google Shape;5985;p67">
            <a:extLst>
              <a:ext uri="{FF2B5EF4-FFF2-40B4-BE49-F238E27FC236}">
                <a16:creationId xmlns:a16="http://schemas.microsoft.com/office/drawing/2014/main" id="{0F304DD8-8C2E-45EB-AF93-CB1C9AB63EC6}"/>
              </a:ext>
            </a:extLst>
          </p:cNvPr>
          <p:cNvGrpSpPr>
            <a:grpSpLocks noChangeAspect="1"/>
          </p:cNvGrpSpPr>
          <p:nvPr/>
        </p:nvGrpSpPr>
        <p:grpSpPr>
          <a:xfrm>
            <a:off x="8397195" y="2222447"/>
            <a:ext cx="641866" cy="640080"/>
            <a:chOff x="1414990" y="2289671"/>
            <a:chExt cx="387073" cy="385996"/>
          </a:xfrm>
        </p:grpSpPr>
        <p:sp>
          <p:nvSpPr>
            <p:cNvPr id="52" name="Google Shape;5986;p67">
              <a:extLst>
                <a:ext uri="{FF2B5EF4-FFF2-40B4-BE49-F238E27FC236}">
                  <a16:creationId xmlns:a16="http://schemas.microsoft.com/office/drawing/2014/main" id="{16E254A0-6CDD-4871-B1EE-5A308AC0FF56}"/>
                </a:ext>
              </a:extLst>
            </p:cNvPr>
            <p:cNvSpPr/>
            <p:nvPr/>
          </p:nvSpPr>
          <p:spPr>
            <a:xfrm>
              <a:off x="1511384" y="2485585"/>
              <a:ext cx="110082" cy="59428"/>
            </a:xfrm>
            <a:custGeom>
              <a:avLst/>
              <a:gdLst/>
              <a:ahLst/>
              <a:cxnLst/>
              <a:rect l="l" t="t" r="r" b="b"/>
              <a:pathLst>
                <a:path w="4190" h="2262" extrusionOk="0">
                  <a:moveTo>
                    <a:pt x="2199" y="0"/>
                  </a:moveTo>
                  <a:lnTo>
                    <a:pt x="639" y="708"/>
                  </a:lnTo>
                  <a:lnTo>
                    <a:pt x="0" y="1928"/>
                  </a:lnTo>
                  <a:lnTo>
                    <a:pt x="2095" y="2261"/>
                  </a:lnTo>
                  <a:lnTo>
                    <a:pt x="4190" y="1928"/>
                  </a:lnTo>
                  <a:lnTo>
                    <a:pt x="3552" y="708"/>
                  </a:lnTo>
                  <a:lnTo>
                    <a:pt x="2199" y="0"/>
                  </a:lnTo>
                  <a:close/>
                </a:path>
              </a:pathLst>
            </a:custGeom>
            <a:solidFill>
              <a:srgbClr val="213B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987;p67">
              <a:extLst>
                <a:ext uri="{FF2B5EF4-FFF2-40B4-BE49-F238E27FC236}">
                  <a16:creationId xmlns:a16="http://schemas.microsoft.com/office/drawing/2014/main" id="{3A853567-E053-4A97-8E0D-2572B6C6F27D}"/>
                </a:ext>
              </a:extLst>
            </p:cNvPr>
            <p:cNvSpPr/>
            <p:nvPr/>
          </p:nvSpPr>
          <p:spPr>
            <a:xfrm>
              <a:off x="1414990" y="2289671"/>
              <a:ext cx="302712" cy="214515"/>
            </a:xfrm>
            <a:custGeom>
              <a:avLst/>
              <a:gdLst/>
              <a:ahLst/>
              <a:cxnLst/>
              <a:rect l="l" t="t" r="r" b="b"/>
              <a:pathLst>
                <a:path w="11522" h="8165" extrusionOk="0">
                  <a:moveTo>
                    <a:pt x="923" y="1"/>
                  </a:moveTo>
                  <a:cubicBezTo>
                    <a:pt x="416" y="1"/>
                    <a:pt x="0" y="417"/>
                    <a:pt x="0" y="930"/>
                  </a:cubicBezTo>
                  <a:lnTo>
                    <a:pt x="0" y="7242"/>
                  </a:lnTo>
                  <a:cubicBezTo>
                    <a:pt x="0" y="7755"/>
                    <a:pt x="416" y="8165"/>
                    <a:pt x="923" y="8165"/>
                  </a:cubicBezTo>
                  <a:lnTo>
                    <a:pt x="10599" y="8165"/>
                  </a:lnTo>
                  <a:cubicBezTo>
                    <a:pt x="11105" y="8165"/>
                    <a:pt x="11521" y="7755"/>
                    <a:pt x="11521" y="7242"/>
                  </a:cubicBezTo>
                  <a:lnTo>
                    <a:pt x="11521" y="930"/>
                  </a:lnTo>
                  <a:cubicBezTo>
                    <a:pt x="11521" y="417"/>
                    <a:pt x="11105" y="1"/>
                    <a:pt x="10599"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988;p67">
              <a:extLst>
                <a:ext uri="{FF2B5EF4-FFF2-40B4-BE49-F238E27FC236}">
                  <a16:creationId xmlns:a16="http://schemas.microsoft.com/office/drawing/2014/main" id="{434EE1AA-9FF6-491F-84A3-6CE55F8296DE}"/>
                </a:ext>
              </a:extLst>
            </p:cNvPr>
            <p:cNvSpPr/>
            <p:nvPr/>
          </p:nvSpPr>
          <p:spPr>
            <a:xfrm>
              <a:off x="1490418" y="2536212"/>
              <a:ext cx="151829" cy="17366"/>
            </a:xfrm>
            <a:custGeom>
              <a:avLst/>
              <a:gdLst/>
              <a:ahLst/>
              <a:cxnLst/>
              <a:rect l="l" t="t" r="r" b="b"/>
              <a:pathLst>
                <a:path w="5779" h="661" extrusionOk="0">
                  <a:moveTo>
                    <a:pt x="432" y="1"/>
                  </a:moveTo>
                  <a:cubicBezTo>
                    <a:pt x="0" y="1"/>
                    <a:pt x="0" y="661"/>
                    <a:pt x="432" y="661"/>
                  </a:cubicBezTo>
                  <a:cubicBezTo>
                    <a:pt x="438" y="661"/>
                    <a:pt x="445" y="661"/>
                    <a:pt x="452" y="660"/>
                  </a:cubicBezTo>
                  <a:lnTo>
                    <a:pt x="5328" y="660"/>
                  </a:lnTo>
                  <a:cubicBezTo>
                    <a:pt x="5334" y="661"/>
                    <a:pt x="5341" y="661"/>
                    <a:pt x="5348" y="661"/>
                  </a:cubicBezTo>
                  <a:cubicBezTo>
                    <a:pt x="5779" y="661"/>
                    <a:pt x="5779" y="1"/>
                    <a:pt x="5348" y="1"/>
                  </a:cubicBezTo>
                  <a:cubicBezTo>
                    <a:pt x="5341" y="1"/>
                    <a:pt x="5334" y="1"/>
                    <a:pt x="5328" y="1"/>
                  </a:cubicBezTo>
                  <a:lnTo>
                    <a:pt x="452" y="1"/>
                  </a:lnTo>
                  <a:cubicBezTo>
                    <a:pt x="445" y="1"/>
                    <a:pt x="438" y="1"/>
                    <a:pt x="432"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989;p67">
              <a:extLst>
                <a:ext uri="{FF2B5EF4-FFF2-40B4-BE49-F238E27FC236}">
                  <a16:creationId xmlns:a16="http://schemas.microsoft.com/office/drawing/2014/main" id="{132AA15E-5C3B-4C47-8930-17253AE8ECE5}"/>
                </a:ext>
              </a:extLst>
            </p:cNvPr>
            <p:cNvSpPr/>
            <p:nvPr/>
          </p:nvSpPr>
          <p:spPr>
            <a:xfrm>
              <a:off x="1430465" y="2307168"/>
              <a:ext cx="271736" cy="158738"/>
            </a:xfrm>
            <a:custGeom>
              <a:avLst/>
              <a:gdLst/>
              <a:ahLst/>
              <a:cxnLst/>
              <a:rect l="l" t="t" r="r" b="b"/>
              <a:pathLst>
                <a:path w="10343" h="6042" extrusionOk="0">
                  <a:moveTo>
                    <a:pt x="757" y="1"/>
                  </a:moveTo>
                  <a:cubicBezTo>
                    <a:pt x="341" y="1"/>
                    <a:pt x="1" y="340"/>
                    <a:pt x="1" y="757"/>
                  </a:cubicBezTo>
                  <a:lnTo>
                    <a:pt x="1" y="5286"/>
                  </a:lnTo>
                  <a:cubicBezTo>
                    <a:pt x="1" y="5702"/>
                    <a:pt x="334" y="6042"/>
                    <a:pt x="757" y="6042"/>
                  </a:cubicBezTo>
                  <a:lnTo>
                    <a:pt x="9593" y="6042"/>
                  </a:lnTo>
                  <a:cubicBezTo>
                    <a:pt x="10010" y="6042"/>
                    <a:pt x="10343" y="5702"/>
                    <a:pt x="10343" y="5286"/>
                  </a:cubicBezTo>
                  <a:lnTo>
                    <a:pt x="10343" y="750"/>
                  </a:lnTo>
                  <a:cubicBezTo>
                    <a:pt x="10343" y="340"/>
                    <a:pt x="10003" y="1"/>
                    <a:pt x="959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990;p67">
              <a:extLst>
                <a:ext uri="{FF2B5EF4-FFF2-40B4-BE49-F238E27FC236}">
                  <a16:creationId xmlns:a16="http://schemas.microsoft.com/office/drawing/2014/main" id="{B312341D-9611-4C3A-AD3B-BC70299ACF2E}"/>
                </a:ext>
              </a:extLst>
            </p:cNvPr>
            <p:cNvSpPr/>
            <p:nvPr/>
          </p:nvSpPr>
          <p:spPr>
            <a:xfrm>
              <a:off x="1426471" y="2303149"/>
              <a:ext cx="279750" cy="166594"/>
            </a:xfrm>
            <a:custGeom>
              <a:avLst/>
              <a:gdLst/>
              <a:ahLst/>
              <a:cxnLst/>
              <a:rect l="l" t="t" r="r" b="b"/>
              <a:pathLst>
                <a:path w="10648" h="6341" extrusionOk="0">
                  <a:moveTo>
                    <a:pt x="9745" y="299"/>
                  </a:moveTo>
                  <a:cubicBezTo>
                    <a:pt x="10078" y="299"/>
                    <a:pt x="10349" y="570"/>
                    <a:pt x="10349" y="910"/>
                  </a:cubicBezTo>
                  <a:lnTo>
                    <a:pt x="10349" y="5439"/>
                  </a:lnTo>
                  <a:cubicBezTo>
                    <a:pt x="10349" y="5772"/>
                    <a:pt x="10078" y="6042"/>
                    <a:pt x="9745" y="6042"/>
                  </a:cubicBezTo>
                  <a:lnTo>
                    <a:pt x="909" y="6042"/>
                  </a:lnTo>
                  <a:cubicBezTo>
                    <a:pt x="569" y="6042"/>
                    <a:pt x="298" y="5772"/>
                    <a:pt x="298" y="5439"/>
                  </a:cubicBezTo>
                  <a:lnTo>
                    <a:pt x="298" y="910"/>
                  </a:lnTo>
                  <a:cubicBezTo>
                    <a:pt x="298" y="577"/>
                    <a:pt x="569" y="306"/>
                    <a:pt x="909" y="306"/>
                  </a:cubicBezTo>
                  <a:lnTo>
                    <a:pt x="9745" y="299"/>
                  </a:lnTo>
                  <a:close/>
                  <a:moveTo>
                    <a:pt x="909" y="1"/>
                  </a:moveTo>
                  <a:cubicBezTo>
                    <a:pt x="409" y="1"/>
                    <a:pt x="0" y="410"/>
                    <a:pt x="0" y="910"/>
                  </a:cubicBezTo>
                  <a:lnTo>
                    <a:pt x="0" y="5439"/>
                  </a:lnTo>
                  <a:cubicBezTo>
                    <a:pt x="0" y="5938"/>
                    <a:pt x="402" y="6341"/>
                    <a:pt x="909" y="6341"/>
                  </a:cubicBezTo>
                  <a:lnTo>
                    <a:pt x="9745" y="6341"/>
                  </a:lnTo>
                  <a:cubicBezTo>
                    <a:pt x="10245" y="6341"/>
                    <a:pt x="10647" y="5938"/>
                    <a:pt x="10647" y="5439"/>
                  </a:cubicBezTo>
                  <a:lnTo>
                    <a:pt x="10647" y="903"/>
                  </a:lnTo>
                  <a:cubicBezTo>
                    <a:pt x="10647" y="410"/>
                    <a:pt x="10238" y="1"/>
                    <a:pt x="9745"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991;p67">
              <a:extLst>
                <a:ext uri="{FF2B5EF4-FFF2-40B4-BE49-F238E27FC236}">
                  <a16:creationId xmlns:a16="http://schemas.microsoft.com/office/drawing/2014/main" id="{95D79BC7-4B4C-4152-A43A-20B1D421664D}"/>
                </a:ext>
              </a:extLst>
            </p:cNvPr>
            <p:cNvSpPr/>
            <p:nvPr/>
          </p:nvSpPr>
          <p:spPr>
            <a:xfrm>
              <a:off x="1533610" y="2431096"/>
              <a:ext cx="249326" cy="198830"/>
            </a:xfrm>
            <a:custGeom>
              <a:avLst/>
              <a:gdLst/>
              <a:ahLst/>
              <a:cxnLst/>
              <a:rect l="l" t="t" r="r" b="b"/>
              <a:pathLst>
                <a:path w="9490" h="7568" extrusionOk="0">
                  <a:moveTo>
                    <a:pt x="980" y="0"/>
                  </a:moveTo>
                  <a:cubicBezTo>
                    <a:pt x="438" y="0"/>
                    <a:pt x="1" y="441"/>
                    <a:pt x="8" y="978"/>
                  </a:cubicBezTo>
                  <a:lnTo>
                    <a:pt x="8" y="7568"/>
                  </a:lnTo>
                  <a:lnTo>
                    <a:pt x="9489" y="7568"/>
                  </a:lnTo>
                  <a:lnTo>
                    <a:pt x="9489" y="978"/>
                  </a:lnTo>
                  <a:cubicBezTo>
                    <a:pt x="9489" y="437"/>
                    <a:pt x="9045" y="0"/>
                    <a:pt x="8504" y="0"/>
                  </a:cubicBezTo>
                  <a:lnTo>
                    <a:pt x="993" y="0"/>
                  </a:lnTo>
                  <a:cubicBezTo>
                    <a:pt x="988" y="0"/>
                    <a:pt x="984" y="0"/>
                    <a:pt x="98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992;p67">
              <a:extLst>
                <a:ext uri="{FF2B5EF4-FFF2-40B4-BE49-F238E27FC236}">
                  <a16:creationId xmlns:a16="http://schemas.microsoft.com/office/drawing/2014/main" id="{F47BD961-242E-4938-BA22-5455344F317D}"/>
                </a:ext>
              </a:extLst>
            </p:cNvPr>
            <p:cNvSpPr/>
            <p:nvPr/>
          </p:nvSpPr>
          <p:spPr>
            <a:xfrm>
              <a:off x="1551660" y="2452771"/>
              <a:ext cx="213228" cy="146364"/>
            </a:xfrm>
            <a:custGeom>
              <a:avLst/>
              <a:gdLst/>
              <a:ahLst/>
              <a:cxnLst/>
              <a:rect l="l" t="t" r="r" b="b"/>
              <a:pathLst>
                <a:path w="8116" h="5571" extrusionOk="0">
                  <a:moveTo>
                    <a:pt x="458" y="1"/>
                  </a:moveTo>
                  <a:cubicBezTo>
                    <a:pt x="208" y="1"/>
                    <a:pt x="0" y="209"/>
                    <a:pt x="0" y="458"/>
                  </a:cubicBezTo>
                  <a:lnTo>
                    <a:pt x="0" y="5119"/>
                  </a:lnTo>
                  <a:cubicBezTo>
                    <a:pt x="0" y="5369"/>
                    <a:pt x="208" y="5570"/>
                    <a:pt x="458" y="5570"/>
                  </a:cubicBezTo>
                  <a:lnTo>
                    <a:pt x="7658" y="5570"/>
                  </a:lnTo>
                  <a:cubicBezTo>
                    <a:pt x="7908" y="5570"/>
                    <a:pt x="8109" y="5369"/>
                    <a:pt x="8109" y="5119"/>
                  </a:cubicBezTo>
                  <a:lnTo>
                    <a:pt x="8109" y="458"/>
                  </a:lnTo>
                  <a:cubicBezTo>
                    <a:pt x="8116" y="209"/>
                    <a:pt x="7908" y="1"/>
                    <a:pt x="765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93;p67">
              <a:extLst>
                <a:ext uri="{FF2B5EF4-FFF2-40B4-BE49-F238E27FC236}">
                  <a16:creationId xmlns:a16="http://schemas.microsoft.com/office/drawing/2014/main" id="{1C1151F6-7B49-40EF-BA87-6BD89CB15737}"/>
                </a:ext>
              </a:extLst>
            </p:cNvPr>
            <p:cNvSpPr/>
            <p:nvPr/>
          </p:nvSpPr>
          <p:spPr>
            <a:xfrm>
              <a:off x="1547824" y="2448935"/>
              <a:ext cx="220899" cy="154193"/>
            </a:xfrm>
            <a:custGeom>
              <a:avLst/>
              <a:gdLst/>
              <a:ahLst/>
              <a:cxnLst/>
              <a:rect l="l" t="t" r="r" b="b"/>
              <a:pathLst>
                <a:path w="8408" h="5869" extrusionOk="0">
                  <a:moveTo>
                    <a:pt x="604" y="1"/>
                  </a:moveTo>
                  <a:cubicBezTo>
                    <a:pt x="271" y="1"/>
                    <a:pt x="1" y="271"/>
                    <a:pt x="1" y="604"/>
                  </a:cubicBezTo>
                  <a:lnTo>
                    <a:pt x="1" y="5259"/>
                  </a:lnTo>
                  <a:cubicBezTo>
                    <a:pt x="1" y="5598"/>
                    <a:pt x="271" y="5869"/>
                    <a:pt x="604" y="5869"/>
                  </a:cubicBezTo>
                  <a:lnTo>
                    <a:pt x="4370" y="5869"/>
                  </a:lnTo>
                  <a:cubicBezTo>
                    <a:pt x="4572" y="5869"/>
                    <a:pt x="4572" y="5571"/>
                    <a:pt x="4370" y="5571"/>
                  </a:cubicBezTo>
                  <a:lnTo>
                    <a:pt x="604" y="5571"/>
                  </a:lnTo>
                  <a:cubicBezTo>
                    <a:pt x="438" y="5571"/>
                    <a:pt x="299" y="5432"/>
                    <a:pt x="299" y="5265"/>
                  </a:cubicBezTo>
                  <a:lnTo>
                    <a:pt x="299" y="604"/>
                  </a:lnTo>
                  <a:cubicBezTo>
                    <a:pt x="299" y="438"/>
                    <a:pt x="438" y="299"/>
                    <a:pt x="604" y="299"/>
                  </a:cubicBezTo>
                  <a:lnTo>
                    <a:pt x="7804" y="299"/>
                  </a:lnTo>
                  <a:cubicBezTo>
                    <a:pt x="7970" y="299"/>
                    <a:pt x="8109" y="438"/>
                    <a:pt x="8109" y="604"/>
                  </a:cubicBezTo>
                  <a:lnTo>
                    <a:pt x="8109" y="5259"/>
                  </a:lnTo>
                  <a:cubicBezTo>
                    <a:pt x="8109" y="5425"/>
                    <a:pt x="7970" y="5564"/>
                    <a:pt x="7804" y="5564"/>
                  </a:cubicBezTo>
                  <a:lnTo>
                    <a:pt x="7193" y="5564"/>
                  </a:lnTo>
                  <a:cubicBezTo>
                    <a:pt x="6992" y="5564"/>
                    <a:pt x="6992" y="5862"/>
                    <a:pt x="7193" y="5862"/>
                  </a:cubicBezTo>
                  <a:lnTo>
                    <a:pt x="7804" y="5862"/>
                  </a:lnTo>
                  <a:cubicBezTo>
                    <a:pt x="8137" y="5862"/>
                    <a:pt x="8407" y="5598"/>
                    <a:pt x="8407" y="5265"/>
                  </a:cubicBezTo>
                  <a:lnTo>
                    <a:pt x="8407" y="604"/>
                  </a:lnTo>
                  <a:cubicBezTo>
                    <a:pt x="8407" y="271"/>
                    <a:pt x="8137" y="1"/>
                    <a:pt x="7804" y="1"/>
                  </a:cubicBez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994;p67">
              <a:extLst>
                <a:ext uri="{FF2B5EF4-FFF2-40B4-BE49-F238E27FC236}">
                  <a16:creationId xmlns:a16="http://schemas.microsoft.com/office/drawing/2014/main" id="{2606C6ED-C4DB-42FE-8A18-10F30EDB7CCE}"/>
                </a:ext>
              </a:extLst>
            </p:cNvPr>
            <p:cNvSpPr/>
            <p:nvPr/>
          </p:nvSpPr>
          <p:spPr>
            <a:xfrm>
              <a:off x="1533794" y="2610038"/>
              <a:ext cx="249142" cy="23724"/>
            </a:xfrm>
            <a:custGeom>
              <a:avLst/>
              <a:gdLst/>
              <a:ahLst/>
              <a:cxnLst/>
              <a:rect l="l" t="t" r="r" b="b"/>
              <a:pathLst>
                <a:path w="9483" h="903" extrusionOk="0">
                  <a:moveTo>
                    <a:pt x="1" y="0"/>
                  </a:moveTo>
                  <a:lnTo>
                    <a:pt x="1" y="902"/>
                  </a:lnTo>
                  <a:lnTo>
                    <a:pt x="9482" y="902"/>
                  </a:lnTo>
                  <a:lnTo>
                    <a:pt x="9482" y="0"/>
                  </a:ln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5995;p67">
              <a:extLst>
                <a:ext uri="{FF2B5EF4-FFF2-40B4-BE49-F238E27FC236}">
                  <a16:creationId xmlns:a16="http://schemas.microsoft.com/office/drawing/2014/main" id="{3D7F087F-74DC-4CE2-BD0D-380DC5CD7C2B}"/>
                </a:ext>
              </a:extLst>
            </p:cNvPr>
            <p:cNvSpPr/>
            <p:nvPr/>
          </p:nvSpPr>
          <p:spPr>
            <a:xfrm>
              <a:off x="1514300" y="2616790"/>
              <a:ext cx="287763" cy="26246"/>
            </a:xfrm>
            <a:custGeom>
              <a:avLst/>
              <a:gdLst/>
              <a:ahLst/>
              <a:cxnLst/>
              <a:rect l="l" t="t" r="r" b="b"/>
              <a:pathLst>
                <a:path w="10953" h="999" extrusionOk="0">
                  <a:moveTo>
                    <a:pt x="250" y="0"/>
                  </a:moveTo>
                  <a:cubicBezTo>
                    <a:pt x="111" y="0"/>
                    <a:pt x="0" y="111"/>
                    <a:pt x="0" y="250"/>
                  </a:cubicBezTo>
                  <a:cubicBezTo>
                    <a:pt x="0" y="666"/>
                    <a:pt x="340" y="999"/>
                    <a:pt x="756" y="999"/>
                  </a:cubicBezTo>
                  <a:lnTo>
                    <a:pt x="10204" y="999"/>
                  </a:lnTo>
                  <a:cubicBezTo>
                    <a:pt x="10620" y="999"/>
                    <a:pt x="10953" y="666"/>
                    <a:pt x="10953" y="250"/>
                  </a:cubicBezTo>
                  <a:cubicBezTo>
                    <a:pt x="10953" y="111"/>
                    <a:pt x="10842" y="0"/>
                    <a:pt x="1071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5996;p67">
              <a:extLst>
                <a:ext uri="{FF2B5EF4-FFF2-40B4-BE49-F238E27FC236}">
                  <a16:creationId xmlns:a16="http://schemas.microsoft.com/office/drawing/2014/main" id="{CC1B6344-8D00-487E-8ED6-3E587BCEB0B5}"/>
                </a:ext>
              </a:extLst>
            </p:cNvPr>
            <p:cNvSpPr/>
            <p:nvPr/>
          </p:nvSpPr>
          <p:spPr>
            <a:xfrm>
              <a:off x="1490418" y="2536212"/>
              <a:ext cx="36125" cy="17366"/>
            </a:xfrm>
            <a:custGeom>
              <a:avLst/>
              <a:gdLst/>
              <a:ahLst/>
              <a:cxnLst/>
              <a:rect l="l" t="t" r="r" b="b"/>
              <a:pathLst>
                <a:path w="1375" h="661" extrusionOk="0">
                  <a:moveTo>
                    <a:pt x="1354" y="1"/>
                  </a:moveTo>
                  <a:cubicBezTo>
                    <a:pt x="1347" y="1"/>
                    <a:pt x="1341" y="1"/>
                    <a:pt x="1334" y="1"/>
                  </a:cubicBezTo>
                  <a:lnTo>
                    <a:pt x="1374" y="1"/>
                  </a:lnTo>
                  <a:cubicBezTo>
                    <a:pt x="1367" y="1"/>
                    <a:pt x="1361" y="1"/>
                    <a:pt x="1354" y="1"/>
                  </a:cubicBezTo>
                  <a:close/>
                  <a:moveTo>
                    <a:pt x="432" y="1"/>
                  </a:moveTo>
                  <a:cubicBezTo>
                    <a:pt x="0" y="1"/>
                    <a:pt x="0" y="661"/>
                    <a:pt x="432" y="661"/>
                  </a:cubicBezTo>
                  <a:cubicBezTo>
                    <a:pt x="438" y="661"/>
                    <a:pt x="445" y="661"/>
                    <a:pt x="452" y="660"/>
                  </a:cubicBezTo>
                  <a:lnTo>
                    <a:pt x="1334" y="660"/>
                  </a:lnTo>
                  <a:cubicBezTo>
                    <a:pt x="923" y="641"/>
                    <a:pt x="923" y="21"/>
                    <a:pt x="1334" y="1"/>
                  </a:cubicBezTo>
                  <a:lnTo>
                    <a:pt x="452" y="1"/>
                  </a:lnTo>
                  <a:cubicBezTo>
                    <a:pt x="445" y="1"/>
                    <a:pt x="438" y="1"/>
                    <a:pt x="432" y="1"/>
                  </a:cubicBezTo>
                  <a:close/>
                  <a:moveTo>
                    <a:pt x="1334" y="660"/>
                  </a:moveTo>
                  <a:lnTo>
                    <a:pt x="1334" y="660"/>
                  </a:lnTo>
                  <a:cubicBezTo>
                    <a:pt x="1341" y="661"/>
                    <a:pt x="1347" y="661"/>
                    <a:pt x="1354" y="661"/>
                  </a:cubicBezTo>
                  <a:cubicBezTo>
                    <a:pt x="1361" y="661"/>
                    <a:pt x="1367" y="661"/>
                    <a:pt x="1374" y="660"/>
                  </a:cubicBezTo>
                  <a:close/>
                </a:path>
              </a:pathLst>
            </a:custGeom>
            <a:solidFill>
              <a:srgbClr val="213B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5997;p67">
              <a:extLst>
                <a:ext uri="{FF2B5EF4-FFF2-40B4-BE49-F238E27FC236}">
                  <a16:creationId xmlns:a16="http://schemas.microsoft.com/office/drawing/2014/main" id="{21378342-080C-4F83-82DC-860079FCB2DD}"/>
                </a:ext>
              </a:extLst>
            </p:cNvPr>
            <p:cNvSpPr/>
            <p:nvPr/>
          </p:nvSpPr>
          <p:spPr>
            <a:xfrm>
              <a:off x="1414990" y="2289671"/>
              <a:ext cx="35547" cy="214515"/>
            </a:xfrm>
            <a:custGeom>
              <a:avLst/>
              <a:gdLst/>
              <a:ahLst/>
              <a:cxnLst/>
              <a:rect l="l" t="t" r="r" b="b"/>
              <a:pathLst>
                <a:path w="1353" h="8165" extrusionOk="0">
                  <a:moveTo>
                    <a:pt x="923" y="1"/>
                  </a:moveTo>
                  <a:cubicBezTo>
                    <a:pt x="416" y="1"/>
                    <a:pt x="0" y="417"/>
                    <a:pt x="0" y="930"/>
                  </a:cubicBezTo>
                  <a:lnTo>
                    <a:pt x="0" y="7242"/>
                  </a:lnTo>
                  <a:cubicBezTo>
                    <a:pt x="0" y="7755"/>
                    <a:pt x="416" y="8165"/>
                    <a:pt x="923" y="8165"/>
                  </a:cubicBezTo>
                  <a:lnTo>
                    <a:pt x="1353" y="8165"/>
                  </a:lnTo>
                  <a:cubicBezTo>
                    <a:pt x="839" y="8165"/>
                    <a:pt x="430" y="7755"/>
                    <a:pt x="430" y="7242"/>
                  </a:cubicBezTo>
                  <a:lnTo>
                    <a:pt x="430" y="930"/>
                  </a:lnTo>
                  <a:cubicBezTo>
                    <a:pt x="430" y="424"/>
                    <a:pt x="833" y="8"/>
                    <a:pt x="1346"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5998;p67">
              <a:extLst>
                <a:ext uri="{FF2B5EF4-FFF2-40B4-BE49-F238E27FC236}">
                  <a16:creationId xmlns:a16="http://schemas.microsoft.com/office/drawing/2014/main" id="{CDA39205-FB21-4139-98C5-31689E61B53E}"/>
                </a:ext>
              </a:extLst>
            </p:cNvPr>
            <p:cNvSpPr/>
            <p:nvPr/>
          </p:nvSpPr>
          <p:spPr>
            <a:xfrm>
              <a:off x="1533794" y="2431096"/>
              <a:ext cx="35021" cy="198830"/>
            </a:xfrm>
            <a:custGeom>
              <a:avLst/>
              <a:gdLst/>
              <a:ahLst/>
              <a:cxnLst/>
              <a:rect l="l" t="t" r="r" b="b"/>
              <a:pathLst>
                <a:path w="1333" h="7568" extrusionOk="0">
                  <a:moveTo>
                    <a:pt x="973" y="0"/>
                  </a:moveTo>
                  <a:cubicBezTo>
                    <a:pt x="431" y="0"/>
                    <a:pt x="1" y="441"/>
                    <a:pt x="1" y="978"/>
                  </a:cubicBezTo>
                  <a:lnTo>
                    <a:pt x="1" y="7568"/>
                  </a:lnTo>
                  <a:lnTo>
                    <a:pt x="347" y="7568"/>
                  </a:lnTo>
                  <a:lnTo>
                    <a:pt x="347" y="978"/>
                  </a:lnTo>
                  <a:cubicBezTo>
                    <a:pt x="347" y="437"/>
                    <a:pt x="784" y="0"/>
                    <a:pt x="1332" y="0"/>
                  </a:cubicBezTo>
                  <a:lnTo>
                    <a:pt x="986" y="0"/>
                  </a:lnTo>
                  <a:cubicBezTo>
                    <a:pt x="981" y="0"/>
                    <a:pt x="977" y="0"/>
                    <a:pt x="973" y="0"/>
                  </a:cubicBez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999;p67">
              <a:extLst>
                <a:ext uri="{FF2B5EF4-FFF2-40B4-BE49-F238E27FC236}">
                  <a16:creationId xmlns:a16="http://schemas.microsoft.com/office/drawing/2014/main" id="{7501C3A1-40D6-4978-9B09-205881858602}"/>
                </a:ext>
              </a:extLst>
            </p:cNvPr>
            <p:cNvSpPr/>
            <p:nvPr/>
          </p:nvSpPr>
          <p:spPr>
            <a:xfrm>
              <a:off x="1514484" y="2616790"/>
              <a:ext cx="52492" cy="26246"/>
            </a:xfrm>
            <a:custGeom>
              <a:avLst/>
              <a:gdLst/>
              <a:ahLst/>
              <a:cxnLst/>
              <a:rect l="l" t="t" r="r" b="b"/>
              <a:pathLst>
                <a:path w="1998" h="999" extrusionOk="0">
                  <a:moveTo>
                    <a:pt x="243" y="0"/>
                  </a:moveTo>
                  <a:cubicBezTo>
                    <a:pt x="111" y="0"/>
                    <a:pt x="0" y="111"/>
                    <a:pt x="0" y="243"/>
                  </a:cubicBezTo>
                  <a:cubicBezTo>
                    <a:pt x="0" y="655"/>
                    <a:pt x="327" y="992"/>
                    <a:pt x="737" y="992"/>
                  </a:cubicBezTo>
                  <a:cubicBezTo>
                    <a:pt x="741" y="992"/>
                    <a:pt x="745" y="992"/>
                    <a:pt x="749" y="992"/>
                  </a:cubicBezTo>
                  <a:lnTo>
                    <a:pt x="1895" y="992"/>
                  </a:lnTo>
                  <a:cubicBezTo>
                    <a:pt x="1527" y="942"/>
                    <a:pt x="1242" y="631"/>
                    <a:pt x="1242" y="250"/>
                  </a:cubicBezTo>
                  <a:cubicBezTo>
                    <a:pt x="1242" y="111"/>
                    <a:pt x="1353" y="0"/>
                    <a:pt x="1492" y="0"/>
                  </a:cubicBezTo>
                  <a:close/>
                  <a:moveTo>
                    <a:pt x="1895" y="992"/>
                  </a:moveTo>
                  <a:cubicBezTo>
                    <a:pt x="1928" y="997"/>
                    <a:pt x="1963" y="999"/>
                    <a:pt x="1998" y="999"/>
                  </a:cubicBezTo>
                  <a:lnTo>
                    <a:pt x="1998" y="992"/>
                  </a:ln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000;p67">
              <a:extLst>
                <a:ext uri="{FF2B5EF4-FFF2-40B4-BE49-F238E27FC236}">
                  <a16:creationId xmlns:a16="http://schemas.microsoft.com/office/drawing/2014/main" id="{EA10B2C2-000E-4B83-AAFA-87768E784DB2}"/>
                </a:ext>
              </a:extLst>
            </p:cNvPr>
            <p:cNvSpPr/>
            <p:nvPr/>
          </p:nvSpPr>
          <p:spPr>
            <a:xfrm>
              <a:off x="1663003" y="2569762"/>
              <a:ext cx="74194" cy="105721"/>
            </a:xfrm>
            <a:custGeom>
              <a:avLst/>
              <a:gdLst/>
              <a:ahLst/>
              <a:cxnLst/>
              <a:rect l="l" t="t" r="r" b="b"/>
              <a:pathLst>
                <a:path w="2824" h="4024" extrusionOk="0">
                  <a:moveTo>
                    <a:pt x="444" y="1"/>
                  </a:moveTo>
                  <a:cubicBezTo>
                    <a:pt x="195" y="1"/>
                    <a:pt x="0" y="195"/>
                    <a:pt x="0" y="445"/>
                  </a:cubicBezTo>
                  <a:lnTo>
                    <a:pt x="0" y="3580"/>
                  </a:lnTo>
                  <a:cubicBezTo>
                    <a:pt x="0" y="3829"/>
                    <a:pt x="195" y="4024"/>
                    <a:pt x="444" y="4024"/>
                  </a:cubicBezTo>
                  <a:lnTo>
                    <a:pt x="2379" y="4024"/>
                  </a:lnTo>
                  <a:cubicBezTo>
                    <a:pt x="2622" y="4024"/>
                    <a:pt x="2823" y="3829"/>
                    <a:pt x="2823" y="3580"/>
                  </a:cubicBezTo>
                  <a:lnTo>
                    <a:pt x="2823" y="445"/>
                  </a:lnTo>
                  <a:cubicBezTo>
                    <a:pt x="2823" y="195"/>
                    <a:pt x="2622" y="1"/>
                    <a:pt x="2379"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001;p67">
              <a:extLst>
                <a:ext uri="{FF2B5EF4-FFF2-40B4-BE49-F238E27FC236}">
                  <a16:creationId xmlns:a16="http://schemas.microsoft.com/office/drawing/2014/main" id="{6F4AAAB3-15AE-4B52-BA75-DE08D6749E81}"/>
                </a:ext>
              </a:extLst>
            </p:cNvPr>
            <p:cNvSpPr/>
            <p:nvPr/>
          </p:nvSpPr>
          <p:spPr>
            <a:xfrm>
              <a:off x="1662635" y="2569946"/>
              <a:ext cx="16604" cy="105721"/>
            </a:xfrm>
            <a:custGeom>
              <a:avLst/>
              <a:gdLst/>
              <a:ahLst/>
              <a:cxnLst/>
              <a:rect l="l" t="t" r="r" b="b"/>
              <a:pathLst>
                <a:path w="632" h="4024" extrusionOk="0">
                  <a:moveTo>
                    <a:pt x="444" y="1"/>
                  </a:moveTo>
                  <a:cubicBezTo>
                    <a:pt x="202" y="1"/>
                    <a:pt x="0" y="195"/>
                    <a:pt x="0" y="444"/>
                  </a:cubicBezTo>
                  <a:lnTo>
                    <a:pt x="0" y="3580"/>
                  </a:lnTo>
                  <a:cubicBezTo>
                    <a:pt x="0" y="3822"/>
                    <a:pt x="202" y="4024"/>
                    <a:pt x="444" y="4024"/>
                  </a:cubicBezTo>
                  <a:lnTo>
                    <a:pt x="632" y="4024"/>
                  </a:lnTo>
                  <a:cubicBezTo>
                    <a:pt x="389" y="4024"/>
                    <a:pt x="188" y="3822"/>
                    <a:pt x="188" y="3580"/>
                  </a:cubicBezTo>
                  <a:lnTo>
                    <a:pt x="188" y="444"/>
                  </a:lnTo>
                  <a:cubicBezTo>
                    <a:pt x="188" y="195"/>
                    <a:pt x="389" y="1"/>
                    <a:pt x="632" y="1"/>
                  </a:cubicBezTo>
                  <a:close/>
                </a:path>
              </a:pathLst>
            </a:custGeom>
            <a:solidFill>
              <a:srgbClr val="213B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002;p67">
              <a:extLst>
                <a:ext uri="{FF2B5EF4-FFF2-40B4-BE49-F238E27FC236}">
                  <a16:creationId xmlns:a16="http://schemas.microsoft.com/office/drawing/2014/main" id="{5F79EE7E-4335-4F5E-9BFE-1B695453FAE2}"/>
                </a:ext>
              </a:extLst>
            </p:cNvPr>
            <p:cNvSpPr/>
            <p:nvPr/>
          </p:nvSpPr>
          <p:spPr>
            <a:xfrm>
              <a:off x="1662819" y="2582163"/>
              <a:ext cx="74377" cy="80919"/>
            </a:xfrm>
            <a:custGeom>
              <a:avLst/>
              <a:gdLst/>
              <a:ahLst/>
              <a:cxnLst/>
              <a:rect l="l" t="t" r="r" b="b"/>
              <a:pathLst>
                <a:path w="2831" h="3080" extrusionOk="0">
                  <a:moveTo>
                    <a:pt x="396" y="0"/>
                  </a:moveTo>
                  <a:cubicBezTo>
                    <a:pt x="181" y="0"/>
                    <a:pt x="0" y="174"/>
                    <a:pt x="0" y="389"/>
                  </a:cubicBezTo>
                  <a:lnTo>
                    <a:pt x="0" y="2691"/>
                  </a:lnTo>
                  <a:cubicBezTo>
                    <a:pt x="0" y="2907"/>
                    <a:pt x="181" y="3080"/>
                    <a:pt x="396" y="3080"/>
                  </a:cubicBezTo>
                  <a:lnTo>
                    <a:pt x="2442" y="3080"/>
                  </a:lnTo>
                  <a:cubicBezTo>
                    <a:pt x="2657" y="3080"/>
                    <a:pt x="2830" y="2907"/>
                    <a:pt x="2830" y="2691"/>
                  </a:cubicBezTo>
                  <a:lnTo>
                    <a:pt x="2830" y="389"/>
                  </a:lnTo>
                  <a:cubicBezTo>
                    <a:pt x="2830" y="174"/>
                    <a:pt x="2657" y="0"/>
                    <a:pt x="2442"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003;p67">
              <a:extLst>
                <a:ext uri="{FF2B5EF4-FFF2-40B4-BE49-F238E27FC236}">
                  <a16:creationId xmlns:a16="http://schemas.microsoft.com/office/drawing/2014/main" id="{B81FC4FD-2C7C-43F3-8B44-B01C7207B829}"/>
                </a:ext>
              </a:extLst>
            </p:cNvPr>
            <p:cNvSpPr/>
            <p:nvPr/>
          </p:nvSpPr>
          <p:spPr>
            <a:xfrm>
              <a:off x="1662635" y="2583975"/>
              <a:ext cx="4939" cy="77478"/>
            </a:xfrm>
            <a:custGeom>
              <a:avLst/>
              <a:gdLst/>
              <a:ahLst/>
              <a:cxnLst/>
              <a:rect l="l" t="t" r="r" b="b"/>
              <a:pathLst>
                <a:path w="188" h="2949" extrusionOk="0">
                  <a:moveTo>
                    <a:pt x="188" y="1"/>
                  </a:moveTo>
                  <a:cubicBezTo>
                    <a:pt x="77" y="49"/>
                    <a:pt x="7" y="153"/>
                    <a:pt x="0" y="271"/>
                  </a:cubicBezTo>
                  <a:lnTo>
                    <a:pt x="0" y="2671"/>
                  </a:lnTo>
                  <a:cubicBezTo>
                    <a:pt x="7" y="2789"/>
                    <a:pt x="77" y="2893"/>
                    <a:pt x="188" y="2948"/>
                  </a:cubicBezTo>
                  <a:lnTo>
                    <a:pt x="188" y="1"/>
                  </a:ln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 name="Google Shape;9594;p69">
            <a:extLst>
              <a:ext uri="{FF2B5EF4-FFF2-40B4-BE49-F238E27FC236}">
                <a16:creationId xmlns:a16="http://schemas.microsoft.com/office/drawing/2014/main" id="{F560A480-ABCC-4335-9807-23530730D2BC}"/>
              </a:ext>
            </a:extLst>
          </p:cNvPr>
          <p:cNvGrpSpPr>
            <a:grpSpLocks noChangeAspect="1"/>
          </p:cNvGrpSpPr>
          <p:nvPr/>
        </p:nvGrpSpPr>
        <p:grpSpPr>
          <a:xfrm>
            <a:off x="69550" y="2080267"/>
            <a:ext cx="640080" cy="640080"/>
            <a:chOff x="5319821" y="1986242"/>
            <a:chExt cx="348103" cy="348103"/>
          </a:xfrm>
        </p:grpSpPr>
        <p:sp>
          <p:nvSpPr>
            <p:cNvPr id="71" name="Google Shape;9595;p69">
              <a:extLst>
                <a:ext uri="{FF2B5EF4-FFF2-40B4-BE49-F238E27FC236}">
                  <a16:creationId xmlns:a16="http://schemas.microsoft.com/office/drawing/2014/main" id="{483991D6-F986-40C4-AE04-C63AF486CEFD}"/>
                </a:ext>
              </a:extLst>
            </p:cNvPr>
            <p:cNvSpPr/>
            <p:nvPr/>
          </p:nvSpPr>
          <p:spPr>
            <a:xfrm>
              <a:off x="5319821" y="2134506"/>
              <a:ext cx="104830" cy="115150"/>
            </a:xfrm>
            <a:custGeom>
              <a:avLst/>
              <a:gdLst/>
              <a:ahLst/>
              <a:cxnLst/>
              <a:rect l="l" t="t" r="r" b="b"/>
              <a:pathLst>
                <a:path w="3992" h="4385" extrusionOk="0">
                  <a:moveTo>
                    <a:pt x="1264" y="1"/>
                  </a:moveTo>
                  <a:cubicBezTo>
                    <a:pt x="1015" y="1"/>
                    <a:pt x="824" y="202"/>
                    <a:pt x="824" y="441"/>
                  </a:cubicBezTo>
                  <a:lnTo>
                    <a:pt x="824" y="1159"/>
                  </a:lnTo>
                  <a:lnTo>
                    <a:pt x="728" y="1140"/>
                  </a:lnTo>
                  <a:cubicBezTo>
                    <a:pt x="680" y="1129"/>
                    <a:pt x="630" y="1124"/>
                    <a:pt x="580" y="1124"/>
                  </a:cubicBezTo>
                  <a:cubicBezTo>
                    <a:pt x="453" y="1124"/>
                    <a:pt x="324" y="1160"/>
                    <a:pt x="221" y="1235"/>
                  </a:cubicBezTo>
                  <a:cubicBezTo>
                    <a:pt x="1" y="1427"/>
                    <a:pt x="1" y="1800"/>
                    <a:pt x="39" y="2346"/>
                  </a:cubicBezTo>
                  <a:cubicBezTo>
                    <a:pt x="77" y="2996"/>
                    <a:pt x="728" y="3551"/>
                    <a:pt x="881" y="3666"/>
                  </a:cubicBezTo>
                  <a:lnTo>
                    <a:pt x="881" y="4384"/>
                  </a:lnTo>
                  <a:lnTo>
                    <a:pt x="3485" y="4384"/>
                  </a:lnTo>
                  <a:lnTo>
                    <a:pt x="3485" y="3465"/>
                  </a:lnTo>
                  <a:cubicBezTo>
                    <a:pt x="3944" y="3073"/>
                    <a:pt x="3992" y="2298"/>
                    <a:pt x="3953" y="1934"/>
                  </a:cubicBezTo>
                  <a:lnTo>
                    <a:pt x="3953" y="939"/>
                  </a:lnTo>
                  <a:cubicBezTo>
                    <a:pt x="3953" y="700"/>
                    <a:pt x="3762" y="508"/>
                    <a:pt x="3523" y="508"/>
                  </a:cubicBezTo>
                  <a:lnTo>
                    <a:pt x="3494" y="508"/>
                  </a:lnTo>
                  <a:cubicBezTo>
                    <a:pt x="3408" y="602"/>
                    <a:pt x="3293" y="646"/>
                    <a:pt x="3180" y="646"/>
                  </a:cubicBezTo>
                  <a:cubicBezTo>
                    <a:pt x="3004" y="646"/>
                    <a:pt x="2831" y="541"/>
                    <a:pt x="2767" y="355"/>
                  </a:cubicBezTo>
                  <a:lnTo>
                    <a:pt x="2738" y="355"/>
                  </a:lnTo>
                  <a:cubicBezTo>
                    <a:pt x="2650" y="447"/>
                    <a:pt x="2537" y="490"/>
                    <a:pt x="2426" y="490"/>
                  </a:cubicBezTo>
                  <a:cubicBezTo>
                    <a:pt x="2259" y="490"/>
                    <a:pt x="2095" y="393"/>
                    <a:pt x="2020" y="221"/>
                  </a:cubicBezTo>
                  <a:lnTo>
                    <a:pt x="2001" y="221"/>
                  </a:lnTo>
                  <a:cubicBezTo>
                    <a:pt x="1917" y="298"/>
                    <a:pt x="1813" y="334"/>
                    <a:pt x="1710" y="334"/>
                  </a:cubicBezTo>
                  <a:cubicBezTo>
                    <a:pt x="1519" y="334"/>
                    <a:pt x="1333" y="212"/>
                    <a:pt x="1283" y="1"/>
                  </a:cubicBez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9596;p69">
              <a:extLst>
                <a:ext uri="{FF2B5EF4-FFF2-40B4-BE49-F238E27FC236}">
                  <a16:creationId xmlns:a16="http://schemas.microsoft.com/office/drawing/2014/main" id="{69E2D0F2-C7AE-4141-A415-F03FD3800124}"/>
                </a:ext>
              </a:extLst>
            </p:cNvPr>
            <p:cNvSpPr/>
            <p:nvPr/>
          </p:nvSpPr>
          <p:spPr>
            <a:xfrm>
              <a:off x="5320083" y="2164258"/>
              <a:ext cx="29437" cy="85634"/>
            </a:xfrm>
            <a:custGeom>
              <a:avLst/>
              <a:gdLst/>
              <a:ahLst/>
              <a:cxnLst/>
              <a:rect l="l" t="t" r="r" b="b"/>
              <a:pathLst>
                <a:path w="1121" h="3261" extrusionOk="0">
                  <a:moveTo>
                    <a:pt x="585" y="0"/>
                  </a:moveTo>
                  <a:cubicBezTo>
                    <a:pt x="457" y="0"/>
                    <a:pt x="334" y="36"/>
                    <a:pt x="230" y="112"/>
                  </a:cubicBezTo>
                  <a:cubicBezTo>
                    <a:pt x="0" y="303"/>
                    <a:pt x="10" y="677"/>
                    <a:pt x="39" y="1213"/>
                  </a:cubicBezTo>
                  <a:cubicBezTo>
                    <a:pt x="77" y="1873"/>
                    <a:pt x="737" y="2428"/>
                    <a:pt x="881" y="2543"/>
                  </a:cubicBezTo>
                  <a:lnTo>
                    <a:pt x="881" y="3261"/>
                  </a:lnTo>
                  <a:lnTo>
                    <a:pt x="1120" y="3261"/>
                  </a:lnTo>
                  <a:lnTo>
                    <a:pt x="1120" y="2447"/>
                  </a:lnTo>
                  <a:cubicBezTo>
                    <a:pt x="862" y="2246"/>
                    <a:pt x="335" y="1768"/>
                    <a:pt x="297" y="1213"/>
                  </a:cubicBezTo>
                  <a:cubicBezTo>
                    <a:pt x="268" y="658"/>
                    <a:pt x="230" y="294"/>
                    <a:pt x="460" y="112"/>
                  </a:cubicBezTo>
                  <a:cubicBezTo>
                    <a:pt x="556" y="64"/>
                    <a:pt x="651" y="35"/>
                    <a:pt x="757" y="16"/>
                  </a:cubicBezTo>
                  <a:lnTo>
                    <a:pt x="737" y="16"/>
                  </a:lnTo>
                  <a:cubicBezTo>
                    <a:pt x="686" y="6"/>
                    <a:pt x="636" y="0"/>
                    <a:pt x="585"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9597;p69">
              <a:extLst>
                <a:ext uri="{FF2B5EF4-FFF2-40B4-BE49-F238E27FC236}">
                  <a16:creationId xmlns:a16="http://schemas.microsoft.com/office/drawing/2014/main" id="{B9757A2C-1EC9-439B-A847-05954530B265}"/>
                </a:ext>
              </a:extLst>
            </p:cNvPr>
            <p:cNvSpPr/>
            <p:nvPr/>
          </p:nvSpPr>
          <p:spPr>
            <a:xfrm>
              <a:off x="5341695" y="2134506"/>
              <a:ext cx="13104" cy="47793"/>
            </a:xfrm>
            <a:custGeom>
              <a:avLst/>
              <a:gdLst/>
              <a:ahLst/>
              <a:cxnLst/>
              <a:rect l="l" t="t" r="r" b="b"/>
              <a:pathLst>
                <a:path w="499" h="1820" extrusionOk="0">
                  <a:moveTo>
                    <a:pt x="431" y="1"/>
                  </a:moveTo>
                  <a:cubicBezTo>
                    <a:pt x="316" y="1"/>
                    <a:pt x="202" y="58"/>
                    <a:pt x="125" y="144"/>
                  </a:cubicBezTo>
                  <a:cubicBezTo>
                    <a:pt x="48" y="221"/>
                    <a:pt x="1" y="336"/>
                    <a:pt x="1" y="451"/>
                  </a:cubicBezTo>
                  <a:lnTo>
                    <a:pt x="1" y="1465"/>
                  </a:lnTo>
                  <a:lnTo>
                    <a:pt x="1" y="1532"/>
                  </a:lnTo>
                  <a:lnTo>
                    <a:pt x="10" y="1676"/>
                  </a:lnTo>
                  <a:cubicBezTo>
                    <a:pt x="1" y="1743"/>
                    <a:pt x="48" y="1810"/>
                    <a:pt x="115" y="1819"/>
                  </a:cubicBezTo>
                  <a:cubicBezTo>
                    <a:pt x="119" y="1820"/>
                    <a:pt x="123" y="1820"/>
                    <a:pt x="127" y="1820"/>
                  </a:cubicBezTo>
                  <a:cubicBezTo>
                    <a:pt x="240" y="1820"/>
                    <a:pt x="240" y="1685"/>
                    <a:pt x="240" y="1685"/>
                  </a:cubicBezTo>
                  <a:lnTo>
                    <a:pt x="230" y="1417"/>
                  </a:lnTo>
                  <a:lnTo>
                    <a:pt x="230" y="422"/>
                  </a:lnTo>
                  <a:cubicBezTo>
                    <a:pt x="221" y="240"/>
                    <a:pt x="326" y="68"/>
                    <a:pt x="49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9598;p69">
              <a:extLst>
                <a:ext uri="{FF2B5EF4-FFF2-40B4-BE49-F238E27FC236}">
                  <a16:creationId xmlns:a16="http://schemas.microsoft.com/office/drawing/2014/main" id="{0CF6BC13-7C68-4C24-90EE-2D3A50120AEC}"/>
                </a:ext>
              </a:extLst>
            </p:cNvPr>
            <p:cNvSpPr/>
            <p:nvPr/>
          </p:nvSpPr>
          <p:spPr>
            <a:xfrm>
              <a:off x="5363701" y="2140047"/>
              <a:ext cx="8429" cy="43276"/>
            </a:xfrm>
            <a:custGeom>
              <a:avLst/>
              <a:gdLst/>
              <a:ahLst/>
              <a:cxnLst/>
              <a:rect l="l" t="t" r="r" b="b"/>
              <a:pathLst>
                <a:path w="321" h="1648" extrusionOk="0">
                  <a:moveTo>
                    <a:pt x="254" y="1"/>
                  </a:moveTo>
                  <a:cubicBezTo>
                    <a:pt x="111" y="1"/>
                    <a:pt x="0" y="129"/>
                    <a:pt x="33" y="278"/>
                  </a:cubicBezTo>
                  <a:lnTo>
                    <a:pt x="33" y="1350"/>
                  </a:lnTo>
                  <a:lnTo>
                    <a:pt x="33" y="1503"/>
                  </a:lnTo>
                  <a:cubicBezTo>
                    <a:pt x="24" y="1570"/>
                    <a:pt x="72" y="1637"/>
                    <a:pt x="148" y="1647"/>
                  </a:cubicBezTo>
                  <a:cubicBezTo>
                    <a:pt x="152" y="1647"/>
                    <a:pt x="156" y="1647"/>
                    <a:pt x="160" y="1647"/>
                  </a:cubicBezTo>
                  <a:cubicBezTo>
                    <a:pt x="263" y="1647"/>
                    <a:pt x="263" y="1522"/>
                    <a:pt x="263" y="1522"/>
                  </a:cubicBezTo>
                  <a:lnTo>
                    <a:pt x="254" y="1245"/>
                  </a:lnTo>
                  <a:lnTo>
                    <a:pt x="254" y="249"/>
                  </a:lnTo>
                  <a:cubicBezTo>
                    <a:pt x="254" y="163"/>
                    <a:pt x="273" y="77"/>
                    <a:pt x="321" y="10"/>
                  </a:cubicBezTo>
                  <a:cubicBezTo>
                    <a:pt x="298" y="4"/>
                    <a:pt x="275" y="1"/>
                    <a:pt x="254"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9599;p69">
              <a:extLst>
                <a:ext uri="{FF2B5EF4-FFF2-40B4-BE49-F238E27FC236}">
                  <a16:creationId xmlns:a16="http://schemas.microsoft.com/office/drawing/2014/main" id="{817C4AC2-CBB3-43DD-9A33-97EEC80E6923}"/>
                </a:ext>
              </a:extLst>
            </p:cNvPr>
            <p:cNvSpPr/>
            <p:nvPr/>
          </p:nvSpPr>
          <p:spPr>
            <a:xfrm>
              <a:off x="5382241" y="2143907"/>
              <a:ext cx="8981" cy="43171"/>
            </a:xfrm>
            <a:custGeom>
              <a:avLst/>
              <a:gdLst/>
              <a:ahLst/>
              <a:cxnLst/>
              <a:rect l="l" t="t" r="r" b="b"/>
              <a:pathLst>
                <a:path w="342" h="1644" extrusionOk="0">
                  <a:moveTo>
                    <a:pt x="288" y="1"/>
                  </a:moveTo>
                  <a:cubicBezTo>
                    <a:pt x="130" y="1"/>
                    <a:pt x="0" y="149"/>
                    <a:pt x="26" y="313"/>
                  </a:cubicBezTo>
                  <a:lnTo>
                    <a:pt x="45" y="1289"/>
                  </a:lnTo>
                  <a:lnTo>
                    <a:pt x="45" y="1356"/>
                  </a:lnTo>
                  <a:lnTo>
                    <a:pt x="55" y="1500"/>
                  </a:lnTo>
                  <a:cubicBezTo>
                    <a:pt x="45" y="1567"/>
                    <a:pt x="93" y="1634"/>
                    <a:pt x="160" y="1643"/>
                  </a:cubicBezTo>
                  <a:cubicBezTo>
                    <a:pt x="164" y="1643"/>
                    <a:pt x="168" y="1644"/>
                    <a:pt x="172" y="1644"/>
                  </a:cubicBezTo>
                  <a:cubicBezTo>
                    <a:pt x="284" y="1644"/>
                    <a:pt x="284" y="1519"/>
                    <a:pt x="284" y="1519"/>
                  </a:cubicBezTo>
                  <a:lnTo>
                    <a:pt x="275" y="1241"/>
                  </a:lnTo>
                  <a:lnTo>
                    <a:pt x="256" y="275"/>
                  </a:lnTo>
                  <a:cubicBezTo>
                    <a:pt x="246" y="179"/>
                    <a:pt x="284" y="83"/>
                    <a:pt x="342" y="7"/>
                  </a:cubicBezTo>
                  <a:cubicBezTo>
                    <a:pt x="324" y="3"/>
                    <a:pt x="306" y="1"/>
                    <a:pt x="28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9600;p69">
              <a:extLst>
                <a:ext uri="{FF2B5EF4-FFF2-40B4-BE49-F238E27FC236}">
                  <a16:creationId xmlns:a16="http://schemas.microsoft.com/office/drawing/2014/main" id="{82F5A92D-7FAF-49B0-BE22-6DCBD96A8672}"/>
                </a:ext>
              </a:extLst>
            </p:cNvPr>
            <p:cNvSpPr/>
            <p:nvPr/>
          </p:nvSpPr>
          <p:spPr>
            <a:xfrm>
              <a:off x="5403012" y="2147846"/>
              <a:ext cx="6565" cy="39784"/>
            </a:xfrm>
            <a:custGeom>
              <a:avLst/>
              <a:gdLst/>
              <a:ahLst/>
              <a:cxnLst/>
              <a:rect l="l" t="t" r="r" b="b"/>
              <a:pathLst>
                <a:path w="250" h="1515" extrusionOk="0">
                  <a:moveTo>
                    <a:pt x="250" y="0"/>
                  </a:moveTo>
                  <a:lnTo>
                    <a:pt x="221" y="10"/>
                  </a:lnTo>
                  <a:cubicBezTo>
                    <a:pt x="135" y="29"/>
                    <a:pt x="68" y="77"/>
                    <a:pt x="10" y="134"/>
                  </a:cubicBezTo>
                  <a:lnTo>
                    <a:pt x="10" y="153"/>
                  </a:lnTo>
                  <a:lnTo>
                    <a:pt x="10" y="1225"/>
                  </a:lnTo>
                  <a:lnTo>
                    <a:pt x="10" y="1378"/>
                  </a:lnTo>
                  <a:cubicBezTo>
                    <a:pt x="1" y="1445"/>
                    <a:pt x="49" y="1503"/>
                    <a:pt x="125" y="1512"/>
                  </a:cubicBezTo>
                  <a:cubicBezTo>
                    <a:pt x="133" y="1513"/>
                    <a:pt x="141" y="1514"/>
                    <a:pt x="148" y="1514"/>
                  </a:cubicBezTo>
                  <a:cubicBezTo>
                    <a:pt x="248" y="1514"/>
                    <a:pt x="240" y="1397"/>
                    <a:pt x="240" y="1397"/>
                  </a:cubicBezTo>
                  <a:lnTo>
                    <a:pt x="230" y="1120"/>
                  </a:lnTo>
                  <a:lnTo>
                    <a:pt x="230" y="125"/>
                  </a:lnTo>
                  <a:cubicBezTo>
                    <a:pt x="230" y="77"/>
                    <a:pt x="240" y="38"/>
                    <a:pt x="250"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9601;p69">
              <a:extLst>
                <a:ext uri="{FF2B5EF4-FFF2-40B4-BE49-F238E27FC236}">
                  <a16:creationId xmlns:a16="http://schemas.microsoft.com/office/drawing/2014/main" id="{BFBB6A3B-C499-4258-9A64-5FD4D4206EB3}"/>
                </a:ext>
              </a:extLst>
            </p:cNvPr>
            <p:cNvSpPr/>
            <p:nvPr/>
          </p:nvSpPr>
          <p:spPr>
            <a:xfrm>
              <a:off x="5396736" y="1986242"/>
              <a:ext cx="43749" cy="30173"/>
            </a:xfrm>
            <a:custGeom>
              <a:avLst/>
              <a:gdLst/>
              <a:ahLst/>
              <a:cxnLst/>
              <a:rect l="l" t="t" r="r" b="b"/>
              <a:pathLst>
                <a:path w="1666" h="1149" extrusionOk="0">
                  <a:moveTo>
                    <a:pt x="173" y="0"/>
                  </a:moveTo>
                  <a:cubicBezTo>
                    <a:pt x="96" y="0"/>
                    <a:pt x="0" y="29"/>
                    <a:pt x="144" y="163"/>
                  </a:cubicBezTo>
                  <a:lnTo>
                    <a:pt x="1120" y="1120"/>
                  </a:lnTo>
                  <a:lnTo>
                    <a:pt x="1178" y="1149"/>
                  </a:lnTo>
                  <a:lnTo>
                    <a:pt x="1666" y="125"/>
                  </a:lnTo>
                  <a:lnTo>
                    <a:pt x="1589" y="87"/>
                  </a:lnTo>
                  <a:lnTo>
                    <a:pt x="173" y="0"/>
                  </a:ln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9602;p69">
              <a:extLst>
                <a:ext uri="{FF2B5EF4-FFF2-40B4-BE49-F238E27FC236}">
                  <a16:creationId xmlns:a16="http://schemas.microsoft.com/office/drawing/2014/main" id="{FF742AF1-310D-481C-B060-A37F7D4D23EC}"/>
                </a:ext>
              </a:extLst>
            </p:cNvPr>
            <p:cNvSpPr/>
            <p:nvPr/>
          </p:nvSpPr>
          <p:spPr>
            <a:xfrm>
              <a:off x="5398233" y="1987003"/>
              <a:ext cx="35976" cy="29411"/>
            </a:xfrm>
            <a:custGeom>
              <a:avLst/>
              <a:gdLst/>
              <a:ahLst/>
              <a:cxnLst/>
              <a:rect l="l" t="t" r="r" b="b"/>
              <a:pathLst>
                <a:path w="1370" h="1120" extrusionOk="0">
                  <a:moveTo>
                    <a:pt x="10" y="0"/>
                  </a:moveTo>
                  <a:cubicBezTo>
                    <a:pt x="1" y="29"/>
                    <a:pt x="10" y="67"/>
                    <a:pt x="77" y="134"/>
                  </a:cubicBezTo>
                  <a:lnTo>
                    <a:pt x="1054" y="1091"/>
                  </a:lnTo>
                  <a:lnTo>
                    <a:pt x="1121" y="1120"/>
                  </a:lnTo>
                  <a:lnTo>
                    <a:pt x="1369" y="584"/>
                  </a:lnTo>
                  <a:lnTo>
                    <a:pt x="10" y="0"/>
                  </a:ln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9603;p69">
              <a:extLst>
                <a:ext uri="{FF2B5EF4-FFF2-40B4-BE49-F238E27FC236}">
                  <a16:creationId xmlns:a16="http://schemas.microsoft.com/office/drawing/2014/main" id="{343BBF86-EB69-4101-8E00-8995E394B7A3}"/>
                </a:ext>
              </a:extLst>
            </p:cNvPr>
            <p:cNvSpPr/>
            <p:nvPr/>
          </p:nvSpPr>
          <p:spPr>
            <a:xfrm>
              <a:off x="5425648" y="1988500"/>
              <a:ext cx="61081" cy="49290"/>
            </a:xfrm>
            <a:custGeom>
              <a:avLst/>
              <a:gdLst/>
              <a:ahLst/>
              <a:cxnLst/>
              <a:rect l="l" t="t" r="r" b="b"/>
              <a:pathLst>
                <a:path w="2326" h="1877" extrusionOk="0">
                  <a:moveTo>
                    <a:pt x="479" y="1"/>
                  </a:moveTo>
                  <a:lnTo>
                    <a:pt x="0" y="1025"/>
                  </a:lnTo>
                  <a:lnTo>
                    <a:pt x="2029" y="1876"/>
                  </a:lnTo>
                  <a:lnTo>
                    <a:pt x="2326" y="776"/>
                  </a:lnTo>
                  <a:lnTo>
                    <a:pt x="479" y="1"/>
                  </a:lnTo>
                  <a:close/>
                </a:path>
              </a:pathLst>
            </a:custGeom>
            <a:solidFill>
              <a:srgbClr val="869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9604;p69">
              <a:extLst>
                <a:ext uri="{FF2B5EF4-FFF2-40B4-BE49-F238E27FC236}">
                  <a16:creationId xmlns:a16="http://schemas.microsoft.com/office/drawing/2014/main" id="{4C6E2585-993B-4836-9E5D-54A630307ED6}"/>
                </a:ext>
              </a:extLst>
            </p:cNvPr>
            <p:cNvSpPr/>
            <p:nvPr/>
          </p:nvSpPr>
          <p:spPr>
            <a:xfrm>
              <a:off x="5548782" y="2038000"/>
              <a:ext cx="32956" cy="37998"/>
            </a:xfrm>
            <a:custGeom>
              <a:avLst/>
              <a:gdLst/>
              <a:ahLst/>
              <a:cxnLst/>
              <a:rect l="l" t="t" r="r" b="b"/>
              <a:pathLst>
                <a:path w="1255" h="1447" extrusionOk="0">
                  <a:moveTo>
                    <a:pt x="278" y="1"/>
                  </a:moveTo>
                  <a:lnTo>
                    <a:pt x="39" y="853"/>
                  </a:lnTo>
                  <a:lnTo>
                    <a:pt x="39" y="862"/>
                  </a:lnTo>
                  <a:lnTo>
                    <a:pt x="39" y="891"/>
                  </a:lnTo>
                  <a:lnTo>
                    <a:pt x="0" y="1121"/>
                  </a:lnTo>
                  <a:lnTo>
                    <a:pt x="776" y="1446"/>
                  </a:lnTo>
                  <a:lnTo>
                    <a:pt x="1254" y="412"/>
                  </a:lnTo>
                  <a:lnTo>
                    <a:pt x="278" y="1"/>
                  </a:lnTo>
                  <a:close/>
                </a:path>
              </a:pathLst>
            </a:custGeom>
            <a:solidFill>
              <a:srgbClr val="869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9605;p69">
              <a:extLst>
                <a:ext uri="{FF2B5EF4-FFF2-40B4-BE49-F238E27FC236}">
                  <a16:creationId xmlns:a16="http://schemas.microsoft.com/office/drawing/2014/main" id="{E655A647-1753-4C07-838B-BCCB46C8CFED}"/>
                </a:ext>
              </a:extLst>
            </p:cNvPr>
            <p:cNvSpPr/>
            <p:nvPr/>
          </p:nvSpPr>
          <p:spPr>
            <a:xfrm>
              <a:off x="5552038" y="2038000"/>
              <a:ext cx="29700" cy="24159"/>
            </a:xfrm>
            <a:custGeom>
              <a:avLst/>
              <a:gdLst/>
              <a:ahLst/>
              <a:cxnLst/>
              <a:rect l="l" t="t" r="r" b="b"/>
              <a:pathLst>
                <a:path w="1131" h="920" extrusionOk="0">
                  <a:moveTo>
                    <a:pt x="154" y="1"/>
                  </a:moveTo>
                  <a:lnTo>
                    <a:pt x="1" y="546"/>
                  </a:lnTo>
                  <a:lnTo>
                    <a:pt x="891" y="920"/>
                  </a:lnTo>
                  <a:lnTo>
                    <a:pt x="1111" y="460"/>
                  </a:lnTo>
                  <a:lnTo>
                    <a:pt x="1130" y="412"/>
                  </a:lnTo>
                  <a:lnTo>
                    <a:pt x="154" y="1"/>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9606;p69">
              <a:extLst>
                <a:ext uri="{FF2B5EF4-FFF2-40B4-BE49-F238E27FC236}">
                  <a16:creationId xmlns:a16="http://schemas.microsoft.com/office/drawing/2014/main" id="{94B1EE6E-036E-42A8-A118-B747C8F4E054}"/>
                </a:ext>
              </a:extLst>
            </p:cNvPr>
            <p:cNvSpPr/>
            <p:nvPr/>
          </p:nvSpPr>
          <p:spPr>
            <a:xfrm>
              <a:off x="5432161" y="1988500"/>
              <a:ext cx="54568" cy="34453"/>
            </a:xfrm>
            <a:custGeom>
              <a:avLst/>
              <a:gdLst/>
              <a:ahLst/>
              <a:cxnLst/>
              <a:rect l="l" t="t" r="r" b="b"/>
              <a:pathLst>
                <a:path w="2078" h="1312" extrusionOk="0">
                  <a:moveTo>
                    <a:pt x="231" y="1"/>
                  </a:moveTo>
                  <a:lnTo>
                    <a:pt x="1" y="489"/>
                  </a:lnTo>
                  <a:lnTo>
                    <a:pt x="1934" y="1312"/>
                  </a:lnTo>
                  <a:lnTo>
                    <a:pt x="2078" y="776"/>
                  </a:lnTo>
                  <a:lnTo>
                    <a:pt x="231" y="1"/>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9607;p69">
              <a:extLst>
                <a:ext uri="{FF2B5EF4-FFF2-40B4-BE49-F238E27FC236}">
                  <a16:creationId xmlns:a16="http://schemas.microsoft.com/office/drawing/2014/main" id="{87FC3781-7C6F-45E2-AF0A-C3AB28AD805E}"/>
                </a:ext>
              </a:extLst>
            </p:cNvPr>
            <p:cNvSpPr/>
            <p:nvPr/>
          </p:nvSpPr>
          <p:spPr>
            <a:xfrm>
              <a:off x="5563093" y="2104097"/>
              <a:ext cx="104830" cy="115150"/>
            </a:xfrm>
            <a:custGeom>
              <a:avLst/>
              <a:gdLst/>
              <a:ahLst/>
              <a:cxnLst/>
              <a:rect l="l" t="t" r="r" b="b"/>
              <a:pathLst>
                <a:path w="3992" h="4385" extrusionOk="0">
                  <a:moveTo>
                    <a:pt x="1264" y="1"/>
                  </a:moveTo>
                  <a:cubicBezTo>
                    <a:pt x="1025" y="1"/>
                    <a:pt x="834" y="202"/>
                    <a:pt x="834" y="441"/>
                  </a:cubicBezTo>
                  <a:lnTo>
                    <a:pt x="834" y="1159"/>
                  </a:lnTo>
                  <a:lnTo>
                    <a:pt x="738" y="1140"/>
                  </a:lnTo>
                  <a:cubicBezTo>
                    <a:pt x="690" y="1129"/>
                    <a:pt x="640" y="1124"/>
                    <a:pt x="590" y="1124"/>
                  </a:cubicBezTo>
                  <a:cubicBezTo>
                    <a:pt x="462" y="1124"/>
                    <a:pt x="334" y="1160"/>
                    <a:pt x="231" y="1235"/>
                  </a:cubicBezTo>
                  <a:cubicBezTo>
                    <a:pt x="1" y="1427"/>
                    <a:pt x="11" y="1800"/>
                    <a:pt x="39" y="2336"/>
                  </a:cubicBezTo>
                  <a:cubicBezTo>
                    <a:pt x="87" y="2996"/>
                    <a:pt x="738" y="3551"/>
                    <a:pt x="891" y="3666"/>
                  </a:cubicBezTo>
                  <a:lnTo>
                    <a:pt x="891" y="4384"/>
                  </a:lnTo>
                  <a:lnTo>
                    <a:pt x="3494" y="4384"/>
                  </a:lnTo>
                  <a:lnTo>
                    <a:pt x="3494" y="3456"/>
                  </a:lnTo>
                  <a:cubicBezTo>
                    <a:pt x="3944" y="3063"/>
                    <a:pt x="3992" y="2298"/>
                    <a:pt x="3963" y="1934"/>
                  </a:cubicBezTo>
                  <a:lnTo>
                    <a:pt x="3963" y="939"/>
                  </a:lnTo>
                  <a:cubicBezTo>
                    <a:pt x="3963" y="700"/>
                    <a:pt x="3772" y="499"/>
                    <a:pt x="3523" y="499"/>
                  </a:cubicBezTo>
                  <a:lnTo>
                    <a:pt x="3504" y="499"/>
                  </a:lnTo>
                  <a:cubicBezTo>
                    <a:pt x="3416" y="594"/>
                    <a:pt x="3298" y="640"/>
                    <a:pt x="3182" y="640"/>
                  </a:cubicBezTo>
                  <a:cubicBezTo>
                    <a:pt x="3009" y="640"/>
                    <a:pt x="2839" y="539"/>
                    <a:pt x="2776" y="355"/>
                  </a:cubicBezTo>
                  <a:lnTo>
                    <a:pt x="2748" y="355"/>
                  </a:lnTo>
                  <a:cubicBezTo>
                    <a:pt x="2660" y="446"/>
                    <a:pt x="2549" y="489"/>
                    <a:pt x="2438" y="489"/>
                  </a:cubicBezTo>
                  <a:cubicBezTo>
                    <a:pt x="2270" y="489"/>
                    <a:pt x="2105" y="390"/>
                    <a:pt x="2030" y="211"/>
                  </a:cubicBezTo>
                  <a:lnTo>
                    <a:pt x="2011" y="211"/>
                  </a:lnTo>
                  <a:cubicBezTo>
                    <a:pt x="1925" y="294"/>
                    <a:pt x="1818" y="332"/>
                    <a:pt x="1713" y="332"/>
                  </a:cubicBezTo>
                  <a:cubicBezTo>
                    <a:pt x="1525" y="332"/>
                    <a:pt x="1342" y="210"/>
                    <a:pt x="1293" y="1"/>
                  </a:cubicBez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608;p69">
              <a:extLst>
                <a:ext uri="{FF2B5EF4-FFF2-40B4-BE49-F238E27FC236}">
                  <a16:creationId xmlns:a16="http://schemas.microsoft.com/office/drawing/2014/main" id="{6418110A-E29E-4FE0-9C85-8B72B6DE9850}"/>
                </a:ext>
              </a:extLst>
            </p:cNvPr>
            <p:cNvSpPr/>
            <p:nvPr/>
          </p:nvSpPr>
          <p:spPr>
            <a:xfrm>
              <a:off x="5563618" y="2133849"/>
              <a:ext cx="29175" cy="85634"/>
            </a:xfrm>
            <a:custGeom>
              <a:avLst/>
              <a:gdLst/>
              <a:ahLst/>
              <a:cxnLst/>
              <a:rect l="l" t="t" r="r" b="b"/>
              <a:pathLst>
                <a:path w="1111" h="3261" extrusionOk="0">
                  <a:moveTo>
                    <a:pt x="580" y="0"/>
                  </a:moveTo>
                  <a:cubicBezTo>
                    <a:pt x="452" y="0"/>
                    <a:pt x="324" y="36"/>
                    <a:pt x="220" y="112"/>
                  </a:cubicBezTo>
                  <a:cubicBezTo>
                    <a:pt x="0" y="303"/>
                    <a:pt x="0" y="677"/>
                    <a:pt x="38" y="1213"/>
                  </a:cubicBezTo>
                  <a:cubicBezTo>
                    <a:pt x="77" y="1873"/>
                    <a:pt x="727" y="2428"/>
                    <a:pt x="881" y="2543"/>
                  </a:cubicBezTo>
                  <a:lnTo>
                    <a:pt x="881" y="3261"/>
                  </a:lnTo>
                  <a:lnTo>
                    <a:pt x="1110" y="3261"/>
                  </a:lnTo>
                  <a:lnTo>
                    <a:pt x="1110" y="2447"/>
                  </a:lnTo>
                  <a:cubicBezTo>
                    <a:pt x="852" y="2246"/>
                    <a:pt x="326" y="1768"/>
                    <a:pt x="287" y="1213"/>
                  </a:cubicBezTo>
                  <a:cubicBezTo>
                    <a:pt x="259" y="658"/>
                    <a:pt x="230" y="294"/>
                    <a:pt x="450" y="112"/>
                  </a:cubicBezTo>
                  <a:cubicBezTo>
                    <a:pt x="546" y="64"/>
                    <a:pt x="651" y="35"/>
                    <a:pt x="756" y="16"/>
                  </a:cubicBezTo>
                  <a:lnTo>
                    <a:pt x="727" y="16"/>
                  </a:lnTo>
                  <a:cubicBezTo>
                    <a:pt x="679" y="6"/>
                    <a:pt x="629" y="0"/>
                    <a:pt x="580"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609;p69">
              <a:extLst>
                <a:ext uri="{FF2B5EF4-FFF2-40B4-BE49-F238E27FC236}">
                  <a16:creationId xmlns:a16="http://schemas.microsoft.com/office/drawing/2014/main" id="{3F8E8DDC-7E4C-4A80-A19D-0F0280ADC71B}"/>
                </a:ext>
              </a:extLst>
            </p:cNvPr>
            <p:cNvSpPr/>
            <p:nvPr/>
          </p:nvSpPr>
          <p:spPr>
            <a:xfrm>
              <a:off x="5448258" y="1994934"/>
              <a:ext cx="115124" cy="129803"/>
            </a:xfrm>
            <a:custGeom>
              <a:avLst/>
              <a:gdLst/>
              <a:ahLst/>
              <a:cxnLst/>
              <a:rect l="l" t="t" r="r" b="b"/>
              <a:pathLst>
                <a:path w="4384" h="4943" extrusionOk="0">
                  <a:moveTo>
                    <a:pt x="1827" y="1"/>
                  </a:moveTo>
                  <a:cubicBezTo>
                    <a:pt x="1749" y="1"/>
                    <a:pt x="1671" y="22"/>
                    <a:pt x="1599" y="62"/>
                  </a:cubicBezTo>
                  <a:cubicBezTo>
                    <a:pt x="1503" y="119"/>
                    <a:pt x="1436" y="215"/>
                    <a:pt x="1407" y="330"/>
                  </a:cubicBezTo>
                  <a:lnTo>
                    <a:pt x="1063" y="1593"/>
                  </a:lnTo>
                  <a:lnTo>
                    <a:pt x="335" y="1287"/>
                  </a:lnTo>
                  <a:lnTo>
                    <a:pt x="240" y="1583"/>
                  </a:lnTo>
                  <a:cubicBezTo>
                    <a:pt x="192" y="1775"/>
                    <a:pt x="144" y="1976"/>
                    <a:pt x="115" y="2167"/>
                  </a:cubicBezTo>
                  <a:cubicBezTo>
                    <a:pt x="0" y="2828"/>
                    <a:pt x="536" y="3536"/>
                    <a:pt x="642" y="3670"/>
                  </a:cubicBezTo>
                  <a:lnTo>
                    <a:pt x="642" y="4943"/>
                  </a:lnTo>
                  <a:lnTo>
                    <a:pt x="3216" y="4943"/>
                  </a:lnTo>
                  <a:lnTo>
                    <a:pt x="3216" y="4053"/>
                  </a:lnTo>
                  <a:cubicBezTo>
                    <a:pt x="3838" y="3708"/>
                    <a:pt x="3991" y="2808"/>
                    <a:pt x="4001" y="2675"/>
                  </a:cubicBezTo>
                  <a:lnTo>
                    <a:pt x="4317" y="1545"/>
                  </a:lnTo>
                  <a:lnTo>
                    <a:pt x="4317" y="1526"/>
                  </a:lnTo>
                  <a:cubicBezTo>
                    <a:pt x="4384" y="1296"/>
                    <a:pt x="4240" y="1057"/>
                    <a:pt x="4001" y="1000"/>
                  </a:cubicBezTo>
                  <a:lnTo>
                    <a:pt x="3982" y="1000"/>
                  </a:lnTo>
                  <a:cubicBezTo>
                    <a:pt x="3947" y="991"/>
                    <a:pt x="3912" y="987"/>
                    <a:pt x="3876" y="987"/>
                  </a:cubicBezTo>
                  <a:cubicBezTo>
                    <a:pt x="3794" y="987"/>
                    <a:pt x="3711" y="1010"/>
                    <a:pt x="3637" y="1057"/>
                  </a:cubicBezTo>
                  <a:cubicBezTo>
                    <a:pt x="3618" y="875"/>
                    <a:pt x="3484" y="732"/>
                    <a:pt x="3302" y="684"/>
                  </a:cubicBezTo>
                  <a:lnTo>
                    <a:pt x="3283" y="684"/>
                  </a:lnTo>
                  <a:cubicBezTo>
                    <a:pt x="3249" y="675"/>
                    <a:pt x="3214" y="671"/>
                    <a:pt x="3180" y="671"/>
                  </a:cubicBezTo>
                  <a:cubicBezTo>
                    <a:pt x="3100" y="671"/>
                    <a:pt x="3022" y="694"/>
                    <a:pt x="2948" y="741"/>
                  </a:cubicBezTo>
                  <a:cubicBezTo>
                    <a:pt x="2919" y="569"/>
                    <a:pt x="2795" y="425"/>
                    <a:pt x="2623" y="378"/>
                  </a:cubicBezTo>
                  <a:lnTo>
                    <a:pt x="2594" y="378"/>
                  </a:lnTo>
                  <a:cubicBezTo>
                    <a:pt x="2565" y="372"/>
                    <a:pt x="2534" y="369"/>
                    <a:pt x="2503" y="369"/>
                  </a:cubicBezTo>
                  <a:cubicBezTo>
                    <a:pt x="2430" y="369"/>
                    <a:pt x="2354" y="385"/>
                    <a:pt x="2288" y="425"/>
                  </a:cubicBezTo>
                  <a:cubicBezTo>
                    <a:pt x="2288" y="225"/>
                    <a:pt x="2144" y="52"/>
                    <a:pt x="1953" y="14"/>
                  </a:cubicBezTo>
                  <a:lnTo>
                    <a:pt x="1934" y="14"/>
                  </a:lnTo>
                  <a:cubicBezTo>
                    <a:pt x="1898" y="5"/>
                    <a:pt x="1862" y="1"/>
                    <a:pt x="1827" y="1"/>
                  </a:cubicBez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610;p69">
              <a:extLst>
                <a:ext uri="{FF2B5EF4-FFF2-40B4-BE49-F238E27FC236}">
                  <a16:creationId xmlns:a16="http://schemas.microsoft.com/office/drawing/2014/main" id="{50BB62BE-A155-4091-96DF-4EE72FAB7D79}"/>
                </a:ext>
              </a:extLst>
            </p:cNvPr>
            <p:cNvSpPr/>
            <p:nvPr/>
          </p:nvSpPr>
          <p:spPr>
            <a:xfrm>
              <a:off x="5448258" y="2028205"/>
              <a:ext cx="25157" cy="96033"/>
            </a:xfrm>
            <a:custGeom>
              <a:avLst/>
              <a:gdLst/>
              <a:ahLst/>
              <a:cxnLst/>
              <a:rect l="l" t="t" r="r" b="b"/>
              <a:pathLst>
                <a:path w="958" h="3657" extrusionOk="0">
                  <a:moveTo>
                    <a:pt x="345" y="1"/>
                  </a:moveTo>
                  <a:lnTo>
                    <a:pt x="249" y="297"/>
                  </a:lnTo>
                  <a:cubicBezTo>
                    <a:pt x="192" y="489"/>
                    <a:pt x="144" y="690"/>
                    <a:pt x="115" y="891"/>
                  </a:cubicBezTo>
                  <a:cubicBezTo>
                    <a:pt x="0" y="1541"/>
                    <a:pt x="536" y="2250"/>
                    <a:pt x="642" y="2384"/>
                  </a:cubicBezTo>
                  <a:lnTo>
                    <a:pt x="642" y="3657"/>
                  </a:lnTo>
                  <a:lnTo>
                    <a:pt x="957" y="3657"/>
                  </a:lnTo>
                  <a:lnTo>
                    <a:pt x="957" y="2384"/>
                  </a:lnTo>
                  <a:cubicBezTo>
                    <a:pt x="852" y="2259"/>
                    <a:pt x="316" y="1551"/>
                    <a:pt x="431" y="891"/>
                  </a:cubicBezTo>
                  <a:cubicBezTo>
                    <a:pt x="460" y="690"/>
                    <a:pt x="508" y="498"/>
                    <a:pt x="565" y="307"/>
                  </a:cubicBezTo>
                  <a:lnTo>
                    <a:pt x="622" y="125"/>
                  </a:lnTo>
                  <a:lnTo>
                    <a:pt x="345" y="1"/>
                  </a:ln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611;p69">
              <a:extLst>
                <a:ext uri="{FF2B5EF4-FFF2-40B4-BE49-F238E27FC236}">
                  <a16:creationId xmlns:a16="http://schemas.microsoft.com/office/drawing/2014/main" id="{DCC4EF45-1C61-4774-8C04-21F3F4FCDBEF}"/>
                </a:ext>
              </a:extLst>
            </p:cNvPr>
            <p:cNvSpPr/>
            <p:nvPr/>
          </p:nvSpPr>
          <p:spPr>
            <a:xfrm>
              <a:off x="5567636" y="2048058"/>
              <a:ext cx="32195" cy="33902"/>
            </a:xfrm>
            <a:custGeom>
              <a:avLst/>
              <a:gdLst/>
              <a:ahLst/>
              <a:cxnLst/>
              <a:rect l="l" t="t" r="r" b="b"/>
              <a:pathLst>
                <a:path w="1226" h="1291" extrusionOk="0">
                  <a:moveTo>
                    <a:pt x="479" y="1"/>
                  </a:moveTo>
                  <a:lnTo>
                    <a:pt x="0" y="1034"/>
                  </a:lnTo>
                  <a:lnTo>
                    <a:pt x="517" y="1254"/>
                  </a:lnTo>
                  <a:cubicBezTo>
                    <a:pt x="570" y="1279"/>
                    <a:pt x="626" y="1290"/>
                    <a:pt x="681" y="1290"/>
                  </a:cubicBezTo>
                  <a:cubicBezTo>
                    <a:pt x="843" y="1290"/>
                    <a:pt x="998" y="1192"/>
                    <a:pt x="1063" y="1034"/>
                  </a:cubicBezTo>
                  <a:lnTo>
                    <a:pt x="1187" y="757"/>
                  </a:lnTo>
                  <a:cubicBezTo>
                    <a:pt x="1225" y="652"/>
                    <a:pt x="1225" y="537"/>
                    <a:pt x="1187" y="431"/>
                  </a:cubicBezTo>
                  <a:cubicBezTo>
                    <a:pt x="1149" y="326"/>
                    <a:pt x="1063" y="250"/>
                    <a:pt x="967" y="202"/>
                  </a:cubicBezTo>
                  <a:lnTo>
                    <a:pt x="479" y="1"/>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612;p69">
              <a:extLst>
                <a:ext uri="{FF2B5EF4-FFF2-40B4-BE49-F238E27FC236}">
                  <a16:creationId xmlns:a16="http://schemas.microsoft.com/office/drawing/2014/main" id="{6D719710-4FDD-4748-8866-6DE85D0C3637}"/>
                </a:ext>
              </a:extLst>
            </p:cNvPr>
            <p:cNvSpPr/>
            <p:nvPr/>
          </p:nvSpPr>
          <p:spPr>
            <a:xfrm>
              <a:off x="5454561" y="2149842"/>
              <a:ext cx="86212" cy="184266"/>
            </a:xfrm>
            <a:custGeom>
              <a:avLst/>
              <a:gdLst/>
              <a:ahLst/>
              <a:cxnLst/>
              <a:rect l="l" t="t" r="r" b="b"/>
              <a:pathLst>
                <a:path w="3283" h="7017" extrusionOk="0">
                  <a:moveTo>
                    <a:pt x="9" y="1"/>
                  </a:moveTo>
                  <a:lnTo>
                    <a:pt x="9" y="6776"/>
                  </a:lnTo>
                  <a:cubicBezTo>
                    <a:pt x="9" y="6776"/>
                    <a:pt x="9" y="6786"/>
                    <a:pt x="9" y="6796"/>
                  </a:cubicBezTo>
                  <a:cubicBezTo>
                    <a:pt x="0" y="6915"/>
                    <a:pt x="87" y="7016"/>
                    <a:pt x="204" y="7016"/>
                  </a:cubicBezTo>
                  <a:cubicBezTo>
                    <a:pt x="209" y="7016"/>
                    <a:pt x="214" y="7016"/>
                    <a:pt x="220" y="7016"/>
                  </a:cubicBezTo>
                  <a:lnTo>
                    <a:pt x="3081" y="7016"/>
                  </a:lnTo>
                  <a:cubicBezTo>
                    <a:pt x="3087" y="7016"/>
                    <a:pt x="3093" y="7016"/>
                    <a:pt x="3099" y="7016"/>
                  </a:cubicBezTo>
                  <a:cubicBezTo>
                    <a:pt x="3196" y="7016"/>
                    <a:pt x="3273" y="6943"/>
                    <a:pt x="3282" y="6843"/>
                  </a:cubicBezTo>
                  <a:lnTo>
                    <a:pt x="3282" y="1"/>
                  </a:lnTo>
                  <a:close/>
                </a:path>
              </a:pathLst>
            </a:custGeom>
            <a:solidFill>
              <a:srgbClr val="5D74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9613;p69">
              <a:extLst>
                <a:ext uri="{FF2B5EF4-FFF2-40B4-BE49-F238E27FC236}">
                  <a16:creationId xmlns:a16="http://schemas.microsoft.com/office/drawing/2014/main" id="{382EA359-EC98-456B-B824-4B9FBE828912}"/>
                </a:ext>
              </a:extLst>
            </p:cNvPr>
            <p:cNvSpPr/>
            <p:nvPr/>
          </p:nvSpPr>
          <p:spPr>
            <a:xfrm>
              <a:off x="5578193" y="2244089"/>
              <a:ext cx="85975" cy="90019"/>
            </a:xfrm>
            <a:custGeom>
              <a:avLst/>
              <a:gdLst/>
              <a:ahLst/>
              <a:cxnLst/>
              <a:rect l="l" t="t" r="r" b="b"/>
              <a:pathLst>
                <a:path w="3274" h="3428" extrusionOk="0">
                  <a:moveTo>
                    <a:pt x="0" y="1"/>
                  </a:moveTo>
                  <a:lnTo>
                    <a:pt x="0" y="3235"/>
                  </a:lnTo>
                  <a:cubicBezTo>
                    <a:pt x="0" y="3336"/>
                    <a:pt x="87" y="3427"/>
                    <a:pt x="195" y="3427"/>
                  </a:cubicBezTo>
                  <a:cubicBezTo>
                    <a:pt x="200" y="3427"/>
                    <a:pt x="205" y="3427"/>
                    <a:pt x="211" y="3427"/>
                  </a:cubicBezTo>
                  <a:lnTo>
                    <a:pt x="3072" y="3427"/>
                  </a:lnTo>
                  <a:cubicBezTo>
                    <a:pt x="3078" y="3427"/>
                    <a:pt x="3083" y="3427"/>
                    <a:pt x="3088" y="3427"/>
                  </a:cubicBezTo>
                  <a:cubicBezTo>
                    <a:pt x="3195" y="3427"/>
                    <a:pt x="3273" y="3336"/>
                    <a:pt x="3273" y="3235"/>
                  </a:cubicBezTo>
                  <a:lnTo>
                    <a:pt x="3273" y="1"/>
                  </a:lnTo>
                  <a:close/>
                </a:path>
              </a:pathLst>
            </a:custGeom>
            <a:solidFill>
              <a:srgbClr val="5D74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614;p69">
              <a:extLst>
                <a:ext uri="{FF2B5EF4-FFF2-40B4-BE49-F238E27FC236}">
                  <a16:creationId xmlns:a16="http://schemas.microsoft.com/office/drawing/2014/main" id="{7FAC3187-E681-4E53-8588-B9167CD092DC}"/>
                </a:ext>
              </a:extLst>
            </p:cNvPr>
            <p:cNvSpPr/>
            <p:nvPr/>
          </p:nvSpPr>
          <p:spPr>
            <a:xfrm>
              <a:off x="5473389" y="2149842"/>
              <a:ext cx="67383" cy="184266"/>
            </a:xfrm>
            <a:custGeom>
              <a:avLst/>
              <a:gdLst/>
              <a:ahLst/>
              <a:cxnLst/>
              <a:rect l="l" t="t" r="r" b="b"/>
              <a:pathLst>
                <a:path w="2566" h="7017" extrusionOk="0">
                  <a:moveTo>
                    <a:pt x="0" y="1"/>
                  </a:moveTo>
                  <a:lnTo>
                    <a:pt x="0" y="7016"/>
                  </a:lnTo>
                  <a:lnTo>
                    <a:pt x="2364" y="7016"/>
                  </a:lnTo>
                  <a:cubicBezTo>
                    <a:pt x="2370" y="7016"/>
                    <a:pt x="2375" y="7016"/>
                    <a:pt x="2380" y="7016"/>
                  </a:cubicBezTo>
                  <a:cubicBezTo>
                    <a:pt x="2478" y="7016"/>
                    <a:pt x="2556" y="6934"/>
                    <a:pt x="2565" y="6843"/>
                  </a:cubicBezTo>
                  <a:lnTo>
                    <a:pt x="2565" y="1"/>
                  </a:lnTo>
                  <a:close/>
                </a:path>
              </a:pathLst>
            </a:custGeom>
            <a:solidFill>
              <a:srgbClr val="819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615;p69">
              <a:extLst>
                <a:ext uri="{FF2B5EF4-FFF2-40B4-BE49-F238E27FC236}">
                  <a16:creationId xmlns:a16="http://schemas.microsoft.com/office/drawing/2014/main" id="{F267EECD-1FBD-40BE-BC9E-C6D2B0386A39}"/>
                </a:ext>
              </a:extLst>
            </p:cNvPr>
            <p:cNvSpPr/>
            <p:nvPr/>
          </p:nvSpPr>
          <p:spPr>
            <a:xfrm>
              <a:off x="5595262" y="2244089"/>
              <a:ext cx="69143" cy="90019"/>
            </a:xfrm>
            <a:custGeom>
              <a:avLst/>
              <a:gdLst/>
              <a:ahLst/>
              <a:cxnLst/>
              <a:rect l="l" t="t" r="r" b="b"/>
              <a:pathLst>
                <a:path w="2633" h="3428" extrusionOk="0">
                  <a:moveTo>
                    <a:pt x="1" y="1"/>
                  </a:moveTo>
                  <a:lnTo>
                    <a:pt x="1" y="3427"/>
                  </a:lnTo>
                  <a:lnTo>
                    <a:pt x="2422" y="3427"/>
                  </a:lnTo>
                  <a:cubicBezTo>
                    <a:pt x="2428" y="3427"/>
                    <a:pt x="2433" y="3427"/>
                    <a:pt x="2438" y="3427"/>
                  </a:cubicBezTo>
                  <a:cubicBezTo>
                    <a:pt x="2545" y="3427"/>
                    <a:pt x="2624" y="3336"/>
                    <a:pt x="2633" y="3235"/>
                  </a:cubicBezTo>
                  <a:lnTo>
                    <a:pt x="2633" y="1"/>
                  </a:lnTo>
                  <a:close/>
                </a:path>
              </a:pathLst>
            </a:custGeom>
            <a:solidFill>
              <a:srgbClr val="819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616;p69">
              <a:extLst>
                <a:ext uri="{FF2B5EF4-FFF2-40B4-BE49-F238E27FC236}">
                  <a16:creationId xmlns:a16="http://schemas.microsoft.com/office/drawing/2014/main" id="{3560B78E-112A-4565-AB8B-0BC4BEF3AA81}"/>
                </a:ext>
              </a:extLst>
            </p:cNvPr>
            <p:cNvSpPr/>
            <p:nvPr/>
          </p:nvSpPr>
          <p:spPr>
            <a:xfrm>
              <a:off x="5334421" y="2274997"/>
              <a:ext cx="86973" cy="59348"/>
            </a:xfrm>
            <a:custGeom>
              <a:avLst/>
              <a:gdLst/>
              <a:ahLst/>
              <a:cxnLst/>
              <a:rect l="l" t="t" r="r" b="b"/>
              <a:pathLst>
                <a:path w="3312" h="2260" extrusionOk="0">
                  <a:moveTo>
                    <a:pt x="19" y="1"/>
                  </a:moveTo>
                  <a:lnTo>
                    <a:pt x="19" y="2039"/>
                  </a:lnTo>
                  <a:cubicBezTo>
                    <a:pt x="0" y="2154"/>
                    <a:pt x="86" y="2250"/>
                    <a:pt x="201" y="2259"/>
                  </a:cubicBezTo>
                  <a:lnTo>
                    <a:pt x="3110" y="2259"/>
                  </a:lnTo>
                  <a:cubicBezTo>
                    <a:pt x="3225" y="2250"/>
                    <a:pt x="3311" y="2154"/>
                    <a:pt x="3292" y="2039"/>
                  </a:cubicBezTo>
                  <a:lnTo>
                    <a:pt x="3292" y="1"/>
                  </a:lnTo>
                  <a:close/>
                </a:path>
              </a:pathLst>
            </a:custGeom>
            <a:solidFill>
              <a:srgbClr val="5D74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617;p69">
              <a:extLst>
                <a:ext uri="{FF2B5EF4-FFF2-40B4-BE49-F238E27FC236}">
                  <a16:creationId xmlns:a16="http://schemas.microsoft.com/office/drawing/2014/main" id="{11146AB5-2814-43E2-99E9-7B76808ADAEB}"/>
                </a:ext>
              </a:extLst>
            </p:cNvPr>
            <p:cNvSpPr/>
            <p:nvPr/>
          </p:nvSpPr>
          <p:spPr>
            <a:xfrm>
              <a:off x="5353512" y="2274997"/>
              <a:ext cx="67619" cy="59085"/>
            </a:xfrm>
            <a:custGeom>
              <a:avLst/>
              <a:gdLst/>
              <a:ahLst/>
              <a:cxnLst/>
              <a:rect l="l" t="t" r="r" b="b"/>
              <a:pathLst>
                <a:path w="2575" h="2250" extrusionOk="0">
                  <a:moveTo>
                    <a:pt x="0" y="1"/>
                  </a:moveTo>
                  <a:lnTo>
                    <a:pt x="0" y="2250"/>
                  </a:lnTo>
                  <a:lnTo>
                    <a:pt x="2383" y="2250"/>
                  </a:lnTo>
                  <a:cubicBezTo>
                    <a:pt x="2498" y="2250"/>
                    <a:pt x="2575" y="2144"/>
                    <a:pt x="2565" y="2039"/>
                  </a:cubicBezTo>
                  <a:lnTo>
                    <a:pt x="2565" y="1"/>
                  </a:lnTo>
                  <a:close/>
                </a:path>
              </a:pathLst>
            </a:custGeom>
            <a:solidFill>
              <a:srgbClr val="819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618;p69">
              <a:extLst>
                <a:ext uri="{FF2B5EF4-FFF2-40B4-BE49-F238E27FC236}">
                  <a16:creationId xmlns:a16="http://schemas.microsoft.com/office/drawing/2014/main" id="{190AF741-59AC-486B-A9CE-DDE0ED341606}"/>
                </a:ext>
              </a:extLst>
            </p:cNvPr>
            <p:cNvSpPr/>
            <p:nvPr/>
          </p:nvSpPr>
          <p:spPr>
            <a:xfrm>
              <a:off x="5454298" y="2121192"/>
              <a:ext cx="86973" cy="32457"/>
            </a:xfrm>
            <a:custGeom>
              <a:avLst/>
              <a:gdLst/>
              <a:ahLst/>
              <a:cxnLst/>
              <a:rect l="l" t="t" r="r" b="b"/>
              <a:pathLst>
                <a:path w="3312" h="1236" extrusionOk="0">
                  <a:moveTo>
                    <a:pt x="201" y="1"/>
                  </a:moveTo>
                  <a:cubicBezTo>
                    <a:pt x="86" y="1"/>
                    <a:pt x="0" y="106"/>
                    <a:pt x="19" y="221"/>
                  </a:cubicBezTo>
                  <a:lnTo>
                    <a:pt x="19" y="1235"/>
                  </a:lnTo>
                  <a:lnTo>
                    <a:pt x="3292" y="1235"/>
                  </a:lnTo>
                  <a:lnTo>
                    <a:pt x="3292" y="249"/>
                  </a:lnTo>
                  <a:cubicBezTo>
                    <a:pt x="3292" y="240"/>
                    <a:pt x="3292" y="230"/>
                    <a:pt x="3292" y="221"/>
                  </a:cubicBezTo>
                  <a:cubicBezTo>
                    <a:pt x="3311" y="106"/>
                    <a:pt x="3225" y="1"/>
                    <a:pt x="3110"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619;p69">
              <a:extLst>
                <a:ext uri="{FF2B5EF4-FFF2-40B4-BE49-F238E27FC236}">
                  <a16:creationId xmlns:a16="http://schemas.microsoft.com/office/drawing/2014/main" id="{17B62216-5C7F-4836-A485-F62500403041}"/>
                </a:ext>
              </a:extLst>
            </p:cNvPr>
            <p:cNvSpPr/>
            <p:nvPr/>
          </p:nvSpPr>
          <p:spPr>
            <a:xfrm>
              <a:off x="5473389" y="2121192"/>
              <a:ext cx="67882" cy="32457"/>
            </a:xfrm>
            <a:custGeom>
              <a:avLst/>
              <a:gdLst/>
              <a:ahLst/>
              <a:cxnLst/>
              <a:rect l="l" t="t" r="r" b="b"/>
              <a:pathLst>
                <a:path w="2585" h="1236" extrusionOk="0">
                  <a:moveTo>
                    <a:pt x="0" y="1"/>
                  </a:moveTo>
                  <a:lnTo>
                    <a:pt x="0" y="1235"/>
                  </a:lnTo>
                  <a:lnTo>
                    <a:pt x="2565" y="1235"/>
                  </a:lnTo>
                  <a:lnTo>
                    <a:pt x="2565" y="249"/>
                  </a:lnTo>
                  <a:cubicBezTo>
                    <a:pt x="2565" y="240"/>
                    <a:pt x="2565" y="230"/>
                    <a:pt x="2565" y="221"/>
                  </a:cubicBezTo>
                  <a:cubicBezTo>
                    <a:pt x="2584" y="106"/>
                    <a:pt x="2498" y="1"/>
                    <a:pt x="2383" y="1"/>
                  </a:cubicBezTo>
                  <a:close/>
                </a:path>
              </a:pathLst>
            </a:custGeom>
            <a:solidFill>
              <a:srgbClr val="EFF3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20;p69">
              <a:extLst>
                <a:ext uri="{FF2B5EF4-FFF2-40B4-BE49-F238E27FC236}">
                  <a16:creationId xmlns:a16="http://schemas.microsoft.com/office/drawing/2014/main" id="{7FD7157B-0749-4F3E-A070-36F850FCAD67}"/>
                </a:ext>
              </a:extLst>
            </p:cNvPr>
            <p:cNvSpPr/>
            <p:nvPr/>
          </p:nvSpPr>
          <p:spPr>
            <a:xfrm>
              <a:off x="5476146" y="1994435"/>
              <a:ext cx="24658" cy="44537"/>
            </a:xfrm>
            <a:custGeom>
              <a:avLst/>
              <a:gdLst/>
              <a:ahLst/>
              <a:cxnLst/>
              <a:rect l="l" t="t" r="r" b="b"/>
              <a:pathLst>
                <a:path w="939" h="1696" extrusionOk="0">
                  <a:moveTo>
                    <a:pt x="769" y="1"/>
                  </a:moveTo>
                  <a:cubicBezTo>
                    <a:pt x="690" y="1"/>
                    <a:pt x="613" y="24"/>
                    <a:pt x="546" y="71"/>
                  </a:cubicBezTo>
                  <a:cubicBezTo>
                    <a:pt x="441" y="129"/>
                    <a:pt x="374" y="224"/>
                    <a:pt x="345" y="339"/>
                  </a:cubicBezTo>
                  <a:lnTo>
                    <a:pt x="77" y="1315"/>
                  </a:lnTo>
                  <a:lnTo>
                    <a:pt x="58" y="1382"/>
                  </a:lnTo>
                  <a:lnTo>
                    <a:pt x="29" y="1516"/>
                  </a:lnTo>
                  <a:cubicBezTo>
                    <a:pt x="1" y="1583"/>
                    <a:pt x="29" y="1660"/>
                    <a:pt x="96" y="1689"/>
                  </a:cubicBezTo>
                  <a:cubicBezTo>
                    <a:pt x="111" y="1693"/>
                    <a:pt x="124" y="1696"/>
                    <a:pt x="135" y="1696"/>
                  </a:cubicBezTo>
                  <a:cubicBezTo>
                    <a:pt x="218" y="1696"/>
                    <a:pt x="240" y="1593"/>
                    <a:pt x="240" y="1593"/>
                  </a:cubicBezTo>
                  <a:lnTo>
                    <a:pt x="307" y="1335"/>
                  </a:lnTo>
                  <a:lnTo>
                    <a:pt x="575" y="368"/>
                  </a:lnTo>
                  <a:cubicBezTo>
                    <a:pt x="613" y="186"/>
                    <a:pt x="766" y="62"/>
                    <a:pt x="939" y="43"/>
                  </a:cubicBezTo>
                  <a:cubicBezTo>
                    <a:pt x="929" y="33"/>
                    <a:pt x="910" y="23"/>
                    <a:pt x="891" y="14"/>
                  </a:cubicBezTo>
                  <a:lnTo>
                    <a:pt x="872" y="14"/>
                  </a:lnTo>
                  <a:cubicBezTo>
                    <a:pt x="837" y="5"/>
                    <a:pt x="803" y="1"/>
                    <a:pt x="769"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621;p69">
              <a:extLst>
                <a:ext uri="{FF2B5EF4-FFF2-40B4-BE49-F238E27FC236}">
                  <a16:creationId xmlns:a16="http://schemas.microsoft.com/office/drawing/2014/main" id="{88946B8F-2D0A-42EC-9293-590D35390B61}"/>
                </a:ext>
              </a:extLst>
            </p:cNvPr>
            <p:cNvSpPr/>
            <p:nvPr/>
          </p:nvSpPr>
          <p:spPr>
            <a:xfrm>
              <a:off x="5497758" y="2003731"/>
              <a:ext cx="18382" cy="41281"/>
            </a:xfrm>
            <a:custGeom>
              <a:avLst/>
              <a:gdLst/>
              <a:ahLst/>
              <a:cxnLst/>
              <a:rect l="l" t="t" r="r" b="b"/>
              <a:pathLst>
                <a:path w="700" h="1572" extrusionOk="0">
                  <a:moveTo>
                    <a:pt x="580" y="1"/>
                  </a:moveTo>
                  <a:cubicBezTo>
                    <a:pt x="464" y="1"/>
                    <a:pt x="362" y="87"/>
                    <a:pt x="355" y="215"/>
                  </a:cubicBezTo>
                  <a:lnTo>
                    <a:pt x="87" y="1191"/>
                  </a:lnTo>
                  <a:lnTo>
                    <a:pt x="68" y="1258"/>
                  </a:lnTo>
                  <a:lnTo>
                    <a:pt x="29" y="1402"/>
                  </a:lnTo>
                  <a:cubicBezTo>
                    <a:pt x="1" y="1459"/>
                    <a:pt x="39" y="1536"/>
                    <a:pt x="106" y="1564"/>
                  </a:cubicBezTo>
                  <a:cubicBezTo>
                    <a:pt x="120" y="1569"/>
                    <a:pt x="133" y="1571"/>
                    <a:pt x="145" y="1571"/>
                  </a:cubicBezTo>
                  <a:cubicBezTo>
                    <a:pt x="228" y="1571"/>
                    <a:pt x="250" y="1469"/>
                    <a:pt x="250" y="1469"/>
                  </a:cubicBezTo>
                  <a:lnTo>
                    <a:pt x="317" y="1210"/>
                  </a:lnTo>
                  <a:lnTo>
                    <a:pt x="584" y="244"/>
                  </a:lnTo>
                  <a:cubicBezTo>
                    <a:pt x="594" y="167"/>
                    <a:pt x="642" y="90"/>
                    <a:pt x="699" y="33"/>
                  </a:cubicBezTo>
                  <a:cubicBezTo>
                    <a:pt x="660" y="11"/>
                    <a:pt x="619" y="1"/>
                    <a:pt x="580"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622;p69">
              <a:extLst>
                <a:ext uri="{FF2B5EF4-FFF2-40B4-BE49-F238E27FC236}">
                  <a16:creationId xmlns:a16="http://schemas.microsoft.com/office/drawing/2014/main" id="{DAEC9832-30F8-41FB-BB93-A5FC31B66AEA}"/>
                </a:ext>
              </a:extLst>
            </p:cNvPr>
            <p:cNvSpPr/>
            <p:nvPr/>
          </p:nvSpPr>
          <p:spPr>
            <a:xfrm>
              <a:off x="5515615" y="2011872"/>
              <a:ext cx="18618" cy="41176"/>
            </a:xfrm>
            <a:custGeom>
              <a:avLst/>
              <a:gdLst/>
              <a:ahLst/>
              <a:cxnLst/>
              <a:rect l="l" t="t" r="r" b="b"/>
              <a:pathLst>
                <a:path w="709" h="1568" extrusionOk="0">
                  <a:moveTo>
                    <a:pt x="586" y="0"/>
                  </a:moveTo>
                  <a:cubicBezTo>
                    <a:pt x="453" y="0"/>
                    <a:pt x="331" y="100"/>
                    <a:pt x="316" y="240"/>
                  </a:cubicBezTo>
                  <a:lnTo>
                    <a:pt x="77" y="1187"/>
                  </a:lnTo>
                  <a:lnTo>
                    <a:pt x="67" y="1254"/>
                  </a:lnTo>
                  <a:lnTo>
                    <a:pt x="29" y="1398"/>
                  </a:lnTo>
                  <a:cubicBezTo>
                    <a:pt x="0" y="1455"/>
                    <a:pt x="29" y="1532"/>
                    <a:pt x="96" y="1561"/>
                  </a:cubicBezTo>
                  <a:cubicBezTo>
                    <a:pt x="111" y="1565"/>
                    <a:pt x="125" y="1567"/>
                    <a:pt x="138" y="1567"/>
                  </a:cubicBezTo>
                  <a:cubicBezTo>
                    <a:pt x="227" y="1567"/>
                    <a:pt x="249" y="1465"/>
                    <a:pt x="249" y="1465"/>
                  </a:cubicBezTo>
                  <a:lnTo>
                    <a:pt x="306" y="1206"/>
                  </a:lnTo>
                  <a:lnTo>
                    <a:pt x="546" y="269"/>
                  </a:lnTo>
                  <a:cubicBezTo>
                    <a:pt x="574" y="173"/>
                    <a:pt x="622" y="87"/>
                    <a:pt x="708" y="29"/>
                  </a:cubicBezTo>
                  <a:cubicBezTo>
                    <a:pt x="668" y="9"/>
                    <a:pt x="627" y="0"/>
                    <a:pt x="586"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623;p69">
              <a:extLst>
                <a:ext uri="{FF2B5EF4-FFF2-40B4-BE49-F238E27FC236}">
                  <a16:creationId xmlns:a16="http://schemas.microsoft.com/office/drawing/2014/main" id="{F061DB74-6CF8-4124-BB03-6A78A6B9467A}"/>
                </a:ext>
              </a:extLst>
            </p:cNvPr>
            <p:cNvSpPr/>
            <p:nvPr/>
          </p:nvSpPr>
          <p:spPr>
            <a:xfrm>
              <a:off x="5534706" y="2020669"/>
              <a:ext cx="16360" cy="37657"/>
            </a:xfrm>
            <a:custGeom>
              <a:avLst/>
              <a:gdLst/>
              <a:ahLst/>
              <a:cxnLst/>
              <a:rect l="l" t="t" r="r" b="b"/>
              <a:pathLst>
                <a:path w="623" h="1434" extrusionOk="0">
                  <a:moveTo>
                    <a:pt x="594" y="1"/>
                  </a:moveTo>
                  <a:cubicBezTo>
                    <a:pt x="508" y="1"/>
                    <a:pt x="422" y="20"/>
                    <a:pt x="355" y="68"/>
                  </a:cubicBezTo>
                  <a:lnTo>
                    <a:pt x="355" y="87"/>
                  </a:lnTo>
                  <a:lnTo>
                    <a:pt x="87" y="1063"/>
                  </a:lnTo>
                  <a:lnTo>
                    <a:pt x="68" y="1120"/>
                  </a:lnTo>
                  <a:lnTo>
                    <a:pt x="29" y="1264"/>
                  </a:lnTo>
                  <a:cubicBezTo>
                    <a:pt x="1" y="1331"/>
                    <a:pt x="29" y="1407"/>
                    <a:pt x="96" y="1427"/>
                  </a:cubicBezTo>
                  <a:cubicBezTo>
                    <a:pt x="113" y="1432"/>
                    <a:pt x="128" y="1434"/>
                    <a:pt x="141" y="1434"/>
                  </a:cubicBezTo>
                  <a:cubicBezTo>
                    <a:pt x="228" y="1434"/>
                    <a:pt x="249" y="1340"/>
                    <a:pt x="249" y="1340"/>
                  </a:cubicBezTo>
                  <a:lnTo>
                    <a:pt x="316" y="1072"/>
                  </a:lnTo>
                  <a:lnTo>
                    <a:pt x="575" y="106"/>
                  </a:lnTo>
                  <a:cubicBezTo>
                    <a:pt x="584" y="68"/>
                    <a:pt x="603" y="39"/>
                    <a:pt x="623"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9624;p69">
              <a:extLst>
                <a:ext uri="{FF2B5EF4-FFF2-40B4-BE49-F238E27FC236}">
                  <a16:creationId xmlns:a16="http://schemas.microsoft.com/office/drawing/2014/main" id="{292D1ECE-A752-43AB-AD6A-03AF06415551}"/>
                </a:ext>
              </a:extLst>
            </p:cNvPr>
            <p:cNvSpPr/>
            <p:nvPr/>
          </p:nvSpPr>
          <p:spPr>
            <a:xfrm>
              <a:off x="5585230" y="2104097"/>
              <a:ext cx="13077" cy="47793"/>
            </a:xfrm>
            <a:custGeom>
              <a:avLst/>
              <a:gdLst/>
              <a:ahLst/>
              <a:cxnLst/>
              <a:rect l="l" t="t" r="r" b="b"/>
              <a:pathLst>
                <a:path w="498" h="1820" extrusionOk="0">
                  <a:moveTo>
                    <a:pt x="431" y="1"/>
                  </a:moveTo>
                  <a:cubicBezTo>
                    <a:pt x="306" y="10"/>
                    <a:pt x="201" y="58"/>
                    <a:pt x="125" y="144"/>
                  </a:cubicBezTo>
                  <a:cubicBezTo>
                    <a:pt x="38" y="221"/>
                    <a:pt x="0" y="336"/>
                    <a:pt x="0" y="451"/>
                  </a:cubicBezTo>
                  <a:lnTo>
                    <a:pt x="0" y="1465"/>
                  </a:lnTo>
                  <a:lnTo>
                    <a:pt x="0" y="1532"/>
                  </a:lnTo>
                  <a:lnTo>
                    <a:pt x="10" y="1676"/>
                  </a:lnTo>
                  <a:cubicBezTo>
                    <a:pt x="0" y="1743"/>
                    <a:pt x="48" y="1810"/>
                    <a:pt x="115" y="1819"/>
                  </a:cubicBezTo>
                  <a:cubicBezTo>
                    <a:pt x="119" y="1820"/>
                    <a:pt x="123" y="1820"/>
                    <a:pt x="127" y="1820"/>
                  </a:cubicBezTo>
                  <a:cubicBezTo>
                    <a:pt x="239" y="1820"/>
                    <a:pt x="239" y="1685"/>
                    <a:pt x="239" y="1685"/>
                  </a:cubicBezTo>
                  <a:lnTo>
                    <a:pt x="230" y="1417"/>
                  </a:lnTo>
                  <a:lnTo>
                    <a:pt x="230" y="422"/>
                  </a:lnTo>
                  <a:cubicBezTo>
                    <a:pt x="220" y="240"/>
                    <a:pt x="326" y="68"/>
                    <a:pt x="49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625;p69">
              <a:extLst>
                <a:ext uri="{FF2B5EF4-FFF2-40B4-BE49-F238E27FC236}">
                  <a16:creationId xmlns:a16="http://schemas.microsoft.com/office/drawing/2014/main" id="{71273D71-7A93-4A74-8F45-97DBA90C9FAF}"/>
                </a:ext>
              </a:extLst>
            </p:cNvPr>
            <p:cNvSpPr/>
            <p:nvPr/>
          </p:nvSpPr>
          <p:spPr>
            <a:xfrm>
              <a:off x="5606947" y="2109480"/>
              <a:ext cx="8456" cy="43171"/>
            </a:xfrm>
            <a:custGeom>
              <a:avLst/>
              <a:gdLst/>
              <a:ahLst/>
              <a:cxnLst/>
              <a:rect l="l" t="t" r="r" b="b"/>
              <a:pathLst>
                <a:path w="322" h="1644" extrusionOk="0">
                  <a:moveTo>
                    <a:pt x="268" y="0"/>
                  </a:moveTo>
                  <a:cubicBezTo>
                    <a:pt x="125" y="0"/>
                    <a:pt x="0" y="131"/>
                    <a:pt x="34" y="284"/>
                  </a:cubicBezTo>
                  <a:lnTo>
                    <a:pt x="34" y="1356"/>
                  </a:lnTo>
                  <a:lnTo>
                    <a:pt x="34" y="1499"/>
                  </a:lnTo>
                  <a:cubicBezTo>
                    <a:pt x="25" y="1576"/>
                    <a:pt x="73" y="1643"/>
                    <a:pt x="149" y="1643"/>
                  </a:cubicBezTo>
                  <a:cubicBezTo>
                    <a:pt x="153" y="1643"/>
                    <a:pt x="157" y="1643"/>
                    <a:pt x="161" y="1643"/>
                  </a:cubicBezTo>
                  <a:cubicBezTo>
                    <a:pt x="264" y="1643"/>
                    <a:pt x="264" y="1519"/>
                    <a:pt x="264" y="1519"/>
                  </a:cubicBezTo>
                  <a:lnTo>
                    <a:pt x="264" y="1251"/>
                  </a:lnTo>
                  <a:lnTo>
                    <a:pt x="264" y="246"/>
                  </a:lnTo>
                  <a:cubicBezTo>
                    <a:pt x="255" y="169"/>
                    <a:pt x="283" y="83"/>
                    <a:pt x="322" y="6"/>
                  </a:cubicBezTo>
                  <a:cubicBezTo>
                    <a:pt x="304" y="2"/>
                    <a:pt x="286" y="0"/>
                    <a:pt x="268"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626;p69">
              <a:extLst>
                <a:ext uri="{FF2B5EF4-FFF2-40B4-BE49-F238E27FC236}">
                  <a16:creationId xmlns:a16="http://schemas.microsoft.com/office/drawing/2014/main" id="{A4A01F59-589E-4706-9032-DDA4D62AB20A}"/>
                </a:ext>
              </a:extLst>
            </p:cNvPr>
            <p:cNvSpPr/>
            <p:nvPr/>
          </p:nvSpPr>
          <p:spPr>
            <a:xfrm>
              <a:off x="5625513" y="2113314"/>
              <a:ext cx="8981" cy="43093"/>
            </a:xfrm>
            <a:custGeom>
              <a:avLst/>
              <a:gdLst/>
              <a:ahLst/>
              <a:cxnLst/>
              <a:rect l="l" t="t" r="r" b="b"/>
              <a:pathLst>
                <a:path w="342" h="1641" extrusionOk="0">
                  <a:moveTo>
                    <a:pt x="298" y="1"/>
                  </a:moveTo>
                  <a:cubicBezTo>
                    <a:pt x="135" y="1"/>
                    <a:pt x="1" y="143"/>
                    <a:pt x="36" y="310"/>
                  </a:cubicBezTo>
                  <a:lnTo>
                    <a:pt x="55" y="1296"/>
                  </a:lnTo>
                  <a:lnTo>
                    <a:pt x="55" y="1353"/>
                  </a:lnTo>
                  <a:lnTo>
                    <a:pt x="55" y="1507"/>
                  </a:lnTo>
                  <a:cubicBezTo>
                    <a:pt x="45" y="1574"/>
                    <a:pt x="93" y="1631"/>
                    <a:pt x="170" y="1641"/>
                  </a:cubicBezTo>
                  <a:cubicBezTo>
                    <a:pt x="174" y="1641"/>
                    <a:pt x="177" y="1641"/>
                    <a:pt x="181" y="1641"/>
                  </a:cubicBezTo>
                  <a:cubicBezTo>
                    <a:pt x="285" y="1641"/>
                    <a:pt x="285" y="1516"/>
                    <a:pt x="285" y="1516"/>
                  </a:cubicBezTo>
                  <a:lnTo>
                    <a:pt x="275" y="1248"/>
                  </a:lnTo>
                  <a:lnTo>
                    <a:pt x="256" y="282"/>
                  </a:lnTo>
                  <a:cubicBezTo>
                    <a:pt x="256" y="176"/>
                    <a:pt x="285" y="81"/>
                    <a:pt x="342" y="4"/>
                  </a:cubicBezTo>
                  <a:cubicBezTo>
                    <a:pt x="327" y="2"/>
                    <a:pt x="312" y="1"/>
                    <a:pt x="29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627;p69">
              <a:extLst>
                <a:ext uri="{FF2B5EF4-FFF2-40B4-BE49-F238E27FC236}">
                  <a16:creationId xmlns:a16="http://schemas.microsoft.com/office/drawing/2014/main" id="{205712E9-828D-4F12-B709-75B10080DE7D}"/>
                </a:ext>
              </a:extLst>
            </p:cNvPr>
            <p:cNvSpPr/>
            <p:nvPr/>
          </p:nvSpPr>
          <p:spPr>
            <a:xfrm>
              <a:off x="5646285" y="2117437"/>
              <a:ext cx="6801" cy="39731"/>
            </a:xfrm>
            <a:custGeom>
              <a:avLst/>
              <a:gdLst/>
              <a:ahLst/>
              <a:cxnLst/>
              <a:rect l="l" t="t" r="r" b="b"/>
              <a:pathLst>
                <a:path w="259" h="1513" extrusionOk="0">
                  <a:moveTo>
                    <a:pt x="221" y="0"/>
                  </a:moveTo>
                  <a:cubicBezTo>
                    <a:pt x="144" y="29"/>
                    <a:pt x="68" y="67"/>
                    <a:pt x="10" y="134"/>
                  </a:cubicBezTo>
                  <a:lnTo>
                    <a:pt x="10" y="144"/>
                  </a:lnTo>
                  <a:lnTo>
                    <a:pt x="10" y="1225"/>
                  </a:lnTo>
                  <a:lnTo>
                    <a:pt x="20" y="1369"/>
                  </a:lnTo>
                  <a:cubicBezTo>
                    <a:pt x="1" y="1436"/>
                    <a:pt x="58" y="1503"/>
                    <a:pt x="125" y="1512"/>
                  </a:cubicBezTo>
                  <a:cubicBezTo>
                    <a:pt x="130" y="1513"/>
                    <a:pt x="134" y="1513"/>
                    <a:pt x="139" y="1513"/>
                  </a:cubicBezTo>
                  <a:cubicBezTo>
                    <a:pt x="258" y="1513"/>
                    <a:pt x="250" y="1388"/>
                    <a:pt x="250" y="1388"/>
                  </a:cubicBezTo>
                  <a:lnTo>
                    <a:pt x="240" y="1120"/>
                  </a:lnTo>
                  <a:lnTo>
                    <a:pt x="240" y="115"/>
                  </a:lnTo>
                  <a:cubicBezTo>
                    <a:pt x="240" y="77"/>
                    <a:pt x="240" y="38"/>
                    <a:pt x="250"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628;p69">
              <a:extLst>
                <a:ext uri="{FF2B5EF4-FFF2-40B4-BE49-F238E27FC236}">
                  <a16:creationId xmlns:a16="http://schemas.microsoft.com/office/drawing/2014/main" id="{22FB0EBF-5822-4A8D-AA8E-67272B4CAA30}"/>
                </a:ext>
              </a:extLst>
            </p:cNvPr>
            <p:cNvSpPr/>
            <p:nvPr/>
          </p:nvSpPr>
          <p:spPr>
            <a:xfrm>
              <a:off x="5577694" y="2215439"/>
              <a:ext cx="86973" cy="32694"/>
            </a:xfrm>
            <a:custGeom>
              <a:avLst/>
              <a:gdLst/>
              <a:ahLst/>
              <a:cxnLst/>
              <a:rect l="l" t="t" r="r" b="b"/>
              <a:pathLst>
                <a:path w="3312" h="1245" extrusionOk="0">
                  <a:moveTo>
                    <a:pt x="201" y="1"/>
                  </a:moveTo>
                  <a:cubicBezTo>
                    <a:pt x="86" y="10"/>
                    <a:pt x="0" y="115"/>
                    <a:pt x="19" y="221"/>
                  </a:cubicBezTo>
                  <a:lnTo>
                    <a:pt x="19" y="1245"/>
                  </a:lnTo>
                  <a:lnTo>
                    <a:pt x="3302" y="1245"/>
                  </a:lnTo>
                  <a:lnTo>
                    <a:pt x="3302" y="249"/>
                  </a:lnTo>
                  <a:cubicBezTo>
                    <a:pt x="3292" y="240"/>
                    <a:pt x="3292" y="230"/>
                    <a:pt x="3292" y="221"/>
                  </a:cubicBezTo>
                  <a:cubicBezTo>
                    <a:pt x="3311" y="115"/>
                    <a:pt x="3225" y="10"/>
                    <a:pt x="3110"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629;p69">
              <a:extLst>
                <a:ext uri="{FF2B5EF4-FFF2-40B4-BE49-F238E27FC236}">
                  <a16:creationId xmlns:a16="http://schemas.microsoft.com/office/drawing/2014/main" id="{D124237A-0973-4B0F-9324-9F3964AEA5F2}"/>
                </a:ext>
              </a:extLst>
            </p:cNvPr>
            <p:cNvSpPr/>
            <p:nvPr/>
          </p:nvSpPr>
          <p:spPr>
            <a:xfrm>
              <a:off x="5595262" y="2215439"/>
              <a:ext cx="69405" cy="32694"/>
            </a:xfrm>
            <a:custGeom>
              <a:avLst/>
              <a:gdLst/>
              <a:ahLst/>
              <a:cxnLst/>
              <a:rect l="l" t="t" r="r" b="b"/>
              <a:pathLst>
                <a:path w="2643" h="1245" extrusionOk="0">
                  <a:moveTo>
                    <a:pt x="1" y="1"/>
                  </a:moveTo>
                  <a:lnTo>
                    <a:pt x="1" y="1245"/>
                  </a:lnTo>
                  <a:lnTo>
                    <a:pt x="2633" y="1245"/>
                  </a:lnTo>
                  <a:lnTo>
                    <a:pt x="2633" y="249"/>
                  </a:lnTo>
                  <a:cubicBezTo>
                    <a:pt x="2623" y="240"/>
                    <a:pt x="2623" y="230"/>
                    <a:pt x="2623" y="221"/>
                  </a:cubicBezTo>
                  <a:cubicBezTo>
                    <a:pt x="2642" y="115"/>
                    <a:pt x="2556" y="10"/>
                    <a:pt x="2441" y="1"/>
                  </a:cubicBezTo>
                  <a:close/>
                </a:path>
              </a:pathLst>
            </a:custGeom>
            <a:solidFill>
              <a:srgbClr val="EFF3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630;p69">
              <a:extLst>
                <a:ext uri="{FF2B5EF4-FFF2-40B4-BE49-F238E27FC236}">
                  <a16:creationId xmlns:a16="http://schemas.microsoft.com/office/drawing/2014/main" id="{6B675023-C378-4BBF-AC71-4FF840105A9A}"/>
                </a:ext>
              </a:extLst>
            </p:cNvPr>
            <p:cNvSpPr/>
            <p:nvPr/>
          </p:nvSpPr>
          <p:spPr>
            <a:xfrm>
              <a:off x="5334421" y="2246111"/>
              <a:ext cx="86973" cy="32431"/>
            </a:xfrm>
            <a:custGeom>
              <a:avLst/>
              <a:gdLst/>
              <a:ahLst/>
              <a:cxnLst/>
              <a:rect l="l" t="t" r="r" b="b"/>
              <a:pathLst>
                <a:path w="3312" h="1235" extrusionOk="0">
                  <a:moveTo>
                    <a:pt x="201" y="0"/>
                  </a:moveTo>
                  <a:cubicBezTo>
                    <a:pt x="86" y="10"/>
                    <a:pt x="0" y="105"/>
                    <a:pt x="19" y="220"/>
                  </a:cubicBezTo>
                  <a:lnTo>
                    <a:pt x="19" y="1235"/>
                  </a:lnTo>
                  <a:lnTo>
                    <a:pt x="3292" y="1235"/>
                  </a:lnTo>
                  <a:lnTo>
                    <a:pt x="3292" y="249"/>
                  </a:lnTo>
                  <a:cubicBezTo>
                    <a:pt x="3292" y="239"/>
                    <a:pt x="3292" y="230"/>
                    <a:pt x="3292" y="220"/>
                  </a:cubicBezTo>
                  <a:cubicBezTo>
                    <a:pt x="3311" y="105"/>
                    <a:pt x="3225" y="10"/>
                    <a:pt x="3110" y="0"/>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631;p69">
              <a:extLst>
                <a:ext uri="{FF2B5EF4-FFF2-40B4-BE49-F238E27FC236}">
                  <a16:creationId xmlns:a16="http://schemas.microsoft.com/office/drawing/2014/main" id="{8CD2134E-343E-4697-A3D7-3FAF6397EC93}"/>
                </a:ext>
              </a:extLst>
            </p:cNvPr>
            <p:cNvSpPr/>
            <p:nvPr/>
          </p:nvSpPr>
          <p:spPr>
            <a:xfrm>
              <a:off x="5353512" y="2246111"/>
              <a:ext cx="67882" cy="32431"/>
            </a:xfrm>
            <a:custGeom>
              <a:avLst/>
              <a:gdLst/>
              <a:ahLst/>
              <a:cxnLst/>
              <a:rect l="l" t="t" r="r" b="b"/>
              <a:pathLst>
                <a:path w="2585" h="1235" extrusionOk="0">
                  <a:moveTo>
                    <a:pt x="0" y="0"/>
                  </a:moveTo>
                  <a:lnTo>
                    <a:pt x="0" y="1235"/>
                  </a:lnTo>
                  <a:lnTo>
                    <a:pt x="2565" y="1235"/>
                  </a:lnTo>
                  <a:lnTo>
                    <a:pt x="2565" y="249"/>
                  </a:lnTo>
                  <a:cubicBezTo>
                    <a:pt x="2565" y="239"/>
                    <a:pt x="2565" y="230"/>
                    <a:pt x="2565" y="220"/>
                  </a:cubicBezTo>
                  <a:cubicBezTo>
                    <a:pt x="2584" y="105"/>
                    <a:pt x="2498" y="10"/>
                    <a:pt x="2383" y="0"/>
                  </a:cubicBezTo>
                  <a:close/>
                </a:path>
              </a:pathLst>
            </a:custGeom>
            <a:solidFill>
              <a:srgbClr val="EFF3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8" name="Picture 107">
            <a:extLst>
              <a:ext uri="{FF2B5EF4-FFF2-40B4-BE49-F238E27FC236}">
                <a16:creationId xmlns:a16="http://schemas.microsoft.com/office/drawing/2014/main" id="{DFBC1720-0B10-475F-BA0E-A3804477746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0555" y="1115887"/>
            <a:ext cx="4259796" cy="2879307"/>
          </a:xfrm>
          <a:prstGeom prst="rect">
            <a:avLst/>
          </a:prstGeom>
        </p:spPr>
      </p:pic>
      <p:pic>
        <p:nvPicPr>
          <p:cNvPr id="2" name="Picture 1">
            <a:extLst>
              <a:ext uri="{FF2B5EF4-FFF2-40B4-BE49-F238E27FC236}">
                <a16:creationId xmlns:a16="http://schemas.microsoft.com/office/drawing/2014/main" id="{B33FE5FD-D94A-4DEB-8703-A68AD018A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96" y="1133822"/>
            <a:ext cx="4895752" cy="2856964"/>
          </a:xfrm>
          <a:prstGeom prst="rect">
            <a:avLst/>
          </a:prstGeom>
        </p:spPr>
      </p:pic>
      <p:pic>
        <p:nvPicPr>
          <p:cNvPr id="3" name="Picture 2">
            <a:extLst>
              <a:ext uri="{FF2B5EF4-FFF2-40B4-BE49-F238E27FC236}">
                <a16:creationId xmlns:a16="http://schemas.microsoft.com/office/drawing/2014/main" id="{CEBAE525-6636-4C4B-8769-C5154AFDFDC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861" y="1068088"/>
            <a:ext cx="5376779" cy="2941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0"/>
                                        </p:tgtEl>
                                        <p:attrNameLst>
                                          <p:attrName>style.visibility</p:attrName>
                                        </p:attrNameLst>
                                      </p:cBhvr>
                                      <p:to>
                                        <p:strVal val="visible"/>
                                      </p:to>
                                    </p:set>
                                    <p:animEffect transition="in" filter="fade">
                                      <p:cBhvr>
                                        <p:cTn id="12" dur="1000"/>
                                        <p:tgtEl>
                                          <p:spTgt spid="360"/>
                                        </p:tgtEl>
                                      </p:cBhvr>
                                    </p:animEffect>
                                    <p:anim calcmode="lin" valueType="num">
                                      <p:cBhvr>
                                        <p:cTn id="13" dur="1000" fill="hold"/>
                                        <p:tgtEl>
                                          <p:spTgt spid="360"/>
                                        </p:tgtEl>
                                        <p:attrNameLst>
                                          <p:attrName>ppt_x</p:attrName>
                                        </p:attrNameLst>
                                      </p:cBhvr>
                                      <p:tavLst>
                                        <p:tav tm="0">
                                          <p:val>
                                            <p:strVal val="#ppt_x"/>
                                          </p:val>
                                        </p:tav>
                                        <p:tav tm="100000">
                                          <p:val>
                                            <p:strVal val="#ppt_x"/>
                                          </p:val>
                                        </p:tav>
                                      </p:tavLst>
                                    </p:anim>
                                    <p:anim calcmode="lin" valueType="num">
                                      <p:cBhvr>
                                        <p:cTn id="14" dur="1000" fill="hold"/>
                                        <p:tgtEl>
                                          <p:spTgt spid="36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9">
                                            <p:txEl>
                                              <p:pRg st="0" end="0"/>
                                            </p:txEl>
                                          </p:spTgt>
                                        </p:tgtEl>
                                        <p:attrNameLst>
                                          <p:attrName>style.visibility</p:attrName>
                                        </p:attrNameLst>
                                      </p:cBhvr>
                                      <p:to>
                                        <p:strVal val="visible"/>
                                      </p:to>
                                    </p:set>
                                    <p:animEffect transition="in" filter="fade">
                                      <p:cBhvr>
                                        <p:cTn id="19" dur="1000"/>
                                        <p:tgtEl>
                                          <p:spTgt spid="359">
                                            <p:txEl>
                                              <p:pRg st="0" end="0"/>
                                            </p:txEl>
                                          </p:spTgt>
                                        </p:tgtEl>
                                      </p:cBhvr>
                                    </p:animEffect>
                                    <p:anim calcmode="lin" valueType="num">
                                      <p:cBhvr>
                                        <p:cTn id="20" dur="1000" fill="hold"/>
                                        <p:tgtEl>
                                          <p:spTgt spid="35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59">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0"/>
                                        </p:tgtEl>
                                      </p:cBhvr>
                                    </p:animEffect>
                                    <p:set>
                                      <p:cBhvr>
                                        <p:cTn id="30" dur="1" fill="hold">
                                          <p:stCondLst>
                                            <p:cond delay="499"/>
                                          </p:stCondLst>
                                        </p:cTn>
                                        <p:tgtEl>
                                          <p:spTgt spid="50"/>
                                        </p:tgtEl>
                                        <p:attrNameLst>
                                          <p:attrName>style.visibility</p:attrName>
                                        </p:attrNameLst>
                                      </p:cBhvr>
                                      <p:to>
                                        <p:strVal val="hidden"/>
                                      </p:to>
                                    </p:set>
                                  </p:childTnLst>
                                </p:cTn>
                              </p:par>
                            </p:childTnLst>
                          </p:cTn>
                        </p:par>
                        <p:par>
                          <p:cTn id="31" fill="hold">
                            <p:stCondLst>
                              <p:cond delay="500"/>
                            </p:stCondLst>
                            <p:childTnLst>
                              <p:par>
                                <p:cTn id="32" presetID="42" presetClass="entr" presetSubtype="0" fill="hold" grpId="0" nodeType="afterEffect">
                                  <p:stCondLst>
                                    <p:cond delay="0"/>
                                  </p:stCondLst>
                                  <p:childTnLst>
                                    <p:set>
                                      <p:cBhvr>
                                        <p:cTn id="33" dur="1" fill="hold">
                                          <p:stCondLst>
                                            <p:cond delay="0"/>
                                          </p:stCondLst>
                                        </p:cTn>
                                        <p:tgtEl>
                                          <p:spTgt spid="359">
                                            <p:txEl>
                                              <p:pRg st="1" end="1"/>
                                            </p:txEl>
                                          </p:spTgt>
                                        </p:tgtEl>
                                        <p:attrNameLst>
                                          <p:attrName>style.visibility</p:attrName>
                                        </p:attrNameLst>
                                      </p:cBhvr>
                                      <p:to>
                                        <p:strVal val="visible"/>
                                      </p:to>
                                    </p:set>
                                    <p:animEffect transition="in" filter="fade">
                                      <p:cBhvr>
                                        <p:cTn id="34" dur="1000"/>
                                        <p:tgtEl>
                                          <p:spTgt spid="359">
                                            <p:txEl>
                                              <p:pRg st="1" end="1"/>
                                            </p:txEl>
                                          </p:spTgt>
                                        </p:tgtEl>
                                      </p:cBhvr>
                                    </p:animEffect>
                                    <p:anim calcmode="lin" valueType="num">
                                      <p:cBhvr>
                                        <p:cTn id="35" dur="1000" fill="hold"/>
                                        <p:tgtEl>
                                          <p:spTgt spid="359">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1000"/>
                                        <p:tgtEl>
                                          <p:spTgt spid="51"/>
                                        </p:tgtEl>
                                      </p:cBhvr>
                                    </p:animEffect>
                                    <p:anim calcmode="lin" valueType="num">
                                      <p:cBhvr>
                                        <p:cTn id="42" dur="1000" fill="hold"/>
                                        <p:tgtEl>
                                          <p:spTgt spid="51"/>
                                        </p:tgtEl>
                                        <p:attrNameLst>
                                          <p:attrName>ppt_x</p:attrName>
                                        </p:attrNameLst>
                                      </p:cBhvr>
                                      <p:tavLst>
                                        <p:tav tm="0">
                                          <p:val>
                                            <p:strVal val="#ppt_x"/>
                                          </p:val>
                                        </p:tav>
                                        <p:tav tm="100000">
                                          <p:val>
                                            <p:strVal val="#ppt_x"/>
                                          </p:val>
                                        </p:tav>
                                      </p:tavLst>
                                    </p:anim>
                                    <p:anim calcmode="lin" valueType="num">
                                      <p:cBhvr>
                                        <p:cTn id="43" dur="1000" fill="hold"/>
                                        <p:tgtEl>
                                          <p:spTgt spid="5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61"/>
                                        </p:tgtEl>
                                        <p:attrNameLst>
                                          <p:attrName>style.visibility</p:attrName>
                                        </p:attrNameLst>
                                      </p:cBhvr>
                                      <p:to>
                                        <p:strVal val="visible"/>
                                      </p:to>
                                    </p:set>
                                    <p:animEffect transition="in" filter="fade">
                                      <p:cBhvr>
                                        <p:cTn id="46" dur="1000"/>
                                        <p:tgtEl>
                                          <p:spTgt spid="361"/>
                                        </p:tgtEl>
                                      </p:cBhvr>
                                    </p:animEffect>
                                    <p:anim calcmode="lin" valueType="num">
                                      <p:cBhvr>
                                        <p:cTn id="47" dur="1000" fill="hold"/>
                                        <p:tgtEl>
                                          <p:spTgt spid="361"/>
                                        </p:tgtEl>
                                        <p:attrNameLst>
                                          <p:attrName>ppt_x</p:attrName>
                                        </p:attrNameLst>
                                      </p:cBhvr>
                                      <p:tavLst>
                                        <p:tav tm="0">
                                          <p:val>
                                            <p:strVal val="#ppt_x"/>
                                          </p:val>
                                        </p:tav>
                                        <p:tav tm="100000">
                                          <p:val>
                                            <p:strVal val="#ppt_x"/>
                                          </p:val>
                                        </p:tav>
                                      </p:tavLst>
                                    </p:anim>
                                    <p:anim calcmode="lin" valueType="num">
                                      <p:cBhvr>
                                        <p:cTn id="48" dur="1000" fill="hold"/>
                                        <p:tgtEl>
                                          <p:spTgt spid="36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58">
                                            <p:txEl>
                                              <p:pRg st="0" end="0"/>
                                            </p:txEl>
                                          </p:spTgt>
                                        </p:tgtEl>
                                        <p:attrNameLst>
                                          <p:attrName>style.visibility</p:attrName>
                                        </p:attrNameLst>
                                      </p:cBhvr>
                                      <p:to>
                                        <p:strVal val="visible"/>
                                      </p:to>
                                    </p:set>
                                    <p:animEffect transition="in" filter="fade">
                                      <p:cBhvr>
                                        <p:cTn id="53" dur="1000"/>
                                        <p:tgtEl>
                                          <p:spTgt spid="358">
                                            <p:txEl>
                                              <p:pRg st="0" end="0"/>
                                            </p:txEl>
                                          </p:spTgt>
                                        </p:tgtEl>
                                      </p:cBhvr>
                                    </p:animEffect>
                                    <p:anim calcmode="lin" valueType="num">
                                      <p:cBhvr>
                                        <p:cTn id="54" dur="1000" fill="hold"/>
                                        <p:tgtEl>
                                          <p:spTgt spid="358">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58">
                                            <p:txEl>
                                              <p:pRg st="0" end="0"/>
                                            </p:txEl>
                                          </p:spTgt>
                                        </p:tgtEl>
                                        <p:attrNameLst>
                                          <p:attrName>ppt_y</p:attrName>
                                        </p:attrNameLst>
                                      </p:cBhvr>
                                      <p:tavLst>
                                        <p:tav tm="0">
                                          <p:val>
                                            <p:strVal val="#ppt_y+.1"/>
                                          </p:val>
                                        </p:tav>
                                        <p:tav tm="100000">
                                          <p:val>
                                            <p:strVal val="#ppt_y"/>
                                          </p:val>
                                        </p:tav>
                                      </p:tavLst>
                                    </p:anim>
                                  </p:childTnLst>
                                </p:cTn>
                              </p:par>
                              <p:par>
                                <p:cTn id="56" presetID="10"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358">
                                            <p:txEl>
                                              <p:pRg st="1" end="1"/>
                                            </p:txEl>
                                          </p:spTgt>
                                        </p:tgtEl>
                                        <p:attrNameLst>
                                          <p:attrName>style.visibility</p:attrName>
                                        </p:attrNameLst>
                                      </p:cBhvr>
                                      <p:to>
                                        <p:strVal val="visible"/>
                                      </p:to>
                                    </p:set>
                                    <p:animEffect transition="in" filter="fade">
                                      <p:cBhvr>
                                        <p:cTn id="67" dur="1000"/>
                                        <p:tgtEl>
                                          <p:spTgt spid="358">
                                            <p:txEl>
                                              <p:pRg st="1" end="1"/>
                                            </p:txEl>
                                          </p:spTgt>
                                        </p:tgtEl>
                                      </p:cBhvr>
                                    </p:animEffect>
                                    <p:anim calcmode="lin" valueType="num">
                                      <p:cBhvr>
                                        <p:cTn id="68" dur="1000" fill="hold"/>
                                        <p:tgtEl>
                                          <p:spTgt spid="358">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358">
                                            <p:txEl>
                                              <p:pRg st="1" end="1"/>
                                            </p:txEl>
                                          </p:spTgt>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108"/>
                                        </p:tgtEl>
                                        <p:attrNameLst>
                                          <p:attrName>style.visibility</p:attrName>
                                        </p:attrNameLst>
                                      </p:cBhvr>
                                      <p:to>
                                        <p:strVal val="visible"/>
                                      </p:to>
                                    </p:set>
                                    <p:animEffect transition="in" filter="fade">
                                      <p:cBhvr>
                                        <p:cTn id="72" dur="500"/>
                                        <p:tgtEl>
                                          <p:spTgt spid="10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08"/>
                                        </p:tgtEl>
                                      </p:cBhvr>
                                    </p:animEffect>
                                    <p:set>
                                      <p:cBhvr>
                                        <p:cTn id="77" dur="1" fill="hold">
                                          <p:stCondLst>
                                            <p:cond delay="499"/>
                                          </p:stCondLst>
                                        </p:cTn>
                                        <p:tgtEl>
                                          <p:spTgt spid="108"/>
                                        </p:tgtEl>
                                        <p:attrNameLst>
                                          <p:attrName>style.visibility</p:attrName>
                                        </p:attrNameLst>
                                      </p:cBhvr>
                                      <p:to>
                                        <p:strVal val="hidden"/>
                                      </p:to>
                                    </p:set>
                                  </p:child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358">
                                            <p:txEl>
                                              <p:pRg st="2" end="2"/>
                                            </p:txEl>
                                          </p:spTgt>
                                        </p:tgtEl>
                                        <p:attrNameLst>
                                          <p:attrName>style.visibility</p:attrName>
                                        </p:attrNameLst>
                                      </p:cBhvr>
                                      <p:to>
                                        <p:strVal val="visible"/>
                                      </p:to>
                                    </p:set>
                                    <p:animEffect transition="in" filter="fade">
                                      <p:cBhvr>
                                        <p:cTn id="81" dur="1000"/>
                                        <p:tgtEl>
                                          <p:spTgt spid="358">
                                            <p:txEl>
                                              <p:pRg st="2" end="2"/>
                                            </p:txEl>
                                          </p:spTgt>
                                        </p:tgtEl>
                                      </p:cBhvr>
                                    </p:animEffect>
                                    <p:anim calcmode="lin" valueType="num">
                                      <p:cBhvr>
                                        <p:cTn id="82" dur="1000" fill="hold"/>
                                        <p:tgtEl>
                                          <p:spTgt spid="358">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358">
                                            <p:txEl>
                                              <p:pRg st="2" end="2"/>
                                            </p:txEl>
                                          </p:spTgt>
                                        </p:tgtEl>
                                        <p:attrNameLst>
                                          <p:attrName>ppt_y</p:attrName>
                                        </p:attrNameLst>
                                      </p:cBhvr>
                                      <p:tavLst>
                                        <p:tav tm="0">
                                          <p:val>
                                            <p:strVal val="#ppt_y+.1"/>
                                          </p:val>
                                        </p:tav>
                                        <p:tav tm="100000">
                                          <p:val>
                                            <p:strVal val="#ppt_y"/>
                                          </p:val>
                                        </p:tav>
                                      </p:tavLst>
                                    </p:anim>
                                  </p:childTnLst>
                                </p:cTn>
                              </p:par>
                              <p:par>
                                <p:cTn id="84" presetID="10" presetClass="entr" presetSubtype="0" fill="hold" nodeType="with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uiExpand="1" build="p"/>
      <p:bldP spid="359" grpId="0" uiExpand="1" build="p"/>
      <p:bldP spid="360" grpId="0"/>
      <p:bldP spid="361" grpId="0"/>
    </p:bldLst>
  </p:timing>
</p:sld>
</file>

<file path=ppt/theme/theme1.xml><?xml version="1.0" encoding="utf-8"?>
<a:theme xmlns:a="http://schemas.openxmlformats.org/drawingml/2006/main" name="3_Ophthalmology Center by Slidesgo">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11" ma:contentTypeDescription="Create a new document." ma:contentTypeScope="" ma:versionID="965fccd2afd159061e2d0d0bc640100d">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5dae8cd9bd9c07a0cd18cc724121ead6"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E96482-3C29-4314-B931-8979F80460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4c7253-cea3-4165-8b8a-856476806840"/>
    <ds:schemaRef ds:uri="bd4136c0-7c27-4378-bc59-5e31d22b1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59D431-31CF-43FF-BBD0-B0E56FADD944}">
  <ds:schemaRefs>
    <ds:schemaRef ds:uri="http://schemas.microsoft.com/sharepoint/v3/contenttype/forms"/>
  </ds:schemaRefs>
</ds:datastoreItem>
</file>

<file path=customXml/itemProps3.xml><?xml version="1.0" encoding="utf-8"?>
<ds:datastoreItem xmlns:ds="http://schemas.openxmlformats.org/officeDocument/2006/customXml" ds:itemID="{16A7472F-E9EF-47C2-8C45-2E0D6C8EAD68}">
  <ds:schemaRefs>
    <ds:schemaRef ds:uri="http://schemas.microsoft.com/office/2006/metadata/properties"/>
    <ds:schemaRef ds:uri="bd4136c0-7c27-4378-bc59-5e31d22b10cd"/>
    <ds:schemaRef ds:uri="fa4c7253-cea3-4165-8b8a-856476806840"/>
    <ds:schemaRef ds:uri="http://schemas.microsoft.com/office/2006/documentManagement/types"/>
    <ds:schemaRef ds:uri="http://purl.org/dc/terms/"/>
    <ds:schemaRef ds:uri="http://schemas.microsoft.com/office/infopath/2007/PartnerControls"/>
    <ds:schemaRef ds:uri="http://purl.org/dc/elements/1.1/"/>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93</TotalTime>
  <Words>2608</Words>
  <Application>Microsoft Macintosh PowerPoint</Application>
  <PresentationFormat>On-screen Show (16:9)</PresentationFormat>
  <Paragraphs>341</Paragraphs>
  <Slides>36</Slides>
  <Notes>28</Notes>
  <HiddenSlides>2</HiddenSlides>
  <MMClips>0</MMClips>
  <ScaleCrop>false</ScaleCrop>
  <HeadingPairs>
    <vt:vector size="8" baseType="variant">
      <vt:variant>
        <vt:lpstr>Fonts Used</vt:lpstr>
      </vt:variant>
      <vt:variant>
        <vt:i4>16</vt:i4>
      </vt:variant>
      <vt:variant>
        <vt:lpstr>Theme</vt:lpstr>
      </vt:variant>
      <vt:variant>
        <vt:i4>7</vt:i4>
      </vt:variant>
      <vt:variant>
        <vt:lpstr>Embedded OLE Servers</vt:lpstr>
      </vt:variant>
      <vt:variant>
        <vt:i4>1</vt:i4>
      </vt:variant>
      <vt:variant>
        <vt:lpstr>Slide Titles</vt:lpstr>
      </vt:variant>
      <vt:variant>
        <vt:i4>36</vt:i4>
      </vt:variant>
    </vt:vector>
  </HeadingPairs>
  <TitlesOfParts>
    <vt:vector size="60" baseType="lpstr">
      <vt:lpstr>Franklin Gothic Book</vt:lpstr>
      <vt:lpstr>Hind Vadodara</vt:lpstr>
      <vt:lpstr>Montserrat SemiBold</vt:lpstr>
      <vt:lpstr>Roboto Condensed Light</vt:lpstr>
      <vt:lpstr>Fira Sans Extra Condensed Medium</vt:lpstr>
      <vt:lpstr>Calibri</vt:lpstr>
      <vt:lpstr>Wingdings</vt:lpstr>
      <vt:lpstr>Poppins SemiBold</vt:lpstr>
      <vt:lpstr>Franklin Gothic Medium</vt:lpstr>
      <vt:lpstr>Poppins</vt:lpstr>
      <vt:lpstr>Nunito Light</vt:lpstr>
      <vt:lpstr>Raleway Thin</vt:lpstr>
      <vt:lpstr>Poppins Medium</vt:lpstr>
      <vt:lpstr>Arial</vt:lpstr>
      <vt:lpstr>Oswald</vt:lpstr>
      <vt:lpstr>Open Sans SemiBold</vt:lpstr>
      <vt:lpstr>3_Ophthalmology Center by Slidesgo</vt:lpstr>
      <vt:lpstr>4_Ophthalmology Center by Slidesgo</vt:lpstr>
      <vt:lpstr>Ophthalmology Center by Slidesgo</vt:lpstr>
      <vt:lpstr>1_Ophthalmology Center by Slidesgo</vt:lpstr>
      <vt:lpstr>7_Ophthalmology Center by Slidesgo</vt:lpstr>
      <vt:lpstr>2_Ophthalmology Center by Slidesgo</vt:lpstr>
      <vt:lpstr>8_Ophthalmology Center by Slidesgo</vt:lpstr>
      <vt:lpstr>Document</vt:lpstr>
      <vt:lpstr>WELCOME TO YEAR 1 OF PBIS  TEAM TRAINING!</vt:lpstr>
      <vt:lpstr>NEPBIS School-Wide Team Training  Year 1: June</vt:lpstr>
      <vt:lpstr>ACTIVITY: ATTENDANCE</vt:lpstr>
      <vt:lpstr>MA PBIS School Recognition</vt:lpstr>
      <vt:lpstr>MA PBIS School Recognition</vt:lpstr>
      <vt:lpstr>JUNE AGENDA &amp; TASKS</vt:lpstr>
      <vt:lpstr>LEGEND</vt:lpstr>
      <vt:lpstr>EXPECTATIONS</vt:lpstr>
      <vt:lpstr>TOOLS</vt:lpstr>
      <vt:lpstr>NEPBIS.ORG</vt:lpstr>
      <vt:lpstr>REVIEW:  SCHOOL – FAMILY PARTNERSHIPS</vt:lpstr>
      <vt:lpstr>KEY FAMILY ENGAGEMENT APPROACHES</vt:lpstr>
      <vt:lpstr>EXAMINING SCHOOL APPROACHES TO FAMILY ENGAGEMENT IN PBIS</vt:lpstr>
      <vt:lpstr>SYSTEMS TO  SUPPORT STAFF</vt:lpstr>
      <vt:lpstr>KEY SYSTEMS FEATURES</vt:lpstr>
      <vt:lpstr>ACTIVITY:  KEY SYSTEM FEATURES TO SUPPORT STAFF</vt:lpstr>
      <vt:lpstr>80% Rule… apply the triangle to adult behavior!</vt:lpstr>
      <vt:lpstr>Embedded  Professional  Development</vt:lpstr>
      <vt:lpstr>Embedded  Professional  Development</vt:lpstr>
      <vt:lpstr>Embedded  Professional  Development</vt:lpstr>
      <vt:lpstr>Embedded  Professional  Development</vt:lpstr>
      <vt:lpstr>Embedded  Professional  Development</vt:lpstr>
      <vt:lpstr>TOPICS FOR STAFF PD</vt:lpstr>
      <vt:lpstr>STAFF PD EXAMPLE</vt:lpstr>
      <vt:lpstr>GUIDELINES: Embedded PD</vt:lpstr>
      <vt:lpstr>ACTIVITY:  EMBEDDED PROFESSIONAL DEVELOPMENT</vt:lpstr>
      <vt:lpstr>Planning for Next Year</vt:lpstr>
      <vt:lpstr>PowerPoint Presentation</vt:lpstr>
      <vt:lpstr>PREPARING FOR NEXT YEAR</vt:lpstr>
      <vt:lpstr>PBIS ROLLOUT CHECKLIST</vt:lpstr>
      <vt:lpstr>PowerPoint Presentation</vt:lpstr>
      <vt:lpstr>ACTIVITY: TEAM PLANNING TIME</vt:lpstr>
      <vt:lpstr>ACTIVITY: SHARE OUT</vt:lpstr>
      <vt:lpstr>TODAY’S AGENDA &amp; TASKS</vt:lpstr>
      <vt:lpstr>ADDITIONAL READINGS &amp;  RESOURCES</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School-Wide Positive Behavior Interventions &amp; Supports (SWPBIS)</dc:title>
  <dc:creator>Alexandra Pierce</dc:creator>
  <cp:lastModifiedBy>Feinberg, Adam</cp:lastModifiedBy>
  <cp:revision>34</cp:revision>
  <dcterms:modified xsi:type="dcterms:W3CDTF">2021-05-24T20:51:21Z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0x01010080188AE11363A44C8D6A98CD1960C803</vt:lpwstr>
  </property>
</Properties>
</file>