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4"/>
    <p:sldMasterId id="2147483754" r:id="rId5"/>
    <p:sldMasterId id="2147483674" r:id="rId6"/>
    <p:sldMasterId id="2147483676" r:id="rId7"/>
    <p:sldMasterId id="2147483860" r:id="rId8"/>
  </p:sldMasterIdLst>
  <p:notesMasterIdLst>
    <p:notesMasterId r:id="rId37"/>
  </p:notesMasterIdLst>
  <p:sldIdLst>
    <p:sldId id="3345" r:id="rId9"/>
    <p:sldId id="256" r:id="rId10"/>
    <p:sldId id="3338" r:id="rId11"/>
    <p:sldId id="3433" r:id="rId12"/>
    <p:sldId id="3432" r:id="rId13"/>
    <p:sldId id="3315" r:id="rId14"/>
    <p:sldId id="270" r:id="rId15"/>
    <p:sldId id="3281" r:id="rId16"/>
    <p:sldId id="3282" r:id="rId17"/>
    <p:sldId id="3283" r:id="rId18"/>
    <p:sldId id="3323" r:id="rId19"/>
    <p:sldId id="279" r:id="rId20"/>
    <p:sldId id="263" r:id="rId21"/>
    <p:sldId id="264" r:id="rId22"/>
    <p:sldId id="282" r:id="rId23"/>
    <p:sldId id="3324" r:id="rId24"/>
    <p:sldId id="283" r:id="rId25"/>
    <p:sldId id="3204" r:id="rId26"/>
    <p:sldId id="3350" r:id="rId27"/>
    <p:sldId id="3167" r:id="rId28"/>
    <p:sldId id="3193" r:id="rId29"/>
    <p:sldId id="1071" r:id="rId30"/>
    <p:sldId id="3430" r:id="rId31"/>
    <p:sldId id="3431" r:id="rId32"/>
    <p:sldId id="3285" r:id="rId33"/>
    <p:sldId id="3408" r:id="rId34"/>
    <p:sldId id="3287" r:id="rId35"/>
    <p:sldId id="345" r:id="rId36"/>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Fira Sans Extra Condensed Medium" panose="020F0502020204030204" pitchFamily="34" charset="0"/>
      <p:regular r:id="rId42"/>
      <p:bold r:id="rId43"/>
      <p:italic r:id="rId44"/>
      <p:boldItalic r:id="rId45"/>
    </p:embeddedFont>
    <p:embeddedFont>
      <p:font typeface="Hind Vadodara" panose="02000000000000000000" pitchFamily="2" charset="77"/>
      <p:regular r:id="rId46"/>
      <p:bold r:id="rId47"/>
    </p:embeddedFont>
    <p:embeddedFont>
      <p:font typeface="Montserrat SemiBold" panose="020F0502020204030204" pitchFamily="34" charset="0"/>
      <p:regular r:id="rId48"/>
      <p:bold r:id="rId49"/>
      <p:italic r:id="rId50"/>
      <p:boldItalic r:id="rId51"/>
    </p:embeddedFont>
    <p:embeddedFont>
      <p:font typeface="Oswald" panose="020F0502020204030204" pitchFamily="34" charset="0"/>
      <p:regular r:id="rId52"/>
      <p:bold r:id="rId53"/>
      <p:italic r:id="rId54"/>
      <p:boldItalic r:id="rId55"/>
    </p:embeddedFont>
    <p:embeddedFont>
      <p:font typeface="Poppins" pitchFamily="2" charset="77"/>
      <p:regular r:id="rId56"/>
      <p:bold r:id="rId57"/>
      <p:italic r:id="rId58"/>
      <p:boldItalic r:id="rId59"/>
    </p:embeddedFont>
    <p:embeddedFont>
      <p:font typeface="Poppins Medium" pitchFamily="2" charset="77"/>
      <p:regular r:id="rId60"/>
      <p:bold r:id="rId61"/>
      <p:italic r:id="rId62"/>
      <p:boldItalic r:id="rId63"/>
    </p:embeddedFont>
    <p:embeddedFont>
      <p:font typeface="Poppins SemiBold" pitchFamily="2" charset="77"/>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35) min)" id="{7CC2418C-E6E1-46BF-BC0C-69C02875D15B}">
          <p14:sldIdLst>
            <p14:sldId id="3345"/>
          </p14:sldIdLst>
        </p14:section>
        <p14:section name="Introduction (5 min)" id="{844441D8-72ED-EC45-A4F4-45F865057D50}">
          <p14:sldIdLst>
            <p14:sldId id="256"/>
            <p14:sldId id="3338"/>
            <p14:sldId id="3433"/>
            <p14:sldId id="3432"/>
            <p14:sldId id="3315"/>
            <p14:sldId id="270"/>
            <p14:sldId id="3281"/>
            <p14:sldId id="3282"/>
            <p14:sldId id="3283"/>
          </p14:sldIdLst>
        </p14:section>
        <p14:section name="Overview of Assessment Tools (15 min)" id="{4C33D627-437A-5641-928B-C932BC6E5133}">
          <p14:sldIdLst>
            <p14:sldId id="3323"/>
            <p14:sldId id="279"/>
            <p14:sldId id="263"/>
            <p14:sldId id="264"/>
            <p14:sldId id="282"/>
            <p14:sldId id="3324"/>
            <p14:sldId id="283"/>
            <p14:sldId id="3204"/>
            <p14:sldId id="3350"/>
            <p14:sldId id="3167"/>
            <p14:sldId id="3193"/>
            <p14:sldId id="1071"/>
          </p14:sldIdLst>
        </p14:section>
        <p14:section name="Team time (50 min)" id="{C60BBFE2-634D-964A-B2F8-7ADDA8460A5E}">
          <p14:sldIdLst>
            <p14:sldId id="3430"/>
          </p14:sldIdLst>
        </p14:section>
        <p14:section name="Share Out &amp; Wrap-Up (15 min)" id="{27B7D2C0-CAF0-429A-99C7-370194165139}">
          <p14:sldIdLst>
            <p14:sldId id="3431"/>
            <p14:sldId id="3285"/>
            <p14:sldId id="3408"/>
            <p14:sldId id="3287"/>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Pierce" initials="AP" lastIdx="9" clrIdx="0">
    <p:extLst>
      <p:ext uri="{19B8F6BF-5375-455C-9EA6-DF929625EA0E}">
        <p15:presenceInfo xmlns:p15="http://schemas.microsoft.com/office/powerpoint/2012/main" userId="9455aa2897281bd8" providerId="Windows Live"/>
      </p:ext>
    </p:extLst>
  </p:cmAuthor>
  <p:cmAuthor id="2" name="Katie Meyer" initials="KM" lastIdx="12" clrIdx="1">
    <p:extLst>
      <p:ext uri="{19B8F6BF-5375-455C-9EA6-DF929625EA0E}">
        <p15:presenceInfo xmlns:p15="http://schemas.microsoft.com/office/powerpoint/2012/main" userId="UkBG19fiUfJpuwWzHZ49IpnMe70WkccBKFKB/hVGjEA=" providerId="None"/>
      </p:ext>
    </p:extLst>
  </p:cmAuthor>
  <p:cmAuthor id="3" name="Feinberg, Adam" initials="FA" lastIdx="61" clrIdx="2">
    <p:extLst>
      <p:ext uri="{19B8F6BF-5375-455C-9EA6-DF929625EA0E}">
        <p15:presenceInfo xmlns:p15="http://schemas.microsoft.com/office/powerpoint/2012/main" userId="S::adam.feinberg@uconn.edu::177393b2-bc5b-4b41-8d24-c053677dafcb" providerId="AD"/>
      </p:ext>
    </p:extLst>
  </p:cmAuthor>
  <p:cmAuthor id="4" name="Meyer, Katherine" initials="MK" lastIdx="82" clrIdx="3">
    <p:extLst>
      <p:ext uri="{19B8F6BF-5375-455C-9EA6-DF929625EA0E}">
        <p15:presenceInfo xmlns:p15="http://schemas.microsoft.com/office/powerpoint/2012/main" userId="S::katherine.meyer@uconn.edu::9a23d734-2d44-476e-aafb-e8c61e29b5f6" providerId="AD"/>
      </p:ext>
    </p:extLst>
  </p:cmAuthor>
  <p:cmAuthor id="5" name="Robbie, Karen" initials="RK" lastIdx="19" clrIdx="4">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08"/>
    <a:srgbClr val="97CA38"/>
    <a:srgbClr val="FECC5C"/>
    <a:srgbClr val="9FAEBF"/>
    <a:srgbClr val="047E95"/>
    <a:srgbClr val="7FD3C8"/>
    <a:srgbClr val="E64823"/>
    <a:srgbClr val="99C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2CFFF-9659-AB7F-50A5-EDA473194DC0}" v="2" dt="2021-03-11T12:06:10.108"/>
    <p1510:client id="{6E91429F-A205-4EAB-8093-628351E447C8}" v="30" dt="2021-03-10T22:50:22.480"/>
  </p1510:revLst>
</p1510:revInfo>
</file>

<file path=ppt/tableStyles.xml><?xml version="1.0" encoding="utf-8"?>
<a:tblStyleLst xmlns:a="http://schemas.openxmlformats.org/drawingml/2006/main" def="{71812BF7-919C-4D5A-8AA8-1EBDE6EE942E}">
  <a:tblStyle styleId="{71812BF7-919C-4D5A-8AA8-1EBDE6EE94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02"/>
    <p:restoredTop sz="81625"/>
  </p:normalViewPr>
  <p:slideViewPr>
    <p:cSldViewPr snapToGrid="0">
      <p:cViewPr varScale="1">
        <p:scale>
          <a:sx n="141" d="100"/>
          <a:sy n="141" d="100"/>
        </p:scale>
        <p:origin x="1032"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24.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14.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2.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font" Target="fonts/font2.fntdata"/><Relationship Id="rId34" Type="http://schemas.openxmlformats.org/officeDocument/2006/relationships/slide" Target="slides/slide26.xml"/><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inberg, Adam" userId="S::adam.feinberg@uconn.edu::177393b2-bc5b-4b41-8d24-c053677dafcb" providerId="AD" clId="Web-{2FD2CFFF-9659-AB7F-50A5-EDA473194DC0}"/>
    <pc:docChg chg="">
      <pc:chgData name="Feinberg, Adam" userId="S::adam.feinberg@uconn.edu::177393b2-bc5b-4b41-8d24-c053677dafcb" providerId="AD" clId="Web-{2FD2CFFF-9659-AB7F-50A5-EDA473194DC0}" dt="2021-03-11T12:06:10.108" v="1"/>
      <pc:docMkLst>
        <pc:docMk/>
      </pc:docMkLst>
      <pc:sldChg chg="addCm">
        <pc:chgData name="Feinberg, Adam" userId="S::adam.feinberg@uconn.edu::177393b2-bc5b-4b41-8d24-c053677dafcb" providerId="AD" clId="Web-{2FD2CFFF-9659-AB7F-50A5-EDA473194DC0}" dt="2021-03-11T12:06:10.108" v="1"/>
        <pc:sldMkLst>
          <pc:docMk/>
          <pc:sldMk cId="1598821804" sldId="3408"/>
        </pc:sldMkLst>
      </pc:sldChg>
      <pc:sldChg chg="addCm">
        <pc:chgData name="Feinberg, Adam" userId="S::adam.feinberg@uconn.edu::177393b2-bc5b-4b41-8d24-c053677dafcb" providerId="AD" clId="Web-{2FD2CFFF-9659-AB7F-50A5-EDA473194DC0}" dt="2021-03-11T12:04:39.033" v="0"/>
        <pc:sldMkLst>
          <pc:docMk/>
          <pc:sldMk cId="3008994345" sldId="3430"/>
        </pc:sldMkLst>
      </pc:sldChg>
    </pc:docChg>
  </pc:docChgLst>
  <pc:docChgLst>
    <pc:chgData name="Meyer, Katherine" userId="9a23d734-2d44-476e-aafb-e8c61e29b5f6" providerId="ADAL" clId="{8C85CE0C-0900-634B-B8BD-4C4F4A2FFF6C}"/>
    <pc:docChg chg="custSel addSld delSld modSld sldOrd modSection">
      <pc:chgData name="Meyer, Katherine" userId="9a23d734-2d44-476e-aafb-e8c61e29b5f6" providerId="ADAL" clId="{8C85CE0C-0900-634B-B8BD-4C4F4A2FFF6C}" dt="2021-03-11T21:01:03.990" v="1381" actId="20578"/>
      <pc:docMkLst>
        <pc:docMk/>
      </pc:docMkLst>
      <pc:sldChg chg="addSp delSp modSp mod delCm modNotesTx">
        <pc:chgData name="Meyer, Katherine" userId="9a23d734-2d44-476e-aafb-e8c61e29b5f6" providerId="ADAL" clId="{8C85CE0C-0900-634B-B8BD-4C4F4A2FFF6C}" dt="2021-03-11T14:19:31.843" v="1094" actId="1592"/>
        <pc:sldMkLst>
          <pc:docMk/>
          <pc:sldMk cId="1456953150" sldId="1071"/>
        </pc:sldMkLst>
        <pc:spChg chg="mod">
          <ac:chgData name="Meyer, Katherine" userId="9a23d734-2d44-476e-aafb-e8c61e29b5f6" providerId="ADAL" clId="{8C85CE0C-0900-634B-B8BD-4C4F4A2FFF6C}" dt="2021-03-11T14:12:01.713" v="603" actId="14100"/>
          <ac:spMkLst>
            <pc:docMk/>
            <pc:sldMk cId="1456953150" sldId="1071"/>
            <ac:spMk id="2" creationId="{146D4D22-D3FC-4C5F-BD8A-4FC915252FE0}"/>
          </ac:spMkLst>
        </pc:spChg>
        <pc:spChg chg="mod">
          <ac:chgData name="Meyer, Katherine" userId="9a23d734-2d44-476e-aafb-e8c61e29b5f6" providerId="ADAL" clId="{8C85CE0C-0900-634B-B8BD-4C4F4A2FFF6C}" dt="2021-03-11T14:19:01.742" v="1092" actId="20577"/>
          <ac:spMkLst>
            <pc:docMk/>
            <pc:sldMk cId="1456953150" sldId="1071"/>
            <ac:spMk id="3" creationId="{80D40DC1-5F3F-4383-B7BB-456C3C56F25C}"/>
          </ac:spMkLst>
        </pc:spChg>
        <pc:spChg chg="del">
          <ac:chgData name="Meyer, Katherine" userId="9a23d734-2d44-476e-aafb-e8c61e29b5f6" providerId="ADAL" clId="{8C85CE0C-0900-634B-B8BD-4C4F4A2FFF6C}" dt="2021-03-11T14:18:17.529" v="1077" actId="478"/>
          <ac:spMkLst>
            <pc:docMk/>
            <pc:sldMk cId="1456953150" sldId="1071"/>
            <ac:spMk id="4" creationId="{42AB6897-6D5B-6145-8A90-77AAAE378DBB}"/>
          </ac:spMkLst>
        </pc:spChg>
        <pc:picChg chg="del">
          <ac:chgData name="Meyer, Katherine" userId="9a23d734-2d44-476e-aafb-e8c61e29b5f6" providerId="ADAL" clId="{8C85CE0C-0900-634B-B8BD-4C4F4A2FFF6C}" dt="2021-03-11T14:18:13.047" v="1076" actId="478"/>
          <ac:picMkLst>
            <pc:docMk/>
            <pc:sldMk cId="1456953150" sldId="1071"/>
            <ac:picMk id="5" creationId="{4B7EEC1A-89CB-4A7B-A572-804113F87203}"/>
          </ac:picMkLst>
        </pc:picChg>
        <pc:picChg chg="add mod">
          <ac:chgData name="Meyer, Katherine" userId="9a23d734-2d44-476e-aafb-e8c61e29b5f6" providerId="ADAL" clId="{8C85CE0C-0900-634B-B8BD-4C4F4A2FFF6C}" dt="2021-03-11T14:18:36.377" v="1083" actId="1076"/>
          <ac:picMkLst>
            <pc:docMk/>
            <pc:sldMk cId="1456953150" sldId="1071"/>
            <ac:picMk id="6" creationId="{6AFB26CC-CA9B-5B42-9880-66F5470A2D5B}"/>
          </ac:picMkLst>
        </pc:picChg>
      </pc:sldChg>
      <pc:sldChg chg="addSp delSp modSp del mod">
        <pc:chgData name="Meyer, Katherine" userId="9a23d734-2d44-476e-aafb-e8c61e29b5f6" providerId="ADAL" clId="{8C85CE0C-0900-634B-B8BD-4C4F4A2FFF6C}" dt="2021-03-11T14:19:24.485" v="1093" actId="2696"/>
        <pc:sldMkLst>
          <pc:docMk/>
          <pc:sldMk cId="2655810247" sldId="1075"/>
        </pc:sldMkLst>
        <pc:spChg chg="mod">
          <ac:chgData name="Meyer, Katherine" userId="9a23d734-2d44-476e-aafb-e8c61e29b5f6" providerId="ADAL" clId="{8C85CE0C-0900-634B-B8BD-4C4F4A2FFF6C}" dt="2021-03-11T14:10:27.880" v="576" actId="313"/>
          <ac:spMkLst>
            <pc:docMk/>
            <pc:sldMk cId="2655810247" sldId="1075"/>
            <ac:spMk id="2" creationId="{454585F8-2878-4035-B5AB-B4FCA915A2A6}"/>
          </ac:spMkLst>
        </pc:spChg>
        <pc:spChg chg="del">
          <ac:chgData name="Meyer, Katherine" userId="9a23d734-2d44-476e-aafb-e8c61e29b5f6" providerId="ADAL" clId="{8C85CE0C-0900-634B-B8BD-4C4F4A2FFF6C}" dt="2021-03-11T14:10:17.194" v="572" actId="478"/>
          <ac:spMkLst>
            <pc:docMk/>
            <pc:sldMk cId="2655810247" sldId="1075"/>
            <ac:spMk id="3" creationId="{17A5E673-9036-4C11-9B35-8F453915468F}"/>
          </ac:spMkLst>
        </pc:spChg>
        <pc:spChg chg="add del mod">
          <ac:chgData name="Meyer, Katherine" userId="9a23d734-2d44-476e-aafb-e8c61e29b5f6" providerId="ADAL" clId="{8C85CE0C-0900-634B-B8BD-4C4F4A2FFF6C}" dt="2021-03-11T14:10:23.164" v="574" actId="478"/>
          <ac:spMkLst>
            <pc:docMk/>
            <pc:sldMk cId="2655810247" sldId="1075"/>
            <ac:spMk id="5" creationId="{FA8A0326-1CCC-4744-B61A-419E913E9094}"/>
          </ac:spMkLst>
        </pc:spChg>
        <pc:picChg chg="add mod">
          <ac:chgData name="Meyer, Katherine" userId="9a23d734-2d44-476e-aafb-e8c61e29b5f6" providerId="ADAL" clId="{8C85CE0C-0900-634B-B8BD-4C4F4A2FFF6C}" dt="2021-03-11T14:10:36.238" v="578" actId="14100"/>
          <ac:picMkLst>
            <pc:docMk/>
            <pc:sldMk cId="2655810247" sldId="1075"/>
            <ac:picMk id="6" creationId="{2A236F76-4A40-0045-9789-2B3502C40695}"/>
          </ac:picMkLst>
        </pc:picChg>
      </pc:sldChg>
      <pc:sldChg chg="delCm">
        <pc:chgData name="Meyer, Katherine" userId="9a23d734-2d44-476e-aafb-e8c61e29b5f6" providerId="ADAL" clId="{8C85CE0C-0900-634B-B8BD-4C4F4A2FFF6C}" dt="2021-03-11T14:01:43.912" v="293" actId="1592"/>
        <pc:sldMkLst>
          <pc:docMk/>
          <pc:sldMk cId="1097509264" sldId="3204"/>
        </pc:sldMkLst>
      </pc:sldChg>
      <pc:sldChg chg="modSp mod addCm delCm modCm">
        <pc:chgData name="Meyer, Katherine" userId="9a23d734-2d44-476e-aafb-e8c61e29b5f6" providerId="ADAL" clId="{8C85CE0C-0900-634B-B8BD-4C4F4A2FFF6C}" dt="2021-03-11T14:27:17.230" v="1377" actId="1592"/>
        <pc:sldMkLst>
          <pc:docMk/>
          <pc:sldMk cId="2790349011" sldId="3287"/>
        </pc:sldMkLst>
        <pc:spChg chg="mod">
          <ac:chgData name="Meyer, Katherine" userId="9a23d734-2d44-476e-aafb-e8c61e29b5f6" providerId="ADAL" clId="{8C85CE0C-0900-634B-B8BD-4C4F4A2FFF6C}" dt="2021-03-10T20:07:51.379" v="124" actId="20577"/>
          <ac:spMkLst>
            <pc:docMk/>
            <pc:sldMk cId="2790349011" sldId="3287"/>
            <ac:spMk id="2" creationId="{42557F1F-64C0-A04E-8212-D036DFCFC49B}"/>
          </ac:spMkLst>
        </pc:spChg>
        <pc:graphicFrameChg chg="mod">
          <ac:chgData name="Meyer, Katherine" userId="9a23d734-2d44-476e-aafb-e8c61e29b5f6" providerId="ADAL" clId="{8C85CE0C-0900-634B-B8BD-4C4F4A2FFF6C}" dt="2021-03-10T20:09:11.363" v="288" actId="20577"/>
          <ac:graphicFrameMkLst>
            <pc:docMk/>
            <pc:sldMk cId="2790349011" sldId="3287"/>
            <ac:graphicFrameMk id="6" creationId="{96CF4CDE-BCD6-8D4B-9AFC-DC0ABCE3A7B8}"/>
          </ac:graphicFrameMkLst>
        </pc:graphicFrameChg>
      </pc:sldChg>
      <pc:sldChg chg="modNotesTx">
        <pc:chgData name="Meyer, Katherine" userId="9a23d734-2d44-476e-aafb-e8c61e29b5f6" providerId="ADAL" clId="{8C85CE0C-0900-634B-B8BD-4C4F4A2FFF6C}" dt="2021-03-11T14:03:27.298" v="513" actId="20577"/>
        <pc:sldMkLst>
          <pc:docMk/>
          <pc:sldMk cId="1412988661" sldId="3323"/>
        </pc:sldMkLst>
      </pc:sldChg>
      <pc:sldChg chg="addSp delSp modSp mod addCm delCm modCm modNotesTx">
        <pc:chgData name="Meyer, Katherine" userId="9a23d734-2d44-476e-aafb-e8c61e29b5f6" providerId="ADAL" clId="{8C85CE0C-0900-634B-B8BD-4C4F4A2FFF6C}" dt="2021-03-11T14:26:46.153" v="1376" actId="1592"/>
        <pc:sldMkLst>
          <pc:docMk/>
          <pc:sldMk cId="1598821804" sldId="3408"/>
        </pc:sldMkLst>
        <pc:spChg chg="add mod">
          <ac:chgData name="Meyer, Katherine" userId="9a23d734-2d44-476e-aafb-e8c61e29b5f6" providerId="ADAL" clId="{8C85CE0C-0900-634B-B8BD-4C4F4A2FFF6C}" dt="2021-03-11T14:23:50.208" v="1257" actId="20577"/>
          <ac:spMkLst>
            <pc:docMk/>
            <pc:sldMk cId="1598821804" sldId="3408"/>
            <ac:spMk id="7" creationId="{C5FC3EF5-B1B2-8B4A-A25A-65A2D6D3BB95}"/>
          </ac:spMkLst>
        </pc:spChg>
        <pc:spChg chg="mod">
          <ac:chgData name="Meyer, Katherine" userId="9a23d734-2d44-476e-aafb-e8c61e29b5f6" providerId="ADAL" clId="{8C85CE0C-0900-634B-B8BD-4C4F4A2FFF6C}" dt="2021-03-11T14:22:31.742" v="1194" actId="20577"/>
          <ac:spMkLst>
            <pc:docMk/>
            <pc:sldMk cId="1598821804" sldId="3408"/>
            <ac:spMk id="13" creationId="{77053699-FB73-954D-AC0B-DAC1FEC08D6C}"/>
          </ac:spMkLst>
        </pc:spChg>
        <pc:spChg chg="del mod">
          <ac:chgData name="Meyer, Katherine" userId="9a23d734-2d44-476e-aafb-e8c61e29b5f6" providerId="ADAL" clId="{8C85CE0C-0900-634B-B8BD-4C4F4A2FFF6C}" dt="2021-03-11T14:21:28.310" v="1100" actId="478"/>
          <ac:spMkLst>
            <pc:docMk/>
            <pc:sldMk cId="1598821804" sldId="3408"/>
            <ac:spMk id="16" creationId="{3AECBB36-A699-46A4-97E0-573593C4A2F0}"/>
          </ac:spMkLst>
        </pc:spChg>
      </pc:sldChg>
      <pc:sldChg chg="delCm modNotesTx">
        <pc:chgData name="Meyer, Katherine" userId="9a23d734-2d44-476e-aafb-e8c61e29b5f6" providerId="ADAL" clId="{8C85CE0C-0900-634B-B8BD-4C4F4A2FFF6C}" dt="2021-03-11T14:20:24.930" v="1097" actId="1592"/>
        <pc:sldMkLst>
          <pc:docMk/>
          <pc:sldMk cId="3008994345" sldId="3430"/>
        </pc:sldMkLst>
      </pc:sldChg>
      <pc:sldChg chg="add ord">
        <pc:chgData name="Meyer, Katherine" userId="9a23d734-2d44-476e-aafb-e8c61e29b5f6" providerId="ADAL" clId="{8C85CE0C-0900-634B-B8BD-4C4F4A2FFF6C}" dt="2021-03-11T21:01:03.990" v="1381" actId="20578"/>
        <pc:sldMkLst>
          <pc:docMk/>
          <pc:sldMk cId="642014028" sldId="3432"/>
        </pc:sldMkLst>
      </pc:sldChg>
    </pc:docChg>
  </pc:docChgLst>
  <pc:docChgLst>
    <pc:chgData name="Robbie, Karen" userId="S::karen.robbie@uconn.edu::a0e2d4cb-cdb8-43fd-ac47-453d7da32a99" providerId="AD" clId="Web-{6E91429F-A205-4EAB-8093-628351E447C8}"/>
    <pc:docChg chg="modSld">
      <pc:chgData name="Robbie, Karen" userId="S::karen.robbie@uconn.edu::a0e2d4cb-cdb8-43fd-ac47-453d7da32a99" providerId="AD" clId="Web-{6E91429F-A205-4EAB-8093-628351E447C8}" dt="2021-03-10T22:50:22.480" v="18"/>
      <pc:docMkLst>
        <pc:docMk/>
      </pc:docMkLst>
      <pc:sldChg chg="modSp">
        <pc:chgData name="Robbie, Karen" userId="S::karen.robbie@uconn.edu::a0e2d4cb-cdb8-43fd-ac47-453d7da32a99" providerId="AD" clId="Web-{6E91429F-A205-4EAB-8093-628351E447C8}" dt="2021-03-10T22:37:37.260" v="1"/>
        <pc:sldMkLst>
          <pc:docMk/>
          <pc:sldMk cId="1807058584" sldId="279"/>
        </pc:sldMkLst>
        <pc:graphicFrameChg chg="mod modGraphic">
          <ac:chgData name="Robbie, Karen" userId="S::karen.robbie@uconn.edu::a0e2d4cb-cdb8-43fd-ac47-453d7da32a99" providerId="AD" clId="Web-{6E91429F-A205-4EAB-8093-628351E447C8}" dt="2021-03-10T22:37:37.260" v="1"/>
          <ac:graphicFrameMkLst>
            <pc:docMk/>
            <pc:sldMk cId="1807058584" sldId="279"/>
            <ac:graphicFrameMk id="331779" creationId="{00000000-0000-0000-0000-000000000000}"/>
          </ac:graphicFrameMkLst>
        </pc:graphicFrameChg>
      </pc:sldChg>
      <pc:sldChg chg="modSp">
        <pc:chgData name="Robbie, Karen" userId="S::karen.robbie@uconn.edu::a0e2d4cb-cdb8-43fd-ac47-453d7da32a99" providerId="AD" clId="Web-{6E91429F-A205-4EAB-8093-628351E447C8}" dt="2021-03-10T22:38:41.012" v="11" actId="20577"/>
        <pc:sldMkLst>
          <pc:docMk/>
          <pc:sldMk cId="1969221936" sldId="283"/>
        </pc:sldMkLst>
        <pc:spChg chg="mod">
          <ac:chgData name="Robbie, Karen" userId="S::karen.robbie@uconn.edu::a0e2d4cb-cdb8-43fd-ac47-453d7da32a99" providerId="AD" clId="Web-{6E91429F-A205-4EAB-8093-628351E447C8}" dt="2021-03-10T22:38:41.012" v="11" actId="20577"/>
          <ac:spMkLst>
            <pc:docMk/>
            <pc:sldMk cId="1969221936" sldId="283"/>
            <ac:spMk id="10" creationId="{D9EE3963-86BB-E248-9DD8-E1CA6A237473}"/>
          </ac:spMkLst>
        </pc:spChg>
      </pc:sldChg>
      <pc:sldChg chg="addCm">
        <pc:chgData name="Robbie, Karen" userId="S::karen.robbie@uconn.edu::a0e2d4cb-cdb8-43fd-ac47-453d7da32a99" providerId="AD" clId="Web-{6E91429F-A205-4EAB-8093-628351E447C8}" dt="2021-03-10T22:40:21.483" v="12"/>
        <pc:sldMkLst>
          <pc:docMk/>
          <pc:sldMk cId="1456953150" sldId="1071"/>
        </pc:sldMkLst>
      </pc:sldChg>
      <pc:sldChg chg="addCm">
        <pc:chgData name="Robbie, Karen" userId="S::karen.robbie@uconn.edu::a0e2d4cb-cdb8-43fd-ac47-453d7da32a99" providerId="AD" clId="Web-{6E91429F-A205-4EAB-8093-628351E447C8}" dt="2021-03-10T22:41:25.922" v="13"/>
        <pc:sldMkLst>
          <pc:docMk/>
          <pc:sldMk cId="1097509264" sldId="3204"/>
        </pc:sldMkLst>
      </pc:sldChg>
      <pc:sldChg chg="addCm">
        <pc:chgData name="Robbie, Karen" userId="S::karen.robbie@uconn.edu::a0e2d4cb-cdb8-43fd-ac47-453d7da32a99" providerId="AD" clId="Web-{6E91429F-A205-4EAB-8093-628351E447C8}" dt="2021-03-10T22:50:22.480" v="18"/>
        <pc:sldMkLst>
          <pc:docMk/>
          <pc:sldMk cId="2790349011" sldId="3287"/>
        </pc:sldMkLst>
      </pc:sldChg>
      <pc:sldChg chg="addCm">
        <pc:chgData name="Robbie, Karen" userId="S::karen.robbie@uconn.edu::a0e2d4cb-cdb8-43fd-ac47-453d7da32a99" providerId="AD" clId="Web-{6E91429F-A205-4EAB-8093-628351E447C8}" dt="2021-03-10T22:49:13.072" v="17"/>
        <pc:sldMkLst>
          <pc:docMk/>
          <pc:sldMk cId="1598821804" sldId="3408"/>
        </pc:sldMkLst>
      </pc:sldChg>
      <pc:sldChg chg="addCm">
        <pc:chgData name="Robbie, Karen" userId="S::karen.robbie@uconn.edu::a0e2d4cb-cdb8-43fd-ac47-453d7da32a99" providerId="AD" clId="Web-{6E91429F-A205-4EAB-8093-628351E447C8}" dt="2021-03-10T22:42:33.501" v="14"/>
        <pc:sldMkLst>
          <pc:docMk/>
          <pc:sldMk cId="3008994345" sldId="3430"/>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E0217-07B2-BE4A-8A8B-6731D4D537B1}" type="doc">
      <dgm:prSet loTypeId="urn:microsoft.com/office/officeart/2005/8/layout/hProcess4" loCatId="relationship" qsTypeId="urn:microsoft.com/office/officeart/2005/8/quickstyle/simple1" qsCatId="simple" csTypeId="urn:microsoft.com/office/officeart/2005/8/colors/accent1_2" csCatId="accent1" phldr="1"/>
      <dgm:spPr/>
      <dgm:t>
        <a:bodyPr/>
        <a:lstStyle/>
        <a:p>
          <a:endParaRPr lang="en-US"/>
        </a:p>
      </dgm:t>
    </dgm:pt>
    <dgm:pt modelId="{E51222C1-D373-7E45-A64A-3BAD6E3ABFBF}">
      <dgm:prSet custT="1"/>
      <dgm:spPr/>
      <dgm:t>
        <a:bodyPr/>
        <a:lstStyle/>
        <a:p>
          <a:r>
            <a:rPr lang="en-US" sz="1600" b="0" i="0" dirty="0">
              <a:solidFill>
                <a:schemeClr val="bg1"/>
              </a:solidFill>
            </a:rPr>
            <a:t>Had school representation at... </a:t>
          </a:r>
          <a:endParaRPr lang="en-US" sz="1600" b="0" dirty="0">
            <a:solidFill>
              <a:schemeClr val="bg1"/>
            </a:solidFill>
          </a:endParaRPr>
        </a:p>
      </dgm:t>
    </dgm:pt>
    <dgm:pt modelId="{6D33BB59-66C9-864E-8CAD-38DEE22F4EA7}" type="parTrans" cxnId="{3E6C4B04-8241-5943-92B8-F96907961FE3}">
      <dgm:prSet/>
      <dgm:spPr/>
      <dgm:t>
        <a:bodyPr/>
        <a:lstStyle/>
        <a:p>
          <a:endParaRPr lang="en-US" sz="1600">
            <a:solidFill>
              <a:schemeClr val="bg1"/>
            </a:solidFill>
          </a:endParaRPr>
        </a:p>
      </dgm:t>
    </dgm:pt>
    <dgm:pt modelId="{357EE344-B835-D44A-BF4C-31AABE7DCD20}" type="sibTrans" cxnId="{3E6C4B04-8241-5943-92B8-F96907961FE3}">
      <dgm:prSet/>
      <dgm:spPr/>
      <dgm:t>
        <a:bodyPr/>
        <a:lstStyle/>
        <a:p>
          <a:endParaRPr lang="en-US" sz="1600">
            <a:solidFill>
              <a:schemeClr val="bg1"/>
            </a:solidFill>
          </a:endParaRPr>
        </a:p>
      </dgm:t>
    </dgm:pt>
    <dgm:pt modelId="{1E78E8BC-27B1-B345-A142-B76A460745C4}">
      <dgm:prSet custT="1"/>
      <dgm:spPr/>
      <dgm:t>
        <a:bodyPr/>
        <a:lstStyle/>
        <a:p>
          <a:r>
            <a:rPr lang="en-US" sz="1600" b="0" i="0" dirty="0">
              <a:solidFill>
                <a:schemeClr val="bg1"/>
              </a:solidFill>
            </a:rPr>
            <a:t>Monitored implementation fidelity in        PBIS Assessment</a:t>
          </a:r>
          <a:endParaRPr lang="en-US" sz="1600" b="0" dirty="0">
            <a:solidFill>
              <a:schemeClr val="bg1"/>
            </a:solidFill>
          </a:endParaRPr>
        </a:p>
      </dgm:t>
    </dgm:pt>
    <dgm:pt modelId="{FD9E4005-DF5C-334D-A531-54C9752F01D2}" type="parTrans" cxnId="{9729F4EB-61F0-C742-9025-18C6210D12D1}">
      <dgm:prSet/>
      <dgm:spPr/>
      <dgm:t>
        <a:bodyPr/>
        <a:lstStyle/>
        <a:p>
          <a:endParaRPr lang="en-US" sz="1600">
            <a:solidFill>
              <a:schemeClr val="bg1"/>
            </a:solidFill>
          </a:endParaRPr>
        </a:p>
      </dgm:t>
    </dgm:pt>
    <dgm:pt modelId="{190F222A-A675-EB4F-9EAF-3222EEE6E040}" type="sibTrans" cxnId="{9729F4EB-61F0-C742-9025-18C6210D12D1}">
      <dgm:prSet/>
      <dgm:spPr/>
      <dgm:t>
        <a:bodyPr/>
        <a:lstStyle/>
        <a:p>
          <a:endParaRPr lang="en-US" sz="1600">
            <a:solidFill>
              <a:schemeClr val="bg1"/>
            </a:solidFill>
          </a:endParaRPr>
        </a:p>
      </dgm:t>
    </dgm:pt>
    <dgm:pt modelId="{E4017C9F-1D7A-CC4B-A3EF-4FD40B0ED438}">
      <dgm:prSet custT="1"/>
      <dgm:spPr/>
      <dgm:t>
        <a:bodyPr/>
        <a:lstStyle/>
        <a:p>
          <a:r>
            <a:rPr lang="en-US" sz="1600" b="0" i="0" dirty="0">
              <a:solidFill>
                <a:schemeClr val="bg1"/>
              </a:solidFill>
            </a:rPr>
            <a:t>Adapted at least one core PBIS feature</a:t>
          </a:r>
          <a:endParaRPr lang="en-US" sz="1600" b="0" dirty="0">
            <a:solidFill>
              <a:schemeClr val="bg1"/>
            </a:solidFill>
          </a:endParaRPr>
        </a:p>
      </dgm:t>
    </dgm:pt>
    <dgm:pt modelId="{BAE71E1B-386A-344E-9D6D-F5999C16EC82}" type="parTrans" cxnId="{DBB8547E-4319-484E-B2A5-97756CC06655}">
      <dgm:prSet/>
      <dgm:spPr/>
      <dgm:t>
        <a:bodyPr/>
        <a:lstStyle/>
        <a:p>
          <a:endParaRPr lang="en-US" sz="1600">
            <a:solidFill>
              <a:schemeClr val="bg1"/>
            </a:solidFill>
          </a:endParaRPr>
        </a:p>
      </dgm:t>
    </dgm:pt>
    <dgm:pt modelId="{E2F307D6-6A55-104F-AD04-67FF70CC59AE}" type="sibTrans" cxnId="{DBB8547E-4319-484E-B2A5-97756CC06655}">
      <dgm:prSet/>
      <dgm:spPr/>
      <dgm:t>
        <a:bodyPr/>
        <a:lstStyle/>
        <a:p>
          <a:endParaRPr lang="en-US" sz="1600">
            <a:solidFill>
              <a:schemeClr val="bg1"/>
            </a:solidFill>
          </a:endParaRPr>
        </a:p>
      </dgm:t>
    </dgm:pt>
    <dgm:pt modelId="{8868589D-D72C-F441-B4DA-2113247378C4}">
      <dgm:prSet custT="1"/>
      <dgm:spPr/>
      <dgm:t>
        <a:bodyPr/>
        <a:lstStyle/>
        <a:p>
          <a:r>
            <a:rPr lang="en-US" sz="1400" b="0" i="0" dirty="0">
              <a:solidFill>
                <a:schemeClr val="accent6">
                  <a:lumMod val="50000"/>
                </a:schemeClr>
              </a:solidFill>
            </a:rPr>
            <a:t>teaching matrix</a:t>
          </a:r>
          <a:endParaRPr lang="en-US" sz="1400" dirty="0">
            <a:solidFill>
              <a:schemeClr val="accent6">
                <a:lumMod val="50000"/>
              </a:schemeClr>
            </a:solidFill>
          </a:endParaRPr>
        </a:p>
      </dgm:t>
    </dgm:pt>
    <dgm:pt modelId="{E2E62ED1-F721-0B4A-954E-11432377D5AA}" type="parTrans" cxnId="{42EA11CC-AC6C-6247-AD27-86EB49BD32C3}">
      <dgm:prSet/>
      <dgm:spPr/>
      <dgm:t>
        <a:bodyPr/>
        <a:lstStyle/>
        <a:p>
          <a:endParaRPr lang="en-US" sz="1600"/>
        </a:p>
      </dgm:t>
    </dgm:pt>
    <dgm:pt modelId="{6AEC7E4F-26D7-E746-A89F-5B093C36251C}" type="sibTrans" cxnId="{42EA11CC-AC6C-6247-AD27-86EB49BD32C3}">
      <dgm:prSet/>
      <dgm:spPr/>
      <dgm:t>
        <a:bodyPr/>
        <a:lstStyle/>
        <a:p>
          <a:endParaRPr lang="en-US" sz="1600"/>
        </a:p>
      </dgm:t>
    </dgm:pt>
    <dgm:pt modelId="{5AA31BAF-A233-2F41-A83F-17D22901AC5C}">
      <dgm:prSet custT="1"/>
      <dgm:spPr/>
      <dgm:t>
        <a:bodyPr/>
        <a:lstStyle/>
        <a:p>
          <a:r>
            <a:rPr lang="en-US" sz="1400" b="0" i="0" dirty="0">
              <a:solidFill>
                <a:schemeClr val="accent6">
                  <a:lumMod val="50000"/>
                </a:schemeClr>
              </a:solidFill>
            </a:rPr>
            <a:t>lesson plans</a:t>
          </a:r>
          <a:endParaRPr lang="en-US" sz="1400" dirty="0">
            <a:solidFill>
              <a:schemeClr val="accent6">
                <a:lumMod val="50000"/>
              </a:schemeClr>
            </a:solidFill>
          </a:endParaRPr>
        </a:p>
      </dgm:t>
    </dgm:pt>
    <dgm:pt modelId="{64BF28AC-6DC6-0047-95BE-015F9FAFA9D2}" type="parTrans" cxnId="{48785D3D-5E1F-D84E-A7DD-69CE2546DF6D}">
      <dgm:prSet/>
      <dgm:spPr/>
      <dgm:t>
        <a:bodyPr/>
        <a:lstStyle/>
        <a:p>
          <a:endParaRPr lang="en-US" sz="1600"/>
        </a:p>
      </dgm:t>
    </dgm:pt>
    <dgm:pt modelId="{F043EEA2-CCC8-3240-B799-A0F83F855E03}" type="sibTrans" cxnId="{48785D3D-5E1F-D84E-A7DD-69CE2546DF6D}">
      <dgm:prSet/>
      <dgm:spPr/>
      <dgm:t>
        <a:bodyPr/>
        <a:lstStyle/>
        <a:p>
          <a:endParaRPr lang="en-US" sz="1600"/>
        </a:p>
      </dgm:t>
    </dgm:pt>
    <dgm:pt modelId="{FD475B95-13C3-194F-AA17-C55963323DE3}">
      <dgm:prSet custT="1"/>
      <dgm:spPr/>
      <dgm:t>
        <a:bodyPr/>
        <a:lstStyle/>
        <a:p>
          <a:r>
            <a:rPr lang="en-US" sz="1400" b="0" i="0" dirty="0">
              <a:solidFill>
                <a:schemeClr val="accent6">
                  <a:lumMod val="50000"/>
                </a:schemeClr>
              </a:solidFill>
            </a:rPr>
            <a:t>acknowledgment system</a:t>
          </a:r>
          <a:endParaRPr lang="en-US" sz="1400" dirty="0">
            <a:solidFill>
              <a:schemeClr val="accent6">
                <a:lumMod val="50000"/>
              </a:schemeClr>
            </a:solidFill>
          </a:endParaRPr>
        </a:p>
      </dgm:t>
    </dgm:pt>
    <dgm:pt modelId="{0F33D9F7-193F-F544-B923-529D308AD9D2}" type="parTrans" cxnId="{FD5634FF-96FE-0C45-943F-E7AC20E0CA45}">
      <dgm:prSet/>
      <dgm:spPr/>
      <dgm:t>
        <a:bodyPr/>
        <a:lstStyle/>
        <a:p>
          <a:endParaRPr lang="en-US" sz="1600"/>
        </a:p>
      </dgm:t>
    </dgm:pt>
    <dgm:pt modelId="{466A32DF-F514-A644-AED7-90C996CF7DB0}" type="sibTrans" cxnId="{FD5634FF-96FE-0C45-943F-E7AC20E0CA45}">
      <dgm:prSet/>
      <dgm:spPr/>
      <dgm:t>
        <a:bodyPr/>
        <a:lstStyle/>
        <a:p>
          <a:endParaRPr lang="en-US" sz="1600"/>
        </a:p>
      </dgm:t>
    </dgm:pt>
    <dgm:pt modelId="{D184758D-666C-F342-B248-C012CD8F1C8D}">
      <dgm:prSet custT="1"/>
      <dgm:spPr/>
      <dgm:t>
        <a:bodyPr/>
        <a:lstStyle/>
        <a:p>
          <a:r>
            <a:rPr lang="en-US" sz="1400" b="0" i="0" dirty="0">
              <a:solidFill>
                <a:schemeClr val="accent6">
                  <a:lumMod val="50000"/>
                </a:schemeClr>
              </a:solidFill>
            </a:rPr>
            <a:t>data sources/routines</a:t>
          </a:r>
          <a:endParaRPr lang="en-US" sz="1400" dirty="0">
            <a:solidFill>
              <a:schemeClr val="accent6">
                <a:lumMod val="50000"/>
              </a:schemeClr>
            </a:solidFill>
          </a:endParaRPr>
        </a:p>
      </dgm:t>
    </dgm:pt>
    <dgm:pt modelId="{0E8C27B1-0BFB-7541-B7FC-8FA64A774B1B}" type="parTrans" cxnId="{3F8556B3-BA40-2A4C-9746-10CD208E7359}">
      <dgm:prSet/>
      <dgm:spPr/>
      <dgm:t>
        <a:bodyPr/>
        <a:lstStyle/>
        <a:p>
          <a:endParaRPr lang="en-US" sz="1600"/>
        </a:p>
      </dgm:t>
    </dgm:pt>
    <dgm:pt modelId="{8D30D9C3-3650-5547-8364-0FF325724AEC}" type="sibTrans" cxnId="{3F8556B3-BA40-2A4C-9746-10CD208E7359}">
      <dgm:prSet/>
      <dgm:spPr/>
      <dgm:t>
        <a:bodyPr/>
        <a:lstStyle/>
        <a:p>
          <a:endParaRPr lang="en-US" sz="1600"/>
        </a:p>
      </dgm:t>
    </dgm:pt>
    <dgm:pt modelId="{B5D41935-C037-B243-9873-1E20D29B34C2}">
      <dgm:prSet custT="1"/>
      <dgm:spPr/>
      <dgm:t>
        <a:bodyPr/>
        <a:lstStyle/>
        <a:p>
          <a:r>
            <a:rPr lang="en-US" sz="1400" b="1" i="0" dirty="0">
              <a:solidFill>
                <a:schemeClr val="accent6">
                  <a:lumMod val="50000"/>
                </a:schemeClr>
              </a:solidFill>
            </a:rPr>
            <a:t>all </a:t>
          </a:r>
          <a:r>
            <a:rPr lang="en-US" sz="1400" b="0" i="0" dirty="0">
              <a:solidFill>
                <a:schemeClr val="accent6">
                  <a:lumMod val="50000"/>
                </a:schemeClr>
              </a:solidFill>
            </a:rPr>
            <a:t>Team Trainings</a:t>
          </a:r>
          <a:endParaRPr lang="en-US" sz="1400" dirty="0">
            <a:solidFill>
              <a:schemeClr val="accent6">
                <a:lumMod val="50000"/>
              </a:schemeClr>
            </a:solidFill>
          </a:endParaRPr>
        </a:p>
      </dgm:t>
    </dgm:pt>
    <dgm:pt modelId="{DD9CD362-8681-9E43-882F-AE48716FA6A0}" type="parTrans" cxnId="{C4228BA6-CFD9-464F-BA94-304915713E75}">
      <dgm:prSet/>
      <dgm:spPr/>
      <dgm:t>
        <a:bodyPr/>
        <a:lstStyle/>
        <a:p>
          <a:endParaRPr lang="en-US" sz="1600"/>
        </a:p>
      </dgm:t>
    </dgm:pt>
    <dgm:pt modelId="{89371510-F36D-F64C-88FA-7A215CA0975E}" type="sibTrans" cxnId="{C4228BA6-CFD9-464F-BA94-304915713E75}">
      <dgm:prSet/>
      <dgm:spPr/>
      <dgm:t>
        <a:bodyPr/>
        <a:lstStyle/>
        <a:p>
          <a:endParaRPr lang="en-US" sz="1600"/>
        </a:p>
      </dgm:t>
    </dgm:pt>
    <dgm:pt modelId="{B45406F7-5B63-804E-9567-8C3BAC76FF27}">
      <dgm:prSet custT="1"/>
      <dgm:spPr/>
      <dgm:t>
        <a:bodyPr/>
        <a:lstStyle/>
        <a:p>
          <a:r>
            <a:rPr lang="en-US" sz="1400" b="1" i="0" dirty="0">
              <a:solidFill>
                <a:schemeClr val="accent6">
                  <a:lumMod val="50000"/>
                </a:schemeClr>
              </a:solidFill>
            </a:rPr>
            <a:t>90%</a:t>
          </a:r>
          <a:r>
            <a:rPr lang="en-US" sz="1400" b="0" i="0" dirty="0">
              <a:solidFill>
                <a:schemeClr val="accent6">
                  <a:lumMod val="50000"/>
                </a:schemeClr>
              </a:solidFill>
            </a:rPr>
            <a:t> of Coaches Trainings</a:t>
          </a:r>
          <a:endParaRPr lang="en-US" sz="1400" dirty="0">
            <a:solidFill>
              <a:schemeClr val="accent6">
                <a:lumMod val="50000"/>
              </a:schemeClr>
            </a:solidFill>
          </a:endParaRPr>
        </a:p>
      </dgm:t>
    </dgm:pt>
    <dgm:pt modelId="{9BAEB460-0D29-4A42-8341-0085D2A5F911}" type="parTrans" cxnId="{5CA81D0E-1A73-1C4C-BA08-DC927979DE0C}">
      <dgm:prSet/>
      <dgm:spPr/>
      <dgm:t>
        <a:bodyPr/>
        <a:lstStyle/>
        <a:p>
          <a:endParaRPr lang="en-US" sz="1600"/>
        </a:p>
      </dgm:t>
    </dgm:pt>
    <dgm:pt modelId="{8EBDFEFA-345D-294D-B195-0A4FF2195015}" type="sibTrans" cxnId="{5CA81D0E-1A73-1C4C-BA08-DC927979DE0C}">
      <dgm:prSet/>
      <dgm:spPr/>
      <dgm:t>
        <a:bodyPr/>
        <a:lstStyle/>
        <a:p>
          <a:endParaRPr lang="en-US" sz="1600"/>
        </a:p>
      </dgm:t>
    </dgm:pt>
    <dgm:pt modelId="{42D0AC73-BDDE-0149-A4E0-5DC3F30CEFCE}">
      <dgm:prSet custT="1"/>
      <dgm:spPr/>
      <dgm:t>
        <a:bodyPr/>
        <a:lstStyle/>
        <a:p>
          <a:r>
            <a:rPr lang="en-US" sz="1400" b="0" i="0" dirty="0">
              <a:solidFill>
                <a:schemeClr val="accent6">
                  <a:lumMod val="50000"/>
                </a:schemeClr>
              </a:solidFill>
            </a:rPr>
            <a:t>completed the Team Implementation Checklist (TIC)</a:t>
          </a:r>
          <a:endParaRPr lang="en-US" sz="1400" dirty="0">
            <a:solidFill>
              <a:schemeClr val="accent6">
                <a:lumMod val="50000"/>
              </a:schemeClr>
            </a:solidFill>
          </a:endParaRPr>
        </a:p>
      </dgm:t>
    </dgm:pt>
    <dgm:pt modelId="{D76D7091-FD15-8F48-B819-91CCAA469BFE}" type="parTrans" cxnId="{B93A79E6-673E-0B4C-A3CD-31ECAC53A11F}">
      <dgm:prSet/>
      <dgm:spPr/>
      <dgm:t>
        <a:bodyPr/>
        <a:lstStyle/>
        <a:p>
          <a:endParaRPr lang="en-US" sz="1600"/>
        </a:p>
      </dgm:t>
    </dgm:pt>
    <dgm:pt modelId="{802394B0-C934-0D45-A606-F86A07E80639}" type="sibTrans" cxnId="{B93A79E6-673E-0B4C-A3CD-31ECAC53A11F}">
      <dgm:prSet/>
      <dgm:spPr/>
      <dgm:t>
        <a:bodyPr/>
        <a:lstStyle/>
        <a:p>
          <a:endParaRPr lang="en-US" sz="1600"/>
        </a:p>
      </dgm:t>
    </dgm:pt>
    <dgm:pt modelId="{9649C728-A43B-4D47-938A-DBE7184F1292}">
      <dgm:prSet custT="1"/>
      <dgm:spPr/>
      <dgm:t>
        <a:bodyPr/>
        <a:lstStyle/>
        <a:p>
          <a:r>
            <a:rPr lang="en-US" sz="1400" b="1" i="0" dirty="0">
              <a:solidFill>
                <a:schemeClr val="accent6">
                  <a:lumMod val="50000"/>
                </a:schemeClr>
              </a:solidFill>
            </a:rPr>
            <a:t>OR</a:t>
          </a:r>
          <a:r>
            <a:rPr lang="en-US" sz="1400" b="0" i="0" dirty="0">
              <a:solidFill>
                <a:schemeClr val="accent6">
                  <a:lumMod val="50000"/>
                </a:schemeClr>
              </a:solidFill>
            </a:rPr>
            <a:t> Tiered Fidelity Inventory (TFI)</a:t>
          </a:r>
          <a:endParaRPr lang="en-US" sz="1400" dirty="0">
            <a:solidFill>
              <a:schemeClr val="accent6">
                <a:lumMod val="50000"/>
              </a:schemeClr>
            </a:solidFill>
          </a:endParaRPr>
        </a:p>
      </dgm:t>
    </dgm:pt>
    <dgm:pt modelId="{DF4D71E1-C358-4549-B4F8-A8D6CBA3E9E5}" type="parTrans" cxnId="{CD8B0749-298E-EE43-86E8-1DFBDA7C1410}">
      <dgm:prSet/>
      <dgm:spPr/>
      <dgm:t>
        <a:bodyPr/>
        <a:lstStyle/>
        <a:p>
          <a:endParaRPr lang="en-US" sz="1600"/>
        </a:p>
      </dgm:t>
    </dgm:pt>
    <dgm:pt modelId="{C5CAFFAE-034B-7F4B-A67F-6B80DB9184CE}" type="sibTrans" cxnId="{CD8B0749-298E-EE43-86E8-1DFBDA7C1410}">
      <dgm:prSet/>
      <dgm:spPr/>
      <dgm:t>
        <a:bodyPr/>
        <a:lstStyle/>
        <a:p>
          <a:endParaRPr lang="en-US" sz="1600"/>
        </a:p>
      </dgm:t>
    </dgm:pt>
    <dgm:pt modelId="{8DA058B2-1830-994A-803F-BD8DAEF9EA14}">
      <dgm:prSet custT="1"/>
      <dgm:spPr/>
      <dgm:t>
        <a:bodyPr/>
        <a:lstStyle/>
        <a:p>
          <a:r>
            <a:rPr lang="en-US" sz="1600" b="0" i="0" dirty="0"/>
            <a:t>Has evidence partnering with families to support PBIS at home</a:t>
          </a:r>
          <a:endParaRPr lang="en-US" sz="1600" b="0" dirty="0"/>
        </a:p>
      </dgm:t>
    </dgm:pt>
    <dgm:pt modelId="{2BCB164F-E837-304A-8D62-084E2EF7122C}" type="parTrans" cxnId="{78B44640-AB33-3940-88F7-679ADC5043C8}">
      <dgm:prSet/>
      <dgm:spPr/>
      <dgm:t>
        <a:bodyPr/>
        <a:lstStyle/>
        <a:p>
          <a:endParaRPr lang="en-US" sz="1600"/>
        </a:p>
      </dgm:t>
    </dgm:pt>
    <dgm:pt modelId="{43D00D72-DF46-AC45-A9A0-A14CE21017C8}" type="sibTrans" cxnId="{78B44640-AB33-3940-88F7-679ADC5043C8}">
      <dgm:prSet/>
      <dgm:spPr/>
      <dgm:t>
        <a:bodyPr/>
        <a:lstStyle/>
        <a:p>
          <a:endParaRPr lang="en-US" sz="1600"/>
        </a:p>
      </dgm:t>
    </dgm:pt>
    <dgm:pt modelId="{E0E39127-3D1E-D44B-8D90-606CEA8FE2FC}">
      <dgm:prSet custT="1"/>
      <dgm:spPr/>
      <dgm:t>
        <a:bodyPr/>
        <a:lstStyle/>
        <a:p>
          <a:r>
            <a:rPr lang="en-US" sz="1400" dirty="0"/>
            <a:t>remote learning/at-home matrix</a:t>
          </a:r>
        </a:p>
      </dgm:t>
    </dgm:pt>
    <dgm:pt modelId="{5AE929BD-A8FB-6741-8AD8-5A00CC3BD8C4}" type="parTrans" cxnId="{C234CA06-E636-2449-B4B6-79E0F1638C43}">
      <dgm:prSet/>
      <dgm:spPr/>
      <dgm:t>
        <a:bodyPr/>
        <a:lstStyle/>
        <a:p>
          <a:endParaRPr lang="en-US" sz="1600"/>
        </a:p>
      </dgm:t>
    </dgm:pt>
    <dgm:pt modelId="{685DDCBE-224E-BD4D-B643-0995A737E892}" type="sibTrans" cxnId="{C234CA06-E636-2449-B4B6-79E0F1638C43}">
      <dgm:prSet/>
      <dgm:spPr/>
      <dgm:t>
        <a:bodyPr/>
        <a:lstStyle/>
        <a:p>
          <a:endParaRPr lang="en-US" sz="1600"/>
        </a:p>
      </dgm:t>
    </dgm:pt>
    <dgm:pt modelId="{D10E0F75-6639-1248-B9E0-55B608473D52}">
      <dgm:prSet custT="1"/>
      <dgm:spPr/>
      <dgm:t>
        <a:bodyPr/>
        <a:lstStyle/>
        <a:p>
          <a:endParaRPr lang="en-US" sz="1600" dirty="0"/>
        </a:p>
      </dgm:t>
    </dgm:pt>
    <dgm:pt modelId="{42B68FE7-F428-CD46-B289-8C9E1DC7C97C}" type="parTrans" cxnId="{3AF8992F-BDFF-B24E-A9F1-2453B026E1C0}">
      <dgm:prSet/>
      <dgm:spPr/>
      <dgm:t>
        <a:bodyPr/>
        <a:lstStyle/>
        <a:p>
          <a:endParaRPr lang="en-US" sz="1600"/>
        </a:p>
      </dgm:t>
    </dgm:pt>
    <dgm:pt modelId="{28961E8A-8C96-254E-9113-F6B679D9581A}" type="sibTrans" cxnId="{3AF8992F-BDFF-B24E-A9F1-2453B026E1C0}">
      <dgm:prSet/>
      <dgm:spPr/>
      <dgm:t>
        <a:bodyPr/>
        <a:lstStyle/>
        <a:p>
          <a:endParaRPr lang="en-US" sz="1600"/>
        </a:p>
      </dgm:t>
    </dgm:pt>
    <dgm:pt modelId="{A9FDE30C-FE7B-D64D-8CB7-BC0A650CCF30}">
      <dgm:prSet custT="1"/>
      <dgm:spPr/>
      <dgm:t>
        <a:bodyPr/>
        <a:lstStyle/>
        <a:p>
          <a:r>
            <a:rPr lang="en-US" sz="1400" dirty="0"/>
            <a:t>family communication exemplars</a:t>
          </a:r>
        </a:p>
      </dgm:t>
    </dgm:pt>
    <dgm:pt modelId="{9C9C09E7-5039-394B-A063-81169D7A67E2}" type="parTrans" cxnId="{7CF44B74-F957-FA4A-9549-05CA138E898A}">
      <dgm:prSet/>
      <dgm:spPr/>
      <dgm:t>
        <a:bodyPr/>
        <a:lstStyle/>
        <a:p>
          <a:endParaRPr lang="en-US" sz="1600"/>
        </a:p>
      </dgm:t>
    </dgm:pt>
    <dgm:pt modelId="{39BCB3C8-D8BD-A042-87D0-1183A13F0FD9}" type="sibTrans" cxnId="{7CF44B74-F957-FA4A-9549-05CA138E898A}">
      <dgm:prSet/>
      <dgm:spPr/>
      <dgm:t>
        <a:bodyPr/>
        <a:lstStyle/>
        <a:p>
          <a:endParaRPr lang="en-US" sz="1600"/>
        </a:p>
      </dgm:t>
    </dgm:pt>
    <dgm:pt modelId="{3FAC3281-A3B6-1041-9A70-8DA0B4910D94}">
      <dgm:prSet custT="1"/>
      <dgm:spPr/>
      <dgm:t>
        <a:bodyPr/>
        <a:lstStyle/>
        <a:p>
          <a:r>
            <a:rPr lang="en-US" sz="1400" dirty="0"/>
            <a:t>home-based acknowledgement systems</a:t>
          </a:r>
        </a:p>
      </dgm:t>
    </dgm:pt>
    <dgm:pt modelId="{DA9E0AF7-CFA2-C043-8E04-FB9D3E723E93}" type="parTrans" cxnId="{D9042036-4593-0040-AB5A-CD496D085B44}">
      <dgm:prSet/>
      <dgm:spPr/>
      <dgm:t>
        <a:bodyPr/>
        <a:lstStyle/>
        <a:p>
          <a:endParaRPr lang="en-US" sz="1600"/>
        </a:p>
      </dgm:t>
    </dgm:pt>
    <dgm:pt modelId="{CADA894B-F3CF-3140-A3B3-056E886D1DDF}" type="sibTrans" cxnId="{D9042036-4593-0040-AB5A-CD496D085B44}">
      <dgm:prSet/>
      <dgm:spPr/>
      <dgm:t>
        <a:bodyPr/>
        <a:lstStyle/>
        <a:p>
          <a:endParaRPr lang="en-US" sz="1600"/>
        </a:p>
      </dgm:t>
    </dgm:pt>
    <dgm:pt modelId="{26789EFC-73C6-7840-B755-E5605A9594A1}" type="pres">
      <dgm:prSet presAssocID="{72FE0217-07B2-BE4A-8A8B-6731D4D537B1}" presName="Name0" presStyleCnt="0">
        <dgm:presLayoutVars>
          <dgm:dir/>
          <dgm:animLvl val="lvl"/>
          <dgm:resizeHandles val="exact"/>
        </dgm:presLayoutVars>
      </dgm:prSet>
      <dgm:spPr/>
    </dgm:pt>
    <dgm:pt modelId="{DCDC1B14-A516-6C4B-AFD0-016928EE4E24}" type="pres">
      <dgm:prSet presAssocID="{72FE0217-07B2-BE4A-8A8B-6731D4D537B1}" presName="tSp" presStyleCnt="0"/>
      <dgm:spPr/>
    </dgm:pt>
    <dgm:pt modelId="{D6290A40-7E13-6747-B6B8-300145D0D1B0}" type="pres">
      <dgm:prSet presAssocID="{72FE0217-07B2-BE4A-8A8B-6731D4D537B1}" presName="bSp" presStyleCnt="0"/>
      <dgm:spPr/>
    </dgm:pt>
    <dgm:pt modelId="{52032570-CF6B-9E4D-A389-48D93FE62B2B}" type="pres">
      <dgm:prSet presAssocID="{72FE0217-07B2-BE4A-8A8B-6731D4D537B1}" presName="process" presStyleCnt="0"/>
      <dgm:spPr/>
    </dgm:pt>
    <dgm:pt modelId="{7DB52C06-6A8D-E04A-8814-4FFE2B00DF48}" type="pres">
      <dgm:prSet presAssocID="{E51222C1-D373-7E45-A64A-3BAD6E3ABFBF}" presName="composite1" presStyleCnt="0"/>
      <dgm:spPr/>
    </dgm:pt>
    <dgm:pt modelId="{432F61D8-3ADA-854D-A148-798A922609CD}" type="pres">
      <dgm:prSet presAssocID="{E51222C1-D373-7E45-A64A-3BAD6E3ABFBF}" presName="dummyNode1" presStyleLbl="node1" presStyleIdx="0" presStyleCnt="4"/>
      <dgm:spPr/>
    </dgm:pt>
    <dgm:pt modelId="{18C0116A-AAA9-164D-90BF-98EE90FA1426}" type="pres">
      <dgm:prSet presAssocID="{E51222C1-D373-7E45-A64A-3BAD6E3ABFBF}" presName="childNode1" presStyleLbl="bgAcc1" presStyleIdx="0" presStyleCnt="4" custScaleX="158374" custScaleY="153044" custLinFactNeighborX="-392" custLinFactNeighborY="21637">
        <dgm:presLayoutVars>
          <dgm:bulletEnabled val="1"/>
        </dgm:presLayoutVars>
      </dgm:prSet>
      <dgm:spPr/>
    </dgm:pt>
    <dgm:pt modelId="{CCCE4626-13B9-3645-8CC7-6718FCB24992}" type="pres">
      <dgm:prSet presAssocID="{E51222C1-D373-7E45-A64A-3BAD6E3ABFBF}" presName="childNode1tx" presStyleLbl="bgAcc1" presStyleIdx="0" presStyleCnt="4">
        <dgm:presLayoutVars>
          <dgm:bulletEnabled val="1"/>
        </dgm:presLayoutVars>
      </dgm:prSet>
      <dgm:spPr/>
    </dgm:pt>
    <dgm:pt modelId="{5520F7B6-1943-C54F-B95C-5E051F23B5E4}" type="pres">
      <dgm:prSet presAssocID="{E51222C1-D373-7E45-A64A-3BAD6E3ABFBF}" presName="parentNode1" presStyleLbl="node1" presStyleIdx="0" presStyleCnt="4" custScaleX="205379" custScaleY="175256" custLinFactY="-112201" custLinFactNeighborX="-18732" custLinFactNeighborY="-200000">
        <dgm:presLayoutVars>
          <dgm:chMax val="1"/>
          <dgm:bulletEnabled val="1"/>
        </dgm:presLayoutVars>
      </dgm:prSet>
      <dgm:spPr/>
    </dgm:pt>
    <dgm:pt modelId="{27FF6881-1A8A-E848-81D4-17E76B5BCAB4}" type="pres">
      <dgm:prSet presAssocID="{E51222C1-D373-7E45-A64A-3BAD6E3ABFBF}" presName="connSite1" presStyleCnt="0"/>
      <dgm:spPr/>
    </dgm:pt>
    <dgm:pt modelId="{6C78139A-C96C-A440-B404-F951EBAAF0B8}" type="pres">
      <dgm:prSet presAssocID="{357EE344-B835-D44A-BF4C-31AABE7DCD20}" presName="Name9" presStyleLbl="sibTrans2D1" presStyleIdx="0" presStyleCnt="3" custAng="20283789" custScaleX="126315" custLinFactNeighborX="-18498" custLinFactNeighborY="24204"/>
      <dgm:spPr/>
    </dgm:pt>
    <dgm:pt modelId="{28016906-9FA8-AB4A-B07E-EB13D7367ACA}" type="pres">
      <dgm:prSet presAssocID="{1E78E8BC-27B1-B345-A142-B76A460745C4}" presName="composite2" presStyleCnt="0"/>
      <dgm:spPr/>
    </dgm:pt>
    <dgm:pt modelId="{97902501-AACF-D341-B340-DDD4D361DAF4}" type="pres">
      <dgm:prSet presAssocID="{1E78E8BC-27B1-B345-A142-B76A460745C4}" presName="dummyNode2" presStyleLbl="node1" presStyleIdx="0" presStyleCnt="4"/>
      <dgm:spPr/>
    </dgm:pt>
    <dgm:pt modelId="{999C7B44-2345-DF44-9CDD-CA1C87BBD262}" type="pres">
      <dgm:prSet presAssocID="{1E78E8BC-27B1-B345-A142-B76A460745C4}" presName="childNode2" presStyleLbl="bgAcc1" presStyleIdx="1" presStyleCnt="4" custScaleX="163833" custScaleY="234185" custLinFactNeighborX="-19525" custLinFactNeighborY="42623">
        <dgm:presLayoutVars>
          <dgm:bulletEnabled val="1"/>
        </dgm:presLayoutVars>
      </dgm:prSet>
      <dgm:spPr/>
    </dgm:pt>
    <dgm:pt modelId="{36FD32F7-1BD9-4545-B560-0CA75F413C6D}" type="pres">
      <dgm:prSet presAssocID="{1E78E8BC-27B1-B345-A142-B76A460745C4}" presName="childNode2tx" presStyleLbl="bgAcc1" presStyleIdx="1" presStyleCnt="4">
        <dgm:presLayoutVars>
          <dgm:bulletEnabled val="1"/>
        </dgm:presLayoutVars>
      </dgm:prSet>
      <dgm:spPr/>
    </dgm:pt>
    <dgm:pt modelId="{C25CCBE3-623F-3E45-A279-BC01C8583870}" type="pres">
      <dgm:prSet presAssocID="{1E78E8BC-27B1-B345-A142-B76A460745C4}" presName="parentNode2" presStyleLbl="node1" presStyleIdx="1" presStyleCnt="4" custScaleX="186777" custScaleY="282514" custLinFactNeighborX="-40715" custLinFactNeighborY="-64107">
        <dgm:presLayoutVars>
          <dgm:chMax val="0"/>
          <dgm:bulletEnabled val="1"/>
        </dgm:presLayoutVars>
      </dgm:prSet>
      <dgm:spPr/>
    </dgm:pt>
    <dgm:pt modelId="{A38CF203-CD6C-9148-8E43-3B381BECC13E}" type="pres">
      <dgm:prSet presAssocID="{1E78E8BC-27B1-B345-A142-B76A460745C4}" presName="connSite2" presStyleCnt="0"/>
      <dgm:spPr/>
    </dgm:pt>
    <dgm:pt modelId="{B59E9BD4-386B-4D49-BDA0-DBF1CF4FB2C7}" type="pres">
      <dgm:prSet presAssocID="{190F222A-A675-EB4F-9EAF-3222EEE6E040}" presName="Name18" presStyleLbl="sibTrans2D1" presStyleIdx="1" presStyleCnt="3" custAng="19918246" custLinFactNeighborX="6373" custLinFactNeighborY="-9550"/>
      <dgm:spPr/>
    </dgm:pt>
    <dgm:pt modelId="{04C4AD11-877A-1549-AE69-1B6FC64A273D}" type="pres">
      <dgm:prSet presAssocID="{E4017C9F-1D7A-CC4B-A3EF-4FD40B0ED438}" presName="composite1" presStyleCnt="0"/>
      <dgm:spPr/>
    </dgm:pt>
    <dgm:pt modelId="{AFA30A6F-EFE3-EE46-AB93-B1FDEED3870F}" type="pres">
      <dgm:prSet presAssocID="{E4017C9F-1D7A-CC4B-A3EF-4FD40B0ED438}" presName="dummyNode1" presStyleLbl="node1" presStyleIdx="1" presStyleCnt="4"/>
      <dgm:spPr/>
    </dgm:pt>
    <dgm:pt modelId="{17D51FB3-622B-F84B-B188-25D6A2DBDE00}" type="pres">
      <dgm:prSet presAssocID="{E4017C9F-1D7A-CC4B-A3EF-4FD40B0ED438}" presName="childNode1" presStyleLbl="bgAcc1" presStyleIdx="2" presStyleCnt="4" custScaleX="185730" custScaleY="192960" custLinFactNeighborX="-20505" custLinFactNeighborY="41237">
        <dgm:presLayoutVars>
          <dgm:bulletEnabled val="1"/>
        </dgm:presLayoutVars>
      </dgm:prSet>
      <dgm:spPr/>
    </dgm:pt>
    <dgm:pt modelId="{F83ECB36-34A6-674F-89C9-32B7D157657F}" type="pres">
      <dgm:prSet presAssocID="{E4017C9F-1D7A-CC4B-A3EF-4FD40B0ED438}" presName="childNode1tx" presStyleLbl="bgAcc1" presStyleIdx="2" presStyleCnt="4">
        <dgm:presLayoutVars>
          <dgm:bulletEnabled val="1"/>
        </dgm:presLayoutVars>
      </dgm:prSet>
      <dgm:spPr/>
    </dgm:pt>
    <dgm:pt modelId="{B4098EBB-2911-8240-808C-121D8E7A38B7}" type="pres">
      <dgm:prSet presAssocID="{E4017C9F-1D7A-CC4B-A3EF-4FD40B0ED438}" presName="parentNode1" presStyleLbl="node1" presStyleIdx="2" presStyleCnt="4" custScaleX="206200" custScaleY="199205" custLinFactY="-110258" custLinFactNeighborX="-45451" custLinFactNeighborY="-200000">
        <dgm:presLayoutVars>
          <dgm:chMax val="1"/>
          <dgm:bulletEnabled val="1"/>
        </dgm:presLayoutVars>
      </dgm:prSet>
      <dgm:spPr/>
    </dgm:pt>
    <dgm:pt modelId="{50366CF2-7772-4045-A6FE-C5ECCC16DE1A}" type="pres">
      <dgm:prSet presAssocID="{E4017C9F-1D7A-CC4B-A3EF-4FD40B0ED438}" presName="connSite1" presStyleCnt="0"/>
      <dgm:spPr/>
    </dgm:pt>
    <dgm:pt modelId="{6997FDE0-64BF-0B46-8D4D-0901B46543DC}" type="pres">
      <dgm:prSet presAssocID="{E2F307D6-6A55-104F-AD04-67FF70CC59AE}" presName="Name9" presStyleLbl="sibTrans2D1" presStyleIdx="2" presStyleCnt="3" custScaleX="92629" custScaleY="31285" custLinFactNeighborX="96671" custLinFactNeighborY="7158"/>
      <dgm:spPr/>
    </dgm:pt>
    <dgm:pt modelId="{4D9465E6-D741-604C-8657-A66BDD12F0DA}" type="pres">
      <dgm:prSet presAssocID="{8DA058B2-1830-994A-803F-BD8DAEF9EA14}" presName="composite2" presStyleCnt="0"/>
      <dgm:spPr/>
    </dgm:pt>
    <dgm:pt modelId="{D3A68C4C-275F-3E4C-9514-A81E43532D90}" type="pres">
      <dgm:prSet presAssocID="{8DA058B2-1830-994A-803F-BD8DAEF9EA14}" presName="dummyNode2" presStyleLbl="node1" presStyleIdx="2" presStyleCnt="4"/>
      <dgm:spPr/>
    </dgm:pt>
    <dgm:pt modelId="{5037286E-1D58-FA48-B4B5-BF053461F332}" type="pres">
      <dgm:prSet presAssocID="{8DA058B2-1830-994A-803F-BD8DAEF9EA14}" presName="childNode2" presStyleLbl="bgAcc1" presStyleIdx="3" presStyleCnt="4" custScaleX="219088" custScaleY="236642" custLinFactNeighborX="324" custLinFactNeighborY="43159">
        <dgm:presLayoutVars>
          <dgm:bulletEnabled val="1"/>
        </dgm:presLayoutVars>
      </dgm:prSet>
      <dgm:spPr/>
    </dgm:pt>
    <dgm:pt modelId="{92DA7B5F-41AC-1742-BB40-C749944B9E4F}" type="pres">
      <dgm:prSet presAssocID="{8DA058B2-1830-994A-803F-BD8DAEF9EA14}" presName="childNode2tx" presStyleLbl="bgAcc1" presStyleIdx="3" presStyleCnt="4">
        <dgm:presLayoutVars>
          <dgm:bulletEnabled val="1"/>
        </dgm:presLayoutVars>
      </dgm:prSet>
      <dgm:spPr/>
    </dgm:pt>
    <dgm:pt modelId="{EAC882B8-84CF-E642-A671-D0AE85A533D2}" type="pres">
      <dgm:prSet presAssocID="{8DA058B2-1830-994A-803F-BD8DAEF9EA14}" presName="parentNode2" presStyleLbl="node1" presStyleIdx="3" presStyleCnt="4" custScaleX="264185" custScaleY="232985" custLinFactNeighborX="-22070" custLinFactNeighborY="-48884">
        <dgm:presLayoutVars>
          <dgm:chMax val="0"/>
          <dgm:bulletEnabled val="1"/>
        </dgm:presLayoutVars>
      </dgm:prSet>
      <dgm:spPr/>
    </dgm:pt>
    <dgm:pt modelId="{DA6F2414-37C1-674D-8FAC-1C1D969E01D5}" type="pres">
      <dgm:prSet presAssocID="{8DA058B2-1830-994A-803F-BD8DAEF9EA14}" presName="connSite2" presStyleCnt="0"/>
      <dgm:spPr/>
    </dgm:pt>
  </dgm:ptLst>
  <dgm:cxnLst>
    <dgm:cxn modelId="{3E6C4B04-8241-5943-92B8-F96907961FE3}" srcId="{72FE0217-07B2-BE4A-8A8B-6731D4D537B1}" destId="{E51222C1-D373-7E45-A64A-3BAD6E3ABFBF}" srcOrd="0" destOrd="0" parTransId="{6D33BB59-66C9-864E-8CAD-38DEE22F4EA7}" sibTransId="{357EE344-B835-D44A-BF4C-31AABE7DCD20}"/>
    <dgm:cxn modelId="{6F7B8005-A7B8-7D4D-B905-33940129700B}" type="presOf" srcId="{E0E39127-3D1E-D44B-8D90-606CEA8FE2FC}" destId="{5037286E-1D58-FA48-B4B5-BF053461F332}" srcOrd="0" destOrd="0" presId="urn:microsoft.com/office/officeart/2005/8/layout/hProcess4"/>
    <dgm:cxn modelId="{C234CA06-E636-2449-B4B6-79E0F1638C43}" srcId="{8DA058B2-1830-994A-803F-BD8DAEF9EA14}" destId="{E0E39127-3D1E-D44B-8D90-606CEA8FE2FC}" srcOrd="0" destOrd="0" parTransId="{5AE929BD-A8FB-6741-8AD8-5A00CC3BD8C4}" sibTransId="{685DDCBE-224E-BD4D-B643-0995A737E892}"/>
    <dgm:cxn modelId="{2D27DE0D-9461-324B-AF67-CD831B4CE425}" type="presOf" srcId="{D10E0F75-6639-1248-B9E0-55B608473D52}" destId="{92DA7B5F-41AC-1742-BB40-C749944B9E4F}" srcOrd="1" destOrd="3" presId="urn:microsoft.com/office/officeart/2005/8/layout/hProcess4"/>
    <dgm:cxn modelId="{5CA81D0E-1A73-1C4C-BA08-DC927979DE0C}" srcId="{E51222C1-D373-7E45-A64A-3BAD6E3ABFBF}" destId="{B45406F7-5B63-804E-9567-8C3BAC76FF27}" srcOrd="1" destOrd="0" parTransId="{9BAEB460-0D29-4A42-8341-0085D2A5F911}" sibTransId="{8EBDFEFA-345D-294D-B195-0A4FF2195015}"/>
    <dgm:cxn modelId="{96963D11-7312-1446-AED8-33443A5EFF0A}" type="presOf" srcId="{5AA31BAF-A233-2F41-A83F-17D22901AC5C}" destId="{F83ECB36-34A6-674F-89C9-32B7D157657F}" srcOrd="1" destOrd="2" presId="urn:microsoft.com/office/officeart/2005/8/layout/hProcess4"/>
    <dgm:cxn modelId="{50185222-2455-B84C-80FB-D4CFA60D3F6A}" type="presOf" srcId="{8868589D-D72C-F441-B4DA-2113247378C4}" destId="{17D51FB3-622B-F84B-B188-25D6A2DBDE00}" srcOrd="0" destOrd="0" presId="urn:microsoft.com/office/officeart/2005/8/layout/hProcess4"/>
    <dgm:cxn modelId="{647D7C2A-F669-3042-8BF6-4E8326BF644A}" type="presOf" srcId="{72FE0217-07B2-BE4A-8A8B-6731D4D537B1}" destId="{26789EFC-73C6-7840-B755-E5605A9594A1}" srcOrd="0" destOrd="0" presId="urn:microsoft.com/office/officeart/2005/8/layout/hProcess4"/>
    <dgm:cxn modelId="{38BA4A2B-C0C6-A84C-8439-CFB7B300DC2B}" type="presOf" srcId="{8DA058B2-1830-994A-803F-BD8DAEF9EA14}" destId="{EAC882B8-84CF-E642-A671-D0AE85A533D2}" srcOrd="0" destOrd="0" presId="urn:microsoft.com/office/officeart/2005/8/layout/hProcess4"/>
    <dgm:cxn modelId="{FB266D2D-5135-744C-A76A-1D89ACADE048}" type="presOf" srcId="{42D0AC73-BDDE-0149-A4E0-5DC3F30CEFCE}" destId="{36FD32F7-1BD9-4545-B560-0CA75F413C6D}" srcOrd="1" destOrd="0" presId="urn:microsoft.com/office/officeart/2005/8/layout/hProcess4"/>
    <dgm:cxn modelId="{3AF8992F-BDFF-B24E-A9F1-2453B026E1C0}" srcId="{8DA058B2-1830-994A-803F-BD8DAEF9EA14}" destId="{D10E0F75-6639-1248-B9E0-55B608473D52}" srcOrd="3" destOrd="0" parTransId="{42B68FE7-F428-CD46-B289-8C9E1DC7C97C}" sibTransId="{28961E8A-8C96-254E-9113-F6B679D9581A}"/>
    <dgm:cxn modelId="{D9042036-4593-0040-AB5A-CD496D085B44}" srcId="{8DA058B2-1830-994A-803F-BD8DAEF9EA14}" destId="{3FAC3281-A3B6-1041-9A70-8DA0B4910D94}" srcOrd="2" destOrd="0" parTransId="{DA9E0AF7-CFA2-C043-8E04-FB9D3E723E93}" sibTransId="{CADA894B-F3CF-3140-A3B3-056E886D1DDF}"/>
    <dgm:cxn modelId="{BCB75737-B2A0-4B4A-85FA-A1156CC15624}" type="presOf" srcId="{9649C728-A43B-4D47-938A-DBE7184F1292}" destId="{999C7B44-2345-DF44-9CDD-CA1C87BBD262}" srcOrd="0" destOrd="1" presId="urn:microsoft.com/office/officeart/2005/8/layout/hProcess4"/>
    <dgm:cxn modelId="{405C4739-3006-4B45-A877-259E4941B812}" type="presOf" srcId="{5AA31BAF-A233-2F41-A83F-17D22901AC5C}" destId="{17D51FB3-622B-F84B-B188-25D6A2DBDE00}" srcOrd="0" destOrd="2" presId="urn:microsoft.com/office/officeart/2005/8/layout/hProcess4"/>
    <dgm:cxn modelId="{48785D3D-5E1F-D84E-A7DD-69CE2546DF6D}" srcId="{E4017C9F-1D7A-CC4B-A3EF-4FD40B0ED438}" destId="{5AA31BAF-A233-2F41-A83F-17D22901AC5C}" srcOrd="2" destOrd="0" parTransId="{64BF28AC-6DC6-0047-95BE-015F9FAFA9D2}" sibTransId="{F043EEA2-CCC8-3240-B799-A0F83F855E03}"/>
    <dgm:cxn modelId="{78B44640-AB33-3940-88F7-679ADC5043C8}" srcId="{72FE0217-07B2-BE4A-8A8B-6731D4D537B1}" destId="{8DA058B2-1830-994A-803F-BD8DAEF9EA14}" srcOrd="3" destOrd="0" parTransId="{2BCB164F-E837-304A-8D62-084E2EF7122C}" sibTransId="{43D00D72-DF46-AC45-A9A0-A14CE21017C8}"/>
    <dgm:cxn modelId="{05C0BE47-1A1D-AA46-B54E-799C257158D2}" type="presOf" srcId="{A9FDE30C-FE7B-D64D-8CB7-BC0A650CCF30}" destId="{5037286E-1D58-FA48-B4B5-BF053461F332}" srcOrd="0" destOrd="1" presId="urn:microsoft.com/office/officeart/2005/8/layout/hProcess4"/>
    <dgm:cxn modelId="{CD8B0749-298E-EE43-86E8-1DFBDA7C1410}" srcId="{1E78E8BC-27B1-B345-A142-B76A460745C4}" destId="{9649C728-A43B-4D47-938A-DBE7184F1292}" srcOrd="1" destOrd="0" parTransId="{DF4D71E1-C358-4549-B4F8-A8D6CBA3E9E5}" sibTransId="{C5CAFFAE-034B-7F4B-A67F-6B80DB9184CE}"/>
    <dgm:cxn modelId="{58183D58-339E-8A48-AB40-9384ED2D4E1A}" type="presOf" srcId="{FD475B95-13C3-194F-AA17-C55963323DE3}" destId="{F83ECB36-34A6-674F-89C9-32B7D157657F}" srcOrd="1" destOrd="1" presId="urn:microsoft.com/office/officeart/2005/8/layout/hProcess4"/>
    <dgm:cxn modelId="{E8C8E460-9EFA-174E-8725-E20AB140B691}" type="presOf" srcId="{B45406F7-5B63-804E-9567-8C3BAC76FF27}" destId="{18C0116A-AAA9-164D-90BF-98EE90FA1426}" srcOrd="0" destOrd="1" presId="urn:microsoft.com/office/officeart/2005/8/layout/hProcess4"/>
    <dgm:cxn modelId="{87A19367-C39A-464E-823C-B5592807FD30}" type="presOf" srcId="{E0E39127-3D1E-D44B-8D90-606CEA8FE2FC}" destId="{92DA7B5F-41AC-1742-BB40-C749944B9E4F}" srcOrd="1" destOrd="0" presId="urn:microsoft.com/office/officeart/2005/8/layout/hProcess4"/>
    <dgm:cxn modelId="{0366CB6C-4E77-3A4E-9778-A95279C4D1FD}" type="presOf" srcId="{D184758D-666C-F342-B248-C012CD8F1C8D}" destId="{17D51FB3-622B-F84B-B188-25D6A2DBDE00}" srcOrd="0" destOrd="3" presId="urn:microsoft.com/office/officeart/2005/8/layout/hProcess4"/>
    <dgm:cxn modelId="{EEF66672-FFB1-8646-AD62-48ECC540BCF3}" type="presOf" srcId="{357EE344-B835-D44A-BF4C-31AABE7DCD20}" destId="{6C78139A-C96C-A440-B404-F951EBAAF0B8}" srcOrd="0" destOrd="0" presId="urn:microsoft.com/office/officeart/2005/8/layout/hProcess4"/>
    <dgm:cxn modelId="{7CF44B74-F957-FA4A-9549-05CA138E898A}" srcId="{8DA058B2-1830-994A-803F-BD8DAEF9EA14}" destId="{A9FDE30C-FE7B-D64D-8CB7-BC0A650CCF30}" srcOrd="1" destOrd="0" parTransId="{9C9C09E7-5039-394B-A063-81169D7A67E2}" sibTransId="{39BCB3C8-D8BD-A042-87D0-1183A13F0FD9}"/>
    <dgm:cxn modelId="{DBB8547E-4319-484E-B2A5-97756CC06655}" srcId="{72FE0217-07B2-BE4A-8A8B-6731D4D537B1}" destId="{E4017C9F-1D7A-CC4B-A3EF-4FD40B0ED438}" srcOrd="2" destOrd="0" parTransId="{BAE71E1B-386A-344E-9D6D-F5999C16EC82}" sibTransId="{E2F307D6-6A55-104F-AD04-67FF70CC59AE}"/>
    <dgm:cxn modelId="{B7BFD484-76B7-6C41-B846-55C873FC95CA}" type="presOf" srcId="{A9FDE30C-FE7B-D64D-8CB7-BC0A650CCF30}" destId="{92DA7B5F-41AC-1742-BB40-C749944B9E4F}" srcOrd="1" destOrd="1" presId="urn:microsoft.com/office/officeart/2005/8/layout/hProcess4"/>
    <dgm:cxn modelId="{84D85788-E0F7-264E-AB14-CA36BFC6E41A}" type="presOf" srcId="{B5D41935-C037-B243-9873-1E20D29B34C2}" destId="{18C0116A-AAA9-164D-90BF-98EE90FA1426}" srcOrd="0" destOrd="0" presId="urn:microsoft.com/office/officeart/2005/8/layout/hProcess4"/>
    <dgm:cxn modelId="{58328EA2-E190-CC4C-BED1-4AF390378276}" type="presOf" srcId="{8868589D-D72C-F441-B4DA-2113247378C4}" destId="{F83ECB36-34A6-674F-89C9-32B7D157657F}" srcOrd="1" destOrd="0" presId="urn:microsoft.com/office/officeart/2005/8/layout/hProcess4"/>
    <dgm:cxn modelId="{C4228BA6-CFD9-464F-BA94-304915713E75}" srcId="{E51222C1-D373-7E45-A64A-3BAD6E3ABFBF}" destId="{B5D41935-C037-B243-9873-1E20D29B34C2}" srcOrd="0" destOrd="0" parTransId="{DD9CD362-8681-9E43-882F-AE48716FA6A0}" sibTransId="{89371510-F36D-F64C-88FA-7A215CA0975E}"/>
    <dgm:cxn modelId="{C473C9AE-D79C-B14E-B0A4-8F314E9E0292}" type="presOf" srcId="{3FAC3281-A3B6-1041-9A70-8DA0B4910D94}" destId="{5037286E-1D58-FA48-B4B5-BF053461F332}" srcOrd="0" destOrd="2" presId="urn:microsoft.com/office/officeart/2005/8/layout/hProcess4"/>
    <dgm:cxn modelId="{3F8556B3-BA40-2A4C-9746-10CD208E7359}" srcId="{E4017C9F-1D7A-CC4B-A3EF-4FD40B0ED438}" destId="{D184758D-666C-F342-B248-C012CD8F1C8D}" srcOrd="3" destOrd="0" parTransId="{0E8C27B1-0BFB-7541-B7FC-8FA64A774B1B}" sibTransId="{8D30D9C3-3650-5547-8364-0FF325724AEC}"/>
    <dgm:cxn modelId="{B1DF24B5-A399-0144-9B30-E4799CCE16DC}" type="presOf" srcId="{B5D41935-C037-B243-9873-1E20D29B34C2}" destId="{CCCE4626-13B9-3645-8CC7-6718FCB24992}" srcOrd="1" destOrd="0" presId="urn:microsoft.com/office/officeart/2005/8/layout/hProcess4"/>
    <dgm:cxn modelId="{822781B7-B2D9-A545-A766-0DD0A394A0D7}" type="presOf" srcId="{190F222A-A675-EB4F-9EAF-3222EEE6E040}" destId="{B59E9BD4-386B-4D49-BDA0-DBF1CF4FB2C7}" srcOrd="0" destOrd="0" presId="urn:microsoft.com/office/officeart/2005/8/layout/hProcess4"/>
    <dgm:cxn modelId="{EB6F6CC0-5789-1B45-BFBE-57F64D4CD53C}" type="presOf" srcId="{42D0AC73-BDDE-0149-A4E0-5DC3F30CEFCE}" destId="{999C7B44-2345-DF44-9CDD-CA1C87BBD262}" srcOrd="0" destOrd="0" presId="urn:microsoft.com/office/officeart/2005/8/layout/hProcess4"/>
    <dgm:cxn modelId="{DBBB31CA-6DB4-AB40-9A95-59E2D85CA4A8}" type="presOf" srcId="{B45406F7-5B63-804E-9567-8C3BAC76FF27}" destId="{CCCE4626-13B9-3645-8CC7-6718FCB24992}" srcOrd="1" destOrd="1" presId="urn:microsoft.com/office/officeart/2005/8/layout/hProcess4"/>
    <dgm:cxn modelId="{42EA11CC-AC6C-6247-AD27-86EB49BD32C3}" srcId="{E4017C9F-1D7A-CC4B-A3EF-4FD40B0ED438}" destId="{8868589D-D72C-F441-B4DA-2113247378C4}" srcOrd="0" destOrd="0" parTransId="{E2E62ED1-F721-0B4A-954E-11432377D5AA}" sibTransId="{6AEC7E4F-26D7-E746-A89F-5B093C36251C}"/>
    <dgm:cxn modelId="{2707C8D0-36F6-B242-9937-F2325F3F03BB}" type="presOf" srcId="{E51222C1-D373-7E45-A64A-3BAD6E3ABFBF}" destId="{5520F7B6-1943-C54F-B95C-5E051F23B5E4}" srcOrd="0" destOrd="0" presId="urn:microsoft.com/office/officeart/2005/8/layout/hProcess4"/>
    <dgm:cxn modelId="{685576D1-4EE4-1A44-80F0-6649BD3F5FE0}" type="presOf" srcId="{1E78E8BC-27B1-B345-A142-B76A460745C4}" destId="{C25CCBE3-623F-3E45-A279-BC01C8583870}" srcOrd="0" destOrd="0" presId="urn:microsoft.com/office/officeart/2005/8/layout/hProcess4"/>
    <dgm:cxn modelId="{19D154D3-1A05-CF49-9066-2F575A70D938}" type="presOf" srcId="{3FAC3281-A3B6-1041-9A70-8DA0B4910D94}" destId="{92DA7B5F-41AC-1742-BB40-C749944B9E4F}" srcOrd="1" destOrd="2" presId="urn:microsoft.com/office/officeart/2005/8/layout/hProcess4"/>
    <dgm:cxn modelId="{0AD887D5-64D6-2547-940F-7080A7EA8FA5}" type="presOf" srcId="{D184758D-666C-F342-B248-C012CD8F1C8D}" destId="{F83ECB36-34A6-674F-89C9-32B7D157657F}" srcOrd="1" destOrd="3" presId="urn:microsoft.com/office/officeart/2005/8/layout/hProcess4"/>
    <dgm:cxn modelId="{A92E96D8-2B04-5144-B368-A067FF59CA1E}" type="presOf" srcId="{9649C728-A43B-4D47-938A-DBE7184F1292}" destId="{36FD32F7-1BD9-4545-B560-0CA75F413C6D}" srcOrd="1" destOrd="1" presId="urn:microsoft.com/office/officeart/2005/8/layout/hProcess4"/>
    <dgm:cxn modelId="{4494AFDE-5D2E-8748-A2FD-EBEFD7F15760}" type="presOf" srcId="{E2F307D6-6A55-104F-AD04-67FF70CC59AE}" destId="{6997FDE0-64BF-0B46-8D4D-0901B46543DC}" srcOrd="0" destOrd="0" presId="urn:microsoft.com/office/officeart/2005/8/layout/hProcess4"/>
    <dgm:cxn modelId="{1B2679E6-78B9-CA43-98C6-1780C7EAE6DA}" type="presOf" srcId="{FD475B95-13C3-194F-AA17-C55963323DE3}" destId="{17D51FB3-622B-F84B-B188-25D6A2DBDE00}" srcOrd="0" destOrd="1" presId="urn:microsoft.com/office/officeart/2005/8/layout/hProcess4"/>
    <dgm:cxn modelId="{B93A79E6-673E-0B4C-A3CD-31ECAC53A11F}" srcId="{1E78E8BC-27B1-B345-A142-B76A460745C4}" destId="{42D0AC73-BDDE-0149-A4E0-5DC3F30CEFCE}" srcOrd="0" destOrd="0" parTransId="{D76D7091-FD15-8F48-B819-91CCAA469BFE}" sibTransId="{802394B0-C934-0D45-A606-F86A07E80639}"/>
    <dgm:cxn modelId="{9729F4EB-61F0-C742-9025-18C6210D12D1}" srcId="{72FE0217-07B2-BE4A-8A8B-6731D4D537B1}" destId="{1E78E8BC-27B1-B345-A142-B76A460745C4}" srcOrd="1" destOrd="0" parTransId="{FD9E4005-DF5C-334D-A531-54C9752F01D2}" sibTransId="{190F222A-A675-EB4F-9EAF-3222EEE6E040}"/>
    <dgm:cxn modelId="{95A699EC-EA30-2347-A0CD-ECF787D5AF76}" type="presOf" srcId="{E4017C9F-1D7A-CC4B-A3EF-4FD40B0ED438}" destId="{B4098EBB-2911-8240-808C-121D8E7A38B7}" srcOrd="0" destOrd="0" presId="urn:microsoft.com/office/officeart/2005/8/layout/hProcess4"/>
    <dgm:cxn modelId="{ADDB8BED-FEFD-0A40-86E4-D0A68E3CE344}" type="presOf" srcId="{D10E0F75-6639-1248-B9E0-55B608473D52}" destId="{5037286E-1D58-FA48-B4B5-BF053461F332}" srcOrd="0" destOrd="3" presId="urn:microsoft.com/office/officeart/2005/8/layout/hProcess4"/>
    <dgm:cxn modelId="{FD5634FF-96FE-0C45-943F-E7AC20E0CA45}" srcId="{E4017C9F-1D7A-CC4B-A3EF-4FD40B0ED438}" destId="{FD475B95-13C3-194F-AA17-C55963323DE3}" srcOrd="1" destOrd="0" parTransId="{0F33D9F7-193F-F544-B923-529D308AD9D2}" sibTransId="{466A32DF-F514-A644-AED7-90C996CF7DB0}"/>
    <dgm:cxn modelId="{AAAC2B66-CFC4-0049-AB87-59DBF3455561}" type="presParOf" srcId="{26789EFC-73C6-7840-B755-E5605A9594A1}" destId="{DCDC1B14-A516-6C4B-AFD0-016928EE4E24}" srcOrd="0" destOrd="0" presId="urn:microsoft.com/office/officeart/2005/8/layout/hProcess4"/>
    <dgm:cxn modelId="{A16502D8-874E-8543-B9F0-37A6DD717CF2}" type="presParOf" srcId="{26789EFC-73C6-7840-B755-E5605A9594A1}" destId="{D6290A40-7E13-6747-B6B8-300145D0D1B0}" srcOrd="1" destOrd="0" presId="urn:microsoft.com/office/officeart/2005/8/layout/hProcess4"/>
    <dgm:cxn modelId="{934383D4-C55D-6443-BB86-C1DD4B4C801C}" type="presParOf" srcId="{26789EFC-73C6-7840-B755-E5605A9594A1}" destId="{52032570-CF6B-9E4D-A389-48D93FE62B2B}" srcOrd="2" destOrd="0" presId="urn:microsoft.com/office/officeart/2005/8/layout/hProcess4"/>
    <dgm:cxn modelId="{ACCDC4CB-4F4C-0F4B-9474-1A982E80EF45}" type="presParOf" srcId="{52032570-CF6B-9E4D-A389-48D93FE62B2B}" destId="{7DB52C06-6A8D-E04A-8814-4FFE2B00DF48}" srcOrd="0" destOrd="0" presId="urn:microsoft.com/office/officeart/2005/8/layout/hProcess4"/>
    <dgm:cxn modelId="{9014C49A-B140-AA4B-BCA2-6421B1F16C40}" type="presParOf" srcId="{7DB52C06-6A8D-E04A-8814-4FFE2B00DF48}" destId="{432F61D8-3ADA-854D-A148-798A922609CD}" srcOrd="0" destOrd="0" presId="urn:microsoft.com/office/officeart/2005/8/layout/hProcess4"/>
    <dgm:cxn modelId="{DFD9050E-0FDD-D943-BFE9-4134833949C5}" type="presParOf" srcId="{7DB52C06-6A8D-E04A-8814-4FFE2B00DF48}" destId="{18C0116A-AAA9-164D-90BF-98EE90FA1426}" srcOrd="1" destOrd="0" presId="urn:microsoft.com/office/officeart/2005/8/layout/hProcess4"/>
    <dgm:cxn modelId="{E7499081-7805-0949-A36D-3037B862B7DE}" type="presParOf" srcId="{7DB52C06-6A8D-E04A-8814-4FFE2B00DF48}" destId="{CCCE4626-13B9-3645-8CC7-6718FCB24992}" srcOrd="2" destOrd="0" presId="urn:microsoft.com/office/officeart/2005/8/layout/hProcess4"/>
    <dgm:cxn modelId="{386B75CA-B942-0B4D-8D63-4B4C3F7F7533}" type="presParOf" srcId="{7DB52C06-6A8D-E04A-8814-4FFE2B00DF48}" destId="{5520F7B6-1943-C54F-B95C-5E051F23B5E4}" srcOrd="3" destOrd="0" presId="urn:microsoft.com/office/officeart/2005/8/layout/hProcess4"/>
    <dgm:cxn modelId="{FB5A1006-9D8A-614C-B6DF-C458ABF342A3}" type="presParOf" srcId="{7DB52C06-6A8D-E04A-8814-4FFE2B00DF48}" destId="{27FF6881-1A8A-E848-81D4-17E76B5BCAB4}" srcOrd="4" destOrd="0" presId="urn:microsoft.com/office/officeart/2005/8/layout/hProcess4"/>
    <dgm:cxn modelId="{A00F5F09-1705-FA4E-B441-985510118AA5}" type="presParOf" srcId="{52032570-CF6B-9E4D-A389-48D93FE62B2B}" destId="{6C78139A-C96C-A440-B404-F951EBAAF0B8}" srcOrd="1" destOrd="0" presId="urn:microsoft.com/office/officeart/2005/8/layout/hProcess4"/>
    <dgm:cxn modelId="{51B6E0D9-A521-6544-BF6C-B10B4DB1ADE5}" type="presParOf" srcId="{52032570-CF6B-9E4D-A389-48D93FE62B2B}" destId="{28016906-9FA8-AB4A-B07E-EB13D7367ACA}" srcOrd="2" destOrd="0" presId="urn:microsoft.com/office/officeart/2005/8/layout/hProcess4"/>
    <dgm:cxn modelId="{EB54710D-CCB1-7447-B595-308C5E845E8F}" type="presParOf" srcId="{28016906-9FA8-AB4A-B07E-EB13D7367ACA}" destId="{97902501-AACF-D341-B340-DDD4D361DAF4}" srcOrd="0" destOrd="0" presId="urn:microsoft.com/office/officeart/2005/8/layout/hProcess4"/>
    <dgm:cxn modelId="{1E214171-AAB0-BD42-A77E-F0DF2442E089}" type="presParOf" srcId="{28016906-9FA8-AB4A-B07E-EB13D7367ACA}" destId="{999C7B44-2345-DF44-9CDD-CA1C87BBD262}" srcOrd="1" destOrd="0" presId="urn:microsoft.com/office/officeart/2005/8/layout/hProcess4"/>
    <dgm:cxn modelId="{000BEEBF-0B10-3A43-9AFD-62E27605F964}" type="presParOf" srcId="{28016906-9FA8-AB4A-B07E-EB13D7367ACA}" destId="{36FD32F7-1BD9-4545-B560-0CA75F413C6D}" srcOrd="2" destOrd="0" presId="urn:microsoft.com/office/officeart/2005/8/layout/hProcess4"/>
    <dgm:cxn modelId="{EA97EEB9-5D6B-6E4D-A0BA-3181E644AAC4}" type="presParOf" srcId="{28016906-9FA8-AB4A-B07E-EB13D7367ACA}" destId="{C25CCBE3-623F-3E45-A279-BC01C8583870}" srcOrd="3" destOrd="0" presId="urn:microsoft.com/office/officeart/2005/8/layout/hProcess4"/>
    <dgm:cxn modelId="{E0398D95-F97A-874F-9E60-D744FC88ACBB}" type="presParOf" srcId="{28016906-9FA8-AB4A-B07E-EB13D7367ACA}" destId="{A38CF203-CD6C-9148-8E43-3B381BECC13E}" srcOrd="4" destOrd="0" presId="urn:microsoft.com/office/officeart/2005/8/layout/hProcess4"/>
    <dgm:cxn modelId="{8F58AD79-C55E-F144-B8E0-B54A52EB88A3}" type="presParOf" srcId="{52032570-CF6B-9E4D-A389-48D93FE62B2B}" destId="{B59E9BD4-386B-4D49-BDA0-DBF1CF4FB2C7}" srcOrd="3" destOrd="0" presId="urn:microsoft.com/office/officeart/2005/8/layout/hProcess4"/>
    <dgm:cxn modelId="{F0341C35-1883-5F49-A3F6-1902492B8C5B}" type="presParOf" srcId="{52032570-CF6B-9E4D-A389-48D93FE62B2B}" destId="{04C4AD11-877A-1549-AE69-1B6FC64A273D}" srcOrd="4" destOrd="0" presId="urn:microsoft.com/office/officeart/2005/8/layout/hProcess4"/>
    <dgm:cxn modelId="{27C83DB8-B478-6145-89C5-5BC76D9F8064}" type="presParOf" srcId="{04C4AD11-877A-1549-AE69-1B6FC64A273D}" destId="{AFA30A6F-EFE3-EE46-AB93-B1FDEED3870F}" srcOrd="0" destOrd="0" presId="urn:microsoft.com/office/officeart/2005/8/layout/hProcess4"/>
    <dgm:cxn modelId="{C67450F5-D1F4-AB41-B3D8-849F8DCD5268}" type="presParOf" srcId="{04C4AD11-877A-1549-AE69-1B6FC64A273D}" destId="{17D51FB3-622B-F84B-B188-25D6A2DBDE00}" srcOrd="1" destOrd="0" presId="urn:microsoft.com/office/officeart/2005/8/layout/hProcess4"/>
    <dgm:cxn modelId="{CFFF3DBA-F6D4-4A43-B03A-9C294475C4FC}" type="presParOf" srcId="{04C4AD11-877A-1549-AE69-1B6FC64A273D}" destId="{F83ECB36-34A6-674F-89C9-32B7D157657F}" srcOrd="2" destOrd="0" presId="urn:microsoft.com/office/officeart/2005/8/layout/hProcess4"/>
    <dgm:cxn modelId="{9B3CC383-8BFB-1E4D-A7F5-421BBBBDE5C7}" type="presParOf" srcId="{04C4AD11-877A-1549-AE69-1B6FC64A273D}" destId="{B4098EBB-2911-8240-808C-121D8E7A38B7}" srcOrd="3" destOrd="0" presId="urn:microsoft.com/office/officeart/2005/8/layout/hProcess4"/>
    <dgm:cxn modelId="{D0EBCC5E-2F09-934F-A385-F351AF522E06}" type="presParOf" srcId="{04C4AD11-877A-1549-AE69-1B6FC64A273D}" destId="{50366CF2-7772-4045-A6FE-C5ECCC16DE1A}" srcOrd="4" destOrd="0" presId="urn:microsoft.com/office/officeart/2005/8/layout/hProcess4"/>
    <dgm:cxn modelId="{6D9D8464-FD6C-864B-8D2E-422CD1F50C18}" type="presParOf" srcId="{52032570-CF6B-9E4D-A389-48D93FE62B2B}" destId="{6997FDE0-64BF-0B46-8D4D-0901B46543DC}" srcOrd="5" destOrd="0" presId="urn:microsoft.com/office/officeart/2005/8/layout/hProcess4"/>
    <dgm:cxn modelId="{EFA702A3-FD2F-A347-9952-9E45F0082F8B}" type="presParOf" srcId="{52032570-CF6B-9E4D-A389-48D93FE62B2B}" destId="{4D9465E6-D741-604C-8657-A66BDD12F0DA}" srcOrd="6" destOrd="0" presId="urn:microsoft.com/office/officeart/2005/8/layout/hProcess4"/>
    <dgm:cxn modelId="{D534231F-B071-224F-B5CB-9C6E63A1B0D6}" type="presParOf" srcId="{4D9465E6-D741-604C-8657-A66BDD12F0DA}" destId="{D3A68C4C-275F-3E4C-9514-A81E43532D90}" srcOrd="0" destOrd="0" presId="urn:microsoft.com/office/officeart/2005/8/layout/hProcess4"/>
    <dgm:cxn modelId="{14F70E65-98E8-D943-BDA7-98D38CFB6AE4}" type="presParOf" srcId="{4D9465E6-D741-604C-8657-A66BDD12F0DA}" destId="{5037286E-1D58-FA48-B4B5-BF053461F332}" srcOrd="1" destOrd="0" presId="urn:microsoft.com/office/officeart/2005/8/layout/hProcess4"/>
    <dgm:cxn modelId="{2F7E1E25-A8EE-D745-9AC5-C62B470488FC}" type="presParOf" srcId="{4D9465E6-D741-604C-8657-A66BDD12F0DA}" destId="{92DA7B5F-41AC-1742-BB40-C749944B9E4F}" srcOrd="2" destOrd="0" presId="urn:microsoft.com/office/officeart/2005/8/layout/hProcess4"/>
    <dgm:cxn modelId="{C980907F-972C-624B-AF4B-A95A3F01C1C0}" type="presParOf" srcId="{4D9465E6-D741-604C-8657-A66BDD12F0DA}" destId="{EAC882B8-84CF-E642-A671-D0AE85A533D2}" srcOrd="3" destOrd="0" presId="urn:microsoft.com/office/officeart/2005/8/layout/hProcess4"/>
    <dgm:cxn modelId="{FC014032-42E2-CD41-8F36-B7E8915B7475}" type="presParOf" srcId="{4D9465E6-D741-604C-8657-A66BDD12F0DA}" destId="{DA6F2414-37C1-674D-8FAC-1C1D969E01D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Presentation Content</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r>
            <a:rPr lang="en-US" dirty="0">
              <a:latin typeface="Hind Vadodara" panose="020B0604020202020204" charset="0"/>
              <a:cs typeface="Hind Vadodara" panose="020B0604020202020204" charset="0"/>
            </a:rPr>
            <a:t>Team planning time</a:t>
          </a:r>
          <a:endParaRPr lang="en-US" dirty="0">
            <a:solidFill>
              <a:schemeClr val="tx1"/>
            </a:solidFill>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Team Tasks</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dirty="0">
              <a:solidFill>
                <a:schemeClr val="tx1"/>
              </a:solidFill>
              <a:latin typeface="Hind Vadodara" panose="020B0604020202020204" charset="0"/>
              <a:cs typeface="Hind Vadodara" panose="020B0604020202020204" charset="0"/>
            </a:rPr>
            <a:t>Complete TIC</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16F2FE37-3697-8740-AC60-02D92B26F8C8}">
      <dgm:prSet/>
      <dgm:spPr/>
      <dgm:t>
        <a:bodyPr/>
        <a:lstStyle/>
        <a:p>
          <a:r>
            <a:rPr lang="en-US" dirty="0">
              <a:solidFill>
                <a:schemeClr val="tx1"/>
              </a:solidFill>
              <a:latin typeface="Hind Vadodara" panose="020B0604020202020204" charset="0"/>
              <a:cs typeface="Hind Vadodara" panose="020B0604020202020204" charset="0"/>
            </a:rPr>
            <a:t>Overview of Assessment Tools: Self-Assessment Survey (SAS), School Climate Survey, Tiered Fidelity Inventory (TFI)</a:t>
          </a:r>
        </a:p>
      </dgm:t>
    </dgm:pt>
    <dgm:pt modelId="{C318C3C3-63FE-1448-9D42-E35B60BA4266}" type="parTrans" cxnId="{9061E90F-7C4F-9A41-B03B-E14ED269BD28}">
      <dgm:prSet/>
      <dgm:spPr/>
      <dgm:t>
        <a:bodyPr/>
        <a:lstStyle/>
        <a:p>
          <a:endParaRPr lang="en-US"/>
        </a:p>
      </dgm:t>
    </dgm:pt>
    <dgm:pt modelId="{3C3062DB-81FD-D545-BE61-7540FCE194C4}" type="sibTrans" cxnId="{9061E90F-7C4F-9A41-B03B-E14ED269BD28}">
      <dgm:prSet/>
      <dgm:spPr/>
      <dgm:t>
        <a:bodyPr/>
        <a:lstStyle/>
        <a:p>
          <a:endParaRPr lang="en-US"/>
        </a:p>
      </dgm:t>
    </dgm:pt>
    <dgm:pt modelId="{612DFB76-C222-5044-87A9-DAF46ECC1133}">
      <dgm:prSet/>
      <dgm:spPr/>
      <dgm:t>
        <a:bodyPr/>
        <a:lstStyle/>
        <a:p>
          <a:r>
            <a:rPr lang="en-US" dirty="0">
              <a:solidFill>
                <a:schemeClr val="tx1"/>
              </a:solidFill>
              <a:latin typeface="Hind Vadodara" panose="020B0604020202020204" charset="0"/>
              <a:cs typeface="Hind Vadodara" panose="020B0604020202020204" charset="0"/>
            </a:rPr>
            <a:t>Schedule TFI (April-June)</a:t>
          </a:r>
        </a:p>
      </dgm:t>
    </dgm:pt>
    <dgm:pt modelId="{99173BC9-9FCE-314E-8CD5-8810E41C458A}" type="parTrans" cxnId="{F761E98E-F879-C643-82BE-8CC568051F9C}">
      <dgm:prSet/>
      <dgm:spPr/>
      <dgm:t>
        <a:bodyPr/>
        <a:lstStyle/>
        <a:p>
          <a:endParaRPr lang="en-US"/>
        </a:p>
      </dgm:t>
    </dgm:pt>
    <dgm:pt modelId="{E0F69F87-6A60-AD47-A67C-AA8492E62E2B}" type="sibTrans" cxnId="{F761E98E-F879-C643-82BE-8CC568051F9C}">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9061E90F-7C4F-9A41-B03B-E14ED269BD28}" srcId="{05D97896-9045-6849-A71D-8E42F9CC8889}" destId="{16F2FE37-3697-8740-AC60-02D92B26F8C8}" srcOrd="0" destOrd="0" parTransId="{C318C3C3-63FE-1448-9D42-E35B60BA4266}" sibTransId="{3C3062DB-81FD-D545-BE61-7540FCE194C4}"/>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64CD1552-14D3-0240-BE13-DC3365155DF1}" srcId="{05D97896-9045-6849-A71D-8E42F9CC8889}" destId="{B5808C49-E0DE-7542-B5D0-D9EC2E960C7D}" srcOrd="1" destOrd="0" parTransId="{ED57B4FE-9BC4-6B43-83D1-815C64E0A98F}" sibTransId="{940E4135-6CB1-834A-9E54-009269C18648}"/>
    <dgm:cxn modelId="{3507DC74-BB1A-3747-A4EB-3A2F2AFF0C2A}" type="presOf" srcId="{139B28B7-98AE-2442-8242-E675E9F54483}" destId="{107712AD-F0E7-8045-90F3-AA033147F7E7}" srcOrd="0" destOrd="0" presId="urn:microsoft.com/office/officeart/2005/8/layout/list1"/>
    <dgm:cxn modelId="{DBE7CE76-51CC-A844-A26E-4BF8F20C20B4}" type="presOf" srcId="{612DFB76-C222-5044-87A9-DAF46ECC1133}" destId="{6DEC4ABA-01BF-B445-B753-0C4747FBD7B7}" srcOrd="0" destOrd="1" presId="urn:microsoft.com/office/officeart/2005/8/layout/list1"/>
    <dgm:cxn modelId="{F922DA78-D131-0F47-AF40-388712E08629}" type="presOf" srcId="{05D97896-9045-6849-A71D-8E42F9CC8889}" destId="{FDC1BDC8-9000-5F46-8ACC-75AD0D32A6E6}" srcOrd="1" destOrd="0" presId="urn:microsoft.com/office/officeart/2005/8/layout/list1"/>
    <dgm:cxn modelId="{F761E98E-F879-C643-82BE-8CC568051F9C}" srcId="{48F713D6-874B-4E4C-BED0-4C17EA4E5A75}" destId="{612DFB76-C222-5044-87A9-DAF46ECC1133}" srcOrd="1" destOrd="0" parTransId="{99173BC9-9FCE-314E-8CD5-8810E41C458A}" sibTransId="{E0F69F87-6A60-AD47-A67C-AA8492E62E2B}"/>
    <dgm:cxn modelId="{FDE21C9D-5440-3A4D-91B6-9811B4727826}" type="presOf" srcId="{B5808C49-E0DE-7542-B5D0-D9EC2E960C7D}" destId="{CE8F6958-B957-B144-A963-026AA1D9ABDB}" srcOrd="0" destOrd="1" presId="urn:microsoft.com/office/officeart/2005/8/layout/list1"/>
    <dgm:cxn modelId="{BA406DA9-5E3B-234E-92DA-60FF57F51E5E}" type="presOf" srcId="{48F713D6-874B-4E4C-BED0-4C17EA4E5A75}" destId="{8A70A0D7-DCB4-7044-A1FB-0060A6DAA495}" srcOrd="0" destOrd="0" presId="urn:microsoft.com/office/officeart/2005/8/layout/list1"/>
    <dgm:cxn modelId="{0E3983B3-4636-454F-A181-AEAF0FE3E3F9}" type="presOf" srcId="{16F2FE37-3697-8740-AC60-02D92B26F8C8}" destId="{CE8F6958-B957-B144-A963-026AA1D9ABDB}" srcOrd="0" destOrd="0" presId="urn:microsoft.com/office/officeart/2005/8/layout/list1"/>
    <dgm:cxn modelId="{9608A0BF-149A-3849-A886-74DCC21A6D61}" type="presOf" srcId="{52D8E2F3-0364-9447-8045-B50D84D1A3C5}" destId="{6DEC4ABA-01BF-B445-B753-0C4747FBD7B7}"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2" qsCatId="simple" csTypeId="urn:microsoft.com/office/officeart/2005/8/colors/colorful1" csCatId="colorful" phldr="1"/>
      <dgm:spPr/>
    </dgm:pt>
    <dgm:pt modelId="{125DE95B-E3E9-488D-843B-7EA58128D643}">
      <dgm:prSet phldrT="[Text]" custT="1"/>
      <dgm:spPr/>
      <dgm:t>
        <a:bodyPr/>
        <a:lstStyle/>
        <a:p>
          <a:r>
            <a:rPr lang="en-US" sz="1800" u="none">
              <a:latin typeface="Hind Vadodara" panose="020B0604020202020204" charset="0"/>
              <a:cs typeface="Hind Vadodara" panose="020B0604020202020204" charset="0"/>
            </a:rPr>
            <a:t>Self</a:t>
          </a:r>
        </a:p>
      </dgm:t>
    </dgm:pt>
    <dgm:pt modelId="{FC0A28C2-A13D-4C48-9C34-B680EB2A2603}" type="par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D9CD180-E412-4B7F-9890-DD3E1E8793A4}" type="sib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86F1C33-506F-487F-AA18-A30EE2A2534E}">
      <dgm:prSet phldrT="[Text]" custT="1"/>
      <dgm:spPr/>
      <dgm:t>
        <a:bodyPr/>
        <a:lstStyle/>
        <a:p>
          <a:r>
            <a:rPr lang="en-US" sz="1800" u="none">
              <a:latin typeface="Hind Vadodara" panose="020B0604020202020204" charset="0"/>
              <a:cs typeface="Hind Vadodara" panose="020B0604020202020204" charset="0"/>
            </a:rPr>
            <a:t>Others</a:t>
          </a:r>
        </a:p>
      </dgm:t>
    </dgm:pt>
    <dgm:pt modelId="{B2D69183-3673-4FF1-92D6-76326856F341}" type="par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54ACB2D9-0489-40D3-8720-56FF48219C7D}" type="sib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AB22F439-5CF3-4003-BBB3-B5FD5EE3EBA7}">
      <dgm:prSet phldrT="[Text]" custT="1"/>
      <dgm:spPr/>
      <dgm:t>
        <a:bodyPr/>
        <a:lstStyle/>
        <a:p>
          <a:r>
            <a:rPr lang="en-US" sz="1800" u="none">
              <a:latin typeface="Hind Vadodara" panose="020B0604020202020204" charset="0"/>
              <a:cs typeface="Hind Vadodara" panose="020B0604020202020204" charset="0"/>
            </a:rPr>
            <a:t>Environment</a:t>
          </a:r>
        </a:p>
      </dgm:t>
    </dgm:pt>
    <dgm:pt modelId="{42A9B59D-B81E-4DB7-A89D-08E57A386F5F}" type="par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FAFF8CAA-7011-4352-BD37-268AB4AA9613}" type="sib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828ED403-1C9B-4A7D-8888-1BC05EA78903}">
      <dgm:prSet phldrT="[Text]" custT="1"/>
      <dgm:spPr/>
      <dgm:t>
        <a:bodyPr/>
        <a:lstStyle/>
        <a:p>
          <a:r>
            <a:rPr lang="en-US" sz="1600" b="0" i="0" u="none">
              <a:latin typeface="Hind Vadodara" panose="020B0604020202020204" charset="0"/>
              <a:cs typeface="Hind Vadodara" panose="020B0604020202020204" charset="0"/>
            </a:rPr>
            <a:t>Self-monitor (Are you participating? Engaged as a learner?)​</a:t>
          </a:r>
          <a:endParaRPr lang="en-US" sz="1600" u="none">
            <a:latin typeface="Hind Vadodara" panose="020B0604020202020204" charset="0"/>
            <a:cs typeface="Hind Vadodara" panose="020B0604020202020204" charset="0"/>
          </a:endParaRPr>
        </a:p>
      </dgm:t>
    </dgm:pt>
    <dgm:pt modelId="{8B8B8CA0-07E7-4F73-9F41-B05C6E1A904C}" type="par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1B28F0B9-39F8-4BAC-9D40-2785A53A6960}" type="sib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9402A2C1-EFD7-4C69-A569-0E91A340BD90}">
      <dgm:prSet phldrT="[Text]" custT="1"/>
      <dgm:spPr/>
      <dgm:t>
        <a:bodyPr/>
        <a:lstStyle/>
        <a:p>
          <a:r>
            <a:rPr lang="en-US" sz="1600" b="0" i="0" u="none">
              <a:latin typeface="Hind Vadodara" panose="020B0604020202020204" charset="0"/>
              <a:cs typeface="Hind Vadodara" panose="020B0604020202020204" charset="0"/>
            </a:rPr>
            <a:t>Mute when listening; unmute to talk​</a:t>
          </a:r>
          <a:endParaRPr lang="en-US" sz="1600" u="none">
            <a:latin typeface="Hind Vadodara" panose="020B0604020202020204" charset="0"/>
            <a:cs typeface="Hind Vadodara" panose="020B0604020202020204" charset="0"/>
          </a:endParaRPr>
        </a:p>
      </dgm:t>
    </dgm:pt>
    <dgm:pt modelId="{6B97C39A-0735-41AE-94C2-E380B46D5881}" type="par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7C51D187-FC73-4D59-992A-5E19349D5359}" type="sib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0F0E129E-123A-4075-B2C8-F39A140C88D8}">
      <dgm:prSet phldrT="[Text]" custT="1"/>
      <dgm:spPr/>
      <dgm:t>
        <a:bodyPr/>
        <a:lstStyle/>
        <a:p>
          <a:r>
            <a:rPr lang="en-US" sz="1600" b="0" i="0" u="none">
              <a:latin typeface="Hind Vadodara" panose="020B0604020202020204" charset="0"/>
              <a:cs typeface="Hind Vadodara" panose="020B0604020202020204" charset="0"/>
            </a:rPr>
            <a:t>Have your computer charged and ready to go​</a:t>
          </a:r>
          <a:endParaRPr lang="en-US" sz="1600" u="none">
            <a:latin typeface="Hind Vadodara" panose="020B0604020202020204" charset="0"/>
            <a:cs typeface="Hind Vadodara" panose="020B0604020202020204" charset="0"/>
          </a:endParaRPr>
        </a:p>
      </dgm:t>
    </dgm:pt>
    <dgm:pt modelId="{BD673D81-C33B-45D8-947C-AEA9A28C39F0}" type="par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D290D2A6-87EB-4C58-AF76-15E8A9414FCF}" type="sib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57B14E31-904F-9E42-8B3C-22AEC9323D6C}">
      <dgm:prSet custT="1"/>
      <dgm:spPr/>
      <dgm:t>
        <a:bodyPr/>
        <a:lstStyle/>
        <a:p>
          <a:pPr>
            <a:buFont typeface="Arial" panose="020B0604020202020204" pitchFamily="34" charset="0"/>
            <a:buChar char="•"/>
          </a:pPr>
          <a:r>
            <a:rPr lang="en-US" sz="1600" b="0" i="0" u="none">
              <a:latin typeface="Hind Vadodara" panose="020B0604020202020204" charset="0"/>
              <a:cs typeface="Hind Vadodara" panose="020B0604020202020204" charset="0"/>
            </a:rPr>
            <a:t>Stretch, break, stand as needed​</a:t>
          </a:r>
        </a:p>
      </dgm:t>
    </dgm:pt>
    <dgm:pt modelId="{1232258B-E26D-2348-ACE9-6019D7660EDB}" type="par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AFA65297-3CCA-9540-9085-842F06BF1354}" type="sib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DCC1A310-1C79-CA41-BC8F-F2F7F4B654F7}">
      <dgm:prSet custT="1"/>
      <dgm:spPr/>
      <dgm:t>
        <a:bodyPr/>
        <a:lstStyle/>
        <a:p>
          <a:pPr>
            <a:buFont typeface="Arial" panose="020B0604020202020204" pitchFamily="34" charset="0"/>
            <a:buChar char="•"/>
          </a:pPr>
          <a:r>
            <a:rPr lang="en-US" sz="1600" b="0" i="0" u="none">
              <a:latin typeface="Hind Vadodara" panose="020B0604020202020204" charset="0"/>
              <a:cs typeface="Hind Vadodara" panose="020B0604020202020204" charset="0"/>
            </a:rPr>
            <a:t>If you have questions or comments, unmute, use the chat box, or click the "raise hand" icon</a:t>
          </a:r>
        </a:p>
      </dgm:t>
    </dgm:pt>
    <dgm:pt modelId="{E958D3D5-5FFD-3443-ABCD-1A2DA811BB55}" type="par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4EA0A432-1AE2-314A-852F-0C7E44A36EC0}" type="sib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6D196861-CC28-5141-BDFB-4E8105D813E6}">
      <dgm:prSet custT="1"/>
      <dgm:spPr/>
      <dgm:t>
        <a:bodyPr/>
        <a:lstStyle/>
        <a:p>
          <a:pPr>
            <a:buFont typeface="Arial" panose="020B0604020202020204" pitchFamily="34" charset="0"/>
            <a:buChar char="•"/>
          </a:pPr>
          <a:r>
            <a:rPr lang="en-US" sz="1600" b="0" i="0" u="none">
              <a:latin typeface="Hind Vadodara" panose="020B0604020202020204" charset="0"/>
              <a:cs typeface="Hind Vadodara" panose="020B0604020202020204" charset="0"/>
            </a:rPr>
            <a:t>Work as a team (room for every voice, reinforce participation)</a:t>
          </a:r>
        </a:p>
      </dgm:t>
    </dgm:pt>
    <dgm:pt modelId="{6357D1EC-994F-334C-9702-FBF51E8FA600}" type="par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0A0D8850-D6AE-CF4C-AEBD-16B2E752A0CB}" type="sib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8EB504CA-CFC6-5C40-B9F2-473E4994B7D4}">
      <dgm:prSet custT="1"/>
      <dgm:spPr/>
      <dgm:t>
        <a:bodyPr/>
        <a:lstStyle/>
        <a:p>
          <a:pPr>
            <a:buFont typeface="Arial" panose="020B0604020202020204" pitchFamily="34" charset="0"/>
            <a:buChar char="•"/>
          </a:pPr>
          <a:r>
            <a:rPr lang="en-US" sz="1600" b="0" i="0" u="none">
              <a:latin typeface="Hind Vadodara" panose="020B0604020202020204" charset="0"/>
              <a:cs typeface="Hind Vadodara" panose="020B0604020202020204" charset="0"/>
            </a:rPr>
            <a:t>Keep necessary materials at hand (e.g., action plan &amp; other docs, water, snacks, etc.)​</a:t>
          </a:r>
        </a:p>
      </dgm:t>
    </dgm:pt>
    <dgm:pt modelId="{1F59243E-608F-4348-9D00-77EED6726E06}" type="par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7102E076-737A-264B-A10C-2AEDA7D1E937}" type="sib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69612">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Y="47736"/>
      <dgm:spPr/>
    </dgm:pt>
    <dgm:pt modelId="{DEEF4213-91C0-4DFA-A1E8-D6E76A9D48BD}" type="pres">
      <dgm:prSet presAssocID="{125DE95B-E3E9-488D-843B-7EA58128D643}" presName="adorn" presStyleLbl="fgAccFollowNode1" presStyleIdx="0" presStyleCnt="3" custLinFactNeighborY="5545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6961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473" custLinFactNeighborY="53063"/>
      <dgm:spPr/>
    </dgm:pt>
    <dgm:pt modelId="{161E2365-CB26-459A-8F0C-B10C3E646E56}" type="pres">
      <dgm:prSet presAssocID="{786F1C33-506F-487F-AA18-A30EE2A2534E}" presName="adorn" presStyleLbl="fgAccFollowNode1" presStyleIdx="1" presStyleCnt="3" custLinFactNeighborY="54096"/>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69612">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Y="49140"/>
      <dgm:spPr/>
    </dgm:pt>
    <dgm:pt modelId="{EE5FFD93-52F3-418C-BBBA-24CAF019EF16}" type="pres">
      <dgm:prSet presAssocID="{AB22F439-5CF3-4003-BBB3-B5FD5EE3EBA7}" presName="adorn" presStyleLbl="fgAccFollowNode1" presStyleIdx="2" presStyleCnt="3" custLinFactNeighborY="54096"/>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1" destOrd="0" parTransId="{6357D1EC-994F-334C-9702-FBF51E8FA600}" sibTransId="{0A0D8850-D6AE-CF4C-AEBD-16B2E752A0CB}"/>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2"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1" destOrd="0" parTransId="{1F59243E-608F-4348-9D00-77EED6726E06}" sibTransId="{7102E076-737A-264B-A10C-2AEDA7D1E937}"/>
    <dgm:cxn modelId="{4FAC0538-C71C-154F-9F37-67C2EDAA3403}" type="presOf" srcId="{8EB504CA-CFC6-5C40-B9F2-473E4994B7D4}" destId="{5F2F90E6-CF6C-47CE-A6A2-78658417800F}" srcOrd="0" destOrd="1" presId="urn:microsoft.com/office/officeart/2005/8/layout/bList2"/>
    <dgm:cxn modelId="{03EB2B39-3F86-4D18-8150-C21DECB6193F}" type="presOf" srcId="{AB22F439-5CF3-4003-BBB3-B5FD5EE3EBA7}" destId="{BD210979-5005-46DE-8F11-99CF54A465F1}" srcOrd="0" destOrd="0" presId="urn:microsoft.com/office/officeart/2005/8/layout/bList2"/>
    <dgm:cxn modelId="{03B77D46-9E4B-453F-9FDF-83075ACA2998}" type="presOf" srcId="{828ED403-1C9B-4A7D-8888-1BC05EA78903}" destId="{F51D0157-A438-46CA-8EB0-F10C3EDBB633}" srcOrd="0" destOrd="0" presId="urn:microsoft.com/office/officeart/2005/8/layout/bList2"/>
    <dgm:cxn modelId="{C24F015E-B30A-491C-AFFA-6E9A04E74098}" type="presOf" srcId="{9402A2C1-EFD7-4C69-A569-0E91A340BD90}" destId="{173ADCC0-45AB-4F03-8B39-78AD7803ABF7}" srcOrd="0" destOrd="0" presId="urn:microsoft.com/office/officeart/2005/8/layout/bList2"/>
    <dgm:cxn modelId="{DD611061-8931-4107-8CE7-095C827B35A1}" type="presOf" srcId="{C6DBD0AA-A092-4369-B815-D2A27D780C58}" destId="{DAF4D648-EEB5-43F0-B6E1-95A2D48591A9}"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EB095079-CFD2-4628-9212-498D62BB2F06}" srcId="{125DE95B-E3E9-488D-843B-7EA58128D643}" destId="{828ED403-1C9B-4A7D-8888-1BC05EA78903}" srcOrd="0" destOrd="0" parTransId="{8B8B8CA0-07E7-4F73-9F41-B05C6E1A904C}" sibTransId="{1B28F0B9-39F8-4BAC-9D40-2785A53A6960}"/>
    <dgm:cxn modelId="{06F10583-3C6C-4C14-8F5D-A175C31623AF}" srcId="{C6DBD0AA-A092-4369-B815-D2A27D780C58}" destId="{AB22F439-5CF3-4003-BBB3-B5FD5EE3EBA7}" srcOrd="2" destOrd="0" parTransId="{42A9B59D-B81E-4DB7-A89D-08E57A386F5F}" sibTransId="{FAFF8CAA-7011-4352-BD37-268AB4AA9613}"/>
    <dgm:cxn modelId="{4FD88E8E-6D91-4863-BDC5-39C395896215}" type="presOf" srcId="{125DE95B-E3E9-488D-843B-7EA58128D643}" destId="{DFA50C83-93AF-4FDE-B778-50A2E26547C0}" srcOrd="0" destOrd="0" presId="urn:microsoft.com/office/officeart/2005/8/layout/bList2"/>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1" presId="urn:microsoft.com/office/officeart/2005/8/layout/bList2"/>
    <dgm:cxn modelId="{90B1D5BB-0218-4638-8A8A-C1D62BD8F92E}" type="presOf" srcId="{54ACB2D9-0489-40D3-8720-56FF48219C7D}" destId="{447B6574-E608-4F2E-BAD5-363CC256CA90}" srcOrd="0" destOrd="0" presId="urn:microsoft.com/office/officeart/2005/8/layout/bList2"/>
    <dgm:cxn modelId="{C414F2BC-7EB4-6140-8C4C-49BAC2D6A8C0}" srcId="{125DE95B-E3E9-488D-843B-7EA58128D643}" destId="{57B14E31-904F-9E42-8B3C-22AEC9323D6C}" srcOrd="1" destOrd="0" parTransId="{1232258B-E26D-2348-ACE9-6019D7660EDB}" sibTransId="{AFA65297-3CCA-9540-9085-842F06BF1354}"/>
    <dgm:cxn modelId="{9118DAC8-BEDA-3B4F-9C77-817F427330CF}" srcId="{125DE95B-E3E9-488D-843B-7EA58128D643}" destId="{DCC1A310-1C79-CA41-BC8F-F2F7F4B654F7}" srcOrd="2" destOrd="0" parTransId="{E958D3D5-5FFD-3443-ABCD-1A2DA811BB55}" sibTransId="{4EA0A432-1AE2-314A-852F-0C7E44A36EC0}"/>
    <dgm:cxn modelId="{F9EAC3D7-ABBA-4E2D-8994-A1F7F54318D9}" type="presOf" srcId="{786F1C33-506F-487F-AA18-A30EE2A2534E}" destId="{D824D08C-3F4C-46FF-AB3B-44226A1CB33A}" srcOrd="0" destOrd="0" presId="urn:microsoft.com/office/officeart/2005/8/layout/bList2"/>
    <dgm:cxn modelId="{D6DE41F6-91EF-EF45-8C23-7A0A14A30609}" type="presOf" srcId="{57B14E31-904F-9E42-8B3C-22AEC9323D6C}" destId="{F51D0157-A438-46CA-8EB0-F10C3EDBB633}"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a:latin typeface="Hind Vadodara" panose="020B0604020202020204" charset="0"/>
              <a:cs typeface="Hind Vadodara" panose="020B0604020202020204" charset="0"/>
            </a:rPr>
            <a:t>Presentation Content</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8D19F954-EF40-7A49-899E-874784328AA6}">
      <dgm:prSet/>
      <dgm:spPr/>
      <dgm:t>
        <a:bodyPr/>
        <a:lstStyle/>
        <a:p>
          <a:r>
            <a:rPr lang="en-US" dirty="0">
              <a:solidFill>
                <a:schemeClr val="tx1"/>
              </a:solidFill>
              <a:latin typeface="Hind Vadodara" panose="020B0604020202020204" charset="0"/>
              <a:cs typeface="Hind Vadodara" panose="020B0604020202020204" charset="0"/>
            </a:rPr>
            <a:t>Overview of Assessment Tools: Self-Assessment Survey (SAS), School Climate Survey, Tiered Fidelity Inventory (TFI)</a:t>
          </a:r>
        </a:p>
      </dgm:t>
    </dgm:pt>
    <dgm:pt modelId="{5CB7EA62-D9BA-0648-9C15-9D53D4A94F15}" type="parTrans" cxnId="{875EA711-4474-A149-8669-D6A189FDE568}">
      <dgm:prSet/>
      <dgm:spPr/>
      <dgm:t>
        <a:bodyPr/>
        <a:lstStyle/>
        <a:p>
          <a:endParaRPr lang="en-US"/>
        </a:p>
      </dgm:t>
    </dgm:pt>
    <dgm:pt modelId="{9869E97C-AA1B-1B48-83E9-B0DB334FF35E}" type="sibTrans" cxnId="{875EA711-4474-A149-8669-D6A189FDE568}">
      <dgm:prSet/>
      <dgm:spPr/>
      <dgm:t>
        <a:bodyPr/>
        <a:lstStyle/>
        <a:p>
          <a:endParaRPr lang="en-US"/>
        </a:p>
      </dgm:t>
    </dgm:pt>
    <dgm:pt modelId="{D69DE998-242F-AF46-B36F-D17A34809CC7}">
      <dgm:prSet/>
      <dgm:spPr/>
      <dgm:t>
        <a:bodyPr/>
        <a:lstStyle/>
        <a:p>
          <a:r>
            <a:rPr lang="en-US" dirty="0">
              <a:latin typeface="Hind Vadodara" panose="020B0604020202020204" charset="0"/>
              <a:cs typeface="Hind Vadodara" panose="020B0604020202020204" charset="0"/>
            </a:rPr>
            <a:t>Team planning time</a:t>
          </a:r>
          <a:endParaRPr lang="en-US" dirty="0">
            <a:solidFill>
              <a:schemeClr val="tx1"/>
            </a:solidFill>
            <a:latin typeface="Hind Vadodara" panose="020B0604020202020204" charset="0"/>
            <a:cs typeface="Hind Vadodara" panose="020B0604020202020204" charset="0"/>
          </a:endParaRPr>
        </a:p>
      </dgm:t>
    </dgm:pt>
    <dgm:pt modelId="{5AFD9502-0E52-954A-A8BB-95BE1F755440}" type="parTrans" cxnId="{7DECE68F-45BD-454C-A7C5-667F776CED0C}">
      <dgm:prSet/>
      <dgm:spPr/>
      <dgm:t>
        <a:bodyPr/>
        <a:lstStyle/>
        <a:p>
          <a:endParaRPr lang="en-US"/>
        </a:p>
      </dgm:t>
    </dgm:pt>
    <dgm:pt modelId="{80C10268-72FB-2D47-98CE-69E0A4CA8466}" type="sibTrans" cxnId="{7DECE68F-45BD-454C-A7C5-667F776CED0C}">
      <dgm:prSet/>
      <dgm:spPr/>
      <dgm:t>
        <a:bodyPr/>
        <a:lstStyle/>
        <a:p>
          <a:endParaRPr lang="en-US"/>
        </a:p>
      </dgm:t>
    </dgm:pt>
    <dgm:pt modelId="{468BD9A4-935E-D54F-BFAD-E01BEB66DAB7}">
      <dgm:prSet/>
      <dgm:spPr/>
      <dgm:t>
        <a:bodyPr/>
        <a:lstStyle/>
        <a:p>
          <a:r>
            <a:rPr lang="en-US" b="0" i="0" dirty="0">
              <a:latin typeface="Hind Vadodara" panose="020B0604020202020204" charset="0"/>
              <a:cs typeface="Hind Vadodara" panose="020B0604020202020204" charset="0"/>
            </a:rPr>
            <a:t>Team Tasks</a:t>
          </a:r>
          <a:endParaRPr lang="en-US" dirty="0">
            <a:latin typeface="Hind Vadodara" panose="020B0604020202020204" charset="0"/>
            <a:cs typeface="Hind Vadodara" panose="020B0604020202020204" charset="0"/>
          </a:endParaRPr>
        </a:p>
      </dgm:t>
    </dgm:pt>
    <dgm:pt modelId="{A2017800-B9C2-EF4F-A593-2CFD9768D206}" type="parTrans" cxnId="{8C34773B-8DB0-A945-AEDE-D44A198931F5}">
      <dgm:prSet/>
      <dgm:spPr/>
      <dgm:t>
        <a:bodyPr/>
        <a:lstStyle/>
        <a:p>
          <a:endParaRPr lang="en-US"/>
        </a:p>
      </dgm:t>
    </dgm:pt>
    <dgm:pt modelId="{7A19E777-44FB-544F-A8C2-61E36D101691}" type="sibTrans" cxnId="{8C34773B-8DB0-A945-AEDE-D44A198931F5}">
      <dgm:prSet/>
      <dgm:spPr/>
      <dgm:t>
        <a:bodyPr/>
        <a:lstStyle/>
        <a:p>
          <a:endParaRPr lang="en-US"/>
        </a:p>
      </dgm:t>
    </dgm:pt>
    <dgm:pt modelId="{F6AD4C0B-59A3-1643-945A-F328CE6D46B5}">
      <dgm:prSet/>
      <dgm:spPr/>
      <dgm:t>
        <a:bodyPr/>
        <a:lstStyle/>
        <a:p>
          <a:r>
            <a:rPr lang="en-US" dirty="0">
              <a:solidFill>
                <a:schemeClr val="tx1"/>
              </a:solidFill>
              <a:latin typeface="Hind Vadodara" panose="020B0604020202020204" charset="0"/>
              <a:cs typeface="Hind Vadodara" panose="020B0604020202020204" charset="0"/>
            </a:rPr>
            <a:t>Complete TIC</a:t>
          </a:r>
        </a:p>
      </dgm:t>
    </dgm:pt>
    <dgm:pt modelId="{301D9198-0953-3B43-A469-AF367DCC9201}" type="parTrans" cxnId="{5D7D9E71-A1B3-A44B-BA09-5D516D93700E}">
      <dgm:prSet/>
      <dgm:spPr/>
      <dgm:t>
        <a:bodyPr/>
        <a:lstStyle/>
        <a:p>
          <a:endParaRPr lang="en-US"/>
        </a:p>
      </dgm:t>
    </dgm:pt>
    <dgm:pt modelId="{9D0E0405-F86F-D941-B059-2937DC66B9DF}" type="sibTrans" cxnId="{5D7D9E71-A1B3-A44B-BA09-5D516D93700E}">
      <dgm:prSet/>
      <dgm:spPr/>
      <dgm:t>
        <a:bodyPr/>
        <a:lstStyle/>
        <a:p>
          <a:endParaRPr lang="en-US"/>
        </a:p>
      </dgm:t>
    </dgm:pt>
    <dgm:pt modelId="{51067054-8B2A-7647-9C05-624E32DE2AEC}">
      <dgm:prSet/>
      <dgm:spPr/>
      <dgm:t>
        <a:bodyPr/>
        <a:lstStyle/>
        <a:p>
          <a:r>
            <a:rPr lang="en-US" dirty="0">
              <a:solidFill>
                <a:schemeClr val="tx1"/>
              </a:solidFill>
              <a:latin typeface="Hind Vadodara" panose="020B0604020202020204" charset="0"/>
              <a:cs typeface="Hind Vadodara" panose="020B0604020202020204" charset="0"/>
            </a:rPr>
            <a:t>Schedule TFI (April-June)</a:t>
          </a:r>
        </a:p>
      </dgm:t>
    </dgm:pt>
    <dgm:pt modelId="{E07D5F0E-AA1A-664C-8734-F2C8BC838D80}" type="parTrans" cxnId="{20E52C95-529A-314A-AA1A-D14240592DA7}">
      <dgm:prSet/>
      <dgm:spPr/>
      <dgm:t>
        <a:bodyPr/>
        <a:lstStyle/>
        <a:p>
          <a:endParaRPr lang="en-US"/>
        </a:p>
      </dgm:t>
    </dgm:pt>
    <dgm:pt modelId="{3CAA9473-038A-984B-9EFB-1CCE86B3E06E}" type="sibTrans" cxnId="{20E52C95-529A-314A-AA1A-D14240592DA7}">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6CED0362-853F-964D-AFE2-755560919B56}" type="pres">
      <dgm:prSet presAssocID="{468BD9A4-935E-D54F-BFAD-E01BEB66DAB7}" presName="parentLin" presStyleCnt="0"/>
      <dgm:spPr/>
    </dgm:pt>
    <dgm:pt modelId="{B132D981-790E-EF44-A38C-119F91214ABC}" type="pres">
      <dgm:prSet presAssocID="{468BD9A4-935E-D54F-BFAD-E01BEB66DAB7}" presName="parentLeftMargin" presStyleLbl="node1" presStyleIdx="0" presStyleCnt="2"/>
      <dgm:spPr/>
    </dgm:pt>
    <dgm:pt modelId="{754860F5-309D-E14D-BF80-69A66D2885E9}" type="pres">
      <dgm:prSet presAssocID="{468BD9A4-935E-D54F-BFAD-E01BEB66DAB7}" presName="parentText" presStyleLbl="node1" presStyleIdx="1" presStyleCnt="2">
        <dgm:presLayoutVars>
          <dgm:chMax val="0"/>
          <dgm:bulletEnabled val="1"/>
        </dgm:presLayoutVars>
      </dgm:prSet>
      <dgm:spPr/>
    </dgm:pt>
    <dgm:pt modelId="{A707E3D5-7978-A84C-AFB4-C712957DA522}" type="pres">
      <dgm:prSet presAssocID="{468BD9A4-935E-D54F-BFAD-E01BEB66DAB7}" presName="negativeSpace" presStyleCnt="0"/>
      <dgm:spPr/>
    </dgm:pt>
    <dgm:pt modelId="{6C680E96-22CC-FC44-B3B5-2E884A81A2DE}" type="pres">
      <dgm:prSet presAssocID="{468BD9A4-935E-D54F-BFAD-E01BEB66DAB7}" presName="childText" presStyleLbl="conFgAcc1" presStyleIdx="1" presStyleCnt="2">
        <dgm:presLayoutVars>
          <dgm:bulletEnabled val="1"/>
        </dgm:presLayoutVars>
      </dgm:prSet>
      <dgm:spPr>
        <a:prstGeom prst="roundRect">
          <a:avLst/>
        </a:prstGeom>
      </dgm:spPr>
    </dgm:pt>
  </dgm:ptLst>
  <dgm:cxnLst>
    <dgm:cxn modelId="{CD78EF01-C516-6E49-B605-854C84F65A78}" type="presOf" srcId="{D69DE998-242F-AF46-B36F-D17A34809CC7}" destId="{CE8F6958-B957-B144-A963-026AA1D9ABDB}" srcOrd="0" destOrd="1" presId="urn:microsoft.com/office/officeart/2005/8/layout/list1"/>
    <dgm:cxn modelId="{875EA711-4474-A149-8669-D6A189FDE568}" srcId="{05D97896-9045-6849-A71D-8E42F9CC8889}" destId="{8D19F954-EF40-7A49-899E-874784328AA6}" srcOrd="0" destOrd="0" parTransId="{5CB7EA62-D9BA-0648-9C15-9D53D4A94F15}" sibTransId="{9869E97C-AA1B-1B48-83E9-B0DB334FF35E}"/>
    <dgm:cxn modelId="{1EBC1532-A153-B148-B373-2BBB98B5810B}" type="presOf" srcId="{05D97896-9045-6849-A71D-8E42F9CC8889}" destId="{F5E844B0-FBE2-CC45-AE3A-9A7227D8BDE8}" srcOrd="0" destOrd="0" presId="urn:microsoft.com/office/officeart/2005/8/layout/list1"/>
    <dgm:cxn modelId="{8C34773B-8DB0-A945-AEDE-D44A198931F5}" srcId="{139B28B7-98AE-2442-8242-E675E9F54483}" destId="{468BD9A4-935E-D54F-BFAD-E01BEB66DAB7}" srcOrd="1" destOrd="0" parTransId="{A2017800-B9C2-EF4F-A593-2CFD9768D206}" sibTransId="{7A19E777-44FB-544F-A8C2-61E36D101691}"/>
    <dgm:cxn modelId="{7F159C48-8C0E-2C4B-B69D-57E9BDF046AA}" type="presOf" srcId="{468BD9A4-935E-D54F-BFAD-E01BEB66DAB7}" destId="{754860F5-309D-E14D-BF80-69A66D2885E9}" srcOrd="1" destOrd="0" presId="urn:microsoft.com/office/officeart/2005/8/layout/list1"/>
    <dgm:cxn modelId="{5D7D9E71-A1B3-A44B-BA09-5D516D93700E}" srcId="{468BD9A4-935E-D54F-BFAD-E01BEB66DAB7}" destId="{F6AD4C0B-59A3-1643-945A-F328CE6D46B5}" srcOrd="0" destOrd="0" parTransId="{301D9198-0953-3B43-A469-AF367DCC9201}" sibTransId="{9D0E0405-F86F-D941-B059-2937DC66B9DF}"/>
    <dgm:cxn modelId="{3507DC74-BB1A-3747-A4EB-3A2F2AFF0C2A}" type="presOf" srcId="{139B28B7-98AE-2442-8242-E675E9F54483}" destId="{107712AD-F0E7-8045-90F3-AA033147F7E7}" srcOrd="0" destOrd="0" presId="urn:microsoft.com/office/officeart/2005/8/layout/list1"/>
    <dgm:cxn modelId="{F922DA78-D131-0F47-AF40-388712E08629}" type="presOf" srcId="{05D97896-9045-6849-A71D-8E42F9CC8889}" destId="{FDC1BDC8-9000-5F46-8ACC-75AD0D32A6E6}" srcOrd="1" destOrd="0" presId="urn:microsoft.com/office/officeart/2005/8/layout/list1"/>
    <dgm:cxn modelId="{4FECA086-CD4E-0D46-B64F-0A95604FA418}" type="presOf" srcId="{F6AD4C0B-59A3-1643-945A-F328CE6D46B5}" destId="{6C680E96-22CC-FC44-B3B5-2E884A81A2DE}" srcOrd="0" destOrd="0" presId="urn:microsoft.com/office/officeart/2005/8/layout/list1"/>
    <dgm:cxn modelId="{7DECE68F-45BD-454C-A7C5-667F776CED0C}" srcId="{05D97896-9045-6849-A71D-8E42F9CC8889}" destId="{D69DE998-242F-AF46-B36F-D17A34809CC7}" srcOrd="1" destOrd="0" parTransId="{5AFD9502-0E52-954A-A8BB-95BE1F755440}" sibTransId="{80C10268-72FB-2D47-98CE-69E0A4CA8466}"/>
    <dgm:cxn modelId="{20E52C95-529A-314A-AA1A-D14240592DA7}" srcId="{468BD9A4-935E-D54F-BFAD-E01BEB66DAB7}" destId="{51067054-8B2A-7647-9C05-624E32DE2AEC}" srcOrd="1" destOrd="0" parTransId="{E07D5F0E-AA1A-664C-8734-F2C8BC838D80}" sibTransId="{3CAA9473-038A-984B-9EFB-1CCE86B3E06E}"/>
    <dgm:cxn modelId="{129600B8-3BED-3943-867E-F4BB89C4E067}" type="presOf" srcId="{468BD9A4-935E-D54F-BFAD-E01BEB66DAB7}" destId="{B132D981-790E-EF44-A38C-119F91214ABC}" srcOrd="0" destOrd="0" presId="urn:microsoft.com/office/officeart/2005/8/layout/list1"/>
    <dgm:cxn modelId="{67EDE6D2-41F2-4B48-BF69-5BC6B91D9E59}" srcId="{139B28B7-98AE-2442-8242-E675E9F54483}" destId="{05D97896-9045-6849-A71D-8E42F9CC8889}" srcOrd="0" destOrd="0" parTransId="{4FBC8B93-D39B-3A4A-9834-938935DE30F6}" sibTransId="{A56CA20B-A5A4-794C-8325-DEE151C474F6}"/>
    <dgm:cxn modelId="{CA351BE8-6A91-C74D-B4BF-55BF22D29AD3}" type="presOf" srcId="{51067054-8B2A-7647-9C05-624E32DE2AEC}" destId="{6C680E96-22CC-FC44-B3B5-2E884A81A2DE}" srcOrd="0" destOrd="1" presId="urn:microsoft.com/office/officeart/2005/8/layout/list1"/>
    <dgm:cxn modelId="{D8A4F9FE-2C98-D74B-A8B3-E5AA4CD9C738}" type="presOf" srcId="{8D19F954-EF40-7A49-899E-874784328AA6}" destId="{CE8F6958-B957-B144-A963-026AA1D9ABDB}" srcOrd="0" destOrd="0" presId="urn:microsoft.com/office/officeart/2005/8/layout/list1"/>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49D6B6C1-C13B-5B45-9E88-55A34E8F3AF9}" type="presParOf" srcId="{107712AD-F0E7-8045-90F3-AA033147F7E7}" destId="{6CED0362-853F-964D-AFE2-755560919B56}" srcOrd="4" destOrd="0" presId="urn:microsoft.com/office/officeart/2005/8/layout/list1"/>
    <dgm:cxn modelId="{8B22AC88-E538-D64D-A79B-C990C164967E}" type="presParOf" srcId="{6CED0362-853F-964D-AFE2-755560919B56}" destId="{B132D981-790E-EF44-A38C-119F91214ABC}" srcOrd="0" destOrd="0" presId="urn:microsoft.com/office/officeart/2005/8/layout/list1"/>
    <dgm:cxn modelId="{8CF221ED-F22A-374C-A310-C7E0935CD334}" type="presParOf" srcId="{6CED0362-853F-964D-AFE2-755560919B56}" destId="{754860F5-309D-E14D-BF80-69A66D2885E9}" srcOrd="1" destOrd="0" presId="urn:microsoft.com/office/officeart/2005/8/layout/list1"/>
    <dgm:cxn modelId="{EF4C0A04-4A4E-FE48-BDB9-09209EF031C7}" type="presParOf" srcId="{107712AD-F0E7-8045-90F3-AA033147F7E7}" destId="{A707E3D5-7978-A84C-AFB4-C712957DA522}" srcOrd="5" destOrd="0" presId="urn:microsoft.com/office/officeart/2005/8/layout/list1"/>
    <dgm:cxn modelId="{61750C6C-F94E-8445-B073-C961BAF1AE3F}" type="presParOf" srcId="{107712AD-F0E7-8045-90F3-AA033147F7E7}" destId="{6C680E96-22CC-FC44-B3B5-2E884A81A2D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a:latin typeface="Hind Vadodara" panose="020B0604020202020204" charset="0"/>
              <a:cs typeface="Hind Vadodara" panose="020B0604020202020204" charset="0"/>
            </a:rPr>
            <a:t>Presentation Content</a:t>
          </a:r>
          <a:endParaRPr lang="en-US">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r>
            <a:rPr lang="en-US" b="0" i="0" dirty="0">
              <a:latin typeface="Hind Vadodara" panose="020B0604020202020204" charset="0"/>
              <a:cs typeface="Hind Vadodara" panose="020B0604020202020204" charset="0"/>
            </a:rPr>
            <a:t>Family Engagement</a:t>
          </a:r>
          <a:endParaRPr lang="en-US" dirty="0">
            <a:solidFill>
              <a:schemeClr val="tx1"/>
            </a:solidFill>
            <a:latin typeface="Hind Vadodara" panose="020B0604020202020204" charset="0"/>
            <a:cs typeface="Hind Vadodara" panose="020B0604020202020204" charset="0"/>
          </a:endParaRPr>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a:latin typeface="Hind Vadodara" panose="020B0604020202020204" charset="0"/>
              <a:cs typeface="Hind Vadodara" panose="020B0604020202020204" charset="0"/>
            </a:rPr>
            <a:t>Team Tasks</a:t>
          </a:r>
          <a:endParaRPr lang="en-US">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r>
            <a:rPr lang="en-US" b="0" i="0" dirty="0">
              <a:latin typeface="Hind Vadodara" panose="020B0604020202020204" charset="0"/>
              <a:cs typeface="Hind Vadodara" panose="020B0604020202020204" charset="0"/>
            </a:rPr>
            <a:t>Family-School Partnership Survey</a:t>
          </a:r>
          <a:endParaRPr lang="en-US" dirty="0">
            <a:latin typeface="Hind Vadodara" panose="020B0604020202020204" charset="0"/>
            <a:cs typeface="Hind Vadodara" panose="020B0604020202020204" charset="0"/>
          </a:endParaRP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5FFD0A91-C68A-E445-930E-0D5BD76334B9}">
      <dgm:prSet/>
      <dgm:spPr/>
      <dgm:t>
        <a:bodyPr/>
        <a:lstStyle/>
        <a:p>
          <a:r>
            <a:rPr lang="en-US" dirty="0">
              <a:solidFill>
                <a:schemeClr val="tx1"/>
              </a:solidFill>
              <a:latin typeface="Hind Vadodara" panose="020B0604020202020204" charset="0"/>
              <a:cs typeface="Hind Vadodara" panose="020B0604020202020204" charset="0"/>
            </a:rPr>
            <a:t>Planning for the Beginning of the Year</a:t>
          </a:r>
        </a:p>
      </dgm:t>
    </dgm:pt>
    <dgm:pt modelId="{E29CBCA0-ADA5-0F4A-AF0A-07A21D005BB3}" type="parTrans" cxnId="{A0FAE23B-B343-3A4D-91DD-1F76913E9CED}">
      <dgm:prSet/>
      <dgm:spPr/>
    </dgm:pt>
    <dgm:pt modelId="{16212976-C62E-3440-B3F9-9DB10B9E6A0E}" type="sibTrans" cxnId="{A0FAE23B-B343-3A4D-91DD-1F76913E9CED}">
      <dgm:prSet/>
      <dgm:spPr/>
    </dgm:pt>
    <dgm:pt modelId="{1344CD27-29F2-344F-9DDA-4D9FAFAB50A7}">
      <dgm:prSet/>
      <dgm:spPr/>
      <dgm:t>
        <a:bodyPr/>
        <a:lstStyle/>
        <a:p>
          <a:r>
            <a:rPr lang="en-US" dirty="0">
              <a:latin typeface="Hind Vadodara" panose="020B0604020202020204" charset="0"/>
              <a:cs typeface="Hind Vadodara" panose="020B0604020202020204" charset="0"/>
            </a:rPr>
            <a:t>Planning for Next Year Activity</a:t>
          </a:r>
        </a:p>
      </dgm:t>
    </dgm:pt>
    <dgm:pt modelId="{3E496905-4EB5-4D4A-8AFB-B22F5299A5BA}" type="parTrans" cxnId="{7821F616-2F69-FE4A-96F0-AA70985E4E6C}">
      <dgm:prSet/>
      <dgm:spPr/>
    </dgm:pt>
    <dgm:pt modelId="{4F029533-6CCF-864E-A2F8-71DE617EC5E5}" type="sibTrans" cxnId="{7821F616-2F69-FE4A-96F0-AA70985E4E6C}">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custLinFactNeighborX="13257" custLinFactNeighborY="-11380">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custScaleY="79950">
        <dgm:presLayoutVars>
          <dgm:bulletEnabled val="1"/>
        </dgm:presLayoutVars>
      </dgm:prSet>
      <dgm:spPr>
        <a:prstGeom prst="roundRect">
          <a:avLst/>
        </a:prstGeom>
      </dgm:spPr>
    </dgm:pt>
  </dgm:ptLst>
  <dgm:cxnLst>
    <dgm:cxn modelId="{F6C39401-B0D1-5B44-A6A0-102EF4254BEE}" type="presOf" srcId="{1344CD27-29F2-344F-9DDA-4D9FAFAB50A7}" destId="{6DEC4ABA-01BF-B445-B753-0C4747FBD7B7}" srcOrd="0" destOrd="1" presId="urn:microsoft.com/office/officeart/2005/8/layout/list1"/>
    <dgm:cxn modelId="{7821F616-2F69-FE4A-96F0-AA70985E4E6C}" srcId="{48F713D6-874B-4E4C-BED0-4C17EA4E5A75}" destId="{1344CD27-29F2-344F-9DDA-4D9FAFAB50A7}" srcOrd="1" destOrd="0" parTransId="{3E496905-4EB5-4D4A-8AFB-B22F5299A5BA}" sibTransId="{4F029533-6CCF-864E-A2F8-71DE617EC5E5}"/>
    <dgm:cxn modelId="{B0AE3228-EE36-BA41-B751-48BE0B7B893B}" type="presOf" srcId="{48F713D6-874B-4E4C-BED0-4C17EA4E5A75}" destId="{CBB73597-3D4A-344F-83D3-4018B604B205}" srcOrd="1" destOrd="0" presId="urn:microsoft.com/office/officeart/2005/8/layout/list1"/>
    <dgm:cxn modelId="{1EBC1532-A153-B148-B373-2BBB98B5810B}" type="presOf" srcId="{05D97896-9045-6849-A71D-8E42F9CC8889}" destId="{F5E844B0-FBE2-CC45-AE3A-9A7227D8BDE8}" srcOrd="0" destOrd="0" presId="urn:microsoft.com/office/officeart/2005/8/layout/list1"/>
    <dgm:cxn modelId="{D36C1334-399B-CD40-BF74-86DFA35FC18E}" srcId="{48F713D6-874B-4E4C-BED0-4C17EA4E5A75}" destId="{52D8E2F3-0364-9447-8045-B50D84D1A3C5}" srcOrd="0" destOrd="0" parTransId="{3BBB15D3-0673-B54F-869A-83E10D81859F}" sibTransId="{E665E21A-FA48-9F4E-A7F3-4B9DE7B62FDE}"/>
    <dgm:cxn modelId="{A0FAE23B-B343-3A4D-91DD-1F76913E9CED}" srcId="{05D97896-9045-6849-A71D-8E42F9CC8889}" destId="{5FFD0A91-C68A-E445-930E-0D5BD76334B9}" srcOrd="1" destOrd="0" parTransId="{E29CBCA0-ADA5-0F4A-AF0A-07A21D005BB3}" sibTransId="{16212976-C62E-3440-B3F9-9DB10B9E6A0E}"/>
    <dgm:cxn modelId="{64CD1552-14D3-0240-BE13-DC3365155DF1}" srcId="{05D97896-9045-6849-A71D-8E42F9CC8889}" destId="{B5808C49-E0DE-7542-B5D0-D9EC2E960C7D}" srcOrd="0" destOrd="0" parTransId="{ED57B4FE-9BC4-6B43-83D1-815C64E0A98F}" sibTransId="{940E4135-6CB1-834A-9E54-009269C18648}"/>
    <dgm:cxn modelId="{3507DC74-BB1A-3747-A4EB-3A2F2AFF0C2A}" type="presOf" srcId="{139B28B7-98AE-2442-8242-E675E9F54483}" destId="{107712AD-F0E7-8045-90F3-AA033147F7E7}" srcOrd="0" destOrd="0" presId="urn:microsoft.com/office/officeart/2005/8/layout/list1"/>
    <dgm:cxn modelId="{F922DA78-D131-0F47-AF40-388712E08629}" type="presOf" srcId="{05D97896-9045-6849-A71D-8E42F9CC8889}" destId="{FDC1BDC8-9000-5F46-8ACC-75AD0D32A6E6}" srcOrd="1" destOrd="0" presId="urn:microsoft.com/office/officeart/2005/8/layout/list1"/>
    <dgm:cxn modelId="{89B6948A-C3F3-D54D-8BC9-958A9E8DF799}" type="presOf" srcId="{5FFD0A91-C68A-E445-930E-0D5BD76334B9}" destId="{CE8F6958-B957-B144-A963-026AA1D9ABDB}" srcOrd="0" destOrd="1" presId="urn:microsoft.com/office/officeart/2005/8/layout/list1"/>
    <dgm:cxn modelId="{FDE21C9D-5440-3A4D-91B6-9811B4727826}" type="presOf" srcId="{B5808C49-E0DE-7542-B5D0-D9EC2E960C7D}" destId="{CE8F6958-B957-B144-A963-026AA1D9ABDB}" srcOrd="0" destOrd="0" presId="urn:microsoft.com/office/officeart/2005/8/layout/list1"/>
    <dgm:cxn modelId="{BA406DA9-5E3B-234E-92DA-60FF57F51E5E}" type="presOf" srcId="{48F713D6-874B-4E4C-BED0-4C17EA4E5A75}" destId="{8A70A0D7-DCB4-7044-A1FB-0060A6DAA495}" srcOrd="0" destOrd="0" presId="urn:microsoft.com/office/officeart/2005/8/layout/list1"/>
    <dgm:cxn modelId="{9608A0BF-149A-3849-A886-74DCC21A6D61}" type="presOf" srcId="{52D8E2F3-0364-9447-8045-B50D84D1A3C5}" destId="{6DEC4ABA-01BF-B445-B753-0C4747FBD7B7}" srcOrd="0"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0DCEC0F0-75DD-7B46-A340-BB5076C759F2}" type="presParOf" srcId="{107712AD-F0E7-8045-90F3-AA033147F7E7}" destId="{AEE58E27-7A3D-3149-A45C-4417D970092C}" srcOrd="0" destOrd="0" presId="urn:microsoft.com/office/officeart/2005/8/layout/list1"/>
    <dgm:cxn modelId="{3FF840F1-D0C1-0345-8316-B6BD8FC5C0ED}" type="presParOf" srcId="{AEE58E27-7A3D-3149-A45C-4417D970092C}" destId="{F5E844B0-FBE2-CC45-AE3A-9A7227D8BDE8}" srcOrd="0" destOrd="0" presId="urn:microsoft.com/office/officeart/2005/8/layout/list1"/>
    <dgm:cxn modelId="{84975D8C-195A-7743-9EB9-A04701409628}" type="presParOf" srcId="{AEE58E27-7A3D-3149-A45C-4417D970092C}" destId="{FDC1BDC8-9000-5F46-8ACC-75AD0D32A6E6}" srcOrd="1" destOrd="0" presId="urn:microsoft.com/office/officeart/2005/8/layout/list1"/>
    <dgm:cxn modelId="{121E2E05-6CAD-7A46-AC31-95961C47A225}" type="presParOf" srcId="{107712AD-F0E7-8045-90F3-AA033147F7E7}" destId="{4D8D5426-E3C7-C946-98DF-E74BE964C2E2}" srcOrd="1" destOrd="0" presId="urn:microsoft.com/office/officeart/2005/8/layout/list1"/>
    <dgm:cxn modelId="{4746712F-930B-EE4C-93A6-0CB02A0FFA9E}" type="presParOf" srcId="{107712AD-F0E7-8045-90F3-AA033147F7E7}" destId="{CE8F6958-B957-B144-A963-026AA1D9ABDB}" srcOrd="2" destOrd="0" presId="urn:microsoft.com/office/officeart/2005/8/layout/list1"/>
    <dgm:cxn modelId="{CE1BEA75-014B-7B4C-927B-505BFDA27C28}" type="presParOf" srcId="{107712AD-F0E7-8045-90F3-AA033147F7E7}" destId="{C74C5F1F-A135-474E-9880-01D44E0BEC53}" srcOrd="3" destOrd="0" presId="urn:microsoft.com/office/officeart/2005/8/layout/list1"/>
    <dgm:cxn modelId="{7255F264-5826-1F42-B0F6-E0E7947192DD}" type="presParOf" srcId="{107712AD-F0E7-8045-90F3-AA033147F7E7}" destId="{DFE5B9B3-FF9A-574B-8877-E07E2393154C}" srcOrd="4" destOrd="0" presId="urn:microsoft.com/office/officeart/2005/8/layout/list1"/>
    <dgm:cxn modelId="{2A6FCB4F-B8D8-B441-B940-E273D5B4E8F8}" type="presParOf" srcId="{DFE5B9B3-FF9A-574B-8877-E07E2393154C}" destId="{8A70A0D7-DCB4-7044-A1FB-0060A6DAA495}" srcOrd="0" destOrd="0" presId="urn:microsoft.com/office/officeart/2005/8/layout/list1"/>
    <dgm:cxn modelId="{4017949E-23D9-1049-AE63-F2273F6C5BFD}" type="presParOf" srcId="{DFE5B9B3-FF9A-574B-8877-E07E2393154C}" destId="{CBB73597-3D4A-344F-83D3-4018B604B205}" srcOrd="1" destOrd="0" presId="urn:microsoft.com/office/officeart/2005/8/layout/list1"/>
    <dgm:cxn modelId="{5864D3FE-BD13-C048-A38B-AB00DB380E9F}" type="presParOf" srcId="{107712AD-F0E7-8045-90F3-AA033147F7E7}" destId="{98101CFE-A5CF-C042-B9DA-C11C4EB719A1}" srcOrd="5" destOrd="0" presId="urn:microsoft.com/office/officeart/2005/8/layout/list1"/>
    <dgm:cxn modelId="{EA10431E-1D6E-AD4F-9236-5514B90E8B44}"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15E745F-9CEE-8D41-8FC1-470168432DF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A17C899-1C10-514F-BEAD-04BE84766400}">
      <dgm:prSet phldrT="[Text]"/>
      <dgm:spPr/>
      <dgm:t>
        <a:bodyPr/>
        <a:lstStyle/>
        <a:p>
          <a:r>
            <a:rPr lang="en-US"/>
            <a:t>Action Plan</a:t>
          </a:r>
        </a:p>
      </dgm:t>
    </dgm:pt>
    <dgm:pt modelId="{BEF6A2A1-61B1-1844-BD25-F521168B688A}" type="parTrans" cxnId="{DB89CEE5-967A-6F45-A332-ACDD1C95487B}">
      <dgm:prSet/>
      <dgm:spPr/>
      <dgm:t>
        <a:bodyPr/>
        <a:lstStyle/>
        <a:p>
          <a:endParaRPr lang="en-US"/>
        </a:p>
      </dgm:t>
    </dgm:pt>
    <dgm:pt modelId="{492CA3CB-2D2A-B045-BC83-9D8604D9ADF3}" type="sibTrans" cxnId="{DB89CEE5-967A-6F45-A332-ACDD1C95487B}">
      <dgm:prSet/>
      <dgm:spPr/>
      <dgm:t>
        <a:bodyPr/>
        <a:lstStyle/>
        <a:p>
          <a:endParaRPr lang="en-US"/>
        </a:p>
      </dgm:t>
    </dgm:pt>
    <dgm:pt modelId="{54FDE83E-CF5B-1A4D-9623-DED81DEBE657}">
      <dgm:prSet phldrT="[Text]"/>
      <dgm:spPr/>
      <dgm:t>
        <a:bodyPr/>
        <a:lstStyle/>
        <a:p>
          <a:r>
            <a:rPr lang="en-US"/>
            <a:t>Behavior Definitions</a:t>
          </a:r>
        </a:p>
      </dgm:t>
    </dgm:pt>
    <dgm:pt modelId="{AC532063-2372-344B-B5E3-58F1A607571C}" type="parTrans" cxnId="{8449A446-D189-8D48-9C86-EE0F7C4B37E2}">
      <dgm:prSet/>
      <dgm:spPr/>
      <dgm:t>
        <a:bodyPr/>
        <a:lstStyle/>
        <a:p>
          <a:endParaRPr lang="en-US"/>
        </a:p>
      </dgm:t>
    </dgm:pt>
    <dgm:pt modelId="{DB247D07-18EF-244E-990E-FE6D9905FA99}" type="sibTrans" cxnId="{8449A446-D189-8D48-9C86-EE0F7C4B37E2}">
      <dgm:prSet/>
      <dgm:spPr/>
      <dgm:t>
        <a:bodyPr/>
        <a:lstStyle/>
        <a:p>
          <a:endParaRPr lang="en-US"/>
        </a:p>
      </dgm:t>
    </dgm:pt>
    <dgm:pt modelId="{F8594109-FBAE-2D48-90DB-04012AEE91A9}">
      <dgm:prSet phldrT="[Text]"/>
      <dgm:spPr/>
      <dgm:t>
        <a:bodyPr/>
        <a:lstStyle/>
        <a:p>
          <a:r>
            <a:rPr lang="en-US"/>
            <a:t>Discipline Flowchart</a:t>
          </a:r>
        </a:p>
      </dgm:t>
    </dgm:pt>
    <dgm:pt modelId="{75ACEFDE-5DE0-6A4B-B77A-391F83EE5696}" type="parTrans" cxnId="{EDAD8A33-E41C-AA48-9706-0388E42B340F}">
      <dgm:prSet/>
      <dgm:spPr/>
      <dgm:t>
        <a:bodyPr/>
        <a:lstStyle/>
        <a:p>
          <a:endParaRPr lang="en-US"/>
        </a:p>
      </dgm:t>
    </dgm:pt>
    <dgm:pt modelId="{5D1960A6-F0F8-E443-9F85-3DB47CCA5F10}" type="sibTrans" cxnId="{EDAD8A33-E41C-AA48-9706-0388E42B340F}">
      <dgm:prSet/>
      <dgm:spPr/>
      <dgm:t>
        <a:bodyPr/>
        <a:lstStyle/>
        <a:p>
          <a:endParaRPr lang="en-US"/>
        </a:p>
      </dgm:t>
    </dgm:pt>
    <dgm:pt modelId="{BE514E82-EA17-E344-BA50-585DB3BF2D98}">
      <dgm:prSet phldrT="[Text]"/>
      <dgm:spPr/>
      <dgm:t>
        <a:bodyPr/>
        <a:lstStyle/>
        <a:p>
          <a:r>
            <a:rPr lang="en-US"/>
            <a:t>Office Referral Form</a:t>
          </a:r>
        </a:p>
      </dgm:t>
    </dgm:pt>
    <dgm:pt modelId="{568C4F30-BD4E-E342-A856-E613860C28AF}" type="parTrans" cxnId="{3B3692AF-CD44-D144-BDE6-FDF345DF81DD}">
      <dgm:prSet/>
      <dgm:spPr/>
      <dgm:t>
        <a:bodyPr/>
        <a:lstStyle/>
        <a:p>
          <a:endParaRPr lang="en-US"/>
        </a:p>
      </dgm:t>
    </dgm:pt>
    <dgm:pt modelId="{CE0518A3-8F83-B141-B14C-89C00308C981}" type="sibTrans" cxnId="{3B3692AF-CD44-D144-BDE6-FDF345DF81DD}">
      <dgm:prSet/>
      <dgm:spPr/>
      <dgm:t>
        <a:bodyPr/>
        <a:lstStyle/>
        <a:p>
          <a:endParaRPr lang="en-US"/>
        </a:p>
      </dgm:t>
    </dgm:pt>
    <dgm:pt modelId="{79741D82-2D87-CA42-B915-2AAC4E5B98DA}" type="pres">
      <dgm:prSet presAssocID="{715E745F-9CEE-8D41-8FC1-470168432DFD}" presName="matrix" presStyleCnt="0">
        <dgm:presLayoutVars>
          <dgm:chMax val="1"/>
          <dgm:dir/>
          <dgm:resizeHandles val="exact"/>
        </dgm:presLayoutVars>
      </dgm:prSet>
      <dgm:spPr/>
    </dgm:pt>
    <dgm:pt modelId="{7EDA3CCA-50C0-1A4C-8559-CF13DF73522F}" type="pres">
      <dgm:prSet presAssocID="{715E745F-9CEE-8D41-8FC1-470168432DFD}" presName="diamond" presStyleLbl="bgShp" presStyleIdx="0" presStyleCnt="1"/>
      <dgm:spPr/>
    </dgm:pt>
    <dgm:pt modelId="{44259616-4B16-1245-A690-4938D1D8B09B}" type="pres">
      <dgm:prSet presAssocID="{715E745F-9CEE-8D41-8FC1-470168432DFD}" presName="quad1" presStyleLbl="node1" presStyleIdx="0" presStyleCnt="4">
        <dgm:presLayoutVars>
          <dgm:chMax val="0"/>
          <dgm:chPref val="0"/>
          <dgm:bulletEnabled val="1"/>
        </dgm:presLayoutVars>
      </dgm:prSet>
      <dgm:spPr/>
    </dgm:pt>
    <dgm:pt modelId="{8BA99265-809B-1A44-A617-72D674AF15B7}" type="pres">
      <dgm:prSet presAssocID="{715E745F-9CEE-8D41-8FC1-470168432DFD}" presName="quad2" presStyleLbl="node1" presStyleIdx="1" presStyleCnt="4">
        <dgm:presLayoutVars>
          <dgm:chMax val="0"/>
          <dgm:chPref val="0"/>
          <dgm:bulletEnabled val="1"/>
        </dgm:presLayoutVars>
      </dgm:prSet>
      <dgm:spPr/>
    </dgm:pt>
    <dgm:pt modelId="{E08755A6-818F-1D45-9FE4-76E8EB6E33AC}" type="pres">
      <dgm:prSet presAssocID="{715E745F-9CEE-8D41-8FC1-470168432DFD}" presName="quad3" presStyleLbl="node1" presStyleIdx="2" presStyleCnt="4">
        <dgm:presLayoutVars>
          <dgm:chMax val="0"/>
          <dgm:chPref val="0"/>
          <dgm:bulletEnabled val="1"/>
        </dgm:presLayoutVars>
      </dgm:prSet>
      <dgm:spPr/>
    </dgm:pt>
    <dgm:pt modelId="{0E71EAE5-28FB-F946-8F1A-E7C529846805}" type="pres">
      <dgm:prSet presAssocID="{715E745F-9CEE-8D41-8FC1-470168432DFD}" presName="quad4" presStyleLbl="node1" presStyleIdx="3" presStyleCnt="4">
        <dgm:presLayoutVars>
          <dgm:chMax val="0"/>
          <dgm:chPref val="0"/>
          <dgm:bulletEnabled val="1"/>
        </dgm:presLayoutVars>
      </dgm:prSet>
      <dgm:spPr/>
    </dgm:pt>
  </dgm:ptLst>
  <dgm:cxnLst>
    <dgm:cxn modelId="{EDAD8A33-E41C-AA48-9706-0388E42B340F}" srcId="{715E745F-9CEE-8D41-8FC1-470168432DFD}" destId="{F8594109-FBAE-2D48-90DB-04012AEE91A9}" srcOrd="2" destOrd="0" parTransId="{75ACEFDE-5DE0-6A4B-B77A-391F83EE5696}" sibTransId="{5D1960A6-F0F8-E443-9F85-3DB47CCA5F10}"/>
    <dgm:cxn modelId="{8449A446-D189-8D48-9C86-EE0F7C4B37E2}" srcId="{715E745F-9CEE-8D41-8FC1-470168432DFD}" destId="{54FDE83E-CF5B-1A4D-9623-DED81DEBE657}" srcOrd="1" destOrd="0" parTransId="{AC532063-2372-344B-B5E3-58F1A607571C}" sibTransId="{DB247D07-18EF-244E-990E-FE6D9905FA99}"/>
    <dgm:cxn modelId="{A64D9B47-C6C1-FA42-B419-035E0E295104}" type="presOf" srcId="{715E745F-9CEE-8D41-8FC1-470168432DFD}" destId="{79741D82-2D87-CA42-B915-2AAC4E5B98DA}" srcOrd="0" destOrd="0" presId="urn:microsoft.com/office/officeart/2005/8/layout/matrix3"/>
    <dgm:cxn modelId="{C062C89F-EFB1-F845-8DBA-46FAA4B1974F}" type="presOf" srcId="{BE514E82-EA17-E344-BA50-585DB3BF2D98}" destId="{0E71EAE5-28FB-F946-8F1A-E7C529846805}" srcOrd="0" destOrd="0" presId="urn:microsoft.com/office/officeart/2005/8/layout/matrix3"/>
    <dgm:cxn modelId="{3B3692AF-CD44-D144-BDE6-FDF345DF81DD}" srcId="{715E745F-9CEE-8D41-8FC1-470168432DFD}" destId="{BE514E82-EA17-E344-BA50-585DB3BF2D98}" srcOrd="3" destOrd="0" parTransId="{568C4F30-BD4E-E342-A856-E613860C28AF}" sibTransId="{CE0518A3-8F83-B141-B14C-89C00308C981}"/>
    <dgm:cxn modelId="{80C9AEBE-1BE4-3B4C-BD9F-081B2AC36731}" type="presOf" srcId="{F8594109-FBAE-2D48-90DB-04012AEE91A9}" destId="{E08755A6-818F-1D45-9FE4-76E8EB6E33AC}" srcOrd="0" destOrd="0" presId="urn:microsoft.com/office/officeart/2005/8/layout/matrix3"/>
    <dgm:cxn modelId="{AEC994D1-5025-CE47-8A7B-978FEFC2D7C9}" type="presOf" srcId="{54FDE83E-CF5B-1A4D-9623-DED81DEBE657}" destId="{8BA99265-809B-1A44-A617-72D674AF15B7}" srcOrd="0" destOrd="0" presId="urn:microsoft.com/office/officeart/2005/8/layout/matrix3"/>
    <dgm:cxn modelId="{DB89CEE5-967A-6F45-A332-ACDD1C95487B}" srcId="{715E745F-9CEE-8D41-8FC1-470168432DFD}" destId="{7A17C899-1C10-514F-BEAD-04BE84766400}" srcOrd="0" destOrd="0" parTransId="{BEF6A2A1-61B1-1844-BD25-F521168B688A}" sibTransId="{492CA3CB-2D2A-B045-BC83-9D8604D9ADF3}"/>
    <dgm:cxn modelId="{905F9DF9-829F-0747-91E5-447A73D61AB5}" type="presOf" srcId="{7A17C899-1C10-514F-BEAD-04BE84766400}" destId="{44259616-4B16-1245-A690-4938D1D8B09B}" srcOrd="0" destOrd="0" presId="urn:microsoft.com/office/officeart/2005/8/layout/matrix3"/>
    <dgm:cxn modelId="{53EA1C64-3AA6-2142-9C1A-0E3D07F2072B}" type="presParOf" srcId="{79741D82-2D87-CA42-B915-2AAC4E5B98DA}" destId="{7EDA3CCA-50C0-1A4C-8559-CF13DF73522F}" srcOrd="0" destOrd="0" presId="urn:microsoft.com/office/officeart/2005/8/layout/matrix3"/>
    <dgm:cxn modelId="{2AC5423D-AAC9-8245-8AEE-1665968CB1EB}" type="presParOf" srcId="{79741D82-2D87-CA42-B915-2AAC4E5B98DA}" destId="{44259616-4B16-1245-A690-4938D1D8B09B}" srcOrd="1" destOrd="0" presId="urn:microsoft.com/office/officeart/2005/8/layout/matrix3"/>
    <dgm:cxn modelId="{5B01BF46-0535-9B41-841D-99112084EE99}" type="presParOf" srcId="{79741D82-2D87-CA42-B915-2AAC4E5B98DA}" destId="{8BA99265-809B-1A44-A617-72D674AF15B7}" srcOrd="2" destOrd="0" presId="urn:microsoft.com/office/officeart/2005/8/layout/matrix3"/>
    <dgm:cxn modelId="{D3468BFA-C744-244E-92DE-1A1336E9F731}" type="presParOf" srcId="{79741D82-2D87-CA42-B915-2AAC4E5B98DA}" destId="{E08755A6-818F-1D45-9FE4-76E8EB6E33AC}" srcOrd="3" destOrd="0" presId="urn:microsoft.com/office/officeart/2005/8/layout/matrix3"/>
    <dgm:cxn modelId="{33CAD497-BC5E-EC40-85D2-D28A15F03DB6}" type="presParOf" srcId="{79741D82-2D87-CA42-B915-2AAC4E5B98DA}" destId="{0E71EAE5-28FB-F946-8F1A-E7C52984680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0116A-AAA9-164D-90BF-98EE90FA1426}">
      <dsp:nvSpPr>
        <dsp:cNvPr id="0" name=""/>
        <dsp:cNvSpPr/>
      </dsp:nvSpPr>
      <dsp:spPr>
        <a:xfrm>
          <a:off x="1740" y="895505"/>
          <a:ext cx="1626503" cy="12963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1" i="0" kern="1200" dirty="0">
              <a:solidFill>
                <a:schemeClr val="accent6">
                  <a:lumMod val="50000"/>
                </a:schemeClr>
              </a:solidFill>
            </a:rPr>
            <a:t>all </a:t>
          </a:r>
          <a:r>
            <a:rPr lang="en-US" sz="1400" b="0" i="0" kern="1200" dirty="0">
              <a:solidFill>
                <a:schemeClr val="accent6">
                  <a:lumMod val="50000"/>
                </a:schemeClr>
              </a:solidFill>
            </a:rPr>
            <a:t>Team Trainings</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1" i="0" kern="1200" dirty="0">
              <a:solidFill>
                <a:schemeClr val="accent6">
                  <a:lumMod val="50000"/>
                </a:schemeClr>
              </a:solidFill>
            </a:rPr>
            <a:t>90%</a:t>
          </a:r>
          <a:r>
            <a:rPr lang="en-US" sz="1400" b="0" i="0" kern="1200" dirty="0">
              <a:solidFill>
                <a:schemeClr val="accent6">
                  <a:lumMod val="50000"/>
                </a:schemeClr>
              </a:solidFill>
            </a:rPr>
            <a:t> of Coaches Trainings</a:t>
          </a:r>
          <a:endParaRPr lang="en-US" sz="1400" kern="1200" dirty="0">
            <a:solidFill>
              <a:schemeClr val="accent6">
                <a:lumMod val="50000"/>
              </a:schemeClr>
            </a:solidFill>
          </a:endParaRPr>
        </a:p>
      </dsp:txBody>
      <dsp:txXfrm>
        <a:off x="31573" y="925338"/>
        <a:ext cx="1566837" cy="958915"/>
      </dsp:txXfrm>
    </dsp:sp>
    <dsp:sp modelId="{6C78139A-C96C-A440-B404-F951EBAAF0B8}">
      <dsp:nvSpPr>
        <dsp:cNvPr id="0" name=""/>
        <dsp:cNvSpPr/>
      </dsp:nvSpPr>
      <dsp:spPr>
        <a:xfrm rot="20283789">
          <a:off x="9696" y="507750"/>
          <a:ext cx="3363943" cy="2663138"/>
        </a:xfrm>
        <a:prstGeom prst="leftCircularArrow">
          <a:avLst>
            <a:gd name="adj1" fmla="val 2232"/>
            <a:gd name="adj2" fmla="val 268819"/>
            <a:gd name="adj3" fmla="val 4436385"/>
            <a:gd name="adj4" fmla="val 11416544"/>
            <a:gd name="adj5" fmla="val 26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20F7B6-1943-C54F-B95C-5E051F23B5E4}">
      <dsp:nvSpPr>
        <dsp:cNvPr id="0" name=""/>
        <dsp:cNvSpPr/>
      </dsp:nvSpPr>
      <dsp:spPr>
        <a:xfrm>
          <a:off x="0" y="332461"/>
          <a:ext cx="1874885" cy="6362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rPr>
            <a:t>Had school representation at... </a:t>
          </a:r>
          <a:endParaRPr lang="en-US" sz="1600" b="0" kern="1200" dirty="0">
            <a:solidFill>
              <a:schemeClr val="bg1"/>
            </a:solidFill>
          </a:endParaRPr>
        </a:p>
      </dsp:txBody>
      <dsp:txXfrm>
        <a:off x="18634" y="351095"/>
        <a:ext cx="1837617" cy="598957"/>
      </dsp:txXfrm>
    </dsp:sp>
    <dsp:sp modelId="{999C7B44-2345-DF44-9CDD-CA1C87BBD262}">
      <dsp:nvSpPr>
        <dsp:cNvPr id="0" name=""/>
        <dsp:cNvSpPr/>
      </dsp:nvSpPr>
      <dsp:spPr>
        <a:xfrm>
          <a:off x="2010144" y="776340"/>
          <a:ext cx="1682567" cy="198369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completed the Team Implementation Checklist (TIC)</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1" i="0" kern="1200" dirty="0">
              <a:solidFill>
                <a:schemeClr val="accent6">
                  <a:lumMod val="50000"/>
                </a:schemeClr>
              </a:solidFill>
            </a:rPr>
            <a:t>OR</a:t>
          </a:r>
          <a:r>
            <a:rPr lang="en-US" sz="1400" b="0" i="0" kern="1200" dirty="0">
              <a:solidFill>
                <a:schemeClr val="accent6">
                  <a:lumMod val="50000"/>
                </a:schemeClr>
              </a:solidFill>
            </a:rPr>
            <a:t> Tiered Fidelity Inventory (TFI)</a:t>
          </a:r>
          <a:endParaRPr lang="en-US" sz="1400" kern="1200" dirty="0">
            <a:solidFill>
              <a:schemeClr val="accent6">
                <a:lumMod val="50000"/>
              </a:schemeClr>
            </a:solidFill>
          </a:endParaRPr>
        </a:p>
      </dsp:txBody>
      <dsp:txXfrm>
        <a:off x="2055794" y="1247067"/>
        <a:ext cx="1591267" cy="1467314"/>
      </dsp:txXfrm>
    </dsp:sp>
    <dsp:sp modelId="{B59E9BD4-386B-4D49-BDA0-DBF1CF4FB2C7}">
      <dsp:nvSpPr>
        <dsp:cNvPr id="0" name=""/>
        <dsp:cNvSpPr/>
      </dsp:nvSpPr>
      <dsp:spPr>
        <a:xfrm rot="19918246">
          <a:off x="2441343" y="-369709"/>
          <a:ext cx="2804113" cy="2804113"/>
        </a:xfrm>
        <a:prstGeom prst="circularArrow">
          <a:avLst>
            <a:gd name="adj1" fmla="val 2120"/>
            <a:gd name="adj2" fmla="val 254647"/>
            <a:gd name="adj3" fmla="val 20947761"/>
            <a:gd name="adj4" fmla="val 13953430"/>
            <a:gd name="adj5" fmla="val 247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5CCBE3-623F-3E45-A279-BC01C8583870}">
      <dsp:nvSpPr>
        <dsp:cNvPr id="0" name=""/>
        <dsp:cNvSpPr/>
      </dsp:nvSpPr>
      <dsp:spPr>
        <a:xfrm>
          <a:off x="1998899" y="238086"/>
          <a:ext cx="1705069" cy="10256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rPr>
            <a:t>Monitored implementation fidelity in        PBIS Assessment</a:t>
          </a:r>
          <a:endParaRPr lang="en-US" sz="1600" b="0" kern="1200" dirty="0">
            <a:solidFill>
              <a:schemeClr val="bg1"/>
            </a:solidFill>
          </a:endParaRPr>
        </a:p>
      </dsp:txBody>
      <dsp:txXfrm>
        <a:off x="2028938" y="268125"/>
        <a:ext cx="1644991" cy="965522"/>
      </dsp:txXfrm>
    </dsp:sp>
    <dsp:sp modelId="{17D51FB3-622B-F84B-B188-25D6A2DBDE00}">
      <dsp:nvSpPr>
        <dsp:cNvPr id="0" name=""/>
        <dsp:cNvSpPr/>
      </dsp:nvSpPr>
      <dsp:spPr>
        <a:xfrm>
          <a:off x="4148103" y="939200"/>
          <a:ext cx="1907450" cy="163449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teaching matrix</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acknowledgment system</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lesson plans</a:t>
          </a:r>
          <a:endParaRPr lang="en-US" sz="1400" kern="1200" dirty="0">
            <a:solidFill>
              <a:schemeClr val="accent6">
                <a:lumMod val="50000"/>
              </a:schemeClr>
            </a:solidFill>
          </a:endParaRPr>
        </a:p>
        <a:p>
          <a:pPr marL="114300" lvl="1" indent="-114300" algn="l" defTabSz="622300">
            <a:lnSpc>
              <a:spcPct val="90000"/>
            </a:lnSpc>
            <a:spcBef>
              <a:spcPct val="0"/>
            </a:spcBef>
            <a:spcAft>
              <a:spcPct val="15000"/>
            </a:spcAft>
            <a:buChar char="•"/>
          </a:pPr>
          <a:r>
            <a:rPr lang="en-US" sz="1400" b="0" i="0" kern="1200" dirty="0">
              <a:solidFill>
                <a:schemeClr val="accent6">
                  <a:lumMod val="50000"/>
                </a:schemeClr>
              </a:solidFill>
            </a:rPr>
            <a:t>data sources/routines</a:t>
          </a:r>
          <a:endParaRPr lang="en-US" sz="1400" kern="1200" dirty="0">
            <a:solidFill>
              <a:schemeClr val="accent6">
                <a:lumMod val="50000"/>
              </a:schemeClr>
            </a:solidFill>
          </a:endParaRPr>
        </a:p>
      </dsp:txBody>
      <dsp:txXfrm>
        <a:off x="4185717" y="976814"/>
        <a:ext cx="1832222" cy="1209014"/>
      </dsp:txXfrm>
    </dsp:sp>
    <dsp:sp modelId="{6997FDE0-64BF-0B46-8D4D-0901B46543DC}">
      <dsp:nvSpPr>
        <dsp:cNvPr id="0" name=""/>
        <dsp:cNvSpPr/>
      </dsp:nvSpPr>
      <dsp:spPr>
        <a:xfrm>
          <a:off x="7628977" y="712691"/>
          <a:ext cx="3173290" cy="1071763"/>
        </a:xfrm>
        <a:prstGeom prst="circularArrow">
          <a:avLst>
            <a:gd name="adj1" fmla="val 1735"/>
            <a:gd name="adj2" fmla="val 206614"/>
            <a:gd name="adj3" fmla="val 3627093"/>
            <a:gd name="adj4" fmla="val 10669457"/>
            <a:gd name="adj5" fmla="val 202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098EBB-2911-8240-808C-121D8E7A38B7}">
      <dsp:nvSpPr>
        <dsp:cNvPr id="0" name=""/>
        <dsp:cNvSpPr/>
      </dsp:nvSpPr>
      <dsp:spPr>
        <a:xfrm>
          <a:off x="4127474" y="342771"/>
          <a:ext cx="1882379" cy="7231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bg1"/>
              </a:solidFill>
            </a:rPr>
            <a:t>Adapted at least one core PBIS feature</a:t>
          </a:r>
          <a:endParaRPr lang="en-US" sz="1600" b="0" kern="1200" dirty="0">
            <a:solidFill>
              <a:schemeClr val="bg1"/>
            </a:solidFill>
          </a:endParaRPr>
        </a:p>
      </dsp:txBody>
      <dsp:txXfrm>
        <a:off x="4148655" y="363952"/>
        <a:ext cx="1840017" cy="680804"/>
      </dsp:txXfrm>
    </dsp:sp>
    <dsp:sp modelId="{5037286E-1D58-FA48-B4B5-BF053461F332}">
      <dsp:nvSpPr>
        <dsp:cNvPr id="0" name=""/>
        <dsp:cNvSpPr/>
      </dsp:nvSpPr>
      <dsp:spPr>
        <a:xfrm>
          <a:off x="6711138" y="770474"/>
          <a:ext cx="2250037" cy="20045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remote learning/at-home matrix</a:t>
          </a:r>
        </a:p>
        <a:p>
          <a:pPr marL="114300" lvl="1" indent="-114300" algn="l" defTabSz="622300">
            <a:lnSpc>
              <a:spcPct val="90000"/>
            </a:lnSpc>
            <a:spcBef>
              <a:spcPct val="0"/>
            </a:spcBef>
            <a:spcAft>
              <a:spcPct val="15000"/>
            </a:spcAft>
            <a:buChar char="•"/>
          </a:pPr>
          <a:r>
            <a:rPr lang="en-US" sz="1400" kern="1200" dirty="0"/>
            <a:t>family communication exemplars</a:t>
          </a:r>
        </a:p>
        <a:p>
          <a:pPr marL="114300" lvl="1" indent="-114300" algn="l" defTabSz="622300">
            <a:lnSpc>
              <a:spcPct val="90000"/>
            </a:lnSpc>
            <a:spcBef>
              <a:spcPct val="0"/>
            </a:spcBef>
            <a:spcAft>
              <a:spcPct val="15000"/>
            </a:spcAft>
            <a:buChar char="•"/>
          </a:pPr>
          <a:r>
            <a:rPr lang="en-US" sz="1400" kern="1200" dirty="0"/>
            <a:t>home-based acknowledgement systems</a:t>
          </a:r>
        </a:p>
        <a:p>
          <a:pPr marL="171450" lvl="1" indent="-171450" algn="l" defTabSz="711200">
            <a:lnSpc>
              <a:spcPct val="90000"/>
            </a:lnSpc>
            <a:spcBef>
              <a:spcPct val="0"/>
            </a:spcBef>
            <a:spcAft>
              <a:spcPct val="15000"/>
            </a:spcAft>
            <a:buChar char="•"/>
          </a:pPr>
          <a:endParaRPr lang="en-US" sz="1600" kern="1200" dirty="0"/>
        </a:p>
      </dsp:txBody>
      <dsp:txXfrm>
        <a:off x="6757267" y="1246140"/>
        <a:ext cx="2157779" cy="1482709"/>
      </dsp:txXfrm>
    </dsp:sp>
    <dsp:sp modelId="{EAC882B8-84CF-E642-A671-D0AE85A533D2}">
      <dsp:nvSpPr>
        <dsp:cNvPr id="0" name=""/>
        <dsp:cNvSpPr/>
      </dsp:nvSpPr>
      <dsp:spPr>
        <a:xfrm>
          <a:off x="6596661" y="383251"/>
          <a:ext cx="2411719" cy="8457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Has evidence partnering with families to support PBIS at home</a:t>
          </a:r>
          <a:endParaRPr lang="en-US" sz="1600" b="0" kern="1200" dirty="0"/>
        </a:p>
      </dsp:txBody>
      <dsp:txXfrm>
        <a:off x="6621434" y="408024"/>
        <a:ext cx="2362173" cy="7962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307986"/>
          <a:ext cx="6922175" cy="20412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7238" tIns="374904" rIns="53723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Hind Vadodara" panose="020B0604020202020204" charset="0"/>
              <a:cs typeface="Hind Vadodara" panose="020B0604020202020204" charset="0"/>
            </a:rPr>
            <a:t>Overview of Assessment Tools: Self-Assessment Survey (SAS), School Climate Survey, Tiered Fidelity Inventory (TFI)</a:t>
          </a:r>
        </a:p>
        <a:p>
          <a:pPr marL="171450" lvl="1" indent="-171450" algn="l" defTabSz="800100">
            <a:lnSpc>
              <a:spcPct val="90000"/>
            </a:lnSpc>
            <a:spcBef>
              <a:spcPct val="0"/>
            </a:spcBef>
            <a:spcAft>
              <a:spcPct val="15000"/>
            </a:spcAft>
            <a:buChar char="•"/>
          </a:pPr>
          <a:r>
            <a:rPr lang="en-US" sz="1800" kern="1200" dirty="0">
              <a:latin typeface="Hind Vadodara" panose="020B0604020202020204" charset="0"/>
              <a:cs typeface="Hind Vadodara" panose="020B0604020202020204" charset="0"/>
            </a:rPr>
            <a:t>Team planning time</a:t>
          </a:r>
          <a:endParaRPr lang="en-US" sz="1800" kern="1200" dirty="0">
            <a:solidFill>
              <a:schemeClr val="tx1"/>
            </a:solidFill>
            <a:latin typeface="Hind Vadodara" panose="020B0604020202020204" charset="0"/>
            <a:cs typeface="Hind Vadodara" panose="020B0604020202020204" charset="0"/>
          </a:endParaRPr>
        </a:p>
      </dsp:txBody>
      <dsp:txXfrm>
        <a:off x="99643" y="407629"/>
        <a:ext cx="6722889" cy="1841914"/>
      </dsp:txXfrm>
    </dsp:sp>
    <dsp:sp modelId="{FDC1BDC8-9000-5F46-8ACC-75AD0D32A6E6}">
      <dsp:nvSpPr>
        <dsp:cNvPr id="0" name=""/>
        <dsp:cNvSpPr/>
      </dsp:nvSpPr>
      <dsp:spPr>
        <a:xfrm>
          <a:off x="346108" y="42306"/>
          <a:ext cx="4845522" cy="5313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3149" tIns="0" rIns="183149"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ind Vadodara" panose="020B0604020202020204" charset="0"/>
              <a:cs typeface="Hind Vadodara" panose="020B0604020202020204" charset="0"/>
            </a:rPr>
            <a:t>Presentation Content</a:t>
          </a:r>
          <a:endParaRPr lang="en-US" sz="1800" kern="1200" dirty="0">
            <a:latin typeface="Hind Vadodara" panose="020B0604020202020204" charset="0"/>
            <a:cs typeface="Hind Vadodara" panose="020B0604020202020204" charset="0"/>
          </a:endParaRPr>
        </a:p>
      </dsp:txBody>
      <dsp:txXfrm>
        <a:off x="372047" y="68245"/>
        <a:ext cx="4793644" cy="479482"/>
      </dsp:txXfrm>
    </dsp:sp>
    <dsp:sp modelId="{6DEC4ABA-01BF-B445-B753-0C4747FBD7B7}">
      <dsp:nvSpPr>
        <dsp:cNvPr id="0" name=""/>
        <dsp:cNvSpPr/>
      </dsp:nvSpPr>
      <dsp:spPr>
        <a:xfrm>
          <a:off x="0" y="2712067"/>
          <a:ext cx="6922175" cy="133245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7238" tIns="374904" rIns="53723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Hind Vadodara" panose="020B0604020202020204" charset="0"/>
              <a:cs typeface="Hind Vadodara" panose="020B0604020202020204" charset="0"/>
            </a:rPr>
            <a:t>Complete TIC</a:t>
          </a:r>
        </a:p>
        <a:p>
          <a:pPr marL="171450" lvl="1" indent="-171450" algn="l" defTabSz="800100">
            <a:lnSpc>
              <a:spcPct val="90000"/>
            </a:lnSpc>
            <a:spcBef>
              <a:spcPct val="0"/>
            </a:spcBef>
            <a:spcAft>
              <a:spcPct val="15000"/>
            </a:spcAft>
            <a:buChar char="•"/>
          </a:pPr>
          <a:r>
            <a:rPr lang="en-US" sz="1800" kern="1200" dirty="0">
              <a:solidFill>
                <a:schemeClr val="tx1"/>
              </a:solidFill>
              <a:latin typeface="Hind Vadodara" panose="020B0604020202020204" charset="0"/>
              <a:cs typeface="Hind Vadodara" panose="020B0604020202020204" charset="0"/>
            </a:rPr>
            <a:t>Schedule TFI (April-June)</a:t>
          </a:r>
        </a:p>
      </dsp:txBody>
      <dsp:txXfrm>
        <a:off x="65045" y="2777112"/>
        <a:ext cx="6792085" cy="1202360"/>
      </dsp:txXfrm>
    </dsp:sp>
    <dsp:sp modelId="{CBB73597-3D4A-344F-83D3-4018B604B205}">
      <dsp:nvSpPr>
        <dsp:cNvPr id="0" name=""/>
        <dsp:cNvSpPr/>
      </dsp:nvSpPr>
      <dsp:spPr>
        <a:xfrm>
          <a:off x="346108" y="2446386"/>
          <a:ext cx="4845522" cy="5313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3149" tIns="0" rIns="183149" bIns="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Hind Vadodara" panose="020B0604020202020204" charset="0"/>
              <a:cs typeface="Hind Vadodara" panose="020B0604020202020204" charset="0"/>
            </a:rPr>
            <a:t>Team Tasks</a:t>
          </a:r>
          <a:endParaRPr lang="en-US" sz="1800" kern="1200" dirty="0">
            <a:latin typeface="Hind Vadodara" panose="020B0604020202020204" charset="0"/>
            <a:cs typeface="Hind Vadodara" panose="020B0604020202020204" charset="0"/>
          </a:endParaRPr>
        </a:p>
      </dsp:txBody>
      <dsp:txXfrm>
        <a:off x="372047" y="2472325"/>
        <a:ext cx="4793644"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5654" y="956264"/>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a:latin typeface="Hind Vadodara" panose="020B0604020202020204" charset="0"/>
              <a:cs typeface="Hind Vadodara" panose="020B0604020202020204" charset="0"/>
            </a:rPr>
            <a:t>Self-monitor (Are you participating? Engaged as a learner?)​</a:t>
          </a:r>
          <a:endParaRPr lang="en-US" sz="1600" u="none" kern="120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a:latin typeface="Hind Vadodara" panose="020B0604020202020204" charset="0"/>
              <a:cs typeface="Hind Vadodara" panose="020B0604020202020204" charset="0"/>
            </a:rPr>
            <a:t>Stretch, break, stand as needed​</a:t>
          </a: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a:latin typeface="Hind Vadodara" panose="020B0604020202020204" charset="0"/>
              <a:cs typeface="Hind Vadodara" panose="020B0604020202020204" charset="0"/>
            </a:rPr>
            <a:t>If you have questions or comments, unmute, use the chat box, or click the "raise hand" icon</a:t>
          </a:r>
        </a:p>
      </dsp:txBody>
      <dsp:txXfrm>
        <a:off x="62875" y="1013485"/>
        <a:ext cx="2327647" cy="3034751"/>
      </dsp:txXfrm>
    </dsp:sp>
    <dsp:sp modelId="{D5C674EC-98A5-4D45-9168-E941BC46FCF6}">
      <dsp:nvSpPr>
        <dsp:cNvPr id="0" name=""/>
        <dsp:cNvSpPr/>
      </dsp:nvSpPr>
      <dsp:spPr>
        <a:xfrm>
          <a:off x="5654" y="3787925"/>
          <a:ext cx="2442089" cy="78387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Self</a:t>
          </a:r>
        </a:p>
      </dsp:txBody>
      <dsp:txXfrm>
        <a:off x="5654" y="3787925"/>
        <a:ext cx="1719781" cy="783876"/>
      </dsp:txXfrm>
    </dsp:sp>
    <dsp:sp modelId="{DEEF4213-91C0-4DFA-A1E8-D6E76A9D48BD}">
      <dsp:nvSpPr>
        <dsp:cNvPr id="0" name=""/>
        <dsp:cNvSpPr/>
      </dsp:nvSpPr>
      <dsp:spPr>
        <a:xfrm>
          <a:off x="1794517" y="4012237"/>
          <a:ext cx="854731" cy="85473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2861003" y="956264"/>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a:latin typeface="Hind Vadodara" panose="020B0604020202020204" charset="0"/>
              <a:cs typeface="Hind Vadodara" panose="020B0604020202020204" charset="0"/>
            </a:rPr>
            <a:t>Mute when listening; unmute to talk​</a:t>
          </a:r>
          <a:endParaRPr lang="en-US" sz="1600" u="none" kern="120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a:latin typeface="Hind Vadodara" panose="020B0604020202020204" charset="0"/>
              <a:cs typeface="Hind Vadodara" panose="020B0604020202020204" charset="0"/>
            </a:rPr>
            <a:t>Work as a team (room for every voice, reinforce participation)</a:t>
          </a:r>
        </a:p>
      </dsp:txBody>
      <dsp:txXfrm>
        <a:off x="2918224" y="1013485"/>
        <a:ext cx="2327647" cy="3034751"/>
      </dsp:txXfrm>
    </dsp:sp>
    <dsp:sp modelId="{219636A1-9D00-4675-967E-CA57FCDEAB1E}">
      <dsp:nvSpPr>
        <dsp:cNvPr id="0" name=""/>
        <dsp:cNvSpPr/>
      </dsp:nvSpPr>
      <dsp:spPr>
        <a:xfrm>
          <a:off x="2849452" y="3829682"/>
          <a:ext cx="2442089" cy="783876"/>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Others</a:t>
          </a:r>
        </a:p>
      </dsp:txBody>
      <dsp:txXfrm>
        <a:off x="2849452" y="3829682"/>
        <a:ext cx="1719781" cy="783876"/>
      </dsp:txXfrm>
    </dsp:sp>
    <dsp:sp modelId="{161E2365-CB26-459A-8F0C-B10C3E646E56}">
      <dsp:nvSpPr>
        <dsp:cNvPr id="0" name=""/>
        <dsp:cNvSpPr/>
      </dsp:nvSpPr>
      <dsp:spPr>
        <a:xfrm>
          <a:off x="4649867" y="4000621"/>
          <a:ext cx="854731" cy="85473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5716352" y="956264"/>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a:latin typeface="Hind Vadodara" panose="020B0604020202020204" charset="0"/>
              <a:cs typeface="Hind Vadodara" panose="020B0604020202020204" charset="0"/>
            </a:rPr>
            <a:t>Have your computer charged and ready to go​</a:t>
          </a:r>
          <a:endParaRPr lang="en-US" sz="1600" u="none" kern="120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a:latin typeface="Hind Vadodara" panose="020B0604020202020204" charset="0"/>
              <a:cs typeface="Hind Vadodara" panose="020B0604020202020204" charset="0"/>
            </a:rPr>
            <a:t>Keep necessary materials at hand (e.g., action plan &amp; other docs, water, snacks, etc.)​</a:t>
          </a:r>
        </a:p>
      </dsp:txBody>
      <dsp:txXfrm>
        <a:off x="5773573" y="1013485"/>
        <a:ext cx="2327647" cy="3034751"/>
      </dsp:txXfrm>
    </dsp:sp>
    <dsp:sp modelId="{B634D077-9CEB-4360-83EE-5D4C6FFB98DD}">
      <dsp:nvSpPr>
        <dsp:cNvPr id="0" name=""/>
        <dsp:cNvSpPr/>
      </dsp:nvSpPr>
      <dsp:spPr>
        <a:xfrm>
          <a:off x="5716352" y="3798931"/>
          <a:ext cx="2442089" cy="78387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a:latin typeface="Hind Vadodara" panose="020B0604020202020204" charset="0"/>
              <a:cs typeface="Hind Vadodara" panose="020B0604020202020204" charset="0"/>
            </a:rPr>
            <a:t>Environment</a:t>
          </a:r>
        </a:p>
      </dsp:txBody>
      <dsp:txXfrm>
        <a:off x="5716352" y="3798931"/>
        <a:ext cx="1719781" cy="783876"/>
      </dsp:txXfrm>
    </dsp:sp>
    <dsp:sp modelId="{EE5FFD93-52F3-418C-BBBA-24CAF019EF16}">
      <dsp:nvSpPr>
        <dsp:cNvPr id="0" name=""/>
        <dsp:cNvSpPr/>
      </dsp:nvSpPr>
      <dsp:spPr>
        <a:xfrm>
          <a:off x="7505216" y="4000621"/>
          <a:ext cx="854731" cy="85473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285024"/>
          <a:ext cx="6458416" cy="19278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1245" tIns="354076" rIns="50124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latin typeface="Hind Vadodara" panose="020B0604020202020204" charset="0"/>
              <a:cs typeface="Hind Vadodara" panose="020B0604020202020204" charset="0"/>
            </a:rPr>
            <a:t>Overview of Assessment Tools: Self-Assessment Survey (SAS), School Climate Survey, Tiered Fidelity Inventory (TFI)</a:t>
          </a:r>
        </a:p>
        <a:p>
          <a:pPr marL="171450" lvl="1" indent="-171450" algn="l" defTabSz="755650">
            <a:lnSpc>
              <a:spcPct val="90000"/>
            </a:lnSpc>
            <a:spcBef>
              <a:spcPct val="0"/>
            </a:spcBef>
            <a:spcAft>
              <a:spcPct val="15000"/>
            </a:spcAft>
            <a:buChar char="•"/>
          </a:pPr>
          <a:r>
            <a:rPr lang="en-US" sz="1700" kern="1200" dirty="0">
              <a:latin typeface="Hind Vadodara" panose="020B0604020202020204" charset="0"/>
              <a:cs typeface="Hind Vadodara" panose="020B0604020202020204" charset="0"/>
            </a:rPr>
            <a:t>Team planning time</a:t>
          </a:r>
          <a:endParaRPr lang="en-US" sz="1700" kern="1200" dirty="0">
            <a:solidFill>
              <a:schemeClr val="tx1"/>
            </a:solidFill>
            <a:latin typeface="Hind Vadodara" panose="020B0604020202020204" charset="0"/>
            <a:cs typeface="Hind Vadodara" panose="020B0604020202020204" charset="0"/>
          </a:endParaRPr>
        </a:p>
      </dsp:txBody>
      <dsp:txXfrm>
        <a:off x="94107" y="379131"/>
        <a:ext cx="6270202" cy="1739586"/>
      </dsp:txXfrm>
    </dsp:sp>
    <dsp:sp modelId="{FDC1BDC8-9000-5F46-8ACC-75AD0D32A6E6}">
      <dsp:nvSpPr>
        <dsp:cNvPr id="0" name=""/>
        <dsp:cNvSpPr/>
      </dsp:nvSpPr>
      <dsp:spPr>
        <a:xfrm>
          <a:off x="322920" y="34104"/>
          <a:ext cx="4520891" cy="50184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879" tIns="0" rIns="170879" bIns="0" numCol="1" spcCol="1270" anchor="ctr" anchorCtr="0">
          <a:noAutofit/>
        </a:bodyPr>
        <a:lstStyle/>
        <a:p>
          <a:pPr marL="0" lvl="0" indent="0" algn="l" defTabSz="755650">
            <a:lnSpc>
              <a:spcPct val="90000"/>
            </a:lnSpc>
            <a:spcBef>
              <a:spcPct val="0"/>
            </a:spcBef>
            <a:spcAft>
              <a:spcPct val="35000"/>
            </a:spcAft>
            <a:buNone/>
          </a:pPr>
          <a:r>
            <a:rPr lang="en-US" sz="1700" b="0" i="0" kern="1200">
              <a:latin typeface="Hind Vadodara" panose="020B0604020202020204" charset="0"/>
              <a:cs typeface="Hind Vadodara" panose="020B0604020202020204" charset="0"/>
            </a:rPr>
            <a:t>Presentation Content</a:t>
          </a:r>
          <a:endParaRPr lang="en-US" sz="1700" kern="1200" dirty="0">
            <a:latin typeface="Hind Vadodara" panose="020B0604020202020204" charset="0"/>
            <a:cs typeface="Hind Vadodara" panose="020B0604020202020204" charset="0"/>
          </a:endParaRPr>
        </a:p>
      </dsp:txBody>
      <dsp:txXfrm>
        <a:off x="347418" y="58602"/>
        <a:ext cx="4471895" cy="452844"/>
      </dsp:txXfrm>
    </dsp:sp>
    <dsp:sp modelId="{6C680E96-22CC-FC44-B3B5-2E884A81A2DE}">
      <dsp:nvSpPr>
        <dsp:cNvPr id="0" name=""/>
        <dsp:cNvSpPr/>
      </dsp:nvSpPr>
      <dsp:spPr>
        <a:xfrm>
          <a:off x="0" y="2555545"/>
          <a:ext cx="6458416" cy="1258424"/>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1245" tIns="354076" rIns="50124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chemeClr val="tx1"/>
              </a:solidFill>
              <a:latin typeface="Hind Vadodara" panose="020B0604020202020204" charset="0"/>
              <a:cs typeface="Hind Vadodara" panose="020B0604020202020204" charset="0"/>
            </a:rPr>
            <a:t>Complete TIC</a:t>
          </a:r>
        </a:p>
        <a:p>
          <a:pPr marL="171450" lvl="1" indent="-171450" algn="l" defTabSz="755650">
            <a:lnSpc>
              <a:spcPct val="90000"/>
            </a:lnSpc>
            <a:spcBef>
              <a:spcPct val="0"/>
            </a:spcBef>
            <a:spcAft>
              <a:spcPct val="15000"/>
            </a:spcAft>
            <a:buChar char="•"/>
          </a:pPr>
          <a:r>
            <a:rPr lang="en-US" sz="1700" kern="1200" dirty="0">
              <a:solidFill>
                <a:schemeClr val="tx1"/>
              </a:solidFill>
              <a:latin typeface="Hind Vadodara" panose="020B0604020202020204" charset="0"/>
              <a:cs typeface="Hind Vadodara" panose="020B0604020202020204" charset="0"/>
            </a:rPr>
            <a:t>Schedule TFI (April-June)</a:t>
          </a:r>
        </a:p>
      </dsp:txBody>
      <dsp:txXfrm>
        <a:off x="61431" y="2616976"/>
        <a:ext cx="6335554" cy="1135562"/>
      </dsp:txXfrm>
    </dsp:sp>
    <dsp:sp modelId="{754860F5-309D-E14D-BF80-69A66D2885E9}">
      <dsp:nvSpPr>
        <dsp:cNvPr id="0" name=""/>
        <dsp:cNvSpPr/>
      </dsp:nvSpPr>
      <dsp:spPr>
        <a:xfrm>
          <a:off x="322920" y="2304624"/>
          <a:ext cx="4520891" cy="50184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0879" tIns="0" rIns="170879" bIns="0" numCol="1" spcCol="1270" anchor="ctr" anchorCtr="0">
          <a:noAutofit/>
        </a:bodyPr>
        <a:lstStyle/>
        <a:p>
          <a:pPr marL="0" lvl="0" indent="0" algn="l" defTabSz="755650">
            <a:lnSpc>
              <a:spcPct val="90000"/>
            </a:lnSpc>
            <a:spcBef>
              <a:spcPct val="0"/>
            </a:spcBef>
            <a:spcAft>
              <a:spcPct val="35000"/>
            </a:spcAft>
            <a:buNone/>
          </a:pPr>
          <a:r>
            <a:rPr lang="en-US" sz="1700" b="0" i="0" kern="1200" dirty="0">
              <a:latin typeface="Hind Vadodara" panose="020B0604020202020204" charset="0"/>
              <a:cs typeface="Hind Vadodara" panose="020B0604020202020204" charset="0"/>
            </a:rPr>
            <a:t>Team Tasks</a:t>
          </a:r>
          <a:endParaRPr lang="en-US" sz="1700" kern="1200" dirty="0">
            <a:latin typeface="Hind Vadodara" panose="020B0604020202020204" charset="0"/>
            <a:cs typeface="Hind Vadodara" panose="020B0604020202020204" charset="0"/>
          </a:endParaRPr>
        </a:p>
      </dsp:txBody>
      <dsp:txXfrm>
        <a:off x="347418" y="2329122"/>
        <a:ext cx="4471895" cy="452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365367"/>
          <a:ext cx="6378417" cy="17766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036" tIns="395732" rIns="495036"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Hind Vadodara" panose="020B0604020202020204" charset="0"/>
              <a:cs typeface="Hind Vadodara" panose="020B0604020202020204" charset="0"/>
            </a:rPr>
            <a:t>Family Engagement</a:t>
          </a:r>
          <a:endParaRPr lang="en-US" sz="1900" kern="1200" dirty="0">
            <a:solidFill>
              <a:schemeClr val="tx1"/>
            </a:solidFill>
            <a:latin typeface="Hind Vadodara" panose="020B0604020202020204" charset="0"/>
            <a:cs typeface="Hind Vadodara" panose="020B0604020202020204" charset="0"/>
          </a:endParaRPr>
        </a:p>
        <a:p>
          <a:pPr marL="171450" lvl="1" indent="-171450" algn="l" defTabSz="844550">
            <a:lnSpc>
              <a:spcPct val="90000"/>
            </a:lnSpc>
            <a:spcBef>
              <a:spcPct val="0"/>
            </a:spcBef>
            <a:spcAft>
              <a:spcPct val="15000"/>
            </a:spcAft>
            <a:buChar char="•"/>
          </a:pPr>
          <a:r>
            <a:rPr lang="en-US" sz="1900" kern="1200" dirty="0">
              <a:solidFill>
                <a:schemeClr val="tx1"/>
              </a:solidFill>
              <a:latin typeface="Hind Vadodara" panose="020B0604020202020204" charset="0"/>
              <a:cs typeface="Hind Vadodara" panose="020B0604020202020204" charset="0"/>
            </a:rPr>
            <a:t>Planning for the Beginning of the Year</a:t>
          </a:r>
        </a:p>
      </dsp:txBody>
      <dsp:txXfrm>
        <a:off x="86726" y="452093"/>
        <a:ext cx="6204965" cy="1603148"/>
      </dsp:txXfrm>
    </dsp:sp>
    <dsp:sp modelId="{FDC1BDC8-9000-5F46-8ACC-75AD0D32A6E6}">
      <dsp:nvSpPr>
        <dsp:cNvPr id="0" name=""/>
        <dsp:cNvSpPr/>
      </dsp:nvSpPr>
      <dsp:spPr>
        <a:xfrm>
          <a:off x="318920" y="25876"/>
          <a:ext cx="4464892" cy="70848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8762" tIns="0" rIns="168762" bIns="0" numCol="1" spcCol="1270" anchor="ctr" anchorCtr="0">
          <a:noAutofit/>
        </a:bodyPr>
        <a:lstStyle/>
        <a:p>
          <a:pPr marL="0" lvl="0" indent="0" algn="l" defTabSz="844550">
            <a:lnSpc>
              <a:spcPct val="90000"/>
            </a:lnSpc>
            <a:spcBef>
              <a:spcPct val="0"/>
            </a:spcBef>
            <a:spcAft>
              <a:spcPct val="35000"/>
            </a:spcAft>
            <a:buNone/>
          </a:pPr>
          <a:r>
            <a:rPr lang="en-US" sz="1900" b="0" i="0" kern="1200">
              <a:latin typeface="Hind Vadodara" panose="020B0604020202020204" charset="0"/>
              <a:cs typeface="Hind Vadodara" panose="020B0604020202020204" charset="0"/>
            </a:rPr>
            <a:t>Presentation Content</a:t>
          </a:r>
          <a:endParaRPr lang="en-US" sz="1900" kern="1200">
            <a:latin typeface="Hind Vadodara" panose="020B0604020202020204" charset="0"/>
            <a:cs typeface="Hind Vadodara" panose="020B0604020202020204" charset="0"/>
          </a:endParaRPr>
        </a:p>
      </dsp:txBody>
      <dsp:txXfrm>
        <a:off x="353505" y="60461"/>
        <a:ext cx="4395722" cy="639310"/>
      </dsp:txXfrm>
    </dsp:sp>
    <dsp:sp modelId="{6DEC4ABA-01BF-B445-B753-0C4747FBD7B7}">
      <dsp:nvSpPr>
        <dsp:cNvPr id="0" name=""/>
        <dsp:cNvSpPr/>
      </dsp:nvSpPr>
      <dsp:spPr>
        <a:xfrm>
          <a:off x="0" y="2640556"/>
          <a:ext cx="6378417" cy="1420391"/>
        </a:xfrm>
        <a:prstGeom prst="roundRect">
          <a:avLst/>
        </a:prstGeom>
        <a:solidFill>
          <a:schemeClr val="lt1">
            <a:alpha val="90000"/>
            <a:hueOff val="0"/>
            <a:satOff val="0"/>
            <a:lumOff val="0"/>
            <a:alphaOff val="0"/>
          </a:schemeClr>
        </a:solidFill>
        <a:ln w="25400" cap="flat" cmpd="sng" algn="ctr">
          <a:solidFill>
            <a:schemeClr val="accent5">
              <a:hueOff val="-360011"/>
              <a:satOff val="-17245"/>
              <a:lumOff val="-141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036" tIns="395732" rIns="495036"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latin typeface="Hind Vadodara" panose="020B0604020202020204" charset="0"/>
              <a:cs typeface="Hind Vadodara" panose="020B0604020202020204" charset="0"/>
            </a:rPr>
            <a:t>Family-School Partnership Survey</a:t>
          </a:r>
          <a:endParaRPr lang="en-US" sz="1900" kern="1200" dirty="0">
            <a:latin typeface="Hind Vadodara" panose="020B0604020202020204" charset="0"/>
            <a:cs typeface="Hind Vadodara" panose="020B0604020202020204" charset="0"/>
          </a:endParaRPr>
        </a:p>
        <a:p>
          <a:pPr marL="171450" lvl="1" indent="-171450" algn="l" defTabSz="844550">
            <a:lnSpc>
              <a:spcPct val="90000"/>
            </a:lnSpc>
            <a:spcBef>
              <a:spcPct val="0"/>
            </a:spcBef>
            <a:spcAft>
              <a:spcPct val="15000"/>
            </a:spcAft>
            <a:buChar char="•"/>
          </a:pPr>
          <a:r>
            <a:rPr lang="en-US" sz="1900" kern="1200" dirty="0">
              <a:latin typeface="Hind Vadodara" panose="020B0604020202020204" charset="0"/>
              <a:cs typeface="Hind Vadodara" panose="020B0604020202020204" charset="0"/>
            </a:rPr>
            <a:t>Planning for Next Year Activity</a:t>
          </a:r>
        </a:p>
      </dsp:txBody>
      <dsp:txXfrm>
        <a:off x="69338" y="2709894"/>
        <a:ext cx="6239741" cy="1281715"/>
      </dsp:txXfrm>
    </dsp:sp>
    <dsp:sp modelId="{CBB73597-3D4A-344F-83D3-4018B604B205}">
      <dsp:nvSpPr>
        <dsp:cNvPr id="0" name=""/>
        <dsp:cNvSpPr/>
      </dsp:nvSpPr>
      <dsp:spPr>
        <a:xfrm>
          <a:off x="318920" y="2286316"/>
          <a:ext cx="4464892" cy="708480"/>
        </a:xfrm>
        <a:prstGeom prst="roundRect">
          <a:avLst/>
        </a:prstGeom>
        <a:solidFill>
          <a:schemeClr val="accent5">
            <a:hueOff val="-360011"/>
            <a:satOff val="-17245"/>
            <a:lumOff val="-1411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8762" tIns="0" rIns="168762" bIns="0" numCol="1" spcCol="1270" anchor="ctr" anchorCtr="0">
          <a:noAutofit/>
        </a:bodyPr>
        <a:lstStyle/>
        <a:p>
          <a:pPr marL="0" lvl="0" indent="0" algn="l" defTabSz="844550">
            <a:lnSpc>
              <a:spcPct val="90000"/>
            </a:lnSpc>
            <a:spcBef>
              <a:spcPct val="0"/>
            </a:spcBef>
            <a:spcAft>
              <a:spcPct val="35000"/>
            </a:spcAft>
            <a:buNone/>
          </a:pPr>
          <a:r>
            <a:rPr lang="en-US" sz="1900" b="0" i="0" kern="1200">
              <a:latin typeface="Hind Vadodara" panose="020B0604020202020204" charset="0"/>
              <a:cs typeface="Hind Vadodara" panose="020B0604020202020204" charset="0"/>
            </a:rPr>
            <a:t>Team Tasks</a:t>
          </a:r>
          <a:endParaRPr lang="en-US" sz="1900" kern="1200">
            <a:latin typeface="Hind Vadodara" panose="020B0604020202020204" charset="0"/>
            <a:cs typeface="Hind Vadodara" panose="020B0604020202020204" charset="0"/>
          </a:endParaRPr>
        </a:p>
      </dsp:txBody>
      <dsp:txXfrm>
        <a:off x="353505" y="2320901"/>
        <a:ext cx="4395722"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A3CCA-50C0-1A4C-8559-CF13DF73522F}">
      <dsp:nvSpPr>
        <dsp:cNvPr id="0" name=""/>
        <dsp:cNvSpPr/>
      </dsp:nvSpPr>
      <dsp:spPr>
        <a:xfrm>
          <a:off x="844751" y="0"/>
          <a:ext cx="2516737" cy="251673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259616-4B16-1245-A690-4938D1D8B09B}">
      <dsp:nvSpPr>
        <dsp:cNvPr id="0" name=""/>
        <dsp:cNvSpPr/>
      </dsp:nvSpPr>
      <dsp:spPr>
        <a:xfrm>
          <a:off x="1083841" y="239090"/>
          <a:ext cx="981527" cy="981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Action Plan</a:t>
          </a:r>
        </a:p>
      </dsp:txBody>
      <dsp:txXfrm>
        <a:off x="1131755" y="287004"/>
        <a:ext cx="885699" cy="885699"/>
      </dsp:txXfrm>
    </dsp:sp>
    <dsp:sp modelId="{8BA99265-809B-1A44-A617-72D674AF15B7}">
      <dsp:nvSpPr>
        <dsp:cNvPr id="0" name=""/>
        <dsp:cNvSpPr/>
      </dsp:nvSpPr>
      <dsp:spPr>
        <a:xfrm>
          <a:off x="2140871" y="239090"/>
          <a:ext cx="981527" cy="981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Behavior Definitions</a:t>
          </a:r>
        </a:p>
      </dsp:txBody>
      <dsp:txXfrm>
        <a:off x="2188785" y="287004"/>
        <a:ext cx="885699" cy="885699"/>
      </dsp:txXfrm>
    </dsp:sp>
    <dsp:sp modelId="{E08755A6-818F-1D45-9FE4-76E8EB6E33AC}">
      <dsp:nvSpPr>
        <dsp:cNvPr id="0" name=""/>
        <dsp:cNvSpPr/>
      </dsp:nvSpPr>
      <dsp:spPr>
        <a:xfrm>
          <a:off x="1083841" y="1296119"/>
          <a:ext cx="981527" cy="981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Discipline Flowchart</a:t>
          </a:r>
        </a:p>
      </dsp:txBody>
      <dsp:txXfrm>
        <a:off x="1131755" y="1344033"/>
        <a:ext cx="885699" cy="885699"/>
      </dsp:txXfrm>
    </dsp:sp>
    <dsp:sp modelId="{0E71EAE5-28FB-F946-8F1A-E7C529846805}">
      <dsp:nvSpPr>
        <dsp:cNvPr id="0" name=""/>
        <dsp:cNvSpPr/>
      </dsp:nvSpPr>
      <dsp:spPr>
        <a:xfrm>
          <a:off x="2140871" y="1296119"/>
          <a:ext cx="981527" cy="9815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Office Referral Form</a:t>
          </a:r>
        </a:p>
      </dsp:txBody>
      <dsp:txXfrm>
        <a:off x="2188785" y="1344033"/>
        <a:ext cx="885699" cy="8856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Red – less than 50% in place</a:t>
            </a:r>
          </a:p>
          <a:p>
            <a:r>
              <a:rPr lang="en-US" dirty="0"/>
              <a:t>Yellow – 50-79% in place</a:t>
            </a:r>
          </a:p>
          <a:p>
            <a:r>
              <a:rPr lang="en-US" dirty="0"/>
              <a:t>White – 80% in place or higher</a:t>
            </a:r>
          </a:p>
        </p:txBody>
      </p:sp>
      <p:sp>
        <p:nvSpPr>
          <p:cNvPr id="4" name="Slide Number Placeholder 3"/>
          <p:cNvSpPr>
            <a:spLocks noGrp="1"/>
          </p:cNvSpPr>
          <p:nvPr>
            <p:ph type="sldNum" sz="quarter" idx="10"/>
          </p:nvPr>
        </p:nvSpPr>
        <p:spPr/>
        <p:txBody>
          <a:bodyPr/>
          <a:lstStyle/>
          <a:p>
            <a:fld id="{8491684D-2148-5644-8FF4-297CFFED654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15809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Modified School Climate Survey: https://</a:t>
            </a:r>
            <a:r>
              <a:rPr lang="en-US" dirty="0" err="1"/>
              <a:t>nepbis.org</a:t>
            </a:r>
            <a:r>
              <a:rPr lang="en-US" dirty="0"/>
              <a:t>/district-data-tools-resources/ </a:t>
            </a:r>
          </a:p>
        </p:txBody>
      </p:sp>
    </p:spTree>
    <p:extLst>
      <p:ext uri="{BB962C8B-B14F-4D97-AF65-F5344CB8AC3E}">
        <p14:creationId xmlns:p14="http://schemas.microsoft.com/office/powerpoint/2010/main" val="1548550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3F021-1FB2-3342-92A3-26FA49840AA2}" type="slidenum">
              <a:rPr lang="en-US" smtClean="0"/>
              <a:t>18</a:t>
            </a:fld>
            <a:endParaRPr lang="en-US"/>
          </a:p>
        </p:txBody>
      </p:sp>
    </p:spTree>
    <p:extLst>
      <p:ext uri="{BB962C8B-B14F-4D97-AF65-F5344CB8AC3E}">
        <p14:creationId xmlns:p14="http://schemas.microsoft.com/office/powerpoint/2010/main" val="582064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The Integrated TFI Companion Guide combines guidance from the Cultural Responsiveness Field Guide, the Interconnected Systems of Support Action Planning Field Guide, the Returning to School During and After Crisis Guide, and the Teaching Social Emotional Competencies within the PBIS Framework Brief. You may want to model pulling this tool up on the </a:t>
            </a:r>
            <a:r>
              <a:rPr lang="en-US" dirty="0" err="1"/>
              <a:t>pbis.org</a:t>
            </a:r>
            <a:r>
              <a:rPr lang="en-US" dirty="0"/>
              <a:t> website using the search feature.</a:t>
            </a:r>
          </a:p>
          <a:p>
            <a:endParaRPr lang="en-US" dirty="0"/>
          </a:p>
          <a:p>
            <a:r>
              <a:rPr lang="en-US" dirty="0"/>
              <a:t>Integrated TFI Companion Guide: https://</a:t>
            </a:r>
            <a:r>
              <a:rPr lang="en-US" dirty="0" err="1"/>
              <a:t>www.pbis.org</a:t>
            </a:r>
            <a:r>
              <a:rPr lang="en-US" dirty="0"/>
              <a:t>/resource/integrated-tiered-fidelity-inventory-companion-guide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532E49-F89D-E342-BAEF-9A4CFB470C31}"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314724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470860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2479206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4807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Resource links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Readings:</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0" i="0" u="none" strike="noStrike" kern="0" cap="none" spc="0" normalizeH="0" baseline="0" noProof="0" dirty="0">
                <a:ln>
                  <a:noFill/>
                </a:ln>
                <a:solidFill>
                  <a:srgbClr val="FFFFFF"/>
                </a:solidFill>
                <a:effectLst/>
                <a:uLnTx/>
                <a:uFillTx/>
                <a:latin typeface="Hind Vadodara"/>
                <a:cs typeface="Hind Vadodara"/>
                <a:sym typeface="Hind Vadodara"/>
              </a:rPr>
              <a:t>Tidy up with the TFI: https://</a:t>
            </a:r>
            <a:r>
              <a:rPr kumimoji="0" lang="en-US" sz="1100" b="0" i="0" u="none" strike="noStrike" kern="0" cap="none" spc="0" normalizeH="0" baseline="0" noProof="0" dirty="0" err="1">
                <a:ln>
                  <a:noFill/>
                </a:ln>
                <a:solidFill>
                  <a:srgbClr val="FFFFFF"/>
                </a:solidFill>
                <a:effectLst/>
                <a:uLnTx/>
                <a:uFillTx/>
                <a:latin typeface="Hind Vadodara"/>
                <a:cs typeface="Hind Vadodara"/>
                <a:sym typeface="Hind Vadodara"/>
              </a:rPr>
              <a:t>www.pbisapps.org</a:t>
            </a:r>
            <a:r>
              <a:rPr kumimoji="0" lang="en-US" sz="1100" b="0" i="0" u="none" strike="noStrike" kern="0" cap="none" spc="0" normalizeH="0" baseline="0" noProof="0" dirty="0">
                <a:ln>
                  <a:noFill/>
                </a:ln>
                <a:solidFill>
                  <a:srgbClr val="FFFFFF"/>
                </a:solidFill>
                <a:effectLst/>
                <a:uLnTx/>
                <a:uFillTx/>
                <a:latin typeface="Hind Vadodara"/>
                <a:cs typeface="Hind Vadodara"/>
                <a:sym typeface="Hind Vadodara"/>
              </a:rPr>
              <a:t>/community/Pages/Tidy-Up-With-the-</a:t>
            </a:r>
            <a:r>
              <a:rPr kumimoji="0" lang="en-US" sz="1100" b="0" i="0" u="none" strike="noStrike" kern="0" cap="none" spc="0" normalizeH="0" baseline="0" noProof="0" dirty="0" err="1">
                <a:ln>
                  <a:noFill/>
                </a:ln>
                <a:solidFill>
                  <a:srgbClr val="FFFFFF"/>
                </a:solidFill>
                <a:effectLst/>
                <a:uLnTx/>
                <a:uFillTx/>
                <a:latin typeface="Hind Vadodara"/>
                <a:cs typeface="Hind Vadodara"/>
                <a:sym typeface="Hind Vadodara"/>
              </a:rPr>
              <a:t>TFI.aspx</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3 Ways to Ensure School is a Place Everyone Wants to Be: https://</a:t>
            </a:r>
            <a:r>
              <a:rPr lang="en-US" dirty="0" err="1"/>
              <a:t>www.pbisapps.org</a:t>
            </a:r>
            <a:r>
              <a:rPr lang="en-US" dirty="0"/>
              <a:t>/community/Pages/School-</a:t>
            </a:r>
            <a:r>
              <a:rPr lang="en-US" dirty="0" err="1"/>
              <a:t>Climate.aspx</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Integrated TFI Companion Guide: https://</a:t>
            </a:r>
            <a:r>
              <a:rPr lang="en-US" dirty="0" err="1"/>
              <a:t>www.pbis.org</a:t>
            </a:r>
            <a:r>
              <a:rPr lang="en-US" dirty="0"/>
              <a:t>/resource/integrated-tiered-fidelity-inventory-companion-guide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Cultural Responsiveness Field Guide: https://</a:t>
            </a:r>
            <a:r>
              <a:rPr lang="en-US" dirty="0" err="1"/>
              <a:t>www.pbis.org</a:t>
            </a:r>
            <a:r>
              <a:rPr lang="en-US" dirty="0"/>
              <a:t>/resource/pbis-cultural-responsiveness-field-guide-resources-for-trainers-and-coaches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PBIS Assessment: https://</a:t>
            </a:r>
            <a:r>
              <a:rPr lang="en-US" dirty="0" err="1"/>
              <a:t>www.pbisapps.org</a:t>
            </a:r>
            <a:r>
              <a:rPr lang="en-US" dirty="0"/>
              <a:t>/Applications/Pages/PBIS-</a:t>
            </a:r>
            <a:r>
              <a:rPr lang="en-US" dirty="0" err="1"/>
              <a:t>Assessment.aspx</a:t>
            </a:r>
            <a:endParaRPr lang="en-US" dirty="0"/>
          </a:p>
        </p:txBody>
      </p:sp>
    </p:spTree>
    <p:extLst>
      <p:ext uri="{BB962C8B-B14F-4D97-AF65-F5344CB8AC3E}">
        <p14:creationId xmlns:p14="http://schemas.microsoft.com/office/powerpoint/2010/main" val="2187280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1097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TRAINERS -</a:t>
            </a:r>
          </a:p>
          <a:p>
            <a:pPr marL="158750" indent="0">
              <a:buNone/>
            </a:pPr>
            <a:r>
              <a:rPr lang="en-US"/>
              <a:t>Put link to evaluation (below) in the chat for those who do not use the QR code:</a:t>
            </a:r>
          </a:p>
          <a:p>
            <a:pPr marL="158750" indent="0">
              <a:buNone/>
            </a:pPr>
            <a:endParaRPr lang="en-US"/>
          </a:p>
          <a:p>
            <a:pPr marL="158750" indent="0">
              <a:buNone/>
            </a:pPr>
            <a:r>
              <a:rPr lang="en-US"/>
              <a:t>https://uconn.co1.qualtrics.com/jfe/form/SV_5BXYIXLvg0qmSzP</a:t>
            </a:r>
          </a:p>
        </p:txBody>
      </p:sp>
    </p:spTree>
    <p:extLst>
      <p:ext uri="{BB962C8B-B14F-4D97-AF65-F5344CB8AC3E}">
        <p14:creationId xmlns:p14="http://schemas.microsoft.com/office/powerpoint/2010/main" val="2932522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Post a link to the attendance survey (below) in the chat for those who do not use the QR code on the slide:</a:t>
            </a:r>
          </a:p>
          <a:p>
            <a:pPr marL="158750" indent="0">
              <a:buNone/>
            </a:pPr>
            <a:endParaRPr lang="en-US" dirty="0"/>
          </a:p>
          <a:p>
            <a:pPr marL="158750" indent="0">
              <a:buNone/>
            </a:pPr>
            <a:r>
              <a:rPr lang="en-US"/>
              <a:t>https://uconn.co1.qualtrics.com/jfe/form/SV_0iZuJ0aKCo5IkG9</a:t>
            </a:r>
            <a:endParaRPr lang="en-US" dirty="0"/>
          </a:p>
        </p:txBody>
      </p:sp>
    </p:spTree>
    <p:extLst>
      <p:ext uri="{BB962C8B-B14F-4D97-AF65-F5344CB8AC3E}">
        <p14:creationId xmlns:p14="http://schemas.microsoft.com/office/powerpoint/2010/main" val="203885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more information and to register: https://</a:t>
            </a:r>
            <a:r>
              <a:rPr lang="en-US" dirty="0" err="1"/>
              <a:t>nepbis.org</a:t>
            </a:r>
            <a:r>
              <a:rPr lang="en-US" dirty="0"/>
              <a:t>/forum/</a:t>
            </a:r>
          </a:p>
        </p:txBody>
      </p:sp>
    </p:spTree>
    <p:extLst>
      <p:ext uri="{BB962C8B-B14F-4D97-AF65-F5344CB8AC3E}">
        <p14:creationId xmlns:p14="http://schemas.microsoft.com/office/powerpoint/2010/main" val="3127169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Survey Link: https://uconn.co1.qualtrics.com/</a:t>
            </a:r>
            <a:r>
              <a:rPr lang="en-US" dirty="0" err="1"/>
              <a:t>jfe</a:t>
            </a:r>
            <a:r>
              <a:rPr lang="en-US" dirty="0"/>
              <a:t>/form/SV_1CkeJFo0d9xCt25</a:t>
            </a:r>
          </a:p>
        </p:txBody>
      </p:sp>
      <p:sp>
        <p:nvSpPr>
          <p:cNvPr id="4" name="Slide Number Placeholder 3"/>
          <p:cNvSpPr>
            <a:spLocks noGrp="1"/>
          </p:cNvSpPr>
          <p:nvPr>
            <p:ph type="sldNum" sz="quarter" idx="5"/>
          </p:nvPr>
        </p:nvSpPr>
        <p:spPr/>
        <p:txBody>
          <a:bodyPr/>
          <a:lstStyle/>
          <a:p>
            <a:fld id="{96AA8212-D61F-5748-A0A6-295B97E60D5D}" type="slidenum">
              <a:rPr lang="en-US" smtClean="0"/>
              <a:t>5</a:t>
            </a:fld>
            <a:endParaRPr lang="en-US"/>
          </a:p>
        </p:txBody>
      </p:sp>
    </p:spTree>
    <p:extLst>
      <p:ext uri="{BB962C8B-B14F-4D97-AF65-F5344CB8AC3E}">
        <p14:creationId xmlns:p14="http://schemas.microsoft.com/office/powerpoint/2010/main" val="117122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709c4a21f7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709c4a21f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71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Trainer note: Please remind participants of Year 2 Syllabus access as well as the reminder email sign up link if they are not receiving reminder emails. Remind them of their Cohort Group (e.g. 6A)</a:t>
            </a:r>
          </a:p>
        </p:txBody>
      </p:sp>
    </p:spTree>
    <p:extLst>
      <p:ext uri="{BB962C8B-B14F-4D97-AF65-F5344CB8AC3E}">
        <p14:creationId xmlns:p14="http://schemas.microsoft.com/office/powerpoint/2010/main" val="212270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All schools participating in the PBIS Academy are expected to complete the TFI this spring. Briefly review the SAS and School Climate Survey as additional assessment options.</a:t>
            </a:r>
          </a:p>
        </p:txBody>
      </p:sp>
    </p:spTree>
    <p:extLst>
      <p:ext uri="{BB962C8B-B14F-4D97-AF65-F5344CB8AC3E}">
        <p14:creationId xmlns:p14="http://schemas.microsoft.com/office/powerpoint/2010/main" val="115737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0556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7605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9044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074095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568803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878090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22119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9300090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872853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027130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318384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4529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724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262486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008560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047584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7770170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7852914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266548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62437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26186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44017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7598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762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747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06816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8829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14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915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918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551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2533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6642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025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8795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53150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3384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69748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695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1596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4173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26389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15202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2909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881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10412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82673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69428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346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003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64921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8325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19541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3438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27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179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3982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6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811688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0876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6129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587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812938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182273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list">
  <p:cSld name="CUSTOM_5">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chnology design">
  <p:cSld name="CUSTOM_15">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26971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77213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4207432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59894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F813A9-A284-F342-A3D3-4377E2713F80}" type="slidenum">
              <a:rPr lang="en-US"/>
              <a:pPr>
                <a:defRPr/>
              </a:pPr>
              <a:t>‹#›</a:t>
            </a:fld>
            <a:endParaRPr lang="en-US"/>
          </a:p>
        </p:txBody>
      </p:sp>
    </p:spTree>
    <p:extLst>
      <p:ext uri="{BB962C8B-B14F-4D97-AF65-F5344CB8AC3E}">
        <p14:creationId xmlns:p14="http://schemas.microsoft.com/office/powerpoint/2010/main" val="3898431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02450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04972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62"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66515" tIns="66515" rIns="66515" bIns="66515" anchor="ctr" anchorCtr="0">
            <a:noAutofit/>
          </a:bodyPr>
          <a:lstStyle/>
          <a:p>
            <a:pPr marL="0" lvl="0" indent="0" algn="l" rtl="0">
              <a:spcBef>
                <a:spcPts val="0"/>
              </a:spcBef>
              <a:spcAft>
                <a:spcPts val="0"/>
              </a:spcAft>
              <a:buNone/>
            </a:pPr>
            <a:endParaRPr sz="1310"/>
          </a:p>
        </p:txBody>
      </p:sp>
      <p:sp>
        <p:nvSpPr>
          <p:cNvPr id="136" name="Google Shape;136;p14"/>
          <p:cNvSpPr txBox="1">
            <a:spLocks noGrp="1"/>
          </p:cNvSpPr>
          <p:nvPr>
            <p:ph type="subTitle" idx="1"/>
          </p:nvPr>
        </p:nvSpPr>
        <p:spPr>
          <a:xfrm flipH="1">
            <a:off x="1649551" y="1342652"/>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01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1"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01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500"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1746"/>
            </a:lvl1pPr>
            <a:lvl2pPr lvl="1"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1746">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1" y="223860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01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8"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455">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2"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455">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1"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455">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2" y="2238901"/>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746" b="0">
                <a:solidFill>
                  <a:schemeClr val="lt1"/>
                </a:solidFill>
              </a:defRPr>
            </a:lvl1pPr>
            <a:lvl2pPr lvl="1"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2" y="3093501"/>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746" b="0">
                <a:solidFill>
                  <a:schemeClr val="lt1"/>
                </a:solidFill>
              </a:defRPr>
            </a:lvl1pPr>
            <a:lvl2pPr lvl="1"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1"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01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2" y="3785262"/>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1455">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2" y="4010501"/>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1746" b="0">
                <a:solidFill>
                  <a:schemeClr val="lt1"/>
                </a:solidFill>
              </a:defRPr>
            </a:lvl1pPr>
            <a:lvl2pPr lvl="1"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4002">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3"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10"/>
            </a:p>
          </p:txBody>
        </p:sp>
      </p:grpSp>
      <p:sp>
        <p:nvSpPr>
          <p:cNvPr id="154" name="Google Shape;154;p14"/>
          <p:cNvSpPr txBox="1">
            <a:spLocks noGrp="1"/>
          </p:cNvSpPr>
          <p:nvPr>
            <p:ph type="title" idx="15"/>
          </p:nvPr>
        </p:nvSpPr>
        <p:spPr>
          <a:xfrm>
            <a:off x="610013" y="350598"/>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83" b="0"/>
            </a:lvl1pPr>
            <a:lvl2pPr lvl="1" rtl="0">
              <a:spcBef>
                <a:spcPts val="0"/>
              </a:spcBef>
              <a:spcAft>
                <a:spcPts val="0"/>
              </a:spcAft>
              <a:buNone/>
              <a:defRPr sz="2183" b="0"/>
            </a:lvl2pPr>
            <a:lvl3pPr lvl="2" rtl="0">
              <a:spcBef>
                <a:spcPts val="0"/>
              </a:spcBef>
              <a:spcAft>
                <a:spcPts val="0"/>
              </a:spcAft>
              <a:buNone/>
              <a:defRPr sz="2183" b="0"/>
            </a:lvl3pPr>
            <a:lvl4pPr lvl="3" rtl="0">
              <a:spcBef>
                <a:spcPts val="0"/>
              </a:spcBef>
              <a:spcAft>
                <a:spcPts val="0"/>
              </a:spcAft>
              <a:buNone/>
              <a:defRPr sz="2183" b="0"/>
            </a:lvl4pPr>
            <a:lvl5pPr lvl="4" rtl="0">
              <a:spcBef>
                <a:spcPts val="0"/>
              </a:spcBef>
              <a:spcAft>
                <a:spcPts val="0"/>
              </a:spcAft>
              <a:buNone/>
              <a:defRPr sz="2183" b="0"/>
            </a:lvl5pPr>
            <a:lvl6pPr lvl="5" rtl="0">
              <a:spcBef>
                <a:spcPts val="0"/>
              </a:spcBef>
              <a:spcAft>
                <a:spcPts val="0"/>
              </a:spcAft>
              <a:buNone/>
              <a:defRPr sz="2183" b="0"/>
            </a:lvl6pPr>
            <a:lvl7pPr lvl="6" rtl="0">
              <a:spcBef>
                <a:spcPts val="0"/>
              </a:spcBef>
              <a:spcAft>
                <a:spcPts val="0"/>
              </a:spcAft>
              <a:buNone/>
              <a:defRPr sz="2183" b="0"/>
            </a:lvl7pPr>
            <a:lvl8pPr lvl="7" rtl="0">
              <a:spcBef>
                <a:spcPts val="0"/>
              </a:spcBef>
              <a:spcAft>
                <a:spcPts val="0"/>
              </a:spcAft>
              <a:buNone/>
              <a:defRPr sz="2183" b="0"/>
            </a:lvl8pPr>
            <a:lvl9pPr lvl="8" rtl="0">
              <a:spcBef>
                <a:spcPts val="0"/>
              </a:spcBef>
              <a:spcAft>
                <a:spcPts val="0"/>
              </a:spcAft>
              <a:buNone/>
              <a:defRPr sz="2183" b="0"/>
            </a:lvl9pPr>
          </a:lstStyle>
          <a:p>
            <a:endParaRPr/>
          </a:p>
        </p:txBody>
      </p:sp>
    </p:spTree>
    <p:extLst>
      <p:ext uri="{BB962C8B-B14F-4D97-AF65-F5344CB8AC3E}">
        <p14:creationId xmlns:p14="http://schemas.microsoft.com/office/powerpoint/2010/main" val="4143339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8037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12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3696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617894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7992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04038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743818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75648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2313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414147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73773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564830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5804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15473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838287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9009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4806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282769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01271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0083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58964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50755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5617957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618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2974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893393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2385891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6846009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660663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564340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9653582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0802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692178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16402547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55715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theme" Target="../theme/theme5.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73395952"/>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86697468"/>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81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8" r:id="rId6"/>
    <p:sldLayoutId id="2147483666" r:id="rId7"/>
    <p:sldLayoutId id="2147483667" r:id="rId8"/>
    <p:sldLayoutId id="2147483783" r:id="rId9"/>
    <p:sldLayoutId id="2147483835" r:id="rId10"/>
    <p:sldLayoutId id="2147483837" r:id="rId11"/>
    <p:sldLayoutId id="2147483886" r:id="rId12"/>
    <p:sldLayoutId id="2147483887" r:id="rId13"/>
    <p:sldLayoutId id="2147483888" r:id="rId14"/>
    <p:sldLayoutId id="214748388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25100340"/>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581862840"/>
      </p:ext>
    </p:extLst>
  </p:cSld>
  <p:clrMap bg1="lt1" tx1="dk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pbisapps.org/" TargetMode="External"/><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hyperlink" Target="https://nepbis.org/district-data-tools-resources/" TargetMode="External"/><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5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www.pbisapps.org/community/Pages/School-Climate.aspx" TargetMode="External"/><Relationship Id="rId3" Type="http://schemas.openxmlformats.org/officeDocument/2006/relationships/hyperlink" Target="https://www.pbis.org/resource/integrated-tiered-fidelity-inventory-companion-guide" TargetMode="External"/><Relationship Id="rId7" Type="http://schemas.openxmlformats.org/officeDocument/2006/relationships/hyperlink" Target="https://www.pbisapps.org/community/Pages/Tidy-Up-With-the-TFI.aspx" TargetMode="External"/><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hyperlink" Target="http://Major/Minor%20video%20module:%20https:/youtu.be/ZX_j63TDGGw" TargetMode="External"/><Relationship Id="rId5" Type="http://schemas.openxmlformats.org/officeDocument/2006/relationships/hyperlink" Target="https://www.pbisapps.org/Applications/Pages/PBIS-Assessment.aspx" TargetMode="External"/><Relationship Id="rId4" Type="http://schemas.openxmlformats.org/officeDocument/2006/relationships/hyperlink" Target="https://www.pbis.org/resource/pbis-cultural-responsiveness-field-guide-resources-for-trainers-and-coaches"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3.png"/><Relationship Id="rId7" Type="http://schemas.openxmlformats.org/officeDocument/2006/relationships/diagramColors" Target="../diagrams/colors6.xml"/><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hyperlink" Target="https://uconn.co1.qualtrics.com/jfe/form/SV_1CkeJFo0d9xCt25"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commons.wikimedia.org/wiki/File:Hand_Gesture_-_Holding_a_Magnifying_Glass_Vector.sv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610012" y="1390406"/>
            <a:ext cx="5020321" cy="3402497"/>
          </a:xfrm>
        </p:spPr>
        <p:txBody>
          <a:bodyPr/>
          <a:lstStyle/>
          <a:p>
            <a:pPr>
              <a:lnSpc>
                <a:spcPct val="150000"/>
              </a:lnSpc>
              <a:buClr>
                <a:schemeClr val="bg1"/>
              </a:buClr>
            </a:pPr>
            <a:r>
              <a:rPr lang="en-US" sz="1500" dirty="0">
                <a:solidFill>
                  <a:schemeClr val="bg1"/>
                </a:solidFill>
              </a:rPr>
              <a:t>COACHES (1 per team) go to </a:t>
            </a:r>
            <a:r>
              <a:rPr lang="en-US" sz="1500" dirty="0">
                <a:solidFill>
                  <a:schemeClr val="bg1"/>
                </a:solidFill>
                <a:hlinkClick r:id="rId2">
                  <a:extLst>
                    <a:ext uri="{A12FA001-AC4F-418D-AE19-62706E023703}">
                      <ahyp:hlinkClr xmlns:ahyp="http://schemas.microsoft.com/office/drawing/2018/hyperlinkcolor" val="tx"/>
                    </a:ext>
                  </a:extLst>
                </a:hlinkClick>
              </a:rPr>
              <a:t>www.pbisapps.org</a:t>
            </a:r>
            <a:r>
              <a:rPr lang="en-US" sz="1500" dirty="0">
                <a:solidFill>
                  <a:schemeClr val="bg1"/>
                </a:solidFill>
              </a:rPr>
              <a:t> and login at the top right corner.</a:t>
            </a:r>
          </a:p>
          <a:p>
            <a:pPr>
              <a:lnSpc>
                <a:spcPct val="150000"/>
              </a:lnSpc>
              <a:buClr>
                <a:schemeClr val="bg1"/>
              </a:buClr>
            </a:pPr>
            <a:r>
              <a:rPr lang="en-US" sz="1500" dirty="0">
                <a:solidFill>
                  <a:schemeClr val="bg1"/>
                </a:solidFill>
              </a:rPr>
              <a:t>If you haven't set up your password, go through the “forgot password” process.</a:t>
            </a:r>
          </a:p>
          <a:p>
            <a:pPr>
              <a:lnSpc>
                <a:spcPct val="150000"/>
              </a:lnSpc>
              <a:buClr>
                <a:schemeClr val="bg1"/>
              </a:buClr>
            </a:pPr>
            <a:r>
              <a:rPr lang="en-US" sz="1500" dirty="0">
                <a:solidFill>
                  <a:schemeClr val="bg1"/>
                </a:solidFill>
              </a:rPr>
              <a:t>Select PBIS Assessment. Under Surveys Currently Open, Select Team Checklist 3.1.</a:t>
            </a:r>
          </a:p>
          <a:p>
            <a:pPr>
              <a:lnSpc>
                <a:spcPct val="150000"/>
              </a:lnSpc>
              <a:buClr>
                <a:schemeClr val="bg1"/>
              </a:buClr>
            </a:pPr>
            <a:r>
              <a:rPr lang="en-US" sz="1500" dirty="0">
                <a:solidFill>
                  <a:schemeClr val="bg1"/>
                </a:solidFill>
              </a:rPr>
              <a:t>Click “Take Survey” and find the Team Checklist.</a:t>
            </a:r>
          </a:p>
          <a:p>
            <a:pPr>
              <a:lnSpc>
                <a:spcPct val="150000"/>
              </a:lnSpc>
              <a:buClr>
                <a:schemeClr val="bg1"/>
              </a:buClr>
            </a:pPr>
            <a:r>
              <a:rPr lang="en-US" sz="1500" dirty="0">
                <a:solidFill>
                  <a:schemeClr val="bg1"/>
                </a:solidFill>
              </a:rPr>
              <a:t>Select </a:t>
            </a:r>
            <a:r>
              <a:rPr lang="en-US" sz="1500" dirty="0">
                <a:solidFill>
                  <a:schemeClr val="bg1"/>
                </a:solidFill>
                <a:sym typeface="Wingdings" panose="05000000000000000000" pitchFamily="2" charset="2"/>
              </a:rPr>
              <a:t> </a:t>
            </a:r>
            <a:r>
              <a:rPr lang="en-US" sz="1500" dirty="0">
                <a:solidFill>
                  <a:schemeClr val="bg1"/>
                </a:solidFill>
              </a:rPr>
              <a:t>under the “Action” column . </a:t>
            </a:r>
          </a:p>
          <a:p>
            <a:pPr>
              <a:lnSpc>
                <a:spcPct val="150000"/>
              </a:lnSpc>
              <a:buClr>
                <a:schemeClr val="bg1"/>
              </a:buClr>
            </a:pPr>
            <a:r>
              <a:rPr lang="en-US" sz="1500" dirty="0">
                <a:solidFill>
                  <a:schemeClr val="bg1"/>
                </a:solidFill>
              </a:rPr>
              <a:t>Complete TIC as a team</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ACTIVITY: TEAM IMPLEMENTATION CHECKLIST</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586173" y="4482722"/>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6464;p67">
            <a:extLst>
              <a:ext uri="{FF2B5EF4-FFF2-40B4-BE49-F238E27FC236}">
                <a16:creationId xmlns:a16="http://schemas.microsoft.com/office/drawing/2014/main" id="{8C1E7FC9-C8CD-4B2B-A127-DE1129F9B330}"/>
              </a:ext>
            </a:extLst>
          </p:cNvPr>
          <p:cNvGrpSpPr/>
          <p:nvPr/>
        </p:nvGrpSpPr>
        <p:grpSpPr>
          <a:xfrm>
            <a:off x="5882972" y="4498562"/>
            <a:ext cx="371966" cy="371966"/>
            <a:chOff x="4674908" y="3682271"/>
            <a:chExt cx="371966" cy="371966"/>
          </a:xfrm>
        </p:grpSpPr>
        <p:sp>
          <p:nvSpPr>
            <p:cNvPr id="58" name="Google Shape;6465;p67">
              <a:extLst>
                <a:ext uri="{FF2B5EF4-FFF2-40B4-BE49-F238E27FC236}">
                  <a16:creationId xmlns:a16="http://schemas.microsoft.com/office/drawing/2014/main" id="{064D70F1-2F71-4A82-AC35-405F52BACB0C}"/>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6466;p67">
              <a:extLst>
                <a:ext uri="{FF2B5EF4-FFF2-40B4-BE49-F238E27FC236}">
                  <a16:creationId xmlns:a16="http://schemas.microsoft.com/office/drawing/2014/main" id="{BC53EA61-CC6A-4322-A918-3BD89FD019B5}"/>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467;p67">
              <a:extLst>
                <a:ext uri="{FF2B5EF4-FFF2-40B4-BE49-F238E27FC236}">
                  <a16:creationId xmlns:a16="http://schemas.microsoft.com/office/drawing/2014/main" id="{D90AEB4E-C7D1-49AE-BBAA-EA3BBD2C1970}"/>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468;p67">
              <a:extLst>
                <a:ext uri="{FF2B5EF4-FFF2-40B4-BE49-F238E27FC236}">
                  <a16:creationId xmlns:a16="http://schemas.microsoft.com/office/drawing/2014/main" id="{1283F86D-DB9F-451C-AF5F-C6BAA45C0715}"/>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a:extLst>
              <a:ext uri="{FF2B5EF4-FFF2-40B4-BE49-F238E27FC236}">
                <a16:creationId xmlns:a16="http://schemas.microsoft.com/office/drawing/2014/main" id="{318FC205-F5BA-E348-AF93-3483D85C29B5}"/>
              </a:ext>
            </a:extLst>
          </p:cNvPr>
          <p:cNvSpPr txBox="1"/>
          <p:nvPr/>
        </p:nvSpPr>
        <p:spPr>
          <a:xfrm>
            <a:off x="6141097" y="3828469"/>
            <a:ext cx="2963333" cy="1021883"/>
          </a:xfrm>
          <a:prstGeom prst="rect">
            <a:avLst/>
          </a:prstGeom>
          <a:noFill/>
        </p:spPr>
        <p:txBody>
          <a:bodyPr wrap="square" rtlCol="0">
            <a:spAutoFit/>
          </a:bodyPr>
          <a:lstStyle/>
          <a:p>
            <a:pPr marL="152400" indent="0">
              <a:lnSpc>
                <a:spcPct val="150000"/>
              </a:lnSpc>
              <a:buClr>
                <a:schemeClr val="bg1"/>
              </a:buClr>
              <a:buNone/>
            </a:pPr>
            <a:r>
              <a:rPr lang="en-US" dirty="0">
                <a:solidFill>
                  <a:schemeClr val="bg1"/>
                </a:solidFill>
              </a:rPr>
              <a:t>	</a:t>
            </a:r>
          </a:p>
          <a:p>
            <a:pPr marL="152400" indent="0">
              <a:lnSpc>
                <a:spcPct val="150000"/>
              </a:lnSpc>
              <a:buClr>
                <a:schemeClr val="bg1"/>
              </a:buClr>
              <a:buNone/>
            </a:pPr>
            <a:r>
              <a:rPr lang="en-US" dirty="0">
                <a:solidFill>
                  <a:schemeClr val="bg1"/>
                </a:solidFill>
              </a:rPr>
              <a:t>	</a:t>
            </a:r>
          </a:p>
          <a:p>
            <a:pPr marL="152400" indent="0">
              <a:lnSpc>
                <a:spcPct val="150000"/>
              </a:lnSpc>
              <a:buClr>
                <a:schemeClr val="bg1"/>
              </a:buClr>
              <a:buNone/>
            </a:pPr>
            <a:r>
              <a:rPr lang="en-US" dirty="0">
                <a:solidFill>
                  <a:schemeClr val="bg1"/>
                </a:solidFill>
              </a:rPr>
              <a:t>Teams		 35 minutes</a:t>
            </a:r>
            <a:endParaRPr lang="en-US" dirty="0"/>
          </a:p>
        </p:txBody>
      </p:sp>
      <p:sp>
        <p:nvSpPr>
          <p:cNvPr id="31" name="Rounded Rectangle 30">
            <a:extLst>
              <a:ext uri="{FF2B5EF4-FFF2-40B4-BE49-F238E27FC236}">
                <a16:creationId xmlns:a16="http://schemas.microsoft.com/office/drawing/2014/main" id="{87672D16-56A7-9D4A-AF07-0C35116B07A7}"/>
              </a:ext>
            </a:extLst>
          </p:cNvPr>
          <p:cNvSpPr/>
          <p:nvPr/>
        </p:nvSpPr>
        <p:spPr>
          <a:xfrm>
            <a:off x="6009845" y="1488925"/>
            <a:ext cx="2647601" cy="2710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Review </a:t>
            </a:r>
            <a:r>
              <a:rPr lang="en-US" b="1" u="sng" dirty="0">
                <a:solidFill>
                  <a:schemeClr val="bg1"/>
                </a:solidFill>
              </a:rPr>
              <a:t>Reports</a:t>
            </a:r>
            <a:r>
              <a:rPr lang="en-US" dirty="0">
                <a:solidFill>
                  <a:schemeClr val="bg1"/>
                </a:solidFill>
              </a:rPr>
              <a:t> to support your action planning.</a:t>
            </a:r>
          </a:p>
          <a:p>
            <a:pPr algn="ctr"/>
            <a:endParaRPr lang="en-US" dirty="0">
              <a:solidFill>
                <a:schemeClr val="bg1"/>
              </a:solidFill>
            </a:endParaRPr>
          </a:p>
          <a:p>
            <a:pPr algn="ctr"/>
            <a:r>
              <a:rPr lang="en-US" dirty="0">
                <a:solidFill>
                  <a:schemeClr val="bg1"/>
                </a:solidFill>
              </a:rPr>
              <a:t>Compare results from this administration to previous. 	</a:t>
            </a:r>
          </a:p>
          <a:p>
            <a:pPr algn="ctr"/>
            <a:r>
              <a:rPr lang="en-US" dirty="0"/>
              <a:t>Identify 1 celebration and 1 priority for improvement.</a:t>
            </a:r>
          </a:p>
        </p:txBody>
      </p:sp>
    </p:spTree>
    <p:extLst>
      <p:ext uri="{BB962C8B-B14F-4D97-AF65-F5344CB8AC3E}">
        <p14:creationId xmlns:p14="http://schemas.microsoft.com/office/powerpoint/2010/main" val="2280539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9F479-BEF7-436C-B003-AB6B5E0FB4A7}"/>
              </a:ext>
            </a:extLst>
          </p:cNvPr>
          <p:cNvSpPr>
            <a:spLocks noGrp="1"/>
          </p:cNvSpPr>
          <p:nvPr>
            <p:ph type="title"/>
          </p:nvPr>
        </p:nvSpPr>
        <p:spPr>
          <a:xfrm>
            <a:off x="6585940" y="2242223"/>
            <a:ext cx="2360352" cy="659053"/>
          </a:xfrm>
        </p:spPr>
        <p:txBody>
          <a:bodyPr/>
          <a:lstStyle/>
          <a:p>
            <a:pPr algn="r"/>
            <a:r>
              <a:rPr lang="en-US" sz="2400"/>
              <a:t>NEPBIS.ORG</a:t>
            </a:r>
          </a:p>
        </p:txBody>
      </p:sp>
      <p:grpSp>
        <p:nvGrpSpPr>
          <p:cNvPr id="9" name="Group 8">
            <a:extLst>
              <a:ext uri="{FF2B5EF4-FFF2-40B4-BE49-F238E27FC236}">
                <a16:creationId xmlns:a16="http://schemas.microsoft.com/office/drawing/2014/main" id="{5FC3A018-E6A5-44B9-BA7D-C91049E8906D}"/>
              </a:ext>
            </a:extLst>
          </p:cNvPr>
          <p:cNvGrpSpPr/>
          <p:nvPr/>
        </p:nvGrpSpPr>
        <p:grpSpPr>
          <a:xfrm>
            <a:off x="197708" y="426720"/>
            <a:ext cx="6748162" cy="3972119"/>
            <a:chOff x="1524000" y="971636"/>
            <a:chExt cx="6895684" cy="4048234"/>
          </a:xfrm>
        </p:grpSpPr>
        <p:pic>
          <p:nvPicPr>
            <p:cNvPr id="3" name="Picture 2">
              <a:extLst>
                <a:ext uri="{FF2B5EF4-FFF2-40B4-BE49-F238E27FC236}">
                  <a16:creationId xmlns:a16="http://schemas.microsoft.com/office/drawing/2014/main" id="{B6B7EA4D-D13F-4051-84FB-1277C9326C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971636"/>
              <a:ext cx="6895684" cy="4048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a:extLst>
                <a:ext uri="{FF2B5EF4-FFF2-40B4-BE49-F238E27FC236}">
                  <a16:creationId xmlns:a16="http://schemas.microsoft.com/office/drawing/2014/main" id="{7453C554-9670-4F0E-9DF7-6FEC6DC422B8}"/>
                </a:ext>
              </a:extLst>
            </p:cNvPr>
            <p:cNvCxnSpPr>
              <a:cxnSpLocks/>
            </p:cNvCxnSpPr>
            <p:nvPr/>
          </p:nvCxnSpPr>
          <p:spPr>
            <a:xfrm flipH="1">
              <a:off x="3352800" y="4400550"/>
              <a:ext cx="714375" cy="952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0B329BE-D34E-4690-9B6A-4D4A6B34E15B}"/>
                </a:ext>
              </a:extLst>
            </p:cNvPr>
            <p:cNvCxnSpPr/>
            <p:nvPr/>
          </p:nvCxnSpPr>
          <p:spPr>
            <a:xfrm flipH="1">
              <a:off x="4000500" y="1838325"/>
              <a:ext cx="714375" cy="9525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0FB206D-16DD-490E-BDDF-9ADC318F3C73}"/>
                </a:ext>
              </a:extLst>
            </p:cNvPr>
            <p:cNvSpPr/>
            <p:nvPr/>
          </p:nvSpPr>
          <p:spPr>
            <a:xfrm>
              <a:off x="5143500" y="4448175"/>
              <a:ext cx="1600200" cy="34472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3857303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F9F28-9EC8-B543-BDC9-DFF12939DDEA}"/>
              </a:ext>
            </a:extLst>
          </p:cNvPr>
          <p:cNvSpPr>
            <a:spLocks noGrp="1"/>
          </p:cNvSpPr>
          <p:nvPr>
            <p:ph type="title"/>
          </p:nvPr>
        </p:nvSpPr>
        <p:spPr>
          <a:xfrm rot="-294">
            <a:off x="1078166" y="1729765"/>
            <a:ext cx="4332747" cy="841800"/>
          </a:xfrm>
        </p:spPr>
        <p:txBody>
          <a:bodyPr/>
          <a:lstStyle/>
          <a:p>
            <a:r>
              <a:rPr lang="en-US" dirty="0"/>
              <a:t>Overview of Assessment Tools</a:t>
            </a:r>
          </a:p>
        </p:txBody>
      </p:sp>
      <p:sp>
        <p:nvSpPr>
          <p:cNvPr id="4" name="Subtitle 3">
            <a:extLst>
              <a:ext uri="{FF2B5EF4-FFF2-40B4-BE49-F238E27FC236}">
                <a16:creationId xmlns:a16="http://schemas.microsoft.com/office/drawing/2014/main" id="{AEB0B95D-5425-7A4E-A9E9-73D44BB5460E}"/>
              </a:ext>
            </a:extLst>
          </p:cNvPr>
          <p:cNvSpPr>
            <a:spLocks noGrp="1"/>
          </p:cNvSpPr>
          <p:nvPr>
            <p:ph type="subTitle" idx="1"/>
          </p:nvPr>
        </p:nvSpPr>
        <p:spPr/>
        <p:txBody>
          <a:bodyPr/>
          <a:lstStyle/>
          <a:p>
            <a:r>
              <a:rPr lang="en-US" dirty="0"/>
              <a:t>Self-Assessment Survey, School Climate Survey, Tiered Fidelity Inventory</a:t>
            </a:r>
          </a:p>
        </p:txBody>
      </p:sp>
    </p:spTree>
    <p:extLst>
      <p:ext uri="{BB962C8B-B14F-4D97-AF65-F5344CB8AC3E}">
        <p14:creationId xmlns:p14="http://schemas.microsoft.com/office/powerpoint/2010/main" val="1412988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6AD927-276D-4845-8F65-20758DDD7225}"/>
              </a:ext>
            </a:extLst>
          </p:cNvPr>
          <p:cNvSpPr>
            <a:spLocks noGrp="1"/>
          </p:cNvSpPr>
          <p:nvPr>
            <p:ph type="title"/>
          </p:nvPr>
        </p:nvSpPr>
        <p:spPr/>
        <p:txBody>
          <a:bodyPr/>
          <a:lstStyle/>
          <a:p>
            <a:r>
              <a:rPr lang="en-US" dirty="0"/>
              <a:t>SELF ASSESSMENT SURVEY (SAS)</a:t>
            </a:r>
          </a:p>
        </p:txBody>
      </p:sp>
      <p:graphicFrame>
        <p:nvGraphicFramePr>
          <p:cNvPr id="331779" name="Group 3"/>
          <p:cNvGraphicFramePr>
            <a:graphicFrameLocks noGrp="1"/>
          </p:cNvGraphicFramePr>
          <p:nvPr>
            <p:ph sz="half" idx="4294967295"/>
            <p:extLst>
              <p:ext uri="{D42A27DB-BD31-4B8C-83A1-F6EECF244321}">
                <p14:modId xmlns:p14="http://schemas.microsoft.com/office/powerpoint/2010/main" val="3303947862"/>
              </p:ext>
            </p:extLst>
          </p:nvPr>
        </p:nvGraphicFramePr>
        <p:xfrm>
          <a:off x="1343025" y="1053251"/>
          <a:ext cx="6457950" cy="3739652"/>
        </p:xfrm>
        <a:graphic>
          <a:graphicData uri="http://schemas.openxmlformats.org/drawingml/2006/table">
            <a:tbl>
              <a:tblPr>
                <a:tableStyleId>{3C2FFA5D-87B4-456A-9821-1D502468CF0F}</a:tableStyleId>
              </a:tblPr>
              <a:tblGrid>
                <a:gridCol w="1421934">
                  <a:extLst>
                    <a:ext uri="{9D8B030D-6E8A-4147-A177-3AD203B41FA5}">
                      <a16:colId xmlns:a16="http://schemas.microsoft.com/office/drawing/2014/main" val="20000"/>
                    </a:ext>
                  </a:extLst>
                </a:gridCol>
                <a:gridCol w="5036016">
                  <a:extLst>
                    <a:ext uri="{9D8B030D-6E8A-4147-A177-3AD203B41FA5}">
                      <a16:colId xmlns:a16="http://schemas.microsoft.com/office/drawing/2014/main" val="20001"/>
                    </a:ext>
                  </a:extLst>
                </a:gridCol>
              </a:tblGrid>
              <a:tr h="1428750">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Purpose:</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tc>
                  <a:txBody>
                    <a:bodyPr/>
                    <a:lstStyle/>
                    <a:p>
                      <a:pPr marL="0" marR="0" lvl="0" indent="0" algn="l" rtl="0" eaLnBrk="0" fontAlgn="base" latinLnBrk="0" hangingPunct="0">
                        <a:lnSpc>
                          <a:spcPct val="100000"/>
                        </a:lnSpc>
                        <a:spcBef>
                          <a:spcPct val="20000"/>
                        </a:spcBef>
                        <a:spcAft>
                          <a:spcPct val="30000"/>
                        </a:spcAft>
                        <a:buClrTx/>
                        <a:buSzTx/>
                        <a:buFontTx/>
                        <a:buNone/>
                      </a:pPr>
                      <a:r>
                        <a:rPr lang="en-US" sz="1500" b="0" kern="1200" dirty="0">
                          <a:solidFill>
                            <a:schemeClr val="tx1"/>
                          </a:solidFill>
                          <a:effectLst/>
                        </a:rPr>
                        <a:t>Progress monitoring survey. Staff</a:t>
                      </a:r>
                      <a:r>
                        <a:rPr lang="en-US" sz="1500" b="0" kern="1200" baseline="0" dirty="0">
                          <a:solidFill>
                            <a:schemeClr val="tx1"/>
                          </a:solidFill>
                          <a:effectLst/>
                        </a:rPr>
                        <a:t> perception of the implementation status and improvement priority for school-wide, classroom, non-classroom and individual student systems</a:t>
                      </a:r>
                      <a:r>
                        <a:rPr lang="en-US" sz="1500" b="0" kern="1200" dirty="0">
                          <a:solidFill>
                            <a:schemeClr val="tx1"/>
                          </a:solidFill>
                          <a:effectLst/>
                        </a:rPr>
                        <a:t>. </a:t>
                      </a:r>
                      <a:endParaRPr lang="en-US" sz="1500" b="0" i="0" kern="1200">
                        <a:solidFill>
                          <a:schemeClr val="tx1"/>
                        </a:solidFill>
                        <a:effectLst/>
                        <a:latin typeface="Arial" panose="020B0604020202020204" pitchFamily="34" charset="0"/>
                        <a:ea typeface="+mn-ea"/>
                        <a:cs typeface="Arial" panose="020B0604020202020204" pitchFamily="34" charset="0"/>
                      </a:endParaRPr>
                    </a:p>
                  </a:txBody>
                  <a:tcPr marL="68580" marR="68580" marT="34295" marB="34295" horzOverflow="overflow"/>
                </a:tc>
                <a:extLst>
                  <a:ext uri="{0D108BD9-81ED-4DB2-BD59-A6C34878D82A}">
                    <a16:rowId xmlns:a16="http://schemas.microsoft.com/office/drawing/2014/main" val="10000"/>
                  </a:ext>
                </a:extLst>
              </a:tr>
              <a:tr h="67436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Format:</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Email link to survey. 20-30 mins.</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extLst>
                  <a:ext uri="{0D108BD9-81ED-4DB2-BD59-A6C34878D82A}">
                    <a16:rowId xmlns:a16="http://schemas.microsoft.com/office/drawing/2014/main" val="10001"/>
                  </a:ext>
                </a:extLst>
              </a:tr>
              <a:tr h="925839">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Completed by:</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All </a:t>
                      </a:r>
                      <a:r>
                        <a:rPr lang="en-US" sz="1500" b="0" u="none" strike="noStrike" cap="none" normalizeH="0" baseline="0" dirty="0">
                          <a:ln>
                            <a:noFill/>
                          </a:ln>
                          <a:solidFill>
                            <a:schemeClr val="tx1"/>
                          </a:solidFill>
                          <a:effectLst/>
                        </a:rPr>
                        <a:t>school</a:t>
                      </a:r>
                      <a:r>
                        <a:rPr kumimoji="0" lang="en-US" sz="1500" b="0" u="none" strike="noStrike" cap="none" normalizeH="0" baseline="0" dirty="0">
                          <a:ln>
                            <a:noFill/>
                          </a:ln>
                          <a:solidFill>
                            <a:schemeClr val="tx1"/>
                          </a:solidFill>
                          <a:effectLst/>
                        </a:rPr>
                        <a:t> staff, with at least 80% response rate recommended for reliable results. In subsequent admins, all staff OR individuals from a representative group.</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extLst>
                  <a:ext uri="{0D108BD9-81ED-4DB2-BD59-A6C34878D82A}">
                    <a16:rowId xmlns:a16="http://schemas.microsoft.com/office/drawing/2014/main" val="10002"/>
                  </a:ext>
                </a:extLst>
              </a:tr>
              <a:tr h="710702">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When?</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Annually</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07058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28650" y="1363982"/>
          <a:ext cx="7886699" cy="3649980"/>
        </p:xfrm>
        <a:graphic>
          <a:graphicData uri="http://schemas.openxmlformats.org/drawingml/2006/table">
            <a:tbl>
              <a:tblPr>
                <a:tableStyleId>{69C7853C-536D-4A76-A0AE-DD22124D55A5}</a:tableStyleId>
              </a:tblPr>
              <a:tblGrid>
                <a:gridCol w="824393">
                  <a:extLst>
                    <a:ext uri="{9D8B030D-6E8A-4147-A177-3AD203B41FA5}">
                      <a16:colId xmlns:a16="http://schemas.microsoft.com/office/drawing/2014/main" val="20000"/>
                    </a:ext>
                  </a:extLst>
                </a:gridCol>
                <a:gridCol w="522116">
                  <a:extLst>
                    <a:ext uri="{9D8B030D-6E8A-4147-A177-3AD203B41FA5}">
                      <a16:colId xmlns:a16="http://schemas.microsoft.com/office/drawing/2014/main" val="20001"/>
                    </a:ext>
                  </a:extLst>
                </a:gridCol>
                <a:gridCol w="522116">
                  <a:extLst>
                    <a:ext uri="{9D8B030D-6E8A-4147-A177-3AD203B41FA5}">
                      <a16:colId xmlns:a16="http://schemas.microsoft.com/office/drawing/2014/main" val="20002"/>
                    </a:ext>
                  </a:extLst>
                </a:gridCol>
                <a:gridCol w="4067009">
                  <a:extLst>
                    <a:ext uri="{9D8B030D-6E8A-4147-A177-3AD203B41FA5}">
                      <a16:colId xmlns:a16="http://schemas.microsoft.com/office/drawing/2014/main" val="20003"/>
                    </a:ext>
                  </a:extLst>
                </a:gridCol>
                <a:gridCol w="577076">
                  <a:extLst>
                    <a:ext uri="{9D8B030D-6E8A-4147-A177-3AD203B41FA5}">
                      <a16:colId xmlns:a16="http://schemas.microsoft.com/office/drawing/2014/main" val="20004"/>
                    </a:ext>
                  </a:extLst>
                </a:gridCol>
                <a:gridCol w="549596">
                  <a:extLst>
                    <a:ext uri="{9D8B030D-6E8A-4147-A177-3AD203B41FA5}">
                      <a16:colId xmlns:a16="http://schemas.microsoft.com/office/drawing/2014/main" val="20005"/>
                    </a:ext>
                  </a:extLst>
                </a:gridCol>
                <a:gridCol w="824393">
                  <a:extLst>
                    <a:ext uri="{9D8B030D-6E8A-4147-A177-3AD203B41FA5}">
                      <a16:colId xmlns:a16="http://schemas.microsoft.com/office/drawing/2014/main" val="20006"/>
                    </a:ext>
                  </a:extLst>
                </a:gridCol>
              </a:tblGrid>
              <a:tr h="240030">
                <a:tc gridSpan="3">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Current Status</a:t>
                      </a:r>
                      <a:endParaRPr lang="en-US" sz="1200">
                        <a:effectLst/>
                        <a:latin typeface="Times New Roman"/>
                        <a:ea typeface="Times New Roman"/>
                      </a:endParaRPr>
                    </a:p>
                  </a:txBody>
                  <a:tcPr marL="36122" marR="36122" marT="0" marB="0"/>
                </a:tc>
                <a:tc hMerge="1">
                  <a:txBody>
                    <a:bodyPr/>
                    <a:lstStyle/>
                    <a:p>
                      <a:endParaRPr lang="en-US"/>
                    </a:p>
                  </a:txBody>
                  <a:tcPr/>
                </a:tc>
                <a:tc hMerge="1">
                  <a:txBody>
                    <a:bodyPr/>
                    <a:lstStyle/>
                    <a:p>
                      <a:endParaRPr lang="en-US"/>
                    </a:p>
                  </a:txBody>
                  <a:tcPr/>
                </a:tc>
                <a:tc>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Feature</a:t>
                      </a:r>
                      <a:endParaRPr lang="en-US" sz="1200">
                        <a:effectLst/>
                        <a:latin typeface="Times New Roman"/>
                        <a:ea typeface="Times New Roman"/>
                      </a:endParaRPr>
                    </a:p>
                  </a:txBody>
                  <a:tcPr marL="36122" marR="36122" marT="0" marB="0"/>
                </a:tc>
                <a:tc gridSpan="3">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Priority for Improvement </a:t>
                      </a:r>
                      <a:endParaRPr lang="en-US" sz="1200">
                        <a:effectLst/>
                        <a:latin typeface="Times New Roman"/>
                        <a:ea typeface="Times New Roman"/>
                      </a:endParaRPr>
                    </a:p>
                  </a:txBody>
                  <a:tcPr marL="36122" marR="36122"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4365">
                <a:tc>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In Place</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Partial in </a:t>
                      </a:r>
                    </a:p>
                    <a:p>
                      <a:pPr marL="0" marR="0" algn="ctr">
                        <a:spcBef>
                          <a:spcPts val="0"/>
                        </a:spcBef>
                        <a:spcAft>
                          <a:spcPts val="290"/>
                        </a:spcAft>
                      </a:pPr>
                      <a:r>
                        <a:rPr lang="en-US" sz="1200">
                          <a:effectLst/>
                        </a:rPr>
                        <a:t>Place</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Not in Place</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School-wide is defined as involving all students, all staff, &amp; all settings.</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High</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Med</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lgn="ctr">
                        <a:spcBef>
                          <a:spcPts val="0"/>
                        </a:spcBef>
                        <a:spcAft>
                          <a:spcPts val="290"/>
                        </a:spcAft>
                      </a:pPr>
                      <a:r>
                        <a:rPr lang="en-US" sz="1200">
                          <a:effectLst/>
                        </a:rPr>
                        <a:t>Low</a:t>
                      </a:r>
                      <a:endParaRPr lang="en-US" sz="1200">
                        <a:effectLst/>
                        <a:latin typeface="Times New Roman"/>
                        <a:ea typeface="Times New Roman"/>
                      </a:endParaRPr>
                    </a:p>
                  </a:txBody>
                  <a:tcPr marL="36122" marR="36122" marT="0" marB="0"/>
                </a:tc>
                <a:extLst>
                  <a:ext uri="{0D108BD9-81ED-4DB2-BD59-A6C34878D82A}">
                    <a16:rowId xmlns:a16="http://schemas.microsoft.com/office/drawing/2014/main" val="10001"/>
                  </a:ext>
                </a:extLst>
              </a:tr>
              <a:tr h="422910">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1. A small number (e.g. 3-5) of positively &amp; clearly stated student expectations or rules are defined.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extLst>
                  <a:ext uri="{0D108BD9-81ED-4DB2-BD59-A6C34878D82A}">
                    <a16:rowId xmlns:a16="http://schemas.microsoft.com/office/drawing/2014/main" val="10002"/>
                  </a:ext>
                </a:extLst>
              </a:tr>
              <a:tr h="240030">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2. Expected student behaviors are taught directly.</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extLst>
                  <a:ext uri="{0D108BD9-81ED-4DB2-BD59-A6C34878D82A}">
                    <a16:rowId xmlns:a16="http://schemas.microsoft.com/office/drawing/2014/main" val="10003"/>
                  </a:ext>
                </a:extLst>
              </a:tr>
              <a:tr h="240030">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3. Expected student behaviors are rewarded regularly.</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extLst>
                  <a:ext uri="{0D108BD9-81ED-4DB2-BD59-A6C34878D82A}">
                    <a16:rowId xmlns:a16="http://schemas.microsoft.com/office/drawing/2014/main" val="10004"/>
                  </a:ext>
                </a:extLst>
              </a:tr>
              <a:tr h="422910">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4. Problem behaviors (failure to meet expected student behaviors) are defined clearly.</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extLst>
                  <a:ext uri="{0D108BD9-81ED-4DB2-BD59-A6C34878D82A}">
                    <a16:rowId xmlns:a16="http://schemas.microsoft.com/office/drawing/2014/main" val="10005"/>
                  </a:ext>
                </a:extLst>
              </a:tr>
              <a:tr h="422910">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5. Consequences for problem behaviors are defined clearly.</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extLst>
                  <a:ext uri="{0D108BD9-81ED-4DB2-BD59-A6C34878D82A}">
                    <a16:rowId xmlns:a16="http://schemas.microsoft.com/office/drawing/2014/main" val="10006"/>
                  </a:ext>
                </a:extLst>
              </a:tr>
              <a:tr h="422910">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6. Distinctions between office v. classroom managed problem behaviors are clear.</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extLst>
                  <a:ext uri="{0D108BD9-81ED-4DB2-BD59-A6C34878D82A}">
                    <a16:rowId xmlns:a16="http://schemas.microsoft.com/office/drawing/2014/main" val="10007"/>
                  </a:ext>
                </a:extLst>
              </a:tr>
              <a:tr h="422910">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7. Options exist to allow classroom instruction to continue when problem behavior occurs.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a:effectLst/>
                        </a:rPr>
                        <a:t> </a:t>
                      </a:r>
                    </a:p>
                    <a:p>
                      <a:pPr marL="0" marR="0">
                        <a:spcBef>
                          <a:spcPts val="0"/>
                        </a:spcBef>
                        <a:spcAft>
                          <a:spcPts val="290"/>
                        </a:spcAft>
                      </a:pPr>
                      <a:r>
                        <a:rPr lang="en-US" sz="1200">
                          <a:effectLst/>
                        </a:rPr>
                        <a:t> </a:t>
                      </a:r>
                      <a:endParaRPr lang="en-US" sz="1200">
                        <a:effectLst/>
                        <a:latin typeface="Times New Roman"/>
                        <a:ea typeface="Times New Roman"/>
                      </a:endParaRPr>
                    </a:p>
                  </a:txBody>
                  <a:tcPr marL="36122" marR="36122" marT="0" marB="0"/>
                </a:tc>
                <a:tc>
                  <a:txBody>
                    <a:bodyPr/>
                    <a:lstStyle/>
                    <a:p>
                      <a:pPr marL="0" marR="0">
                        <a:lnSpc>
                          <a:spcPts val="600"/>
                        </a:lnSpc>
                        <a:spcBef>
                          <a:spcPts val="0"/>
                        </a:spcBef>
                        <a:spcAft>
                          <a:spcPts val="0"/>
                        </a:spcAft>
                      </a:pPr>
                      <a:r>
                        <a:rPr lang="en-US" sz="1200" dirty="0">
                          <a:effectLst/>
                        </a:rPr>
                        <a:t> </a:t>
                      </a:r>
                    </a:p>
                    <a:p>
                      <a:pPr marL="0" marR="0">
                        <a:spcBef>
                          <a:spcPts val="0"/>
                        </a:spcBef>
                        <a:spcAft>
                          <a:spcPts val="290"/>
                        </a:spcAft>
                      </a:pPr>
                      <a:r>
                        <a:rPr lang="en-US" sz="1200" dirty="0">
                          <a:effectLst/>
                        </a:rPr>
                        <a:t> </a:t>
                      </a:r>
                      <a:endParaRPr lang="en-US" sz="1200" dirty="0">
                        <a:effectLst/>
                        <a:latin typeface="Times New Roman"/>
                        <a:ea typeface="Times New Roman"/>
                      </a:endParaRPr>
                    </a:p>
                  </a:txBody>
                  <a:tcPr marL="36122" marR="36122" marT="0" marB="0"/>
                </a:tc>
                <a:extLst>
                  <a:ext uri="{0D108BD9-81ED-4DB2-BD59-A6C34878D82A}">
                    <a16:rowId xmlns:a16="http://schemas.microsoft.com/office/drawing/2014/main" val="10008"/>
                  </a:ext>
                </a:extLst>
              </a:tr>
            </a:tbl>
          </a:graphicData>
        </a:graphic>
      </p:graphicFrame>
      <p:sp>
        <p:nvSpPr>
          <p:cNvPr id="6" name="Rectangle 2"/>
          <p:cNvSpPr>
            <a:spLocks noChangeArrowheads="1"/>
          </p:cNvSpPr>
          <p:nvPr/>
        </p:nvSpPr>
        <p:spPr bwMode="auto">
          <a:xfrm>
            <a:off x="1200150" y="991592"/>
            <a:ext cx="6629400" cy="23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a:tabLst>
                <a:tab pos="457200" algn="r"/>
                <a:tab pos="2743200" algn="ctr"/>
                <a:tab pos="5486400" algn="r"/>
              </a:tabLst>
              <a:defRPr>
                <a:solidFill>
                  <a:schemeClr val="tx1"/>
                </a:solidFill>
                <a:latin typeface="Arial" pitchFamily="34" charset="0"/>
                <a:cs typeface="Arial" pitchFamily="34" charset="0"/>
              </a:defRPr>
            </a:lvl1pPr>
            <a:lvl2pPr>
              <a:tabLst>
                <a:tab pos="457200" algn="r"/>
                <a:tab pos="2743200" algn="ctr"/>
                <a:tab pos="5486400" algn="r"/>
              </a:tabLst>
              <a:defRPr>
                <a:solidFill>
                  <a:schemeClr val="tx1"/>
                </a:solidFill>
                <a:latin typeface="Arial" pitchFamily="34" charset="0"/>
                <a:cs typeface="Arial" pitchFamily="34" charset="0"/>
              </a:defRPr>
            </a:lvl2pPr>
            <a:lvl3pPr>
              <a:tabLst>
                <a:tab pos="457200" algn="r"/>
                <a:tab pos="2743200" algn="ctr"/>
                <a:tab pos="5486400" algn="r"/>
              </a:tabLst>
              <a:defRPr>
                <a:solidFill>
                  <a:schemeClr val="tx1"/>
                </a:solidFill>
                <a:latin typeface="Arial" pitchFamily="34" charset="0"/>
                <a:cs typeface="Arial" pitchFamily="34" charset="0"/>
              </a:defRPr>
            </a:lvl3pPr>
            <a:lvl4pPr>
              <a:tabLst>
                <a:tab pos="457200" algn="r"/>
                <a:tab pos="2743200" algn="ctr"/>
                <a:tab pos="5486400" algn="r"/>
              </a:tabLst>
              <a:defRPr>
                <a:solidFill>
                  <a:schemeClr val="tx1"/>
                </a:solidFill>
                <a:latin typeface="Arial" pitchFamily="34" charset="0"/>
                <a:cs typeface="Arial" pitchFamily="34" charset="0"/>
              </a:defRPr>
            </a:lvl4pPr>
            <a:lvl5pPr>
              <a:tabLst>
                <a:tab pos="457200" algn="r"/>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457200" algn="r"/>
                <a:tab pos="2743200" algn="ctr"/>
                <a:tab pos="5486400" algn="r"/>
              </a:tabLs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1100" b="1" dirty="0">
                <a:solidFill>
                  <a:schemeClr val="bg1"/>
                </a:solidFill>
                <a:ea typeface="Times New Roman" pitchFamily="18" charset="0"/>
                <a:cs typeface="Times New Roman" pitchFamily="18" charset="0"/>
              </a:rPr>
              <a:t>SCHOOL-WIDE SYSTEMS</a:t>
            </a:r>
            <a:endParaRPr lang="en-US" altLang="en-US" dirty="0">
              <a:solidFill>
                <a:schemeClr val="bg1"/>
              </a:solidFill>
              <a:ea typeface="ＭＳ Ｐゴシック" charset="-128"/>
            </a:endParaRPr>
          </a:p>
        </p:txBody>
      </p:sp>
      <p:sp>
        <p:nvSpPr>
          <p:cNvPr id="4" name="Title 3">
            <a:extLst>
              <a:ext uri="{FF2B5EF4-FFF2-40B4-BE49-F238E27FC236}">
                <a16:creationId xmlns:a16="http://schemas.microsoft.com/office/drawing/2014/main" id="{C18AFE9F-8747-E247-8ED8-4739E7D04CEE}"/>
              </a:ext>
            </a:extLst>
          </p:cNvPr>
          <p:cNvSpPr>
            <a:spLocks noGrp="1"/>
          </p:cNvSpPr>
          <p:nvPr>
            <p:ph type="title"/>
          </p:nvPr>
        </p:nvSpPr>
        <p:spPr/>
        <p:txBody>
          <a:bodyPr/>
          <a:lstStyle/>
          <a:p>
            <a:r>
              <a:rPr lang="en-US" dirty="0"/>
              <a:t>SELF ASSESSMENT SURVEY</a:t>
            </a:r>
          </a:p>
        </p:txBody>
      </p:sp>
    </p:spTree>
    <p:extLst>
      <p:ext uri="{BB962C8B-B14F-4D97-AF65-F5344CB8AC3E}">
        <p14:creationId xmlns:p14="http://schemas.microsoft.com/office/powerpoint/2010/main" val="133663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AEAA3E93-D408-CC45-A27E-143A7EEA4202}"/>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tretch>
            <a:fillRect/>
          </a:stretch>
        </p:blipFill>
        <p:spPr>
          <a:xfrm>
            <a:off x="2588506" y="160020"/>
            <a:ext cx="4352245" cy="4865759"/>
          </a:xfrm>
          <a:effectLst>
            <a:reflection endPos="0" dir="5400000" sy="-100000" algn="bl" rotWithShape="0"/>
          </a:effectLst>
        </p:spPr>
      </p:pic>
      <p:sp>
        <p:nvSpPr>
          <p:cNvPr id="3" name="Rounded Rectangular Callout 2">
            <a:extLst>
              <a:ext uri="{FF2B5EF4-FFF2-40B4-BE49-F238E27FC236}">
                <a16:creationId xmlns:a16="http://schemas.microsoft.com/office/drawing/2014/main" id="{1991FC85-AAAF-074B-9A48-975DBBFBFDBF}"/>
              </a:ext>
            </a:extLst>
          </p:cNvPr>
          <p:cNvSpPr/>
          <p:nvPr/>
        </p:nvSpPr>
        <p:spPr>
          <a:xfrm>
            <a:off x="7001933" y="809898"/>
            <a:ext cx="1919998" cy="176185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Let us know if you’re interested in conducting the SAS this year.</a:t>
            </a:r>
          </a:p>
        </p:txBody>
      </p:sp>
    </p:spTree>
    <p:extLst>
      <p:ext uri="{BB962C8B-B14F-4D97-AF65-F5344CB8AC3E}">
        <p14:creationId xmlns:p14="http://schemas.microsoft.com/office/powerpoint/2010/main" val="4225532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26B82E-5FB1-BD45-B816-C5FD263EBF29}"/>
              </a:ext>
            </a:extLst>
          </p:cNvPr>
          <p:cNvSpPr>
            <a:spLocks noGrp="1"/>
          </p:cNvSpPr>
          <p:nvPr>
            <p:ph type="title"/>
          </p:nvPr>
        </p:nvSpPr>
        <p:spPr>
          <a:xfrm>
            <a:off x="535576" y="259157"/>
            <a:ext cx="6559295" cy="634200"/>
          </a:xfrm>
        </p:spPr>
        <p:txBody>
          <a:bodyPr/>
          <a:lstStyle/>
          <a:p>
            <a:r>
              <a:rPr lang="en-US" dirty="0"/>
              <a:t>SCHOOL CLIMATE SURVEY</a:t>
            </a:r>
          </a:p>
        </p:txBody>
      </p:sp>
      <p:graphicFrame>
        <p:nvGraphicFramePr>
          <p:cNvPr id="331779" name="Group 3"/>
          <p:cNvGraphicFramePr>
            <a:graphicFrameLocks noGrp="1"/>
          </p:cNvGraphicFramePr>
          <p:nvPr>
            <p:ph sz="half" idx="4294967295"/>
            <p:extLst>
              <p:ext uri="{D42A27DB-BD31-4B8C-83A1-F6EECF244321}">
                <p14:modId xmlns:p14="http://schemas.microsoft.com/office/powerpoint/2010/main" val="1648132763"/>
              </p:ext>
            </p:extLst>
          </p:nvPr>
        </p:nvGraphicFramePr>
        <p:xfrm>
          <a:off x="1618192" y="971645"/>
          <a:ext cx="6229350" cy="3912698"/>
        </p:xfrm>
        <a:graphic>
          <a:graphicData uri="http://schemas.openxmlformats.org/drawingml/2006/table">
            <a:tbl>
              <a:tblPr>
                <a:tableStyleId>{3C2FFA5D-87B4-456A-9821-1D502468CF0F}</a:tableStyleId>
              </a:tblPr>
              <a:tblGrid>
                <a:gridCol w="1371600">
                  <a:extLst>
                    <a:ext uri="{9D8B030D-6E8A-4147-A177-3AD203B41FA5}">
                      <a16:colId xmlns:a16="http://schemas.microsoft.com/office/drawing/2014/main" val="20000"/>
                    </a:ext>
                  </a:extLst>
                </a:gridCol>
                <a:gridCol w="4857750">
                  <a:extLst>
                    <a:ext uri="{9D8B030D-6E8A-4147-A177-3AD203B41FA5}">
                      <a16:colId xmlns:a16="http://schemas.microsoft.com/office/drawing/2014/main" val="20001"/>
                    </a:ext>
                  </a:extLst>
                </a:gridCol>
              </a:tblGrid>
              <a:tr h="80967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Purpose:</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Assess students’, staffs’, and families’ perspective of the overall climate in the building. </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extLst>
                  <a:ext uri="{0D108BD9-81ED-4DB2-BD59-A6C34878D82A}">
                    <a16:rowId xmlns:a16="http://schemas.microsoft.com/office/drawing/2014/main" val="10000"/>
                  </a:ext>
                </a:extLst>
              </a:tr>
              <a:tr h="647266">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rPr>
                        <a:t>Format:</a:t>
                      </a:r>
                      <a:endParaRPr kumimoji="0" lang="en-US" sz="1500" b="0" i="0" u="none" strike="noStrike" cap="none" normalizeH="0" baseline="0">
                        <a:ln>
                          <a:noFill/>
                        </a:ln>
                        <a:solidFill>
                          <a:schemeClr val="tx1"/>
                        </a:solidFill>
                        <a:effectLst/>
                        <a:latin typeface="Arial" charset="0"/>
                      </a:endParaRPr>
                    </a:p>
                  </a:txBody>
                  <a:tcPr marL="68580" marR="68580" marT="34295" marB="34295" horzOverflow="overflow"/>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Survey ratings pertaining to school climate and demographic questions. 10-15 mins.</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extLst>
                  <a:ext uri="{0D108BD9-81ED-4DB2-BD59-A6C34878D82A}">
                    <a16:rowId xmlns:a16="http://schemas.microsoft.com/office/drawing/2014/main" val="10001"/>
                  </a:ext>
                </a:extLst>
              </a:tr>
              <a:tr h="1515166">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rPr>
                        <a:t>Completed by:</a:t>
                      </a:r>
                      <a:endParaRPr kumimoji="0" lang="en-US" sz="1500" b="0" i="0" u="none" strike="noStrike" cap="none" normalizeH="0" baseline="0">
                        <a:ln>
                          <a:noFill/>
                        </a:ln>
                        <a:solidFill>
                          <a:schemeClr val="tx1"/>
                        </a:solidFill>
                        <a:effectLst/>
                        <a:latin typeface="Arial" charset="0"/>
                      </a:endParaRPr>
                    </a:p>
                  </a:txBody>
                  <a:tcPr marL="68580" marR="68580" marT="34295" marB="34295" horzOverflow="overflow"/>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Two student formats. Elementary: grades 3-5. Middle/high: grades 6-12. </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Staff survey. </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Family survey. </a:t>
                      </a:r>
                    </a:p>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Can administer all or targeted stakeholders.</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extLst>
                  <a:ext uri="{0D108BD9-81ED-4DB2-BD59-A6C34878D82A}">
                    <a16:rowId xmlns:a16="http://schemas.microsoft.com/office/drawing/2014/main" val="10002"/>
                  </a:ext>
                </a:extLst>
              </a:tr>
              <a:tr h="901271">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When?</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rPr>
                        <a:t>At start and end of school year OR annually.</a:t>
                      </a:r>
                      <a:endParaRPr kumimoji="0" lang="en-US" sz="1500" b="0" i="0" u="none" strike="noStrike" cap="none" normalizeH="0" baseline="0" dirty="0">
                        <a:ln>
                          <a:noFill/>
                        </a:ln>
                        <a:solidFill>
                          <a:schemeClr val="tx1"/>
                        </a:solidFill>
                        <a:effectLst/>
                        <a:latin typeface="Arial" charset="0"/>
                      </a:endParaRPr>
                    </a:p>
                  </a:txBody>
                  <a:tcPr marL="68580" marR="68580" marT="34295" marB="34295" horzOverflow="overflow"/>
                </a:tc>
                <a:extLst>
                  <a:ext uri="{0D108BD9-81ED-4DB2-BD59-A6C34878D82A}">
                    <a16:rowId xmlns:a16="http://schemas.microsoft.com/office/drawing/2014/main" val="10003"/>
                  </a:ext>
                </a:extLst>
              </a:tr>
            </a:tbl>
          </a:graphicData>
        </a:graphic>
      </p:graphicFrame>
      <p:sp>
        <p:nvSpPr>
          <p:cNvPr id="2" name="Rounded Rectangular Callout 1">
            <a:extLst>
              <a:ext uri="{FF2B5EF4-FFF2-40B4-BE49-F238E27FC236}">
                <a16:creationId xmlns:a16="http://schemas.microsoft.com/office/drawing/2014/main" id="{47BCE7D0-980C-CF4A-9F2D-3DA347C2B61B}"/>
              </a:ext>
            </a:extLst>
          </p:cNvPr>
          <p:cNvSpPr/>
          <p:nvPr/>
        </p:nvSpPr>
        <p:spPr>
          <a:xfrm>
            <a:off x="6544732" y="1092200"/>
            <a:ext cx="2345267" cy="189653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modified version of the survey that takes into account learning modality is available at </a:t>
            </a:r>
            <a:r>
              <a:rPr lang="en-US" dirty="0">
                <a:hlinkClick r:id="rId3"/>
              </a:rPr>
              <a:t>https://nepbis.org/district-data-tools-resources/</a:t>
            </a:r>
            <a:r>
              <a:rPr lang="en-US" dirty="0"/>
              <a:t> </a:t>
            </a:r>
          </a:p>
        </p:txBody>
      </p:sp>
    </p:spTree>
    <p:extLst>
      <p:ext uri="{BB962C8B-B14F-4D97-AF65-F5344CB8AC3E}">
        <p14:creationId xmlns:p14="http://schemas.microsoft.com/office/powerpoint/2010/main" val="3057946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4E87E-0950-C943-BE25-09DFCAB5E4C7}"/>
              </a:ext>
            </a:extLst>
          </p:cNvPr>
          <p:cNvPicPr>
            <a:picLocks noChangeAspect="1"/>
          </p:cNvPicPr>
          <p:nvPr/>
        </p:nvPicPr>
        <p:blipFill>
          <a:blip r:embed="rId2"/>
          <a:stretch>
            <a:fillRect/>
          </a:stretch>
        </p:blipFill>
        <p:spPr>
          <a:xfrm>
            <a:off x="610012" y="350597"/>
            <a:ext cx="3810000" cy="4457700"/>
          </a:xfrm>
          <a:prstGeom prst="rect">
            <a:avLst/>
          </a:prstGeom>
        </p:spPr>
      </p:pic>
      <p:pic>
        <p:nvPicPr>
          <p:cNvPr id="4" name="Picture 3">
            <a:extLst>
              <a:ext uri="{FF2B5EF4-FFF2-40B4-BE49-F238E27FC236}">
                <a16:creationId xmlns:a16="http://schemas.microsoft.com/office/drawing/2014/main" id="{DC9B6478-9227-C14F-8D37-7A75828C5742}"/>
              </a:ext>
            </a:extLst>
          </p:cNvPr>
          <p:cNvPicPr>
            <a:picLocks noChangeAspect="1"/>
          </p:cNvPicPr>
          <p:nvPr/>
        </p:nvPicPr>
        <p:blipFill>
          <a:blip r:embed="rId3"/>
          <a:stretch>
            <a:fillRect/>
          </a:stretch>
        </p:blipFill>
        <p:spPr>
          <a:xfrm>
            <a:off x="4874112" y="313533"/>
            <a:ext cx="3810000" cy="4630615"/>
          </a:xfrm>
          <a:prstGeom prst="rect">
            <a:avLst/>
          </a:prstGeom>
        </p:spPr>
      </p:pic>
    </p:spTree>
    <p:extLst>
      <p:ext uri="{BB962C8B-B14F-4D97-AF65-F5344CB8AC3E}">
        <p14:creationId xmlns:p14="http://schemas.microsoft.com/office/powerpoint/2010/main" val="2097916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C69312-8F97-5A42-AF07-06723012439E}"/>
              </a:ext>
            </a:extLst>
          </p:cNvPr>
          <p:cNvSpPr>
            <a:spLocks noGrp="1"/>
          </p:cNvSpPr>
          <p:nvPr>
            <p:ph type="title"/>
          </p:nvPr>
        </p:nvSpPr>
        <p:spPr/>
        <p:txBody>
          <a:bodyPr/>
          <a:lstStyle/>
          <a:p>
            <a:r>
              <a:rPr lang="en-US" dirty="0"/>
              <a:t>SCHOOL CLIMATE SURVEY</a:t>
            </a:r>
          </a:p>
        </p:txBody>
      </p:sp>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912199" y="984797"/>
            <a:ext cx="2825519" cy="1897767"/>
          </a:xfrm>
        </p:spPr>
      </p:pic>
      <p:pic>
        <p:nvPicPr>
          <p:cNvPr id="4" name="Picture 2">
            <a:extLst>
              <a:ext uri="{FF2B5EF4-FFF2-40B4-BE49-F238E27FC236}">
                <a16:creationId xmlns:a16="http://schemas.microsoft.com/office/drawing/2014/main" id="{F621C863-0B3A-0C46-9FCD-7149D683B2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178937" y="3070948"/>
            <a:ext cx="2833029" cy="1897767"/>
          </a:xfrm>
          <a:prstGeom prst="rect">
            <a:avLst/>
          </a:prstGeom>
          <a:noFill/>
          <a:ln>
            <a:noFill/>
          </a:ln>
        </p:spPr>
      </p:pic>
      <p:pic>
        <p:nvPicPr>
          <p:cNvPr id="5" name="Picture 2" descr="https://www.pbisassessment.org/Content/ReportAssets/xeer5ner.qerC_13iT0R0x0T0_1">
            <a:extLst>
              <a:ext uri="{FF2B5EF4-FFF2-40B4-BE49-F238E27FC236}">
                <a16:creationId xmlns:a16="http://schemas.microsoft.com/office/drawing/2014/main" id="{589F9161-3B54-774C-AF22-A121D9AF9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308" y="925598"/>
            <a:ext cx="3905794" cy="1956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1528B0C0-C729-9745-B2AC-E5D144416AB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a:xfrm>
            <a:off x="3159240" y="3075979"/>
            <a:ext cx="2825519" cy="1892736"/>
          </a:xfrm>
          <a:prstGeom prst="rect">
            <a:avLst/>
          </a:prstGeom>
          <a:noFill/>
          <a:ln>
            <a:noFill/>
          </a:ln>
        </p:spPr>
      </p:pic>
      <p:pic>
        <p:nvPicPr>
          <p:cNvPr id="8" name="Picture 2">
            <a:extLst>
              <a:ext uri="{FF2B5EF4-FFF2-40B4-BE49-F238E27FC236}">
                <a16:creationId xmlns:a16="http://schemas.microsoft.com/office/drawing/2014/main" id="{C22827FC-C691-4E47-87E2-5B30769A449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a:xfrm>
            <a:off x="6138044" y="3070947"/>
            <a:ext cx="2827019" cy="1897768"/>
          </a:xfrm>
          <a:prstGeom prst="rect">
            <a:avLst/>
          </a:prstGeom>
          <a:noFill/>
          <a:ln>
            <a:noFill/>
          </a:ln>
        </p:spPr>
      </p:pic>
      <p:sp>
        <p:nvSpPr>
          <p:cNvPr id="10" name="Rounded Rectangular Callout 9">
            <a:extLst>
              <a:ext uri="{FF2B5EF4-FFF2-40B4-BE49-F238E27FC236}">
                <a16:creationId xmlns:a16="http://schemas.microsoft.com/office/drawing/2014/main" id="{D9EE3963-86BB-E248-9DD8-E1CA6A237473}"/>
              </a:ext>
            </a:extLst>
          </p:cNvPr>
          <p:cNvSpPr/>
          <p:nvPr/>
        </p:nvSpPr>
        <p:spPr>
          <a:xfrm>
            <a:off x="7001933" y="809898"/>
            <a:ext cx="1919998" cy="1761852"/>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t>Let us know if you’re interested in conducting the School Climate Survey this year.</a:t>
            </a:r>
          </a:p>
        </p:txBody>
      </p:sp>
    </p:spTree>
    <p:extLst>
      <p:ext uri="{BB962C8B-B14F-4D97-AF65-F5344CB8AC3E}">
        <p14:creationId xmlns:p14="http://schemas.microsoft.com/office/powerpoint/2010/main" val="19692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r>
              <a:rPr lang="en-US" dirty="0">
                <a:solidFill>
                  <a:schemeClr val="bg1"/>
                </a:solidFill>
              </a:rPr>
              <a:t>TIERED FIDELITY INVENTORY (TFI)</a:t>
            </a:r>
          </a:p>
        </p:txBody>
      </p:sp>
      <p:graphicFrame>
        <p:nvGraphicFramePr>
          <p:cNvPr id="331779" name="Group 3"/>
          <p:cNvGraphicFramePr>
            <a:graphicFrameLocks noGrp="1"/>
          </p:cNvGraphicFramePr>
          <p:nvPr>
            <p:ph idx="4294967295"/>
          </p:nvPr>
        </p:nvGraphicFramePr>
        <p:xfrm>
          <a:off x="610012" y="1154353"/>
          <a:ext cx="5829301" cy="3638550"/>
        </p:xfrm>
        <a:graphic>
          <a:graphicData uri="http://schemas.openxmlformats.org/drawingml/2006/table">
            <a:tbl>
              <a:tblPr>
                <a:tableStyleId>{5DA37D80-6434-44D0-A028-1B22A696006F}</a:tableStyleId>
              </a:tblPr>
              <a:tblGrid>
                <a:gridCol w="1283516">
                  <a:extLst>
                    <a:ext uri="{9D8B030D-6E8A-4147-A177-3AD203B41FA5}">
                      <a16:colId xmlns:a16="http://schemas.microsoft.com/office/drawing/2014/main" val="20000"/>
                    </a:ext>
                  </a:extLst>
                </a:gridCol>
                <a:gridCol w="4545785">
                  <a:extLst>
                    <a:ext uri="{9D8B030D-6E8A-4147-A177-3AD203B41FA5}">
                      <a16:colId xmlns:a16="http://schemas.microsoft.com/office/drawing/2014/main" val="20001"/>
                    </a:ext>
                  </a:extLst>
                </a:gridCol>
              </a:tblGrid>
              <a:tr h="983108">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Purpose:</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Assess evidence of critical features of school-wide PBS implementation; Progress over time; Helps team make data-based decisions on intervention and program efficacy; Guides action-planning.</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0"/>
                  </a:ext>
                </a:extLst>
              </a:tr>
              <a:tr h="785915">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latin typeface="Hind Vadodara" panose="020B0604020202020204" charset="0"/>
                          <a:cs typeface="Hind Vadodara" panose="020B0604020202020204" charset="0"/>
                        </a:rPr>
                        <a:t>Format:</a:t>
                      </a:r>
                      <a:endParaRPr kumimoji="0" lang="en-US" sz="15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Survey ratings of features in place (self-assessment). About 30 mins per tier.</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1"/>
                  </a:ext>
                </a:extLst>
              </a:tr>
              <a:tr h="775199">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a:ln>
                            <a:noFill/>
                          </a:ln>
                          <a:solidFill>
                            <a:schemeClr val="tx1"/>
                          </a:solidFill>
                          <a:effectLst/>
                          <a:latin typeface="Hind Vadodara" panose="020B0604020202020204" charset="0"/>
                          <a:cs typeface="Hind Vadodara" panose="020B0604020202020204" charset="0"/>
                        </a:rPr>
                        <a:t>Completed by:</a:t>
                      </a:r>
                      <a:endParaRPr kumimoji="0" lang="en-US" sz="1500" b="0" i="0" u="none" strike="noStrike" cap="none" normalizeH="0" baseline="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Team members with the coaches</a:t>
                      </a:r>
                      <a:r>
                        <a:rPr kumimoji="0" lang="en-US" sz="1500" b="0" u="none" strike="noStrike" cap="none" normalizeH="0" baseline="0">
                          <a:ln>
                            <a:noFill/>
                          </a:ln>
                          <a:solidFill>
                            <a:schemeClr val="tx1"/>
                          </a:solidFill>
                          <a:effectLst/>
                          <a:latin typeface="Hind Vadodara" panose="020B0604020202020204" charset="0"/>
                          <a:cs typeface="Hind Vadodara" panose="020B0604020202020204" charset="0"/>
                        </a:rPr>
                        <a:t>. Walkthrough </a:t>
                      </a: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tool completed by external coach.</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2"/>
                  </a:ext>
                </a:extLst>
              </a:tr>
              <a:tr h="1094328">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When?</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accent5">
                        <a:lumMod val="40000"/>
                        <a:lumOff val="60000"/>
                      </a:schemeClr>
                    </a:solidFill>
                  </a:tcPr>
                </a:tc>
                <a:tc>
                  <a:txBody>
                    <a:bodyPr/>
                    <a:lstStyle/>
                    <a:p>
                      <a:pPr marL="0" marR="0" lvl="0" indent="0" algn="l" defTabSz="914400" rtl="0" eaLnBrk="0" fontAlgn="base" latinLnBrk="0" hangingPunct="0">
                        <a:lnSpc>
                          <a:spcPct val="100000"/>
                        </a:lnSpc>
                        <a:spcBef>
                          <a:spcPct val="20000"/>
                        </a:spcBef>
                        <a:spcAft>
                          <a:spcPct val="30000"/>
                        </a:spcAft>
                        <a:buClrTx/>
                        <a:buSzTx/>
                        <a:buFontTx/>
                        <a:buNone/>
                        <a:tabLst/>
                      </a:pPr>
                      <a:r>
                        <a:rPr kumimoji="0" lang="en-US" sz="1500" b="0" u="none" strike="noStrike" cap="none" normalizeH="0" baseline="0" dirty="0">
                          <a:ln>
                            <a:noFill/>
                          </a:ln>
                          <a:solidFill>
                            <a:schemeClr val="tx1"/>
                          </a:solidFill>
                          <a:effectLst/>
                          <a:latin typeface="Hind Vadodara" panose="020B0604020202020204" charset="0"/>
                          <a:cs typeface="Hind Vadodara" panose="020B0604020202020204" charset="0"/>
                        </a:rPr>
                        <a:t>Annually (in spring)</a:t>
                      </a:r>
                      <a:endParaRPr kumimoji="0" lang="en-US" sz="1500" b="0" i="0" u="none" strike="noStrike" cap="none" normalizeH="0" baseline="0" dirty="0">
                        <a:ln>
                          <a:noFill/>
                        </a:ln>
                        <a:solidFill>
                          <a:schemeClr val="tx1"/>
                        </a:solidFill>
                        <a:effectLst/>
                        <a:latin typeface="Hind Vadodara" panose="020B0604020202020204" charset="0"/>
                        <a:cs typeface="Hind Vadodara" panose="020B0604020202020204" charset="0"/>
                      </a:endParaRPr>
                    </a:p>
                  </a:txBody>
                  <a:tcPr marL="64176" marR="64176" marT="34295" marB="34295" anchor="ctr" horzOverflow="overflow">
                    <a:solidFill>
                      <a:schemeClr val="bg1"/>
                    </a:solidFill>
                  </a:tcPr>
                </a:tc>
                <a:extLst>
                  <a:ext uri="{0D108BD9-81ED-4DB2-BD59-A6C34878D82A}">
                    <a16:rowId xmlns:a16="http://schemas.microsoft.com/office/drawing/2014/main" val="10003"/>
                  </a:ext>
                </a:extLst>
              </a:tr>
            </a:tbl>
          </a:graphicData>
        </a:graphic>
      </p:graphicFrame>
      <p:sp>
        <p:nvSpPr>
          <p:cNvPr id="2" name="Left Arrow 1">
            <a:extLst>
              <a:ext uri="{FF2B5EF4-FFF2-40B4-BE49-F238E27FC236}">
                <a16:creationId xmlns:a16="http://schemas.microsoft.com/office/drawing/2014/main" id="{63C89007-360C-B54C-805A-53D2912839F0}"/>
              </a:ext>
            </a:extLst>
          </p:cNvPr>
          <p:cNvSpPr/>
          <p:nvPr/>
        </p:nvSpPr>
        <p:spPr bwMode="auto">
          <a:xfrm>
            <a:off x="5826034" y="2435548"/>
            <a:ext cx="3135087" cy="1661291"/>
          </a:xfrm>
          <a:prstGeom prst="leftArrow">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buClrTx/>
            </a:pPr>
            <a:r>
              <a:rPr lang="en-US" dirty="0">
                <a:solidFill>
                  <a:schemeClr val="bg1"/>
                </a:solidFill>
                <a:latin typeface="Poppins" panose="020B0604020202020204" charset="0"/>
                <a:cs typeface="Poppins" panose="020B0604020202020204" charset="0"/>
              </a:rPr>
              <a:t>Assessment &amp; walkthrough can be conducted remotely</a:t>
            </a:r>
          </a:p>
        </p:txBody>
      </p:sp>
    </p:spTree>
    <p:extLst>
      <p:ext uri="{BB962C8B-B14F-4D97-AF65-F5344CB8AC3E}">
        <p14:creationId xmlns:p14="http://schemas.microsoft.com/office/powerpoint/2010/main" val="10975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p:blipFill>
        <p:spPr bwMode="auto">
          <a:xfrm>
            <a:off x="1145763" y="1518297"/>
            <a:ext cx="3185423" cy="275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p:cNvPicPr>
            <a:picLocks noChangeAspect="1" noChangeArrowheads="1"/>
          </p:cNvPicPr>
          <p:nvPr/>
        </p:nvPicPr>
        <p:blipFill>
          <a:blip r:embed="rId3"/>
          <a:srcRect/>
          <a:stretch/>
        </p:blipFill>
        <p:spPr bwMode="auto">
          <a:xfrm>
            <a:off x="5361060" y="1389206"/>
            <a:ext cx="2637177" cy="301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idx="1"/>
          </p:nvPr>
        </p:nvSpPr>
        <p:spPr/>
        <p:txBody>
          <a:bodyPr/>
          <a:lstStyle/>
          <a:p>
            <a:r>
              <a:rPr lang="en-US" sz="1800" dirty="0"/>
              <a:t>PBIS Assessments</a:t>
            </a:r>
          </a:p>
        </p:txBody>
      </p:sp>
      <p:sp>
        <p:nvSpPr>
          <p:cNvPr id="8" name="Text Placeholder 7"/>
          <p:cNvSpPr>
            <a:spLocks noGrp="1"/>
          </p:cNvSpPr>
          <p:nvPr>
            <p:ph type="body" idx="2"/>
          </p:nvPr>
        </p:nvSpPr>
        <p:spPr/>
        <p:txBody>
          <a:bodyPr/>
          <a:lstStyle/>
          <a:p>
            <a:r>
              <a:rPr lang="en-US" sz="1800" dirty="0"/>
              <a:t>Walkthrough Tool</a:t>
            </a:r>
          </a:p>
        </p:txBody>
      </p:sp>
      <p:sp>
        <p:nvSpPr>
          <p:cNvPr id="7" name="Rectangle 2"/>
          <p:cNvSpPr>
            <a:spLocks noGrp="1" noChangeArrowheads="1"/>
          </p:cNvSpPr>
          <p:nvPr>
            <p:ph type="title"/>
          </p:nvPr>
        </p:nvSpPr>
        <p:spPr>
          <a:noFill/>
        </p:spPr>
        <p:txBody>
          <a:bodyPr/>
          <a:lstStyle/>
          <a:p>
            <a:r>
              <a:rPr lang="en-US" sz="3200" dirty="0">
                <a:solidFill>
                  <a:schemeClr val="bg1"/>
                </a:solidFill>
              </a:rPr>
              <a:t>TIERED FIDELITY INVENTORY</a:t>
            </a:r>
            <a:br>
              <a:rPr lang="en-US" sz="3200" dirty="0">
                <a:solidFill>
                  <a:schemeClr val="bg1"/>
                </a:solidFill>
              </a:rPr>
            </a:br>
            <a:r>
              <a:rPr lang="en-US" sz="3200" dirty="0">
                <a:solidFill>
                  <a:schemeClr val="bg1"/>
                </a:solidFill>
              </a:rPr>
              <a:t>(SWPBIS TFI 2.1)</a:t>
            </a:r>
            <a:endParaRPr lang="en-US" dirty="0">
              <a:solidFill>
                <a:schemeClr val="bg1"/>
              </a:solidFill>
            </a:endParaRPr>
          </a:p>
        </p:txBody>
      </p:sp>
    </p:spTree>
    <p:extLst>
      <p:ext uri="{BB962C8B-B14F-4D97-AF65-F5344CB8AC3E}">
        <p14:creationId xmlns:p14="http://schemas.microsoft.com/office/powerpoint/2010/main" val="3164499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1839872" y="1515205"/>
            <a:ext cx="6944139" cy="1316700"/>
          </a:xfrm>
          <a:prstGeom prst="rect">
            <a:avLst/>
          </a:prstGeom>
        </p:spPr>
        <p:txBody>
          <a:bodyPr spcFirstLastPara="1" wrap="square" lIns="91425" tIns="91425" rIns="91425" bIns="91425" anchor="ctr" anchorCtr="0">
            <a:noAutofit/>
          </a:bodyPr>
          <a:lstStyle/>
          <a:p>
            <a:pPr lvl="0"/>
            <a:r>
              <a:rPr lang="en-US" sz="2800" dirty="0"/>
              <a:t>NEPBIS School-Wide Team Training </a:t>
            </a:r>
            <a:br>
              <a:rPr lang="en-US" sz="3200" dirty="0"/>
            </a:br>
            <a:r>
              <a:rPr lang="en-US" sz="2800" dirty="0">
                <a:solidFill>
                  <a:schemeClr val="accent4"/>
                </a:solidFill>
              </a:rPr>
              <a:t>Year 1: April</a:t>
            </a:r>
            <a:endParaRPr lang="en-US" sz="3200" dirty="0">
              <a:solidFill>
                <a:schemeClr val="accent4"/>
              </a:solidFill>
            </a:endParaRPr>
          </a:p>
        </p:txBody>
      </p:sp>
      <p:sp>
        <p:nvSpPr>
          <p:cNvPr id="290" name="Google Shape;290;p29"/>
          <p:cNvSpPr txBox="1">
            <a:spLocks noGrp="1"/>
          </p:cNvSpPr>
          <p:nvPr>
            <p:ph type="subTitle" idx="1"/>
          </p:nvPr>
        </p:nvSpPr>
        <p:spPr>
          <a:xfrm>
            <a:off x="2827421" y="2831905"/>
            <a:ext cx="4969042" cy="1418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[Insert Trainer Names]</a:t>
            </a:r>
          </a:p>
          <a:p>
            <a:pPr marL="0" lvl="0" indent="0" algn="ctr" rtl="0">
              <a:spcBef>
                <a:spcPts val="0"/>
              </a:spcBef>
              <a:spcAft>
                <a:spcPts val="0"/>
              </a:spcAft>
              <a:buNone/>
            </a:pPr>
            <a:endParaRPr lang="en" sz="1400"/>
          </a:p>
          <a:p>
            <a:pPr marL="0" lvl="0" indent="0" algn="ctr" rtl="0">
              <a:spcBef>
                <a:spcPts val="0"/>
              </a:spcBef>
              <a:spcAft>
                <a:spcPts val="0"/>
              </a:spcAft>
              <a:buNone/>
            </a:pPr>
            <a:r>
              <a:rPr lang="en" i="1"/>
              <a:t>with support from Brandi Simonsen, Jen Freeman, Susannah Everett, </a:t>
            </a:r>
          </a:p>
          <a:p>
            <a:pPr marL="0" lvl="0" indent="0" algn="ctr" rtl="0">
              <a:spcBef>
                <a:spcPts val="0"/>
              </a:spcBef>
              <a:spcAft>
                <a:spcPts val="0"/>
              </a:spcAft>
              <a:buNone/>
            </a:pPr>
            <a:r>
              <a:rPr lang="en" i="1"/>
              <a:t>Adam Feinberg &amp; Katie Meyer</a:t>
            </a:r>
            <a:endParaRPr i="1"/>
          </a:p>
        </p:txBody>
      </p:sp>
      <p:sp>
        <p:nvSpPr>
          <p:cNvPr id="291" name="Google Shape;291;p29"/>
          <p:cNvSpPr/>
          <p:nvPr/>
        </p:nvSpPr>
        <p:spPr>
          <a:xfrm>
            <a:off x="5061275" y="551855"/>
            <a:ext cx="638100" cy="638100"/>
          </a:xfrm>
          <a:prstGeom prst="donut">
            <a:avLst>
              <a:gd name="adj" fmla="val 17089"/>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94882" y="24417"/>
            <a:ext cx="2125265" cy="527438"/>
          </a:xfrm>
          <a:prstGeom prst="rect">
            <a:avLst/>
          </a:prstGeom>
        </p:spPr>
      </p:pic>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4"/>
          <a:stretch>
            <a:fillRect/>
          </a:stretch>
        </p:blipFill>
        <p:spPr>
          <a:xfrm>
            <a:off x="5043167" y="523650"/>
            <a:ext cx="674316" cy="6945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8E70-8721-418A-B74D-1CFE7283A0CE}"/>
              </a:ext>
            </a:extLst>
          </p:cNvPr>
          <p:cNvSpPr>
            <a:spLocks noGrp="1"/>
          </p:cNvSpPr>
          <p:nvPr>
            <p:ph type="title"/>
          </p:nvPr>
        </p:nvSpPr>
        <p:spPr>
          <a:noFill/>
        </p:spPr>
        <p:txBody>
          <a:bodyPr/>
          <a:lstStyle/>
          <a:p>
            <a:r>
              <a:rPr lang="en-US" dirty="0">
                <a:solidFill>
                  <a:schemeClr val="bg1"/>
                </a:solidFill>
              </a:rPr>
              <a:t>TFI FORMAT</a:t>
            </a:r>
          </a:p>
        </p:txBody>
      </p:sp>
      <p:pic>
        <p:nvPicPr>
          <p:cNvPr id="3" name="table">
            <a:extLst>
              <a:ext uri="{FF2B5EF4-FFF2-40B4-BE49-F238E27FC236}">
                <a16:creationId xmlns:a16="http://schemas.microsoft.com/office/drawing/2014/main" id="{BB5E3FB6-274E-4943-8698-AC99CB37DFF9}"/>
              </a:ext>
            </a:extLst>
          </p:cNvPr>
          <p:cNvPicPr>
            <a:picLocks noChangeAspect="1"/>
          </p:cNvPicPr>
          <p:nvPr/>
        </p:nvPicPr>
        <p:blipFill>
          <a:blip r:embed="rId2"/>
          <a:stretch>
            <a:fillRect/>
          </a:stretch>
        </p:blipFill>
        <p:spPr>
          <a:xfrm>
            <a:off x="1143000" y="984797"/>
            <a:ext cx="6858000" cy="2949882"/>
          </a:xfrm>
          <a:prstGeom prst="rect">
            <a:avLst/>
          </a:prstGeom>
        </p:spPr>
      </p:pic>
      <p:sp>
        <p:nvSpPr>
          <p:cNvPr id="4" name="TextBox 3">
            <a:extLst>
              <a:ext uri="{FF2B5EF4-FFF2-40B4-BE49-F238E27FC236}">
                <a16:creationId xmlns:a16="http://schemas.microsoft.com/office/drawing/2014/main" id="{1DA05108-717D-44B4-8DA3-304CAFEAABC1}"/>
              </a:ext>
            </a:extLst>
          </p:cNvPr>
          <p:cNvSpPr txBox="1"/>
          <p:nvPr/>
        </p:nvSpPr>
        <p:spPr>
          <a:xfrm>
            <a:off x="1143001" y="3943171"/>
            <a:ext cx="6858000" cy="1200329"/>
          </a:xfrm>
          <a:prstGeom prst="rect">
            <a:avLst/>
          </a:prstGeom>
          <a:noFill/>
        </p:spPr>
        <p:txBody>
          <a:bodyPr wrap="square" numCol="1" rtlCol="0">
            <a:spAutoFit/>
          </a:bodyPr>
          <a:lstStyle/>
          <a:p>
            <a:pPr algn="ctr">
              <a:defRPr/>
            </a:pPr>
            <a:r>
              <a:rPr lang="en-US" sz="1800" dirty="0">
                <a:solidFill>
                  <a:schemeClr val="accent4">
                    <a:lumMod val="40000"/>
                    <a:lumOff val="60000"/>
                  </a:schemeClr>
                </a:solidFill>
                <a:latin typeface="Hind Vadodara" panose="020B0604020202020204" charset="0"/>
                <a:ea typeface="ＭＳ Ｐゴシック" pitchFamily="-108" charset="-128"/>
                <a:cs typeface="Hind Vadodara" panose="020B0604020202020204" charset="0"/>
              </a:rPr>
              <a:t>Tier 1 = 15 items</a:t>
            </a:r>
          </a:p>
          <a:p>
            <a:pPr marL="285750" indent="-285750">
              <a:buClr>
                <a:schemeClr val="bg1"/>
              </a:buClr>
              <a:buFont typeface="Wingdings" panose="05000000000000000000" pitchFamily="2" charset="2"/>
              <a:buChar char="Ø"/>
              <a:defRPr/>
            </a:pPr>
            <a:r>
              <a:rPr lang="en-US" sz="1800" dirty="0">
                <a:solidFill>
                  <a:schemeClr val="bg1"/>
                </a:solidFill>
                <a:latin typeface="Hind Vadodara" panose="020B0604020202020204" charset="0"/>
                <a:ea typeface="ＭＳ Ｐゴシック" pitchFamily="-108" charset="-128"/>
                <a:cs typeface="Hind Vadodara" panose="020B0604020202020204" charset="0"/>
              </a:rPr>
              <a:t>Team Subscale – 2 items</a:t>
            </a:r>
          </a:p>
          <a:p>
            <a:pPr marL="285750" indent="-285750">
              <a:buClr>
                <a:schemeClr val="bg1"/>
              </a:buClr>
              <a:buFont typeface="Wingdings" panose="05000000000000000000" pitchFamily="2" charset="2"/>
              <a:buChar char="Ø"/>
              <a:defRPr/>
            </a:pPr>
            <a:r>
              <a:rPr lang="en-US" sz="1800" dirty="0">
                <a:solidFill>
                  <a:schemeClr val="bg1"/>
                </a:solidFill>
                <a:latin typeface="Hind Vadodara" panose="020B0604020202020204" charset="0"/>
                <a:ea typeface="ＭＳ Ｐゴシック" pitchFamily="-108" charset="-128"/>
                <a:cs typeface="Hind Vadodara" panose="020B0604020202020204" charset="0"/>
              </a:rPr>
              <a:t>Implementation Subscale – 9 items</a:t>
            </a:r>
          </a:p>
          <a:p>
            <a:pPr marL="285750" indent="-285750">
              <a:buClr>
                <a:schemeClr val="bg1"/>
              </a:buClr>
              <a:buFont typeface="Wingdings" panose="05000000000000000000" pitchFamily="2" charset="2"/>
              <a:buChar char="Ø"/>
              <a:defRPr/>
            </a:pPr>
            <a:r>
              <a:rPr lang="en-US" sz="1800" dirty="0">
                <a:solidFill>
                  <a:schemeClr val="bg1"/>
                </a:solidFill>
                <a:latin typeface="Hind Vadodara" panose="020B0604020202020204" charset="0"/>
                <a:ea typeface="ＭＳ Ｐゴシック" pitchFamily="-108" charset="-128"/>
                <a:cs typeface="Hind Vadodara" panose="020B0604020202020204" charset="0"/>
              </a:rPr>
              <a:t>Evaluation Subscale – 4 items </a:t>
            </a:r>
          </a:p>
        </p:txBody>
      </p:sp>
    </p:spTree>
    <p:extLst>
      <p:ext uri="{BB962C8B-B14F-4D97-AF65-F5344CB8AC3E}">
        <p14:creationId xmlns:p14="http://schemas.microsoft.com/office/powerpoint/2010/main" val="1246030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457A-4A88-4492-BE7B-989148EFE4C5}"/>
              </a:ext>
            </a:extLst>
          </p:cNvPr>
          <p:cNvSpPr>
            <a:spLocks noGrp="1"/>
          </p:cNvSpPr>
          <p:nvPr>
            <p:ph type="title"/>
          </p:nvPr>
        </p:nvSpPr>
        <p:spPr>
          <a:xfrm>
            <a:off x="1371600" y="171450"/>
            <a:ext cx="6400800" cy="857250"/>
          </a:xfrm>
          <a:noFill/>
        </p:spPr>
        <p:txBody>
          <a:bodyPr/>
          <a:lstStyle/>
          <a:p>
            <a:r>
              <a:rPr lang="en-US" dirty="0">
                <a:solidFill>
                  <a:schemeClr val="bg1"/>
                </a:solidFill>
              </a:rPr>
              <a:t>TFI REPORTS</a:t>
            </a:r>
          </a:p>
        </p:txBody>
      </p:sp>
      <p:pic>
        <p:nvPicPr>
          <p:cNvPr id="3" name="Picture 2">
            <a:extLst>
              <a:ext uri="{FF2B5EF4-FFF2-40B4-BE49-F238E27FC236}">
                <a16:creationId xmlns:a16="http://schemas.microsoft.com/office/drawing/2014/main" id="{DF0AF494-E2C5-4E4B-BD24-412189F3DC43}"/>
              </a:ext>
            </a:extLst>
          </p:cNvPr>
          <p:cNvPicPr>
            <a:picLocks noChangeAspect="1"/>
          </p:cNvPicPr>
          <p:nvPr/>
        </p:nvPicPr>
        <p:blipFill>
          <a:blip r:embed="rId2"/>
          <a:stretch>
            <a:fillRect/>
          </a:stretch>
        </p:blipFill>
        <p:spPr>
          <a:xfrm>
            <a:off x="1553629" y="2271777"/>
            <a:ext cx="3429000" cy="2196302"/>
          </a:xfrm>
          <a:prstGeom prst="rect">
            <a:avLst/>
          </a:prstGeom>
        </p:spPr>
      </p:pic>
      <p:pic>
        <p:nvPicPr>
          <p:cNvPr id="4" name="Picture 3">
            <a:extLst>
              <a:ext uri="{FF2B5EF4-FFF2-40B4-BE49-F238E27FC236}">
                <a16:creationId xmlns:a16="http://schemas.microsoft.com/office/drawing/2014/main" id="{4793A846-DAF1-4516-A887-3EDD6ED5D05B}"/>
              </a:ext>
            </a:extLst>
          </p:cNvPr>
          <p:cNvPicPr>
            <a:picLocks noChangeAspect="1"/>
          </p:cNvPicPr>
          <p:nvPr/>
        </p:nvPicPr>
        <p:blipFill>
          <a:blip r:embed="rId3"/>
          <a:stretch>
            <a:fillRect/>
          </a:stretch>
        </p:blipFill>
        <p:spPr>
          <a:xfrm>
            <a:off x="5582669" y="951808"/>
            <a:ext cx="2799135" cy="3239883"/>
          </a:xfrm>
          <a:prstGeom prst="rect">
            <a:avLst/>
          </a:prstGeom>
        </p:spPr>
      </p:pic>
      <p:sp>
        <p:nvSpPr>
          <p:cNvPr id="5" name="TextBox 4">
            <a:extLst>
              <a:ext uri="{FF2B5EF4-FFF2-40B4-BE49-F238E27FC236}">
                <a16:creationId xmlns:a16="http://schemas.microsoft.com/office/drawing/2014/main" id="{0821375B-9CFF-4724-8A45-CADA7F3F765C}"/>
              </a:ext>
            </a:extLst>
          </p:cNvPr>
          <p:cNvSpPr txBox="1"/>
          <p:nvPr/>
        </p:nvSpPr>
        <p:spPr>
          <a:xfrm>
            <a:off x="1463041" y="951808"/>
            <a:ext cx="3610177" cy="1061829"/>
          </a:xfrm>
          <a:prstGeom prst="rect">
            <a:avLst/>
          </a:prstGeom>
          <a:noFill/>
        </p:spPr>
        <p:txBody>
          <a:bodyPr wrap="square" rtlCol="0">
            <a:spAutoFit/>
          </a:bodyPr>
          <a:lstStyle/>
          <a:p>
            <a:pPr fontAlgn="base">
              <a:spcBef>
                <a:spcPct val="0"/>
              </a:spcBef>
              <a:spcAft>
                <a:spcPct val="0"/>
              </a:spcAft>
            </a:pPr>
            <a:r>
              <a:rPr lang="en-US" sz="2100" i="1" dirty="0">
                <a:solidFill>
                  <a:schemeClr val="bg1"/>
                </a:solidFill>
                <a:latin typeface="Hind Vadodara" panose="020B0604020202020204" charset="0"/>
                <a:ea typeface="ＭＳ Ｐゴシック" pitchFamily="-108" charset="-128"/>
                <a:cs typeface="Hind Vadodara" panose="020B0604020202020204" charset="0"/>
              </a:rPr>
              <a:t>Use the Scale, Subscale and Item reports to guide action planning.</a:t>
            </a:r>
          </a:p>
        </p:txBody>
      </p:sp>
    </p:spTree>
    <p:extLst>
      <p:ext uri="{BB962C8B-B14F-4D97-AF65-F5344CB8AC3E}">
        <p14:creationId xmlns:p14="http://schemas.microsoft.com/office/powerpoint/2010/main" val="3457078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4D22-D3FC-4C5F-BD8A-4FC915252FE0}"/>
              </a:ext>
            </a:extLst>
          </p:cNvPr>
          <p:cNvSpPr>
            <a:spLocks noGrp="1"/>
          </p:cNvSpPr>
          <p:nvPr>
            <p:ph type="ctrTitle"/>
          </p:nvPr>
        </p:nvSpPr>
        <p:spPr>
          <a:xfrm flipH="1">
            <a:off x="614161" y="4468661"/>
            <a:ext cx="7628502" cy="547475"/>
          </a:xfrm>
          <a:noFill/>
        </p:spPr>
        <p:txBody>
          <a:bodyPr/>
          <a:lstStyle/>
          <a:p>
            <a:r>
              <a:rPr lang="en-US" sz="3300" dirty="0">
                <a:solidFill>
                  <a:schemeClr val="bg1"/>
                </a:solidFill>
              </a:rPr>
              <a:t>INTEGRATED TFI COMPANION GUIDE</a:t>
            </a:r>
          </a:p>
        </p:txBody>
      </p:sp>
      <p:sp>
        <p:nvSpPr>
          <p:cNvPr id="3" name="Text Placeholder 2">
            <a:extLst>
              <a:ext uri="{FF2B5EF4-FFF2-40B4-BE49-F238E27FC236}">
                <a16:creationId xmlns:a16="http://schemas.microsoft.com/office/drawing/2014/main" id="{80D40DC1-5F3F-4383-B7BB-456C3C56F25C}"/>
              </a:ext>
            </a:extLst>
          </p:cNvPr>
          <p:cNvSpPr>
            <a:spLocks noGrp="1"/>
          </p:cNvSpPr>
          <p:nvPr>
            <p:ph type="subTitle" idx="1"/>
          </p:nvPr>
        </p:nvSpPr>
        <p:spPr>
          <a:xfrm rot="-307" flipH="1">
            <a:off x="642704" y="560163"/>
            <a:ext cx="2488567" cy="3482312"/>
          </a:xfrm>
        </p:spPr>
        <p:txBody>
          <a:bodyPr/>
          <a:lstStyle/>
          <a:p>
            <a:pPr marL="0" indent="0">
              <a:lnSpc>
                <a:spcPct val="108000"/>
              </a:lnSpc>
            </a:pPr>
            <a:r>
              <a:rPr lang="en-US" sz="1800" dirty="0">
                <a:latin typeface="Hind Vadodara" panose="020B0604020202020204" charset="0"/>
                <a:cs typeface="Hind Vadodara" panose="020B0604020202020204" charset="0"/>
              </a:rPr>
              <a:t>The Integrated Companion Guide supports alignment of cultural responsiveness and mental health &amp; wellness with the PBIS framework.</a:t>
            </a:r>
          </a:p>
        </p:txBody>
      </p:sp>
      <p:pic>
        <p:nvPicPr>
          <p:cNvPr id="6" name="Picture 5">
            <a:extLst>
              <a:ext uri="{FF2B5EF4-FFF2-40B4-BE49-F238E27FC236}">
                <a16:creationId xmlns:a16="http://schemas.microsoft.com/office/drawing/2014/main" id="{6AFB26CC-CA9B-5B42-9880-66F5470A2D5B}"/>
              </a:ext>
            </a:extLst>
          </p:cNvPr>
          <p:cNvPicPr>
            <a:picLocks noChangeAspect="1"/>
          </p:cNvPicPr>
          <p:nvPr/>
        </p:nvPicPr>
        <p:blipFill>
          <a:blip r:embed="rId3"/>
          <a:stretch>
            <a:fillRect/>
          </a:stretch>
        </p:blipFill>
        <p:spPr>
          <a:xfrm>
            <a:off x="3205569" y="560274"/>
            <a:ext cx="5760712" cy="3727519"/>
          </a:xfrm>
          <a:prstGeom prst="rect">
            <a:avLst/>
          </a:prstGeom>
        </p:spPr>
      </p:pic>
    </p:spTree>
    <p:extLst>
      <p:ext uri="{BB962C8B-B14F-4D97-AF65-F5344CB8AC3E}">
        <p14:creationId xmlns:p14="http://schemas.microsoft.com/office/powerpoint/2010/main" val="1456953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171969" y="1390317"/>
            <a:ext cx="4686371" cy="2883538"/>
          </a:xfrm>
        </p:spPr>
        <p:txBody>
          <a:bodyPr/>
          <a:lstStyle/>
          <a:p>
            <a:pPr>
              <a:spcBef>
                <a:spcPts val="600"/>
              </a:spcBef>
              <a:buClr>
                <a:schemeClr val="bg1"/>
              </a:buClr>
            </a:pPr>
            <a:r>
              <a:rPr lang="en-US" sz="1400" dirty="0">
                <a:solidFill>
                  <a:schemeClr val="bg1"/>
                </a:solidFill>
              </a:rPr>
              <a:t>Pull up your team meeting schedule and set a time to complete the TFI with your trainer.</a:t>
            </a:r>
          </a:p>
          <a:p>
            <a:pPr>
              <a:spcBef>
                <a:spcPts val="600"/>
              </a:spcBef>
              <a:buClr>
                <a:schemeClr val="bg1"/>
              </a:buClr>
            </a:pPr>
            <a:r>
              <a:rPr lang="en-US" sz="1400" dirty="0">
                <a:solidFill>
                  <a:schemeClr val="bg1"/>
                </a:solidFill>
              </a:rPr>
              <a:t>Review the Integrated TFI Companion Guide and identify 1-3 items to focus on as a team.</a:t>
            </a:r>
          </a:p>
          <a:p>
            <a:pPr>
              <a:spcBef>
                <a:spcPts val="600"/>
              </a:spcBef>
              <a:buClr>
                <a:schemeClr val="bg1"/>
              </a:buClr>
            </a:pPr>
            <a:r>
              <a:rPr lang="en-US" sz="1400" dirty="0">
                <a:solidFill>
                  <a:schemeClr val="bg1"/>
                </a:solidFill>
              </a:rPr>
              <a:t>Discuss whether you want to conduct any of the other assessments this year.</a:t>
            </a:r>
          </a:p>
          <a:p>
            <a:pPr>
              <a:spcBef>
                <a:spcPts val="600"/>
              </a:spcBef>
              <a:buClr>
                <a:schemeClr val="bg1"/>
              </a:buClr>
            </a:pPr>
            <a:r>
              <a:rPr lang="en-US" sz="1400" dirty="0">
                <a:solidFill>
                  <a:schemeClr val="bg1"/>
                </a:solidFill>
              </a:rPr>
              <a:t>Action plan or work on any of the getting started steps we’ve covered.</a:t>
            </a:r>
          </a:p>
          <a:p>
            <a:pPr>
              <a:spcBef>
                <a:spcPts val="600"/>
              </a:spcBef>
              <a:buClr>
                <a:schemeClr val="bg1"/>
              </a:buClr>
            </a:pPr>
            <a:r>
              <a:rPr lang="en-US" sz="1400" dirty="0">
                <a:solidFill>
                  <a:schemeClr val="bg1"/>
                </a:solidFill>
              </a:rPr>
              <a:t>Prepare to present 1 </a:t>
            </a:r>
            <a:r>
              <a:rPr lang="en-US" sz="1400" b="1" dirty="0">
                <a:solidFill>
                  <a:schemeClr val="accent2">
                    <a:lumMod val="60000"/>
                    <a:lumOff val="40000"/>
                  </a:schemeClr>
                </a:solidFill>
              </a:rPr>
              <a:t>goal or accomplishment </a:t>
            </a:r>
            <a:r>
              <a:rPr lang="en-US" sz="1400" dirty="0">
                <a:solidFill>
                  <a:schemeClr val="bg1"/>
                </a:solidFill>
              </a:rPr>
              <a:t>from your group.</a:t>
            </a:r>
          </a:p>
          <a:p>
            <a:pPr marL="152400" indent="0" algn="r">
              <a:spcBef>
                <a:spcPts val="600"/>
              </a:spcBef>
              <a:buClr>
                <a:schemeClr val="bg1"/>
              </a:buClr>
              <a:buNone/>
            </a:pPr>
            <a:endParaRPr lang="en-US" sz="1400" dirty="0">
              <a:solidFill>
                <a:schemeClr val="bg1"/>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612269" y="183852"/>
            <a:ext cx="7033500" cy="634200"/>
          </a:xfrm>
        </p:spPr>
        <p:txBody>
          <a:bodyPr/>
          <a:lstStyle/>
          <a:p>
            <a:r>
              <a:rPr lang="en-US" b="1" dirty="0"/>
              <a:t>ACTIVITY: </a:t>
            </a:r>
            <a:r>
              <a:rPr lang="en-US" dirty="0"/>
              <a:t>TEAM PLANNING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69236" y="4346732"/>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5143548" y="4376934"/>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5375806" y="4346732"/>
            <a:ext cx="207363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58" name="Text Placeholder 4">
            <a:extLst>
              <a:ext uri="{FF2B5EF4-FFF2-40B4-BE49-F238E27FC236}">
                <a16:creationId xmlns:a16="http://schemas.microsoft.com/office/drawing/2014/main" id="{70726117-B21D-1646-AB2F-A0FB40BBDF3A}"/>
              </a:ext>
            </a:extLst>
          </p:cNvPr>
          <p:cNvSpPr txBox="1">
            <a:spLocks/>
          </p:cNvSpPr>
          <p:nvPr/>
        </p:nvSpPr>
        <p:spPr>
          <a:xfrm>
            <a:off x="7224510" y="4331359"/>
            <a:ext cx="1349185"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lang="en-US" sz="1400" dirty="0">
                <a:solidFill>
                  <a:prstClr val="white"/>
                </a:solidFill>
              </a:rPr>
              <a:t>4</a:t>
            </a: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5 minutes</a:t>
            </a:r>
          </a:p>
        </p:txBody>
      </p:sp>
      <p:pic>
        <p:nvPicPr>
          <p:cNvPr id="2" name="Picture 1">
            <a:extLst>
              <a:ext uri="{FF2B5EF4-FFF2-40B4-BE49-F238E27FC236}">
                <a16:creationId xmlns:a16="http://schemas.microsoft.com/office/drawing/2014/main" id="{BF3AFBAC-D42F-2F46-8D56-2DBE18B743BB}"/>
              </a:ext>
            </a:extLst>
          </p:cNvPr>
          <p:cNvPicPr>
            <a:picLocks noChangeAspect="1"/>
          </p:cNvPicPr>
          <p:nvPr/>
        </p:nvPicPr>
        <p:blipFill>
          <a:blip r:embed="rId3"/>
          <a:stretch>
            <a:fillRect/>
          </a:stretch>
        </p:blipFill>
        <p:spPr>
          <a:xfrm>
            <a:off x="99943" y="1530045"/>
            <a:ext cx="4119688" cy="2571750"/>
          </a:xfrm>
          <a:prstGeom prst="rect">
            <a:avLst/>
          </a:prstGeom>
        </p:spPr>
      </p:pic>
      <p:sp>
        <p:nvSpPr>
          <p:cNvPr id="3" name="Rounded Rectangular Callout 2">
            <a:extLst>
              <a:ext uri="{FF2B5EF4-FFF2-40B4-BE49-F238E27FC236}">
                <a16:creationId xmlns:a16="http://schemas.microsoft.com/office/drawing/2014/main" id="{76A28416-68E4-8E44-9492-B18BB5F56CC4}"/>
              </a:ext>
            </a:extLst>
          </p:cNvPr>
          <p:cNvSpPr/>
          <p:nvPr/>
        </p:nvSpPr>
        <p:spPr>
          <a:xfrm>
            <a:off x="880393" y="3441395"/>
            <a:ext cx="2809359" cy="1320800"/>
          </a:xfrm>
          <a:prstGeom prst="wedgeRoundRectCallout">
            <a:avLst>
              <a:gd name="adj1" fmla="val 66264"/>
              <a:gd name="adj2" fmla="val -368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Consider breaking into smaller groups for efficiency. We can create additional breakout rooms.</a:t>
            </a:r>
          </a:p>
        </p:txBody>
      </p:sp>
    </p:spTree>
    <p:extLst>
      <p:ext uri="{BB962C8B-B14F-4D97-AF65-F5344CB8AC3E}">
        <p14:creationId xmlns:p14="http://schemas.microsoft.com/office/powerpoint/2010/main" val="300899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4572000" y="1390317"/>
            <a:ext cx="4286340" cy="2883538"/>
          </a:xfrm>
        </p:spPr>
        <p:txBody>
          <a:bodyPr/>
          <a:lstStyle/>
          <a:p>
            <a:pPr>
              <a:spcBef>
                <a:spcPts val="600"/>
              </a:spcBef>
              <a:buClr>
                <a:schemeClr val="bg1"/>
              </a:buClr>
            </a:pPr>
            <a:r>
              <a:rPr lang="en-US" sz="1800" dirty="0">
                <a:solidFill>
                  <a:schemeClr val="bg1"/>
                </a:solidFill>
              </a:rPr>
              <a:t>Share 1 </a:t>
            </a:r>
            <a:r>
              <a:rPr lang="en-US" sz="1800" b="1" dirty="0">
                <a:solidFill>
                  <a:schemeClr val="accent2">
                    <a:lumMod val="60000"/>
                    <a:lumOff val="40000"/>
                  </a:schemeClr>
                </a:solidFill>
              </a:rPr>
              <a:t>goal or accomplishment </a:t>
            </a:r>
            <a:r>
              <a:rPr lang="en-US" sz="1800" dirty="0">
                <a:solidFill>
                  <a:schemeClr val="bg1"/>
                </a:solidFill>
              </a:rPr>
              <a:t>from your team.</a:t>
            </a:r>
          </a:p>
          <a:p>
            <a:pPr lvl="1">
              <a:spcBef>
                <a:spcPts val="600"/>
              </a:spcBef>
              <a:buClr>
                <a:schemeClr val="bg1"/>
              </a:buClr>
            </a:pPr>
            <a:r>
              <a:rPr lang="en-US" sz="1600" dirty="0">
                <a:solidFill>
                  <a:schemeClr val="bg1"/>
                </a:solidFill>
              </a:rPr>
              <a:t>Related to your TIC</a:t>
            </a:r>
          </a:p>
          <a:p>
            <a:pPr lvl="1">
              <a:spcBef>
                <a:spcPts val="600"/>
              </a:spcBef>
              <a:buClr>
                <a:schemeClr val="bg1"/>
              </a:buClr>
            </a:pPr>
            <a:r>
              <a:rPr lang="en-US" sz="1600" dirty="0">
                <a:solidFill>
                  <a:schemeClr val="bg1"/>
                </a:solidFill>
              </a:rPr>
              <a:t>Any of the getting started steps/products</a:t>
            </a:r>
          </a:p>
          <a:p>
            <a:pPr lvl="1">
              <a:spcBef>
                <a:spcPts val="600"/>
              </a:spcBef>
              <a:buClr>
                <a:schemeClr val="bg1"/>
              </a:buClr>
            </a:pPr>
            <a:r>
              <a:rPr lang="en-US" sz="1600" dirty="0">
                <a:solidFill>
                  <a:schemeClr val="bg1"/>
                </a:solidFill>
              </a:rPr>
              <a:t>Pertaining to your action plan</a:t>
            </a:r>
          </a:p>
          <a:p>
            <a:pPr marL="152400" indent="0" algn="r">
              <a:spcBef>
                <a:spcPts val="600"/>
              </a:spcBef>
              <a:buClr>
                <a:schemeClr val="bg1"/>
              </a:buClr>
              <a:buNone/>
            </a:pPr>
            <a:endParaRPr lang="en-US" sz="1400" dirty="0">
              <a:solidFill>
                <a:schemeClr val="bg1"/>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607341" y="174153"/>
            <a:ext cx="7033500" cy="634200"/>
          </a:xfrm>
        </p:spPr>
        <p:txBody>
          <a:bodyPr/>
          <a:lstStyle/>
          <a:p>
            <a:r>
              <a:rPr lang="en-US" b="1" dirty="0"/>
              <a:t>ACTIVITY: </a:t>
            </a:r>
            <a:r>
              <a:rPr lang="en-US" dirty="0"/>
              <a:t>SHARE OUT</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69236" y="4346732"/>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5143548" y="4376934"/>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5375806" y="4346732"/>
            <a:ext cx="207363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58" name="Text Placeholder 4">
            <a:extLst>
              <a:ext uri="{FF2B5EF4-FFF2-40B4-BE49-F238E27FC236}">
                <a16:creationId xmlns:a16="http://schemas.microsoft.com/office/drawing/2014/main" id="{70726117-B21D-1646-AB2F-A0FB40BBDF3A}"/>
              </a:ext>
            </a:extLst>
          </p:cNvPr>
          <p:cNvSpPr txBox="1">
            <a:spLocks/>
          </p:cNvSpPr>
          <p:nvPr/>
        </p:nvSpPr>
        <p:spPr>
          <a:xfrm>
            <a:off x="7224510" y="4331359"/>
            <a:ext cx="1349185"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10 minutes</a:t>
            </a:r>
          </a:p>
        </p:txBody>
      </p:sp>
      <p:pic>
        <p:nvPicPr>
          <p:cNvPr id="2" name="Picture 1">
            <a:extLst>
              <a:ext uri="{FF2B5EF4-FFF2-40B4-BE49-F238E27FC236}">
                <a16:creationId xmlns:a16="http://schemas.microsoft.com/office/drawing/2014/main" id="{BF3AFBAC-D42F-2F46-8D56-2DBE18B743BB}"/>
              </a:ext>
            </a:extLst>
          </p:cNvPr>
          <p:cNvPicPr>
            <a:picLocks noChangeAspect="1"/>
          </p:cNvPicPr>
          <p:nvPr/>
        </p:nvPicPr>
        <p:blipFill>
          <a:blip r:embed="rId3"/>
          <a:stretch>
            <a:fillRect/>
          </a:stretch>
        </p:blipFill>
        <p:spPr>
          <a:xfrm>
            <a:off x="99943" y="1530045"/>
            <a:ext cx="4119688" cy="2571750"/>
          </a:xfrm>
          <a:prstGeom prst="rect">
            <a:avLst/>
          </a:prstGeom>
        </p:spPr>
      </p:pic>
    </p:spTree>
    <p:extLst>
      <p:ext uri="{BB962C8B-B14F-4D97-AF65-F5344CB8AC3E}">
        <p14:creationId xmlns:p14="http://schemas.microsoft.com/office/powerpoint/2010/main" val="755243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TODAY’S AGENDA &amp; TASKS</a:t>
            </a:r>
          </a:p>
        </p:txBody>
      </p:sp>
      <p:graphicFrame>
        <p:nvGraphicFramePr>
          <p:cNvPr id="3" name="Diagram 2">
            <a:extLst>
              <a:ext uri="{FF2B5EF4-FFF2-40B4-BE49-F238E27FC236}">
                <a16:creationId xmlns:a16="http://schemas.microsoft.com/office/drawing/2014/main" id="{9070B239-D51E-4EB4-8004-C46533E1659A}"/>
              </a:ext>
            </a:extLst>
          </p:cNvPr>
          <p:cNvGraphicFramePr/>
          <p:nvPr>
            <p:extLst>
              <p:ext uri="{D42A27DB-BD31-4B8C-83A1-F6EECF244321}">
                <p14:modId xmlns:p14="http://schemas.microsoft.com/office/powerpoint/2010/main" val="3920360233"/>
              </p:ext>
            </p:extLst>
          </p:nvPr>
        </p:nvGraphicFramePr>
        <p:xfrm>
          <a:off x="610012" y="984797"/>
          <a:ext cx="6458416" cy="3848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oogle Shape;1742;p61">
            <a:extLst>
              <a:ext uri="{FF2B5EF4-FFF2-40B4-BE49-F238E27FC236}">
                <a16:creationId xmlns:a16="http://schemas.microsoft.com/office/drawing/2014/main" id="{0ED54DFC-5CA5-478F-A5B1-2C06F7FA76A7}"/>
              </a:ext>
            </a:extLst>
          </p:cNvPr>
          <p:cNvGrpSpPr/>
          <p:nvPr/>
        </p:nvGrpSpPr>
        <p:grpSpPr>
          <a:xfrm flipH="1">
            <a:off x="6256825" y="399577"/>
            <a:ext cx="2642979" cy="1755977"/>
            <a:chOff x="4411970" y="1801825"/>
            <a:chExt cx="734586" cy="409262"/>
          </a:xfrm>
          <a:solidFill>
            <a:schemeClr val="accent4"/>
          </a:solidFill>
        </p:grpSpPr>
        <p:sp>
          <p:nvSpPr>
            <p:cNvPr id="9" name="Google Shape;1743;p61">
              <a:extLst>
                <a:ext uri="{FF2B5EF4-FFF2-40B4-BE49-F238E27FC236}">
                  <a16:creationId xmlns:a16="http://schemas.microsoft.com/office/drawing/2014/main" id="{64EF9747-1BE2-438D-94D9-219DB9CB43CF}"/>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1600">
                  <a:latin typeface="Poppins" panose="020B0604020202020204" charset="0"/>
                  <a:cs typeface="Poppins" panose="020B0604020202020204" charset="0"/>
                </a:rPr>
                <a:t>What questions do </a:t>
              </a:r>
            </a:p>
            <a:p>
              <a:pPr marL="0" lvl="0" indent="0" algn="l" rtl="0">
                <a:spcBef>
                  <a:spcPts val="0"/>
                </a:spcBef>
                <a:spcAft>
                  <a:spcPts val="0"/>
                </a:spcAft>
                <a:buNone/>
              </a:pPr>
              <a:r>
                <a:rPr lang="en-US" sz="1600">
                  <a:latin typeface="Poppins" panose="020B0604020202020204" charset="0"/>
                  <a:cs typeface="Poppins" panose="020B0604020202020204" charset="0"/>
                </a:rPr>
                <a:t>you have on today’s content?</a:t>
              </a:r>
              <a:endParaRPr sz="1600">
                <a:latin typeface="Poppins" panose="020B0604020202020204" charset="0"/>
                <a:cs typeface="Poppins" panose="020B0604020202020204" charset="0"/>
              </a:endParaRPr>
            </a:p>
          </p:txBody>
        </p:sp>
        <p:sp>
          <p:nvSpPr>
            <p:cNvPr id="10" name="Google Shape;1744;p61">
              <a:extLst>
                <a:ext uri="{FF2B5EF4-FFF2-40B4-BE49-F238E27FC236}">
                  <a16:creationId xmlns:a16="http://schemas.microsoft.com/office/drawing/2014/main" id="{EB7BD31F-23C4-4D63-80E5-9D5F42552298}"/>
                </a:ext>
              </a:extLst>
            </p:cNvPr>
            <p:cNvSpPr/>
            <p:nvPr/>
          </p:nvSpPr>
          <p:spPr>
            <a:xfrm>
              <a:off x="4411970" y="1801825"/>
              <a:ext cx="115058"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742;p61">
            <a:extLst>
              <a:ext uri="{FF2B5EF4-FFF2-40B4-BE49-F238E27FC236}">
                <a16:creationId xmlns:a16="http://schemas.microsoft.com/office/drawing/2014/main" id="{13C9B50A-54F2-4518-84E7-FD3C045DAD95}"/>
              </a:ext>
            </a:extLst>
          </p:cNvPr>
          <p:cNvGrpSpPr/>
          <p:nvPr/>
        </p:nvGrpSpPr>
        <p:grpSpPr>
          <a:xfrm flipH="1">
            <a:off x="6065014" y="2789754"/>
            <a:ext cx="2834790" cy="1755977"/>
            <a:chOff x="4411970" y="1801825"/>
            <a:chExt cx="734586" cy="409262"/>
          </a:xfrm>
          <a:solidFill>
            <a:schemeClr val="accent4"/>
          </a:solidFill>
        </p:grpSpPr>
        <p:sp>
          <p:nvSpPr>
            <p:cNvPr id="5" name="Google Shape;1743;p61">
              <a:extLst>
                <a:ext uri="{FF2B5EF4-FFF2-40B4-BE49-F238E27FC236}">
                  <a16:creationId xmlns:a16="http://schemas.microsoft.com/office/drawing/2014/main" id="{7CF1B6D2-D856-40EF-95DB-C863F4B71953}"/>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1600">
                  <a:latin typeface="Poppins" panose="020B0604020202020204" charset="0"/>
                  <a:cs typeface="Poppins" panose="020B0604020202020204" charset="0"/>
                </a:rPr>
                <a:t>What questions do </a:t>
              </a:r>
            </a:p>
            <a:p>
              <a:pPr marL="0" lvl="0" indent="0" algn="l" rtl="0">
                <a:spcBef>
                  <a:spcPts val="0"/>
                </a:spcBef>
                <a:spcAft>
                  <a:spcPts val="0"/>
                </a:spcAft>
                <a:buNone/>
              </a:pPr>
              <a:r>
                <a:rPr lang="en-US" sz="1600">
                  <a:latin typeface="Poppins" panose="020B0604020202020204" charset="0"/>
                  <a:cs typeface="Poppins" panose="020B0604020202020204" charset="0"/>
                </a:rPr>
                <a:t>you have on today’s </a:t>
              </a:r>
            </a:p>
            <a:p>
              <a:pPr marL="0" lvl="0" indent="0" algn="l" rtl="0">
                <a:spcBef>
                  <a:spcPts val="0"/>
                </a:spcBef>
                <a:spcAft>
                  <a:spcPts val="0"/>
                </a:spcAft>
                <a:buNone/>
              </a:pPr>
              <a:r>
                <a:rPr lang="en-US" sz="1600">
                  <a:latin typeface="Poppins" panose="020B0604020202020204" charset="0"/>
                  <a:cs typeface="Poppins" panose="020B0604020202020204" charset="0"/>
                </a:rPr>
                <a:t>follow-up team tasks?</a:t>
              </a:r>
              <a:endParaRPr sz="1600">
                <a:latin typeface="Poppins" panose="020B0604020202020204" charset="0"/>
                <a:cs typeface="Poppins" panose="020B0604020202020204" charset="0"/>
              </a:endParaRPr>
            </a:p>
          </p:txBody>
        </p:sp>
        <p:sp>
          <p:nvSpPr>
            <p:cNvPr id="7" name="Google Shape;1744;p61">
              <a:extLst>
                <a:ext uri="{FF2B5EF4-FFF2-40B4-BE49-F238E27FC236}">
                  <a16:creationId xmlns:a16="http://schemas.microsoft.com/office/drawing/2014/main" id="{09FF89DD-F629-4209-960A-884A5264A796}"/>
                </a:ext>
              </a:extLst>
            </p:cNvPr>
            <p:cNvSpPr/>
            <p:nvPr/>
          </p:nvSpPr>
          <p:spPr>
            <a:xfrm>
              <a:off x="4411970" y="1801825"/>
              <a:ext cx="109230"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658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ADDITIONAL READINGS &amp; </a:t>
            </a:r>
            <a:br>
              <a:rPr lang="en" dirty="0"/>
            </a:br>
            <a:r>
              <a:rPr lang="en" dirty="0"/>
              <a:t>RESOURCES</a:t>
            </a:r>
            <a:endParaRPr dirty="0"/>
          </a:p>
        </p:txBody>
      </p:sp>
      <p:cxnSp>
        <p:nvCxnSpPr>
          <p:cNvPr id="1014" name="Google Shape;1014;p54"/>
          <p:cNvCxnSpPr>
            <a:cxnSpLocks/>
          </p:cNvCxnSpPr>
          <p:nvPr/>
        </p:nvCxnSpPr>
        <p:spPr>
          <a:xfrm>
            <a:off x="3047134" y="4692594"/>
            <a:ext cx="2976295" cy="0"/>
          </a:xfrm>
          <a:prstGeom prst="straightConnector1">
            <a:avLst/>
          </a:prstGeom>
          <a:noFill/>
          <a:ln w="9525" cap="flat" cmpd="sng">
            <a:solidFill>
              <a:schemeClr val="lt1"/>
            </a:solidFill>
            <a:prstDash val="dot"/>
            <a:round/>
            <a:headEnd type="none" w="med" len="med"/>
            <a:tailEnd type="none" w="med" len="med"/>
          </a:ln>
        </p:spPr>
      </p:cxnSp>
      <p:sp>
        <p:nvSpPr>
          <p:cNvPr id="13" name="Google Shape;1013;p54">
            <a:extLst>
              <a:ext uri="{FF2B5EF4-FFF2-40B4-BE49-F238E27FC236}">
                <a16:creationId xmlns:a16="http://schemas.microsoft.com/office/drawing/2014/main" id="{77053699-FB73-954D-AC0B-DAC1FEC08D6C}"/>
              </a:ext>
            </a:extLst>
          </p:cNvPr>
          <p:cNvSpPr txBox="1">
            <a:spLocks/>
          </p:cNvSpPr>
          <p:nvPr/>
        </p:nvSpPr>
        <p:spPr>
          <a:xfrm flipH="1">
            <a:off x="4798383" y="1404126"/>
            <a:ext cx="3590705" cy="2864384"/>
          </a:xfrm>
          <a:prstGeom prst="rect">
            <a:avLst/>
          </a:prstGeom>
          <a:noFill/>
          <a:ln>
            <a:noFill/>
          </a:ln>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ctr" defTabSz="914400" rtl="0" eaLnBrk="1" fontAlgn="auto" latinLnBrk="0" hangingPunct="1">
              <a:lnSpc>
                <a:spcPct val="100000"/>
              </a:lnSpc>
              <a:spcBef>
                <a:spcPts val="0"/>
              </a:spcBef>
              <a:spcAft>
                <a:spcPts val="600"/>
              </a:spcAft>
              <a:buClr>
                <a:srgbClr val="FFFFFF"/>
              </a:buClr>
              <a:buSzPts val="1200"/>
              <a:buFont typeface="Hind Vadodara"/>
              <a:buNone/>
              <a:tabLst/>
              <a:defRPr/>
            </a:pP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0" marR="0" lvl="0" indent="0" algn="ctr" defTabSz="914400" rtl="0" eaLnBrk="1" fontAlgn="auto" latinLnBrk="0" hangingPunct="1">
              <a:lnSpc>
                <a:spcPct val="100000"/>
              </a:lnSpc>
              <a:spcBef>
                <a:spcPts val="0"/>
              </a:spcBef>
              <a:spcAft>
                <a:spcPts val="600"/>
              </a:spcAft>
              <a:buClr>
                <a:srgbClr val="FFFFFF"/>
              </a:buClr>
              <a:buSzPts val="1200"/>
              <a:buFont typeface="Hind Vadodara"/>
              <a:buNone/>
              <a:tabLst/>
              <a:defRPr/>
            </a:pPr>
            <a:r>
              <a:rPr kumimoji="0" lang="en-US" sz="1600" b="1" i="0" u="none" strike="noStrike" kern="0" cap="none" spc="0" normalizeH="0" baseline="0" noProof="0" dirty="0">
                <a:ln>
                  <a:noFill/>
                </a:ln>
                <a:solidFill>
                  <a:srgbClr val="00ACC2">
                    <a:lumMod val="40000"/>
                    <a:lumOff val="60000"/>
                  </a:srgbClr>
                </a:solidFill>
                <a:effectLst/>
                <a:uLnTx/>
                <a:uFillTx/>
                <a:latin typeface="Hind Vadodara"/>
                <a:cs typeface="Hind Vadodara"/>
                <a:sym typeface="Hind Vadodara"/>
              </a:rPr>
              <a:t>RESOURCES:</a:t>
            </a: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r>
              <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hlinkClick r:id="rId3"/>
              </a:rPr>
              <a:t>Integrated TFI Companion Guide</a:t>
            </a: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r>
              <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hlinkClick r:id="rId4"/>
              </a:rPr>
              <a:t>Cultural Responsiveness Field Guide and TFI Companion Tool</a:t>
            </a:r>
            <a:endParaRPr kumimoji="0" lang="en-US" sz="11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endParaRPr kumimoji="0" lang="en-US" sz="11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r>
              <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hlinkClick r:id="rId5"/>
              </a:rPr>
              <a:t>Descriptions &amp; hard copies of Assessments on PBIS Assessment</a:t>
            </a: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hlinkClick r:id="rId6"/>
            </a:endParaRPr>
          </a:p>
          <a:p>
            <a:pPr marL="0" marR="0" lvl="0" indent="0" algn="l" defTabSz="91440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p:txBody>
      </p:sp>
      <p:cxnSp>
        <p:nvCxnSpPr>
          <p:cNvPr id="3" name="Straight Connector 2">
            <a:extLst>
              <a:ext uri="{FF2B5EF4-FFF2-40B4-BE49-F238E27FC236}">
                <a16:creationId xmlns:a16="http://schemas.microsoft.com/office/drawing/2014/main" id="{19E23E5A-9EAB-8A49-B40B-5B02CAF91DAF}"/>
              </a:ext>
            </a:extLst>
          </p:cNvPr>
          <p:cNvCxnSpPr>
            <a:cxnSpLocks/>
          </p:cNvCxnSpPr>
          <p:nvPr/>
        </p:nvCxnSpPr>
        <p:spPr>
          <a:xfrm>
            <a:off x="4572000" y="1554337"/>
            <a:ext cx="0" cy="285528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Google Shape;1013;p54">
            <a:extLst>
              <a:ext uri="{FF2B5EF4-FFF2-40B4-BE49-F238E27FC236}">
                <a16:creationId xmlns:a16="http://schemas.microsoft.com/office/drawing/2014/main" id="{C5FC3EF5-B1B2-8B4A-A25A-65A2D6D3BB95}"/>
              </a:ext>
            </a:extLst>
          </p:cNvPr>
          <p:cNvSpPr txBox="1">
            <a:spLocks/>
          </p:cNvSpPr>
          <p:nvPr/>
        </p:nvSpPr>
        <p:spPr>
          <a:xfrm flipH="1">
            <a:off x="868104" y="1413868"/>
            <a:ext cx="3590705" cy="2864384"/>
          </a:xfrm>
          <a:prstGeom prst="rect">
            <a:avLst/>
          </a:prstGeom>
          <a:noFill/>
          <a:ln>
            <a:noFill/>
          </a:ln>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ctr" defTabSz="914400" rtl="0" eaLnBrk="1" fontAlgn="auto" latinLnBrk="0" hangingPunct="1">
              <a:lnSpc>
                <a:spcPct val="100000"/>
              </a:lnSpc>
              <a:spcBef>
                <a:spcPts val="0"/>
              </a:spcBef>
              <a:spcAft>
                <a:spcPts val="600"/>
              </a:spcAft>
              <a:buClr>
                <a:srgbClr val="FFFFFF"/>
              </a:buClr>
              <a:buSzPts val="1200"/>
              <a:buFont typeface="Hind Vadodara"/>
              <a:buNone/>
              <a:tabLst/>
              <a:defRPr/>
            </a:pP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0" marR="0" lvl="0" indent="0" algn="ctr" defTabSz="914400" rtl="0" eaLnBrk="1" fontAlgn="auto" latinLnBrk="0" hangingPunct="1">
              <a:lnSpc>
                <a:spcPct val="100000"/>
              </a:lnSpc>
              <a:spcBef>
                <a:spcPts val="0"/>
              </a:spcBef>
              <a:spcAft>
                <a:spcPts val="600"/>
              </a:spcAft>
              <a:buClr>
                <a:srgbClr val="FFFFFF"/>
              </a:buClr>
              <a:buSzPts val="1200"/>
              <a:buFont typeface="Hind Vadodara"/>
              <a:buNone/>
              <a:tabLst/>
              <a:defRPr/>
            </a:pPr>
            <a:r>
              <a:rPr lang="en-US" sz="1600" b="1" dirty="0">
                <a:solidFill>
                  <a:srgbClr val="00ACC2">
                    <a:lumMod val="40000"/>
                    <a:lumOff val="60000"/>
                  </a:srgbClr>
                </a:solidFill>
              </a:rPr>
              <a:t>READINGS</a:t>
            </a:r>
            <a:r>
              <a:rPr kumimoji="0" lang="en-US" sz="1600" b="1" i="0" u="none" strike="noStrike" kern="0" cap="none" spc="0" normalizeH="0" baseline="0" noProof="0" dirty="0">
                <a:ln>
                  <a:noFill/>
                </a:ln>
                <a:solidFill>
                  <a:srgbClr val="00ACC2">
                    <a:lumMod val="40000"/>
                    <a:lumOff val="60000"/>
                  </a:srgbClr>
                </a:solidFill>
                <a:effectLst/>
                <a:uLnTx/>
                <a:uFillTx/>
                <a:latin typeface="Hind Vadodara"/>
                <a:cs typeface="Hind Vadodara"/>
                <a:sym typeface="Hind Vadodara"/>
              </a:rPr>
              <a:t>:</a:t>
            </a: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r>
              <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hlinkClick r:id="rId7"/>
              </a:rPr>
              <a:t>Tidy up with the TFI</a:t>
            </a: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r>
              <a:rPr lang="en-US" sz="1600" dirty="0">
                <a:solidFill>
                  <a:srgbClr val="FFFFFF"/>
                </a:solidFill>
                <a:hlinkClick r:id="rId8"/>
              </a:rPr>
              <a:t>3 Ways to Ensure School is a Place Everyone Wants to Be</a:t>
            </a:r>
            <a:endParaRPr kumimoji="0" lang="en-US" sz="16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285750" marR="0" lvl="0" indent="-285750" algn="l" defTabSz="914400" rtl="0" eaLnBrk="1" fontAlgn="auto" latinLnBrk="0" hangingPunct="1">
              <a:lnSpc>
                <a:spcPct val="100000"/>
              </a:lnSpc>
              <a:spcBef>
                <a:spcPts val="0"/>
              </a:spcBef>
              <a:spcAft>
                <a:spcPts val="600"/>
              </a:spcAft>
              <a:buClr>
                <a:srgbClr val="00ACC2">
                  <a:lumMod val="40000"/>
                  <a:lumOff val="60000"/>
                </a:srgbClr>
              </a:buClr>
              <a:buSzPts val="1200"/>
              <a:buFont typeface="Courier New" panose="02070309020205020404" pitchFamily="49" charset="0"/>
              <a:buChar char="o"/>
              <a:tabLst/>
              <a:defRPr/>
            </a:pPr>
            <a:endParaRPr kumimoji="0" lang="en-US" sz="1100" b="0" i="0" u="none" strike="noStrike" kern="0" cap="none" spc="0" normalizeH="0" baseline="0" noProof="0" dirty="0">
              <a:ln>
                <a:noFill/>
              </a:ln>
              <a:solidFill>
                <a:srgbClr val="FFFFFF"/>
              </a:solidFill>
              <a:effectLst/>
              <a:uLnTx/>
              <a:uFillTx/>
              <a:latin typeface="Hind Vadodara"/>
              <a:cs typeface="Hind Vadodara"/>
              <a:sym typeface="Hind Vadodara"/>
            </a:endParaRPr>
          </a:p>
        </p:txBody>
      </p:sp>
    </p:spTree>
    <p:extLst>
      <p:ext uri="{BB962C8B-B14F-4D97-AF65-F5344CB8AC3E}">
        <p14:creationId xmlns:p14="http://schemas.microsoft.com/office/powerpoint/2010/main" val="1598821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639055164"/>
              </p:ext>
            </p:extLst>
          </p:nvPr>
        </p:nvGraphicFramePr>
        <p:xfrm>
          <a:off x="1382791" y="984797"/>
          <a:ext cx="6378418" cy="4086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610012" y="350597"/>
            <a:ext cx="7698246" cy="634200"/>
          </a:xfrm>
        </p:spPr>
        <p:txBody>
          <a:bodyPr/>
          <a:lstStyle/>
          <a:p>
            <a:r>
              <a:rPr lang="en-US" dirty="0"/>
              <a:t>PREVIEW: MAY AGENDA &amp; TASKS</a:t>
            </a:r>
          </a:p>
        </p:txBody>
      </p:sp>
    </p:spTree>
    <p:extLst>
      <p:ext uri="{BB962C8B-B14F-4D97-AF65-F5344CB8AC3E}">
        <p14:creationId xmlns:p14="http://schemas.microsoft.com/office/powerpoint/2010/main" val="2790349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401850" y="3045259"/>
            <a:ext cx="3502500" cy="841800"/>
          </a:xfrm>
        </p:spPr>
        <p:txBody>
          <a:bodyPr/>
          <a:lstStyle/>
          <a:p>
            <a:r>
              <a:rPr lang="en-US"/>
              <a:t>EVALUTION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164457" y="3653355"/>
            <a:ext cx="3977286" cy="1113835"/>
          </a:xfrm>
        </p:spPr>
        <p:txBody>
          <a:bodyPr anchor="ctr"/>
          <a:lstStyle/>
          <a:p>
            <a:pPr marL="0" indent="0"/>
            <a:r>
              <a:rPr lang="en-US"/>
              <a:t>Please remember to complete the evaluation to </a:t>
            </a:r>
            <a:r>
              <a:rPr lang="en-US" u="sng"/>
              <a:t>receive your PDPs</a:t>
            </a:r>
            <a:r>
              <a:rPr lang="en-US"/>
              <a:t>! </a:t>
            </a:r>
          </a:p>
          <a:p>
            <a:pPr marL="0" indent="0"/>
            <a:r>
              <a:rPr lang="en-US"/>
              <a:t>Scan the QR code to access.</a:t>
            </a:r>
          </a:p>
        </p:txBody>
      </p:sp>
      <p:pic>
        <p:nvPicPr>
          <p:cNvPr id="11" name="Picture 10">
            <a:extLst>
              <a:ext uri="{FF2B5EF4-FFF2-40B4-BE49-F238E27FC236}">
                <a16:creationId xmlns:a16="http://schemas.microsoft.com/office/drawing/2014/main" id="{403214D6-B523-40D2-8637-CD7D571E9DE9}"/>
              </a:ext>
            </a:extLst>
          </p:cNvPr>
          <p:cNvPicPr>
            <a:picLocks noChangeAspect="1"/>
          </p:cNvPicPr>
          <p:nvPr/>
        </p:nvPicPr>
        <p:blipFill>
          <a:blip r:embed="rId3"/>
          <a:stretch>
            <a:fillRect/>
          </a:stretch>
        </p:blipFill>
        <p:spPr>
          <a:xfrm>
            <a:off x="5355887" y="2863265"/>
            <a:ext cx="2047888" cy="2047888"/>
          </a:xfrm>
          <a:prstGeom prst="roundRect">
            <a:avLst>
              <a:gd name="adj" fmla="val 8594"/>
            </a:avLst>
          </a:prstGeom>
          <a:solidFill>
            <a:srgbClr val="FFFFFF">
              <a:shade val="85000"/>
            </a:srgbClr>
          </a:solidFill>
          <a:ln>
            <a:noFill/>
          </a:ln>
          <a:effectLst/>
        </p:spPr>
      </p:pic>
      <p:graphicFrame>
        <p:nvGraphicFramePr>
          <p:cNvPr id="5" name="Diagram 4">
            <a:extLst>
              <a:ext uri="{FF2B5EF4-FFF2-40B4-BE49-F238E27FC236}">
                <a16:creationId xmlns:a16="http://schemas.microsoft.com/office/drawing/2014/main" id="{3B9BB090-A9B7-4E40-AB40-2E4B5B9F8574}"/>
              </a:ext>
            </a:extLst>
          </p:cNvPr>
          <p:cNvGraphicFramePr/>
          <p:nvPr>
            <p:extLst>
              <p:ext uri="{D42A27DB-BD31-4B8C-83A1-F6EECF244321}">
                <p14:modId xmlns:p14="http://schemas.microsoft.com/office/powerpoint/2010/main" val="486187381"/>
              </p:ext>
            </p:extLst>
          </p:nvPr>
        </p:nvGraphicFramePr>
        <p:xfrm>
          <a:off x="-173736" y="346528"/>
          <a:ext cx="4206240" cy="2516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ounded Rectangle 6">
            <a:extLst>
              <a:ext uri="{FF2B5EF4-FFF2-40B4-BE49-F238E27FC236}">
                <a16:creationId xmlns:a16="http://schemas.microsoft.com/office/drawing/2014/main" id="{918F06AA-6EA2-5A4B-9211-A54881546238}"/>
              </a:ext>
            </a:extLst>
          </p:cNvPr>
          <p:cNvSpPr/>
          <p:nvPr/>
        </p:nvSpPr>
        <p:spPr>
          <a:xfrm>
            <a:off x="1164457" y="1325880"/>
            <a:ext cx="1560455" cy="51206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a:t>Please send to your trainer</a:t>
            </a:r>
          </a:p>
        </p:txBody>
      </p:sp>
    </p:spTree>
    <p:extLst>
      <p:ext uri="{BB962C8B-B14F-4D97-AF65-F5344CB8AC3E}">
        <p14:creationId xmlns:p14="http://schemas.microsoft.com/office/powerpoint/2010/main" val="3417037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92378" y="1183800"/>
            <a:ext cx="4531622" cy="3419700"/>
          </a:xfrm>
        </p:spPr>
        <p:txBody>
          <a:bodyPr/>
          <a:lstStyle/>
          <a:p>
            <a:pPr>
              <a:lnSpc>
                <a:spcPct val="150000"/>
              </a:lnSpc>
              <a:buClr>
                <a:schemeClr val="bg1"/>
              </a:buClr>
            </a:pPr>
            <a:r>
              <a:rPr lang="en-US" sz="1600">
                <a:solidFill>
                  <a:schemeClr val="bg1"/>
                </a:solidFill>
              </a:rPr>
              <a:t>Scan QR code on the left or follow the URL posted in the chat to access the online attendance survey</a:t>
            </a:r>
          </a:p>
          <a:p>
            <a:pPr>
              <a:lnSpc>
                <a:spcPct val="150000"/>
              </a:lnSpc>
              <a:buClr>
                <a:schemeClr val="bg1"/>
              </a:buClr>
            </a:pPr>
            <a:r>
              <a:rPr lang="en-US" sz="1600">
                <a:solidFill>
                  <a:schemeClr val="bg1"/>
                </a:solidFill>
              </a:rPr>
              <a:t>Follow prompts to enter attendance information</a:t>
            </a:r>
          </a:p>
          <a:p>
            <a:pPr>
              <a:lnSpc>
                <a:spcPct val="150000"/>
              </a:lnSpc>
              <a:buClr>
                <a:schemeClr val="bg1"/>
              </a:buClr>
            </a:pPr>
            <a:r>
              <a:rPr lang="en-US" sz="1600">
                <a:solidFill>
                  <a:schemeClr val="bg1"/>
                </a:solidFill>
              </a:rPr>
              <a:t>Notify trainers if you require assistance (e.g., identifying your cohort or cohort group)</a:t>
            </a:r>
          </a:p>
          <a:p>
            <a:pPr marL="152396" indent="0" algn="r">
              <a:lnSpc>
                <a:spcPct val="150000"/>
              </a:lnSpc>
              <a:buClr>
                <a:schemeClr val="bg1"/>
              </a:buClr>
              <a:buNone/>
            </a:pPr>
            <a:r>
              <a:rPr lang="en-US" sz="1600">
                <a:solidFill>
                  <a:schemeClr val="bg1"/>
                </a:solidFill>
              </a:rPr>
              <a:t>	  </a:t>
            </a:r>
          </a:p>
          <a:p>
            <a:pPr marL="152396" indent="0" algn="r">
              <a:lnSpc>
                <a:spcPct val="150000"/>
              </a:lnSpc>
              <a:buClr>
                <a:schemeClr val="bg1"/>
              </a:buClr>
              <a:buNone/>
            </a:pPr>
            <a:r>
              <a:rPr lang="en-US" sz="1600">
                <a:solidFill>
                  <a:schemeClr val="bg1"/>
                </a:solidFill>
              </a:rPr>
              <a:t>1 minute</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a:t>ACTIVITY: ATTENDANCE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92891" y="4200014"/>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6F31074C-44BF-4A07-9D3C-98D5D7545C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286" y="1381125"/>
            <a:ext cx="2381250" cy="238125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8275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B18C-D176-9E4B-B657-6FDBDC87468C}"/>
              </a:ext>
            </a:extLst>
          </p:cNvPr>
          <p:cNvSpPr>
            <a:spLocks noGrp="1"/>
          </p:cNvSpPr>
          <p:nvPr>
            <p:ph type="title"/>
          </p:nvPr>
        </p:nvSpPr>
        <p:spPr/>
        <p:txBody>
          <a:bodyPr/>
          <a:lstStyle/>
          <a:p>
            <a:r>
              <a:rPr lang="en-US" dirty="0"/>
              <a:t>NEPBIS (VIRTUAL) LEADERSHIP FORUM</a:t>
            </a:r>
          </a:p>
        </p:txBody>
      </p:sp>
      <p:sp>
        <p:nvSpPr>
          <p:cNvPr id="3" name="Text Placeholder 2">
            <a:extLst>
              <a:ext uri="{FF2B5EF4-FFF2-40B4-BE49-F238E27FC236}">
                <a16:creationId xmlns:a16="http://schemas.microsoft.com/office/drawing/2014/main" id="{46E51D35-4EF9-CC40-AC7D-6FACEFB3597F}"/>
              </a:ext>
            </a:extLst>
          </p:cNvPr>
          <p:cNvSpPr>
            <a:spLocks noGrp="1"/>
          </p:cNvSpPr>
          <p:nvPr>
            <p:ph type="body" idx="4294967295"/>
          </p:nvPr>
        </p:nvSpPr>
        <p:spPr>
          <a:xfrm>
            <a:off x="610012" y="1376603"/>
            <a:ext cx="4324350" cy="3416300"/>
          </a:xfrm>
        </p:spPr>
        <p:txBody>
          <a:bodyPr anchor="t"/>
          <a:lstStyle/>
          <a:p>
            <a:r>
              <a:rPr lang="en-US" sz="2200" dirty="0"/>
              <a:t>May 13</a:t>
            </a:r>
            <a:r>
              <a:rPr lang="en-US" sz="2200" baseline="30000" dirty="0"/>
              <a:t>th</a:t>
            </a:r>
            <a:r>
              <a:rPr lang="en-US" sz="2200" dirty="0"/>
              <a:t> &amp; 14</a:t>
            </a:r>
            <a:r>
              <a:rPr lang="en-US" sz="2200" baseline="30000" dirty="0"/>
              <a:t>th</a:t>
            </a:r>
            <a:r>
              <a:rPr lang="en-US" sz="2200" dirty="0"/>
              <a:t>, 12:00-4:30pm</a:t>
            </a:r>
          </a:p>
          <a:p>
            <a:r>
              <a:rPr lang="en-US" sz="2200" dirty="0"/>
              <a:t>COST: $25</a:t>
            </a:r>
          </a:p>
          <a:p>
            <a:endParaRPr lang="en-US" sz="2200" dirty="0"/>
          </a:p>
          <a:p>
            <a:r>
              <a:rPr lang="en-US" sz="2200" dirty="0"/>
              <a:t>STRANDS:</a:t>
            </a:r>
          </a:p>
          <a:p>
            <a:r>
              <a:rPr lang="en-US" sz="2000" dirty="0"/>
              <a:t>Implementation &amp; Sustainability</a:t>
            </a:r>
          </a:p>
          <a:p>
            <a:r>
              <a:rPr lang="en-US" sz="2000" dirty="0"/>
              <a:t>School-Wide PBIS</a:t>
            </a:r>
          </a:p>
          <a:p>
            <a:r>
              <a:rPr lang="en-US" sz="2000" dirty="0"/>
              <a:t>Class-Wide PBIS</a:t>
            </a:r>
          </a:p>
          <a:p>
            <a:r>
              <a:rPr lang="en-US" sz="2000" dirty="0"/>
              <a:t>Advanced Tiers of PBIS</a:t>
            </a:r>
          </a:p>
          <a:p>
            <a:r>
              <a:rPr lang="en-US" sz="2000" dirty="0"/>
              <a:t>Integration &amp; Alignment</a:t>
            </a:r>
          </a:p>
          <a:p>
            <a:r>
              <a:rPr lang="en-US" sz="2000" dirty="0"/>
              <a:t>District &amp; State</a:t>
            </a:r>
            <a:endParaRPr lang="en-US" sz="2200" dirty="0"/>
          </a:p>
        </p:txBody>
      </p:sp>
      <p:sp>
        <p:nvSpPr>
          <p:cNvPr id="4" name="Text Placeholder 3">
            <a:extLst>
              <a:ext uri="{FF2B5EF4-FFF2-40B4-BE49-F238E27FC236}">
                <a16:creationId xmlns:a16="http://schemas.microsoft.com/office/drawing/2014/main" id="{693B2403-069F-3C4D-96C6-260D8113866B}"/>
              </a:ext>
            </a:extLst>
          </p:cNvPr>
          <p:cNvSpPr>
            <a:spLocks noGrp="1"/>
          </p:cNvSpPr>
          <p:nvPr>
            <p:ph type="body" idx="4294967295"/>
          </p:nvPr>
        </p:nvSpPr>
        <p:spPr>
          <a:xfrm>
            <a:off x="5177293" y="1356826"/>
            <a:ext cx="2708275" cy="3416300"/>
          </a:xfrm>
        </p:spPr>
        <p:txBody>
          <a:bodyPr anchor="t"/>
          <a:lstStyle/>
          <a:p>
            <a:r>
              <a:rPr lang="en-US" sz="2000" dirty="0"/>
              <a:t>KEYNOTES</a:t>
            </a:r>
          </a:p>
          <a:p>
            <a:r>
              <a:rPr lang="en-US" sz="2000" dirty="0"/>
              <a:t>Ruthie </a:t>
            </a:r>
            <a:r>
              <a:rPr lang="en-US" sz="2000" dirty="0" err="1"/>
              <a:t>Payno</a:t>
            </a:r>
            <a:r>
              <a:rPr lang="en-US" sz="2000" dirty="0"/>
              <a:t>-Simmons, Great Lakes Equity Center</a:t>
            </a:r>
          </a:p>
          <a:p>
            <a:endParaRPr lang="en-US" sz="2000" dirty="0"/>
          </a:p>
          <a:p>
            <a:endParaRPr lang="en-US" sz="2000" dirty="0"/>
          </a:p>
          <a:p>
            <a:endParaRPr lang="en-US" sz="2000" dirty="0"/>
          </a:p>
          <a:p>
            <a:r>
              <a:rPr lang="en-US" sz="2000" dirty="0"/>
              <a:t>George </a:t>
            </a:r>
            <a:r>
              <a:rPr lang="en-US" sz="2000" dirty="0" err="1"/>
              <a:t>Sugai</a:t>
            </a:r>
            <a:r>
              <a:rPr lang="en-US" sz="2000" dirty="0"/>
              <a:t>, University of Connecticut</a:t>
            </a:r>
          </a:p>
        </p:txBody>
      </p:sp>
      <p:pic>
        <p:nvPicPr>
          <p:cNvPr id="2050" name="Picture 2" descr="High School Hangout: Ruthie Payno-Simmons, Ph.D. - RTI Center">
            <a:extLst>
              <a:ext uri="{FF2B5EF4-FFF2-40B4-BE49-F238E27FC236}">
                <a16:creationId xmlns:a16="http://schemas.microsoft.com/office/drawing/2014/main" id="{E19FDE1B-A942-BF4E-BC5E-C7B2F7DBD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513" y="1356826"/>
            <a:ext cx="1347909" cy="1789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Sugai, George | SAGE Publications Inc">
            <a:extLst>
              <a:ext uri="{FF2B5EF4-FFF2-40B4-BE49-F238E27FC236}">
                <a16:creationId xmlns:a16="http://schemas.microsoft.com/office/drawing/2014/main" id="{9953C15B-0DEF-DB4A-98C5-79237A468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3557" y="3339549"/>
            <a:ext cx="1287819" cy="1682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090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CAFD70C5-CB83-5D40-B628-9A26F4DD35BD}"/>
              </a:ext>
            </a:extLst>
          </p:cNvPr>
          <p:cNvGraphicFramePr/>
          <p:nvPr/>
        </p:nvGraphicFramePr>
        <p:xfrm>
          <a:off x="66676" y="1090764"/>
          <a:ext cx="9215623" cy="2814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CF34C760-9F7B-F645-987A-92F38F006330}"/>
              </a:ext>
            </a:extLst>
          </p:cNvPr>
          <p:cNvSpPr txBox="1"/>
          <p:nvPr/>
        </p:nvSpPr>
        <p:spPr>
          <a:xfrm>
            <a:off x="6200435" y="2374300"/>
            <a:ext cx="584851" cy="394595"/>
          </a:xfrm>
          <a:prstGeom prst="rect">
            <a:avLst/>
          </a:prstGeom>
          <a:noFill/>
        </p:spPr>
        <p:txBody>
          <a:bodyPr wrap="square" rtlCol="0">
            <a:spAutoFit/>
          </a:bodyPr>
          <a:lstStyle/>
          <a:p>
            <a:r>
              <a:rPr lang="en-US" sz="1964" b="1" dirty="0">
                <a:solidFill>
                  <a:schemeClr val="bg1"/>
                </a:solidFill>
              </a:rPr>
              <a:t>OR</a:t>
            </a:r>
          </a:p>
        </p:txBody>
      </p:sp>
      <p:sp>
        <p:nvSpPr>
          <p:cNvPr id="33" name="TextBox 32">
            <a:extLst>
              <a:ext uri="{FF2B5EF4-FFF2-40B4-BE49-F238E27FC236}">
                <a16:creationId xmlns:a16="http://schemas.microsoft.com/office/drawing/2014/main" id="{DDC13377-6BD1-A043-9C1B-443D930BA62C}"/>
              </a:ext>
            </a:extLst>
          </p:cNvPr>
          <p:cNvSpPr txBox="1"/>
          <p:nvPr/>
        </p:nvSpPr>
        <p:spPr>
          <a:xfrm>
            <a:off x="300125" y="963656"/>
            <a:ext cx="1728358" cy="360996"/>
          </a:xfrm>
          <a:prstGeom prst="rect">
            <a:avLst/>
          </a:prstGeom>
          <a:noFill/>
        </p:spPr>
        <p:txBody>
          <a:bodyPr wrap="none" rtlCol="0">
            <a:spAutoFit/>
          </a:bodyPr>
          <a:lstStyle/>
          <a:p>
            <a:r>
              <a:rPr lang="en-US" sz="1746" b="1" dirty="0">
                <a:solidFill>
                  <a:schemeClr val="bg1"/>
                </a:solidFill>
              </a:rPr>
              <a:t>If your school:</a:t>
            </a:r>
          </a:p>
        </p:txBody>
      </p:sp>
      <p:sp>
        <p:nvSpPr>
          <p:cNvPr id="34" name="TextBox 33">
            <a:extLst>
              <a:ext uri="{FF2B5EF4-FFF2-40B4-BE49-F238E27FC236}">
                <a16:creationId xmlns:a16="http://schemas.microsoft.com/office/drawing/2014/main" id="{992A2C30-AD47-504B-9BCB-EFA63F85740B}"/>
              </a:ext>
            </a:extLst>
          </p:cNvPr>
          <p:cNvSpPr txBox="1"/>
          <p:nvPr/>
        </p:nvSpPr>
        <p:spPr>
          <a:xfrm>
            <a:off x="114301" y="4380667"/>
            <a:ext cx="2857500" cy="677108"/>
          </a:xfrm>
          <a:prstGeom prst="rect">
            <a:avLst/>
          </a:prstGeom>
          <a:noFill/>
        </p:spPr>
        <p:txBody>
          <a:bodyPr wrap="square" rtlCol="0">
            <a:spAutoFit/>
          </a:bodyPr>
          <a:lstStyle/>
          <a:p>
            <a:r>
              <a:rPr lang="en-US" sz="2000" b="1" dirty="0">
                <a:solidFill>
                  <a:schemeClr val="bg1"/>
                </a:solidFill>
              </a:rPr>
              <a:t>Then</a:t>
            </a:r>
            <a:r>
              <a:rPr lang="en-US" sz="2000" dirty="0">
                <a:solidFill>
                  <a:schemeClr val="bg1"/>
                </a:solidFill>
              </a:rPr>
              <a:t>, </a:t>
            </a:r>
            <a:r>
              <a:rPr lang="en-US" sz="1800" dirty="0">
                <a:solidFill>
                  <a:schemeClr val="bg1"/>
                </a:solidFill>
              </a:rPr>
              <a:t>follow </a:t>
            </a:r>
            <a:r>
              <a:rPr lang="en-US" sz="2000" b="1" dirty="0">
                <a:solidFill>
                  <a:schemeClr val="accent5">
                    <a:lumMod val="20000"/>
                    <a:lumOff val="80000"/>
                  </a:schemeClr>
                </a:solidFill>
                <a:hlinkClick r:id="rId8">
                  <a:extLst>
                    <a:ext uri="{A12FA001-AC4F-418D-AE19-62706E023703}">
                      <ahyp:hlinkClr xmlns:ahyp="http://schemas.microsoft.com/office/drawing/2018/hyperlinkcolor" val="tx"/>
                    </a:ext>
                  </a:extLst>
                </a:hlinkClick>
              </a:rPr>
              <a:t>this link</a:t>
            </a:r>
            <a:r>
              <a:rPr lang="en-US" sz="2000" b="1" dirty="0">
                <a:solidFill>
                  <a:schemeClr val="accent5">
                    <a:lumMod val="20000"/>
                    <a:lumOff val="80000"/>
                  </a:schemeClr>
                </a:solidFill>
              </a:rPr>
              <a:t> </a:t>
            </a:r>
            <a:r>
              <a:rPr lang="en-US" sz="1800" dirty="0">
                <a:solidFill>
                  <a:schemeClr val="bg1"/>
                </a:solidFill>
              </a:rPr>
              <a:t>to let us know about it!</a:t>
            </a:r>
          </a:p>
        </p:txBody>
      </p:sp>
      <p:sp>
        <p:nvSpPr>
          <p:cNvPr id="9" name="Down Ribbon 8">
            <a:extLst>
              <a:ext uri="{FF2B5EF4-FFF2-40B4-BE49-F238E27FC236}">
                <a16:creationId xmlns:a16="http://schemas.microsoft.com/office/drawing/2014/main" id="{A199A3D8-AC28-4D4B-9D98-9159961A55B9}"/>
              </a:ext>
            </a:extLst>
          </p:cNvPr>
          <p:cNvSpPr/>
          <p:nvPr/>
        </p:nvSpPr>
        <p:spPr>
          <a:xfrm>
            <a:off x="-633914" y="-31104"/>
            <a:ext cx="10340578" cy="846534"/>
          </a:xfrm>
          <a:prstGeom prst="ribbon">
            <a:avLst>
              <a:gd name="adj1" fmla="val 16667"/>
              <a:gd name="adj2" fmla="val 75000"/>
            </a:avLst>
          </a:prstGeom>
          <a:gradFill flip="none" rotWithShape="1">
            <a:gsLst>
              <a:gs pos="0">
                <a:schemeClr val="accent1">
                  <a:lumMod val="0"/>
                  <a:lumOff val="100000"/>
                </a:schemeClr>
              </a:gs>
              <a:gs pos="42000">
                <a:schemeClr val="accent1">
                  <a:alpha val="83000"/>
                  <a:lumMod val="57000"/>
                  <a:lumOff val="43000"/>
                </a:schemeClr>
              </a:gs>
              <a:gs pos="82000">
                <a:schemeClr val="accent1">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1" dirty="0"/>
          </a:p>
          <a:p>
            <a:pPr algn="ctr"/>
            <a:r>
              <a:rPr lang="en-US" sz="1500" b="1" dirty="0">
                <a:solidFill>
                  <a:schemeClr val="accent6">
                    <a:lumMod val="50000"/>
                  </a:schemeClr>
                </a:solidFill>
              </a:rPr>
              <a:t>Did your team </a:t>
            </a:r>
            <a:r>
              <a:rPr lang="en-US" sz="1500" b="1" i="1" dirty="0">
                <a:solidFill>
                  <a:schemeClr val="accent6">
                    <a:lumMod val="50000"/>
                  </a:schemeClr>
                </a:solidFill>
              </a:rPr>
              <a:t>PIVOT</a:t>
            </a:r>
            <a:r>
              <a:rPr lang="en-US" sz="1500" b="1" dirty="0">
                <a:solidFill>
                  <a:schemeClr val="accent6">
                    <a:lumMod val="50000"/>
                  </a:schemeClr>
                </a:solidFill>
              </a:rPr>
              <a:t> your PBIS implementation during the ’20-’21 school year due to the COVID-19 pandemic?</a:t>
            </a:r>
            <a:br>
              <a:rPr lang="en-US" sz="1500" dirty="0">
                <a:solidFill>
                  <a:schemeClr val="accent6">
                    <a:lumMod val="50000"/>
                  </a:schemeClr>
                </a:solidFill>
              </a:rPr>
            </a:br>
            <a:endParaRPr lang="en-US" sz="1500" dirty="0">
              <a:solidFill>
                <a:schemeClr val="accent6">
                  <a:lumMod val="50000"/>
                </a:schemeClr>
              </a:solidFill>
            </a:endParaRPr>
          </a:p>
        </p:txBody>
      </p:sp>
      <p:sp>
        <p:nvSpPr>
          <p:cNvPr id="10" name="Wave 9">
            <a:extLst>
              <a:ext uri="{FF2B5EF4-FFF2-40B4-BE49-F238E27FC236}">
                <a16:creationId xmlns:a16="http://schemas.microsoft.com/office/drawing/2014/main" id="{02036EAC-430F-A748-9768-4EEDFC14D031}"/>
              </a:ext>
            </a:extLst>
          </p:cNvPr>
          <p:cNvSpPr/>
          <p:nvPr/>
        </p:nvSpPr>
        <p:spPr>
          <a:xfrm>
            <a:off x="4875710" y="3871761"/>
            <a:ext cx="4267200" cy="1298626"/>
          </a:xfrm>
          <a:prstGeom prst="wave">
            <a:avLst>
              <a:gd name="adj1" fmla="val 12500"/>
              <a:gd name="adj2" fmla="val 538"/>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20000"/>
                <a:lumOff val="80000"/>
              </a:schemeClr>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818" b="1" dirty="0">
              <a:solidFill>
                <a:schemeClr val="accent6"/>
              </a:solidFill>
            </a:endParaRPr>
          </a:p>
          <a:p>
            <a:pPr marL="116944" indent="-116944" algn="r">
              <a:buFont typeface="Arial" panose="020B0604020202020204" pitchFamily="34" charset="0"/>
              <a:buChar char="•"/>
            </a:pPr>
            <a:r>
              <a:rPr lang="en-US" sz="1200" dirty="0">
                <a:solidFill>
                  <a:schemeClr val="accent6"/>
                </a:solidFill>
              </a:rPr>
              <a:t>A certificate of recognition</a:t>
            </a:r>
          </a:p>
          <a:p>
            <a:pPr marL="116944" indent="-116944" algn="r">
              <a:buFont typeface="Arial" panose="020B0604020202020204" pitchFamily="34" charset="0"/>
              <a:buChar char="•"/>
            </a:pPr>
            <a:r>
              <a:rPr lang="en-US" sz="1200" dirty="0">
                <a:solidFill>
                  <a:schemeClr val="accent6"/>
                </a:solidFill>
              </a:rPr>
              <a:t>A shoutout in The Progress Monitor and cohort training</a:t>
            </a:r>
          </a:p>
          <a:p>
            <a:pPr marL="116944" indent="-116944" algn="r">
              <a:buFont typeface="Arial" panose="020B0604020202020204" pitchFamily="34" charset="0"/>
              <a:buChar char="•"/>
            </a:pPr>
            <a:r>
              <a:rPr lang="en-US" sz="1200" dirty="0">
                <a:solidFill>
                  <a:schemeClr val="accent6"/>
                </a:solidFill>
              </a:rPr>
              <a:t>One  free registration to the NEPBIS Forum in May 2021</a:t>
            </a:r>
          </a:p>
        </p:txBody>
      </p:sp>
      <p:sp>
        <p:nvSpPr>
          <p:cNvPr id="38" name="Explosion 2 37">
            <a:extLst>
              <a:ext uri="{FF2B5EF4-FFF2-40B4-BE49-F238E27FC236}">
                <a16:creationId xmlns:a16="http://schemas.microsoft.com/office/drawing/2014/main" id="{DE91639D-4350-A045-838C-C5BA9338604C}"/>
              </a:ext>
            </a:extLst>
          </p:cNvPr>
          <p:cNvSpPr/>
          <p:nvPr/>
        </p:nvSpPr>
        <p:spPr>
          <a:xfrm rot="21088539">
            <a:off x="2992200" y="3675054"/>
            <a:ext cx="2803624" cy="129862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64" dirty="0">
                <a:solidFill>
                  <a:schemeClr val="bg1"/>
                </a:solidFill>
              </a:rPr>
              <a:t>Schools meeting criteria will receive...</a:t>
            </a:r>
          </a:p>
        </p:txBody>
      </p:sp>
    </p:spTree>
    <p:extLst>
      <p:ext uri="{BB962C8B-B14F-4D97-AF65-F5344CB8AC3E}">
        <p14:creationId xmlns:p14="http://schemas.microsoft.com/office/powerpoint/2010/main" val="64201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FD8F-AC1D-4C29-9012-45A179CF6726}"/>
              </a:ext>
            </a:extLst>
          </p:cNvPr>
          <p:cNvSpPr>
            <a:spLocks noGrp="1"/>
          </p:cNvSpPr>
          <p:nvPr>
            <p:ph type="title"/>
          </p:nvPr>
        </p:nvSpPr>
        <p:spPr/>
        <p:txBody>
          <a:bodyPr>
            <a:normAutofit fontScale="90000"/>
          </a:bodyPr>
          <a:lstStyle/>
          <a:p>
            <a:r>
              <a:rPr lang="en-US" dirty="0">
                <a:cs typeface="Calibri Light"/>
              </a:rPr>
              <a:t>APRIL TEAM AGENDA</a:t>
            </a:r>
            <a:endParaRPr lang="en-US" dirty="0"/>
          </a:p>
        </p:txBody>
      </p:sp>
      <p:graphicFrame>
        <p:nvGraphicFramePr>
          <p:cNvPr id="8" name="Diagram 7">
            <a:extLst>
              <a:ext uri="{FF2B5EF4-FFF2-40B4-BE49-F238E27FC236}">
                <a16:creationId xmlns:a16="http://schemas.microsoft.com/office/drawing/2014/main" id="{A73FE3E8-E503-40C5-BECE-AD9332A55A45}"/>
              </a:ext>
            </a:extLst>
          </p:cNvPr>
          <p:cNvGraphicFramePr/>
          <p:nvPr>
            <p:extLst>
              <p:ext uri="{D42A27DB-BD31-4B8C-83A1-F6EECF244321}">
                <p14:modId xmlns:p14="http://schemas.microsoft.com/office/powerpoint/2010/main" val="2612808134"/>
              </p:ext>
            </p:extLst>
          </p:nvPr>
        </p:nvGraphicFramePr>
        <p:xfrm>
          <a:off x="1731771" y="861318"/>
          <a:ext cx="6922175" cy="4086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2639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653"/>
        <p:cNvGrpSpPr/>
        <p:nvPr/>
      </p:nvGrpSpPr>
      <p:grpSpPr>
        <a:xfrm>
          <a:off x="0" y="0"/>
          <a:ext cx="0" cy="0"/>
          <a:chOff x="0" y="0"/>
          <a:chExt cx="0" cy="0"/>
        </a:xfrm>
      </p:grpSpPr>
      <p:sp>
        <p:nvSpPr>
          <p:cNvPr id="654" name="Google Shape;654;p43"/>
          <p:cNvSpPr txBox="1">
            <a:spLocks noGrp="1"/>
          </p:cNvSpPr>
          <p:nvPr>
            <p:ph type="title"/>
          </p:nvPr>
        </p:nvSpPr>
        <p:spPr>
          <a:xfrm>
            <a:off x="602953" y="350600"/>
            <a:ext cx="3923400" cy="63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Poppins SemiBold"/>
                <a:ea typeface="Poppins SemiBold"/>
                <a:cs typeface="Poppins SemiBold"/>
                <a:sym typeface="Poppins SemiBold"/>
              </a:rPr>
              <a:t>LEGEND</a:t>
            </a:r>
            <a:endParaRPr>
              <a:solidFill>
                <a:schemeClr val="lt1"/>
              </a:solidFill>
              <a:latin typeface="Poppins SemiBold"/>
              <a:ea typeface="Poppins SemiBold"/>
              <a:cs typeface="Poppins SemiBold"/>
              <a:sym typeface="Poppins SemiBold"/>
            </a:endParaRPr>
          </a:p>
        </p:txBody>
      </p:sp>
      <p:sp>
        <p:nvSpPr>
          <p:cNvPr id="667" name="Google Shape;667;p43"/>
          <p:cNvSpPr txBox="1">
            <a:spLocks noGrp="1"/>
          </p:cNvSpPr>
          <p:nvPr>
            <p:ph type="body" idx="4294967295"/>
          </p:nvPr>
        </p:nvSpPr>
        <p:spPr>
          <a:xfrm>
            <a:off x="5865426" y="3725778"/>
            <a:ext cx="1409700" cy="447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Medium"/>
                <a:ea typeface="Poppins Medium"/>
                <a:cs typeface="Poppins Medium"/>
                <a:sym typeface="Poppins Medium"/>
              </a:rPr>
              <a:t>Preview</a:t>
            </a:r>
            <a:endParaRPr sz="2000">
              <a:latin typeface="Poppins Medium"/>
              <a:ea typeface="Poppins Medium"/>
              <a:cs typeface="Poppins Medium"/>
              <a:sym typeface="Poppins Medium"/>
            </a:endParaRPr>
          </a:p>
        </p:txBody>
      </p:sp>
      <p:sp>
        <p:nvSpPr>
          <p:cNvPr id="669" name="Google Shape;669;p43"/>
          <p:cNvSpPr txBox="1">
            <a:spLocks noGrp="1"/>
          </p:cNvSpPr>
          <p:nvPr>
            <p:ph type="body" idx="4294967295"/>
          </p:nvPr>
        </p:nvSpPr>
        <p:spPr>
          <a:xfrm>
            <a:off x="4485031" y="1527345"/>
            <a:ext cx="1793875" cy="6746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Poppins Medium"/>
                <a:ea typeface="Poppins Medium"/>
                <a:cs typeface="Poppins Medium"/>
                <a:sym typeface="Poppins Medium"/>
              </a:rPr>
              <a:t>Discussion</a:t>
            </a:r>
            <a:endParaRPr sz="1800">
              <a:latin typeface="Poppins Medium"/>
              <a:ea typeface="Poppins Medium"/>
              <a:cs typeface="Poppins Medium"/>
              <a:sym typeface="Poppins Medium"/>
            </a:endParaRPr>
          </a:p>
        </p:txBody>
      </p:sp>
      <p:sp>
        <p:nvSpPr>
          <p:cNvPr id="671" name="Google Shape;671;p43"/>
          <p:cNvSpPr txBox="1">
            <a:spLocks noGrp="1"/>
          </p:cNvSpPr>
          <p:nvPr>
            <p:ph type="body" idx="4294967295"/>
          </p:nvPr>
        </p:nvSpPr>
        <p:spPr>
          <a:xfrm>
            <a:off x="1990711" y="1647651"/>
            <a:ext cx="1681163" cy="446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Poppins Medium"/>
                <a:ea typeface="Poppins Medium"/>
                <a:cs typeface="Poppins Medium"/>
                <a:sym typeface="Poppins Medium"/>
              </a:rPr>
              <a:t>Poll</a:t>
            </a:r>
            <a:endParaRPr sz="2000">
              <a:latin typeface="Poppins Medium"/>
              <a:ea typeface="Poppins Medium"/>
              <a:cs typeface="Poppins Medium"/>
              <a:sym typeface="Poppins Medium"/>
            </a:endParaRPr>
          </a:p>
        </p:txBody>
      </p:sp>
      <p:sp>
        <p:nvSpPr>
          <p:cNvPr id="656" name="Google Shape;656;p43"/>
          <p:cNvSpPr/>
          <p:nvPr/>
        </p:nvSpPr>
        <p:spPr>
          <a:xfrm>
            <a:off x="1922150"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3"/>
          <p:cNvSpPr/>
          <p:nvPr/>
        </p:nvSpPr>
        <p:spPr>
          <a:xfrm>
            <a:off x="4410465"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3"/>
          <p:cNvSpPr/>
          <p:nvPr/>
        </p:nvSpPr>
        <p:spPr>
          <a:xfrm>
            <a:off x="5636506" y="2878756"/>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5;p43">
            <a:extLst>
              <a:ext uri="{FF2B5EF4-FFF2-40B4-BE49-F238E27FC236}">
                <a16:creationId xmlns:a16="http://schemas.microsoft.com/office/drawing/2014/main" id="{8E6A481B-3466-4A66-9D76-C06D1390CEA0}"/>
              </a:ext>
            </a:extLst>
          </p:cNvPr>
          <p:cNvSpPr/>
          <p:nvPr/>
        </p:nvSpPr>
        <p:spPr>
          <a:xfrm>
            <a:off x="3171564" y="2912574"/>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64;p43">
            <a:extLst>
              <a:ext uri="{FF2B5EF4-FFF2-40B4-BE49-F238E27FC236}">
                <a16:creationId xmlns:a16="http://schemas.microsoft.com/office/drawing/2014/main" id="{1C1C44A9-6F0C-442B-8BC4-89F8DE7075D7}"/>
              </a:ext>
            </a:extLst>
          </p:cNvPr>
          <p:cNvSpPr txBox="1">
            <a:spLocks/>
          </p:cNvSpPr>
          <p:nvPr/>
        </p:nvSpPr>
        <p:spPr>
          <a:xfrm>
            <a:off x="3207576" y="3547974"/>
            <a:ext cx="1797275" cy="8032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1800">
                <a:latin typeface="Poppins Medium"/>
                <a:ea typeface="Poppins Medium"/>
                <a:cs typeface="Poppins Medium"/>
                <a:sym typeface="Poppins Medium"/>
              </a:rPr>
              <a:t>Positive &amp; Negative Examples</a:t>
            </a:r>
            <a:endParaRPr lang="en-US" sz="1100" i="1">
              <a:latin typeface="Poppins Medium"/>
              <a:ea typeface="Poppins Medium"/>
              <a:cs typeface="Poppins Medium"/>
              <a:sym typeface="Poppins Medium"/>
            </a:endParaRPr>
          </a:p>
        </p:txBody>
      </p:sp>
      <p:sp>
        <p:nvSpPr>
          <p:cNvPr id="37" name="Google Shape;673;p43">
            <a:extLst>
              <a:ext uri="{FF2B5EF4-FFF2-40B4-BE49-F238E27FC236}">
                <a16:creationId xmlns:a16="http://schemas.microsoft.com/office/drawing/2014/main" id="{B9939677-A273-496E-BFE7-33859FCA88D9}"/>
              </a:ext>
            </a:extLst>
          </p:cNvPr>
          <p:cNvSpPr txBox="1">
            <a:spLocks/>
          </p:cNvSpPr>
          <p:nvPr/>
        </p:nvSpPr>
        <p:spPr>
          <a:xfrm>
            <a:off x="1287950" y="2666859"/>
            <a:ext cx="634200" cy="447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endParaRPr lang="en" sz="1800">
              <a:latin typeface="Poppins SemiBold"/>
              <a:ea typeface="Poppins SemiBold"/>
              <a:cs typeface="Poppins SemiBold"/>
              <a:sym typeface="Poppins SemiBold"/>
            </a:endParaRPr>
          </a:p>
        </p:txBody>
      </p:sp>
      <p:sp>
        <p:nvSpPr>
          <p:cNvPr id="147" name="Google Shape;659;p43">
            <a:extLst>
              <a:ext uri="{FF2B5EF4-FFF2-40B4-BE49-F238E27FC236}">
                <a16:creationId xmlns:a16="http://schemas.microsoft.com/office/drawing/2014/main" id="{0B8EC048-DA2F-4798-A73D-14687802003A}"/>
              </a:ext>
            </a:extLst>
          </p:cNvPr>
          <p:cNvSpPr/>
          <p:nvPr/>
        </p:nvSpPr>
        <p:spPr>
          <a:xfrm>
            <a:off x="3671874" y="2579746"/>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bg1"/>
                </a:solidFill>
                <a:effectLst/>
                <a:uLnTx/>
                <a:uFillTx/>
              </a:rPr>
              <a:t>&amp;</a:t>
            </a:r>
            <a:endParaRPr kumimoji="0" sz="1800" b="0" i="0" u="none" strike="noStrike" kern="0" cap="none" spc="0" normalizeH="0" baseline="0" noProof="0">
              <a:ln>
                <a:noFill/>
              </a:ln>
              <a:solidFill>
                <a:schemeClr val="bg1"/>
              </a:solidFill>
              <a:effectLst/>
              <a:uLnTx/>
              <a:uFillTx/>
            </a:endParaRPr>
          </a:p>
        </p:txBody>
      </p:sp>
      <p:grpSp>
        <p:nvGrpSpPr>
          <p:cNvPr id="126" name="Google Shape;6461;p67">
            <a:extLst>
              <a:ext uri="{FF2B5EF4-FFF2-40B4-BE49-F238E27FC236}">
                <a16:creationId xmlns:a16="http://schemas.microsoft.com/office/drawing/2014/main" id="{886F0597-687A-49F7-B45B-5DDA4C9873F6}"/>
              </a:ext>
            </a:extLst>
          </p:cNvPr>
          <p:cNvGrpSpPr>
            <a:grpSpLocks noChangeAspect="1"/>
          </p:cNvGrpSpPr>
          <p:nvPr/>
        </p:nvGrpSpPr>
        <p:grpSpPr>
          <a:xfrm>
            <a:off x="4189566" y="2860607"/>
            <a:ext cx="300279" cy="287613"/>
            <a:chOff x="4111994" y="3682455"/>
            <a:chExt cx="387992" cy="371625"/>
          </a:xfrm>
        </p:grpSpPr>
        <p:sp>
          <p:nvSpPr>
            <p:cNvPr id="127" name="Google Shape;6462;p67">
              <a:extLst>
                <a:ext uri="{FF2B5EF4-FFF2-40B4-BE49-F238E27FC236}">
                  <a16:creationId xmlns:a16="http://schemas.microsoft.com/office/drawing/2014/main" id="{2127CAB1-4BAC-413E-9B36-17E5C3CCFD2F}"/>
                </a:ext>
              </a:extLst>
            </p:cNvPr>
            <p:cNvSpPr/>
            <p:nvPr/>
          </p:nvSpPr>
          <p:spPr>
            <a:xfrm>
              <a:off x="4111994" y="3682455"/>
              <a:ext cx="386179" cy="371572"/>
            </a:xfrm>
            <a:custGeom>
              <a:avLst/>
              <a:gdLst/>
              <a:ahLst/>
              <a:cxnLst/>
              <a:rect l="l" t="t" r="r" b="b"/>
              <a:pathLst>
                <a:path w="14699" h="14143" extrusionOk="0">
                  <a:moveTo>
                    <a:pt x="7623" y="1546"/>
                  </a:moveTo>
                  <a:cubicBezTo>
                    <a:pt x="9044" y="1546"/>
                    <a:pt x="10458" y="2093"/>
                    <a:pt x="11529" y="3164"/>
                  </a:cubicBezTo>
                  <a:cubicBezTo>
                    <a:pt x="13485" y="5113"/>
                    <a:pt x="13700" y="8199"/>
                    <a:pt x="12035" y="10398"/>
                  </a:cubicBezTo>
                  <a:lnTo>
                    <a:pt x="12028" y="10398"/>
                  </a:lnTo>
                  <a:lnTo>
                    <a:pt x="4294" y="2664"/>
                  </a:lnTo>
                  <a:cubicBezTo>
                    <a:pt x="5285" y="1914"/>
                    <a:pt x="6456" y="1546"/>
                    <a:pt x="7623" y="1546"/>
                  </a:cubicBezTo>
                  <a:close/>
                  <a:moveTo>
                    <a:pt x="3198" y="3760"/>
                  </a:moveTo>
                  <a:lnTo>
                    <a:pt x="10932" y="11494"/>
                  </a:lnTo>
                  <a:cubicBezTo>
                    <a:pt x="9959" y="12225"/>
                    <a:pt x="8794" y="12598"/>
                    <a:pt x="7620" y="12598"/>
                  </a:cubicBezTo>
                  <a:cubicBezTo>
                    <a:pt x="6777" y="12598"/>
                    <a:pt x="5930" y="12406"/>
                    <a:pt x="5147" y="12014"/>
                  </a:cubicBezTo>
                  <a:cubicBezTo>
                    <a:pt x="3275" y="11078"/>
                    <a:pt x="2096" y="9164"/>
                    <a:pt x="2089" y="7070"/>
                  </a:cubicBezTo>
                  <a:lnTo>
                    <a:pt x="2089" y="7070"/>
                  </a:lnTo>
                  <a:cubicBezTo>
                    <a:pt x="2090" y="5872"/>
                    <a:pt x="2478" y="4716"/>
                    <a:pt x="3198" y="3760"/>
                  </a:cubicBezTo>
                  <a:close/>
                  <a:moveTo>
                    <a:pt x="7617" y="1"/>
                  </a:moveTo>
                  <a:cubicBezTo>
                    <a:pt x="4759" y="8"/>
                    <a:pt x="2186" y="1728"/>
                    <a:pt x="1090" y="4371"/>
                  </a:cubicBezTo>
                  <a:cubicBezTo>
                    <a:pt x="1" y="7013"/>
                    <a:pt x="604" y="10051"/>
                    <a:pt x="2630" y="12077"/>
                  </a:cubicBezTo>
                  <a:cubicBezTo>
                    <a:pt x="3979" y="13426"/>
                    <a:pt x="5786" y="14143"/>
                    <a:pt x="7626" y="14143"/>
                  </a:cubicBezTo>
                  <a:cubicBezTo>
                    <a:pt x="8538" y="14143"/>
                    <a:pt x="9459" y="13966"/>
                    <a:pt x="10336" y="13603"/>
                  </a:cubicBezTo>
                  <a:cubicBezTo>
                    <a:pt x="12971" y="12507"/>
                    <a:pt x="14692" y="9933"/>
                    <a:pt x="14698" y="7076"/>
                  </a:cubicBezTo>
                  <a:cubicBezTo>
                    <a:pt x="14692" y="3164"/>
                    <a:pt x="11529" y="1"/>
                    <a:pt x="7617" y="1"/>
                  </a:cubicBez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463;p67">
              <a:extLst>
                <a:ext uri="{FF2B5EF4-FFF2-40B4-BE49-F238E27FC236}">
                  <a16:creationId xmlns:a16="http://schemas.microsoft.com/office/drawing/2014/main" id="{4FD4147E-92D4-42B1-8194-51AB30C78C2A}"/>
                </a:ext>
              </a:extLst>
            </p:cNvPr>
            <p:cNvSpPr/>
            <p:nvPr/>
          </p:nvSpPr>
          <p:spPr>
            <a:xfrm>
              <a:off x="4301156" y="3682455"/>
              <a:ext cx="198830" cy="371625"/>
            </a:xfrm>
            <a:custGeom>
              <a:avLst/>
              <a:gdLst/>
              <a:ahLst/>
              <a:cxnLst/>
              <a:rect l="l" t="t" r="r" b="b"/>
              <a:pathLst>
                <a:path w="7568" h="14145" extrusionOk="0">
                  <a:moveTo>
                    <a:pt x="493" y="0"/>
                  </a:moveTo>
                  <a:cubicBezTo>
                    <a:pt x="468" y="0"/>
                    <a:pt x="442" y="1"/>
                    <a:pt x="417" y="1"/>
                  </a:cubicBezTo>
                  <a:cubicBezTo>
                    <a:pt x="278" y="1"/>
                    <a:pt x="139" y="8"/>
                    <a:pt x="0" y="15"/>
                  </a:cubicBezTo>
                  <a:cubicBezTo>
                    <a:pt x="3739" y="230"/>
                    <a:pt x="6666" y="3323"/>
                    <a:pt x="6666" y="7076"/>
                  </a:cubicBezTo>
                  <a:cubicBezTo>
                    <a:pt x="6666" y="10821"/>
                    <a:pt x="3739" y="13915"/>
                    <a:pt x="0" y="14130"/>
                  </a:cubicBezTo>
                  <a:cubicBezTo>
                    <a:pt x="139" y="14137"/>
                    <a:pt x="278" y="14144"/>
                    <a:pt x="417" y="14144"/>
                  </a:cubicBezTo>
                  <a:cubicBezTo>
                    <a:pt x="442" y="14144"/>
                    <a:pt x="468" y="14144"/>
                    <a:pt x="493" y="14144"/>
                  </a:cubicBezTo>
                  <a:cubicBezTo>
                    <a:pt x="4398" y="14144"/>
                    <a:pt x="7568" y="10983"/>
                    <a:pt x="7568" y="7076"/>
                  </a:cubicBezTo>
                  <a:cubicBezTo>
                    <a:pt x="7568" y="3162"/>
                    <a:pt x="4398" y="0"/>
                    <a:pt x="4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6469;p67">
            <a:extLst>
              <a:ext uri="{FF2B5EF4-FFF2-40B4-BE49-F238E27FC236}">
                <a16:creationId xmlns:a16="http://schemas.microsoft.com/office/drawing/2014/main" id="{F847FC2B-8651-4648-BAD0-AE9D97839618}"/>
              </a:ext>
            </a:extLst>
          </p:cNvPr>
          <p:cNvGrpSpPr/>
          <p:nvPr/>
        </p:nvGrpSpPr>
        <p:grpSpPr>
          <a:xfrm>
            <a:off x="3730846" y="2883467"/>
            <a:ext cx="300279" cy="221533"/>
            <a:chOff x="5223609" y="3731112"/>
            <a:chExt cx="371782" cy="274285"/>
          </a:xfrm>
        </p:grpSpPr>
        <p:sp>
          <p:nvSpPr>
            <p:cNvPr id="130" name="Google Shape;6470;p67">
              <a:extLst>
                <a:ext uri="{FF2B5EF4-FFF2-40B4-BE49-F238E27FC236}">
                  <a16:creationId xmlns:a16="http://schemas.microsoft.com/office/drawing/2014/main" id="{A2C797AB-0154-4B2C-8A3A-3DC4908BEC2E}"/>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471;p67">
              <a:extLst>
                <a:ext uri="{FF2B5EF4-FFF2-40B4-BE49-F238E27FC236}">
                  <a16:creationId xmlns:a16="http://schemas.microsoft.com/office/drawing/2014/main" id="{B0401794-31FF-4478-A9AF-186F0600F807}"/>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662;p43">
            <a:extLst>
              <a:ext uri="{FF2B5EF4-FFF2-40B4-BE49-F238E27FC236}">
                <a16:creationId xmlns:a16="http://schemas.microsoft.com/office/drawing/2014/main" id="{4C17618F-05F9-471F-9018-5720FB1F1E02}"/>
              </a:ext>
            </a:extLst>
          </p:cNvPr>
          <p:cNvSpPr/>
          <p:nvPr/>
        </p:nvSpPr>
        <p:spPr>
          <a:xfrm>
            <a:off x="4907669" y="2328018"/>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roup 5">
            <a:extLst>
              <a:ext uri="{FF2B5EF4-FFF2-40B4-BE49-F238E27FC236}">
                <a16:creationId xmlns:a16="http://schemas.microsoft.com/office/drawing/2014/main" id="{D9A532E1-78FC-4117-A60B-5005DBF6684A}"/>
              </a:ext>
            </a:extLst>
          </p:cNvPr>
          <p:cNvGrpSpPr/>
          <p:nvPr/>
        </p:nvGrpSpPr>
        <p:grpSpPr>
          <a:xfrm>
            <a:off x="5027097" y="2501061"/>
            <a:ext cx="604678" cy="505873"/>
            <a:chOff x="5927593" y="419031"/>
            <a:chExt cx="2451625" cy="2051026"/>
          </a:xfrm>
        </p:grpSpPr>
        <p:grpSp>
          <p:nvGrpSpPr>
            <p:cNvPr id="278" name="Google Shape;16036;p73">
              <a:extLst>
                <a:ext uri="{FF2B5EF4-FFF2-40B4-BE49-F238E27FC236}">
                  <a16:creationId xmlns:a16="http://schemas.microsoft.com/office/drawing/2014/main" id="{041E240C-3BBE-473B-9CEF-9CB2860B834C}"/>
                </a:ext>
              </a:extLst>
            </p:cNvPr>
            <p:cNvGrpSpPr/>
            <p:nvPr/>
          </p:nvGrpSpPr>
          <p:grpSpPr>
            <a:xfrm>
              <a:off x="5927593" y="1181807"/>
              <a:ext cx="1725126" cy="1286091"/>
              <a:chOff x="1798763" y="3395401"/>
              <a:chExt cx="376185" cy="280448"/>
            </a:xfrm>
          </p:grpSpPr>
          <p:sp>
            <p:nvSpPr>
              <p:cNvPr id="279" name="Google Shape;16037;p73">
                <a:extLst>
                  <a:ext uri="{FF2B5EF4-FFF2-40B4-BE49-F238E27FC236}">
                    <a16:creationId xmlns:a16="http://schemas.microsoft.com/office/drawing/2014/main" id="{469F0E22-8795-4B3F-86EE-D569C2141510}"/>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16038;p73">
                <a:extLst>
                  <a:ext uri="{FF2B5EF4-FFF2-40B4-BE49-F238E27FC236}">
                    <a16:creationId xmlns:a16="http://schemas.microsoft.com/office/drawing/2014/main" id="{D7B80BD7-CC13-4047-B80E-0BC6AA83643B}"/>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16039;p73">
                <a:extLst>
                  <a:ext uri="{FF2B5EF4-FFF2-40B4-BE49-F238E27FC236}">
                    <a16:creationId xmlns:a16="http://schemas.microsoft.com/office/drawing/2014/main" id="{B5781D14-C175-417F-A38A-31D722F0BCC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16040;p73">
                <a:extLst>
                  <a:ext uri="{FF2B5EF4-FFF2-40B4-BE49-F238E27FC236}">
                    <a16:creationId xmlns:a16="http://schemas.microsoft.com/office/drawing/2014/main" id="{36FAAAF2-649F-48CE-96F3-BBB04E833E2F}"/>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16041;p73">
                <a:extLst>
                  <a:ext uri="{FF2B5EF4-FFF2-40B4-BE49-F238E27FC236}">
                    <a16:creationId xmlns:a16="http://schemas.microsoft.com/office/drawing/2014/main" id="{F1A63DD9-361F-4458-856F-6432D703ECAF}"/>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16042;p73">
                <a:extLst>
                  <a:ext uri="{FF2B5EF4-FFF2-40B4-BE49-F238E27FC236}">
                    <a16:creationId xmlns:a16="http://schemas.microsoft.com/office/drawing/2014/main" id="{DC6BA793-6BE6-478A-8C41-7160E450EB7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16043;p73">
                <a:extLst>
                  <a:ext uri="{FF2B5EF4-FFF2-40B4-BE49-F238E27FC236}">
                    <a16:creationId xmlns:a16="http://schemas.microsoft.com/office/drawing/2014/main" id="{D78CA6B6-1025-4F66-B60E-5C828B7702F0}"/>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16044;p73">
                <a:extLst>
                  <a:ext uri="{FF2B5EF4-FFF2-40B4-BE49-F238E27FC236}">
                    <a16:creationId xmlns:a16="http://schemas.microsoft.com/office/drawing/2014/main" id="{74614703-B7FC-4FE7-AD7D-458765696524}"/>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16045;p73">
                <a:extLst>
                  <a:ext uri="{FF2B5EF4-FFF2-40B4-BE49-F238E27FC236}">
                    <a16:creationId xmlns:a16="http://schemas.microsoft.com/office/drawing/2014/main" id="{23772BDD-9E3C-4A0C-B785-1D36724B5857}"/>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16046;p73">
                <a:extLst>
                  <a:ext uri="{FF2B5EF4-FFF2-40B4-BE49-F238E27FC236}">
                    <a16:creationId xmlns:a16="http://schemas.microsoft.com/office/drawing/2014/main" id="{4AC3A158-AE6C-4F61-8FAE-68343DC8EB18}"/>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16047;p73">
                <a:extLst>
                  <a:ext uri="{FF2B5EF4-FFF2-40B4-BE49-F238E27FC236}">
                    <a16:creationId xmlns:a16="http://schemas.microsoft.com/office/drawing/2014/main" id="{6CBC5497-CFE5-4BCB-B009-F79A2007BDD5}"/>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16048;p73">
                <a:extLst>
                  <a:ext uri="{FF2B5EF4-FFF2-40B4-BE49-F238E27FC236}">
                    <a16:creationId xmlns:a16="http://schemas.microsoft.com/office/drawing/2014/main" id="{6F51A6E6-3EA3-4098-8AB9-5B3FD37F5EF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16049;p73">
                <a:extLst>
                  <a:ext uri="{FF2B5EF4-FFF2-40B4-BE49-F238E27FC236}">
                    <a16:creationId xmlns:a16="http://schemas.microsoft.com/office/drawing/2014/main" id="{BD8806D0-A7D0-47C5-BFA4-64D8D5774E1A}"/>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16050;p73">
                <a:extLst>
                  <a:ext uri="{FF2B5EF4-FFF2-40B4-BE49-F238E27FC236}">
                    <a16:creationId xmlns:a16="http://schemas.microsoft.com/office/drawing/2014/main" id="{27410E53-D7F8-4690-A196-9B95C6254D5B}"/>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16051;p73">
                <a:extLst>
                  <a:ext uri="{FF2B5EF4-FFF2-40B4-BE49-F238E27FC236}">
                    <a16:creationId xmlns:a16="http://schemas.microsoft.com/office/drawing/2014/main" id="{FC7BB398-AE50-410E-AE93-141EF74498D7}"/>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16052;p73">
                <a:extLst>
                  <a:ext uri="{FF2B5EF4-FFF2-40B4-BE49-F238E27FC236}">
                    <a16:creationId xmlns:a16="http://schemas.microsoft.com/office/drawing/2014/main" id="{F4856B65-6A1C-4C24-8DEA-9612B45B7B14}"/>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16053;p73">
                <a:extLst>
                  <a:ext uri="{FF2B5EF4-FFF2-40B4-BE49-F238E27FC236}">
                    <a16:creationId xmlns:a16="http://schemas.microsoft.com/office/drawing/2014/main" id="{2772A3D3-8761-4FFF-877D-E3B3A400F82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16054;p73">
                <a:extLst>
                  <a:ext uri="{FF2B5EF4-FFF2-40B4-BE49-F238E27FC236}">
                    <a16:creationId xmlns:a16="http://schemas.microsoft.com/office/drawing/2014/main" id="{B51D3DA5-E6CD-4847-9AA9-D95410E6EF93}"/>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16055;p73">
                <a:extLst>
                  <a:ext uri="{FF2B5EF4-FFF2-40B4-BE49-F238E27FC236}">
                    <a16:creationId xmlns:a16="http://schemas.microsoft.com/office/drawing/2014/main" id="{A8FDD012-982E-4997-A15E-C2D89BB5ED4B}"/>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16056;p73">
                <a:extLst>
                  <a:ext uri="{FF2B5EF4-FFF2-40B4-BE49-F238E27FC236}">
                    <a16:creationId xmlns:a16="http://schemas.microsoft.com/office/drawing/2014/main" id="{BD34ED31-5C6A-4545-BEA7-5B791D3E1F21}"/>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16057;p73">
                <a:extLst>
                  <a:ext uri="{FF2B5EF4-FFF2-40B4-BE49-F238E27FC236}">
                    <a16:creationId xmlns:a16="http://schemas.microsoft.com/office/drawing/2014/main" id="{3D7FCF1C-8F4F-4C06-956A-5E4FA577AE1F}"/>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16058;p73">
                <a:extLst>
                  <a:ext uri="{FF2B5EF4-FFF2-40B4-BE49-F238E27FC236}">
                    <a16:creationId xmlns:a16="http://schemas.microsoft.com/office/drawing/2014/main" id="{775B02E6-02F3-4E8E-BFD5-4EF2300BB406}"/>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16059;p73">
                <a:extLst>
                  <a:ext uri="{FF2B5EF4-FFF2-40B4-BE49-F238E27FC236}">
                    <a16:creationId xmlns:a16="http://schemas.microsoft.com/office/drawing/2014/main" id="{95EDF123-93CB-417F-AF88-3036F8385B9F}"/>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16060;p73">
                <a:extLst>
                  <a:ext uri="{FF2B5EF4-FFF2-40B4-BE49-F238E27FC236}">
                    <a16:creationId xmlns:a16="http://schemas.microsoft.com/office/drawing/2014/main" id="{357953A0-81BE-40E4-A183-AF859EF702DD}"/>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16061;p73">
                <a:extLst>
                  <a:ext uri="{FF2B5EF4-FFF2-40B4-BE49-F238E27FC236}">
                    <a16:creationId xmlns:a16="http://schemas.microsoft.com/office/drawing/2014/main" id="{DF3AFF81-DAB5-4311-8758-A4DD7165F6DC}"/>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16062;p73">
                <a:extLst>
                  <a:ext uri="{FF2B5EF4-FFF2-40B4-BE49-F238E27FC236}">
                    <a16:creationId xmlns:a16="http://schemas.microsoft.com/office/drawing/2014/main" id="{E5A0F472-4BFB-4AD4-A68D-547585F6CA43}"/>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16063;p73">
                <a:extLst>
                  <a:ext uri="{FF2B5EF4-FFF2-40B4-BE49-F238E27FC236}">
                    <a16:creationId xmlns:a16="http://schemas.microsoft.com/office/drawing/2014/main" id="{DF9A3D94-67C9-41A8-978C-833E60FF177B}"/>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16064;p73">
                <a:extLst>
                  <a:ext uri="{FF2B5EF4-FFF2-40B4-BE49-F238E27FC236}">
                    <a16:creationId xmlns:a16="http://schemas.microsoft.com/office/drawing/2014/main" id="{C2449851-B0E7-48B6-B11C-36A304158F93}"/>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16065;p73">
                <a:extLst>
                  <a:ext uri="{FF2B5EF4-FFF2-40B4-BE49-F238E27FC236}">
                    <a16:creationId xmlns:a16="http://schemas.microsoft.com/office/drawing/2014/main" id="{10A3B44F-CFE9-4B6A-936A-598E48ED8D04}"/>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16066;p73">
                <a:extLst>
                  <a:ext uri="{FF2B5EF4-FFF2-40B4-BE49-F238E27FC236}">
                    <a16:creationId xmlns:a16="http://schemas.microsoft.com/office/drawing/2014/main" id="{D1467168-A198-4340-9AD5-D4BEB3489EC6}"/>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16067;p73">
                <a:extLst>
                  <a:ext uri="{FF2B5EF4-FFF2-40B4-BE49-F238E27FC236}">
                    <a16:creationId xmlns:a16="http://schemas.microsoft.com/office/drawing/2014/main" id="{042DDFC0-9551-4BF8-85A0-94CEE55AEC91}"/>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0" name="Google Shape;9682;p69">
              <a:extLst>
                <a:ext uri="{FF2B5EF4-FFF2-40B4-BE49-F238E27FC236}">
                  <a16:creationId xmlns:a16="http://schemas.microsoft.com/office/drawing/2014/main" id="{6A3BB8EA-CF9B-4B80-88AE-85378CE7D64C}"/>
                </a:ext>
              </a:extLst>
            </p:cNvPr>
            <p:cNvGrpSpPr/>
            <p:nvPr/>
          </p:nvGrpSpPr>
          <p:grpSpPr>
            <a:xfrm>
              <a:off x="6661321" y="419031"/>
              <a:ext cx="1717897" cy="2051026"/>
              <a:chOff x="7159964" y="1971904"/>
              <a:chExt cx="291564" cy="348103"/>
            </a:xfrm>
          </p:grpSpPr>
          <p:sp>
            <p:nvSpPr>
              <p:cNvPr id="311" name="Google Shape;9683;p69">
                <a:extLst>
                  <a:ext uri="{FF2B5EF4-FFF2-40B4-BE49-F238E27FC236}">
                    <a16:creationId xmlns:a16="http://schemas.microsoft.com/office/drawing/2014/main" id="{5C018277-A6A1-46BC-8B87-594059BF9405}"/>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84;p69">
                <a:extLst>
                  <a:ext uri="{FF2B5EF4-FFF2-40B4-BE49-F238E27FC236}">
                    <a16:creationId xmlns:a16="http://schemas.microsoft.com/office/drawing/2014/main" id="{BEA55A16-F627-42AC-9A63-90A64B3C25E3}"/>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94;p69">
                <a:extLst>
                  <a:ext uri="{FF2B5EF4-FFF2-40B4-BE49-F238E27FC236}">
                    <a16:creationId xmlns:a16="http://schemas.microsoft.com/office/drawing/2014/main" id="{AC98F82E-85CE-4AD0-8743-892E4D1A7111}"/>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95;p69">
                <a:extLst>
                  <a:ext uri="{FF2B5EF4-FFF2-40B4-BE49-F238E27FC236}">
                    <a16:creationId xmlns:a16="http://schemas.microsoft.com/office/drawing/2014/main" id="{5FD3A128-88E9-4C9F-B2ED-3ABB5258088A}"/>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96;p69">
                <a:extLst>
                  <a:ext uri="{FF2B5EF4-FFF2-40B4-BE49-F238E27FC236}">
                    <a16:creationId xmlns:a16="http://schemas.microsoft.com/office/drawing/2014/main" id="{9D565AC4-E7E2-4271-A967-3D88EA66A968}"/>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7;p69">
                <a:extLst>
                  <a:ext uri="{FF2B5EF4-FFF2-40B4-BE49-F238E27FC236}">
                    <a16:creationId xmlns:a16="http://schemas.microsoft.com/office/drawing/2014/main" id="{6A808D98-2AD3-4966-8B19-B2E38DE14F00}"/>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698;p69">
                <a:extLst>
                  <a:ext uri="{FF2B5EF4-FFF2-40B4-BE49-F238E27FC236}">
                    <a16:creationId xmlns:a16="http://schemas.microsoft.com/office/drawing/2014/main" id="{3B08A221-6523-4FF1-AC18-DD64244FA849}"/>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699;p69">
                <a:extLst>
                  <a:ext uri="{FF2B5EF4-FFF2-40B4-BE49-F238E27FC236}">
                    <a16:creationId xmlns:a16="http://schemas.microsoft.com/office/drawing/2014/main" id="{171E76F3-FB4A-4726-B159-00A361AFC000}"/>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00;p69">
                <a:extLst>
                  <a:ext uri="{FF2B5EF4-FFF2-40B4-BE49-F238E27FC236}">
                    <a16:creationId xmlns:a16="http://schemas.microsoft.com/office/drawing/2014/main" id="{1F01F01F-C195-4E13-8D92-D38EE5B5860E}"/>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01;p69">
                <a:extLst>
                  <a:ext uri="{FF2B5EF4-FFF2-40B4-BE49-F238E27FC236}">
                    <a16:creationId xmlns:a16="http://schemas.microsoft.com/office/drawing/2014/main" id="{2CAA944D-0B62-4ABA-BD96-245FE16DA93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02;p69">
                <a:extLst>
                  <a:ext uri="{FF2B5EF4-FFF2-40B4-BE49-F238E27FC236}">
                    <a16:creationId xmlns:a16="http://schemas.microsoft.com/office/drawing/2014/main" id="{2B7A38B5-1F2A-45B6-BBFE-50EB38D6598D}"/>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03;p69">
                <a:extLst>
                  <a:ext uri="{FF2B5EF4-FFF2-40B4-BE49-F238E27FC236}">
                    <a16:creationId xmlns:a16="http://schemas.microsoft.com/office/drawing/2014/main" id="{E16CD297-EDAD-4BBA-83A3-CF9D9DE47728}"/>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04;p69">
                <a:extLst>
                  <a:ext uri="{FF2B5EF4-FFF2-40B4-BE49-F238E27FC236}">
                    <a16:creationId xmlns:a16="http://schemas.microsoft.com/office/drawing/2014/main" id="{A49FAF07-6455-4E61-8AB3-FC6808C51F33}"/>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05;p69">
                <a:extLst>
                  <a:ext uri="{FF2B5EF4-FFF2-40B4-BE49-F238E27FC236}">
                    <a16:creationId xmlns:a16="http://schemas.microsoft.com/office/drawing/2014/main" id="{5FBFD0DA-0767-41ED-9B88-258538CFBBE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06;p69">
                <a:extLst>
                  <a:ext uri="{FF2B5EF4-FFF2-40B4-BE49-F238E27FC236}">
                    <a16:creationId xmlns:a16="http://schemas.microsoft.com/office/drawing/2014/main" id="{CDCB39F4-0429-457E-87C7-345658E281DE}"/>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07;p69">
                <a:extLst>
                  <a:ext uri="{FF2B5EF4-FFF2-40B4-BE49-F238E27FC236}">
                    <a16:creationId xmlns:a16="http://schemas.microsoft.com/office/drawing/2014/main" id="{0B9B2BD3-14BA-4DB9-A681-A68B4FD1ED8D}"/>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708;p69">
                <a:extLst>
                  <a:ext uri="{FF2B5EF4-FFF2-40B4-BE49-F238E27FC236}">
                    <a16:creationId xmlns:a16="http://schemas.microsoft.com/office/drawing/2014/main" id="{386FAE36-1E29-4595-A053-E78F06186BC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709;p69">
                <a:extLst>
                  <a:ext uri="{FF2B5EF4-FFF2-40B4-BE49-F238E27FC236}">
                    <a16:creationId xmlns:a16="http://schemas.microsoft.com/office/drawing/2014/main" id="{6B083F66-77FF-434B-A487-5CA985BD494C}"/>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710;p69">
                <a:extLst>
                  <a:ext uri="{FF2B5EF4-FFF2-40B4-BE49-F238E27FC236}">
                    <a16:creationId xmlns:a16="http://schemas.microsoft.com/office/drawing/2014/main" id="{5FAF13F7-87AE-46AA-9194-226DB64D074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711;p69">
                <a:extLst>
                  <a:ext uri="{FF2B5EF4-FFF2-40B4-BE49-F238E27FC236}">
                    <a16:creationId xmlns:a16="http://schemas.microsoft.com/office/drawing/2014/main" id="{1C8F63F5-22E8-4666-AFCD-5CB26B685FEA}"/>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712;p69">
                <a:extLst>
                  <a:ext uri="{FF2B5EF4-FFF2-40B4-BE49-F238E27FC236}">
                    <a16:creationId xmlns:a16="http://schemas.microsoft.com/office/drawing/2014/main" id="{A151B0BB-7553-4C38-A2F0-035C7E16FA5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7" name="Google Shape;662;p43">
            <a:extLst>
              <a:ext uri="{FF2B5EF4-FFF2-40B4-BE49-F238E27FC236}">
                <a16:creationId xmlns:a16="http://schemas.microsoft.com/office/drawing/2014/main" id="{08F14793-B679-4CD6-A697-3733C3DC2FD2}"/>
              </a:ext>
            </a:extLst>
          </p:cNvPr>
          <p:cNvSpPr/>
          <p:nvPr/>
        </p:nvSpPr>
        <p:spPr>
          <a:xfrm>
            <a:off x="2451366" y="2327353"/>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2" name="Google Shape;8607;p69">
            <a:extLst>
              <a:ext uri="{FF2B5EF4-FFF2-40B4-BE49-F238E27FC236}">
                <a16:creationId xmlns:a16="http://schemas.microsoft.com/office/drawing/2014/main" id="{5B1F50A6-F80B-4D43-954C-F073BD36AD9E}"/>
              </a:ext>
            </a:extLst>
          </p:cNvPr>
          <p:cNvGrpSpPr/>
          <p:nvPr/>
        </p:nvGrpSpPr>
        <p:grpSpPr>
          <a:xfrm>
            <a:off x="2581857" y="2598984"/>
            <a:ext cx="550930" cy="427787"/>
            <a:chOff x="2617693" y="3817325"/>
            <a:chExt cx="420475" cy="326491"/>
          </a:xfrm>
        </p:grpSpPr>
        <p:sp>
          <p:nvSpPr>
            <p:cNvPr id="333" name="Google Shape;8608;p69">
              <a:extLst>
                <a:ext uri="{FF2B5EF4-FFF2-40B4-BE49-F238E27FC236}">
                  <a16:creationId xmlns:a16="http://schemas.microsoft.com/office/drawing/2014/main" id="{54F2566E-2A2B-4984-8CAD-D59AF087344B}"/>
                </a:ext>
              </a:extLst>
            </p:cNvPr>
            <p:cNvSpPr/>
            <p:nvPr/>
          </p:nvSpPr>
          <p:spPr>
            <a:xfrm>
              <a:off x="2688542" y="3845712"/>
              <a:ext cx="337047" cy="217170"/>
            </a:xfrm>
            <a:custGeom>
              <a:avLst/>
              <a:gdLst/>
              <a:ahLst/>
              <a:cxnLst/>
              <a:rect l="l" t="t" r="r" b="b"/>
              <a:pathLst>
                <a:path w="12835" h="8270" extrusionOk="0">
                  <a:moveTo>
                    <a:pt x="12835" y="1"/>
                  </a:moveTo>
                  <a:lnTo>
                    <a:pt x="1" y="10"/>
                  </a:lnTo>
                  <a:lnTo>
                    <a:pt x="1" y="5284"/>
                  </a:lnTo>
                  <a:lnTo>
                    <a:pt x="900" y="5284"/>
                  </a:lnTo>
                  <a:lnTo>
                    <a:pt x="900" y="5867"/>
                  </a:lnTo>
                  <a:lnTo>
                    <a:pt x="1140" y="5944"/>
                  </a:lnTo>
                  <a:cubicBezTo>
                    <a:pt x="1274" y="5982"/>
                    <a:pt x="1417" y="6040"/>
                    <a:pt x="1542" y="6116"/>
                  </a:cubicBezTo>
                  <a:lnTo>
                    <a:pt x="1771" y="6231"/>
                  </a:lnTo>
                  <a:lnTo>
                    <a:pt x="2183" y="5819"/>
                  </a:lnTo>
                  <a:lnTo>
                    <a:pt x="2843" y="6480"/>
                  </a:lnTo>
                  <a:lnTo>
                    <a:pt x="2432" y="6891"/>
                  </a:lnTo>
                  <a:lnTo>
                    <a:pt x="2547" y="7121"/>
                  </a:lnTo>
                  <a:cubicBezTo>
                    <a:pt x="2623" y="7245"/>
                    <a:pt x="2681" y="7379"/>
                    <a:pt x="2719" y="7523"/>
                  </a:cubicBezTo>
                  <a:lnTo>
                    <a:pt x="2795" y="7762"/>
                  </a:lnTo>
                  <a:lnTo>
                    <a:pt x="3379" y="7762"/>
                  </a:lnTo>
                  <a:lnTo>
                    <a:pt x="3379" y="8269"/>
                  </a:lnTo>
                  <a:lnTo>
                    <a:pt x="12835" y="8269"/>
                  </a:lnTo>
                  <a:lnTo>
                    <a:pt x="12835" y="1"/>
                  </a:lnTo>
                  <a:close/>
                </a:path>
              </a:pathLst>
            </a:custGeom>
            <a:solidFill>
              <a:srgbClr val="DEE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609;p69">
              <a:extLst>
                <a:ext uri="{FF2B5EF4-FFF2-40B4-BE49-F238E27FC236}">
                  <a16:creationId xmlns:a16="http://schemas.microsoft.com/office/drawing/2014/main" id="{3DB5544B-40D2-425C-B3B5-E9F3611E033C}"/>
                </a:ext>
              </a:extLst>
            </p:cNvPr>
            <p:cNvSpPr/>
            <p:nvPr/>
          </p:nvSpPr>
          <p:spPr>
            <a:xfrm>
              <a:off x="2734786" y="4063119"/>
              <a:ext cx="57089" cy="27153"/>
            </a:xfrm>
            <a:custGeom>
              <a:avLst/>
              <a:gdLst/>
              <a:ahLst/>
              <a:cxnLst/>
              <a:rect l="l" t="t" r="r" b="b"/>
              <a:pathLst>
                <a:path w="2174" h="1034" extrusionOk="0">
                  <a:moveTo>
                    <a:pt x="1235" y="0"/>
                  </a:moveTo>
                  <a:lnTo>
                    <a:pt x="1235" y="38"/>
                  </a:lnTo>
                  <a:lnTo>
                    <a:pt x="479" y="38"/>
                  </a:lnTo>
                  <a:lnTo>
                    <a:pt x="479" y="48"/>
                  </a:lnTo>
                  <a:cubicBezTo>
                    <a:pt x="460" y="431"/>
                    <a:pt x="288" y="775"/>
                    <a:pt x="1" y="1034"/>
                  </a:cubicBezTo>
                  <a:lnTo>
                    <a:pt x="1379" y="1034"/>
                  </a:lnTo>
                  <a:cubicBezTo>
                    <a:pt x="1446" y="890"/>
                    <a:pt x="1494" y="747"/>
                    <a:pt x="1532" y="593"/>
                  </a:cubicBezTo>
                  <a:lnTo>
                    <a:pt x="2173" y="593"/>
                  </a:lnTo>
                  <a:lnTo>
                    <a:pt x="2173" y="0"/>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610;p69">
              <a:extLst>
                <a:ext uri="{FF2B5EF4-FFF2-40B4-BE49-F238E27FC236}">
                  <a16:creationId xmlns:a16="http://schemas.microsoft.com/office/drawing/2014/main" id="{760A1BA4-2812-4281-9D88-41EF77CBC15D}"/>
                </a:ext>
              </a:extLst>
            </p:cNvPr>
            <p:cNvSpPr/>
            <p:nvPr/>
          </p:nvSpPr>
          <p:spPr>
            <a:xfrm>
              <a:off x="2747864" y="3991981"/>
              <a:ext cx="44012" cy="70902"/>
            </a:xfrm>
            <a:custGeom>
              <a:avLst/>
              <a:gdLst/>
              <a:ahLst/>
              <a:cxnLst/>
              <a:rect l="l" t="t" r="r" b="b"/>
              <a:pathLst>
                <a:path w="1676" h="2700" extrusionOk="0">
                  <a:moveTo>
                    <a:pt x="307" y="1"/>
                  </a:moveTo>
                  <a:lnTo>
                    <a:pt x="0" y="307"/>
                  </a:lnTo>
                  <a:lnTo>
                    <a:pt x="594" y="910"/>
                  </a:lnTo>
                  <a:lnTo>
                    <a:pt x="182" y="1321"/>
                  </a:lnTo>
                  <a:lnTo>
                    <a:pt x="297" y="1551"/>
                  </a:lnTo>
                  <a:cubicBezTo>
                    <a:pt x="364" y="1675"/>
                    <a:pt x="422" y="1819"/>
                    <a:pt x="469" y="1963"/>
                  </a:cubicBezTo>
                  <a:lnTo>
                    <a:pt x="546" y="2202"/>
                  </a:lnTo>
                  <a:lnTo>
                    <a:pt x="1130" y="2202"/>
                  </a:lnTo>
                  <a:lnTo>
                    <a:pt x="1130" y="2699"/>
                  </a:lnTo>
                  <a:lnTo>
                    <a:pt x="1675" y="2699"/>
                  </a:lnTo>
                  <a:lnTo>
                    <a:pt x="1675" y="2030"/>
                  </a:lnTo>
                  <a:lnTo>
                    <a:pt x="1034" y="2030"/>
                  </a:lnTo>
                  <a:cubicBezTo>
                    <a:pt x="977" y="1790"/>
                    <a:pt x="881" y="1561"/>
                    <a:pt x="757" y="1360"/>
                  </a:cubicBezTo>
                  <a:lnTo>
                    <a:pt x="1206" y="910"/>
                  </a:lnTo>
                  <a:lnTo>
                    <a:pt x="307" y="1"/>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611;p69">
              <a:extLst>
                <a:ext uri="{FF2B5EF4-FFF2-40B4-BE49-F238E27FC236}">
                  <a16:creationId xmlns:a16="http://schemas.microsoft.com/office/drawing/2014/main" id="{FD2FB56E-CA14-4C56-BB97-6E7B29D4AB06}"/>
                </a:ext>
              </a:extLst>
            </p:cNvPr>
            <p:cNvSpPr/>
            <p:nvPr/>
          </p:nvSpPr>
          <p:spPr>
            <a:xfrm>
              <a:off x="2692823" y="3979927"/>
              <a:ext cx="49027" cy="29411"/>
            </a:xfrm>
            <a:custGeom>
              <a:avLst/>
              <a:gdLst/>
              <a:ahLst/>
              <a:cxnLst/>
              <a:rect l="l" t="t" r="r" b="b"/>
              <a:pathLst>
                <a:path w="1867" h="1120" extrusionOk="0">
                  <a:moveTo>
                    <a:pt x="1" y="0"/>
                  </a:moveTo>
                  <a:lnTo>
                    <a:pt x="1" y="163"/>
                  </a:lnTo>
                  <a:lnTo>
                    <a:pt x="737" y="163"/>
                  </a:lnTo>
                  <a:lnTo>
                    <a:pt x="737" y="756"/>
                  </a:lnTo>
                  <a:lnTo>
                    <a:pt x="977" y="833"/>
                  </a:lnTo>
                  <a:cubicBezTo>
                    <a:pt x="1111" y="871"/>
                    <a:pt x="1254" y="929"/>
                    <a:pt x="1379" y="996"/>
                  </a:cubicBezTo>
                  <a:lnTo>
                    <a:pt x="1608" y="1120"/>
                  </a:lnTo>
                  <a:lnTo>
                    <a:pt x="1867" y="862"/>
                  </a:lnTo>
                  <a:cubicBezTo>
                    <a:pt x="1675" y="766"/>
                    <a:pt x="1484" y="689"/>
                    <a:pt x="1283" y="632"/>
                  </a:cubicBezTo>
                  <a:lnTo>
                    <a:pt x="1283"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612;p69">
              <a:extLst>
                <a:ext uri="{FF2B5EF4-FFF2-40B4-BE49-F238E27FC236}">
                  <a16:creationId xmlns:a16="http://schemas.microsoft.com/office/drawing/2014/main" id="{3546A484-A1F7-4AF6-8B04-1CA4AB905186}"/>
                </a:ext>
              </a:extLst>
            </p:cNvPr>
            <p:cNvSpPr/>
            <p:nvPr/>
          </p:nvSpPr>
          <p:spPr>
            <a:xfrm>
              <a:off x="2688542" y="3845975"/>
              <a:ext cx="11344" cy="133979"/>
            </a:xfrm>
            <a:custGeom>
              <a:avLst/>
              <a:gdLst/>
              <a:ahLst/>
              <a:cxnLst/>
              <a:rect l="l" t="t" r="r" b="b"/>
              <a:pathLst>
                <a:path w="432" h="5102" extrusionOk="0">
                  <a:moveTo>
                    <a:pt x="1" y="0"/>
                  </a:moveTo>
                  <a:lnTo>
                    <a:pt x="1" y="5101"/>
                  </a:lnTo>
                  <a:lnTo>
                    <a:pt x="432" y="5101"/>
                  </a:lnTo>
                  <a:lnTo>
                    <a:pt x="432"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613;p69">
              <a:extLst>
                <a:ext uri="{FF2B5EF4-FFF2-40B4-BE49-F238E27FC236}">
                  <a16:creationId xmlns:a16="http://schemas.microsoft.com/office/drawing/2014/main" id="{BEC4C6B3-5FF1-4556-8D81-10AF24EA3B7F}"/>
                </a:ext>
              </a:extLst>
            </p:cNvPr>
            <p:cNvSpPr/>
            <p:nvPr/>
          </p:nvSpPr>
          <p:spPr>
            <a:xfrm>
              <a:off x="2688542" y="3844977"/>
              <a:ext cx="337047" cy="11082"/>
            </a:xfrm>
            <a:custGeom>
              <a:avLst/>
              <a:gdLst/>
              <a:ahLst/>
              <a:cxnLst/>
              <a:rect l="l" t="t" r="r" b="b"/>
              <a:pathLst>
                <a:path w="12835" h="422" extrusionOk="0">
                  <a:moveTo>
                    <a:pt x="1" y="0"/>
                  </a:moveTo>
                  <a:lnTo>
                    <a:pt x="1" y="421"/>
                  </a:lnTo>
                  <a:lnTo>
                    <a:pt x="12835" y="421"/>
                  </a:lnTo>
                  <a:lnTo>
                    <a:pt x="12835"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614;p69">
              <a:extLst>
                <a:ext uri="{FF2B5EF4-FFF2-40B4-BE49-F238E27FC236}">
                  <a16:creationId xmlns:a16="http://schemas.microsoft.com/office/drawing/2014/main" id="{21667048-EA6E-4DCF-A99C-BD1D04014A88}"/>
                </a:ext>
              </a:extLst>
            </p:cNvPr>
            <p:cNvSpPr/>
            <p:nvPr/>
          </p:nvSpPr>
          <p:spPr>
            <a:xfrm>
              <a:off x="2723232" y="4061596"/>
              <a:ext cx="314936" cy="29936"/>
            </a:xfrm>
            <a:custGeom>
              <a:avLst/>
              <a:gdLst/>
              <a:ahLst/>
              <a:cxnLst/>
              <a:rect l="l" t="t" r="r" b="b"/>
              <a:pathLst>
                <a:path w="11993" h="1140" extrusionOk="0">
                  <a:moveTo>
                    <a:pt x="1675" y="1"/>
                  </a:moveTo>
                  <a:cubicBezTo>
                    <a:pt x="1647" y="1"/>
                    <a:pt x="1628" y="20"/>
                    <a:pt x="1628" y="39"/>
                  </a:cubicBezTo>
                  <a:lnTo>
                    <a:pt x="546" y="39"/>
                  </a:lnTo>
                  <a:cubicBezTo>
                    <a:pt x="517" y="39"/>
                    <a:pt x="498" y="68"/>
                    <a:pt x="498" y="96"/>
                  </a:cubicBezTo>
                  <a:lnTo>
                    <a:pt x="498" y="163"/>
                  </a:lnTo>
                  <a:lnTo>
                    <a:pt x="498" y="202"/>
                  </a:lnTo>
                  <a:lnTo>
                    <a:pt x="498" y="221"/>
                  </a:lnTo>
                  <a:lnTo>
                    <a:pt x="498" y="240"/>
                  </a:lnTo>
                  <a:cubicBezTo>
                    <a:pt x="460" y="565"/>
                    <a:pt x="297" y="852"/>
                    <a:pt x="39" y="1044"/>
                  </a:cubicBezTo>
                  <a:cubicBezTo>
                    <a:pt x="1" y="1072"/>
                    <a:pt x="20" y="1139"/>
                    <a:pt x="68" y="1139"/>
                  </a:cubicBezTo>
                  <a:lnTo>
                    <a:pt x="11935" y="1139"/>
                  </a:lnTo>
                  <a:cubicBezTo>
                    <a:pt x="11963" y="1139"/>
                    <a:pt x="11992" y="1111"/>
                    <a:pt x="11992" y="1082"/>
                  </a:cubicBezTo>
                  <a:lnTo>
                    <a:pt x="11992" y="48"/>
                  </a:lnTo>
                  <a:cubicBezTo>
                    <a:pt x="11983" y="20"/>
                    <a:pt x="11963" y="1"/>
                    <a:pt x="11935" y="1"/>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615;p69">
              <a:extLst>
                <a:ext uri="{FF2B5EF4-FFF2-40B4-BE49-F238E27FC236}">
                  <a16:creationId xmlns:a16="http://schemas.microsoft.com/office/drawing/2014/main" id="{87AA91EE-9368-4E61-94D4-536FC29CE08E}"/>
                </a:ext>
              </a:extLst>
            </p:cNvPr>
            <p:cNvSpPr/>
            <p:nvPr/>
          </p:nvSpPr>
          <p:spPr>
            <a:xfrm>
              <a:off x="2676226" y="3817325"/>
              <a:ext cx="361679" cy="29936"/>
            </a:xfrm>
            <a:custGeom>
              <a:avLst/>
              <a:gdLst/>
              <a:ahLst/>
              <a:cxnLst/>
              <a:rect l="l" t="t" r="r" b="b"/>
              <a:pathLst>
                <a:path w="13773" h="1140" extrusionOk="0">
                  <a:moveTo>
                    <a:pt x="49" y="0"/>
                  </a:moveTo>
                  <a:cubicBezTo>
                    <a:pt x="20" y="0"/>
                    <a:pt x="1" y="19"/>
                    <a:pt x="1" y="48"/>
                  </a:cubicBezTo>
                  <a:lnTo>
                    <a:pt x="1" y="1082"/>
                  </a:lnTo>
                  <a:cubicBezTo>
                    <a:pt x="1" y="1110"/>
                    <a:pt x="20" y="1139"/>
                    <a:pt x="49" y="1139"/>
                  </a:cubicBezTo>
                  <a:lnTo>
                    <a:pt x="13725" y="1139"/>
                  </a:lnTo>
                  <a:cubicBezTo>
                    <a:pt x="13753" y="1139"/>
                    <a:pt x="13773" y="1110"/>
                    <a:pt x="13773" y="1082"/>
                  </a:cubicBezTo>
                  <a:lnTo>
                    <a:pt x="13773" y="48"/>
                  </a:lnTo>
                  <a:cubicBezTo>
                    <a:pt x="13773" y="19"/>
                    <a:pt x="13753" y="0"/>
                    <a:pt x="13725" y="0"/>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616;p69">
              <a:extLst>
                <a:ext uri="{FF2B5EF4-FFF2-40B4-BE49-F238E27FC236}">
                  <a16:creationId xmlns:a16="http://schemas.microsoft.com/office/drawing/2014/main" id="{EF95C67F-6D7D-4857-A2D8-3DE238120657}"/>
                </a:ext>
              </a:extLst>
            </p:cNvPr>
            <p:cNvSpPr/>
            <p:nvPr/>
          </p:nvSpPr>
          <p:spPr>
            <a:xfrm>
              <a:off x="2812463" y="3959051"/>
              <a:ext cx="28413" cy="66123"/>
            </a:xfrm>
            <a:custGeom>
              <a:avLst/>
              <a:gdLst/>
              <a:ahLst/>
              <a:cxnLst/>
              <a:rect l="l" t="t" r="r" b="b"/>
              <a:pathLst>
                <a:path w="1082" h="2518" extrusionOk="0">
                  <a:moveTo>
                    <a:pt x="0" y="1"/>
                  </a:moveTo>
                  <a:lnTo>
                    <a:pt x="0" y="2518"/>
                  </a:lnTo>
                  <a:lnTo>
                    <a:pt x="1081" y="2518"/>
                  </a:lnTo>
                  <a:lnTo>
                    <a:pt x="1081" y="1"/>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617;p69">
              <a:extLst>
                <a:ext uri="{FF2B5EF4-FFF2-40B4-BE49-F238E27FC236}">
                  <a16:creationId xmlns:a16="http://schemas.microsoft.com/office/drawing/2014/main" id="{05965E51-6E5E-4B4B-B8BF-1C70E29BC89C}"/>
                </a:ext>
              </a:extLst>
            </p:cNvPr>
            <p:cNvSpPr/>
            <p:nvPr/>
          </p:nvSpPr>
          <p:spPr>
            <a:xfrm>
              <a:off x="2860966" y="3930664"/>
              <a:ext cx="28413" cy="94510"/>
            </a:xfrm>
            <a:custGeom>
              <a:avLst/>
              <a:gdLst/>
              <a:ahLst/>
              <a:cxnLst/>
              <a:rect l="l" t="t" r="r" b="b"/>
              <a:pathLst>
                <a:path w="1082" h="3599" extrusionOk="0">
                  <a:moveTo>
                    <a:pt x="0" y="0"/>
                  </a:moveTo>
                  <a:lnTo>
                    <a:pt x="0" y="3599"/>
                  </a:lnTo>
                  <a:lnTo>
                    <a:pt x="1082" y="3599"/>
                  </a:lnTo>
                  <a:lnTo>
                    <a:pt x="1082" y="0"/>
                  </a:ln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618;p69">
              <a:extLst>
                <a:ext uri="{FF2B5EF4-FFF2-40B4-BE49-F238E27FC236}">
                  <a16:creationId xmlns:a16="http://schemas.microsoft.com/office/drawing/2014/main" id="{4D571E5D-8AA1-4B9E-8B1D-778678B64725}"/>
                </a:ext>
              </a:extLst>
            </p:cNvPr>
            <p:cNvSpPr/>
            <p:nvPr/>
          </p:nvSpPr>
          <p:spPr>
            <a:xfrm>
              <a:off x="2908207" y="3947759"/>
              <a:ext cx="28413" cy="77414"/>
            </a:xfrm>
            <a:custGeom>
              <a:avLst/>
              <a:gdLst/>
              <a:ahLst/>
              <a:cxnLst/>
              <a:rect l="l" t="t" r="r" b="b"/>
              <a:pathLst>
                <a:path w="1082" h="2948" extrusionOk="0">
                  <a:moveTo>
                    <a:pt x="0" y="0"/>
                  </a:moveTo>
                  <a:lnTo>
                    <a:pt x="0" y="2948"/>
                  </a:lnTo>
                  <a:lnTo>
                    <a:pt x="1082" y="2948"/>
                  </a:lnTo>
                  <a:lnTo>
                    <a:pt x="1082" y="0"/>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619;p69">
              <a:extLst>
                <a:ext uri="{FF2B5EF4-FFF2-40B4-BE49-F238E27FC236}">
                  <a16:creationId xmlns:a16="http://schemas.microsoft.com/office/drawing/2014/main" id="{5E71F5B3-5512-4BE9-9D61-7D629614BE59}"/>
                </a:ext>
              </a:extLst>
            </p:cNvPr>
            <p:cNvSpPr/>
            <p:nvPr/>
          </p:nvSpPr>
          <p:spPr>
            <a:xfrm>
              <a:off x="2716693" y="3882161"/>
              <a:ext cx="54069" cy="13603"/>
            </a:xfrm>
            <a:custGeom>
              <a:avLst/>
              <a:gdLst/>
              <a:ahLst/>
              <a:cxnLst/>
              <a:rect l="l" t="t" r="r" b="b"/>
              <a:pathLst>
                <a:path w="2059" h="518" extrusionOk="0">
                  <a:moveTo>
                    <a:pt x="345" y="0"/>
                  </a:moveTo>
                  <a:cubicBezTo>
                    <a:pt x="1" y="0"/>
                    <a:pt x="1" y="517"/>
                    <a:pt x="345" y="517"/>
                  </a:cubicBezTo>
                  <a:lnTo>
                    <a:pt x="1714" y="517"/>
                  </a:lnTo>
                  <a:cubicBezTo>
                    <a:pt x="2058" y="517"/>
                    <a:pt x="2058" y="0"/>
                    <a:pt x="1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620;p69">
              <a:extLst>
                <a:ext uri="{FF2B5EF4-FFF2-40B4-BE49-F238E27FC236}">
                  <a16:creationId xmlns:a16="http://schemas.microsoft.com/office/drawing/2014/main" id="{71FF6DC5-0549-40C9-B67B-B162514432C5}"/>
                </a:ext>
              </a:extLst>
            </p:cNvPr>
            <p:cNvSpPr/>
            <p:nvPr/>
          </p:nvSpPr>
          <p:spPr>
            <a:xfrm>
              <a:off x="2716693" y="3904771"/>
              <a:ext cx="73659" cy="13340"/>
            </a:xfrm>
            <a:custGeom>
              <a:avLst/>
              <a:gdLst/>
              <a:ahLst/>
              <a:cxnLst/>
              <a:rect l="l" t="t" r="r" b="b"/>
              <a:pathLst>
                <a:path w="2805" h="508" extrusionOk="0">
                  <a:moveTo>
                    <a:pt x="345" y="1"/>
                  </a:moveTo>
                  <a:cubicBezTo>
                    <a:pt x="1" y="1"/>
                    <a:pt x="1" y="508"/>
                    <a:pt x="345" y="508"/>
                  </a:cubicBezTo>
                  <a:lnTo>
                    <a:pt x="2470" y="508"/>
                  </a:lnTo>
                  <a:cubicBezTo>
                    <a:pt x="2805" y="50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621;p69">
              <a:extLst>
                <a:ext uri="{FF2B5EF4-FFF2-40B4-BE49-F238E27FC236}">
                  <a16:creationId xmlns:a16="http://schemas.microsoft.com/office/drawing/2014/main" id="{8CEF4C68-8C48-4545-A896-CF038EF51402}"/>
                </a:ext>
              </a:extLst>
            </p:cNvPr>
            <p:cNvSpPr/>
            <p:nvPr/>
          </p:nvSpPr>
          <p:spPr>
            <a:xfrm>
              <a:off x="2716693" y="3927145"/>
              <a:ext cx="73659" cy="13603"/>
            </a:xfrm>
            <a:custGeom>
              <a:avLst/>
              <a:gdLst/>
              <a:ahLst/>
              <a:cxnLst/>
              <a:rect l="l" t="t" r="r" b="b"/>
              <a:pathLst>
                <a:path w="2805" h="518" extrusionOk="0">
                  <a:moveTo>
                    <a:pt x="345" y="1"/>
                  </a:moveTo>
                  <a:cubicBezTo>
                    <a:pt x="1" y="1"/>
                    <a:pt x="1" y="517"/>
                    <a:pt x="345" y="517"/>
                  </a:cubicBezTo>
                  <a:lnTo>
                    <a:pt x="2470" y="517"/>
                  </a:lnTo>
                  <a:cubicBezTo>
                    <a:pt x="2805" y="517"/>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622;p69">
              <a:extLst>
                <a:ext uri="{FF2B5EF4-FFF2-40B4-BE49-F238E27FC236}">
                  <a16:creationId xmlns:a16="http://schemas.microsoft.com/office/drawing/2014/main" id="{01AB0369-409F-425B-877A-E7AB07A3FF2F}"/>
                </a:ext>
              </a:extLst>
            </p:cNvPr>
            <p:cNvSpPr/>
            <p:nvPr/>
          </p:nvSpPr>
          <p:spPr>
            <a:xfrm>
              <a:off x="2716693" y="3949755"/>
              <a:ext cx="73659" cy="13603"/>
            </a:xfrm>
            <a:custGeom>
              <a:avLst/>
              <a:gdLst/>
              <a:ahLst/>
              <a:cxnLst/>
              <a:rect l="l" t="t" r="r" b="b"/>
              <a:pathLst>
                <a:path w="2805" h="518" extrusionOk="0">
                  <a:moveTo>
                    <a:pt x="345" y="1"/>
                  </a:moveTo>
                  <a:cubicBezTo>
                    <a:pt x="1" y="1"/>
                    <a:pt x="1" y="518"/>
                    <a:pt x="345" y="518"/>
                  </a:cubicBezTo>
                  <a:lnTo>
                    <a:pt x="2470" y="518"/>
                  </a:lnTo>
                  <a:cubicBezTo>
                    <a:pt x="2805" y="51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623;p69">
              <a:extLst>
                <a:ext uri="{FF2B5EF4-FFF2-40B4-BE49-F238E27FC236}">
                  <a16:creationId xmlns:a16="http://schemas.microsoft.com/office/drawing/2014/main" id="{6D169F2D-858E-41FC-A14C-1AD37DA2C129}"/>
                </a:ext>
              </a:extLst>
            </p:cNvPr>
            <p:cNvSpPr/>
            <p:nvPr/>
          </p:nvSpPr>
          <p:spPr>
            <a:xfrm>
              <a:off x="2617693" y="3979428"/>
              <a:ext cx="164125" cy="164388"/>
            </a:xfrm>
            <a:custGeom>
              <a:avLst/>
              <a:gdLst/>
              <a:ahLst/>
              <a:cxnLst/>
              <a:rect l="l" t="t" r="r" b="b"/>
              <a:pathLst>
                <a:path w="6250" h="6260" extrusionOk="0">
                  <a:moveTo>
                    <a:pt x="3302" y="1866"/>
                  </a:moveTo>
                  <a:lnTo>
                    <a:pt x="3331" y="1876"/>
                  </a:lnTo>
                  <a:lnTo>
                    <a:pt x="3359" y="1876"/>
                  </a:lnTo>
                  <a:lnTo>
                    <a:pt x="3388" y="1885"/>
                  </a:lnTo>
                  <a:lnTo>
                    <a:pt x="3417" y="1895"/>
                  </a:lnTo>
                  <a:lnTo>
                    <a:pt x="3445" y="1905"/>
                  </a:lnTo>
                  <a:lnTo>
                    <a:pt x="3474" y="1905"/>
                  </a:lnTo>
                  <a:lnTo>
                    <a:pt x="3503" y="1924"/>
                  </a:lnTo>
                  <a:lnTo>
                    <a:pt x="3532" y="1933"/>
                  </a:lnTo>
                  <a:lnTo>
                    <a:pt x="3560" y="1943"/>
                  </a:lnTo>
                  <a:lnTo>
                    <a:pt x="3589" y="1952"/>
                  </a:lnTo>
                  <a:lnTo>
                    <a:pt x="3618" y="1972"/>
                  </a:lnTo>
                  <a:lnTo>
                    <a:pt x="3646" y="1981"/>
                  </a:lnTo>
                  <a:lnTo>
                    <a:pt x="3675" y="1991"/>
                  </a:lnTo>
                  <a:lnTo>
                    <a:pt x="3704" y="2010"/>
                  </a:lnTo>
                  <a:lnTo>
                    <a:pt x="3732" y="2019"/>
                  </a:lnTo>
                  <a:lnTo>
                    <a:pt x="3752" y="2039"/>
                  </a:lnTo>
                  <a:lnTo>
                    <a:pt x="3780" y="2058"/>
                  </a:lnTo>
                  <a:lnTo>
                    <a:pt x="3799" y="2067"/>
                  </a:lnTo>
                  <a:lnTo>
                    <a:pt x="3819" y="2086"/>
                  </a:lnTo>
                  <a:lnTo>
                    <a:pt x="3828" y="2086"/>
                  </a:lnTo>
                  <a:lnTo>
                    <a:pt x="3847" y="2096"/>
                  </a:lnTo>
                  <a:lnTo>
                    <a:pt x="3866" y="2115"/>
                  </a:lnTo>
                  <a:lnTo>
                    <a:pt x="3876" y="2115"/>
                  </a:lnTo>
                  <a:lnTo>
                    <a:pt x="3895" y="2125"/>
                  </a:lnTo>
                  <a:lnTo>
                    <a:pt x="3924" y="2153"/>
                  </a:lnTo>
                  <a:lnTo>
                    <a:pt x="3953" y="2182"/>
                  </a:lnTo>
                  <a:lnTo>
                    <a:pt x="3981" y="2211"/>
                  </a:lnTo>
                  <a:lnTo>
                    <a:pt x="3991" y="2220"/>
                  </a:lnTo>
                  <a:lnTo>
                    <a:pt x="4000" y="2230"/>
                  </a:lnTo>
                  <a:lnTo>
                    <a:pt x="4020" y="2249"/>
                  </a:lnTo>
                  <a:lnTo>
                    <a:pt x="4039" y="2268"/>
                  </a:lnTo>
                  <a:lnTo>
                    <a:pt x="4039" y="2278"/>
                  </a:lnTo>
                  <a:lnTo>
                    <a:pt x="4058" y="2297"/>
                  </a:lnTo>
                  <a:lnTo>
                    <a:pt x="4077" y="2316"/>
                  </a:lnTo>
                  <a:lnTo>
                    <a:pt x="4077" y="2326"/>
                  </a:lnTo>
                  <a:lnTo>
                    <a:pt x="4096" y="2345"/>
                  </a:lnTo>
                  <a:lnTo>
                    <a:pt x="4115" y="2364"/>
                  </a:lnTo>
                  <a:lnTo>
                    <a:pt x="4134" y="2393"/>
                  </a:lnTo>
                  <a:lnTo>
                    <a:pt x="4144" y="2421"/>
                  </a:lnTo>
                  <a:lnTo>
                    <a:pt x="4163" y="2441"/>
                  </a:lnTo>
                  <a:lnTo>
                    <a:pt x="4182" y="2469"/>
                  </a:lnTo>
                  <a:lnTo>
                    <a:pt x="4201" y="2498"/>
                  </a:lnTo>
                  <a:lnTo>
                    <a:pt x="4211" y="2527"/>
                  </a:lnTo>
                  <a:lnTo>
                    <a:pt x="4230" y="2555"/>
                  </a:lnTo>
                  <a:lnTo>
                    <a:pt x="4240" y="2575"/>
                  </a:lnTo>
                  <a:lnTo>
                    <a:pt x="4249" y="2603"/>
                  </a:lnTo>
                  <a:lnTo>
                    <a:pt x="4268" y="2632"/>
                  </a:lnTo>
                  <a:lnTo>
                    <a:pt x="4278" y="2661"/>
                  </a:lnTo>
                  <a:lnTo>
                    <a:pt x="4288" y="2689"/>
                  </a:lnTo>
                  <a:lnTo>
                    <a:pt x="4297" y="2728"/>
                  </a:lnTo>
                  <a:lnTo>
                    <a:pt x="4307" y="2747"/>
                  </a:lnTo>
                  <a:lnTo>
                    <a:pt x="4316" y="2775"/>
                  </a:lnTo>
                  <a:lnTo>
                    <a:pt x="4316" y="2785"/>
                  </a:lnTo>
                  <a:lnTo>
                    <a:pt x="4316" y="2814"/>
                  </a:lnTo>
                  <a:lnTo>
                    <a:pt x="4326" y="2842"/>
                  </a:lnTo>
                  <a:lnTo>
                    <a:pt x="4326" y="2852"/>
                  </a:lnTo>
                  <a:lnTo>
                    <a:pt x="4326" y="2871"/>
                  </a:lnTo>
                  <a:cubicBezTo>
                    <a:pt x="4326" y="2881"/>
                    <a:pt x="4326" y="2890"/>
                    <a:pt x="4326" y="2900"/>
                  </a:cubicBezTo>
                  <a:lnTo>
                    <a:pt x="4326" y="2909"/>
                  </a:lnTo>
                  <a:lnTo>
                    <a:pt x="4326" y="2929"/>
                  </a:lnTo>
                  <a:cubicBezTo>
                    <a:pt x="4326" y="2948"/>
                    <a:pt x="4326" y="2967"/>
                    <a:pt x="4335" y="2986"/>
                  </a:cubicBezTo>
                  <a:lnTo>
                    <a:pt x="4335" y="2996"/>
                  </a:lnTo>
                  <a:lnTo>
                    <a:pt x="4335" y="3024"/>
                  </a:lnTo>
                  <a:lnTo>
                    <a:pt x="4335" y="3034"/>
                  </a:lnTo>
                  <a:cubicBezTo>
                    <a:pt x="4422" y="3072"/>
                    <a:pt x="4431" y="3101"/>
                    <a:pt x="4431" y="3130"/>
                  </a:cubicBezTo>
                  <a:lnTo>
                    <a:pt x="4422" y="3130"/>
                  </a:lnTo>
                  <a:lnTo>
                    <a:pt x="4422" y="3206"/>
                  </a:lnTo>
                  <a:lnTo>
                    <a:pt x="4422" y="3225"/>
                  </a:lnTo>
                  <a:lnTo>
                    <a:pt x="4422" y="3283"/>
                  </a:lnTo>
                  <a:lnTo>
                    <a:pt x="4422" y="3302"/>
                  </a:lnTo>
                  <a:cubicBezTo>
                    <a:pt x="4422" y="3321"/>
                    <a:pt x="4422" y="3350"/>
                    <a:pt x="4412" y="3369"/>
                  </a:cubicBezTo>
                  <a:lnTo>
                    <a:pt x="4412" y="3378"/>
                  </a:lnTo>
                  <a:cubicBezTo>
                    <a:pt x="4412" y="3407"/>
                    <a:pt x="4402" y="3426"/>
                    <a:pt x="4402" y="3455"/>
                  </a:cubicBezTo>
                  <a:lnTo>
                    <a:pt x="4402" y="3465"/>
                  </a:lnTo>
                  <a:cubicBezTo>
                    <a:pt x="4402" y="3484"/>
                    <a:pt x="4383" y="3503"/>
                    <a:pt x="4383" y="3532"/>
                  </a:cubicBezTo>
                  <a:lnTo>
                    <a:pt x="4374" y="3551"/>
                  </a:lnTo>
                  <a:cubicBezTo>
                    <a:pt x="4364" y="3570"/>
                    <a:pt x="4364" y="3589"/>
                    <a:pt x="4355" y="3608"/>
                  </a:cubicBezTo>
                  <a:lnTo>
                    <a:pt x="4355" y="3618"/>
                  </a:lnTo>
                  <a:cubicBezTo>
                    <a:pt x="4335" y="3666"/>
                    <a:pt x="4307" y="3713"/>
                    <a:pt x="4288" y="3761"/>
                  </a:cubicBezTo>
                  <a:lnTo>
                    <a:pt x="4288" y="3771"/>
                  </a:lnTo>
                  <a:lnTo>
                    <a:pt x="4249" y="3828"/>
                  </a:lnTo>
                  <a:lnTo>
                    <a:pt x="4240" y="3838"/>
                  </a:lnTo>
                  <a:cubicBezTo>
                    <a:pt x="4201" y="3905"/>
                    <a:pt x="4154" y="3962"/>
                    <a:pt x="4096" y="4020"/>
                  </a:cubicBezTo>
                  <a:cubicBezTo>
                    <a:pt x="4048" y="4077"/>
                    <a:pt x="3981" y="4125"/>
                    <a:pt x="3924" y="4173"/>
                  </a:cubicBezTo>
                  <a:lnTo>
                    <a:pt x="3895" y="4192"/>
                  </a:lnTo>
                  <a:lnTo>
                    <a:pt x="3857" y="4221"/>
                  </a:lnTo>
                  <a:lnTo>
                    <a:pt x="3838" y="4230"/>
                  </a:lnTo>
                  <a:lnTo>
                    <a:pt x="3809" y="4240"/>
                  </a:lnTo>
                  <a:lnTo>
                    <a:pt x="3799" y="4249"/>
                  </a:lnTo>
                  <a:lnTo>
                    <a:pt x="3771" y="4268"/>
                  </a:lnTo>
                  <a:lnTo>
                    <a:pt x="3761" y="4268"/>
                  </a:lnTo>
                  <a:lnTo>
                    <a:pt x="3704" y="4297"/>
                  </a:lnTo>
                  <a:lnTo>
                    <a:pt x="3665" y="4307"/>
                  </a:lnTo>
                  <a:lnTo>
                    <a:pt x="3637" y="4326"/>
                  </a:lnTo>
                  <a:lnTo>
                    <a:pt x="3627" y="4326"/>
                  </a:lnTo>
                  <a:lnTo>
                    <a:pt x="3579" y="4335"/>
                  </a:lnTo>
                  <a:lnTo>
                    <a:pt x="3541" y="4335"/>
                  </a:lnTo>
                  <a:lnTo>
                    <a:pt x="3503" y="4355"/>
                  </a:lnTo>
                  <a:lnTo>
                    <a:pt x="3455" y="4355"/>
                  </a:lnTo>
                  <a:lnTo>
                    <a:pt x="3378" y="4374"/>
                  </a:lnTo>
                  <a:lnTo>
                    <a:pt x="3359" y="4374"/>
                  </a:lnTo>
                  <a:lnTo>
                    <a:pt x="3292" y="4383"/>
                  </a:lnTo>
                  <a:lnTo>
                    <a:pt x="2929" y="4383"/>
                  </a:lnTo>
                  <a:lnTo>
                    <a:pt x="2842" y="4364"/>
                  </a:lnTo>
                  <a:lnTo>
                    <a:pt x="2814" y="4364"/>
                  </a:lnTo>
                  <a:lnTo>
                    <a:pt x="2766" y="4345"/>
                  </a:lnTo>
                  <a:lnTo>
                    <a:pt x="2728" y="4335"/>
                  </a:lnTo>
                  <a:lnTo>
                    <a:pt x="2680" y="4316"/>
                  </a:lnTo>
                  <a:lnTo>
                    <a:pt x="2670" y="4316"/>
                  </a:lnTo>
                  <a:lnTo>
                    <a:pt x="2632" y="4307"/>
                  </a:lnTo>
                  <a:lnTo>
                    <a:pt x="2594" y="4288"/>
                  </a:lnTo>
                  <a:lnTo>
                    <a:pt x="2527" y="4259"/>
                  </a:lnTo>
                  <a:lnTo>
                    <a:pt x="2517" y="4259"/>
                  </a:lnTo>
                  <a:lnTo>
                    <a:pt x="2498" y="4249"/>
                  </a:lnTo>
                  <a:lnTo>
                    <a:pt x="2460" y="4221"/>
                  </a:lnTo>
                  <a:lnTo>
                    <a:pt x="2440" y="4211"/>
                  </a:lnTo>
                  <a:lnTo>
                    <a:pt x="2431" y="4211"/>
                  </a:lnTo>
                  <a:cubicBezTo>
                    <a:pt x="2106" y="4010"/>
                    <a:pt x="1895" y="3675"/>
                    <a:pt x="1838" y="3292"/>
                  </a:cubicBezTo>
                  <a:lnTo>
                    <a:pt x="1838" y="3283"/>
                  </a:lnTo>
                  <a:cubicBezTo>
                    <a:pt x="1838" y="3264"/>
                    <a:pt x="1838" y="3235"/>
                    <a:pt x="1838" y="3216"/>
                  </a:cubicBezTo>
                  <a:lnTo>
                    <a:pt x="1838" y="3197"/>
                  </a:lnTo>
                  <a:lnTo>
                    <a:pt x="1838" y="3120"/>
                  </a:lnTo>
                  <a:lnTo>
                    <a:pt x="1838" y="3024"/>
                  </a:lnTo>
                  <a:lnTo>
                    <a:pt x="1838" y="3015"/>
                  </a:lnTo>
                  <a:lnTo>
                    <a:pt x="1838" y="2986"/>
                  </a:lnTo>
                  <a:lnTo>
                    <a:pt x="1838" y="2976"/>
                  </a:lnTo>
                  <a:cubicBezTo>
                    <a:pt x="1838" y="2957"/>
                    <a:pt x="1838" y="2938"/>
                    <a:pt x="1838" y="2919"/>
                  </a:cubicBezTo>
                  <a:lnTo>
                    <a:pt x="1838" y="2909"/>
                  </a:lnTo>
                  <a:cubicBezTo>
                    <a:pt x="1838" y="2890"/>
                    <a:pt x="1838" y="2881"/>
                    <a:pt x="1847" y="2871"/>
                  </a:cubicBezTo>
                  <a:lnTo>
                    <a:pt x="1847" y="2842"/>
                  </a:lnTo>
                  <a:lnTo>
                    <a:pt x="1847" y="2833"/>
                  </a:lnTo>
                  <a:lnTo>
                    <a:pt x="1857" y="2804"/>
                  </a:lnTo>
                  <a:lnTo>
                    <a:pt x="1857" y="2785"/>
                  </a:lnTo>
                  <a:lnTo>
                    <a:pt x="1857" y="2775"/>
                  </a:lnTo>
                  <a:lnTo>
                    <a:pt x="1866" y="2747"/>
                  </a:lnTo>
                  <a:lnTo>
                    <a:pt x="1866" y="2718"/>
                  </a:lnTo>
                  <a:lnTo>
                    <a:pt x="1885" y="2689"/>
                  </a:lnTo>
                  <a:lnTo>
                    <a:pt x="1895" y="2661"/>
                  </a:lnTo>
                  <a:lnTo>
                    <a:pt x="1905" y="2632"/>
                  </a:lnTo>
                  <a:lnTo>
                    <a:pt x="1914" y="2603"/>
                  </a:lnTo>
                  <a:lnTo>
                    <a:pt x="1933" y="2575"/>
                  </a:lnTo>
                  <a:lnTo>
                    <a:pt x="1943" y="2546"/>
                  </a:lnTo>
                  <a:lnTo>
                    <a:pt x="1962" y="2517"/>
                  </a:lnTo>
                  <a:lnTo>
                    <a:pt x="1972" y="2498"/>
                  </a:lnTo>
                  <a:lnTo>
                    <a:pt x="1991" y="2469"/>
                  </a:lnTo>
                  <a:lnTo>
                    <a:pt x="2000" y="2441"/>
                  </a:lnTo>
                  <a:lnTo>
                    <a:pt x="2019" y="2412"/>
                  </a:lnTo>
                  <a:lnTo>
                    <a:pt x="2039" y="2393"/>
                  </a:lnTo>
                  <a:lnTo>
                    <a:pt x="2058" y="2364"/>
                  </a:lnTo>
                  <a:lnTo>
                    <a:pt x="2067" y="2335"/>
                  </a:lnTo>
                  <a:lnTo>
                    <a:pt x="2096" y="2316"/>
                  </a:lnTo>
                  <a:lnTo>
                    <a:pt x="2106" y="2297"/>
                  </a:lnTo>
                  <a:lnTo>
                    <a:pt x="2125" y="2268"/>
                  </a:lnTo>
                  <a:lnTo>
                    <a:pt x="2144" y="2259"/>
                  </a:lnTo>
                  <a:lnTo>
                    <a:pt x="2163" y="2230"/>
                  </a:lnTo>
                  <a:lnTo>
                    <a:pt x="2173" y="2220"/>
                  </a:lnTo>
                  <a:lnTo>
                    <a:pt x="2182" y="2211"/>
                  </a:lnTo>
                  <a:lnTo>
                    <a:pt x="2220" y="2173"/>
                  </a:lnTo>
                  <a:lnTo>
                    <a:pt x="2230" y="2173"/>
                  </a:lnTo>
                  <a:lnTo>
                    <a:pt x="2268" y="2134"/>
                  </a:lnTo>
                  <a:lnTo>
                    <a:pt x="2287" y="2125"/>
                  </a:lnTo>
                  <a:lnTo>
                    <a:pt x="2316" y="2096"/>
                  </a:lnTo>
                  <a:lnTo>
                    <a:pt x="2335" y="2086"/>
                  </a:lnTo>
                  <a:lnTo>
                    <a:pt x="2364" y="2067"/>
                  </a:lnTo>
                  <a:lnTo>
                    <a:pt x="2383" y="2048"/>
                  </a:lnTo>
                  <a:lnTo>
                    <a:pt x="2412" y="2029"/>
                  </a:lnTo>
                  <a:lnTo>
                    <a:pt x="2431" y="2019"/>
                  </a:lnTo>
                  <a:lnTo>
                    <a:pt x="2460" y="2010"/>
                  </a:lnTo>
                  <a:lnTo>
                    <a:pt x="2479" y="1991"/>
                  </a:lnTo>
                  <a:lnTo>
                    <a:pt x="2507" y="1981"/>
                  </a:lnTo>
                  <a:lnTo>
                    <a:pt x="2536" y="1972"/>
                  </a:lnTo>
                  <a:lnTo>
                    <a:pt x="2565" y="1952"/>
                  </a:lnTo>
                  <a:lnTo>
                    <a:pt x="2594" y="1943"/>
                  </a:lnTo>
                  <a:lnTo>
                    <a:pt x="2622" y="1933"/>
                  </a:lnTo>
                  <a:lnTo>
                    <a:pt x="2651" y="1924"/>
                  </a:lnTo>
                  <a:lnTo>
                    <a:pt x="2680" y="1905"/>
                  </a:lnTo>
                  <a:lnTo>
                    <a:pt x="2708" y="1905"/>
                  </a:lnTo>
                  <a:lnTo>
                    <a:pt x="2737" y="1895"/>
                  </a:lnTo>
                  <a:lnTo>
                    <a:pt x="2766" y="1885"/>
                  </a:lnTo>
                  <a:lnTo>
                    <a:pt x="2804" y="1876"/>
                  </a:lnTo>
                  <a:lnTo>
                    <a:pt x="2833" y="1876"/>
                  </a:lnTo>
                  <a:lnTo>
                    <a:pt x="2862" y="1866"/>
                  </a:lnTo>
                  <a:close/>
                  <a:moveTo>
                    <a:pt x="2507" y="0"/>
                  </a:moveTo>
                  <a:cubicBezTo>
                    <a:pt x="2460" y="0"/>
                    <a:pt x="2421" y="48"/>
                    <a:pt x="2421" y="96"/>
                  </a:cubicBezTo>
                  <a:lnTo>
                    <a:pt x="2421" y="641"/>
                  </a:lnTo>
                  <a:cubicBezTo>
                    <a:pt x="2230" y="699"/>
                    <a:pt x="2039" y="775"/>
                    <a:pt x="1866" y="871"/>
                  </a:cubicBezTo>
                  <a:lnTo>
                    <a:pt x="1483" y="488"/>
                  </a:lnTo>
                  <a:cubicBezTo>
                    <a:pt x="1464" y="469"/>
                    <a:pt x="1440" y="459"/>
                    <a:pt x="1416" y="459"/>
                  </a:cubicBezTo>
                  <a:cubicBezTo>
                    <a:pt x="1393" y="459"/>
                    <a:pt x="1369" y="469"/>
                    <a:pt x="1349" y="488"/>
                  </a:cubicBezTo>
                  <a:lnTo>
                    <a:pt x="479" y="1350"/>
                  </a:lnTo>
                  <a:cubicBezTo>
                    <a:pt x="440" y="1388"/>
                    <a:pt x="440" y="1445"/>
                    <a:pt x="479" y="1484"/>
                  </a:cubicBezTo>
                  <a:lnTo>
                    <a:pt x="871" y="1876"/>
                  </a:lnTo>
                  <a:cubicBezTo>
                    <a:pt x="775" y="2048"/>
                    <a:pt x="699" y="2230"/>
                    <a:pt x="641" y="2421"/>
                  </a:cubicBezTo>
                  <a:lnTo>
                    <a:pt x="96" y="2421"/>
                  </a:lnTo>
                  <a:cubicBezTo>
                    <a:pt x="38" y="2421"/>
                    <a:pt x="0" y="2460"/>
                    <a:pt x="0" y="2517"/>
                  </a:cubicBezTo>
                  <a:lnTo>
                    <a:pt x="0" y="3742"/>
                  </a:lnTo>
                  <a:cubicBezTo>
                    <a:pt x="0" y="3800"/>
                    <a:pt x="38" y="3838"/>
                    <a:pt x="96" y="3838"/>
                  </a:cubicBezTo>
                  <a:lnTo>
                    <a:pt x="641" y="3838"/>
                  </a:lnTo>
                  <a:cubicBezTo>
                    <a:pt x="699" y="4029"/>
                    <a:pt x="775" y="4211"/>
                    <a:pt x="871" y="4383"/>
                  </a:cubicBezTo>
                  <a:lnTo>
                    <a:pt x="479" y="4776"/>
                  </a:lnTo>
                  <a:cubicBezTo>
                    <a:pt x="440" y="4804"/>
                    <a:pt x="440" y="4871"/>
                    <a:pt x="479" y="4900"/>
                  </a:cubicBezTo>
                  <a:lnTo>
                    <a:pt x="1349" y="5771"/>
                  </a:lnTo>
                  <a:cubicBezTo>
                    <a:pt x="1369" y="5790"/>
                    <a:pt x="1393" y="5800"/>
                    <a:pt x="1416" y="5800"/>
                  </a:cubicBezTo>
                  <a:cubicBezTo>
                    <a:pt x="1440" y="5800"/>
                    <a:pt x="1464" y="5790"/>
                    <a:pt x="1483" y="5771"/>
                  </a:cubicBezTo>
                  <a:lnTo>
                    <a:pt x="1866" y="5388"/>
                  </a:lnTo>
                  <a:cubicBezTo>
                    <a:pt x="2039" y="5484"/>
                    <a:pt x="2230" y="5560"/>
                    <a:pt x="2421" y="5618"/>
                  </a:cubicBezTo>
                  <a:lnTo>
                    <a:pt x="2421" y="6163"/>
                  </a:lnTo>
                  <a:cubicBezTo>
                    <a:pt x="2421" y="6211"/>
                    <a:pt x="2460" y="6259"/>
                    <a:pt x="2507" y="6259"/>
                  </a:cubicBezTo>
                  <a:lnTo>
                    <a:pt x="3742" y="6259"/>
                  </a:lnTo>
                  <a:cubicBezTo>
                    <a:pt x="3790" y="6259"/>
                    <a:pt x="3838" y="6211"/>
                    <a:pt x="3838" y="6163"/>
                  </a:cubicBezTo>
                  <a:lnTo>
                    <a:pt x="3838" y="5618"/>
                  </a:lnTo>
                  <a:cubicBezTo>
                    <a:pt x="4029" y="5560"/>
                    <a:pt x="4211" y="5484"/>
                    <a:pt x="4383" y="5388"/>
                  </a:cubicBezTo>
                  <a:lnTo>
                    <a:pt x="4766" y="5771"/>
                  </a:lnTo>
                  <a:cubicBezTo>
                    <a:pt x="4785" y="5790"/>
                    <a:pt x="4809" y="5800"/>
                    <a:pt x="4833" y="5800"/>
                  </a:cubicBezTo>
                  <a:cubicBezTo>
                    <a:pt x="4857" y="5800"/>
                    <a:pt x="4881" y="5790"/>
                    <a:pt x="4900" y="5771"/>
                  </a:cubicBezTo>
                  <a:lnTo>
                    <a:pt x="5771" y="4900"/>
                  </a:lnTo>
                  <a:cubicBezTo>
                    <a:pt x="5809" y="4871"/>
                    <a:pt x="5809" y="4804"/>
                    <a:pt x="5771" y="4776"/>
                  </a:cubicBezTo>
                  <a:lnTo>
                    <a:pt x="5388" y="4383"/>
                  </a:lnTo>
                  <a:cubicBezTo>
                    <a:pt x="5484" y="4211"/>
                    <a:pt x="5560" y="4029"/>
                    <a:pt x="5608" y="3838"/>
                  </a:cubicBezTo>
                  <a:lnTo>
                    <a:pt x="6163" y="3838"/>
                  </a:lnTo>
                  <a:cubicBezTo>
                    <a:pt x="6211" y="3838"/>
                    <a:pt x="6249" y="3800"/>
                    <a:pt x="6249" y="3742"/>
                  </a:cubicBezTo>
                  <a:lnTo>
                    <a:pt x="6249" y="2517"/>
                  </a:lnTo>
                  <a:cubicBezTo>
                    <a:pt x="6249" y="2460"/>
                    <a:pt x="6211" y="2421"/>
                    <a:pt x="6163" y="2421"/>
                  </a:cubicBezTo>
                  <a:lnTo>
                    <a:pt x="5608" y="2421"/>
                  </a:lnTo>
                  <a:cubicBezTo>
                    <a:pt x="5560" y="2230"/>
                    <a:pt x="5484" y="2048"/>
                    <a:pt x="5388" y="1876"/>
                  </a:cubicBezTo>
                  <a:lnTo>
                    <a:pt x="5771" y="1484"/>
                  </a:lnTo>
                  <a:cubicBezTo>
                    <a:pt x="5809" y="1445"/>
                    <a:pt x="5809" y="1388"/>
                    <a:pt x="5771" y="1350"/>
                  </a:cubicBezTo>
                  <a:lnTo>
                    <a:pt x="4900" y="488"/>
                  </a:lnTo>
                  <a:cubicBezTo>
                    <a:pt x="4881" y="469"/>
                    <a:pt x="4857" y="459"/>
                    <a:pt x="4833" y="459"/>
                  </a:cubicBezTo>
                  <a:cubicBezTo>
                    <a:pt x="4809" y="459"/>
                    <a:pt x="4785" y="469"/>
                    <a:pt x="4766" y="488"/>
                  </a:cubicBezTo>
                  <a:lnTo>
                    <a:pt x="4383" y="871"/>
                  </a:lnTo>
                  <a:cubicBezTo>
                    <a:pt x="4211" y="775"/>
                    <a:pt x="4029" y="699"/>
                    <a:pt x="3838" y="641"/>
                  </a:cubicBezTo>
                  <a:lnTo>
                    <a:pt x="3838" y="96"/>
                  </a:lnTo>
                  <a:cubicBezTo>
                    <a:pt x="3838" y="48"/>
                    <a:pt x="3790" y="0"/>
                    <a:pt x="3742"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624;p69">
              <a:extLst>
                <a:ext uri="{FF2B5EF4-FFF2-40B4-BE49-F238E27FC236}">
                  <a16:creationId xmlns:a16="http://schemas.microsoft.com/office/drawing/2014/main" id="{AEF7D4DD-DA27-4639-857B-43FA5207B2AE}"/>
                </a:ext>
              </a:extLst>
            </p:cNvPr>
            <p:cNvSpPr/>
            <p:nvPr/>
          </p:nvSpPr>
          <p:spPr>
            <a:xfrm>
              <a:off x="2658895" y="4028167"/>
              <a:ext cx="36711" cy="66622"/>
            </a:xfrm>
            <a:custGeom>
              <a:avLst/>
              <a:gdLst/>
              <a:ahLst/>
              <a:cxnLst/>
              <a:rect l="l" t="t" r="r" b="b"/>
              <a:pathLst>
                <a:path w="1398" h="2537" extrusionOk="0">
                  <a:moveTo>
                    <a:pt x="1015" y="1"/>
                  </a:moveTo>
                  <a:lnTo>
                    <a:pt x="977" y="10"/>
                  </a:lnTo>
                  <a:lnTo>
                    <a:pt x="948" y="20"/>
                  </a:lnTo>
                  <a:lnTo>
                    <a:pt x="919" y="29"/>
                  </a:lnTo>
                  <a:lnTo>
                    <a:pt x="891" y="39"/>
                  </a:lnTo>
                  <a:lnTo>
                    <a:pt x="852" y="49"/>
                  </a:lnTo>
                  <a:lnTo>
                    <a:pt x="833" y="58"/>
                  </a:lnTo>
                  <a:lnTo>
                    <a:pt x="795" y="68"/>
                  </a:lnTo>
                  <a:lnTo>
                    <a:pt x="776" y="77"/>
                  </a:lnTo>
                  <a:lnTo>
                    <a:pt x="738" y="96"/>
                  </a:lnTo>
                  <a:lnTo>
                    <a:pt x="718" y="106"/>
                  </a:lnTo>
                  <a:lnTo>
                    <a:pt x="690" y="125"/>
                  </a:lnTo>
                  <a:lnTo>
                    <a:pt x="661" y="135"/>
                  </a:lnTo>
                  <a:lnTo>
                    <a:pt x="632" y="154"/>
                  </a:lnTo>
                  <a:lnTo>
                    <a:pt x="613" y="163"/>
                  </a:lnTo>
                  <a:lnTo>
                    <a:pt x="584" y="183"/>
                  </a:lnTo>
                  <a:lnTo>
                    <a:pt x="565" y="192"/>
                  </a:lnTo>
                  <a:lnTo>
                    <a:pt x="537" y="211"/>
                  </a:lnTo>
                  <a:lnTo>
                    <a:pt x="517" y="230"/>
                  </a:lnTo>
                  <a:lnTo>
                    <a:pt x="489" y="250"/>
                  </a:lnTo>
                  <a:lnTo>
                    <a:pt x="479" y="259"/>
                  </a:lnTo>
                  <a:lnTo>
                    <a:pt x="431" y="297"/>
                  </a:lnTo>
                  <a:lnTo>
                    <a:pt x="383" y="336"/>
                  </a:lnTo>
                  <a:lnTo>
                    <a:pt x="374" y="355"/>
                  </a:lnTo>
                  <a:lnTo>
                    <a:pt x="364" y="364"/>
                  </a:lnTo>
                  <a:lnTo>
                    <a:pt x="345" y="384"/>
                  </a:lnTo>
                  <a:lnTo>
                    <a:pt x="336" y="403"/>
                  </a:lnTo>
                  <a:lnTo>
                    <a:pt x="307" y="422"/>
                  </a:lnTo>
                  <a:lnTo>
                    <a:pt x="269" y="451"/>
                  </a:lnTo>
                  <a:lnTo>
                    <a:pt x="249" y="479"/>
                  </a:lnTo>
                  <a:lnTo>
                    <a:pt x="230" y="498"/>
                  </a:lnTo>
                  <a:lnTo>
                    <a:pt x="211" y="527"/>
                  </a:lnTo>
                  <a:lnTo>
                    <a:pt x="192" y="556"/>
                  </a:lnTo>
                  <a:lnTo>
                    <a:pt x="173" y="585"/>
                  </a:lnTo>
                  <a:lnTo>
                    <a:pt x="163" y="604"/>
                  </a:lnTo>
                  <a:lnTo>
                    <a:pt x="144" y="632"/>
                  </a:lnTo>
                  <a:lnTo>
                    <a:pt x="135" y="661"/>
                  </a:lnTo>
                  <a:lnTo>
                    <a:pt x="115" y="690"/>
                  </a:lnTo>
                  <a:lnTo>
                    <a:pt x="106" y="719"/>
                  </a:lnTo>
                  <a:lnTo>
                    <a:pt x="96" y="747"/>
                  </a:lnTo>
                  <a:lnTo>
                    <a:pt x="77" y="776"/>
                  </a:lnTo>
                  <a:lnTo>
                    <a:pt x="68" y="805"/>
                  </a:lnTo>
                  <a:lnTo>
                    <a:pt x="58" y="833"/>
                  </a:lnTo>
                  <a:lnTo>
                    <a:pt x="48" y="862"/>
                  </a:lnTo>
                  <a:lnTo>
                    <a:pt x="39" y="891"/>
                  </a:lnTo>
                  <a:lnTo>
                    <a:pt x="29" y="919"/>
                  </a:lnTo>
                  <a:lnTo>
                    <a:pt x="29" y="929"/>
                  </a:lnTo>
                  <a:lnTo>
                    <a:pt x="29" y="948"/>
                  </a:lnTo>
                  <a:lnTo>
                    <a:pt x="10" y="986"/>
                  </a:lnTo>
                  <a:lnTo>
                    <a:pt x="10" y="1015"/>
                  </a:lnTo>
                  <a:cubicBezTo>
                    <a:pt x="10" y="1025"/>
                    <a:pt x="10" y="1034"/>
                    <a:pt x="1" y="1053"/>
                  </a:cubicBezTo>
                  <a:lnTo>
                    <a:pt x="1" y="1073"/>
                  </a:lnTo>
                  <a:cubicBezTo>
                    <a:pt x="1" y="1092"/>
                    <a:pt x="1" y="1111"/>
                    <a:pt x="1" y="1130"/>
                  </a:cubicBezTo>
                  <a:lnTo>
                    <a:pt x="1" y="1168"/>
                  </a:lnTo>
                  <a:lnTo>
                    <a:pt x="1" y="1264"/>
                  </a:lnTo>
                  <a:lnTo>
                    <a:pt x="1" y="1341"/>
                  </a:lnTo>
                  <a:lnTo>
                    <a:pt x="1" y="1360"/>
                  </a:lnTo>
                  <a:cubicBezTo>
                    <a:pt x="1" y="1379"/>
                    <a:pt x="1" y="1408"/>
                    <a:pt x="1" y="1427"/>
                  </a:cubicBezTo>
                  <a:lnTo>
                    <a:pt x="1" y="1436"/>
                  </a:lnTo>
                  <a:cubicBezTo>
                    <a:pt x="58" y="1819"/>
                    <a:pt x="278" y="2164"/>
                    <a:pt x="604" y="2365"/>
                  </a:cubicBezTo>
                  <a:lnTo>
                    <a:pt x="613" y="2374"/>
                  </a:lnTo>
                  <a:lnTo>
                    <a:pt x="623" y="2374"/>
                  </a:lnTo>
                  <a:lnTo>
                    <a:pt x="632" y="2384"/>
                  </a:lnTo>
                  <a:lnTo>
                    <a:pt x="680" y="2403"/>
                  </a:lnTo>
                  <a:lnTo>
                    <a:pt x="699" y="2412"/>
                  </a:lnTo>
                  <a:lnTo>
                    <a:pt x="709" y="2412"/>
                  </a:lnTo>
                  <a:lnTo>
                    <a:pt x="776" y="2451"/>
                  </a:lnTo>
                  <a:lnTo>
                    <a:pt x="804" y="2460"/>
                  </a:lnTo>
                  <a:lnTo>
                    <a:pt x="852" y="2479"/>
                  </a:lnTo>
                  <a:lnTo>
                    <a:pt x="862" y="2479"/>
                  </a:lnTo>
                  <a:lnTo>
                    <a:pt x="910" y="2499"/>
                  </a:lnTo>
                  <a:lnTo>
                    <a:pt x="948" y="2508"/>
                  </a:lnTo>
                  <a:lnTo>
                    <a:pt x="996" y="2518"/>
                  </a:lnTo>
                  <a:lnTo>
                    <a:pt x="1025" y="2527"/>
                  </a:lnTo>
                  <a:lnTo>
                    <a:pt x="1111" y="2537"/>
                  </a:lnTo>
                  <a:lnTo>
                    <a:pt x="1398" y="2537"/>
                  </a:lnTo>
                  <a:lnTo>
                    <a:pt x="1321" y="2527"/>
                  </a:lnTo>
                  <a:lnTo>
                    <a:pt x="1283" y="2518"/>
                  </a:lnTo>
                  <a:lnTo>
                    <a:pt x="1245" y="2508"/>
                  </a:lnTo>
                  <a:lnTo>
                    <a:pt x="1235" y="2508"/>
                  </a:lnTo>
                  <a:lnTo>
                    <a:pt x="1197" y="2499"/>
                  </a:lnTo>
                  <a:lnTo>
                    <a:pt x="1149" y="2479"/>
                  </a:lnTo>
                  <a:lnTo>
                    <a:pt x="1139" y="2479"/>
                  </a:lnTo>
                  <a:lnTo>
                    <a:pt x="1101" y="2460"/>
                  </a:lnTo>
                  <a:lnTo>
                    <a:pt x="1063" y="2451"/>
                  </a:lnTo>
                  <a:lnTo>
                    <a:pt x="996" y="2412"/>
                  </a:lnTo>
                  <a:lnTo>
                    <a:pt x="986" y="2412"/>
                  </a:lnTo>
                  <a:lnTo>
                    <a:pt x="967" y="2403"/>
                  </a:lnTo>
                  <a:lnTo>
                    <a:pt x="919" y="2384"/>
                  </a:lnTo>
                  <a:lnTo>
                    <a:pt x="910" y="2374"/>
                  </a:lnTo>
                  <a:lnTo>
                    <a:pt x="900" y="2374"/>
                  </a:lnTo>
                  <a:lnTo>
                    <a:pt x="891" y="2365"/>
                  </a:lnTo>
                  <a:cubicBezTo>
                    <a:pt x="565" y="2164"/>
                    <a:pt x="345" y="1819"/>
                    <a:pt x="288" y="1436"/>
                  </a:cubicBezTo>
                  <a:lnTo>
                    <a:pt x="288" y="1427"/>
                  </a:lnTo>
                  <a:cubicBezTo>
                    <a:pt x="288" y="1398"/>
                    <a:pt x="288" y="1379"/>
                    <a:pt x="288" y="1360"/>
                  </a:cubicBezTo>
                  <a:lnTo>
                    <a:pt x="288" y="1341"/>
                  </a:lnTo>
                  <a:lnTo>
                    <a:pt x="288" y="1264"/>
                  </a:lnTo>
                  <a:lnTo>
                    <a:pt x="288" y="1168"/>
                  </a:lnTo>
                  <a:lnTo>
                    <a:pt x="288" y="1130"/>
                  </a:lnTo>
                  <a:cubicBezTo>
                    <a:pt x="288" y="1111"/>
                    <a:pt x="288" y="1092"/>
                    <a:pt x="288" y="1073"/>
                  </a:cubicBezTo>
                  <a:lnTo>
                    <a:pt x="288" y="1053"/>
                  </a:lnTo>
                  <a:cubicBezTo>
                    <a:pt x="288" y="1034"/>
                    <a:pt x="288" y="1025"/>
                    <a:pt x="297" y="1015"/>
                  </a:cubicBezTo>
                  <a:lnTo>
                    <a:pt x="297" y="986"/>
                  </a:lnTo>
                  <a:lnTo>
                    <a:pt x="307" y="948"/>
                  </a:lnTo>
                  <a:lnTo>
                    <a:pt x="307" y="929"/>
                  </a:lnTo>
                  <a:lnTo>
                    <a:pt x="307" y="919"/>
                  </a:lnTo>
                  <a:lnTo>
                    <a:pt x="316" y="891"/>
                  </a:lnTo>
                  <a:lnTo>
                    <a:pt x="326" y="862"/>
                  </a:lnTo>
                  <a:lnTo>
                    <a:pt x="336" y="833"/>
                  </a:lnTo>
                  <a:lnTo>
                    <a:pt x="345" y="805"/>
                  </a:lnTo>
                  <a:lnTo>
                    <a:pt x="355" y="776"/>
                  </a:lnTo>
                  <a:lnTo>
                    <a:pt x="374" y="747"/>
                  </a:lnTo>
                  <a:lnTo>
                    <a:pt x="383" y="719"/>
                  </a:lnTo>
                  <a:lnTo>
                    <a:pt x="393" y="690"/>
                  </a:lnTo>
                  <a:lnTo>
                    <a:pt x="412" y="661"/>
                  </a:lnTo>
                  <a:lnTo>
                    <a:pt x="422" y="632"/>
                  </a:lnTo>
                  <a:lnTo>
                    <a:pt x="441" y="604"/>
                  </a:lnTo>
                  <a:lnTo>
                    <a:pt x="450" y="585"/>
                  </a:lnTo>
                  <a:lnTo>
                    <a:pt x="470" y="556"/>
                  </a:lnTo>
                  <a:lnTo>
                    <a:pt x="489" y="527"/>
                  </a:lnTo>
                  <a:lnTo>
                    <a:pt x="508" y="498"/>
                  </a:lnTo>
                  <a:lnTo>
                    <a:pt x="527" y="479"/>
                  </a:lnTo>
                  <a:lnTo>
                    <a:pt x="546" y="451"/>
                  </a:lnTo>
                  <a:lnTo>
                    <a:pt x="556" y="431"/>
                  </a:lnTo>
                  <a:lnTo>
                    <a:pt x="584" y="412"/>
                  </a:lnTo>
                  <a:lnTo>
                    <a:pt x="613" y="384"/>
                  </a:lnTo>
                  <a:lnTo>
                    <a:pt x="632" y="364"/>
                  </a:lnTo>
                  <a:lnTo>
                    <a:pt x="642" y="355"/>
                  </a:lnTo>
                  <a:lnTo>
                    <a:pt x="651" y="336"/>
                  </a:lnTo>
                  <a:lnTo>
                    <a:pt x="690" y="297"/>
                  </a:lnTo>
                  <a:lnTo>
                    <a:pt x="699" y="297"/>
                  </a:lnTo>
                  <a:lnTo>
                    <a:pt x="738" y="259"/>
                  </a:lnTo>
                  <a:lnTo>
                    <a:pt x="757" y="250"/>
                  </a:lnTo>
                  <a:lnTo>
                    <a:pt x="785" y="230"/>
                  </a:lnTo>
                  <a:lnTo>
                    <a:pt x="804" y="211"/>
                  </a:lnTo>
                  <a:lnTo>
                    <a:pt x="833" y="192"/>
                  </a:lnTo>
                  <a:lnTo>
                    <a:pt x="852" y="183"/>
                  </a:lnTo>
                  <a:lnTo>
                    <a:pt x="881" y="163"/>
                  </a:lnTo>
                  <a:lnTo>
                    <a:pt x="900" y="154"/>
                  </a:lnTo>
                  <a:lnTo>
                    <a:pt x="929" y="135"/>
                  </a:lnTo>
                  <a:lnTo>
                    <a:pt x="948" y="125"/>
                  </a:lnTo>
                  <a:lnTo>
                    <a:pt x="977" y="106"/>
                  </a:lnTo>
                  <a:lnTo>
                    <a:pt x="1005" y="96"/>
                  </a:lnTo>
                  <a:lnTo>
                    <a:pt x="1034" y="77"/>
                  </a:lnTo>
                  <a:lnTo>
                    <a:pt x="1063" y="68"/>
                  </a:lnTo>
                  <a:lnTo>
                    <a:pt x="1092" y="58"/>
                  </a:lnTo>
                  <a:lnTo>
                    <a:pt x="1120" y="49"/>
                  </a:lnTo>
                  <a:lnTo>
                    <a:pt x="1149" y="39"/>
                  </a:lnTo>
                  <a:lnTo>
                    <a:pt x="1178" y="29"/>
                  </a:lnTo>
                  <a:lnTo>
                    <a:pt x="1216" y="20"/>
                  </a:lnTo>
                  <a:lnTo>
                    <a:pt x="1245" y="10"/>
                  </a:lnTo>
                  <a:lnTo>
                    <a:pt x="1273" y="1"/>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667;p43">
            <a:extLst>
              <a:ext uri="{FF2B5EF4-FFF2-40B4-BE49-F238E27FC236}">
                <a16:creationId xmlns:a16="http://schemas.microsoft.com/office/drawing/2014/main" id="{746E0CF5-5310-46C1-990D-809E04EC39A4}"/>
              </a:ext>
            </a:extLst>
          </p:cNvPr>
          <p:cNvSpPr txBox="1">
            <a:spLocks/>
          </p:cNvSpPr>
          <p:nvPr/>
        </p:nvSpPr>
        <p:spPr>
          <a:xfrm>
            <a:off x="6996131" y="1654243"/>
            <a:ext cx="1409700" cy="4476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2000">
                <a:latin typeface="Poppins Medium"/>
                <a:ea typeface="Poppins Medium"/>
                <a:cs typeface="Poppins Medium"/>
                <a:sym typeface="Poppins Medium"/>
              </a:rPr>
              <a:t>Activity</a:t>
            </a:r>
          </a:p>
        </p:txBody>
      </p:sp>
      <p:sp>
        <p:nvSpPr>
          <p:cNvPr id="142" name="Google Shape;658;p43">
            <a:extLst>
              <a:ext uri="{FF2B5EF4-FFF2-40B4-BE49-F238E27FC236}">
                <a16:creationId xmlns:a16="http://schemas.microsoft.com/office/drawing/2014/main" id="{465877ED-EC80-4BAD-BA92-67A7A8FD0647}"/>
              </a:ext>
            </a:extLst>
          </p:cNvPr>
          <p:cNvSpPr/>
          <p:nvPr/>
        </p:nvSpPr>
        <p:spPr>
          <a:xfrm>
            <a:off x="6772898" y="973917"/>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roup 142">
            <a:extLst>
              <a:ext uri="{FF2B5EF4-FFF2-40B4-BE49-F238E27FC236}">
                <a16:creationId xmlns:a16="http://schemas.microsoft.com/office/drawing/2014/main" id="{90224959-34A9-434E-87C9-70FB3F17C12A}"/>
              </a:ext>
            </a:extLst>
          </p:cNvPr>
          <p:cNvGrpSpPr/>
          <p:nvPr/>
        </p:nvGrpSpPr>
        <p:grpSpPr>
          <a:xfrm>
            <a:off x="7312732" y="2303782"/>
            <a:ext cx="868680" cy="868680"/>
            <a:chOff x="7429182" y="2594804"/>
            <a:chExt cx="868680" cy="868680"/>
          </a:xfrm>
        </p:grpSpPr>
        <p:sp>
          <p:nvSpPr>
            <p:cNvPr id="145" name="Google Shape;662;p43">
              <a:extLst>
                <a:ext uri="{FF2B5EF4-FFF2-40B4-BE49-F238E27FC236}">
                  <a16:creationId xmlns:a16="http://schemas.microsoft.com/office/drawing/2014/main" id="{545C8912-AC38-4F08-A396-EE7E5DBF2F7F}"/>
                </a:ext>
              </a:extLst>
            </p:cNvPr>
            <p:cNvSpPr/>
            <p:nvPr/>
          </p:nvSpPr>
          <p:spPr>
            <a:xfrm>
              <a:off x="7429182" y="2594804"/>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6" name="Google Shape;7825;p68">
              <a:extLst>
                <a:ext uri="{FF2B5EF4-FFF2-40B4-BE49-F238E27FC236}">
                  <a16:creationId xmlns:a16="http://schemas.microsoft.com/office/drawing/2014/main" id="{C35C951B-FAA5-4944-B2F5-1002F8D9D242}"/>
                </a:ext>
              </a:extLst>
            </p:cNvPr>
            <p:cNvGrpSpPr/>
            <p:nvPr/>
          </p:nvGrpSpPr>
          <p:grpSpPr>
            <a:xfrm>
              <a:off x="7695803" y="2835669"/>
              <a:ext cx="354145" cy="351869"/>
              <a:chOff x="3514900" y="1489020"/>
              <a:chExt cx="354145" cy="351869"/>
            </a:xfrm>
          </p:grpSpPr>
          <p:sp>
            <p:nvSpPr>
              <p:cNvPr id="148" name="Google Shape;7826;p68">
                <a:extLst>
                  <a:ext uri="{FF2B5EF4-FFF2-40B4-BE49-F238E27FC236}">
                    <a16:creationId xmlns:a16="http://schemas.microsoft.com/office/drawing/2014/main" id="{5DEF0ABE-66F8-4C18-975F-F8C1EFE78D92}"/>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827;p68">
                <a:extLst>
                  <a:ext uri="{FF2B5EF4-FFF2-40B4-BE49-F238E27FC236}">
                    <a16:creationId xmlns:a16="http://schemas.microsoft.com/office/drawing/2014/main" id="{2C9C6FEA-6ABD-4C1A-8CA7-AF9376C98652}"/>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828;p68">
                <a:extLst>
                  <a:ext uri="{FF2B5EF4-FFF2-40B4-BE49-F238E27FC236}">
                    <a16:creationId xmlns:a16="http://schemas.microsoft.com/office/drawing/2014/main" id="{6034D2B0-403F-42A4-BAF5-4DD67110F65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829;p68">
                <a:extLst>
                  <a:ext uri="{FF2B5EF4-FFF2-40B4-BE49-F238E27FC236}">
                    <a16:creationId xmlns:a16="http://schemas.microsoft.com/office/drawing/2014/main" id="{C26B4CBB-A0E1-4911-A590-A0F15192E000}"/>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830;p68">
                <a:extLst>
                  <a:ext uri="{FF2B5EF4-FFF2-40B4-BE49-F238E27FC236}">
                    <a16:creationId xmlns:a16="http://schemas.microsoft.com/office/drawing/2014/main" id="{E1EBEA87-7310-4D37-A228-3421CF5B78CA}"/>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831;p68">
                <a:extLst>
                  <a:ext uri="{FF2B5EF4-FFF2-40B4-BE49-F238E27FC236}">
                    <a16:creationId xmlns:a16="http://schemas.microsoft.com/office/drawing/2014/main" id="{95871E4B-AB7E-45DF-A1D0-CE1E2612885E}"/>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832;p68">
                <a:extLst>
                  <a:ext uri="{FF2B5EF4-FFF2-40B4-BE49-F238E27FC236}">
                    <a16:creationId xmlns:a16="http://schemas.microsoft.com/office/drawing/2014/main" id="{980AFAE6-AA3A-4179-BE00-BF8F392A036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833;p68">
                <a:extLst>
                  <a:ext uri="{FF2B5EF4-FFF2-40B4-BE49-F238E27FC236}">
                    <a16:creationId xmlns:a16="http://schemas.microsoft.com/office/drawing/2014/main" id="{BE69C549-BE19-4C5A-89D1-F55313D8FD4F}"/>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834;p68">
                <a:extLst>
                  <a:ext uri="{FF2B5EF4-FFF2-40B4-BE49-F238E27FC236}">
                    <a16:creationId xmlns:a16="http://schemas.microsoft.com/office/drawing/2014/main" id="{FECEF175-F3A0-4A5A-8249-B65FE24E3544}"/>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835;p68">
                <a:extLst>
                  <a:ext uri="{FF2B5EF4-FFF2-40B4-BE49-F238E27FC236}">
                    <a16:creationId xmlns:a16="http://schemas.microsoft.com/office/drawing/2014/main" id="{F506BD49-E499-40D6-B67C-FB5DC6FEE16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836;p68">
                <a:extLst>
                  <a:ext uri="{FF2B5EF4-FFF2-40B4-BE49-F238E27FC236}">
                    <a16:creationId xmlns:a16="http://schemas.microsoft.com/office/drawing/2014/main" id="{11B9C9BC-5EBC-4398-93E3-74C061768D5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837;p68">
                <a:extLst>
                  <a:ext uri="{FF2B5EF4-FFF2-40B4-BE49-F238E27FC236}">
                    <a16:creationId xmlns:a16="http://schemas.microsoft.com/office/drawing/2014/main" id="{E4AD2EC5-EE3A-4DAD-84BC-2EF4DB7A72C8}"/>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838;p68">
                <a:extLst>
                  <a:ext uri="{FF2B5EF4-FFF2-40B4-BE49-F238E27FC236}">
                    <a16:creationId xmlns:a16="http://schemas.microsoft.com/office/drawing/2014/main" id="{E8F73458-28D1-4B5B-A9BD-1145306EE3F9}"/>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839;p68">
                <a:extLst>
                  <a:ext uri="{FF2B5EF4-FFF2-40B4-BE49-F238E27FC236}">
                    <a16:creationId xmlns:a16="http://schemas.microsoft.com/office/drawing/2014/main" id="{10CE1D45-D035-4576-9EF6-D29C85410ACA}"/>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840;p68">
                <a:extLst>
                  <a:ext uri="{FF2B5EF4-FFF2-40B4-BE49-F238E27FC236}">
                    <a16:creationId xmlns:a16="http://schemas.microsoft.com/office/drawing/2014/main" id="{1CCCB1EE-B277-48B2-B677-AF35394F4D89}"/>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841;p68">
                <a:extLst>
                  <a:ext uri="{FF2B5EF4-FFF2-40B4-BE49-F238E27FC236}">
                    <a16:creationId xmlns:a16="http://schemas.microsoft.com/office/drawing/2014/main" id="{6979A3B9-0E73-426D-91BC-820A3DA73C4E}"/>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842;p68">
                <a:extLst>
                  <a:ext uri="{FF2B5EF4-FFF2-40B4-BE49-F238E27FC236}">
                    <a16:creationId xmlns:a16="http://schemas.microsoft.com/office/drawing/2014/main" id="{2D24738F-8DA0-4EBA-B937-35F7D9F44B3F}"/>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843;p68">
                <a:extLst>
                  <a:ext uri="{FF2B5EF4-FFF2-40B4-BE49-F238E27FC236}">
                    <a16:creationId xmlns:a16="http://schemas.microsoft.com/office/drawing/2014/main" id="{1B4432D2-627E-4884-A632-D1D04AF45327}"/>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844;p68">
                <a:extLst>
                  <a:ext uri="{FF2B5EF4-FFF2-40B4-BE49-F238E27FC236}">
                    <a16:creationId xmlns:a16="http://schemas.microsoft.com/office/drawing/2014/main" id="{53F9162B-7565-4E38-8154-791329719C7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845;p68">
                <a:extLst>
                  <a:ext uri="{FF2B5EF4-FFF2-40B4-BE49-F238E27FC236}">
                    <a16:creationId xmlns:a16="http://schemas.microsoft.com/office/drawing/2014/main" id="{03F29EE1-6325-419D-8450-FBBBC710711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846;p68">
                <a:extLst>
                  <a:ext uri="{FF2B5EF4-FFF2-40B4-BE49-F238E27FC236}">
                    <a16:creationId xmlns:a16="http://schemas.microsoft.com/office/drawing/2014/main" id="{EC537B39-494A-4313-8AB3-CDE92E51C49B}"/>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847;p68">
                <a:extLst>
                  <a:ext uri="{FF2B5EF4-FFF2-40B4-BE49-F238E27FC236}">
                    <a16:creationId xmlns:a16="http://schemas.microsoft.com/office/drawing/2014/main" id="{04561A4E-418E-4F8B-8FEC-6CAEE6B5A474}"/>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 name="Group 2">
            <a:extLst>
              <a:ext uri="{FF2B5EF4-FFF2-40B4-BE49-F238E27FC236}">
                <a16:creationId xmlns:a16="http://schemas.microsoft.com/office/drawing/2014/main" id="{0FE423B6-CB31-47C7-B7AA-60BAD5057EBD}"/>
              </a:ext>
            </a:extLst>
          </p:cNvPr>
          <p:cNvGrpSpPr/>
          <p:nvPr/>
        </p:nvGrpSpPr>
        <p:grpSpPr>
          <a:xfrm>
            <a:off x="6124908" y="2597734"/>
            <a:ext cx="868680" cy="868680"/>
            <a:chOff x="6124908" y="2597734"/>
            <a:chExt cx="868680" cy="868680"/>
          </a:xfrm>
        </p:grpSpPr>
        <p:sp>
          <p:nvSpPr>
            <p:cNvPr id="2" name="Google Shape;659;p43">
              <a:extLst>
                <a:ext uri="{FF2B5EF4-FFF2-40B4-BE49-F238E27FC236}">
                  <a16:creationId xmlns:a16="http://schemas.microsoft.com/office/drawing/2014/main" id="{6733FEA5-52E6-49C1-9DEE-F80620908E2F}"/>
                </a:ext>
              </a:extLst>
            </p:cNvPr>
            <p:cNvSpPr/>
            <p:nvPr/>
          </p:nvSpPr>
          <p:spPr>
            <a:xfrm>
              <a:off x="6124908" y="2597734"/>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endParaRPr>
            </a:p>
          </p:txBody>
        </p:sp>
        <p:grpSp>
          <p:nvGrpSpPr>
            <p:cNvPr id="119" name="Google Shape;8424;p69">
              <a:extLst>
                <a:ext uri="{FF2B5EF4-FFF2-40B4-BE49-F238E27FC236}">
                  <a16:creationId xmlns:a16="http://schemas.microsoft.com/office/drawing/2014/main" id="{CA05D4D4-54C8-473D-ADD4-42A49B1E70D2}"/>
                </a:ext>
              </a:extLst>
            </p:cNvPr>
            <p:cNvGrpSpPr/>
            <p:nvPr/>
          </p:nvGrpSpPr>
          <p:grpSpPr>
            <a:xfrm>
              <a:off x="6345357" y="2793999"/>
              <a:ext cx="449837" cy="448546"/>
              <a:chOff x="3544540" y="3380963"/>
              <a:chExt cx="320188" cy="319269"/>
            </a:xfrm>
          </p:grpSpPr>
          <p:sp>
            <p:nvSpPr>
              <p:cNvPr id="120" name="Google Shape;8425;p69">
                <a:extLst>
                  <a:ext uri="{FF2B5EF4-FFF2-40B4-BE49-F238E27FC236}">
                    <a16:creationId xmlns:a16="http://schemas.microsoft.com/office/drawing/2014/main" id="{2965AAC2-6947-45D4-9EB4-B0695D10E888}"/>
                  </a:ext>
                </a:extLst>
              </p:cNvPr>
              <p:cNvSpPr/>
              <p:nvPr/>
            </p:nvSpPr>
            <p:spPr>
              <a:xfrm>
                <a:off x="3636528" y="3558218"/>
                <a:ext cx="51023" cy="51049"/>
              </a:xfrm>
              <a:custGeom>
                <a:avLst/>
                <a:gdLst/>
                <a:ahLst/>
                <a:cxnLst/>
                <a:rect l="l" t="t" r="r" b="b"/>
                <a:pathLst>
                  <a:path w="1943" h="1944" extrusionOk="0">
                    <a:moveTo>
                      <a:pt x="1196" y="0"/>
                    </a:moveTo>
                    <a:lnTo>
                      <a:pt x="0" y="1197"/>
                    </a:lnTo>
                    <a:cubicBezTo>
                      <a:pt x="86" y="1216"/>
                      <a:pt x="172" y="1254"/>
                      <a:pt x="239" y="1321"/>
                    </a:cubicBezTo>
                    <a:lnTo>
                      <a:pt x="622" y="1704"/>
                    </a:lnTo>
                    <a:cubicBezTo>
                      <a:pt x="689" y="1771"/>
                      <a:pt x="727" y="1857"/>
                      <a:pt x="747" y="1943"/>
                    </a:cubicBezTo>
                    <a:lnTo>
                      <a:pt x="1943" y="747"/>
                    </a:lnTo>
                    <a:cubicBezTo>
                      <a:pt x="1656" y="536"/>
                      <a:pt x="1407" y="287"/>
                      <a:pt x="1196"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426;p69">
                <a:extLst>
                  <a:ext uri="{FF2B5EF4-FFF2-40B4-BE49-F238E27FC236}">
                    <a16:creationId xmlns:a16="http://schemas.microsoft.com/office/drawing/2014/main" id="{92269DBE-4AB6-4E78-8DB3-A3124074B4A6}"/>
                  </a:ext>
                </a:extLst>
              </p:cNvPr>
              <p:cNvSpPr/>
              <p:nvPr/>
            </p:nvSpPr>
            <p:spPr>
              <a:xfrm>
                <a:off x="3636765" y="3558454"/>
                <a:ext cx="40992" cy="50813"/>
              </a:xfrm>
              <a:custGeom>
                <a:avLst/>
                <a:gdLst/>
                <a:ahLst/>
                <a:cxnLst/>
                <a:rect l="l" t="t" r="r" b="b"/>
                <a:pathLst>
                  <a:path w="1561" h="1935" extrusionOk="0">
                    <a:moveTo>
                      <a:pt x="1197" y="1"/>
                    </a:moveTo>
                    <a:lnTo>
                      <a:pt x="1" y="1197"/>
                    </a:lnTo>
                    <a:cubicBezTo>
                      <a:pt x="87" y="1207"/>
                      <a:pt x="173" y="1245"/>
                      <a:pt x="240" y="1312"/>
                    </a:cubicBezTo>
                    <a:lnTo>
                      <a:pt x="623" y="1695"/>
                    </a:lnTo>
                    <a:cubicBezTo>
                      <a:pt x="690" y="1762"/>
                      <a:pt x="728" y="1848"/>
                      <a:pt x="747" y="1934"/>
                    </a:cubicBezTo>
                    <a:lnTo>
                      <a:pt x="1197" y="1484"/>
                    </a:lnTo>
                    <a:lnTo>
                      <a:pt x="1034" y="1312"/>
                    </a:lnTo>
                    <a:lnTo>
                      <a:pt x="1015" y="1312"/>
                    </a:lnTo>
                    <a:cubicBezTo>
                      <a:pt x="910" y="1216"/>
                      <a:pt x="910" y="1063"/>
                      <a:pt x="1015" y="968"/>
                    </a:cubicBezTo>
                    <a:lnTo>
                      <a:pt x="1561" y="412"/>
                    </a:lnTo>
                    <a:cubicBezTo>
                      <a:pt x="1427" y="288"/>
                      <a:pt x="1312" y="145"/>
                      <a:pt x="1197" y="1"/>
                    </a:cubicBezTo>
                    <a:close/>
                  </a:path>
                </a:pathLst>
              </a:custGeom>
              <a:solidFill>
                <a:srgbClr val="B4C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427;p69">
                <a:extLst>
                  <a:ext uri="{FF2B5EF4-FFF2-40B4-BE49-F238E27FC236}">
                    <a16:creationId xmlns:a16="http://schemas.microsoft.com/office/drawing/2014/main" id="{273FC5F1-D601-40E2-9DA5-53A0958C8B8A}"/>
                  </a:ext>
                </a:extLst>
              </p:cNvPr>
              <p:cNvSpPr/>
              <p:nvPr/>
            </p:nvSpPr>
            <p:spPr>
              <a:xfrm>
                <a:off x="3632248" y="3380963"/>
                <a:ext cx="232480" cy="221897"/>
              </a:xfrm>
              <a:custGeom>
                <a:avLst/>
                <a:gdLst/>
                <a:ahLst/>
                <a:cxnLst/>
                <a:rect l="l" t="t" r="r" b="b"/>
                <a:pathLst>
                  <a:path w="8853" h="8450" extrusionOk="0">
                    <a:moveTo>
                      <a:pt x="4639" y="0"/>
                    </a:moveTo>
                    <a:cubicBezTo>
                      <a:pt x="3537" y="0"/>
                      <a:pt x="2454" y="430"/>
                      <a:pt x="1646" y="1238"/>
                    </a:cubicBezTo>
                    <a:cubicBezTo>
                      <a:pt x="0" y="2894"/>
                      <a:pt x="0" y="5564"/>
                      <a:pt x="1646" y="7210"/>
                    </a:cubicBezTo>
                    <a:cubicBezTo>
                      <a:pt x="2452" y="8022"/>
                      <a:pt x="3532" y="8450"/>
                      <a:pt x="4631" y="8450"/>
                    </a:cubicBezTo>
                    <a:cubicBezTo>
                      <a:pt x="5176" y="8450"/>
                      <a:pt x="5726" y="8344"/>
                      <a:pt x="6250" y="8128"/>
                    </a:cubicBezTo>
                    <a:cubicBezTo>
                      <a:pt x="7829" y="7478"/>
                      <a:pt x="8853" y="5937"/>
                      <a:pt x="8853" y="4224"/>
                    </a:cubicBezTo>
                    <a:cubicBezTo>
                      <a:pt x="8853" y="2520"/>
                      <a:pt x="7829" y="980"/>
                      <a:pt x="6250" y="319"/>
                    </a:cubicBezTo>
                    <a:cubicBezTo>
                      <a:pt x="5729" y="104"/>
                      <a:pt x="5182" y="0"/>
                      <a:pt x="4639"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428;p69">
                <a:extLst>
                  <a:ext uri="{FF2B5EF4-FFF2-40B4-BE49-F238E27FC236}">
                    <a16:creationId xmlns:a16="http://schemas.microsoft.com/office/drawing/2014/main" id="{BFA468DC-05B2-49FB-922D-9F4FB0E61ACB}"/>
                  </a:ext>
                </a:extLst>
              </p:cNvPr>
              <p:cNvSpPr/>
              <p:nvPr/>
            </p:nvSpPr>
            <p:spPr>
              <a:xfrm>
                <a:off x="3627731" y="3381094"/>
                <a:ext cx="135738" cy="221792"/>
              </a:xfrm>
              <a:custGeom>
                <a:avLst/>
                <a:gdLst/>
                <a:ahLst/>
                <a:cxnLst/>
                <a:rect l="l" t="t" r="r" b="b"/>
                <a:pathLst>
                  <a:path w="5169" h="8446" extrusionOk="0">
                    <a:moveTo>
                      <a:pt x="4787" y="0"/>
                    </a:moveTo>
                    <a:cubicBezTo>
                      <a:pt x="2484" y="0"/>
                      <a:pt x="574" y="1869"/>
                      <a:pt x="574" y="4219"/>
                    </a:cubicBezTo>
                    <a:cubicBezTo>
                      <a:pt x="574" y="6574"/>
                      <a:pt x="2492" y="8445"/>
                      <a:pt x="4802" y="8445"/>
                    </a:cubicBezTo>
                    <a:cubicBezTo>
                      <a:pt x="4923" y="8445"/>
                      <a:pt x="5045" y="8440"/>
                      <a:pt x="5168" y="8430"/>
                    </a:cubicBezTo>
                    <a:cubicBezTo>
                      <a:pt x="4173" y="8344"/>
                      <a:pt x="3244" y="7913"/>
                      <a:pt x="2546" y="7205"/>
                    </a:cubicBezTo>
                    <a:cubicBezTo>
                      <a:pt x="0" y="4669"/>
                      <a:pt x="1589" y="314"/>
                      <a:pt x="5168" y="17"/>
                    </a:cubicBezTo>
                    <a:cubicBezTo>
                      <a:pt x="5040" y="6"/>
                      <a:pt x="4913" y="0"/>
                      <a:pt x="4787"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429;p69">
                <a:extLst>
                  <a:ext uri="{FF2B5EF4-FFF2-40B4-BE49-F238E27FC236}">
                    <a16:creationId xmlns:a16="http://schemas.microsoft.com/office/drawing/2014/main" id="{2E20683B-2B04-4739-BE5B-2528FDDF9F29}"/>
                  </a:ext>
                </a:extLst>
              </p:cNvPr>
              <p:cNvSpPr/>
              <p:nvPr/>
            </p:nvSpPr>
            <p:spPr>
              <a:xfrm>
                <a:off x="3664154" y="3402050"/>
                <a:ext cx="188258" cy="179723"/>
              </a:xfrm>
              <a:custGeom>
                <a:avLst/>
                <a:gdLst/>
                <a:ahLst/>
                <a:cxnLst/>
                <a:rect l="l" t="t" r="r" b="b"/>
                <a:pathLst>
                  <a:path w="7169" h="6844" extrusionOk="0">
                    <a:moveTo>
                      <a:pt x="3443" y="0"/>
                    </a:moveTo>
                    <a:cubicBezTo>
                      <a:pt x="1686" y="0"/>
                      <a:pt x="1" y="1362"/>
                      <a:pt x="1" y="3421"/>
                    </a:cubicBezTo>
                    <a:cubicBezTo>
                      <a:pt x="1" y="4809"/>
                      <a:pt x="833" y="6053"/>
                      <a:pt x="2106" y="6579"/>
                    </a:cubicBezTo>
                    <a:cubicBezTo>
                      <a:pt x="2532" y="6757"/>
                      <a:pt x="2978" y="6843"/>
                      <a:pt x="3419" y="6843"/>
                    </a:cubicBezTo>
                    <a:cubicBezTo>
                      <a:pt x="4308" y="6843"/>
                      <a:pt x="5180" y="6494"/>
                      <a:pt x="5839" y="5842"/>
                    </a:cubicBezTo>
                    <a:cubicBezTo>
                      <a:pt x="7169" y="4502"/>
                      <a:pt x="7169" y="2339"/>
                      <a:pt x="5839" y="1009"/>
                    </a:cubicBezTo>
                    <a:cubicBezTo>
                      <a:pt x="5142" y="312"/>
                      <a:pt x="4284" y="0"/>
                      <a:pt x="3443" y="0"/>
                    </a:cubicBez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430;p69">
                <a:extLst>
                  <a:ext uri="{FF2B5EF4-FFF2-40B4-BE49-F238E27FC236}">
                    <a16:creationId xmlns:a16="http://schemas.microsoft.com/office/drawing/2014/main" id="{9C19A7C2-3D8D-413B-9377-DB1898B40930}"/>
                  </a:ext>
                </a:extLst>
              </p:cNvPr>
              <p:cNvSpPr/>
              <p:nvPr/>
            </p:nvSpPr>
            <p:spPr>
              <a:xfrm>
                <a:off x="3656381" y="3402102"/>
                <a:ext cx="107088" cy="179540"/>
              </a:xfrm>
              <a:custGeom>
                <a:avLst/>
                <a:gdLst/>
                <a:ahLst/>
                <a:cxnLst/>
                <a:rect l="l" t="t" r="r" b="b"/>
                <a:pathLst>
                  <a:path w="4078" h="6837" extrusionOk="0">
                    <a:moveTo>
                      <a:pt x="3703" y="1"/>
                    </a:moveTo>
                    <a:cubicBezTo>
                      <a:pt x="1844" y="1"/>
                      <a:pt x="287" y="1516"/>
                      <a:pt x="287" y="3419"/>
                    </a:cubicBezTo>
                    <a:cubicBezTo>
                      <a:pt x="287" y="5330"/>
                      <a:pt x="1843" y="6837"/>
                      <a:pt x="3701" y="6837"/>
                    </a:cubicBezTo>
                    <a:cubicBezTo>
                      <a:pt x="3825" y="6837"/>
                      <a:pt x="3951" y="6830"/>
                      <a:pt x="4077" y="6816"/>
                    </a:cubicBezTo>
                    <a:cubicBezTo>
                      <a:pt x="3302" y="6740"/>
                      <a:pt x="2584" y="6395"/>
                      <a:pt x="2029" y="5840"/>
                    </a:cubicBezTo>
                    <a:cubicBezTo>
                      <a:pt x="0" y="3811"/>
                      <a:pt x="1225" y="328"/>
                      <a:pt x="4077" y="21"/>
                    </a:cubicBezTo>
                    <a:cubicBezTo>
                      <a:pt x="3951" y="8"/>
                      <a:pt x="3826" y="1"/>
                      <a:pt x="3703"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1;p69">
                <a:extLst>
                  <a:ext uri="{FF2B5EF4-FFF2-40B4-BE49-F238E27FC236}">
                    <a16:creationId xmlns:a16="http://schemas.microsoft.com/office/drawing/2014/main" id="{D9DE8BDF-531B-4AD8-A29B-FD5B0DD62C76}"/>
                  </a:ext>
                </a:extLst>
              </p:cNvPr>
              <p:cNvSpPr/>
              <p:nvPr/>
            </p:nvSpPr>
            <p:spPr>
              <a:xfrm>
                <a:off x="3729252" y="3437579"/>
                <a:ext cx="49290" cy="49027"/>
              </a:xfrm>
              <a:custGeom>
                <a:avLst/>
                <a:gdLst/>
                <a:ahLst/>
                <a:cxnLst/>
                <a:rect l="l" t="t" r="r" b="b"/>
                <a:pathLst>
                  <a:path w="1877" h="1867" extrusionOk="0">
                    <a:moveTo>
                      <a:pt x="938" y="1"/>
                    </a:moveTo>
                    <a:cubicBezTo>
                      <a:pt x="422" y="1"/>
                      <a:pt x="0" y="422"/>
                      <a:pt x="0" y="939"/>
                    </a:cubicBezTo>
                    <a:cubicBezTo>
                      <a:pt x="0" y="1455"/>
                      <a:pt x="422" y="1867"/>
                      <a:pt x="938" y="1867"/>
                    </a:cubicBezTo>
                    <a:cubicBezTo>
                      <a:pt x="1455" y="1867"/>
                      <a:pt x="1876" y="1455"/>
                      <a:pt x="1876" y="939"/>
                    </a:cubicBezTo>
                    <a:cubicBezTo>
                      <a:pt x="1876" y="422"/>
                      <a:pt x="1455" y="1"/>
                      <a:pt x="938" y="1"/>
                    </a:cubicBezTo>
                    <a:close/>
                  </a:path>
                </a:pathLst>
              </a:custGeom>
              <a:solidFill>
                <a:srgbClr val="748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432;p69">
                <a:extLst>
                  <a:ext uri="{FF2B5EF4-FFF2-40B4-BE49-F238E27FC236}">
                    <a16:creationId xmlns:a16="http://schemas.microsoft.com/office/drawing/2014/main" id="{EF950FE1-3E82-4CCC-9C59-8F4D88729FF3}"/>
                  </a:ext>
                </a:extLst>
              </p:cNvPr>
              <p:cNvSpPr/>
              <p:nvPr/>
            </p:nvSpPr>
            <p:spPr>
              <a:xfrm>
                <a:off x="3729252" y="3437658"/>
                <a:ext cx="34217" cy="49132"/>
              </a:xfrm>
              <a:custGeom>
                <a:avLst/>
                <a:gdLst/>
                <a:ahLst/>
                <a:cxnLst/>
                <a:rect l="l" t="t" r="r" b="b"/>
                <a:pathLst>
                  <a:path w="1303" h="1871" extrusionOk="0">
                    <a:moveTo>
                      <a:pt x="940" y="0"/>
                    </a:moveTo>
                    <a:cubicBezTo>
                      <a:pt x="446" y="0"/>
                      <a:pt x="0" y="397"/>
                      <a:pt x="0" y="936"/>
                    </a:cubicBezTo>
                    <a:cubicBezTo>
                      <a:pt x="0" y="1474"/>
                      <a:pt x="446" y="1871"/>
                      <a:pt x="940" y="1871"/>
                    </a:cubicBezTo>
                    <a:cubicBezTo>
                      <a:pt x="1059" y="1871"/>
                      <a:pt x="1182" y="1847"/>
                      <a:pt x="1302" y="1797"/>
                    </a:cubicBezTo>
                    <a:cubicBezTo>
                      <a:pt x="958" y="1644"/>
                      <a:pt x="737" y="1309"/>
                      <a:pt x="737" y="936"/>
                    </a:cubicBezTo>
                    <a:cubicBezTo>
                      <a:pt x="737" y="562"/>
                      <a:pt x="958" y="218"/>
                      <a:pt x="1302" y="74"/>
                    </a:cubicBezTo>
                    <a:cubicBezTo>
                      <a:pt x="1182" y="24"/>
                      <a:pt x="1059" y="0"/>
                      <a:pt x="940"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433;p69">
                <a:extLst>
                  <a:ext uri="{FF2B5EF4-FFF2-40B4-BE49-F238E27FC236}">
                    <a16:creationId xmlns:a16="http://schemas.microsoft.com/office/drawing/2014/main" id="{4721DAFD-2EAA-4200-BF86-8540147DAFCC}"/>
                  </a:ext>
                </a:extLst>
              </p:cNvPr>
              <p:cNvSpPr/>
              <p:nvPr/>
            </p:nvSpPr>
            <p:spPr>
              <a:xfrm>
                <a:off x="3713680" y="3486581"/>
                <a:ext cx="80434" cy="51548"/>
              </a:xfrm>
              <a:custGeom>
                <a:avLst/>
                <a:gdLst/>
                <a:ahLst/>
                <a:cxnLst/>
                <a:rect l="l" t="t" r="r" b="b"/>
                <a:pathLst>
                  <a:path w="3063" h="1963" extrusionOk="0">
                    <a:moveTo>
                      <a:pt x="1005" y="1"/>
                    </a:moveTo>
                    <a:cubicBezTo>
                      <a:pt x="450" y="10"/>
                      <a:pt x="0" y="451"/>
                      <a:pt x="0" y="1006"/>
                    </a:cubicBezTo>
                    <a:lnTo>
                      <a:pt x="0" y="1790"/>
                    </a:lnTo>
                    <a:cubicBezTo>
                      <a:pt x="0" y="1886"/>
                      <a:pt x="77" y="1963"/>
                      <a:pt x="172" y="1963"/>
                    </a:cubicBezTo>
                    <a:lnTo>
                      <a:pt x="2890" y="1963"/>
                    </a:lnTo>
                    <a:cubicBezTo>
                      <a:pt x="2986" y="1963"/>
                      <a:pt x="3063" y="1886"/>
                      <a:pt x="3063" y="1790"/>
                    </a:cubicBezTo>
                    <a:lnTo>
                      <a:pt x="3063" y="1006"/>
                    </a:lnTo>
                    <a:cubicBezTo>
                      <a:pt x="3063" y="451"/>
                      <a:pt x="2613" y="10"/>
                      <a:pt x="2058"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434;p69">
                <a:extLst>
                  <a:ext uri="{FF2B5EF4-FFF2-40B4-BE49-F238E27FC236}">
                    <a16:creationId xmlns:a16="http://schemas.microsoft.com/office/drawing/2014/main" id="{4F22B1A6-7460-4902-A4F2-442E5AC133F7}"/>
                  </a:ext>
                </a:extLst>
              </p:cNvPr>
              <p:cNvSpPr/>
              <p:nvPr/>
            </p:nvSpPr>
            <p:spPr>
              <a:xfrm>
                <a:off x="3713680" y="3486581"/>
                <a:ext cx="45745" cy="51548"/>
              </a:xfrm>
              <a:custGeom>
                <a:avLst/>
                <a:gdLst/>
                <a:ahLst/>
                <a:cxnLst/>
                <a:rect l="l" t="t" r="r" b="b"/>
                <a:pathLst>
                  <a:path w="1742" h="1963" extrusionOk="0">
                    <a:moveTo>
                      <a:pt x="1005" y="1"/>
                    </a:moveTo>
                    <a:cubicBezTo>
                      <a:pt x="450" y="10"/>
                      <a:pt x="0" y="451"/>
                      <a:pt x="0" y="1006"/>
                    </a:cubicBezTo>
                    <a:lnTo>
                      <a:pt x="0" y="1790"/>
                    </a:lnTo>
                    <a:cubicBezTo>
                      <a:pt x="0" y="1886"/>
                      <a:pt x="77" y="1963"/>
                      <a:pt x="172" y="1963"/>
                    </a:cubicBezTo>
                    <a:lnTo>
                      <a:pt x="909" y="1963"/>
                    </a:lnTo>
                    <a:cubicBezTo>
                      <a:pt x="814" y="1963"/>
                      <a:pt x="737" y="1886"/>
                      <a:pt x="737" y="1790"/>
                    </a:cubicBezTo>
                    <a:lnTo>
                      <a:pt x="737" y="1006"/>
                    </a:lnTo>
                    <a:cubicBezTo>
                      <a:pt x="737" y="451"/>
                      <a:pt x="1187" y="10"/>
                      <a:pt x="174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435;p69">
                <a:extLst>
                  <a:ext uri="{FF2B5EF4-FFF2-40B4-BE49-F238E27FC236}">
                    <a16:creationId xmlns:a16="http://schemas.microsoft.com/office/drawing/2014/main" id="{E2EB5F71-1BB1-4203-A27F-FF4BCE422BD6}"/>
                  </a:ext>
                </a:extLst>
              </p:cNvPr>
              <p:cNvSpPr/>
              <p:nvPr/>
            </p:nvSpPr>
            <p:spPr>
              <a:xfrm>
                <a:off x="3728990" y="3507274"/>
                <a:ext cx="9847" cy="30856"/>
              </a:xfrm>
              <a:custGeom>
                <a:avLst/>
                <a:gdLst/>
                <a:ahLst/>
                <a:cxnLst/>
                <a:rect l="l" t="t" r="r" b="b"/>
                <a:pathLst>
                  <a:path w="375" h="1175" extrusionOk="0">
                    <a:moveTo>
                      <a:pt x="188" y="0"/>
                    </a:moveTo>
                    <a:cubicBezTo>
                      <a:pt x="94" y="0"/>
                      <a:pt x="1" y="60"/>
                      <a:pt x="1" y="179"/>
                    </a:cubicBezTo>
                    <a:lnTo>
                      <a:pt x="1" y="1175"/>
                    </a:lnTo>
                    <a:lnTo>
                      <a:pt x="374" y="1175"/>
                    </a:lnTo>
                    <a:lnTo>
                      <a:pt x="374" y="179"/>
                    </a:lnTo>
                    <a:cubicBezTo>
                      <a:pt x="374" y="60"/>
                      <a:pt x="281" y="0"/>
                      <a:pt x="188"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436;p69">
                <a:extLst>
                  <a:ext uri="{FF2B5EF4-FFF2-40B4-BE49-F238E27FC236}">
                    <a16:creationId xmlns:a16="http://schemas.microsoft.com/office/drawing/2014/main" id="{B25E5571-8A18-4CD2-B82A-6D478EEA83BF}"/>
                  </a:ext>
                </a:extLst>
              </p:cNvPr>
              <p:cNvSpPr/>
              <p:nvPr/>
            </p:nvSpPr>
            <p:spPr>
              <a:xfrm>
                <a:off x="3768958" y="3507274"/>
                <a:ext cx="9821" cy="30856"/>
              </a:xfrm>
              <a:custGeom>
                <a:avLst/>
                <a:gdLst/>
                <a:ahLst/>
                <a:cxnLst/>
                <a:rect l="l" t="t" r="r" b="b"/>
                <a:pathLst>
                  <a:path w="374" h="1175" extrusionOk="0">
                    <a:moveTo>
                      <a:pt x="187" y="0"/>
                    </a:moveTo>
                    <a:cubicBezTo>
                      <a:pt x="94" y="0"/>
                      <a:pt x="1" y="60"/>
                      <a:pt x="1" y="179"/>
                    </a:cubicBezTo>
                    <a:lnTo>
                      <a:pt x="1" y="1175"/>
                    </a:lnTo>
                    <a:lnTo>
                      <a:pt x="374" y="1175"/>
                    </a:lnTo>
                    <a:lnTo>
                      <a:pt x="374" y="179"/>
                    </a:lnTo>
                    <a:cubicBezTo>
                      <a:pt x="374" y="60"/>
                      <a:pt x="281" y="0"/>
                      <a:pt x="18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37;p69">
                <a:extLst>
                  <a:ext uri="{FF2B5EF4-FFF2-40B4-BE49-F238E27FC236}">
                    <a16:creationId xmlns:a16="http://schemas.microsoft.com/office/drawing/2014/main" id="{42A7D8D6-EBA5-453E-B87E-658F3861D268}"/>
                  </a:ext>
                </a:extLst>
              </p:cNvPr>
              <p:cNvSpPr/>
              <p:nvPr/>
            </p:nvSpPr>
            <p:spPr>
              <a:xfrm>
                <a:off x="3544540" y="3586342"/>
                <a:ext cx="116384" cy="113890"/>
              </a:xfrm>
              <a:custGeom>
                <a:avLst/>
                <a:gdLst/>
                <a:ahLst/>
                <a:cxnLst/>
                <a:rect l="l" t="t" r="r" b="b"/>
                <a:pathLst>
                  <a:path w="4432" h="4337" extrusionOk="0">
                    <a:moveTo>
                      <a:pt x="3517" y="0"/>
                    </a:moveTo>
                    <a:cubicBezTo>
                      <a:pt x="3391" y="0"/>
                      <a:pt x="3265" y="48"/>
                      <a:pt x="3168" y="145"/>
                    </a:cubicBezTo>
                    <a:lnTo>
                      <a:pt x="192" y="3121"/>
                    </a:lnTo>
                    <a:cubicBezTo>
                      <a:pt x="0" y="3313"/>
                      <a:pt x="0" y="3619"/>
                      <a:pt x="192" y="3810"/>
                    </a:cubicBezTo>
                    <a:lnTo>
                      <a:pt x="575" y="4193"/>
                    </a:lnTo>
                    <a:cubicBezTo>
                      <a:pt x="670" y="4289"/>
                      <a:pt x="795" y="4337"/>
                      <a:pt x="919" y="4337"/>
                    </a:cubicBezTo>
                    <a:cubicBezTo>
                      <a:pt x="1043" y="4337"/>
                      <a:pt x="1168" y="4289"/>
                      <a:pt x="1264" y="4193"/>
                    </a:cubicBezTo>
                    <a:lnTo>
                      <a:pt x="4240" y="1207"/>
                    </a:lnTo>
                    <a:cubicBezTo>
                      <a:pt x="4431" y="1016"/>
                      <a:pt x="4431" y="709"/>
                      <a:pt x="4240" y="528"/>
                    </a:cubicBezTo>
                    <a:lnTo>
                      <a:pt x="3857" y="135"/>
                    </a:lnTo>
                    <a:cubicBezTo>
                      <a:pt x="3763" y="45"/>
                      <a:pt x="3640" y="0"/>
                      <a:pt x="351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38;p69">
                <a:extLst>
                  <a:ext uri="{FF2B5EF4-FFF2-40B4-BE49-F238E27FC236}">
                    <a16:creationId xmlns:a16="http://schemas.microsoft.com/office/drawing/2014/main" id="{65919E40-A5FB-42C1-8CAE-74D48DD0524C}"/>
                  </a:ext>
                </a:extLst>
              </p:cNvPr>
              <p:cNvSpPr/>
              <p:nvPr/>
            </p:nvSpPr>
            <p:spPr>
              <a:xfrm>
                <a:off x="3544540" y="3586369"/>
                <a:ext cx="101810" cy="113863"/>
              </a:xfrm>
              <a:custGeom>
                <a:avLst/>
                <a:gdLst/>
                <a:ahLst/>
                <a:cxnLst/>
                <a:rect l="l" t="t" r="r" b="b"/>
                <a:pathLst>
                  <a:path w="3877" h="4336" extrusionOk="0">
                    <a:moveTo>
                      <a:pt x="3513" y="0"/>
                    </a:moveTo>
                    <a:cubicBezTo>
                      <a:pt x="3388" y="0"/>
                      <a:pt x="3264" y="48"/>
                      <a:pt x="3168" y="144"/>
                    </a:cubicBezTo>
                    <a:lnTo>
                      <a:pt x="192" y="3120"/>
                    </a:lnTo>
                    <a:cubicBezTo>
                      <a:pt x="0" y="3312"/>
                      <a:pt x="0" y="3618"/>
                      <a:pt x="192" y="3809"/>
                    </a:cubicBezTo>
                    <a:lnTo>
                      <a:pt x="575" y="4192"/>
                    </a:lnTo>
                    <a:cubicBezTo>
                      <a:pt x="670" y="4288"/>
                      <a:pt x="795" y="4336"/>
                      <a:pt x="919" y="4336"/>
                    </a:cubicBezTo>
                    <a:cubicBezTo>
                      <a:pt x="1043" y="4336"/>
                      <a:pt x="1168" y="4288"/>
                      <a:pt x="1264" y="4192"/>
                    </a:cubicBezTo>
                    <a:lnTo>
                      <a:pt x="1283" y="4163"/>
                    </a:lnTo>
                    <a:lnTo>
                      <a:pt x="919" y="3809"/>
                    </a:lnTo>
                    <a:cubicBezTo>
                      <a:pt x="728" y="3618"/>
                      <a:pt x="728" y="3312"/>
                      <a:pt x="919" y="3120"/>
                    </a:cubicBezTo>
                    <a:lnTo>
                      <a:pt x="3876" y="163"/>
                    </a:lnTo>
                    <a:lnTo>
                      <a:pt x="3857" y="144"/>
                    </a:lnTo>
                    <a:cubicBezTo>
                      <a:pt x="3761" y="48"/>
                      <a:pt x="3637" y="0"/>
                      <a:pt x="3513"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39;p69">
                <a:extLst>
                  <a:ext uri="{FF2B5EF4-FFF2-40B4-BE49-F238E27FC236}">
                    <a16:creationId xmlns:a16="http://schemas.microsoft.com/office/drawing/2014/main" id="{8F30340A-CE1B-45D3-9718-B0A7B7C2EAA5}"/>
                  </a:ext>
                </a:extLst>
              </p:cNvPr>
              <p:cNvSpPr/>
              <p:nvPr/>
            </p:nvSpPr>
            <p:spPr>
              <a:xfrm>
                <a:off x="3618409" y="3586106"/>
                <a:ext cx="42515" cy="41491"/>
              </a:xfrm>
              <a:custGeom>
                <a:avLst/>
                <a:gdLst/>
                <a:ahLst/>
                <a:cxnLst/>
                <a:rect l="l" t="t" r="r" b="b"/>
                <a:pathLst>
                  <a:path w="1619" h="1580" extrusionOk="0">
                    <a:moveTo>
                      <a:pt x="700" y="1"/>
                    </a:moveTo>
                    <a:cubicBezTo>
                      <a:pt x="575" y="1"/>
                      <a:pt x="451" y="49"/>
                      <a:pt x="355" y="144"/>
                    </a:cubicBezTo>
                    <a:lnTo>
                      <a:pt x="1" y="508"/>
                    </a:lnTo>
                    <a:lnTo>
                      <a:pt x="1073" y="1580"/>
                    </a:lnTo>
                    <a:lnTo>
                      <a:pt x="1437" y="1226"/>
                    </a:lnTo>
                    <a:cubicBezTo>
                      <a:pt x="1618" y="1034"/>
                      <a:pt x="1618" y="728"/>
                      <a:pt x="1437" y="537"/>
                    </a:cubicBezTo>
                    <a:lnTo>
                      <a:pt x="1044" y="144"/>
                    </a:lnTo>
                    <a:cubicBezTo>
                      <a:pt x="948" y="49"/>
                      <a:pt x="824" y="1"/>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40;p69">
                <a:extLst>
                  <a:ext uri="{FF2B5EF4-FFF2-40B4-BE49-F238E27FC236}">
                    <a16:creationId xmlns:a16="http://schemas.microsoft.com/office/drawing/2014/main" id="{A32B42D7-7615-430F-A1A4-41DB9996C23F}"/>
                  </a:ext>
                </a:extLst>
              </p:cNvPr>
              <p:cNvSpPr/>
              <p:nvPr/>
            </p:nvSpPr>
            <p:spPr>
              <a:xfrm>
                <a:off x="3618409" y="3586106"/>
                <a:ext cx="27941" cy="22899"/>
              </a:xfrm>
              <a:custGeom>
                <a:avLst/>
                <a:gdLst/>
                <a:ahLst/>
                <a:cxnLst/>
                <a:rect l="l" t="t" r="r" b="b"/>
                <a:pathLst>
                  <a:path w="1064" h="872" extrusionOk="0">
                    <a:moveTo>
                      <a:pt x="652" y="1"/>
                    </a:moveTo>
                    <a:lnTo>
                      <a:pt x="604" y="10"/>
                    </a:lnTo>
                    <a:cubicBezTo>
                      <a:pt x="508" y="29"/>
                      <a:pt x="422" y="77"/>
                      <a:pt x="355" y="144"/>
                    </a:cubicBezTo>
                    <a:lnTo>
                      <a:pt x="87" y="412"/>
                    </a:lnTo>
                    <a:lnTo>
                      <a:pt x="1" y="498"/>
                    </a:lnTo>
                    <a:lnTo>
                      <a:pt x="374" y="872"/>
                    </a:lnTo>
                    <a:lnTo>
                      <a:pt x="1063" y="173"/>
                    </a:lnTo>
                    <a:lnTo>
                      <a:pt x="1044" y="144"/>
                    </a:lnTo>
                    <a:lnTo>
                      <a:pt x="1015" y="116"/>
                    </a:lnTo>
                    <a:lnTo>
                      <a:pt x="996" y="106"/>
                    </a:lnTo>
                    <a:cubicBezTo>
                      <a:pt x="910" y="39"/>
                      <a:pt x="805" y="10"/>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7560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32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298145" y="-554562"/>
          <a:ext cx="8365602" cy="534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4439894" y="4307758"/>
            <a:ext cx="3959700" cy="634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EXPECTATIONS</a:t>
            </a:r>
            <a:endParaRPr/>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1848505" y="2812823"/>
            <a:ext cx="4293300" cy="2414981"/>
          </a:xfrm>
          <a:prstGeom prst="rect">
            <a:avLst/>
          </a:prstGeom>
          <a:noFill/>
          <a:ln>
            <a:noFill/>
          </a:ln>
        </p:spPr>
      </p:pic>
      <p:grpSp>
        <p:nvGrpSpPr>
          <p:cNvPr id="326" name="Google Shape;326;p32"/>
          <p:cNvGrpSpPr/>
          <p:nvPr/>
        </p:nvGrpSpPr>
        <p:grpSpPr>
          <a:xfrm>
            <a:off x="-429003" y="3190754"/>
            <a:ext cx="1754775" cy="1952746"/>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32"/>
          <p:cNvGrpSpPr/>
          <p:nvPr/>
        </p:nvGrpSpPr>
        <p:grpSpPr>
          <a:xfrm>
            <a:off x="7054140" y="-13"/>
            <a:ext cx="2089875" cy="2325763"/>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graphicEl>
                                              <a:dgm id="{DEEF4213-91C0-4DFA-A1E8-D6E76A9D48BD}"/>
                                            </p:graphicEl>
                                          </p:spTgt>
                                        </p:tgtEl>
                                        <p:attrNameLst>
                                          <p:attrName>style.visibility</p:attrName>
                                        </p:attrNameLst>
                                      </p:cBhvr>
                                      <p:to>
                                        <p:strVal val="visible"/>
                                      </p:to>
                                    </p:set>
                                    <p:animEffect transition="in" filter="fade">
                                      <p:cBhvr>
                                        <p:cTn id="7" dur="1000"/>
                                        <p:tgtEl>
                                          <p:spTgt spid="3">
                                            <p:graphicEl>
                                              <a:dgm id="{DEEF4213-91C0-4DFA-A1E8-D6E76A9D48BD}"/>
                                            </p:graphicEl>
                                          </p:spTgt>
                                        </p:tgtEl>
                                      </p:cBhvr>
                                    </p:animEffect>
                                    <p:anim calcmode="lin" valueType="num">
                                      <p:cBhvr>
                                        <p:cTn id="8" dur="1000" fill="hold"/>
                                        <p:tgtEl>
                                          <p:spTgt spid="3">
                                            <p:graphicEl>
                                              <a:dgm id="{DEEF4213-91C0-4DFA-A1E8-D6E76A9D48BD}"/>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3">
                                            <p:graphicEl>
                                              <a:dgm id="{DEEF4213-91C0-4DFA-A1E8-D6E76A9D48BD}"/>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graphicEl>
                                              <a:dgm id="{DEEF4213-91C0-4DFA-A1E8-D6E76A9D48B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
                                            <p:graphicEl>
                                              <a:dgm id="{D5C674EC-98A5-4D45-9168-E941BC46FCF6}"/>
                                            </p:graphicEl>
                                          </p:spTgt>
                                        </p:tgtEl>
                                        <p:attrNameLst>
                                          <p:attrName>style.visibility</p:attrName>
                                        </p:attrNameLst>
                                      </p:cBhvr>
                                      <p:to>
                                        <p:strVal val="visible"/>
                                      </p:to>
                                    </p:set>
                                    <p:animEffect transition="in" filter="fade">
                                      <p:cBhvr>
                                        <p:cTn id="13" dur="1000"/>
                                        <p:tgtEl>
                                          <p:spTgt spid="3">
                                            <p:graphicEl>
                                              <a:dgm id="{D5C674EC-98A5-4D45-9168-E941BC46FCF6}"/>
                                            </p:graphicEl>
                                          </p:spTgt>
                                        </p:tgtEl>
                                      </p:cBhvr>
                                    </p:animEffect>
                                    <p:anim calcmode="lin" valueType="num">
                                      <p:cBhvr>
                                        <p:cTn id="14" dur="1000" fill="hold"/>
                                        <p:tgtEl>
                                          <p:spTgt spid="3">
                                            <p:graphicEl>
                                              <a:dgm id="{D5C674EC-98A5-4D45-9168-E941BC46FCF6}"/>
                                            </p:graphic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graphicEl>
                                              <a:dgm id="{D5C674EC-98A5-4D45-9168-E941BC46FCF6}"/>
                                            </p:graphic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graphicEl>
                                              <a:dgm id="{D5C674EC-98A5-4D45-9168-E941BC46FCF6}"/>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3">
                                            <p:graphicEl>
                                              <a:dgm id="{161E2365-CB26-459A-8F0C-B10C3E646E56}"/>
                                            </p:graphicEl>
                                          </p:spTgt>
                                        </p:tgtEl>
                                        <p:attrNameLst>
                                          <p:attrName>style.visibility</p:attrName>
                                        </p:attrNameLst>
                                      </p:cBhvr>
                                      <p:to>
                                        <p:strVal val="visible"/>
                                      </p:to>
                                    </p:set>
                                    <p:animEffect transition="in" filter="fade">
                                      <p:cBhvr>
                                        <p:cTn id="19" dur="1000"/>
                                        <p:tgtEl>
                                          <p:spTgt spid="3">
                                            <p:graphicEl>
                                              <a:dgm id="{161E2365-CB26-459A-8F0C-B10C3E646E56}"/>
                                            </p:graphicEl>
                                          </p:spTgt>
                                        </p:tgtEl>
                                      </p:cBhvr>
                                    </p:animEffect>
                                    <p:anim calcmode="lin" valueType="num">
                                      <p:cBhvr>
                                        <p:cTn id="20" dur="1000" fill="hold"/>
                                        <p:tgtEl>
                                          <p:spTgt spid="3">
                                            <p:graphicEl>
                                              <a:dgm id="{161E2365-CB26-459A-8F0C-B10C3E646E56}"/>
                                            </p:graphic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graphicEl>
                                              <a:dgm id="{161E2365-CB26-459A-8F0C-B10C3E646E56}"/>
                                            </p:graphic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graphicEl>
                                              <a:dgm id="{161E2365-CB26-459A-8F0C-B10C3E646E56}"/>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3">
                                            <p:graphicEl>
                                              <a:dgm id="{219636A1-9D00-4675-967E-CA57FCDEAB1E}"/>
                                            </p:graphicEl>
                                          </p:spTgt>
                                        </p:tgtEl>
                                        <p:attrNameLst>
                                          <p:attrName>style.visibility</p:attrName>
                                        </p:attrNameLst>
                                      </p:cBhvr>
                                      <p:to>
                                        <p:strVal val="visible"/>
                                      </p:to>
                                    </p:set>
                                    <p:animEffect transition="in" filter="fade">
                                      <p:cBhvr>
                                        <p:cTn id="25" dur="1000"/>
                                        <p:tgtEl>
                                          <p:spTgt spid="3">
                                            <p:graphicEl>
                                              <a:dgm id="{219636A1-9D00-4675-967E-CA57FCDEAB1E}"/>
                                            </p:graphicEl>
                                          </p:spTgt>
                                        </p:tgtEl>
                                      </p:cBhvr>
                                    </p:animEffect>
                                    <p:anim calcmode="lin" valueType="num">
                                      <p:cBhvr>
                                        <p:cTn id="26" dur="1000" fill="hold"/>
                                        <p:tgtEl>
                                          <p:spTgt spid="3">
                                            <p:graphicEl>
                                              <a:dgm id="{219636A1-9D00-4675-967E-CA57FCDEAB1E}"/>
                                            </p:graphic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graphicEl>
                                              <a:dgm id="{219636A1-9D00-4675-967E-CA57FCDEAB1E}"/>
                                            </p:graphic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graphicEl>
                                              <a:dgm id="{219636A1-9D00-4675-967E-CA57FCDEAB1E}"/>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3">
                                            <p:graphicEl>
                                              <a:dgm id="{EE5FFD93-52F3-418C-BBBA-24CAF019EF16}"/>
                                            </p:graphicEl>
                                          </p:spTgt>
                                        </p:tgtEl>
                                        <p:attrNameLst>
                                          <p:attrName>style.visibility</p:attrName>
                                        </p:attrNameLst>
                                      </p:cBhvr>
                                      <p:to>
                                        <p:strVal val="visible"/>
                                      </p:to>
                                    </p:set>
                                    <p:animEffect transition="in" filter="fade">
                                      <p:cBhvr>
                                        <p:cTn id="31" dur="1000"/>
                                        <p:tgtEl>
                                          <p:spTgt spid="3">
                                            <p:graphicEl>
                                              <a:dgm id="{EE5FFD93-52F3-418C-BBBA-24CAF019EF16}"/>
                                            </p:graphicEl>
                                          </p:spTgt>
                                        </p:tgtEl>
                                      </p:cBhvr>
                                    </p:animEffect>
                                    <p:anim calcmode="lin" valueType="num">
                                      <p:cBhvr>
                                        <p:cTn id="32" dur="1000" fill="hold"/>
                                        <p:tgtEl>
                                          <p:spTgt spid="3">
                                            <p:graphicEl>
                                              <a:dgm id="{EE5FFD93-52F3-418C-BBBA-24CAF019EF16}"/>
                                            </p:graphic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graphicEl>
                                              <a:dgm id="{EE5FFD93-52F3-418C-BBBA-24CAF019EF16}"/>
                                            </p:graphic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graphicEl>
                                              <a:dgm id="{EE5FFD93-52F3-418C-BBBA-24CAF019EF16}"/>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3">
                                            <p:graphicEl>
                                              <a:dgm id="{B634D077-9CEB-4360-83EE-5D4C6FFB98DD}"/>
                                            </p:graphicEl>
                                          </p:spTgt>
                                        </p:tgtEl>
                                        <p:attrNameLst>
                                          <p:attrName>style.visibility</p:attrName>
                                        </p:attrNameLst>
                                      </p:cBhvr>
                                      <p:to>
                                        <p:strVal val="visible"/>
                                      </p:to>
                                    </p:set>
                                    <p:animEffect transition="in" filter="fade">
                                      <p:cBhvr>
                                        <p:cTn id="37" dur="1000"/>
                                        <p:tgtEl>
                                          <p:spTgt spid="3">
                                            <p:graphicEl>
                                              <a:dgm id="{B634D077-9CEB-4360-83EE-5D4C6FFB98DD}"/>
                                            </p:graphicEl>
                                          </p:spTgt>
                                        </p:tgtEl>
                                      </p:cBhvr>
                                    </p:animEffect>
                                    <p:anim calcmode="lin" valueType="num">
                                      <p:cBhvr>
                                        <p:cTn id="38" dur="1000" fill="hold"/>
                                        <p:tgtEl>
                                          <p:spTgt spid="3">
                                            <p:graphicEl>
                                              <a:dgm id="{B634D077-9CEB-4360-83EE-5D4C6FFB98DD}"/>
                                            </p:graphic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graphicEl>
                                              <a:dgm id="{B634D077-9CEB-4360-83EE-5D4C6FFB98DD}"/>
                                            </p:graphic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graphicEl>
                                              <a:dgm id="{B634D077-9CEB-4360-83EE-5D4C6FFB98DD}"/>
                                            </p:graphic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3">
                                            <p:graphicEl>
                                              <a:dgm id="{F51D0157-A438-46CA-8EB0-F10C3EDBB633}"/>
                                            </p:graphicEl>
                                          </p:spTgt>
                                        </p:tgtEl>
                                        <p:attrNameLst>
                                          <p:attrName>style.visibility</p:attrName>
                                        </p:attrNameLst>
                                      </p:cBhvr>
                                      <p:to>
                                        <p:strVal val="visible"/>
                                      </p:to>
                                    </p:set>
                                    <p:animEffect transition="in" filter="fade">
                                      <p:cBhvr>
                                        <p:cTn id="45" dur="1000"/>
                                        <p:tgtEl>
                                          <p:spTgt spid="3">
                                            <p:graphicEl>
                                              <a:dgm id="{F51D0157-A438-46CA-8EB0-F10C3EDBB633}"/>
                                            </p:graphicEl>
                                          </p:spTgt>
                                        </p:tgtEl>
                                      </p:cBhvr>
                                    </p:animEffect>
                                    <p:anim calcmode="lin" valueType="num">
                                      <p:cBhvr>
                                        <p:cTn id="46" dur="1000" fill="hold"/>
                                        <p:tgtEl>
                                          <p:spTgt spid="3">
                                            <p:graphicEl>
                                              <a:dgm id="{F51D0157-A438-46CA-8EB0-F10C3EDBB633}"/>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graphicEl>
                                              <a:dgm id="{F51D0157-A438-46CA-8EB0-F10C3EDBB633}"/>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graphicEl>
                                              <a:dgm id="{F51D0157-A438-46CA-8EB0-F10C3EDBB633}"/>
                                            </p:graphicEl>
                                          </p:spTgt>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3">
                                            <p:graphicEl>
                                              <a:dgm id="{173ADCC0-45AB-4F03-8B39-78AD7803ABF7}"/>
                                            </p:graphicEl>
                                          </p:spTgt>
                                        </p:tgtEl>
                                        <p:attrNameLst>
                                          <p:attrName>style.visibility</p:attrName>
                                        </p:attrNameLst>
                                      </p:cBhvr>
                                      <p:to>
                                        <p:strVal val="visible"/>
                                      </p:to>
                                    </p:set>
                                    <p:animEffect transition="in" filter="fade">
                                      <p:cBhvr>
                                        <p:cTn id="51" dur="1000"/>
                                        <p:tgtEl>
                                          <p:spTgt spid="3">
                                            <p:graphicEl>
                                              <a:dgm id="{173ADCC0-45AB-4F03-8B39-78AD7803ABF7}"/>
                                            </p:graphicEl>
                                          </p:spTgt>
                                        </p:tgtEl>
                                      </p:cBhvr>
                                    </p:animEffect>
                                    <p:anim calcmode="lin" valueType="num">
                                      <p:cBhvr>
                                        <p:cTn id="52" dur="1000" fill="hold"/>
                                        <p:tgtEl>
                                          <p:spTgt spid="3">
                                            <p:graphicEl>
                                              <a:dgm id="{173ADCC0-45AB-4F03-8B39-78AD7803ABF7}"/>
                                            </p:graphic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graphicEl>
                                              <a:dgm id="{173ADCC0-45AB-4F03-8B39-78AD7803ABF7}"/>
                                            </p:graphic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graphicEl>
                                              <a:dgm id="{173ADCC0-45AB-4F03-8B39-78AD7803ABF7}"/>
                                            </p:graphicEl>
                                          </p:spTgt>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3">
                                            <p:graphicEl>
                                              <a:dgm id="{5F2F90E6-CF6C-47CE-A6A2-78658417800F}"/>
                                            </p:graphicEl>
                                          </p:spTgt>
                                        </p:tgtEl>
                                        <p:attrNameLst>
                                          <p:attrName>style.visibility</p:attrName>
                                        </p:attrNameLst>
                                      </p:cBhvr>
                                      <p:to>
                                        <p:strVal val="visible"/>
                                      </p:to>
                                    </p:set>
                                    <p:animEffect transition="in" filter="fade">
                                      <p:cBhvr>
                                        <p:cTn id="57" dur="1000"/>
                                        <p:tgtEl>
                                          <p:spTgt spid="3">
                                            <p:graphicEl>
                                              <a:dgm id="{5F2F90E6-CF6C-47CE-A6A2-78658417800F}"/>
                                            </p:graphicEl>
                                          </p:spTgt>
                                        </p:tgtEl>
                                      </p:cBhvr>
                                    </p:animEffect>
                                    <p:anim calcmode="lin" valueType="num">
                                      <p:cBhvr>
                                        <p:cTn id="58" dur="1000" fill="hold"/>
                                        <p:tgtEl>
                                          <p:spTgt spid="3">
                                            <p:graphicEl>
                                              <a:dgm id="{5F2F90E6-CF6C-47CE-A6A2-78658417800F}"/>
                                            </p:graphic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graphicEl>
                                              <a:dgm id="{5F2F90E6-CF6C-47CE-A6A2-78658417800F}"/>
                                            </p:graphic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graphicEl>
                                              <a:dgm id="{5F2F90E6-CF6C-47CE-A6A2-78658417800F}"/>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56"/>
        <p:cNvGrpSpPr/>
        <p:nvPr/>
      </p:nvGrpSpPr>
      <p:grpSpPr>
        <a:xfrm>
          <a:off x="0" y="0"/>
          <a:ext cx="0" cy="0"/>
          <a:chOff x="0" y="0"/>
          <a:chExt cx="0" cy="0"/>
        </a:xfrm>
      </p:grpSpPr>
      <p:sp>
        <p:nvSpPr>
          <p:cNvPr id="357" name="Google Shape;357;p34"/>
          <p:cNvSpPr/>
          <p:nvPr/>
        </p:nvSpPr>
        <p:spPr>
          <a:xfrm>
            <a:off x="-959384" y="1467925"/>
            <a:ext cx="1941000" cy="1941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p:cNvSpPr txBox="1">
            <a:spLocks noGrp="1"/>
          </p:cNvSpPr>
          <p:nvPr>
            <p:ph type="subTitle" idx="1"/>
          </p:nvPr>
        </p:nvSpPr>
        <p:spPr>
          <a:xfrm flipH="1">
            <a:off x="5277675" y="2534775"/>
            <a:ext cx="2526000" cy="1160700"/>
          </a:xfrm>
          <a:prstGeom prst="rect">
            <a:avLst/>
          </a:prstGeom>
        </p:spPr>
        <p:txBody>
          <a:bodyPr spcFirstLastPara="1" wrap="square" lIns="91425" tIns="91425" rIns="91425" bIns="91425" anchor="t" anchorCtr="0">
            <a:noAutofit/>
          </a:bodyPr>
          <a:lstStyle/>
          <a:p>
            <a:pPr marL="285750" lvl="0" indent="-285750" algn="r" rtl="0">
              <a:spcBef>
                <a:spcPts val="0"/>
              </a:spcBef>
              <a:spcAft>
                <a:spcPts val="0"/>
              </a:spcAft>
              <a:buFont typeface="Wingdings" panose="05000000000000000000" pitchFamily="2" charset="2"/>
              <a:buChar char="ü"/>
            </a:pPr>
            <a:r>
              <a:rPr lang="en-US"/>
              <a:t>n</a:t>
            </a:r>
            <a:r>
              <a:rPr lang="en"/>
              <a:t>epbis.org</a:t>
            </a:r>
          </a:p>
          <a:p>
            <a:pPr marL="285750" lvl="0" indent="-285750" algn="r" rtl="0">
              <a:spcBef>
                <a:spcPts val="0"/>
              </a:spcBef>
              <a:spcAft>
                <a:spcPts val="0"/>
              </a:spcAft>
              <a:buFont typeface="Wingdings" panose="05000000000000000000" pitchFamily="2" charset="2"/>
              <a:buChar char="ü"/>
            </a:pPr>
            <a:r>
              <a:rPr lang="en-US"/>
              <a:t>pbis.org</a:t>
            </a:r>
          </a:p>
          <a:p>
            <a:pPr marL="285750" lvl="0" indent="-285750" algn="r" rtl="0">
              <a:spcBef>
                <a:spcPts val="0"/>
              </a:spcBef>
              <a:spcAft>
                <a:spcPts val="0"/>
              </a:spcAft>
              <a:buFont typeface="Wingdings" panose="05000000000000000000" pitchFamily="2" charset="2"/>
              <a:buChar char="ü"/>
            </a:pPr>
            <a:r>
              <a:rPr lang="en-US"/>
              <a:t>pbisapps.org</a:t>
            </a:r>
            <a:endParaRPr/>
          </a:p>
        </p:txBody>
      </p:sp>
      <p:sp>
        <p:nvSpPr>
          <p:cNvPr id="359" name="Google Shape;359;p34"/>
          <p:cNvSpPr txBox="1">
            <a:spLocks noGrp="1"/>
          </p:cNvSpPr>
          <p:nvPr>
            <p:ph type="subTitle" idx="3"/>
          </p:nvPr>
        </p:nvSpPr>
        <p:spPr>
          <a:xfrm flipH="1">
            <a:off x="1518088" y="2534775"/>
            <a:ext cx="2526000" cy="11607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bg1"/>
              </a:buClr>
              <a:buSzPts val="1100"/>
              <a:buFont typeface="Wingdings" panose="05000000000000000000" pitchFamily="2" charset="2"/>
              <a:buChar char="ü"/>
            </a:pPr>
            <a:r>
              <a:rPr lang="en"/>
              <a:t>School-Wide PBIS Workbook &amp; Appendices</a:t>
            </a:r>
          </a:p>
          <a:p>
            <a:pPr marL="285750" lvl="0" indent="-285750" algn="l" rtl="0">
              <a:spcBef>
                <a:spcPts val="0"/>
              </a:spcBef>
              <a:spcAft>
                <a:spcPts val="0"/>
              </a:spcAft>
              <a:buClr>
                <a:schemeClr val="bg1"/>
              </a:buClr>
              <a:buSzPts val="1100"/>
              <a:buFont typeface="Wingdings" panose="05000000000000000000" pitchFamily="2" charset="2"/>
              <a:buChar char="ü"/>
            </a:pPr>
            <a:r>
              <a:rPr lang="en"/>
              <a:t>Action Plan</a:t>
            </a:r>
            <a:endParaRPr/>
          </a:p>
        </p:txBody>
      </p:sp>
      <p:sp>
        <p:nvSpPr>
          <p:cNvPr id="360" name="Google Shape;360;p34"/>
          <p:cNvSpPr txBox="1">
            <a:spLocks noGrp="1"/>
          </p:cNvSpPr>
          <p:nvPr>
            <p:ph type="ctrTitle" idx="2"/>
          </p:nvPr>
        </p:nvSpPr>
        <p:spPr>
          <a:xfrm flipH="1">
            <a:off x="1518088" y="1895134"/>
            <a:ext cx="2137800" cy="45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TOOLS</a:t>
            </a:r>
            <a:endParaRPr/>
          </a:p>
        </p:txBody>
      </p:sp>
      <p:sp>
        <p:nvSpPr>
          <p:cNvPr id="361" name="Google Shape;361;p34"/>
          <p:cNvSpPr txBox="1">
            <a:spLocks noGrp="1"/>
          </p:cNvSpPr>
          <p:nvPr>
            <p:ph type="ctrTitle"/>
          </p:nvPr>
        </p:nvSpPr>
        <p:spPr>
          <a:xfrm flipH="1">
            <a:off x="5516226" y="1886030"/>
            <a:ext cx="2287500" cy="456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WEBSITES</a:t>
            </a:r>
            <a:endParaRPr/>
          </a:p>
        </p:txBody>
      </p:sp>
      <p:cxnSp>
        <p:nvCxnSpPr>
          <p:cNvPr id="362" name="Google Shape;362;p34"/>
          <p:cNvCxnSpPr/>
          <p:nvPr/>
        </p:nvCxnSpPr>
        <p:spPr>
          <a:xfrm>
            <a:off x="447675" y="2438400"/>
            <a:ext cx="8115300" cy="0"/>
          </a:xfrm>
          <a:prstGeom prst="straightConnector1">
            <a:avLst/>
          </a:prstGeom>
          <a:noFill/>
          <a:ln w="9525" cap="flat" cmpd="sng">
            <a:solidFill>
              <a:schemeClr val="lt1"/>
            </a:solidFill>
            <a:prstDash val="dot"/>
            <a:round/>
            <a:headEnd type="none" w="med" len="med"/>
            <a:tailEnd type="none" w="med" len="med"/>
          </a:ln>
        </p:spPr>
      </p:cxnSp>
      <p:sp>
        <p:nvSpPr>
          <p:cNvPr id="363" name="Google Shape;363;p34"/>
          <p:cNvSpPr/>
          <p:nvPr/>
        </p:nvSpPr>
        <p:spPr>
          <a:xfrm>
            <a:off x="8177600" y="1467925"/>
            <a:ext cx="1941000" cy="19410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0" name="Content Placeholder 3">
            <a:extLst>
              <a:ext uri="{FF2B5EF4-FFF2-40B4-BE49-F238E27FC236}">
                <a16:creationId xmlns:a16="http://schemas.microsoft.com/office/drawing/2014/main" id="{545606C8-942D-455E-99B9-9E3CFF25B6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53" t="-1355"/>
          <a:stretch/>
        </p:blipFill>
        <p:spPr bwMode="auto">
          <a:xfrm>
            <a:off x="5704668" y="1236635"/>
            <a:ext cx="2229377" cy="2846874"/>
          </a:xfrm>
          <a:prstGeom prst="rect">
            <a:avLst/>
          </a:prstGeom>
          <a:noFill/>
          <a:ln w="9525">
            <a:noFill/>
            <a:miter lim="800000"/>
            <a:headEnd/>
            <a:tailEnd/>
          </a:ln>
        </p:spPr>
      </p:pic>
      <p:grpSp>
        <p:nvGrpSpPr>
          <p:cNvPr id="51" name="Google Shape;5985;p67">
            <a:extLst>
              <a:ext uri="{FF2B5EF4-FFF2-40B4-BE49-F238E27FC236}">
                <a16:creationId xmlns:a16="http://schemas.microsoft.com/office/drawing/2014/main" id="{0F304DD8-8C2E-45EB-AF93-CB1C9AB63EC6}"/>
              </a:ext>
            </a:extLst>
          </p:cNvPr>
          <p:cNvGrpSpPr>
            <a:grpSpLocks noChangeAspect="1"/>
          </p:cNvGrpSpPr>
          <p:nvPr/>
        </p:nvGrpSpPr>
        <p:grpSpPr>
          <a:xfrm>
            <a:off x="8397195" y="2222447"/>
            <a:ext cx="641866" cy="640080"/>
            <a:chOff x="1414990" y="2289671"/>
            <a:chExt cx="387073" cy="385996"/>
          </a:xfrm>
        </p:grpSpPr>
        <p:sp>
          <p:nvSpPr>
            <p:cNvPr id="52" name="Google Shape;5986;p67">
              <a:extLst>
                <a:ext uri="{FF2B5EF4-FFF2-40B4-BE49-F238E27FC236}">
                  <a16:creationId xmlns:a16="http://schemas.microsoft.com/office/drawing/2014/main" id="{16E254A0-6CDD-4871-B1EE-5A308AC0FF56}"/>
                </a:ext>
              </a:extLst>
            </p:cNvPr>
            <p:cNvSpPr/>
            <p:nvPr/>
          </p:nvSpPr>
          <p:spPr>
            <a:xfrm>
              <a:off x="1511384" y="2485585"/>
              <a:ext cx="110082" cy="59428"/>
            </a:xfrm>
            <a:custGeom>
              <a:avLst/>
              <a:gdLst/>
              <a:ahLst/>
              <a:cxnLst/>
              <a:rect l="l" t="t" r="r" b="b"/>
              <a:pathLst>
                <a:path w="4190" h="2262" extrusionOk="0">
                  <a:moveTo>
                    <a:pt x="2199" y="0"/>
                  </a:moveTo>
                  <a:lnTo>
                    <a:pt x="639" y="708"/>
                  </a:lnTo>
                  <a:lnTo>
                    <a:pt x="0" y="1928"/>
                  </a:lnTo>
                  <a:lnTo>
                    <a:pt x="2095" y="2261"/>
                  </a:lnTo>
                  <a:lnTo>
                    <a:pt x="4190" y="1928"/>
                  </a:lnTo>
                  <a:lnTo>
                    <a:pt x="3552" y="708"/>
                  </a:lnTo>
                  <a:lnTo>
                    <a:pt x="2199" y="0"/>
                  </a:ln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987;p67">
              <a:extLst>
                <a:ext uri="{FF2B5EF4-FFF2-40B4-BE49-F238E27FC236}">
                  <a16:creationId xmlns:a16="http://schemas.microsoft.com/office/drawing/2014/main" id="{3A853567-E053-4A97-8E0D-2572B6C6F27D}"/>
                </a:ext>
              </a:extLst>
            </p:cNvPr>
            <p:cNvSpPr/>
            <p:nvPr/>
          </p:nvSpPr>
          <p:spPr>
            <a:xfrm>
              <a:off x="1414990" y="2289671"/>
              <a:ext cx="302712" cy="214515"/>
            </a:xfrm>
            <a:custGeom>
              <a:avLst/>
              <a:gdLst/>
              <a:ahLst/>
              <a:cxnLst/>
              <a:rect l="l" t="t" r="r" b="b"/>
              <a:pathLst>
                <a:path w="11522" h="8165" extrusionOk="0">
                  <a:moveTo>
                    <a:pt x="923" y="1"/>
                  </a:moveTo>
                  <a:cubicBezTo>
                    <a:pt x="416" y="1"/>
                    <a:pt x="0" y="417"/>
                    <a:pt x="0" y="930"/>
                  </a:cubicBezTo>
                  <a:lnTo>
                    <a:pt x="0" y="7242"/>
                  </a:lnTo>
                  <a:cubicBezTo>
                    <a:pt x="0" y="7755"/>
                    <a:pt x="416" y="8165"/>
                    <a:pt x="923" y="8165"/>
                  </a:cubicBezTo>
                  <a:lnTo>
                    <a:pt x="10599" y="8165"/>
                  </a:lnTo>
                  <a:cubicBezTo>
                    <a:pt x="11105" y="8165"/>
                    <a:pt x="11521" y="7755"/>
                    <a:pt x="11521" y="7242"/>
                  </a:cubicBezTo>
                  <a:lnTo>
                    <a:pt x="11521" y="930"/>
                  </a:lnTo>
                  <a:cubicBezTo>
                    <a:pt x="11521" y="417"/>
                    <a:pt x="11105" y="1"/>
                    <a:pt x="10599"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988;p67">
              <a:extLst>
                <a:ext uri="{FF2B5EF4-FFF2-40B4-BE49-F238E27FC236}">
                  <a16:creationId xmlns:a16="http://schemas.microsoft.com/office/drawing/2014/main" id="{434EE1AA-9FF6-491F-84A3-6CE55F8296DE}"/>
                </a:ext>
              </a:extLst>
            </p:cNvPr>
            <p:cNvSpPr/>
            <p:nvPr/>
          </p:nvSpPr>
          <p:spPr>
            <a:xfrm>
              <a:off x="1490418" y="2536212"/>
              <a:ext cx="151829" cy="17366"/>
            </a:xfrm>
            <a:custGeom>
              <a:avLst/>
              <a:gdLst/>
              <a:ahLst/>
              <a:cxnLst/>
              <a:rect l="l" t="t" r="r" b="b"/>
              <a:pathLst>
                <a:path w="5779" h="661" extrusionOk="0">
                  <a:moveTo>
                    <a:pt x="432" y="1"/>
                  </a:moveTo>
                  <a:cubicBezTo>
                    <a:pt x="0" y="1"/>
                    <a:pt x="0" y="661"/>
                    <a:pt x="432" y="661"/>
                  </a:cubicBezTo>
                  <a:cubicBezTo>
                    <a:pt x="438" y="661"/>
                    <a:pt x="445" y="661"/>
                    <a:pt x="452" y="660"/>
                  </a:cubicBezTo>
                  <a:lnTo>
                    <a:pt x="5328" y="660"/>
                  </a:lnTo>
                  <a:cubicBezTo>
                    <a:pt x="5334" y="661"/>
                    <a:pt x="5341" y="661"/>
                    <a:pt x="5348" y="661"/>
                  </a:cubicBezTo>
                  <a:cubicBezTo>
                    <a:pt x="5779" y="661"/>
                    <a:pt x="5779" y="1"/>
                    <a:pt x="5348" y="1"/>
                  </a:cubicBezTo>
                  <a:cubicBezTo>
                    <a:pt x="5341" y="1"/>
                    <a:pt x="5334" y="1"/>
                    <a:pt x="5328" y="1"/>
                  </a:cubicBezTo>
                  <a:lnTo>
                    <a:pt x="452" y="1"/>
                  </a:lnTo>
                  <a:cubicBezTo>
                    <a:pt x="445" y="1"/>
                    <a:pt x="438" y="1"/>
                    <a:pt x="432"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989;p67">
              <a:extLst>
                <a:ext uri="{FF2B5EF4-FFF2-40B4-BE49-F238E27FC236}">
                  <a16:creationId xmlns:a16="http://schemas.microsoft.com/office/drawing/2014/main" id="{132AA15E-5C3B-4C47-8930-17253AE8ECE5}"/>
                </a:ext>
              </a:extLst>
            </p:cNvPr>
            <p:cNvSpPr/>
            <p:nvPr/>
          </p:nvSpPr>
          <p:spPr>
            <a:xfrm>
              <a:off x="1430465" y="2307168"/>
              <a:ext cx="271736" cy="158738"/>
            </a:xfrm>
            <a:custGeom>
              <a:avLst/>
              <a:gdLst/>
              <a:ahLst/>
              <a:cxnLst/>
              <a:rect l="l" t="t" r="r" b="b"/>
              <a:pathLst>
                <a:path w="10343" h="6042" extrusionOk="0">
                  <a:moveTo>
                    <a:pt x="757" y="1"/>
                  </a:moveTo>
                  <a:cubicBezTo>
                    <a:pt x="341" y="1"/>
                    <a:pt x="1" y="340"/>
                    <a:pt x="1" y="757"/>
                  </a:cubicBezTo>
                  <a:lnTo>
                    <a:pt x="1" y="5286"/>
                  </a:lnTo>
                  <a:cubicBezTo>
                    <a:pt x="1" y="5702"/>
                    <a:pt x="334" y="6042"/>
                    <a:pt x="757" y="6042"/>
                  </a:cubicBezTo>
                  <a:lnTo>
                    <a:pt x="9593" y="6042"/>
                  </a:lnTo>
                  <a:cubicBezTo>
                    <a:pt x="10010" y="6042"/>
                    <a:pt x="10343" y="5702"/>
                    <a:pt x="10343" y="5286"/>
                  </a:cubicBezTo>
                  <a:lnTo>
                    <a:pt x="10343" y="750"/>
                  </a:lnTo>
                  <a:cubicBezTo>
                    <a:pt x="10343" y="340"/>
                    <a:pt x="10003" y="1"/>
                    <a:pt x="959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990;p67">
              <a:extLst>
                <a:ext uri="{FF2B5EF4-FFF2-40B4-BE49-F238E27FC236}">
                  <a16:creationId xmlns:a16="http://schemas.microsoft.com/office/drawing/2014/main" id="{B312341D-9611-4C3A-AD3B-BC70299ACF2E}"/>
                </a:ext>
              </a:extLst>
            </p:cNvPr>
            <p:cNvSpPr/>
            <p:nvPr/>
          </p:nvSpPr>
          <p:spPr>
            <a:xfrm>
              <a:off x="1426471" y="2303149"/>
              <a:ext cx="279750" cy="166594"/>
            </a:xfrm>
            <a:custGeom>
              <a:avLst/>
              <a:gdLst/>
              <a:ahLst/>
              <a:cxnLst/>
              <a:rect l="l" t="t" r="r" b="b"/>
              <a:pathLst>
                <a:path w="10648" h="6341" extrusionOk="0">
                  <a:moveTo>
                    <a:pt x="9745" y="299"/>
                  </a:moveTo>
                  <a:cubicBezTo>
                    <a:pt x="10078" y="299"/>
                    <a:pt x="10349" y="570"/>
                    <a:pt x="10349" y="910"/>
                  </a:cubicBezTo>
                  <a:lnTo>
                    <a:pt x="10349" y="5439"/>
                  </a:lnTo>
                  <a:cubicBezTo>
                    <a:pt x="10349" y="5772"/>
                    <a:pt x="10078" y="6042"/>
                    <a:pt x="9745" y="6042"/>
                  </a:cubicBezTo>
                  <a:lnTo>
                    <a:pt x="909" y="6042"/>
                  </a:lnTo>
                  <a:cubicBezTo>
                    <a:pt x="569" y="6042"/>
                    <a:pt x="298" y="5772"/>
                    <a:pt x="298" y="5439"/>
                  </a:cubicBezTo>
                  <a:lnTo>
                    <a:pt x="298" y="910"/>
                  </a:lnTo>
                  <a:cubicBezTo>
                    <a:pt x="298" y="577"/>
                    <a:pt x="569" y="306"/>
                    <a:pt x="909" y="306"/>
                  </a:cubicBezTo>
                  <a:lnTo>
                    <a:pt x="9745" y="299"/>
                  </a:lnTo>
                  <a:close/>
                  <a:moveTo>
                    <a:pt x="909" y="1"/>
                  </a:moveTo>
                  <a:cubicBezTo>
                    <a:pt x="409" y="1"/>
                    <a:pt x="0" y="410"/>
                    <a:pt x="0" y="910"/>
                  </a:cubicBezTo>
                  <a:lnTo>
                    <a:pt x="0" y="5439"/>
                  </a:lnTo>
                  <a:cubicBezTo>
                    <a:pt x="0" y="5938"/>
                    <a:pt x="402" y="6341"/>
                    <a:pt x="909" y="6341"/>
                  </a:cubicBezTo>
                  <a:lnTo>
                    <a:pt x="9745" y="6341"/>
                  </a:lnTo>
                  <a:cubicBezTo>
                    <a:pt x="10245" y="6341"/>
                    <a:pt x="10647" y="5938"/>
                    <a:pt x="10647" y="5439"/>
                  </a:cubicBezTo>
                  <a:lnTo>
                    <a:pt x="10647" y="903"/>
                  </a:lnTo>
                  <a:cubicBezTo>
                    <a:pt x="10647" y="410"/>
                    <a:pt x="10238" y="1"/>
                    <a:pt x="9745"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991;p67">
              <a:extLst>
                <a:ext uri="{FF2B5EF4-FFF2-40B4-BE49-F238E27FC236}">
                  <a16:creationId xmlns:a16="http://schemas.microsoft.com/office/drawing/2014/main" id="{95D79BC7-4B4C-4152-A43A-20B1D421664D}"/>
                </a:ext>
              </a:extLst>
            </p:cNvPr>
            <p:cNvSpPr/>
            <p:nvPr/>
          </p:nvSpPr>
          <p:spPr>
            <a:xfrm>
              <a:off x="1533610" y="2431096"/>
              <a:ext cx="249326" cy="198830"/>
            </a:xfrm>
            <a:custGeom>
              <a:avLst/>
              <a:gdLst/>
              <a:ahLst/>
              <a:cxnLst/>
              <a:rect l="l" t="t" r="r" b="b"/>
              <a:pathLst>
                <a:path w="9490" h="7568" extrusionOk="0">
                  <a:moveTo>
                    <a:pt x="980" y="0"/>
                  </a:moveTo>
                  <a:cubicBezTo>
                    <a:pt x="438" y="0"/>
                    <a:pt x="1" y="441"/>
                    <a:pt x="8" y="978"/>
                  </a:cubicBezTo>
                  <a:lnTo>
                    <a:pt x="8" y="7568"/>
                  </a:lnTo>
                  <a:lnTo>
                    <a:pt x="9489" y="7568"/>
                  </a:lnTo>
                  <a:lnTo>
                    <a:pt x="9489" y="978"/>
                  </a:lnTo>
                  <a:cubicBezTo>
                    <a:pt x="9489" y="437"/>
                    <a:pt x="9045" y="0"/>
                    <a:pt x="8504" y="0"/>
                  </a:cubicBezTo>
                  <a:lnTo>
                    <a:pt x="993" y="0"/>
                  </a:lnTo>
                  <a:cubicBezTo>
                    <a:pt x="988" y="0"/>
                    <a:pt x="984" y="0"/>
                    <a:pt x="98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992;p67">
              <a:extLst>
                <a:ext uri="{FF2B5EF4-FFF2-40B4-BE49-F238E27FC236}">
                  <a16:creationId xmlns:a16="http://schemas.microsoft.com/office/drawing/2014/main" id="{F47BD961-242E-4938-BA22-5455344F317D}"/>
                </a:ext>
              </a:extLst>
            </p:cNvPr>
            <p:cNvSpPr/>
            <p:nvPr/>
          </p:nvSpPr>
          <p:spPr>
            <a:xfrm>
              <a:off x="1551660" y="2452771"/>
              <a:ext cx="213228" cy="146364"/>
            </a:xfrm>
            <a:custGeom>
              <a:avLst/>
              <a:gdLst/>
              <a:ahLst/>
              <a:cxnLst/>
              <a:rect l="l" t="t" r="r" b="b"/>
              <a:pathLst>
                <a:path w="8116" h="5571" extrusionOk="0">
                  <a:moveTo>
                    <a:pt x="458" y="1"/>
                  </a:moveTo>
                  <a:cubicBezTo>
                    <a:pt x="208" y="1"/>
                    <a:pt x="0" y="209"/>
                    <a:pt x="0" y="458"/>
                  </a:cubicBezTo>
                  <a:lnTo>
                    <a:pt x="0" y="5119"/>
                  </a:lnTo>
                  <a:cubicBezTo>
                    <a:pt x="0" y="5369"/>
                    <a:pt x="208" y="5570"/>
                    <a:pt x="458" y="5570"/>
                  </a:cubicBezTo>
                  <a:lnTo>
                    <a:pt x="7658" y="5570"/>
                  </a:lnTo>
                  <a:cubicBezTo>
                    <a:pt x="7908" y="5570"/>
                    <a:pt x="8109" y="5369"/>
                    <a:pt x="8109" y="5119"/>
                  </a:cubicBezTo>
                  <a:lnTo>
                    <a:pt x="8109" y="458"/>
                  </a:lnTo>
                  <a:cubicBezTo>
                    <a:pt x="8116" y="209"/>
                    <a:pt x="7908" y="1"/>
                    <a:pt x="765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93;p67">
              <a:extLst>
                <a:ext uri="{FF2B5EF4-FFF2-40B4-BE49-F238E27FC236}">
                  <a16:creationId xmlns:a16="http://schemas.microsoft.com/office/drawing/2014/main" id="{1C1151F6-7B49-40EF-BA87-6BD89CB15737}"/>
                </a:ext>
              </a:extLst>
            </p:cNvPr>
            <p:cNvSpPr/>
            <p:nvPr/>
          </p:nvSpPr>
          <p:spPr>
            <a:xfrm>
              <a:off x="1547824" y="2448935"/>
              <a:ext cx="220899" cy="154193"/>
            </a:xfrm>
            <a:custGeom>
              <a:avLst/>
              <a:gdLst/>
              <a:ahLst/>
              <a:cxnLst/>
              <a:rect l="l" t="t" r="r" b="b"/>
              <a:pathLst>
                <a:path w="8408" h="5869" extrusionOk="0">
                  <a:moveTo>
                    <a:pt x="604" y="1"/>
                  </a:moveTo>
                  <a:cubicBezTo>
                    <a:pt x="271" y="1"/>
                    <a:pt x="1" y="271"/>
                    <a:pt x="1" y="604"/>
                  </a:cubicBezTo>
                  <a:lnTo>
                    <a:pt x="1" y="5259"/>
                  </a:lnTo>
                  <a:cubicBezTo>
                    <a:pt x="1" y="5598"/>
                    <a:pt x="271" y="5869"/>
                    <a:pt x="604" y="5869"/>
                  </a:cubicBezTo>
                  <a:lnTo>
                    <a:pt x="4370" y="5869"/>
                  </a:lnTo>
                  <a:cubicBezTo>
                    <a:pt x="4572" y="5869"/>
                    <a:pt x="4572" y="5571"/>
                    <a:pt x="4370" y="5571"/>
                  </a:cubicBezTo>
                  <a:lnTo>
                    <a:pt x="604" y="5571"/>
                  </a:lnTo>
                  <a:cubicBezTo>
                    <a:pt x="438" y="5571"/>
                    <a:pt x="299" y="5432"/>
                    <a:pt x="299" y="5265"/>
                  </a:cubicBezTo>
                  <a:lnTo>
                    <a:pt x="299" y="604"/>
                  </a:lnTo>
                  <a:cubicBezTo>
                    <a:pt x="299" y="438"/>
                    <a:pt x="438" y="299"/>
                    <a:pt x="604" y="299"/>
                  </a:cubicBezTo>
                  <a:lnTo>
                    <a:pt x="7804" y="299"/>
                  </a:lnTo>
                  <a:cubicBezTo>
                    <a:pt x="7970" y="299"/>
                    <a:pt x="8109" y="438"/>
                    <a:pt x="8109" y="604"/>
                  </a:cubicBezTo>
                  <a:lnTo>
                    <a:pt x="8109" y="5259"/>
                  </a:lnTo>
                  <a:cubicBezTo>
                    <a:pt x="8109" y="5425"/>
                    <a:pt x="7970" y="5564"/>
                    <a:pt x="7804" y="5564"/>
                  </a:cubicBezTo>
                  <a:lnTo>
                    <a:pt x="7193" y="5564"/>
                  </a:lnTo>
                  <a:cubicBezTo>
                    <a:pt x="6992" y="5564"/>
                    <a:pt x="6992" y="5862"/>
                    <a:pt x="7193" y="5862"/>
                  </a:cubicBezTo>
                  <a:lnTo>
                    <a:pt x="7804" y="5862"/>
                  </a:lnTo>
                  <a:cubicBezTo>
                    <a:pt x="8137" y="5862"/>
                    <a:pt x="8407" y="5598"/>
                    <a:pt x="8407" y="5265"/>
                  </a:cubicBezTo>
                  <a:lnTo>
                    <a:pt x="8407" y="604"/>
                  </a:lnTo>
                  <a:cubicBezTo>
                    <a:pt x="8407" y="271"/>
                    <a:pt x="8137" y="1"/>
                    <a:pt x="7804" y="1"/>
                  </a:cubicBez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994;p67">
              <a:extLst>
                <a:ext uri="{FF2B5EF4-FFF2-40B4-BE49-F238E27FC236}">
                  <a16:creationId xmlns:a16="http://schemas.microsoft.com/office/drawing/2014/main" id="{2606C6ED-C4DB-42FE-8A18-10F30EDB7CCE}"/>
                </a:ext>
              </a:extLst>
            </p:cNvPr>
            <p:cNvSpPr/>
            <p:nvPr/>
          </p:nvSpPr>
          <p:spPr>
            <a:xfrm>
              <a:off x="1533794" y="2610038"/>
              <a:ext cx="249142" cy="23724"/>
            </a:xfrm>
            <a:custGeom>
              <a:avLst/>
              <a:gdLst/>
              <a:ahLst/>
              <a:cxnLst/>
              <a:rect l="l" t="t" r="r" b="b"/>
              <a:pathLst>
                <a:path w="9483" h="903" extrusionOk="0">
                  <a:moveTo>
                    <a:pt x="1" y="0"/>
                  </a:moveTo>
                  <a:lnTo>
                    <a:pt x="1" y="902"/>
                  </a:lnTo>
                  <a:lnTo>
                    <a:pt x="9482" y="902"/>
                  </a:lnTo>
                  <a:lnTo>
                    <a:pt x="9482" y="0"/>
                  </a:ln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995;p67">
              <a:extLst>
                <a:ext uri="{FF2B5EF4-FFF2-40B4-BE49-F238E27FC236}">
                  <a16:creationId xmlns:a16="http://schemas.microsoft.com/office/drawing/2014/main" id="{3D7F087F-74DC-4CE2-BD0D-380DC5CD7C2B}"/>
                </a:ext>
              </a:extLst>
            </p:cNvPr>
            <p:cNvSpPr/>
            <p:nvPr/>
          </p:nvSpPr>
          <p:spPr>
            <a:xfrm>
              <a:off x="1514300" y="2616790"/>
              <a:ext cx="287763" cy="26246"/>
            </a:xfrm>
            <a:custGeom>
              <a:avLst/>
              <a:gdLst/>
              <a:ahLst/>
              <a:cxnLst/>
              <a:rect l="l" t="t" r="r" b="b"/>
              <a:pathLst>
                <a:path w="10953" h="999" extrusionOk="0">
                  <a:moveTo>
                    <a:pt x="250" y="0"/>
                  </a:moveTo>
                  <a:cubicBezTo>
                    <a:pt x="111" y="0"/>
                    <a:pt x="0" y="111"/>
                    <a:pt x="0" y="250"/>
                  </a:cubicBezTo>
                  <a:cubicBezTo>
                    <a:pt x="0" y="666"/>
                    <a:pt x="340" y="999"/>
                    <a:pt x="756" y="999"/>
                  </a:cubicBezTo>
                  <a:lnTo>
                    <a:pt x="10204" y="999"/>
                  </a:lnTo>
                  <a:cubicBezTo>
                    <a:pt x="10620" y="999"/>
                    <a:pt x="10953" y="666"/>
                    <a:pt x="10953" y="250"/>
                  </a:cubicBezTo>
                  <a:cubicBezTo>
                    <a:pt x="10953" y="111"/>
                    <a:pt x="10842" y="0"/>
                    <a:pt x="1071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996;p67">
              <a:extLst>
                <a:ext uri="{FF2B5EF4-FFF2-40B4-BE49-F238E27FC236}">
                  <a16:creationId xmlns:a16="http://schemas.microsoft.com/office/drawing/2014/main" id="{CC1B6344-8D00-487E-8ED6-3E587BCEB0B5}"/>
                </a:ext>
              </a:extLst>
            </p:cNvPr>
            <p:cNvSpPr/>
            <p:nvPr/>
          </p:nvSpPr>
          <p:spPr>
            <a:xfrm>
              <a:off x="1490418" y="2536212"/>
              <a:ext cx="36125" cy="17366"/>
            </a:xfrm>
            <a:custGeom>
              <a:avLst/>
              <a:gdLst/>
              <a:ahLst/>
              <a:cxnLst/>
              <a:rect l="l" t="t" r="r" b="b"/>
              <a:pathLst>
                <a:path w="1375" h="661" extrusionOk="0">
                  <a:moveTo>
                    <a:pt x="1354" y="1"/>
                  </a:moveTo>
                  <a:cubicBezTo>
                    <a:pt x="1347" y="1"/>
                    <a:pt x="1341" y="1"/>
                    <a:pt x="1334" y="1"/>
                  </a:cubicBezTo>
                  <a:lnTo>
                    <a:pt x="1374" y="1"/>
                  </a:lnTo>
                  <a:cubicBezTo>
                    <a:pt x="1367" y="1"/>
                    <a:pt x="1361" y="1"/>
                    <a:pt x="1354" y="1"/>
                  </a:cubicBezTo>
                  <a:close/>
                  <a:moveTo>
                    <a:pt x="432" y="1"/>
                  </a:moveTo>
                  <a:cubicBezTo>
                    <a:pt x="0" y="1"/>
                    <a:pt x="0" y="661"/>
                    <a:pt x="432" y="661"/>
                  </a:cubicBezTo>
                  <a:cubicBezTo>
                    <a:pt x="438" y="661"/>
                    <a:pt x="445" y="661"/>
                    <a:pt x="452" y="660"/>
                  </a:cubicBezTo>
                  <a:lnTo>
                    <a:pt x="1334" y="660"/>
                  </a:lnTo>
                  <a:cubicBezTo>
                    <a:pt x="923" y="641"/>
                    <a:pt x="923" y="21"/>
                    <a:pt x="1334" y="1"/>
                  </a:cubicBezTo>
                  <a:lnTo>
                    <a:pt x="452" y="1"/>
                  </a:lnTo>
                  <a:cubicBezTo>
                    <a:pt x="445" y="1"/>
                    <a:pt x="438" y="1"/>
                    <a:pt x="432" y="1"/>
                  </a:cubicBezTo>
                  <a:close/>
                  <a:moveTo>
                    <a:pt x="1334" y="660"/>
                  </a:moveTo>
                  <a:lnTo>
                    <a:pt x="1334" y="660"/>
                  </a:lnTo>
                  <a:cubicBezTo>
                    <a:pt x="1341" y="661"/>
                    <a:pt x="1347" y="661"/>
                    <a:pt x="1354" y="661"/>
                  </a:cubicBezTo>
                  <a:cubicBezTo>
                    <a:pt x="1361" y="661"/>
                    <a:pt x="1367" y="661"/>
                    <a:pt x="1374" y="660"/>
                  </a:cubicBez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997;p67">
              <a:extLst>
                <a:ext uri="{FF2B5EF4-FFF2-40B4-BE49-F238E27FC236}">
                  <a16:creationId xmlns:a16="http://schemas.microsoft.com/office/drawing/2014/main" id="{21378342-080C-4F83-82DC-860079FCB2DD}"/>
                </a:ext>
              </a:extLst>
            </p:cNvPr>
            <p:cNvSpPr/>
            <p:nvPr/>
          </p:nvSpPr>
          <p:spPr>
            <a:xfrm>
              <a:off x="1414990" y="2289671"/>
              <a:ext cx="35547" cy="214515"/>
            </a:xfrm>
            <a:custGeom>
              <a:avLst/>
              <a:gdLst/>
              <a:ahLst/>
              <a:cxnLst/>
              <a:rect l="l" t="t" r="r" b="b"/>
              <a:pathLst>
                <a:path w="1353" h="8165" extrusionOk="0">
                  <a:moveTo>
                    <a:pt x="923" y="1"/>
                  </a:moveTo>
                  <a:cubicBezTo>
                    <a:pt x="416" y="1"/>
                    <a:pt x="0" y="417"/>
                    <a:pt x="0" y="930"/>
                  </a:cubicBezTo>
                  <a:lnTo>
                    <a:pt x="0" y="7242"/>
                  </a:lnTo>
                  <a:cubicBezTo>
                    <a:pt x="0" y="7755"/>
                    <a:pt x="416" y="8165"/>
                    <a:pt x="923" y="8165"/>
                  </a:cubicBezTo>
                  <a:lnTo>
                    <a:pt x="1353" y="8165"/>
                  </a:lnTo>
                  <a:cubicBezTo>
                    <a:pt x="839" y="8165"/>
                    <a:pt x="430" y="7755"/>
                    <a:pt x="430" y="7242"/>
                  </a:cubicBezTo>
                  <a:lnTo>
                    <a:pt x="430" y="930"/>
                  </a:lnTo>
                  <a:cubicBezTo>
                    <a:pt x="430" y="424"/>
                    <a:pt x="833" y="8"/>
                    <a:pt x="1346"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5998;p67">
              <a:extLst>
                <a:ext uri="{FF2B5EF4-FFF2-40B4-BE49-F238E27FC236}">
                  <a16:creationId xmlns:a16="http://schemas.microsoft.com/office/drawing/2014/main" id="{CDA39205-FB21-4139-98C5-31689E61B53E}"/>
                </a:ext>
              </a:extLst>
            </p:cNvPr>
            <p:cNvSpPr/>
            <p:nvPr/>
          </p:nvSpPr>
          <p:spPr>
            <a:xfrm>
              <a:off x="1533794" y="2431096"/>
              <a:ext cx="35021" cy="198830"/>
            </a:xfrm>
            <a:custGeom>
              <a:avLst/>
              <a:gdLst/>
              <a:ahLst/>
              <a:cxnLst/>
              <a:rect l="l" t="t" r="r" b="b"/>
              <a:pathLst>
                <a:path w="1333" h="7568" extrusionOk="0">
                  <a:moveTo>
                    <a:pt x="973" y="0"/>
                  </a:moveTo>
                  <a:cubicBezTo>
                    <a:pt x="431" y="0"/>
                    <a:pt x="1" y="441"/>
                    <a:pt x="1" y="978"/>
                  </a:cubicBezTo>
                  <a:lnTo>
                    <a:pt x="1" y="7568"/>
                  </a:lnTo>
                  <a:lnTo>
                    <a:pt x="347" y="7568"/>
                  </a:lnTo>
                  <a:lnTo>
                    <a:pt x="347" y="978"/>
                  </a:lnTo>
                  <a:cubicBezTo>
                    <a:pt x="347" y="437"/>
                    <a:pt x="784" y="0"/>
                    <a:pt x="1332" y="0"/>
                  </a:cubicBezTo>
                  <a:lnTo>
                    <a:pt x="986" y="0"/>
                  </a:lnTo>
                  <a:cubicBezTo>
                    <a:pt x="981" y="0"/>
                    <a:pt x="977" y="0"/>
                    <a:pt x="973" y="0"/>
                  </a:cubicBez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999;p67">
              <a:extLst>
                <a:ext uri="{FF2B5EF4-FFF2-40B4-BE49-F238E27FC236}">
                  <a16:creationId xmlns:a16="http://schemas.microsoft.com/office/drawing/2014/main" id="{7501C3A1-40D6-4978-9B09-205881858602}"/>
                </a:ext>
              </a:extLst>
            </p:cNvPr>
            <p:cNvSpPr/>
            <p:nvPr/>
          </p:nvSpPr>
          <p:spPr>
            <a:xfrm>
              <a:off x="1514484" y="2616790"/>
              <a:ext cx="52492" cy="26246"/>
            </a:xfrm>
            <a:custGeom>
              <a:avLst/>
              <a:gdLst/>
              <a:ahLst/>
              <a:cxnLst/>
              <a:rect l="l" t="t" r="r" b="b"/>
              <a:pathLst>
                <a:path w="1998" h="999" extrusionOk="0">
                  <a:moveTo>
                    <a:pt x="243" y="0"/>
                  </a:moveTo>
                  <a:cubicBezTo>
                    <a:pt x="111" y="0"/>
                    <a:pt x="0" y="111"/>
                    <a:pt x="0" y="243"/>
                  </a:cubicBezTo>
                  <a:cubicBezTo>
                    <a:pt x="0" y="655"/>
                    <a:pt x="327" y="992"/>
                    <a:pt x="737" y="992"/>
                  </a:cubicBezTo>
                  <a:cubicBezTo>
                    <a:pt x="741" y="992"/>
                    <a:pt x="745" y="992"/>
                    <a:pt x="749" y="992"/>
                  </a:cubicBezTo>
                  <a:lnTo>
                    <a:pt x="1895" y="992"/>
                  </a:lnTo>
                  <a:cubicBezTo>
                    <a:pt x="1527" y="942"/>
                    <a:pt x="1242" y="631"/>
                    <a:pt x="1242" y="250"/>
                  </a:cubicBezTo>
                  <a:cubicBezTo>
                    <a:pt x="1242" y="111"/>
                    <a:pt x="1353" y="0"/>
                    <a:pt x="1492" y="0"/>
                  </a:cubicBezTo>
                  <a:close/>
                  <a:moveTo>
                    <a:pt x="1895" y="992"/>
                  </a:moveTo>
                  <a:cubicBezTo>
                    <a:pt x="1928" y="997"/>
                    <a:pt x="1963" y="999"/>
                    <a:pt x="1998" y="999"/>
                  </a:cubicBezTo>
                  <a:lnTo>
                    <a:pt x="1998" y="992"/>
                  </a:ln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000;p67">
              <a:extLst>
                <a:ext uri="{FF2B5EF4-FFF2-40B4-BE49-F238E27FC236}">
                  <a16:creationId xmlns:a16="http://schemas.microsoft.com/office/drawing/2014/main" id="{EA10B2C2-000E-4B83-AAFA-87768E784DB2}"/>
                </a:ext>
              </a:extLst>
            </p:cNvPr>
            <p:cNvSpPr/>
            <p:nvPr/>
          </p:nvSpPr>
          <p:spPr>
            <a:xfrm>
              <a:off x="1663003" y="2569762"/>
              <a:ext cx="74194" cy="105721"/>
            </a:xfrm>
            <a:custGeom>
              <a:avLst/>
              <a:gdLst/>
              <a:ahLst/>
              <a:cxnLst/>
              <a:rect l="l" t="t" r="r" b="b"/>
              <a:pathLst>
                <a:path w="2824" h="4024" extrusionOk="0">
                  <a:moveTo>
                    <a:pt x="444" y="1"/>
                  </a:moveTo>
                  <a:cubicBezTo>
                    <a:pt x="195" y="1"/>
                    <a:pt x="0" y="195"/>
                    <a:pt x="0" y="445"/>
                  </a:cubicBezTo>
                  <a:lnTo>
                    <a:pt x="0" y="3580"/>
                  </a:lnTo>
                  <a:cubicBezTo>
                    <a:pt x="0" y="3829"/>
                    <a:pt x="195" y="4024"/>
                    <a:pt x="444" y="4024"/>
                  </a:cubicBezTo>
                  <a:lnTo>
                    <a:pt x="2379" y="4024"/>
                  </a:lnTo>
                  <a:cubicBezTo>
                    <a:pt x="2622" y="4024"/>
                    <a:pt x="2823" y="3829"/>
                    <a:pt x="2823" y="3580"/>
                  </a:cubicBezTo>
                  <a:lnTo>
                    <a:pt x="2823" y="445"/>
                  </a:lnTo>
                  <a:cubicBezTo>
                    <a:pt x="2823" y="195"/>
                    <a:pt x="2622" y="1"/>
                    <a:pt x="2379"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001;p67">
              <a:extLst>
                <a:ext uri="{FF2B5EF4-FFF2-40B4-BE49-F238E27FC236}">
                  <a16:creationId xmlns:a16="http://schemas.microsoft.com/office/drawing/2014/main" id="{6F4AAAB3-15AE-4B52-BA75-DE08D6749E81}"/>
                </a:ext>
              </a:extLst>
            </p:cNvPr>
            <p:cNvSpPr/>
            <p:nvPr/>
          </p:nvSpPr>
          <p:spPr>
            <a:xfrm>
              <a:off x="1662635" y="2569946"/>
              <a:ext cx="16604" cy="105721"/>
            </a:xfrm>
            <a:custGeom>
              <a:avLst/>
              <a:gdLst/>
              <a:ahLst/>
              <a:cxnLst/>
              <a:rect l="l" t="t" r="r" b="b"/>
              <a:pathLst>
                <a:path w="632" h="4024" extrusionOk="0">
                  <a:moveTo>
                    <a:pt x="444" y="1"/>
                  </a:moveTo>
                  <a:cubicBezTo>
                    <a:pt x="202" y="1"/>
                    <a:pt x="0" y="195"/>
                    <a:pt x="0" y="444"/>
                  </a:cubicBezTo>
                  <a:lnTo>
                    <a:pt x="0" y="3580"/>
                  </a:lnTo>
                  <a:cubicBezTo>
                    <a:pt x="0" y="3822"/>
                    <a:pt x="202" y="4024"/>
                    <a:pt x="444" y="4024"/>
                  </a:cubicBezTo>
                  <a:lnTo>
                    <a:pt x="632" y="4024"/>
                  </a:lnTo>
                  <a:cubicBezTo>
                    <a:pt x="389" y="4024"/>
                    <a:pt x="188" y="3822"/>
                    <a:pt x="188" y="3580"/>
                  </a:cubicBezTo>
                  <a:lnTo>
                    <a:pt x="188" y="444"/>
                  </a:lnTo>
                  <a:cubicBezTo>
                    <a:pt x="188" y="195"/>
                    <a:pt x="389" y="1"/>
                    <a:pt x="632" y="1"/>
                  </a:cubicBez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002;p67">
              <a:extLst>
                <a:ext uri="{FF2B5EF4-FFF2-40B4-BE49-F238E27FC236}">
                  <a16:creationId xmlns:a16="http://schemas.microsoft.com/office/drawing/2014/main" id="{5F79EE7E-4335-4F5E-9BFE-1B695453FAE2}"/>
                </a:ext>
              </a:extLst>
            </p:cNvPr>
            <p:cNvSpPr/>
            <p:nvPr/>
          </p:nvSpPr>
          <p:spPr>
            <a:xfrm>
              <a:off x="1662819" y="2582163"/>
              <a:ext cx="74377" cy="80919"/>
            </a:xfrm>
            <a:custGeom>
              <a:avLst/>
              <a:gdLst/>
              <a:ahLst/>
              <a:cxnLst/>
              <a:rect l="l" t="t" r="r" b="b"/>
              <a:pathLst>
                <a:path w="2831" h="3080" extrusionOk="0">
                  <a:moveTo>
                    <a:pt x="396" y="0"/>
                  </a:moveTo>
                  <a:cubicBezTo>
                    <a:pt x="181" y="0"/>
                    <a:pt x="0" y="174"/>
                    <a:pt x="0" y="389"/>
                  </a:cubicBezTo>
                  <a:lnTo>
                    <a:pt x="0" y="2691"/>
                  </a:lnTo>
                  <a:cubicBezTo>
                    <a:pt x="0" y="2907"/>
                    <a:pt x="181" y="3080"/>
                    <a:pt x="396" y="3080"/>
                  </a:cubicBezTo>
                  <a:lnTo>
                    <a:pt x="2442" y="3080"/>
                  </a:lnTo>
                  <a:cubicBezTo>
                    <a:pt x="2657" y="3080"/>
                    <a:pt x="2830" y="2907"/>
                    <a:pt x="2830" y="2691"/>
                  </a:cubicBezTo>
                  <a:lnTo>
                    <a:pt x="2830" y="389"/>
                  </a:lnTo>
                  <a:cubicBezTo>
                    <a:pt x="2830" y="174"/>
                    <a:pt x="2657" y="0"/>
                    <a:pt x="2442"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003;p67">
              <a:extLst>
                <a:ext uri="{FF2B5EF4-FFF2-40B4-BE49-F238E27FC236}">
                  <a16:creationId xmlns:a16="http://schemas.microsoft.com/office/drawing/2014/main" id="{B81FC4FD-2C7C-43F3-8B44-B01C7207B829}"/>
                </a:ext>
              </a:extLst>
            </p:cNvPr>
            <p:cNvSpPr/>
            <p:nvPr/>
          </p:nvSpPr>
          <p:spPr>
            <a:xfrm>
              <a:off x="1662635" y="2583975"/>
              <a:ext cx="4939" cy="77478"/>
            </a:xfrm>
            <a:custGeom>
              <a:avLst/>
              <a:gdLst/>
              <a:ahLst/>
              <a:cxnLst/>
              <a:rect l="l" t="t" r="r" b="b"/>
              <a:pathLst>
                <a:path w="188" h="2949" extrusionOk="0">
                  <a:moveTo>
                    <a:pt x="188" y="1"/>
                  </a:moveTo>
                  <a:cubicBezTo>
                    <a:pt x="77" y="49"/>
                    <a:pt x="7" y="153"/>
                    <a:pt x="0" y="271"/>
                  </a:cubicBezTo>
                  <a:lnTo>
                    <a:pt x="0" y="2671"/>
                  </a:lnTo>
                  <a:cubicBezTo>
                    <a:pt x="7" y="2789"/>
                    <a:pt x="77" y="2893"/>
                    <a:pt x="188" y="2948"/>
                  </a:cubicBezTo>
                  <a:lnTo>
                    <a:pt x="188" y="1"/>
                  </a:ln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 name="Google Shape;9594;p69">
            <a:extLst>
              <a:ext uri="{FF2B5EF4-FFF2-40B4-BE49-F238E27FC236}">
                <a16:creationId xmlns:a16="http://schemas.microsoft.com/office/drawing/2014/main" id="{F560A480-ABCC-4335-9807-23530730D2BC}"/>
              </a:ext>
            </a:extLst>
          </p:cNvPr>
          <p:cNvGrpSpPr>
            <a:grpSpLocks noChangeAspect="1"/>
          </p:cNvGrpSpPr>
          <p:nvPr/>
        </p:nvGrpSpPr>
        <p:grpSpPr>
          <a:xfrm>
            <a:off x="69550" y="2080267"/>
            <a:ext cx="640080" cy="640080"/>
            <a:chOff x="5319821" y="1986242"/>
            <a:chExt cx="348103" cy="348103"/>
          </a:xfrm>
        </p:grpSpPr>
        <p:sp>
          <p:nvSpPr>
            <p:cNvPr id="71" name="Google Shape;9595;p69">
              <a:extLst>
                <a:ext uri="{FF2B5EF4-FFF2-40B4-BE49-F238E27FC236}">
                  <a16:creationId xmlns:a16="http://schemas.microsoft.com/office/drawing/2014/main" id="{483991D6-F986-40C4-AE04-C63AF486CEFD}"/>
                </a:ext>
              </a:extLst>
            </p:cNvPr>
            <p:cNvSpPr/>
            <p:nvPr/>
          </p:nvSpPr>
          <p:spPr>
            <a:xfrm>
              <a:off x="5319821" y="2134506"/>
              <a:ext cx="104830" cy="115150"/>
            </a:xfrm>
            <a:custGeom>
              <a:avLst/>
              <a:gdLst/>
              <a:ahLst/>
              <a:cxnLst/>
              <a:rect l="l" t="t" r="r" b="b"/>
              <a:pathLst>
                <a:path w="3992" h="4385" extrusionOk="0">
                  <a:moveTo>
                    <a:pt x="1264" y="1"/>
                  </a:moveTo>
                  <a:cubicBezTo>
                    <a:pt x="1015" y="1"/>
                    <a:pt x="824" y="202"/>
                    <a:pt x="824" y="441"/>
                  </a:cubicBezTo>
                  <a:lnTo>
                    <a:pt x="824" y="1159"/>
                  </a:lnTo>
                  <a:lnTo>
                    <a:pt x="728" y="1140"/>
                  </a:lnTo>
                  <a:cubicBezTo>
                    <a:pt x="680" y="1129"/>
                    <a:pt x="630" y="1124"/>
                    <a:pt x="580" y="1124"/>
                  </a:cubicBezTo>
                  <a:cubicBezTo>
                    <a:pt x="453" y="1124"/>
                    <a:pt x="324" y="1160"/>
                    <a:pt x="221" y="1235"/>
                  </a:cubicBezTo>
                  <a:cubicBezTo>
                    <a:pt x="1" y="1427"/>
                    <a:pt x="1" y="1800"/>
                    <a:pt x="39" y="2346"/>
                  </a:cubicBezTo>
                  <a:cubicBezTo>
                    <a:pt x="77" y="2996"/>
                    <a:pt x="728" y="3551"/>
                    <a:pt x="881" y="3666"/>
                  </a:cubicBezTo>
                  <a:lnTo>
                    <a:pt x="881" y="4384"/>
                  </a:lnTo>
                  <a:lnTo>
                    <a:pt x="3485" y="4384"/>
                  </a:lnTo>
                  <a:lnTo>
                    <a:pt x="3485" y="3465"/>
                  </a:lnTo>
                  <a:cubicBezTo>
                    <a:pt x="3944" y="3073"/>
                    <a:pt x="3992" y="2298"/>
                    <a:pt x="3953" y="1934"/>
                  </a:cubicBezTo>
                  <a:lnTo>
                    <a:pt x="3953" y="939"/>
                  </a:lnTo>
                  <a:cubicBezTo>
                    <a:pt x="3953" y="700"/>
                    <a:pt x="3762" y="508"/>
                    <a:pt x="3523" y="508"/>
                  </a:cubicBezTo>
                  <a:lnTo>
                    <a:pt x="3494" y="508"/>
                  </a:lnTo>
                  <a:cubicBezTo>
                    <a:pt x="3408" y="602"/>
                    <a:pt x="3293" y="646"/>
                    <a:pt x="3180" y="646"/>
                  </a:cubicBezTo>
                  <a:cubicBezTo>
                    <a:pt x="3004" y="646"/>
                    <a:pt x="2831" y="541"/>
                    <a:pt x="2767" y="355"/>
                  </a:cubicBezTo>
                  <a:lnTo>
                    <a:pt x="2738" y="355"/>
                  </a:lnTo>
                  <a:cubicBezTo>
                    <a:pt x="2650" y="447"/>
                    <a:pt x="2537" y="490"/>
                    <a:pt x="2426" y="490"/>
                  </a:cubicBezTo>
                  <a:cubicBezTo>
                    <a:pt x="2259" y="490"/>
                    <a:pt x="2095" y="393"/>
                    <a:pt x="2020" y="221"/>
                  </a:cubicBezTo>
                  <a:lnTo>
                    <a:pt x="2001" y="221"/>
                  </a:lnTo>
                  <a:cubicBezTo>
                    <a:pt x="1917" y="298"/>
                    <a:pt x="1813" y="334"/>
                    <a:pt x="1710" y="334"/>
                  </a:cubicBezTo>
                  <a:cubicBezTo>
                    <a:pt x="1519" y="334"/>
                    <a:pt x="1333" y="212"/>
                    <a:pt x="1283"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596;p69">
              <a:extLst>
                <a:ext uri="{FF2B5EF4-FFF2-40B4-BE49-F238E27FC236}">
                  <a16:creationId xmlns:a16="http://schemas.microsoft.com/office/drawing/2014/main" id="{69E2D0F2-C7AE-4141-A415-F03FD3800124}"/>
                </a:ext>
              </a:extLst>
            </p:cNvPr>
            <p:cNvSpPr/>
            <p:nvPr/>
          </p:nvSpPr>
          <p:spPr>
            <a:xfrm>
              <a:off x="5320083" y="2164258"/>
              <a:ext cx="29437" cy="85634"/>
            </a:xfrm>
            <a:custGeom>
              <a:avLst/>
              <a:gdLst/>
              <a:ahLst/>
              <a:cxnLst/>
              <a:rect l="l" t="t" r="r" b="b"/>
              <a:pathLst>
                <a:path w="1121" h="3261" extrusionOk="0">
                  <a:moveTo>
                    <a:pt x="585" y="0"/>
                  </a:moveTo>
                  <a:cubicBezTo>
                    <a:pt x="457" y="0"/>
                    <a:pt x="334" y="36"/>
                    <a:pt x="230" y="112"/>
                  </a:cubicBezTo>
                  <a:cubicBezTo>
                    <a:pt x="0" y="303"/>
                    <a:pt x="10" y="677"/>
                    <a:pt x="39" y="1213"/>
                  </a:cubicBezTo>
                  <a:cubicBezTo>
                    <a:pt x="77" y="1873"/>
                    <a:pt x="737" y="2428"/>
                    <a:pt x="881" y="2543"/>
                  </a:cubicBezTo>
                  <a:lnTo>
                    <a:pt x="881" y="3261"/>
                  </a:lnTo>
                  <a:lnTo>
                    <a:pt x="1120" y="3261"/>
                  </a:lnTo>
                  <a:lnTo>
                    <a:pt x="1120" y="2447"/>
                  </a:lnTo>
                  <a:cubicBezTo>
                    <a:pt x="862" y="2246"/>
                    <a:pt x="335" y="1768"/>
                    <a:pt x="297" y="1213"/>
                  </a:cubicBezTo>
                  <a:cubicBezTo>
                    <a:pt x="268" y="658"/>
                    <a:pt x="230" y="294"/>
                    <a:pt x="460" y="112"/>
                  </a:cubicBezTo>
                  <a:cubicBezTo>
                    <a:pt x="556" y="64"/>
                    <a:pt x="651" y="35"/>
                    <a:pt x="757" y="16"/>
                  </a:cubicBezTo>
                  <a:lnTo>
                    <a:pt x="737" y="16"/>
                  </a:lnTo>
                  <a:cubicBezTo>
                    <a:pt x="686" y="6"/>
                    <a:pt x="636" y="0"/>
                    <a:pt x="585"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9597;p69">
              <a:extLst>
                <a:ext uri="{FF2B5EF4-FFF2-40B4-BE49-F238E27FC236}">
                  <a16:creationId xmlns:a16="http://schemas.microsoft.com/office/drawing/2014/main" id="{B9757A2C-1EC9-439B-A847-05954530B265}"/>
                </a:ext>
              </a:extLst>
            </p:cNvPr>
            <p:cNvSpPr/>
            <p:nvPr/>
          </p:nvSpPr>
          <p:spPr>
            <a:xfrm>
              <a:off x="5341695" y="2134506"/>
              <a:ext cx="13104" cy="47793"/>
            </a:xfrm>
            <a:custGeom>
              <a:avLst/>
              <a:gdLst/>
              <a:ahLst/>
              <a:cxnLst/>
              <a:rect l="l" t="t" r="r" b="b"/>
              <a:pathLst>
                <a:path w="499" h="1820" extrusionOk="0">
                  <a:moveTo>
                    <a:pt x="431" y="1"/>
                  </a:moveTo>
                  <a:cubicBezTo>
                    <a:pt x="316" y="1"/>
                    <a:pt x="202" y="58"/>
                    <a:pt x="125" y="144"/>
                  </a:cubicBezTo>
                  <a:cubicBezTo>
                    <a:pt x="48" y="221"/>
                    <a:pt x="1" y="336"/>
                    <a:pt x="1" y="451"/>
                  </a:cubicBezTo>
                  <a:lnTo>
                    <a:pt x="1" y="1465"/>
                  </a:lnTo>
                  <a:lnTo>
                    <a:pt x="1" y="1532"/>
                  </a:lnTo>
                  <a:lnTo>
                    <a:pt x="10" y="1676"/>
                  </a:lnTo>
                  <a:cubicBezTo>
                    <a:pt x="1" y="1743"/>
                    <a:pt x="48" y="1810"/>
                    <a:pt x="115" y="1819"/>
                  </a:cubicBezTo>
                  <a:cubicBezTo>
                    <a:pt x="119" y="1820"/>
                    <a:pt x="123" y="1820"/>
                    <a:pt x="127" y="1820"/>
                  </a:cubicBezTo>
                  <a:cubicBezTo>
                    <a:pt x="240" y="1820"/>
                    <a:pt x="240" y="1685"/>
                    <a:pt x="240" y="1685"/>
                  </a:cubicBezTo>
                  <a:lnTo>
                    <a:pt x="230" y="1417"/>
                  </a:lnTo>
                  <a:lnTo>
                    <a:pt x="230" y="422"/>
                  </a:lnTo>
                  <a:cubicBezTo>
                    <a:pt x="221" y="240"/>
                    <a:pt x="326" y="68"/>
                    <a:pt x="4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9598;p69">
              <a:extLst>
                <a:ext uri="{FF2B5EF4-FFF2-40B4-BE49-F238E27FC236}">
                  <a16:creationId xmlns:a16="http://schemas.microsoft.com/office/drawing/2014/main" id="{0CF6BC13-7C68-4C24-90EE-2D3A50120AEC}"/>
                </a:ext>
              </a:extLst>
            </p:cNvPr>
            <p:cNvSpPr/>
            <p:nvPr/>
          </p:nvSpPr>
          <p:spPr>
            <a:xfrm>
              <a:off x="5363701" y="2140047"/>
              <a:ext cx="8429" cy="43276"/>
            </a:xfrm>
            <a:custGeom>
              <a:avLst/>
              <a:gdLst/>
              <a:ahLst/>
              <a:cxnLst/>
              <a:rect l="l" t="t" r="r" b="b"/>
              <a:pathLst>
                <a:path w="321" h="1648" extrusionOk="0">
                  <a:moveTo>
                    <a:pt x="254" y="1"/>
                  </a:moveTo>
                  <a:cubicBezTo>
                    <a:pt x="111" y="1"/>
                    <a:pt x="0" y="129"/>
                    <a:pt x="33" y="278"/>
                  </a:cubicBezTo>
                  <a:lnTo>
                    <a:pt x="33" y="1350"/>
                  </a:lnTo>
                  <a:lnTo>
                    <a:pt x="33" y="1503"/>
                  </a:lnTo>
                  <a:cubicBezTo>
                    <a:pt x="24" y="1570"/>
                    <a:pt x="72" y="1637"/>
                    <a:pt x="148" y="1647"/>
                  </a:cubicBezTo>
                  <a:cubicBezTo>
                    <a:pt x="152" y="1647"/>
                    <a:pt x="156" y="1647"/>
                    <a:pt x="160" y="1647"/>
                  </a:cubicBezTo>
                  <a:cubicBezTo>
                    <a:pt x="263" y="1647"/>
                    <a:pt x="263" y="1522"/>
                    <a:pt x="263" y="1522"/>
                  </a:cubicBezTo>
                  <a:lnTo>
                    <a:pt x="254" y="1245"/>
                  </a:lnTo>
                  <a:lnTo>
                    <a:pt x="254" y="249"/>
                  </a:lnTo>
                  <a:cubicBezTo>
                    <a:pt x="254" y="163"/>
                    <a:pt x="273" y="77"/>
                    <a:pt x="321" y="10"/>
                  </a:cubicBezTo>
                  <a:cubicBezTo>
                    <a:pt x="298" y="4"/>
                    <a:pt x="275" y="1"/>
                    <a:pt x="254"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599;p69">
              <a:extLst>
                <a:ext uri="{FF2B5EF4-FFF2-40B4-BE49-F238E27FC236}">
                  <a16:creationId xmlns:a16="http://schemas.microsoft.com/office/drawing/2014/main" id="{817C4AC2-CBB3-43DD-9A33-97EEC80E6923}"/>
                </a:ext>
              </a:extLst>
            </p:cNvPr>
            <p:cNvSpPr/>
            <p:nvPr/>
          </p:nvSpPr>
          <p:spPr>
            <a:xfrm>
              <a:off x="5382241" y="2143907"/>
              <a:ext cx="8981" cy="43171"/>
            </a:xfrm>
            <a:custGeom>
              <a:avLst/>
              <a:gdLst/>
              <a:ahLst/>
              <a:cxnLst/>
              <a:rect l="l" t="t" r="r" b="b"/>
              <a:pathLst>
                <a:path w="342" h="1644" extrusionOk="0">
                  <a:moveTo>
                    <a:pt x="288" y="1"/>
                  </a:moveTo>
                  <a:cubicBezTo>
                    <a:pt x="130" y="1"/>
                    <a:pt x="0" y="149"/>
                    <a:pt x="26" y="313"/>
                  </a:cubicBezTo>
                  <a:lnTo>
                    <a:pt x="45" y="1289"/>
                  </a:lnTo>
                  <a:lnTo>
                    <a:pt x="45" y="1356"/>
                  </a:lnTo>
                  <a:lnTo>
                    <a:pt x="55" y="1500"/>
                  </a:lnTo>
                  <a:cubicBezTo>
                    <a:pt x="45" y="1567"/>
                    <a:pt x="93" y="1634"/>
                    <a:pt x="160" y="1643"/>
                  </a:cubicBezTo>
                  <a:cubicBezTo>
                    <a:pt x="164" y="1643"/>
                    <a:pt x="168" y="1644"/>
                    <a:pt x="172" y="1644"/>
                  </a:cubicBezTo>
                  <a:cubicBezTo>
                    <a:pt x="284" y="1644"/>
                    <a:pt x="284" y="1519"/>
                    <a:pt x="284" y="1519"/>
                  </a:cubicBezTo>
                  <a:lnTo>
                    <a:pt x="275" y="1241"/>
                  </a:lnTo>
                  <a:lnTo>
                    <a:pt x="256" y="275"/>
                  </a:lnTo>
                  <a:cubicBezTo>
                    <a:pt x="246" y="179"/>
                    <a:pt x="284" y="83"/>
                    <a:pt x="342" y="7"/>
                  </a:cubicBezTo>
                  <a:cubicBezTo>
                    <a:pt x="324" y="3"/>
                    <a:pt x="306" y="1"/>
                    <a:pt x="28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600;p69">
              <a:extLst>
                <a:ext uri="{FF2B5EF4-FFF2-40B4-BE49-F238E27FC236}">
                  <a16:creationId xmlns:a16="http://schemas.microsoft.com/office/drawing/2014/main" id="{82F5A92D-7FAF-49B0-BE22-6DCBD96A8672}"/>
                </a:ext>
              </a:extLst>
            </p:cNvPr>
            <p:cNvSpPr/>
            <p:nvPr/>
          </p:nvSpPr>
          <p:spPr>
            <a:xfrm>
              <a:off x="5403012" y="2147846"/>
              <a:ext cx="6565" cy="39784"/>
            </a:xfrm>
            <a:custGeom>
              <a:avLst/>
              <a:gdLst/>
              <a:ahLst/>
              <a:cxnLst/>
              <a:rect l="l" t="t" r="r" b="b"/>
              <a:pathLst>
                <a:path w="250" h="1515" extrusionOk="0">
                  <a:moveTo>
                    <a:pt x="250" y="0"/>
                  </a:moveTo>
                  <a:lnTo>
                    <a:pt x="221" y="10"/>
                  </a:lnTo>
                  <a:cubicBezTo>
                    <a:pt x="135" y="29"/>
                    <a:pt x="68" y="77"/>
                    <a:pt x="10" y="134"/>
                  </a:cubicBezTo>
                  <a:lnTo>
                    <a:pt x="10" y="153"/>
                  </a:lnTo>
                  <a:lnTo>
                    <a:pt x="10" y="1225"/>
                  </a:lnTo>
                  <a:lnTo>
                    <a:pt x="10" y="1378"/>
                  </a:lnTo>
                  <a:cubicBezTo>
                    <a:pt x="1" y="1445"/>
                    <a:pt x="49" y="1503"/>
                    <a:pt x="125" y="1512"/>
                  </a:cubicBezTo>
                  <a:cubicBezTo>
                    <a:pt x="133" y="1513"/>
                    <a:pt x="141" y="1514"/>
                    <a:pt x="148" y="1514"/>
                  </a:cubicBezTo>
                  <a:cubicBezTo>
                    <a:pt x="248" y="1514"/>
                    <a:pt x="240" y="1397"/>
                    <a:pt x="240" y="1397"/>
                  </a:cubicBezTo>
                  <a:lnTo>
                    <a:pt x="230" y="1120"/>
                  </a:lnTo>
                  <a:lnTo>
                    <a:pt x="230" y="125"/>
                  </a:lnTo>
                  <a:cubicBezTo>
                    <a:pt x="230" y="77"/>
                    <a:pt x="240" y="38"/>
                    <a:pt x="25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9601;p69">
              <a:extLst>
                <a:ext uri="{FF2B5EF4-FFF2-40B4-BE49-F238E27FC236}">
                  <a16:creationId xmlns:a16="http://schemas.microsoft.com/office/drawing/2014/main" id="{BFBB6A3B-C499-4258-9A64-5FD4D4206EB3}"/>
                </a:ext>
              </a:extLst>
            </p:cNvPr>
            <p:cNvSpPr/>
            <p:nvPr/>
          </p:nvSpPr>
          <p:spPr>
            <a:xfrm>
              <a:off x="5396736" y="1986242"/>
              <a:ext cx="43749" cy="30173"/>
            </a:xfrm>
            <a:custGeom>
              <a:avLst/>
              <a:gdLst/>
              <a:ahLst/>
              <a:cxnLst/>
              <a:rect l="l" t="t" r="r" b="b"/>
              <a:pathLst>
                <a:path w="1666" h="1149" extrusionOk="0">
                  <a:moveTo>
                    <a:pt x="173" y="0"/>
                  </a:moveTo>
                  <a:cubicBezTo>
                    <a:pt x="96" y="0"/>
                    <a:pt x="0" y="29"/>
                    <a:pt x="144" y="163"/>
                  </a:cubicBezTo>
                  <a:lnTo>
                    <a:pt x="1120" y="1120"/>
                  </a:lnTo>
                  <a:lnTo>
                    <a:pt x="1178" y="1149"/>
                  </a:lnTo>
                  <a:lnTo>
                    <a:pt x="1666" y="125"/>
                  </a:lnTo>
                  <a:lnTo>
                    <a:pt x="1589" y="87"/>
                  </a:lnTo>
                  <a:lnTo>
                    <a:pt x="173" y="0"/>
                  </a:ln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9602;p69">
              <a:extLst>
                <a:ext uri="{FF2B5EF4-FFF2-40B4-BE49-F238E27FC236}">
                  <a16:creationId xmlns:a16="http://schemas.microsoft.com/office/drawing/2014/main" id="{FF742AF1-310D-481C-B060-A37F7D4D23EC}"/>
                </a:ext>
              </a:extLst>
            </p:cNvPr>
            <p:cNvSpPr/>
            <p:nvPr/>
          </p:nvSpPr>
          <p:spPr>
            <a:xfrm>
              <a:off x="5398233" y="1987003"/>
              <a:ext cx="35976" cy="29411"/>
            </a:xfrm>
            <a:custGeom>
              <a:avLst/>
              <a:gdLst/>
              <a:ahLst/>
              <a:cxnLst/>
              <a:rect l="l" t="t" r="r" b="b"/>
              <a:pathLst>
                <a:path w="1370" h="1120" extrusionOk="0">
                  <a:moveTo>
                    <a:pt x="10" y="0"/>
                  </a:moveTo>
                  <a:cubicBezTo>
                    <a:pt x="1" y="29"/>
                    <a:pt x="10" y="67"/>
                    <a:pt x="77" y="134"/>
                  </a:cubicBezTo>
                  <a:lnTo>
                    <a:pt x="1054" y="1091"/>
                  </a:lnTo>
                  <a:lnTo>
                    <a:pt x="1121" y="1120"/>
                  </a:lnTo>
                  <a:lnTo>
                    <a:pt x="1369" y="584"/>
                  </a:lnTo>
                  <a:lnTo>
                    <a:pt x="10" y="0"/>
                  </a:ln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603;p69">
              <a:extLst>
                <a:ext uri="{FF2B5EF4-FFF2-40B4-BE49-F238E27FC236}">
                  <a16:creationId xmlns:a16="http://schemas.microsoft.com/office/drawing/2014/main" id="{343BBF86-EB69-4101-8E00-8995E394B7A3}"/>
                </a:ext>
              </a:extLst>
            </p:cNvPr>
            <p:cNvSpPr/>
            <p:nvPr/>
          </p:nvSpPr>
          <p:spPr>
            <a:xfrm>
              <a:off x="5425648" y="1988500"/>
              <a:ext cx="61081" cy="49290"/>
            </a:xfrm>
            <a:custGeom>
              <a:avLst/>
              <a:gdLst/>
              <a:ahLst/>
              <a:cxnLst/>
              <a:rect l="l" t="t" r="r" b="b"/>
              <a:pathLst>
                <a:path w="2326" h="1877" extrusionOk="0">
                  <a:moveTo>
                    <a:pt x="479" y="1"/>
                  </a:moveTo>
                  <a:lnTo>
                    <a:pt x="0" y="1025"/>
                  </a:lnTo>
                  <a:lnTo>
                    <a:pt x="2029" y="1876"/>
                  </a:lnTo>
                  <a:lnTo>
                    <a:pt x="2326" y="776"/>
                  </a:lnTo>
                  <a:lnTo>
                    <a:pt x="479" y="1"/>
                  </a:lnTo>
                  <a:close/>
                </a:path>
              </a:pathLst>
            </a:custGeom>
            <a:solidFill>
              <a:srgbClr val="869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604;p69">
              <a:extLst>
                <a:ext uri="{FF2B5EF4-FFF2-40B4-BE49-F238E27FC236}">
                  <a16:creationId xmlns:a16="http://schemas.microsoft.com/office/drawing/2014/main" id="{4C6E2585-993B-4836-9E5D-54A630307ED6}"/>
                </a:ext>
              </a:extLst>
            </p:cNvPr>
            <p:cNvSpPr/>
            <p:nvPr/>
          </p:nvSpPr>
          <p:spPr>
            <a:xfrm>
              <a:off x="5548782" y="2038000"/>
              <a:ext cx="32956" cy="37998"/>
            </a:xfrm>
            <a:custGeom>
              <a:avLst/>
              <a:gdLst/>
              <a:ahLst/>
              <a:cxnLst/>
              <a:rect l="l" t="t" r="r" b="b"/>
              <a:pathLst>
                <a:path w="1255" h="1447" extrusionOk="0">
                  <a:moveTo>
                    <a:pt x="278" y="1"/>
                  </a:moveTo>
                  <a:lnTo>
                    <a:pt x="39" y="853"/>
                  </a:lnTo>
                  <a:lnTo>
                    <a:pt x="39" y="862"/>
                  </a:lnTo>
                  <a:lnTo>
                    <a:pt x="39" y="891"/>
                  </a:lnTo>
                  <a:lnTo>
                    <a:pt x="0" y="1121"/>
                  </a:lnTo>
                  <a:lnTo>
                    <a:pt x="776" y="1446"/>
                  </a:lnTo>
                  <a:lnTo>
                    <a:pt x="1254" y="412"/>
                  </a:lnTo>
                  <a:lnTo>
                    <a:pt x="278" y="1"/>
                  </a:lnTo>
                  <a:close/>
                </a:path>
              </a:pathLst>
            </a:custGeom>
            <a:solidFill>
              <a:srgbClr val="869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605;p69">
              <a:extLst>
                <a:ext uri="{FF2B5EF4-FFF2-40B4-BE49-F238E27FC236}">
                  <a16:creationId xmlns:a16="http://schemas.microsoft.com/office/drawing/2014/main" id="{E655A647-1753-4C07-838B-BCCB46C8CFED}"/>
                </a:ext>
              </a:extLst>
            </p:cNvPr>
            <p:cNvSpPr/>
            <p:nvPr/>
          </p:nvSpPr>
          <p:spPr>
            <a:xfrm>
              <a:off x="5552038" y="2038000"/>
              <a:ext cx="29700" cy="24159"/>
            </a:xfrm>
            <a:custGeom>
              <a:avLst/>
              <a:gdLst/>
              <a:ahLst/>
              <a:cxnLst/>
              <a:rect l="l" t="t" r="r" b="b"/>
              <a:pathLst>
                <a:path w="1131" h="920" extrusionOk="0">
                  <a:moveTo>
                    <a:pt x="154" y="1"/>
                  </a:moveTo>
                  <a:lnTo>
                    <a:pt x="1" y="546"/>
                  </a:lnTo>
                  <a:lnTo>
                    <a:pt x="891" y="920"/>
                  </a:lnTo>
                  <a:lnTo>
                    <a:pt x="1111" y="460"/>
                  </a:lnTo>
                  <a:lnTo>
                    <a:pt x="1130" y="412"/>
                  </a:lnTo>
                  <a:lnTo>
                    <a:pt x="154" y="1"/>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606;p69">
              <a:extLst>
                <a:ext uri="{FF2B5EF4-FFF2-40B4-BE49-F238E27FC236}">
                  <a16:creationId xmlns:a16="http://schemas.microsoft.com/office/drawing/2014/main" id="{94B1EE6E-036E-42A8-A118-B747C8F4E054}"/>
                </a:ext>
              </a:extLst>
            </p:cNvPr>
            <p:cNvSpPr/>
            <p:nvPr/>
          </p:nvSpPr>
          <p:spPr>
            <a:xfrm>
              <a:off x="5432161" y="1988500"/>
              <a:ext cx="54568" cy="34453"/>
            </a:xfrm>
            <a:custGeom>
              <a:avLst/>
              <a:gdLst/>
              <a:ahLst/>
              <a:cxnLst/>
              <a:rect l="l" t="t" r="r" b="b"/>
              <a:pathLst>
                <a:path w="2078" h="1312" extrusionOk="0">
                  <a:moveTo>
                    <a:pt x="231" y="1"/>
                  </a:moveTo>
                  <a:lnTo>
                    <a:pt x="1" y="489"/>
                  </a:lnTo>
                  <a:lnTo>
                    <a:pt x="1934" y="1312"/>
                  </a:lnTo>
                  <a:lnTo>
                    <a:pt x="2078" y="776"/>
                  </a:lnTo>
                  <a:lnTo>
                    <a:pt x="231" y="1"/>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607;p69">
              <a:extLst>
                <a:ext uri="{FF2B5EF4-FFF2-40B4-BE49-F238E27FC236}">
                  <a16:creationId xmlns:a16="http://schemas.microsoft.com/office/drawing/2014/main" id="{87FC3781-7C6F-45E2-AF0A-C3AB28AD805E}"/>
                </a:ext>
              </a:extLst>
            </p:cNvPr>
            <p:cNvSpPr/>
            <p:nvPr/>
          </p:nvSpPr>
          <p:spPr>
            <a:xfrm>
              <a:off x="5563093" y="2104097"/>
              <a:ext cx="104830" cy="115150"/>
            </a:xfrm>
            <a:custGeom>
              <a:avLst/>
              <a:gdLst/>
              <a:ahLst/>
              <a:cxnLst/>
              <a:rect l="l" t="t" r="r" b="b"/>
              <a:pathLst>
                <a:path w="3992" h="4385" extrusionOk="0">
                  <a:moveTo>
                    <a:pt x="1264" y="1"/>
                  </a:moveTo>
                  <a:cubicBezTo>
                    <a:pt x="1025" y="1"/>
                    <a:pt x="834" y="202"/>
                    <a:pt x="834" y="441"/>
                  </a:cubicBezTo>
                  <a:lnTo>
                    <a:pt x="834" y="1159"/>
                  </a:lnTo>
                  <a:lnTo>
                    <a:pt x="738" y="1140"/>
                  </a:lnTo>
                  <a:cubicBezTo>
                    <a:pt x="690" y="1129"/>
                    <a:pt x="640" y="1124"/>
                    <a:pt x="590" y="1124"/>
                  </a:cubicBezTo>
                  <a:cubicBezTo>
                    <a:pt x="462" y="1124"/>
                    <a:pt x="334" y="1160"/>
                    <a:pt x="231" y="1235"/>
                  </a:cubicBezTo>
                  <a:cubicBezTo>
                    <a:pt x="1" y="1427"/>
                    <a:pt x="11" y="1800"/>
                    <a:pt x="39" y="2336"/>
                  </a:cubicBezTo>
                  <a:cubicBezTo>
                    <a:pt x="87" y="2996"/>
                    <a:pt x="738" y="3551"/>
                    <a:pt x="891" y="3666"/>
                  </a:cubicBezTo>
                  <a:lnTo>
                    <a:pt x="891" y="4384"/>
                  </a:lnTo>
                  <a:lnTo>
                    <a:pt x="3494" y="4384"/>
                  </a:lnTo>
                  <a:lnTo>
                    <a:pt x="3494" y="3456"/>
                  </a:lnTo>
                  <a:cubicBezTo>
                    <a:pt x="3944" y="3063"/>
                    <a:pt x="3992" y="2298"/>
                    <a:pt x="3963" y="1934"/>
                  </a:cubicBezTo>
                  <a:lnTo>
                    <a:pt x="3963" y="939"/>
                  </a:lnTo>
                  <a:cubicBezTo>
                    <a:pt x="3963" y="700"/>
                    <a:pt x="3772" y="499"/>
                    <a:pt x="3523" y="499"/>
                  </a:cubicBezTo>
                  <a:lnTo>
                    <a:pt x="3504" y="499"/>
                  </a:lnTo>
                  <a:cubicBezTo>
                    <a:pt x="3416" y="594"/>
                    <a:pt x="3298" y="640"/>
                    <a:pt x="3182" y="640"/>
                  </a:cubicBezTo>
                  <a:cubicBezTo>
                    <a:pt x="3009" y="640"/>
                    <a:pt x="2839" y="539"/>
                    <a:pt x="2776" y="355"/>
                  </a:cubicBezTo>
                  <a:lnTo>
                    <a:pt x="2748" y="355"/>
                  </a:lnTo>
                  <a:cubicBezTo>
                    <a:pt x="2660" y="446"/>
                    <a:pt x="2549" y="489"/>
                    <a:pt x="2438" y="489"/>
                  </a:cubicBezTo>
                  <a:cubicBezTo>
                    <a:pt x="2270" y="489"/>
                    <a:pt x="2105" y="390"/>
                    <a:pt x="2030" y="211"/>
                  </a:cubicBezTo>
                  <a:lnTo>
                    <a:pt x="2011" y="211"/>
                  </a:lnTo>
                  <a:cubicBezTo>
                    <a:pt x="1925" y="294"/>
                    <a:pt x="1818" y="332"/>
                    <a:pt x="1713" y="332"/>
                  </a:cubicBezTo>
                  <a:cubicBezTo>
                    <a:pt x="1525" y="332"/>
                    <a:pt x="1342" y="210"/>
                    <a:pt x="1293"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608;p69">
              <a:extLst>
                <a:ext uri="{FF2B5EF4-FFF2-40B4-BE49-F238E27FC236}">
                  <a16:creationId xmlns:a16="http://schemas.microsoft.com/office/drawing/2014/main" id="{6418110A-E29E-4FE0-9C85-8B72B6DE9850}"/>
                </a:ext>
              </a:extLst>
            </p:cNvPr>
            <p:cNvSpPr/>
            <p:nvPr/>
          </p:nvSpPr>
          <p:spPr>
            <a:xfrm>
              <a:off x="5563618" y="2133849"/>
              <a:ext cx="29175" cy="85634"/>
            </a:xfrm>
            <a:custGeom>
              <a:avLst/>
              <a:gdLst/>
              <a:ahLst/>
              <a:cxnLst/>
              <a:rect l="l" t="t" r="r" b="b"/>
              <a:pathLst>
                <a:path w="1111" h="3261" extrusionOk="0">
                  <a:moveTo>
                    <a:pt x="580" y="0"/>
                  </a:moveTo>
                  <a:cubicBezTo>
                    <a:pt x="452" y="0"/>
                    <a:pt x="324" y="36"/>
                    <a:pt x="220" y="112"/>
                  </a:cubicBezTo>
                  <a:cubicBezTo>
                    <a:pt x="0" y="303"/>
                    <a:pt x="0" y="677"/>
                    <a:pt x="38" y="1213"/>
                  </a:cubicBezTo>
                  <a:cubicBezTo>
                    <a:pt x="77" y="1873"/>
                    <a:pt x="727" y="2428"/>
                    <a:pt x="881" y="2543"/>
                  </a:cubicBezTo>
                  <a:lnTo>
                    <a:pt x="881" y="3261"/>
                  </a:lnTo>
                  <a:lnTo>
                    <a:pt x="1110" y="3261"/>
                  </a:lnTo>
                  <a:lnTo>
                    <a:pt x="1110" y="2447"/>
                  </a:lnTo>
                  <a:cubicBezTo>
                    <a:pt x="852" y="2246"/>
                    <a:pt x="326" y="1768"/>
                    <a:pt x="287" y="1213"/>
                  </a:cubicBezTo>
                  <a:cubicBezTo>
                    <a:pt x="259" y="658"/>
                    <a:pt x="230" y="294"/>
                    <a:pt x="450" y="112"/>
                  </a:cubicBezTo>
                  <a:cubicBezTo>
                    <a:pt x="546" y="64"/>
                    <a:pt x="651" y="35"/>
                    <a:pt x="756" y="16"/>
                  </a:cubicBezTo>
                  <a:lnTo>
                    <a:pt x="727" y="16"/>
                  </a:lnTo>
                  <a:cubicBezTo>
                    <a:pt x="679" y="6"/>
                    <a:pt x="629" y="0"/>
                    <a:pt x="58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609;p69">
              <a:extLst>
                <a:ext uri="{FF2B5EF4-FFF2-40B4-BE49-F238E27FC236}">
                  <a16:creationId xmlns:a16="http://schemas.microsoft.com/office/drawing/2014/main" id="{3F8E8DDC-7E4C-4A80-A19D-0F0280ADC71B}"/>
                </a:ext>
              </a:extLst>
            </p:cNvPr>
            <p:cNvSpPr/>
            <p:nvPr/>
          </p:nvSpPr>
          <p:spPr>
            <a:xfrm>
              <a:off x="5448258" y="1994934"/>
              <a:ext cx="115124" cy="129803"/>
            </a:xfrm>
            <a:custGeom>
              <a:avLst/>
              <a:gdLst/>
              <a:ahLst/>
              <a:cxnLst/>
              <a:rect l="l" t="t" r="r" b="b"/>
              <a:pathLst>
                <a:path w="4384" h="4943" extrusionOk="0">
                  <a:moveTo>
                    <a:pt x="1827" y="1"/>
                  </a:moveTo>
                  <a:cubicBezTo>
                    <a:pt x="1749" y="1"/>
                    <a:pt x="1671" y="22"/>
                    <a:pt x="1599" y="62"/>
                  </a:cubicBezTo>
                  <a:cubicBezTo>
                    <a:pt x="1503" y="119"/>
                    <a:pt x="1436" y="215"/>
                    <a:pt x="1407" y="330"/>
                  </a:cubicBezTo>
                  <a:lnTo>
                    <a:pt x="1063" y="1593"/>
                  </a:lnTo>
                  <a:lnTo>
                    <a:pt x="335" y="1287"/>
                  </a:lnTo>
                  <a:lnTo>
                    <a:pt x="240" y="1583"/>
                  </a:lnTo>
                  <a:cubicBezTo>
                    <a:pt x="192" y="1775"/>
                    <a:pt x="144" y="1976"/>
                    <a:pt x="115" y="2167"/>
                  </a:cubicBezTo>
                  <a:cubicBezTo>
                    <a:pt x="0" y="2828"/>
                    <a:pt x="536" y="3536"/>
                    <a:pt x="642" y="3670"/>
                  </a:cubicBezTo>
                  <a:lnTo>
                    <a:pt x="642" y="4943"/>
                  </a:lnTo>
                  <a:lnTo>
                    <a:pt x="3216" y="4943"/>
                  </a:lnTo>
                  <a:lnTo>
                    <a:pt x="3216" y="4053"/>
                  </a:lnTo>
                  <a:cubicBezTo>
                    <a:pt x="3838" y="3708"/>
                    <a:pt x="3991" y="2808"/>
                    <a:pt x="4001" y="2675"/>
                  </a:cubicBezTo>
                  <a:lnTo>
                    <a:pt x="4317" y="1545"/>
                  </a:lnTo>
                  <a:lnTo>
                    <a:pt x="4317" y="1526"/>
                  </a:lnTo>
                  <a:cubicBezTo>
                    <a:pt x="4384" y="1296"/>
                    <a:pt x="4240" y="1057"/>
                    <a:pt x="4001" y="1000"/>
                  </a:cubicBezTo>
                  <a:lnTo>
                    <a:pt x="3982" y="1000"/>
                  </a:lnTo>
                  <a:cubicBezTo>
                    <a:pt x="3947" y="991"/>
                    <a:pt x="3912" y="987"/>
                    <a:pt x="3876" y="987"/>
                  </a:cubicBezTo>
                  <a:cubicBezTo>
                    <a:pt x="3794" y="987"/>
                    <a:pt x="3711" y="1010"/>
                    <a:pt x="3637" y="1057"/>
                  </a:cubicBezTo>
                  <a:cubicBezTo>
                    <a:pt x="3618" y="875"/>
                    <a:pt x="3484" y="732"/>
                    <a:pt x="3302" y="684"/>
                  </a:cubicBezTo>
                  <a:lnTo>
                    <a:pt x="3283" y="684"/>
                  </a:lnTo>
                  <a:cubicBezTo>
                    <a:pt x="3249" y="675"/>
                    <a:pt x="3214" y="671"/>
                    <a:pt x="3180" y="671"/>
                  </a:cubicBezTo>
                  <a:cubicBezTo>
                    <a:pt x="3100" y="671"/>
                    <a:pt x="3022" y="694"/>
                    <a:pt x="2948" y="741"/>
                  </a:cubicBezTo>
                  <a:cubicBezTo>
                    <a:pt x="2919" y="569"/>
                    <a:pt x="2795" y="425"/>
                    <a:pt x="2623" y="378"/>
                  </a:cubicBezTo>
                  <a:lnTo>
                    <a:pt x="2594" y="378"/>
                  </a:lnTo>
                  <a:cubicBezTo>
                    <a:pt x="2565" y="372"/>
                    <a:pt x="2534" y="369"/>
                    <a:pt x="2503" y="369"/>
                  </a:cubicBezTo>
                  <a:cubicBezTo>
                    <a:pt x="2430" y="369"/>
                    <a:pt x="2354" y="385"/>
                    <a:pt x="2288" y="425"/>
                  </a:cubicBezTo>
                  <a:cubicBezTo>
                    <a:pt x="2288" y="225"/>
                    <a:pt x="2144" y="52"/>
                    <a:pt x="1953" y="14"/>
                  </a:cubicBezTo>
                  <a:lnTo>
                    <a:pt x="1934" y="14"/>
                  </a:lnTo>
                  <a:cubicBezTo>
                    <a:pt x="1898" y="5"/>
                    <a:pt x="1862" y="1"/>
                    <a:pt x="1827"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610;p69">
              <a:extLst>
                <a:ext uri="{FF2B5EF4-FFF2-40B4-BE49-F238E27FC236}">
                  <a16:creationId xmlns:a16="http://schemas.microsoft.com/office/drawing/2014/main" id="{50BB62BE-A155-4091-96DF-4EE72FAB7D79}"/>
                </a:ext>
              </a:extLst>
            </p:cNvPr>
            <p:cNvSpPr/>
            <p:nvPr/>
          </p:nvSpPr>
          <p:spPr>
            <a:xfrm>
              <a:off x="5448258" y="2028205"/>
              <a:ext cx="25157" cy="96033"/>
            </a:xfrm>
            <a:custGeom>
              <a:avLst/>
              <a:gdLst/>
              <a:ahLst/>
              <a:cxnLst/>
              <a:rect l="l" t="t" r="r" b="b"/>
              <a:pathLst>
                <a:path w="958" h="3657" extrusionOk="0">
                  <a:moveTo>
                    <a:pt x="345" y="1"/>
                  </a:moveTo>
                  <a:lnTo>
                    <a:pt x="249" y="297"/>
                  </a:lnTo>
                  <a:cubicBezTo>
                    <a:pt x="192" y="489"/>
                    <a:pt x="144" y="690"/>
                    <a:pt x="115" y="891"/>
                  </a:cubicBezTo>
                  <a:cubicBezTo>
                    <a:pt x="0" y="1541"/>
                    <a:pt x="536" y="2250"/>
                    <a:pt x="642" y="2384"/>
                  </a:cubicBezTo>
                  <a:lnTo>
                    <a:pt x="642" y="3657"/>
                  </a:lnTo>
                  <a:lnTo>
                    <a:pt x="957" y="3657"/>
                  </a:lnTo>
                  <a:lnTo>
                    <a:pt x="957" y="2384"/>
                  </a:lnTo>
                  <a:cubicBezTo>
                    <a:pt x="852" y="2259"/>
                    <a:pt x="316" y="1551"/>
                    <a:pt x="431" y="891"/>
                  </a:cubicBezTo>
                  <a:cubicBezTo>
                    <a:pt x="460" y="690"/>
                    <a:pt x="508" y="498"/>
                    <a:pt x="565" y="307"/>
                  </a:cubicBezTo>
                  <a:lnTo>
                    <a:pt x="622" y="125"/>
                  </a:lnTo>
                  <a:lnTo>
                    <a:pt x="345" y="1"/>
                  </a:ln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611;p69">
              <a:extLst>
                <a:ext uri="{FF2B5EF4-FFF2-40B4-BE49-F238E27FC236}">
                  <a16:creationId xmlns:a16="http://schemas.microsoft.com/office/drawing/2014/main" id="{DCC4EF45-1C61-4774-8C04-21F3F4FCDBEF}"/>
                </a:ext>
              </a:extLst>
            </p:cNvPr>
            <p:cNvSpPr/>
            <p:nvPr/>
          </p:nvSpPr>
          <p:spPr>
            <a:xfrm>
              <a:off x="5567636" y="2048058"/>
              <a:ext cx="32195" cy="33902"/>
            </a:xfrm>
            <a:custGeom>
              <a:avLst/>
              <a:gdLst/>
              <a:ahLst/>
              <a:cxnLst/>
              <a:rect l="l" t="t" r="r" b="b"/>
              <a:pathLst>
                <a:path w="1226" h="1291" extrusionOk="0">
                  <a:moveTo>
                    <a:pt x="479" y="1"/>
                  </a:moveTo>
                  <a:lnTo>
                    <a:pt x="0" y="1034"/>
                  </a:lnTo>
                  <a:lnTo>
                    <a:pt x="517" y="1254"/>
                  </a:lnTo>
                  <a:cubicBezTo>
                    <a:pt x="570" y="1279"/>
                    <a:pt x="626" y="1290"/>
                    <a:pt x="681" y="1290"/>
                  </a:cubicBezTo>
                  <a:cubicBezTo>
                    <a:pt x="843" y="1290"/>
                    <a:pt x="998" y="1192"/>
                    <a:pt x="1063" y="1034"/>
                  </a:cubicBezTo>
                  <a:lnTo>
                    <a:pt x="1187" y="757"/>
                  </a:lnTo>
                  <a:cubicBezTo>
                    <a:pt x="1225" y="652"/>
                    <a:pt x="1225" y="537"/>
                    <a:pt x="1187" y="431"/>
                  </a:cubicBezTo>
                  <a:cubicBezTo>
                    <a:pt x="1149" y="326"/>
                    <a:pt x="1063" y="250"/>
                    <a:pt x="967" y="202"/>
                  </a:cubicBezTo>
                  <a:lnTo>
                    <a:pt x="479" y="1"/>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612;p69">
              <a:extLst>
                <a:ext uri="{FF2B5EF4-FFF2-40B4-BE49-F238E27FC236}">
                  <a16:creationId xmlns:a16="http://schemas.microsoft.com/office/drawing/2014/main" id="{6D719710-4FDD-4748-8866-6DE85D0C3637}"/>
                </a:ext>
              </a:extLst>
            </p:cNvPr>
            <p:cNvSpPr/>
            <p:nvPr/>
          </p:nvSpPr>
          <p:spPr>
            <a:xfrm>
              <a:off x="5454561" y="2149842"/>
              <a:ext cx="86212" cy="184266"/>
            </a:xfrm>
            <a:custGeom>
              <a:avLst/>
              <a:gdLst/>
              <a:ahLst/>
              <a:cxnLst/>
              <a:rect l="l" t="t" r="r" b="b"/>
              <a:pathLst>
                <a:path w="3283" h="7017" extrusionOk="0">
                  <a:moveTo>
                    <a:pt x="9" y="1"/>
                  </a:moveTo>
                  <a:lnTo>
                    <a:pt x="9" y="6776"/>
                  </a:lnTo>
                  <a:cubicBezTo>
                    <a:pt x="9" y="6776"/>
                    <a:pt x="9" y="6786"/>
                    <a:pt x="9" y="6796"/>
                  </a:cubicBezTo>
                  <a:cubicBezTo>
                    <a:pt x="0" y="6915"/>
                    <a:pt x="87" y="7016"/>
                    <a:pt x="204" y="7016"/>
                  </a:cubicBezTo>
                  <a:cubicBezTo>
                    <a:pt x="209" y="7016"/>
                    <a:pt x="214" y="7016"/>
                    <a:pt x="220" y="7016"/>
                  </a:cubicBezTo>
                  <a:lnTo>
                    <a:pt x="3081" y="7016"/>
                  </a:lnTo>
                  <a:cubicBezTo>
                    <a:pt x="3087" y="7016"/>
                    <a:pt x="3093" y="7016"/>
                    <a:pt x="3099" y="7016"/>
                  </a:cubicBezTo>
                  <a:cubicBezTo>
                    <a:pt x="3196" y="7016"/>
                    <a:pt x="3273" y="6943"/>
                    <a:pt x="3282" y="6843"/>
                  </a:cubicBezTo>
                  <a:lnTo>
                    <a:pt x="3282"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613;p69">
              <a:extLst>
                <a:ext uri="{FF2B5EF4-FFF2-40B4-BE49-F238E27FC236}">
                  <a16:creationId xmlns:a16="http://schemas.microsoft.com/office/drawing/2014/main" id="{382EA359-EC98-456B-B824-4B9FBE828912}"/>
                </a:ext>
              </a:extLst>
            </p:cNvPr>
            <p:cNvSpPr/>
            <p:nvPr/>
          </p:nvSpPr>
          <p:spPr>
            <a:xfrm>
              <a:off x="5578193" y="2244089"/>
              <a:ext cx="85975" cy="90019"/>
            </a:xfrm>
            <a:custGeom>
              <a:avLst/>
              <a:gdLst/>
              <a:ahLst/>
              <a:cxnLst/>
              <a:rect l="l" t="t" r="r" b="b"/>
              <a:pathLst>
                <a:path w="3274" h="3428" extrusionOk="0">
                  <a:moveTo>
                    <a:pt x="0" y="1"/>
                  </a:moveTo>
                  <a:lnTo>
                    <a:pt x="0" y="3235"/>
                  </a:lnTo>
                  <a:cubicBezTo>
                    <a:pt x="0" y="3336"/>
                    <a:pt x="87" y="3427"/>
                    <a:pt x="195" y="3427"/>
                  </a:cubicBezTo>
                  <a:cubicBezTo>
                    <a:pt x="200" y="3427"/>
                    <a:pt x="205" y="3427"/>
                    <a:pt x="211" y="3427"/>
                  </a:cubicBezTo>
                  <a:lnTo>
                    <a:pt x="3072" y="3427"/>
                  </a:lnTo>
                  <a:cubicBezTo>
                    <a:pt x="3078" y="3427"/>
                    <a:pt x="3083" y="3427"/>
                    <a:pt x="3088" y="3427"/>
                  </a:cubicBezTo>
                  <a:cubicBezTo>
                    <a:pt x="3195" y="3427"/>
                    <a:pt x="3273" y="3336"/>
                    <a:pt x="3273" y="3235"/>
                  </a:cubicBezTo>
                  <a:lnTo>
                    <a:pt x="3273"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614;p69">
              <a:extLst>
                <a:ext uri="{FF2B5EF4-FFF2-40B4-BE49-F238E27FC236}">
                  <a16:creationId xmlns:a16="http://schemas.microsoft.com/office/drawing/2014/main" id="{7FAC3187-E681-4E53-8588-B9167CD092DC}"/>
                </a:ext>
              </a:extLst>
            </p:cNvPr>
            <p:cNvSpPr/>
            <p:nvPr/>
          </p:nvSpPr>
          <p:spPr>
            <a:xfrm>
              <a:off x="5473389" y="2149842"/>
              <a:ext cx="67383" cy="184266"/>
            </a:xfrm>
            <a:custGeom>
              <a:avLst/>
              <a:gdLst/>
              <a:ahLst/>
              <a:cxnLst/>
              <a:rect l="l" t="t" r="r" b="b"/>
              <a:pathLst>
                <a:path w="2566" h="7017" extrusionOk="0">
                  <a:moveTo>
                    <a:pt x="0" y="1"/>
                  </a:moveTo>
                  <a:lnTo>
                    <a:pt x="0" y="7016"/>
                  </a:lnTo>
                  <a:lnTo>
                    <a:pt x="2364" y="7016"/>
                  </a:lnTo>
                  <a:cubicBezTo>
                    <a:pt x="2370" y="7016"/>
                    <a:pt x="2375" y="7016"/>
                    <a:pt x="2380" y="7016"/>
                  </a:cubicBezTo>
                  <a:cubicBezTo>
                    <a:pt x="2478" y="7016"/>
                    <a:pt x="2556" y="6934"/>
                    <a:pt x="2565" y="6843"/>
                  </a:cubicBezTo>
                  <a:lnTo>
                    <a:pt x="2565"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615;p69">
              <a:extLst>
                <a:ext uri="{FF2B5EF4-FFF2-40B4-BE49-F238E27FC236}">
                  <a16:creationId xmlns:a16="http://schemas.microsoft.com/office/drawing/2014/main" id="{F267EECD-1FBD-40BE-BC9E-C6D2B0386A39}"/>
                </a:ext>
              </a:extLst>
            </p:cNvPr>
            <p:cNvSpPr/>
            <p:nvPr/>
          </p:nvSpPr>
          <p:spPr>
            <a:xfrm>
              <a:off x="5595262" y="2244089"/>
              <a:ext cx="69143" cy="90019"/>
            </a:xfrm>
            <a:custGeom>
              <a:avLst/>
              <a:gdLst/>
              <a:ahLst/>
              <a:cxnLst/>
              <a:rect l="l" t="t" r="r" b="b"/>
              <a:pathLst>
                <a:path w="2633" h="3428" extrusionOk="0">
                  <a:moveTo>
                    <a:pt x="1" y="1"/>
                  </a:moveTo>
                  <a:lnTo>
                    <a:pt x="1" y="3427"/>
                  </a:lnTo>
                  <a:lnTo>
                    <a:pt x="2422" y="3427"/>
                  </a:lnTo>
                  <a:cubicBezTo>
                    <a:pt x="2428" y="3427"/>
                    <a:pt x="2433" y="3427"/>
                    <a:pt x="2438" y="3427"/>
                  </a:cubicBezTo>
                  <a:cubicBezTo>
                    <a:pt x="2545" y="3427"/>
                    <a:pt x="2624" y="3336"/>
                    <a:pt x="2633" y="3235"/>
                  </a:cubicBezTo>
                  <a:lnTo>
                    <a:pt x="2633"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616;p69">
              <a:extLst>
                <a:ext uri="{FF2B5EF4-FFF2-40B4-BE49-F238E27FC236}">
                  <a16:creationId xmlns:a16="http://schemas.microsoft.com/office/drawing/2014/main" id="{3560B78E-112A-4565-AB8B-0BC4BEF3AA81}"/>
                </a:ext>
              </a:extLst>
            </p:cNvPr>
            <p:cNvSpPr/>
            <p:nvPr/>
          </p:nvSpPr>
          <p:spPr>
            <a:xfrm>
              <a:off x="5334421" y="2274997"/>
              <a:ext cx="86973" cy="59348"/>
            </a:xfrm>
            <a:custGeom>
              <a:avLst/>
              <a:gdLst/>
              <a:ahLst/>
              <a:cxnLst/>
              <a:rect l="l" t="t" r="r" b="b"/>
              <a:pathLst>
                <a:path w="3312" h="2260" extrusionOk="0">
                  <a:moveTo>
                    <a:pt x="19" y="1"/>
                  </a:moveTo>
                  <a:lnTo>
                    <a:pt x="19" y="2039"/>
                  </a:lnTo>
                  <a:cubicBezTo>
                    <a:pt x="0" y="2154"/>
                    <a:pt x="86" y="2250"/>
                    <a:pt x="201" y="2259"/>
                  </a:cubicBezTo>
                  <a:lnTo>
                    <a:pt x="3110" y="2259"/>
                  </a:lnTo>
                  <a:cubicBezTo>
                    <a:pt x="3225" y="2250"/>
                    <a:pt x="3311" y="2154"/>
                    <a:pt x="3292" y="2039"/>
                  </a:cubicBezTo>
                  <a:lnTo>
                    <a:pt x="3292"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617;p69">
              <a:extLst>
                <a:ext uri="{FF2B5EF4-FFF2-40B4-BE49-F238E27FC236}">
                  <a16:creationId xmlns:a16="http://schemas.microsoft.com/office/drawing/2014/main" id="{11146AB5-2814-43E2-99E9-7B76808ADAEB}"/>
                </a:ext>
              </a:extLst>
            </p:cNvPr>
            <p:cNvSpPr/>
            <p:nvPr/>
          </p:nvSpPr>
          <p:spPr>
            <a:xfrm>
              <a:off x="5353512" y="2274997"/>
              <a:ext cx="67619" cy="59085"/>
            </a:xfrm>
            <a:custGeom>
              <a:avLst/>
              <a:gdLst/>
              <a:ahLst/>
              <a:cxnLst/>
              <a:rect l="l" t="t" r="r" b="b"/>
              <a:pathLst>
                <a:path w="2575" h="2250" extrusionOk="0">
                  <a:moveTo>
                    <a:pt x="0" y="1"/>
                  </a:moveTo>
                  <a:lnTo>
                    <a:pt x="0" y="2250"/>
                  </a:lnTo>
                  <a:lnTo>
                    <a:pt x="2383" y="2250"/>
                  </a:lnTo>
                  <a:cubicBezTo>
                    <a:pt x="2498" y="2250"/>
                    <a:pt x="2575" y="2144"/>
                    <a:pt x="2565" y="2039"/>
                  </a:cubicBezTo>
                  <a:lnTo>
                    <a:pt x="2565"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618;p69">
              <a:extLst>
                <a:ext uri="{FF2B5EF4-FFF2-40B4-BE49-F238E27FC236}">
                  <a16:creationId xmlns:a16="http://schemas.microsoft.com/office/drawing/2014/main" id="{190AF741-59AC-486B-A9CE-DDE0ED341606}"/>
                </a:ext>
              </a:extLst>
            </p:cNvPr>
            <p:cNvSpPr/>
            <p:nvPr/>
          </p:nvSpPr>
          <p:spPr>
            <a:xfrm>
              <a:off x="5454298" y="2121192"/>
              <a:ext cx="86973" cy="32457"/>
            </a:xfrm>
            <a:custGeom>
              <a:avLst/>
              <a:gdLst/>
              <a:ahLst/>
              <a:cxnLst/>
              <a:rect l="l" t="t" r="r" b="b"/>
              <a:pathLst>
                <a:path w="3312" h="1236" extrusionOk="0">
                  <a:moveTo>
                    <a:pt x="201" y="1"/>
                  </a:moveTo>
                  <a:cubicBezTo>
                    <a:pt x="86" y="1"/>
                    <a:pt x="0" y="106"/>
                    <a:pt x="19" y="221"/>
                  </a:cubicBezTo>
                  <a:lnTo>
                    <a:pt x="19" y="1235"/>
                  </a:lnTo>
                  <a:lnTo>
                    <a:pt x="3292" y="1235"/>
                  </a:lnTo>
                  <a:lnTo>
                    <a:pt x="3292" y="249"/>
                  </a:lnTo>
                  <a:cubicBezTo>
                    <a:pt x="3292" y="240"/>
                    <a:pt x="3292" y="230"/>
                    <a:pt x="3292" y="221"/>
                  </a:cubicBezTo>
                  <a:cubicBezTo>
                    <a:pt x="3311" y="106"/>
                    <a:pt x="3225" y="1"/>
                    <a:pt x="3110"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619;p69">
              <a:extLst>
                <a:ext uri="{FF2B5EF4-FFF2-40B4-BE49-F238E27FC236}">
                  <a16:creationId xmlns:a16="http://schemas.microsoft.com/office/drawing/2014/main" id="{17B62216-5C7F-4836-A485-F62500403041}"/>
                </a:ext>
              </a:extLst>
            </p:cNvPr>
            <p:cNvSpPr/>
            <p:nvPr/>
          </p:nvSpPr>
          <p:spPr>
            <a:xfrm>
              <a:off x="5473389" y="2121192"/>
              <a:ext cx="67882" cy="32457"/>
            </a:xfrm>
            <a:custGeom>
              <a:avLst/>
              <a:gdLst/>
              <a:ahLst/>
              <a:cxnLst/>
              <a:rect l="l" t="t" r="r" b="b"/>
              <a:pathLst>
                <a:path w="2585" h="1236" extrusionOk="0">
                  <a:moveTo>
                    <a:pt x="0" y="1"/>
                  </a:moveTo>
                  <a:lnTo>
                    <a:pt x="0" y="1235"/>
                  </a:lnTo>
                  <a:lnTo>
                    <a:pt x="2565" y="1235"/>
                  </a:lnTo>
                  <a:lnTo>
                    <a:pt x="2565" y="249"/>
                  </a:lnTo>
                  <a:cubicBezTo>
                    <a:pt x="2565" y="240"/>
                    <a:pt x="2565" y="230"/>
                    <a:pt x="2565" y="221"/>
                  </a:cubicBezTo>
                  <a:cubicBezTo>
                    <a:pt x="2584" y="106"/>
                    <a:pt x="2498" y="1"/>
                    <a:pt x="2383" y="1"/>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20;p69">
              <a:extLst>
                <a:ext uri="{FF2B5EF4-FFF2-40B4-BE49-F238E27FC236}">
                  <a16:creationId xmlns:a16="http://schemas.microsoft.com/office/drawing/2014/main" id="{7FD7157B-0749-4F3E-A070-36F850FCAD67}"/>
                </a:ext>
              </a:extLst>
            </p:cNvPr>
            <p:cNvSpPr/>
            <p:nvPr/>
          </p:nvSpPr>
          <p:spPr>
            <a:xfrm>
              <a:off x="5476146" y="1994435"/>
              <a:ext cx="24658" cy="44537"/>
            </a:xfrm>
            <a:custGeom>
              <a:avLst/>
              <a:gdLst/>
              <a:ahLst/>
              <a:cxnLst/>
              <a:rect l="l" t="t" r="r" b="b"/>
              <a:pathLst>
                <a:path w="939" h="1696" extrusionOk="0">
                  <a:moveTo>
                    <a:pt x="769" y="1"/>
                  </a:moveTo>
                  <a:cubicBezTo>
                    <a:pt x="690" y="1"/>
                    <a:pt x="613" y="24"/>
                    <a:pt x="546" y="71"/>
                  </a:cubicBezTo>
                  <a:cubicBezTo>
                    <a:pt x="441" y="129"/>
                    <a:pt x="374" y="224"/>
                    <a:pt x="345" y="339"/>
                  </a:cubicBezTo>
                  <a:lnTo>
                    <a:pt x="77" y="1315"/>
                  </a:lnTo>
                  <a:lnTo>
                    <a:pt x="58" y="1382"/>
                  </a:lnTo>
                  <a:lnTo>
                    <a:pt x="29" y="1516"/>
                  </a:lnTo>
                  <a:cubicBezTo>
                    <a:pt x="1" y="1583"/>
                    <a:pt x="29" y="1660"/>
                    <a:pt x="96" y="1689"/>
                  </a:cubicBezTo>
                  <a:cubicBezTo>
                    <a:pt x="111" y="1693"/>
                    <a:pt x="124" y="1696"/>
                    <a:pt x="135" y="1696"/>
                  </a:cubicBezTo>
                  <a:cubicBezTo>
                    <a:pt x="218" y="1696"/>
                    <a:pt x="240" y="1593"/>
                    <a:pt x="240" y="1593"/>
                  </a:cubicBezTo>
                  <a:lnTo>
                    <a:pt x="307" y="1335"/>
                  </a:lnTo>
                  <a:lnTo>
                    <a:pt x="575" y="368"/>
                  </a:lnTo>
                  <a:cubicBezTo>
                    <a:pt x="613" y="186"/>
                    <a:pt x="766" y="62"/>
                    <a:pt x="939" y="43"/>
                  </a:cubicBezTo>
                  <a:cubicBezTo>
                    <a:pt x="929" y="33"/>
                    <a:pt x="910" y="23"/>
                    <a:pt x="891" y="14"/>
                  </a:cubicBezTo>
                  <a:lnTo>
                    <a:pt x="872" y="14"/>
                  </a:lnTo>
                  <a:cubicBezTo>
                    <a:pt x="837" y="5"/>
                    <a:pt x="803" y="1"/>
                    <a:pt x="769"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621;p69">
              <a:extLst>
                <a:ext uri="{FF2B5EF4-FFF2-40B4-BE49-F238E27FC236}">
                  <a16:creationId xmlns:a16="http://schemas.microsoft.com/office/drawing/2014/main" id="{88946B8F-2D0A-42EC-9293-590D35390B61}"/>
                </a:ext>
              </a:extLst>
            </p:cNvPr>
            <p:cNvSpPr/>
            <p:nvPr/>
          </p:nvSpPr>
          <p:spPr>
            <a:xfrm>
              <a:off x="5497758" y="2003731"/>
              <a:ext cx="18382" cy="41281"/>
            </a:xfrm>
            <a:custGeom>
              <a:avLst/>
              <a:gdLst/>
              <a:ahLst/>
              <a:cxnLst/>
              <a:rect l="l" t="t" r="r" b="b"/>
              <a:pathLst>
                <a:path w="700" h="1572" extrusionOk="0">
                  <a:moveTo>
                    <a:pt x="580" y="1"/>
                  </a:moveTo>
                  <a:cubicBezTo>
                    <a:pt x="464" y="1"/>
                    <a:pt x="362" y="87"/>
                    <a:pt x="355" y="215"/>
                  </a:cubicBezTo>
                  <a:lnTo>
                    <a:pt x="87" y="1191"/>
                  </a:lnTo>
                  <a:lnTo>
                    <a:pt x="68" y="1258"/>
                  </a:lnTo>
                  <a:lnTo>
                    <a:pt x="29" y="1402"/>
                  </a:lnTo>
                  <a:cubicBezTo>
                    <a:pt x="1" y="1459"/>
                    <a:pt x="39" y="1536"/>
                    <a:pt x="106" y="1564"/>
                  </a:cubicBezTo>
                  <a:cubicBezTo>
                    <a:pt x="120" y="1569"/>
                    <a:pt x="133" y="1571"/>
                    <a:pt x="145" y="1571"/>
                  </a:cubicBezTo>
                  <a:cubicBezTo>
                    <a:pt x="228" y="1571"/>
                    <a:pt x="250" y="1469"/>
                    <a:pt x="250" y="1469"/>
                  </a:cubicBezTo>
                  <a:lnTo>
                    <a:pt x="317" y="1210"/>
                  </a:lnTo>
                  <a:lnTo>
                    <a:pt x="584" y="244"/>
                  </a:lnTo>
                  <a:cubicBezTo>
                    <a:pt x="594" y="167"/>
                    <a:pt x="642" y="90"/>
                    <a:pt x="699" y="33"/>
                  </a:cubicBezTo>
                  <a:cubicBezTo>
                    <a:pt x="660" y="11"/>
                    <a:pt x="619" y="1"/>
                    <a:pt x="580"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622;p69">
              <a:extLst>
                <a:ext uri="{FF2B5EF4-FFF2-40B4-BE49-F238E27FC236}">
                  <a16:creationId xmlns:a16="http://schemas.microsoft.com/office/drawing/2014/main" id="{DAEC9832-30F8-41FB-BB93-A5FC31B66AEA}"/>
                </a:ext>
              </a:extLst>
            </p:cNvPr>
            <p:cNvSpPr/>
            <p:nvPr/>
          </p:nvSpPr>
          <p:spPr>
            <a:xfrm>
              <a:off x="5515615" y="2011872"/>
              <a:ext cx="18618" cy="41176"/>
            </a:xfrm>
            <a:custGeom>
              <a:avLst/>
              <a:gdLst/>
              <a:ahLst/>
              <a:cxnLst/>
              <a:rect l="l" t="t" r="r" b="b"/>
              <a:pathLst>
                <a:path w="709" h="1568" extrusionOk="0">
                  <a:moveTo>
                    <a:pt x="586" y="0"/>
                  </a:moveTo>
                  <a:cubicBezTo>
                    <a:pt x="453" y="0"/>
                    <a:pt x="331" y="100"/>
                    <a:pt x="316" y="240"/>
                  </a:cubicBezTo>
                  <a:lnTo>
                    <a:pt x="77" y="1187"/>
                  </a:lnTo>
                  <a:lnTo>
                    <a:pt x="67" y="1254"/>
                  </a:lnTo>
                  <a:lnTo>
                    <a:pt x="29" y="1398"/>
                  </a:lnTo>
                  <a:cubicBezTo>
                    <a:pt x="0" y="1455"/>
                    <a:pt x="29" y="1532"/>
                    <a:pt x="96" y="1561"/>
                  </a:cubicBezTo>
                  <a:cubicBezTo>
                    <a:pt x="111" y="1565"/>
                    <a:pt x="125" y="1567"/>
                    <a:pt x="138" y="1567"/>
                  </a:cubicBezTo>
                  <a:cubicBezTo>
                    <a:pt x="227" y="1567"/>
                    <a:pt x="249" y="1465"/>
                    <a:pt x="249" y="1465"/>
                  </a:cubicBezTo>
                  <a:lnTo>
                    <a:pt x="306" y="1206"/>
                  </a:lnTo>
                  <a:lnTo>
                    <a:pt x="546" y="269"/>
                  </a:lnTo>
                  <a:cubicBezTo>
                    <a:pt x="574" y="173"/>
                    <a:pt x="622" y="87"/>
                    <a:pt x="708" y="29"/>
                  </a:cubicBezTo>
                  <a:cubicBezTo>
                    <a:pt x="668" y="9"/>
                    <a:pt x="627" y="0"/>
                    <a:pt x="586"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623;p69">
              <a:extLst>
                <a:ext uri="{FF2B5EF4-FFF2-40B4-BE49-F238E27FC236}">
                  <a16:creationId xmlns:a16="http://schemas.microsoft.com/office/drawing/2014/main" id="{F061DB74-6CF8-4124-BB03-6A78A6B9467A}"/>
                </a:ext>
              </a:extLst>
            </p:cNvPr>
            <p:cNvSpPr/>
            <p:nvPr/>
          </p:nvSpPr>
          <p:spPr>
            <a:xfrm>
              <a:off x="5534706" y="2020669"/>
              <a:ext cx="16360" cy="37657"/>
            </a:xfrm>
            <a:custGeom>
              <a:avLst/>
              <a:gdLst/>
              <a:ahLst/>
              <a:cxnLst/>
              <a:rect l="l" t="t" r="r" b="b"/>
              <a:pathLst>
                <a:path w="623" h="1434" extrusionOk="0">
                  <a:moveTo>
                    <a:pt x="594" y="1"/>
                  </a:moveTo>
                  <a:cubicBezTo>
                    <a:pt x="508" y="1"/>
                    <a:pt x="422" y="20"/>
                    <a:pt x="355" y="68"/>
                  </a:cubicBezTo>
                  <a:lnTo>
                    <a:pt x="355" y="87"/>
                  </a:lnTo>
                  <a:lnTo>
                    <a:pt x="87" y="1063"/>
                  </a:lnTo>
                  <a:lnTo>
                    <a:pt x="68" y="1120"/>
                  </a:lnTo>
                  <a:lnTo>
                    <a:pt x="29" y="1264"/>
                  </a:lnTo>
                  <a:cubicBezTo>
                    <a:pt x="1" y="1331"/>
                    <a:pt x="29" y="1407"/>
                    <a:pt x="96" y="1427"/>
                  </a:cubicBezTo>
                  <a:cubicBezTo>
                    <a:pt x="113" y="1432"/>
                    <a:pt x="128" y="1434"/>
                    <a:pt x="141" y="1434"/>
                  </a:cubicBezTo>
                  <a:cubicBezTo>
                    <a:pt x="228" y="1434"/>
                    <a:pt x="249" y="1340"/>
                    <a:pt x="249" y="1340"/>
                  </a:cubicBezTo>
                  <a:lnTo>
                    <a:pt x="316" y="1072"/>
                  </a:lnTo>
                  <a:lnTo>
                    <a:pt x="575" y="106"/>
                  </a:lnTo>
                  <a:cubicBezTo>
                    <a:pt x="584" y="68"/>
                    <a:pt x="603" y="39"/>
                    <a:pt x="623"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624;p69">
              <a:extLst>
                <a:ext uri="{FF2B5EF4-FFF2-40B4-BE49-F238E27FC236}">
                  <a16:creationId xmlns:a16="http://schemas.microsoft.com/office/drawing/2014/main" id="{292D1ECE-A752-43AB-AD6A-03AF06415551}"/>
                </a:ext>
              </a:extLst>
            </p:cNvPr>
            <p:cNvSpPr/>
            <p:nvPr/>
          </p:nvSpPr>
          <p:spPr>
            <a:xfrm>
              <a:off x="5585230" y="2104097"/>
              <a:ext cx="13077" cy="47793"/>
            </a:xfrm>
            <a:custGeom>
              <a:avLst/>
              <a:gdLst/>
              <a:ahLst/>
              <a:cxnLst/>
              <a:rect l="l" t="t" r="r" b="b"/>
              <a:pathLst>
                <a:path w="498" h="1820" extrusionOk="0">
                  <a:moveTo>
                    <a:pt x="431" y="1"/>
                  </a:moveTo>
                  <a:cubicBezTo>
                    <a:pt x="306" y="10"/>
                    <a:pt x="201" y="58"/>
                    <a:pt x="125" y="144"/>
                  </a:cubicBezTo>
                  <a:cubicBezTo>
                    <a:pt x="38" y="221"/>
                    <a:pt x="0" y="336"/>
                    <a:pt x="0" y="451"/>
                  </a:cubicBezTo>
                  <a:lnTo>
                    <a:pt x="0" y="1465"/>
                  </a:lnTo>
                  <a:lnTo>
                    <a:pt x="0" y="1532"/>
                  </a:lnTo>
                  <a:lnTo>
                    <a:pt x="10" y="1676"/>
                  </a:lnTo>
                  <a:cubicBezTo>
                    <a:pt x="0" y="1743"/>
                    <a:pt x="48" y="1810"/>
                    <a:pt x="115" y="1819"/>
                  </a:cubicBezTo>
                  <a:cubicBezTo>
                    <a:pt x="119" y="1820"/>
                    <a:pt x="123" y="1820"/>
                    <a:pt x="127" y="1820"/>
                  </a:cubicBezTo>
                  <a:cubicBezTo>
                    <a:pt x="239" y="1820"/>
                    <a:pt x="239" y="1685"/>
                    <a:pt x="239" y="1685"/>
                  </a:cubicBezTo>
                  <a:lnTo>
                    <a:pt x="230" y="1417"/>
                  </a:lnTo>
                  <a:lnTo>
                    <a:pt x="230" y="422"/>
                  </a:lnTo>
                  <a:cubicBezTo>
                    <a:pt x="220" y="240"/>
                    <a:pt x="326" y="68"/>
                    <a:pt x="4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625;p69">
              <a:extLst>
                <a:ext uri="{FF2B5EF4-FFF2-40B4-BE49-F238E27FC236}">
                  <a16:creationId xmlns:a16="http://schemas.microsoft.com/office/drawing/2014/main" id="{71273D71-7A93-4A74-8F45-97DBA90C9FAF}"/>
                </a:ext>
              </a:extLst>
            </p:cNvPr>
            <p:cNvSpPr/>
            <p:nvPr/>
          </p:nvSpPr>
          <p:spPr>
            <a:xfrm>
              <a:off x="5606947" y="2109480"/>
              <a:ext cx="8456" cy="43171"/>
            </a:xfrm>
            <a:custGeom>
              <a:avLst/>
              <a:gdLst/>
              <a:ahLst/>
              <a:cxnLst/>
              <a:rect l="l" t="t" r="r" b="b"/>
              <a:pathLst>
                <a:path w="322" h="1644" extrusionOk="0">
                  <a:moveTo>
                    <a:pt x="268" y="0"/>
                  </a:moveTo>
                  <a:cubicBezTo>
                    <a:pt x="125" y="0"/>
                    <a:pt x="0" y="131"/>
                    <a:pt x="34" y="284"/>
                  </a:cubicBezTo>
                  <a:lnTo>
                    <a:pt x="34" y="1356"/>
                  </a:lnTo>
                  <a:lnTo>
                    <a:pt x="34" y="1499"/>
                  </a:lnTo>
                  <a:cubicBezTo>
                    <a:pt x="25" y="1576"/>
                    <a:pt x="73" y="1643"/>
                    <a:pt x="149" y="1643"/>
                  </a:cubicBezTo>
                  <a:cubicBezTo>
                    <a:pt x="153" y="1643"/>
                    <a:pt x="157" y="1643"/>
                    <a:pt x="161" y="1643"/>
                  </a:cubicBezTo>
                  <a:cubicBezTo>
                    <a:pt x="264" y="1643"/>
                    <a:pt x="264" y="1519"/>
                    <a:pt x="264" y="1519"/>
                  </a:cubicBezTo>
                  <a:lnTo>
                    <a:pt x="264" y="1251"/>
                  </a:lnTo>
                  <a:lnTo>
                    <a:pt x="264" y="246"/>
                  </a:lnTo>
                  <a:cubicBezTo>
                    <a:pt x="255" y="169"/>
                    <a:pt x="283" y="83"/>
                    <a:pt x="322" y="6"/>
                  </a:cubicBezTo>
                  <a:cubicBezTo>
                    <a:pt x="304" y="2"/>
                    <a:pt x="286" y="0"/>
                    <a:pt x="268"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626;p69">
              <a:extLst>
                <a:ext uri="{FF2B5EF4-FFF2-40B4-BE49-F238E27FC236}">
                  <a16:creationId xmlns:a16="http://schemas.microsoft.com/office/drawing/2014/main" id="{A4A01F59-589E-4706-9032-DDA4D62AB20A}"/>
                </a:ext>
              </a:extLst>
            </p:cNvPr>
            <p:cNvSpPr/>
            <p:nvPr/>
          </p:nvSpPr>
          <p:spPr>
            <a:xfrm>
              <a:off x="5625513" y="2113314"/>
              <a:ext cx="8981" cy="43093"/>
            </a:xfrm>
            <a:custGeom>
              <a:avLst/>
              <a:gdLst/>
              <a:ahLst/>
              <a:cxnLst/>
              <a:rect l="l" t="t" r="r" b="b"/>
              <a:pathLst>
                <a:path w="342" h="1641" extrusionOk="0">
                  <a:moveTo>
                    <a:pt x="298" y="1"/>
                  </a:moveTo>
                  <a:cubicBezTo>
                    <a:pt x="135" y="1"/>
                    <a:pt x="1" y="143"/>
                    <a:pt x="36" y="310"/>
                  </a:cubicBezTo>
                  <a:lnTo>
                    <a:pt x="55" y="1296"/>
                  </a:lnTo>
                  <a:lnTo>
                    <a:pt x="55" y="1353"/>
                  </a:lnTo>
                  <a:lnTo>
                    <a:pt x="55" y="1507"/>
                  </a:lnTo>
                  <a:cubicBezTo>
                    <a:pt x="45" y="1574"/>
                    <a:pt x="93" y="1631"/>
                    <a:pt x="170" y="1641"/>
                  </a:cubicBezTo>
                  <a:cubicBezTo>
                    <a:pt x="174" y="1641"/>
                    <a:pt x="177" y="1641"/>
                    <a:pt x="181" y="1641"/>
                  </a:cubicBezTo>
                  <a:cubicBezTo>
                    <a:pt x="285" y="1641"/>
                    <a:pt x="285" y="1516"/>
                    <a:pt x="285" y="1516"/>
                  </a:cubicBezTo>
                  <a:lnTo>
                    <a:pt x="275" y="1248"/>
                  </a:lnTo>
                  <a:lnTo>
                    <a:pt x="256" y="282"/>
                  </a:lnTo>
                  <a:cubicBezTo>
                    <a:pt x="256" y="176"/>
                    <a:pt x="285" y="81"/>
                    <a:pt x="342" y="4"/>
                  </a:cubicBezTo>
                  <a:cubicBezTo>
                    <a:pt x="327" y="2"/>
                    <a:pt x="312" y="1"/>
                    <a:pt x="2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627;p69">
              <a:extLst>
                <a:ext uri="{FF2B5EF4-FFF2-40B4-BE49-F238E27FC236}">
                  <a16:creationId xmlns:a16="http://schemas.microsoft.com/office/drawing/2014/main" id="{205712E9-828D-4F12-B709-75B10080DE7D}"/>
                </a:ext>
              </a:extLst>
            </p:cNvPr>
            <p:cNvSpPr/>
            <p:nvPr/>
          </p:nvSpPr>
          <p:spPr>
            <a:xfrm>
              <a:off x="5646285" y="2117437"/>
              <a:ext cx="6801" cy="39731"/>
            </a:xfrm>
            <a:custGeom>
              <a:avLst/>
              <a:gdLst/>
              <a:ahLst/>
              <a:cxnLst/>
              <a:rect l="l" t="t" r="r" b="b"/>
              <a:pathLst>
                <a:path w="259" h="1513" extrusionOk="0">
                  <a:moveTo>
                    <a:pt x="221" y="0"/>
                  </a:moveTo>
                  <a:cubicBezTo>
                    <a:pt x="144" y="29"/>
                    <a:pt x="68" y="67"/>
                    <a:pt x="10" y="134"/>
                  </a:cubicBezTo>
                  <a:lnTo>
                    <a:pt x="10" y="144"/>
                  </a:lnTo>
                  <a:lnTo>
                    <a:pt x="10" y="1225"/>
                  </a:lnTo>
                  <a:lnTo>
                    <a:pt x="20" y="1369"/>
                  </a:lnTo>
                  <a:cubicBezTo>
                    <a:pt x="1" y="1436"/>
                    <a:pt x="58" y="1503"/>
                    <a:pt x="125" y="1512"/>
                  </a:cubicBezTo>
                  <a:cubicBezTo>
                    <a:pt x="130" y="1513"/>
                    <a:pt x="134" y="1513"/>
                    <a:pt x="139" y="1513"/>
                  </a:cubicBezTo>
                  <a:cubicBezTo>
                    <a:pt x="258" y="1513"/>
                    <a:pt x="250" y="1388"/>
                    <a:pt x="250" y="1388"/>
                  </a:cubicBezTo>
                  <a:lnTo>
                    <a:pt x="240" y="1120"/>
                  </a:lnTo>
                  <a:lnTo>
                    <a:pt x="240" y="115"/>
                  </a:lnTo>
                  <a:cubicBezTo>
                    <a:pt x="240" y="77"/>
                    <a:pt x="240" y="38"/>
                    <a:pt x="25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628;p69">
              <a:extLst>
                <a:ext uri="{FF2B5EF4-FFF2-40B4-BE49-F238E27FC236}">
                  <a16:creationId xmlns:a16="http://schemas.microsoft.com/office/drawing/2014/main" id="{22FB0EBF-5822-4A8D-AA8E-67272B4CAA30}"/>
                </a:ext>
              </a:extLst>
            </p:cNvPr>
            <p:cNvSpPr/>
            <p:nvPr/>
          </p:nvSpPr>
          <p:spPr>
            <a:xfrm>
              <a:off x="5577694" y="2215439"/>
              <a:ext cx="86973" cy="32694"/>
            </a:xfrm>
            <a:custGeom>
              <a:avLst/>
              <a:gdLst/>
              <a:ahLst/>
              <a:cxnLst/>
              <a:rect l="l" t="t" r="r" b="b"/>
              <a:pathLst>
                <a:path w="3312" h="1245" extrusionOk="0">
                  <a:moveTo>
                    <a:pt x="201" y="1"/>
                  </a:moveTo>
                  <a:cubicBezTo>
                    <a:pt x="86" y="10"/>
                    <a:pt x="0" y="115"/>
                    <a:pt x="19" y="221"/>
                  </a:cubicBezTo>
                  <a:lnTo>
                    <a:pt x="19" y="1245"/>
                  </a:lnTo>
                  <a:lnTo>
                    <a:pt x="3302" y="1245"/>
                  </a:lnTo>
                  <a:lnTo>
                    <a:pt x="3302" y="249"/>
                  </a:lnTo>
                  <a:cubicBezTo>
                    <a:pt x="3292" y="240"/>
                    <a:pt x="3292" y="230"/>
                    <a:pt x="3292" y="221"/>
                  </a:cubicBezTo>
                  <a:cubicBezTo>
                    <a:pt x="3311" y="115"/>
                    <a:pt x="3225" y="10"/>
                    <a:pt x="3110"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629;p69">
              <a:extLst>
                <a:ext uri="{FF2B5EF4-FFF2-40B4-BE49-F238E27FC236}">
                  <a16:creationId xmlns:a16="http://schemas.microsoft.com/office/drawing/2014/main" id="{D124237A-0973-4B0F-9324-9F3964AEA5F2}"/>
                </a:ext>
              </a:extLst>
            </p:cNvPr>
            <p:cNvSpPr/>
            <p:nvPr/>
          </p:nvSpPr>
          <p:spPr>
            <a:xfrm>
              <a:off x="5595262" y="2215439"/>
              <a:ext cx="69405" cy="32694"/>
            </a:xfrm>
            <a:custGeom>
              <a:avLst/>
              <a:gdLst/>
              <a:ahLst/>
              <a:cxnLst/>
              <a:rect l="l" t="t" r="r" b="b"/>
              <a:pathLst>
                <a:path w="2643" h="1245" extrusionOk="0">
                  <a:moveTo>
                    <a:pt x="1" y="1"/>
                  </a:moveTo>
                  <a:lnTo>
                    <a:pt x="1" y="1245"/>
                  </a:lnTo>
                  <a:lnTo>
                    <a:pt x="2633" y="1245"/>
                  </a:lnTo>
                  <a:lnTo>
                    <a:pt x="2633" y="249"/>
                  </a:lnTo>
                  <a:cubicBezTo>
                    <a:pt x="2623" y="240"/>
                    <a:pt x="2623" y="230"/>
                    <a:pt x="2623" y="221"/>
                  </a:cubicBezTo>
                  <a:cubicBezTo>
                    <a:pt x="2642" y="115"/>
                    <a:pt x="2556" y="10"/>
                    <a:pt x="2441" y="1"/>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630;p69">
              <a:extLst>
                <a:ext uri="{FF2B5EF4-FFF2-40B4-BE49-F238E27FC236}">
                  <a16:creationId xmlns:a16="http://schemas.microsoft.com/office/drawing/2014/main" id="{6B675023-C378-4BBF-AC71-4FF840105A9A}"/>
                </a:ext>
              </a:extLst>
            </p:cNvPr>
            <p:cNvSpPr/>
            <p:nvPr/>
          </p:nvSpPr>
          <p:spPr>
            <a:xfrm>
              <a:off x="5334421" y="2246111"/>
              <a:ext cx="86973" cy="32431"/>
            </a:xfrm>
            <a:custGeom>
              <a:avLst/>
              <a:gdLst/>
              <a:ahLst/>
              <a:cxnLst/>
              <a:rect l="l" t="t" r="r" b="b"/>
              <a:pathLst>
                <a:path w="3312" h="1235" extrusionOk="0">
                  <a:moveTo>
                    <a:pt x="201" y="0"/>
                  </a:moveTo>
                  <a:cubicBezTo>
                    <a:pt x="86" y="10"/>
                    <a:pt x="0" y="105"/>
                    <a:pt x="19" y="220"/>
                  </a:cubicBezTo>
                  <a:lnTo>
                    <a:pt x="19" y="1235"/>
                  </a:lnTo>
                  <a:lnTo>
                    <a:pt x="3292" y="1235"/>
                  </a:lnTo>
                  <a:lnTo>
                    <a:pt x="3292" y="249"/>
                  </a:lnTo>
                  <a:cubicBezTo>
                    <a:pt x="3292" y="239"/>
                    <a:pt x="3292" y="230"/>
                    <a:pt x="3292" y="220"/>
                  </a:cubicBezTo>
                  <a:cubicBezTo>
                    <a:pt x="3311" y="105"/>
                    <a:pt x="3225" y="10"/>
                    <a:pt x="3110" y="0"/>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631;p69">
              <a:extLst>
                <a:ext uri="{FF2B5EF4-FFF2-40B4-BE49-F238E27FC236}">
                  <a16:creationId xmlns:a16="http://schemas.microsoft.com/office/drawing/2014/main" id="{8CD2134E-343E-4697-A3D7-3FAF6397EC93}"/>
                </a:ext>
              </a:extLst>
            </p:cNvPr>
            <p:cNvSpPr/>
            <p:nvPr/>
          </p:nvSpPr>
          <p:spPr>
            <a:xfrm>
              <a:off x="5353512" y="2246111"/>
              <a:ext cx="67882" cy="32431"/>
            </a:xfrm>
            <a:custGeom>
              <a:avLst/>
              <a:gdLst/>
              <a:ahLst/>
              <a:cxnLst/>
              <a:rect l="l" t="t" r="r" b="b"/>
              <a:pathLst>
                <a:path w="2585" h="1235" extrusionOk="0">
                  <a:moveTo>
                    <a:pt x="0" y="0"/>
                  </a:moveTo>
                  <a:lnTo>
                    <a:pt x="0" y="1235"/>
                  </a:lnTo>
                  <a:lnTo>
                    <a:pt x="2565" y="1235"/>
                  </a:lnTo>
                  <a:lnTo>
                    <a:pt x="2565" y="249"/>
                  </a:lnTo>
                  <a:cubicBezTo>
                    <a:pt x="2565" y="239"/>
                    <a:pt x="2565" y="230"/>
                    <a:pt x="2565" y="220"/>
                  </a:cubicBezTo>
                  <a:cubicBezTo>
                    <a:pt x="2584" y="105"/>
                    <a:pt x="2498" y="10"/>
                    <a:pt x="2383" y="0"/>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8" name="Picture 107">
            <a:extLst>
              <a:ext uri="{FF2B5EF4-FFF2-40B4-BE49-F238E27FC236}">
                <a16:creationId xmlns:a16="http://schemas.microsoft.com/office/drawing/2014/main" id="{DFBC1720-0B10-475F-BA0E-A3804477746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0555" y="1115887"/>
            <a:ext cx="4259796" cy="2879307"/>
          </a:xfrm>
          <a:prstGeom prst="rect">
            <a:avLst/>
          </a:prstGeom>
        </p:spPr>
      </p:pic>
      <p:pic>
        <p:nvPicPr>
          <p:cNvPr id="2" name="Picture 1">
            <a:extLst>
              <a:ext uri="{FF2B5EF4-FFF2-40B4-BE49-F238E27FC236}">
                <a16:creationId xmlns:a16="http://schemas.microsoft.com/office/drawing/2014/main" id="{B33FE5FD-D94A-4DEB-8703-A68AD018A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96" y="1133822"/>
            <a:ext cx="4895752" cy="2856964"/>
          </a:xfrm>
          <a:prstGeom prst="rect">
            <a:avLst/>
          </a:prstGeom>
        </p:spPr>
      </p:pic>
      <p:pic>
        <p:nvPicPr>
          <p:cNvPr id="3" name="Picture 2">
            <a:extLst>
              <a:ext uri="{FF2B5EF4-FFF2-40B4-BE49-F238E27FC236}">
                <a16:creationId xmlns:a16="http://schemas.microsoft.com/office/drawing/2014/main" id="{CEBAE525-6636-4C4B-8769-C5154AFDFDC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861" y="1068088"/>
            <a:ext cx="5376779" cy="2941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1000"/>
                                        <p:tgtEl>
                                          <p:spTgt spid="360"/>
                                        </p:tgtEl>
                                      </p:cBhvr>
                                    </p:animEffect>
                                    <p:anim calcmode="lin" valueType="num">
                                      <p:cBhvr>
                                        <p:cTn id="13" dur="1000" fill="hold"/>
                                        <p:tgtEl>
                                          <p:spTgt spid="360"/>
                                        </p:tgtEl>
                                        <p:attrNameLst>
                                          <p:attrName>ppt_x</p:attrName>
                                        </p:attrNameLst>
                                      </p:cBhvr>
                                      <p:tavLst>
                                        <p:tav tm="0">
                                          <p:val>
                                            <p:strVal val="#ppt_x"/>
                                          </p:val>
                                        </p:tav>
                                        <p:tav tm="100000">
                                          <p:val>
                                            <p:strVal val="#ppt_x"/>
                                          </p:val>
                                        </p:tav>
                                      </p:tavLst>
                                    </p:anim>
                                    <p:anim calcmode="lin" valueType="num">
                                      <p:cBhvr>
                                        <p:cTn id="14" dur="1000" fill="hold"/>
                                        <p:tgtEl>
                                          <p:spTgt spid="36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9">
                                            <p:txEl>
                                              <p:pRg st="0" end="0"/>
                                            </p:txEl>
                                          </p:spTgt>
                                        </p:tgtEl>
                                        <p:attrNameLst>
                                          <p:attrName>style.visibility</p:attrName>
                                        </p:attrNameLst>
                                      </p:cBhvr>
                                      <p:to>
                                        <p:strVal val="visible"/>
                                      </p:to>
                                    </p:set>
                                    <p:animEffect transition="in" filter="fade">
                                      <p:cBhvr>
                                        <p:cTn id="19" dur="1000"/>
                                        <p:tgtEl>
                                          <p:spTgt spid="359">
                                            <p:txEl>
                                              <p:pRg st="0" end="0"/>
                                            </p:txEl>
                                          </p:spTgt>
                                        </p:tgtEl>
                                      </p:cBhvr>
                                    </p:animEffect>
                                    <p:anim calcmode="lin" valueType="num">
                                      <p:cBhvr>
                                        <p:cTn id="20" dur="1000" fill="hold"/>
                                        <p:tgtEl>
                                          <p:spTgt spid="35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59">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0"/>
                                        </p:tgtEl>
                                      </p:cBhvr>
                                    </p:animEffect>
                                    <p:set>
                                      <p:cBhvr>
                                        <p:cTn id="30" dur="1" fill="hold">
                                          <p:stCondLst>
                                            <p:cond delay="499"/>
                                          </p:stCondLst>
                                        </p:cTn>
                                        <p:tgtEl>
                                          <p:spTgt spid="50"/>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359">
                                            <p:txEl>
                                              <p:pRg st="1" end="1"/>
                                            </p:txEl>
                                          </p:spTgt>
                                        </p:tgtEl>
                                        <p:attrNameLst>
                                          <p:attrName>style.visibility</p:attrName>
                                        </p:attrNameLst>
                                      </p:cBhvr>
                                      <p:to>
                                        <p:strVal val="visible"/>
                                      </p:to>
                                    </p:set>
                                    <p:animEffect transition="in" filter="fade">
                                      <p:cBhvr>
                                        <p:cTn id="34" dur="1000"/>
                                        <p:tgtEl>
                                          <p:spTgt spid="359">
                                            <p:txEl>
                                              <p:pRg st="1" end="1"/>
                                            </p:txEl>
                                          </p:spTgt>
                                        </p:tgtEl>
                                      </p:cBhvr>
                                    </p:animEffect>
                                    <p:anim calcmode="lin" valueType="num">
                                      <p:cBhvr>
                                        <p:cTn id="35" dur="1000" fill="hold"/>
                                        <p:tgtEl>
                                          <p:spTgt spid="35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61"/>
                                        </p:tgtEl>
                                        <p:attrNameLst>
                                          <p:attrName>style.visibility</p:attrName>
                                        </p:attrNameLst>
                                      </p:cBhvr>
                                      <p:to>
                                        <p:strVal val="visible"/>
                                      </p:to>
                                    </p:set>
                                    <p:animEffect transition="in" filter="fade">
                                      <p:cBhvr>
                                        <p:cTn id="46" dur="1000"/>
                                        <p:tgtEl>
                                          <p:spTgt spid="361"/>
                                        </p:tgtEl>
                                      </p:cBhvr>
                                    </p:animEffect>
                                    <p:anim calcmode="lin" valueType="num">
                                      <p:cBhvr>
                                        <p:cTn id="47" dur="1000" fill="hold"/>
                                        <p:tgtEl>
                                          <p:spTgt spid="361"/>
                                        </p:tgtEl>
                                        <p:attrNameLst>
                                          <p:attrName>ppt_x</p:attrName>
                                        </p:attrNameLst>
                                      </p:cBhvr>
                                      <p:tavLst>
                                        <p:tav tm="0">
                                          <p:val>
                                            <p:strVal val="#ppt_x"/>
                                          </p:val>
                                        </p:tav>
                                        <p:tav tm="100000">
                                          <p:val>
                                            <p:strVal val="#ppt_x"/>
                                          </p:val>
                                        </p:tav>
                                      </p:tavLst>
                                    </p:anim>
                                    <p:anim calcmode="lin" valueType="num">
                                      <p:cBhvr>
                                        <p:cTn id="48" dur="1000" fill="hold"/>
                                        <p:tgtEl>
                                          <p:spTgt spid="36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58">
                                            <p:txEl>
                                              <p:pRg st="0" end="0"/>
                                            </p:txEl>
                                          </p:spTgt>
                                        </p:tgtEl>
                                        <p:attrNameLst>
                                          <p:attrName>style.visibility</p:attrName>
                                        </p:attrNameLst>
                                      </p:cBhvr>
                                      <p:to>
                                        <p:strVal val="visible"/>
                                      </p:to>
                                    </p:set>
                                    <p:animEffect transition="in" filter="fade">
                                      <p:cBhvr>
                                        <p:cTn id="53" dur="1000"/>
                                        <p:tgtEl>
                                          <p:spTgt spid="358">
                                            <p:txEl>
                                              <p:pRg st="0" end="0"/>
                                            </p:txEl>
                                          </p:spTgt>
                                        </p:tgtEl>
                                      </p:cBhvr>
                                    </p:animEffect>
                                    <p:anim calcmode="lin" valueType="num">
                                      <p:cBhvr>
                                        <p:cTn id="54" dur="1000" fill="hold"/>
                                        <p:tgtEl>
                                          <p:spTgt spid="358">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58">
                                            <p:txEl>
                                              <p:pRg st="0" end="0"/>
                                            </p:txEl>
                                          </p:spTgt>
                                        </p:tgtEl>
                                        <p:attrNameLst>
                                          <p:attrName>ppt_y</p:attrName>
                                        </p:attrNameLst>
                                      </p:cBhvr>
                                      <p:tavLst>
                                        <p:tav tm="0">
                                          <p:val>
                                            <p:strVal val="#ppt_y+.1"/>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358">
                                            <p:txEl>
                                              <p:pRg st="1" end="1"/>
                                            </p:txEl>
                                          </p:spTgt>
                                        </p:tgtEl>
                                        <p:attrNameLst>
                                          <p:attrName>style.visibility</p:attrName>
                                        </p:attrNameLst>
                                      </p:cBhvr>
                                      <p:to>
                                        <p:strVal val="visible"/>
                                      </p:to>
                                    </p:set>
                                    <p:animEffect transition="in" filter="fade">
                                      <p:cBhvr>
                                        <p:cTn id="67" dur="1000"/>
                                        <p:tgtEl>
                                          <p:spTgt spid="358">
                                            <p:txEl>
                                              <p:pRg st="1" end="1"/>
                                            </p:txEl>
                                          </p:spTgt>
                                        </p:tgtEl>
                                      </p:cBhvr>
                                    </p:animEffect>
                                    <p:anim calcmode="lin" valueType="num">
                                      <p:cBhvr>
                                        <p:cTn id="68" dur="1000" fill="hold"/>
                                        <p:tgtEl>
                                          <p:spTgt spid="358">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358">
                                            <p:txEl>
                                              <p:pRg st="1" end="1"/>
                                            </p:txEl>
                                          </p:spTgt>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108"/>
                                        </p:tgtEl>
                                        <p:attrNameLst>
                                          <p:attrName>style.visibility</p:attrName>
                                        </p:attrNameLst>
                                      </p:cBhvr>
                                      <p:to>
                                        <p:strVal val="visible"/>
                                      </p:to>
                                    </p:set>
                                    <p:animEffect transition="in" filter="fade">
                                      <p:cBhvr>
                                        <p:cTn id="72" dur="500"/>
                                        <p:tgtEl>
                                          <p:spTgt spid="10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08"/>
                                        </p:tgtEl>
                                      </p:cBhvr>
                                    </p:animEffect>
                                    <p:set>
                                      <p:cBhvr>
                                        <p:cTn id="77" dur="1" fill="hold">
                                          <p:stCondLst>
                                            <p:cond delay="499"/>
                                          </p:stCondLst>
                                        </p:cTn>
                                        <p:tgtEl>
                                          <p:spTgt spid="108"/>
                                        </p:tgtEl>
                                        <p:attrNameLst>
                                          <p:attrName>style.visibility</p:attrName>
                                        </p:attrNameLst>
                                      </p:cBhvr>
                                      <p:to>
                                        <p:strVal val="hidden"/>
                                      </p:to>
                                    </p:set>
                                  </p:child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358">
                                            <p:txEl>
                                              <p:pRg st="2" end="2"/>
                                            </p:txEl>
                                          </p:spTgt>
                                        </p:tgtEl>
                                        <p:attrNameLst>
                                          <p:attrName>style.visibility</p:attrName>
                                        </p:attrNameLst>
                                      </p:cBhvr>
                                      <p:to>
                                        <p:strVal val="visible"/>
                                      </p:to>
                                    </p:set>
                                    <p:animEffect transition="in" filter="fade">
                                      <p:cBhvr>
                                        <p:cTn id="81" dur="1000"/>
                                        <p:tgtEl>
                                          <p:spTgt spid="358">
                                            <p:txEl>
                                              <p:pRg st="2" end="2"/>
                                            </p:txEl>
                                          </p:spTgt>
                                        </p:tgtEl>
                                      </p:cBhvr>
                                    </p:animEffect>
                                    <p:anim calcmode="lin" valueType="num">
                                      <p:cBhvr>
                                        <p:cTn id="82" dur="1000" fill="hold"/>
                                        <p:tgtEl>
                                          <p:spTgt spid="358">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358">
                                            <p:txEl>
                                              <p:pRg st="2" end="2"/>
                                            </p:txEl>
                                          </p:spTgt>
                                        </p:tgtEl>
                                        <p:attrNameLst>
                                          <p:attrName>ppt_y</p:attrName>
                                        </p:attrNameLst>
                                      </p:cBhvr>
                                      <p:tavLst>
                                        <p:tav tm="0">
                                          <p:val>
                                            <p:strVal val="#ppt_y+.1"/>
                                          </p:val>
                                        </p:tav>
                                        <p:tav tm="100000">
                                          <p:val>
                                            <p:strVal val="#ppt_y"/>
                                          </p:val>
                                        </p:tav>
                                      </p:tavLst>
                                    </p:anim>
                                  </p:childTnLst>
                                </p:cTn>
                              </p:par>
                              <p:par>
                                <p:cTn id="84" presetID="10" presetClass="entr" presetSubtype="0" fill="hold"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0" uiExpand="1" build="p"/>
      <p:bldP spid="359" grpId="0" uiExpand="1" build="p"/>
      <p:bldP spid="360" grpId="0"/>
      <p:bldP spid="361" grpId="0"/>
    </p:bldLst>
  </p:timing>
</p:sld>
</file>

<file path=ppt/theme/theme1.xml><?xml version="1.0" encoding="utf-8"?>
<a:theme xmlns:a="http://schemas.openxmlformats.org/drawingml/2006/main" name="3_Ophthalmology Center by Slides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7" ma:contentTypeDescription="Create a new document." ma:contentTypeScope="" ma:versionID="b5e5ea25d03f1bd8b5e0059cb678326f">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6dc4f3ce507533e0f581d08dac4ff33f"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7472F-E9EF-47C2-8C45-2E0D6C8EAD68}">
  <ds:schemaRefs>
    <ds:schemaRef ds:uri="bd4136c0-7c27-4378-bc59-5e31d22b10cd"/>
    <ds:schemaRef ds:uri="http://www.w3.org/XML/1998/namespace"/>
    <ds:schemaRef ds:uri="http://purl.org/dc/terms/"/>
    <ds:schemaRef ds:uri="fa4c7253-cea3-4165-8b8a-856476806840"/>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0AB1907-7C5E-4783-A997-04EEC694958E}">
  <ds:schemaRefs>
    <ds:schemaRef ds:uri="bd4136c0-7c27-4378-bc59-5e31d22b10cd"/>
    <ds:schemaRef ds:uri="fa4c7253-cea3-4165-8b8a-8564768068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59D431-31CF-43FF-BBD0-B0E56FADD9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2070</TotalTime>
  <Words>1879</Words>
  <Application>Microsoft Macintosh PowerPoint</Application>
  <PresentationFormat>On-screen Show (16:9)</PresentationFormat>
  <Paragraphs>365</Paragraphs>
  <Slides>28</Slides>
  <Notes>19</Notes>
  <HiddenSlides>4</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28</vt:i4>
      </vt:variant>
    </vt:vector>
  </HeadingPairs>
  <TitlesOfParts>
    <vt:vector size="49" baseType="lpstr">
      <vt:lpstr>Nunito Light</vt:lpstr>
      <vt:lpstr>Hind Vadodara</vt:lpstr>
      <vt:lpstr>Raleway Thin</vt:lpstr>
      <vt:lpstr>Poppins SemiBold</vt:lpstr>
      <vt:lpstr>Wingdings</vt:lpstr>
      <vt:lpstr>Calibri</vt:lpstr>
      <vt:lpstr>Open Sans SemiBold</vt:lpstr>
      <vt:lpstr>Oswald</vt:lpstr>
      <vt:lpstr>Poppins Medium</vt:lpstr>
      <vt:lpstr>Times New Roman</vt:lpstr>
      <vt:lpstr>Arial</vt:lpstr>
      <vt:lpstr>Courier New</vt:lpstr>
      <vt:lpstr>Poppins</vt:lpstr>
      <vt:lpstr>Roboto Condensed Light</vt:lpstr>
      <vt:lpstr>Montserrat SemiBold</vt:lpstr>
      <vt:lpstr>Fira Sans Extra Condensed Medium</vt:lpstr>
      <vt:lpstr>3_Ophthalmology Center by Slidesgo</vt:lpstr>
      <vt:lpstr>4_Ophthalmology Center by Slidesgo</vt:lpstr>
      <vt:lpstr>Ophthalmology Center by Slidesgo</vt:lpstr>
      <vt:lpstr>1_Ophthalmology Center by Slidesgo</vt:lpstr>
      <vt:lpstr>7_Ophthalmology Center by Slidesgo</vt:lpstr>
      <vt:lpstr>ACTIVITY: TEAM IMPLEMENTATION CHECKLIST</vt:lpstr>
      <vt:lpstr>NEPBIS School-Wide Team Training  Year 1: April</vt:lpstr>
      <vt:lpstr>ACTIVITY: ATTENDANCE</vt:lpstr>
      <vt:lpstr>NEPBIS (VIRTUAL) LEADERSHIP FORUM</vt:lpstr>
      <vt:lpstr>PowerPoint Presentation</vt:lpstr>
      <vt:lpstr>APRIL TEAM AGENDA</vt:lpstr>
      <vt:lpstr>LEGEND</vt:lpstr>
      <vt:lpstr>EXPECTATIONS</vt:lpstr>
      <vt:lpstr>TOOLS</vt:lpstr>
      <vt:lpstr>NEPBIS.ORG</vt:lpstr>
      <vt:lpstr>Overview of Assessment Tools</vt:lpstr>
      <vt:lpstr>SELF ASSESSMENT SURVEY (SAS)</vt:lpstr>
      <vt:lpstr>SELF ASSESSMENT SURVEY</vt:lpstr>
      <vt:lpstr>PowerPoint Presentation</vt:lpstr>
      <vt:lpstr>SCHOOL CLIMATE SURVEY</vt:lpstr>
      <vt:lpstr>PowerPoint Presentation</vt:lpstr>
      <vt:lpstr>SCHOOL CLIMATE SURVEY</vt:lpstr>
      <vt:lpstr>TIERED FIDELITY INVENTORY (TFI)</vt:lpstr>
      <vt:lpstr>TIERED FIDELITY INVENTORY (SWPBIS TFI 2.1)</vt:lpstr>
      <vt:lpstr>TFI FORMAT</vt:lpstr>
      <vt:lpstr>TFI REPORTS</vt:lpstr>
      <vt:lpstr>INTEGRATED TFI COMPANION GUIDE</vt:lpstr>
      <vt:lpstr>ACTIVITY: TEAM PLANNING TIME</vt:lpstr>
      <vt:lpstr>ACTIVITY: SHARE OUT</vt:lpstr>
      <vt:lpstr>TODAY’S AGENDA &amp; TASKS</vt:lpstr>
      <vt:lpstr>ADDITIONAL READINGS &amp;  RESOURCES</vt:lpstr>
      <vt:lpstr>PREVIEW: MAY AGENDA &amp; TASKS</vt:lpstr>
      <vt:lpstr>EVALUTION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School-Wide Positive Behavior Interventions &amp; Supports (SWPBIS)</dc:title>
  <dc:creator>Alexandra Pierce</dc:creator>
  <cp:lastModifiedBy>Feinberg, Adam</cp:lastModifiedBy>
  <cp:revision>89</cp:revision>
  <dcterms:modified xsi:type="dcterms:W3CDTF">2021-04-08T19:24:56Z</dcterms:modified>
</cp:coreProperties>
</file>