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4"/>
    <p:sldMasterId id="2147483754" r:id="rId5"/>
    <p:sldMasterId id="2147483674" r:id="rId6"/>
    <p:sldMasterId id="2147483676" r:id="rId7"/>
    <p:sldMasterId id="2147483917" r:id="rId8"/>
    <p:sldMasterId id="2147483948" r:id="rId9"/>
    <p:sldMasterId id="2147483974" r:id="rId10"/>
    <p:sldMasterId id="2147483990" r:id="rId11"/>
  </p:sldMasterIdLst>
  <p:notesMasterIdLst>
    <p:notesMasterId r:id="rId58"/>
  </p:notesMasterIdLst>
  <p:sldIdLst>
    <p:sldId id="3423" r:id="rId12"/>
    <p:sldId id="3182" r:id="rId13"/>
    <p:sldId id="3328" r:id="rId14"/>
    <p:sldId id="3210" r:id="rId15"/>
    <p:sldId id="3433" r:id="rId16"/>
    <p:sldId id="3209" r:id="rId17"/>
    <p:sldId id="3339" r:id="rId18"/>
    <p:sldId id="3432" r:id="rId19"/>
    <p:sldId id="3396" r:id="rId20"/>
    <p:sldId id="3248" r:id="rId21"/>
    <p:sldId id="3435" r:id="rId22"/>
    <p:sldId id="3443" r:id="rId23"/>
    <p:sldId id="3405" r:id="rId24"/>
    <p:sldId id="3406" r:id="rId25"/>
    <p:sldId id="4007" r:id="rId26"/>
    <p:sldId id="4018" r:id="rId27"/>
    <p:sldId id="4019" r:id="rId28"/>
    <p:sldId id="1013" r:id="rId29"/>
    <p:sldId id="4020" r:id="rId30"/>
    <p:sldId id="4010" r:id="rId31"/>
    <p:sldId id="4021" r:id="rId32"/>
    <p:sldId id="4008" r:id="rId33"/>
    <p:sldId id="4022" r:id="rId34"/>
    <p:sldId id="4023" r:id="rId35"/>
    <p:sldId id="4024" r:id="rId36"/>
    <p:sldId id="4013" r:id="rId37"/>
    <p:sldId id="4025" r:id="rId38"/>
    <p:sldId id="4015" r:id="rId39"/>
    <p:sldId id="3418" r:id="rId40"/>
    <p:sldId id="4026" r:id="rId41"/>
    <p:sldId id="3355" r:id="rId42"/>
    <p:sldId id="3420" r:id="rId43"/>
    <p:sldId id="4027" r:id="rId44"/>
    <p:sldId id="4028" r:id="rId45"/>
    <p:sldId id="4029" r:id="rId46"/>
    <p:sldId id="4030" r:id="rId47"/>
    <p:sldId id="4031" r:id="rId48"/>
    <p:sldId id="4032" r:id="rId49"/>
    <p:sldId id="4033" r:id="rId50"/>
    <p:sldId id="4034" r:id="rId51"/>
    <p:sldId id="4036" r:id="rId52"/>
    <p:sldId id="4035" r:id="rId53"/>
    <p:sldId id="343" r:id="rId54"/>
    <p:sldId id="3354" r:id="rId55"/>
    <p:sldId id="4016" r:id="rId56"/>
    <p:sldId id="345"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Franklin Gothic Medium" panose="020B0603020102020204" pitchFamily="34" charset="0"/>
      <p:regular r:id="rId63"/>
      <p:italic r:id="rId64"/>
    </p:embeddedFont>
    <p:embeddedFont>
      <p:font typeface="Hind Vadodara" panose="020B0604020202020204" charset="0"/>
      <p:regular r:id="rId65"/>
      <p:bold r:id="rId66"/>
    </p:embeddedFont>
    <p:embeddedFont>
      <p:font typeface="Oswald" panose="020B0604020202020204" charset="0"/>
      <p:regular r:id="rId67"/>
      <p:bold r:id="rId68"/>
      <p:italic r:id="rId69"/>
      <p:boldItalic r:id="rId70"/>
    </p:embeddedFont>
    <p:embeddedFont>
      <p:font typeface="Poppins" panose="020B0604020202020204" charset="0"/>
      <p:regular r:id="rId71"/>
      <p:bold r:id="rId72"/>
      <p:italic r:id="rId73"/>
      <p:boldItalic r:id="rId74"/>
    </p:embeddedFont>
    <p:embeddedFont>
      <p:font typeface="Poppins Medium" panose="020B0604020202020204" charset="0"/>
      <p:regular r:id="rId75"/>
      <p:bold r:id="rId76"/>
      <p:italic r:id="rId77"/>
      <p:boldItalic r:id="rId78"/>
    </p:embeddedFont>
    <p:embeddedFont>
      <p:font typeface="Poppins SemiBold" panose="020B0604020202020204" charset="0"/>
      <p:regular r:id="rId79"/>
      <p:bold r:id="rId80"/>
      <p:italic r:id="rId81"/>
      <p:boldItalic r:id="rId82"/>
    </p:embeddedFont>
    <p:embeddedFont>
      <p:font typeface="Tw Cen MT" panose="020B0602020104020603"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and Welcome (15 minutes)" id="{7CC2418C-E6E1-46BF-BC0C-69C02875D15B}">
          <p14:sldIdLst>
            <p14:sldId id="3423"/>
            <p14:sldId id="3182"/>
            <p14:sldId id="3328"/>
            <p14:sldId id="3210"/>
            <p14:sldId id="3433"/>
            <p14:sldId id="3209"/>
            <p14:sldId id="3339"/>
            <p14:sldId id="3432"/>
            <p14:sldId id="3396"/>
          </p14:sldIdLst>
        </p14:section>
        <p14:section name="Review Getting Started Steps (15 min)" id="{94233A7E-26FD-4915-81D1-8ED164A83544}">
          <p14:sldIdLst>
            <p14:sldId id="3248"/>
            <p14:sldId id="3435"/>
          </p14:sldIdLst>
        </p14:section>
        <p14:section name="Function of Behavior (15 min)" id="{4F1A35ED-01DD-4927-BAB3-A46D0D6CC360}">
          <p14:sldIdLst>
            <p14:sldId id="3443"/>
            <p14:sldId id="3405"/>
            <p14:sldId id="3406"/>
            <p14:sldId id="4007"/>
            <p14:sldId id="4018"/>
            <p14:sldId id="4019"/>
            <p14:sldId id="1013"/>
            <p14:sldId id="4020"/>
            <p14:sldId id="4010"/>
            <p14:sldId id="4021"/>
            <p14:sldId id="4008"/>
            <p14:sldId id="4022"/>
            <p14:sldId id="4023"/>
            <p14:sldId id="4024"/>
            <p14:sldId id="4013"/>
          </p14:sldIdLst>
        </p14:section>
        <p14:section name="Function of Behavior Activity (20 min)" id="{4A45413F-87EC-486B-8D6B-A958F1A5AF30}">
          <p14:sldIdLst>
            <p14:sldId id="4025"/>
          </p14:sldIdLst>
        </p14:section>
        <p14:section name="Avoiding Power Struggles (15 min)" id="{67C4135F-EE62-499B-A549-A11297C05193}">
          <p14:sldIdLst>
            <p14:sldId id="4015"/>
            <p14:sldId id="3418"/>
            <p14:sldId id="4026"/>
            <p14:sldId id="3355"/>
            <p14:sldId id="3420"/>
            <p14:sldId id="4027"/>
            <p14:sldId id="4028"/>
          </p14:sldIdLst>
        </p14:section>
        <p14:section name="Preventing Power Struggles Activity (15 minutes)" id="{71390216-62FE-42D5-A7B0-7444440DBE81}">
          <p14:sldIdLst>
            <p14:sldId id="4029"/>
            <p14:sldId id="4030"/>
          </p14:sldIdLst>
        </p14:section>
        <p14:section name="Assessing Classroom Practices" id="{FA57B0D2-A12B-48CA-8925-27FDE8A1BA96}">
          <p14:sldIdLst>
            <p14:sldId id="4031"/>
            <p14:sldId id="4032"/>
            <p14:sldId id="4033"/>
            <p14:sldId id="4034"/>
            <p14:sldId id="4036"/>
            <p14:sldId id="4035"/>
          </p14:sldIdLst>
        </p14:section>
        <p14:section name="Wrap-Up (5 min)" id="{27B7D2C0-CAF0-429A-99C7-370194165139}">
          <p14:sldIdLst>
            <p14:sldId id="343"/>
            <p14:sldId id="3354"/>
            <p14:sldId id="4016"/>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82E23-9C99-4571-97DE-C33A11F4F6DD}" name="Meyer, Katherine" initials="MK" userId="S::katherine.meyer@uconn.edu::9a23d734-2d44-476e-aafb-e8c61e29b5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9" clrIdx="0">
    <p:extLst>
      <p:ext uri="{19B8F6BF-5375-455C-9EA6-DF929625EA0E}">
        <p15:presenceInfo xmlns:p15="http://schemas.microsoft.com/office/powerpoint/2012/main" userId="9455aa2897281bd8" providerId="Windows Live"/>
      </p:ext>
    </p:extLst>
  </p:cmAuthor>
  <p:cmAuthor id="2" name="Katie Meyer" initials="KM" lastIdx="11" clrIdx="1">
    <p:extLst>
      <p:ext uri="{19B8F6BF-5375-455C-9EA6-DF929625EA0E}">
        <p15:presenceInfo xmlns:p15="http://schemas.microsoft.com/office/powerpoint/2012/main" userId="UkBG19fiUfJpuwWzHZ49IpnMe70WkccBKFKB/hVGjEA=" providerId="None"/>
      </p:ext>
    </p:extLst>
  </p:cmAuthor>
  <p:cmAuthor id="3" name="Feinberg, Adam" initials="FA" lastIdx="60" clrIdx="2">
    <p:extLst>
      <p:ext uri="{19B8F6BF-5375-455C-9EA6-DF929625EA0E}">
        <p15:presenceInfo xmlns:p15="http://schemas.microsoft.com/office/powerpoint/2012/main" userId="S::adam.feinberg@uconn.edu::177393b2-bc5b-4b41-8d24-c053677dafcb" providerId="AD"/>
      </p:ext>
    </p:extLst>
  </p:cmAuthor>
  <p:cmAuthor id="4" name="Meyer, Katherine" initials="MK" lastIdx="54" clrIdx="3">
    <p:extLst>
      <p:ext uri="{19B8F6BF-5375-455C-9EA6-DF929625EA0E}">
        <p15:presenceInfo xmlns:p15="http://schemas.microsoft.com/office/powerpoint/2012/main" userId="S::katherine.meyer@uconn.edu::9a23d734-2d44-476e-aafb-e8c61e29b5f6" providerId="AD"/>
      </p:ext>
    </p:extLst>
  </p:cmAuthor>
  <p:cmAuthor id="5" name="Robbie, Karen" initials="RK" lastIdx="49" clrIdx="4">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2C5"/>
    <a:srgbClr val="047E95"/>
    <a:srgbClr val="DBE3E9"/>
    <a:srgbClr val="C0F8FF"/>
    <a:srgbClr val="2FB3B2"/>
    <a:srgbClr val="97CA38"/>
    <a:srgbClr val="CC66FF"/>
    <a:srgbClr val="FF00FF"/>
    <a:srgbClr val="800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DD23E-9779-4272-89AD-803E9DD81165}" v="2" dt="2021-03-03T14:18:41.616"/>
  </p1510:revLst>
</p1510:revInfo>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9" autoAdjust="0"/>
    <p:restoredTop sz="68269" autoAdjust="0"/>
  </p:normalViewPr>
  <p:slideViewPr>
    <p:cSldViewPr snapToGrid="0">
      <p:cViewPr varScale="1">
        <p:scale>
          <a:sx n="101" d="100"/>
          <a:sy n="101" d="100"/>
        </p:scale>
        <p:origin x="200" y="3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font" Target="fonts/font26.fntdata"/><Relationship Id="rId89"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font" Target="fonts/font27.fntdata"/><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font" Target="fonts/font28.fntdata"/><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font" Target="fonts/font18.fntdata"/><Relationship Id="rId7" Type="http://schemas.openxmlformats.org/officeDocument/2006/relationships/slideMaster" Target="slideMasters/slideMaster4.xml"/><Relationship Id="rId71" Type="http://schemas.openxmlformats.org/officeDocument/2006/relationships/font" Target="fonts/font13.fntdata"/><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font" Target="fonts/font8.fntdata"/><Relationship Id="rId87" Type="http://schemas.openxmlformats.org/officeDocument/2006/relationships/commentAuthors" Target="commentAuthors.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font" Target="fonts/font1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eyer" userId="6UO//VGgrBw1+21DvACH0rAC4nsRrVWCbLC0z+JlNlM=" providerId="None" clId="Web-{65CDD23E-9779-4272-89AD-803E9DD81165}"/>
    <pc:docChg chg="modSld">
      <pc:chgData name="Katie Meyer" userId="6UO//VGgrBw1+21DvACH0rAC4nsRrVWCbLC0z+JlNlM=" providerId="None" clId="Web-{65CDD23E-9779-4272-89AD-803E9DD81165}" dt="2021-03-03T14:18:40.897" v="50"/>
      <pc:docMkLst>
        <pc:docMk/>
      </pc:docMkLst>
      <pc:sldChg chg="delCm modNotes">
        <pc:chgData name="Katie Meyer" userId="6UO//VGgrBw1+21DvACH0rAC4nsRrVWCbLC0z+JlNlM=" providerId="None" clId="Web-{65CDD23E-9779-4272-89AD-803E9DD81165}" dt="2021-03-03T14:18:40.897" v="50"/>
        <pc:sldMkLst>
          <pc:docMk/>
          <pc:sldMk cId="1203156554" sldId="3355"/>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Team</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r>
            <a:rPr lang="en-US" dirty="0">
              <a:latin typeface="Hind Vadodara" panose="020B0604020202020204" charset="0"/>
              <a:cs typeface="Hind Vadodara" panose="020B0604020202020204" charset="0"/>
            </a:rPr>
            <a:t>Review Function of Behavior Activity</a:t>
          </a:r>
          <a:endParaRPr lang="en-US" b="0" i="0" dirty="0">
            <a:latin typeface="Hind Vadodara" panose="020B0604020202020204" charset="0"/>
            <a:cs typeface="Hind Vadodara" panose="020B0604020202020204" charset="0"/>
          </a:endParaRP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60D32EE-4EEE-4015-84DD-3740FF9B943F}">
      <dgm:prSet phldr="0"/>
      <dgm:spPr/>
      <dgm:t>
        <a:bodyPr/>
        <a:lstStyle/>
        <a:p>
          <a:pPr rtl="0"/>
          <a:r>
            <a:rPr lang="en-US" b="0" i="0" dirty="0">
              <a:latin typeface="Hind Vadodara" panose="020B0604020202020204" charset="0"/>
              <a:cs typeface="Hind Vadodara" panose="020B0604020202020204" charset="0"/>
            </a:rPr>
            <a:t>Avoiding Power Struggles</a:t>
          </a:r>
        </a:p>
      </dgm:t>
    </dgm:pt>
    <dgm:pt modelId="{569999A8-3BCA-4BA7-A281-0DB60AE424AB}" type="parTrans" cxnId="{E7EB6964-3B5E-4E4A-B2DB-8C72955A5B23}">
      <dgm:prSet/>
      <dgm:spPr/>
      <dgm:t>
        <a:bodyPr/>
        <a:lstStyle/>
        <a:p>
          <a:endParaRPr lang="en-US">
            <a:latin typeface="Hind Vadodara" panose="020B0604020202020204" charset="0"/>
            <a:cs typeface="Hind Vadodara" panose="020B0604020202020204" charset="0"/>
          </a:endParaRPr>
        </a:p>
      </dgm:t>
    </dgm:pt>
    <dgm:pt modelId="{AE52091F-9740-41A5-AF80-15F35498599D}" type="sibTrans" cxnId="{E7EB6964-3B5E-4E4A-B2DB-8C72955A5B23}">
      <dgm:prSet/>
      <dgm:spPr/>
      <dgm:t>
        <a:bodyPr/>
        <a:lstStyle/>
        <a:p>
          <a:endParaRPr lang="en-US">
            <a:latin typeface="Hind Vadodara" panose="020B0604020202020204" charset="0"/>
            <a:cs typeface="Hind Vadodara" panose="020B0604020202020204" charset="0"/>
          </a:endParaRPr>
        </a:p>
      </dgm:t>
    </dgm:pt>
    <dgm:pt modelId="{D779806F-3578-3E4B-AACD-ED0E57AFE738}">
      <dgm:prSet phldr="0"/>
      <dgm:spPr/>
      <dgm:t>
        <a:bodyPr/>
        <a:lstStyle/>
        <a:p>
          <a:pPr rtl="0"/>
          <a:r>
            <a:rPr lang="en-US" b="0" i="0" dirty="0">
              <a:latin typeface="Hind Vadodara" panose="020B0604020202020204" charset="0"/>
              <a:cs typeface="Hind Vadodara" panose="020B0604020202020204" charset="0"/>
            </a:rPr>
            <a:t>Assessing Classroom Practices</a:t>
          </a:r>
        </a:p>
      </dgm:t>
    </dgm:pt>
    <dgm:pt modelId="{B1214BD0-D3CC-E446-B95A-BC1182D642CA}" type="parTrans" cxnId="{D430B48C-B212-B146-9033-4FFD537789F0}">
      <dgm:prSet/>
      <dgm:spPr/>
      <dgm:t>
        <a:bodyPr/>
        <a:lstStyle/>
        <a:p>
          <a:endParaRPr lang="en-US"/>
        </a:p>
      </dgm:t>
    </dgm:pt>
    <dgm:pt modelId="{D09A316A-49C3-8541-B298-0DA5D219F011}" type="sibTrans" cxnId="{D430B48C-B212-B146-9033-4FFD537789F0}">
      <dgm:prSet/>
      <dgm:spPr/>
      <dgm:t>
        <a:bodyPr/>
        <a:lstStyle/>
        <a:p>
          <a:endParaRPr lang="en-US"/>
        </a:p>
      </dgm:t>
    </dgm:pt>
    <dgm:pt modelId="{C3F7F468-89B8-C14D-BD5A-21CB45F86340}">
      <dgm:prSet/>
      <dgm:spPr/>
      <dgm:t>
        <a:bodyPr/>
        <a:lstStyle/>
        <a:p>
          <a:pPr rtl="0"/>
          <a:r>
            <a:rPr lang="en-US" b="0" i="0" dirty="0">
              <a:latin typeface="Hind Vadodara" panose="020B0604020202020204" charset="0"/>
              <a:cs typeface="Hind Vadodara" panose="020B0604020202020204" charset="0"/>
            </a:rPr>
            <a:t>Review FAST Guidelines</a:t>
          </a:r>
        </a:p>
      </dgm:t>
    </dgm:pt>
    <dgm:pt modelId="{986B559F-AA4A-964E-AEAD-20EF42EA7C30}" type="parTrans" cxnId="{14A2A7DF-C529-1F43-8570-B62655D7754C}">
      <dgm:prSet/>
      <dgm:spPr/>
      <dgm:t>
        <a:bodyPr/>
        <a:lstStyle/>
        <a:p>
          <a:endParaRPr lang="en-US"/>
        </a:p>
      </dgm:t>
    </dgm:pt>
    <dgm:pt modelId="{09A6EFE9-897C-9840-8FB6-FB40641BBD03}" type="sibTrans" cxnId="{14A2A7DF-C529-1F43-8570-B62655D7754C}">
      <dgm:prSet/>
      <dgm:spPr/>
      <dgm:t>
        <a:bodyPr/>
        <a:lstStyle/>
        <a:p>
          <a:endParaRPr lang="en-US"/>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Understanding Function</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07E10001-61C5-1F46-A82E-133A35E8875F}" type="presOf" srcId="{D779806F-3578-3E4B-AACD-ED0E57AFE738}" destId="{CDAAD9AB-76BA-4F20-9C80-4020D86AF54F}" srcOrd="0" destOrd="2"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226C4030-63F5-F74D-9AB7-EF3EB502F663}" type="presOf" srcId="{C60D32EE-4EEE-4015-84DD-3740FF9B943F}" destId="{CDAAD9AB-76BA-4F20-9C80-4020D86AF54F}" srcOrd="0" destOrd="1" presId="urn:microsoft.com/office/officeart/2005/8/layout/list1"/>
    <dgm:cxn modelId="{E7EB6964-3B5E-4E4A-B2DB-8C72955A5B23}" srcId="{76937503-7550-41B3-8D88-C860E600B4A5}" destId="{C60D32EE-4EEE-4015-84DD-3740FF9B943F}" srcOrd="1" destOrd="0" parTransId="{569999A8-3BCA-4BA7-A281-0DB60AE424AB}" sibTransId="{AE52091F-9740-41A5-AF80-15F35498599D}"/>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D430B48C-B212-B146-9033-4FFD537789F0}" srcId="{76937503-7550-41B3-8D88-C860E600B4A5}" destId="{D779806F-3578-3E4B-AACD-ED0E57AFE738}" srcOrd="2" destOrd="0" parTransId="{B1214BD0-D3CC-E446-B95A-BC1182D642CA}" sibTransId="{D09A316A-49C3-8541-B298-0DA5D219F011}"/>
    <dgm:cxn modelId="{C2D2098D-49B3-A04D-9FB3-0FED3991A0DF}" srcId="{76937503-7550-41B3-8D88-C860E600B4A5}" destId="{B233C6D1-31FC-9E44-988B-1DE61F134A43}" srcOrd="0" destOrd="0" parTransId="{4BC0583A-A1D4-334D-972A-15CA92DF2D40}" sibTransId="{4073BC8B-074F-8B4F-BF43-A44AC4433C6A}"/>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E943BBC0-FD6E-0A41-B90C-00B2A7C9AD65}" type="presOf" srcId="{C3F7F468-89B8-C14D-BD5A-21CB45F86340}" destId="{183C8042-F222-4C5B-948A-CA63CABAB28E}" srcOrd="0" destOrd="1" presId="urn:microsoft.com/office/officeart/2005/8/layout/list1"/>
    <dgm:cxn modelId="{3DAFC5DD-8784-4E7E-9AB6-92575DD074D0}" type="presOf" srcId="{76937503-7550-41B3-8D88-C860E600B4A5}" destId="{24EE546A-203E-45A1-AB96-5A4CB77AC5EC}" srcOrd="1" destOrd="0" presId="urn:microsoft.com/office/officeart/2005/8/layout/list1"/>
    <dgm:cxn modelId="{14A2A7DF-C529-1F43-8570-B62655D7754C}" srcId="{88926E0B-BFF6-E944-B1DF-44240C496CA1}" destId="{C3F7F468-89B8-C14D-BD5A-21CB45F86340}" srcOrd="1" destOrd="0" parTransId="{986B559F-AA4A-964E-AEAD-20EF42EA7C30}" sibTransId="{09A6EFE9-897C-9840-8FB6-FB40641BBD03}"/>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620F5F1-78C5-C44D-B7A3-8DD58EE6E7A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8B4D43E-0B24-FA4D-B107-E9DE24CDFF94}">
      <dgm:prSet phldrT="[Text]"/>
      <dgm:spPr/>
      <dgm:t>
        <a:bodyPr/>
        <a:lstStyle/>
        <a:p>
          <a:r>
            <a:rPr lang="en-US" dirty="0">
              <a:latin typeface="Hind Vadodara" panose="020B0604020202020204" charset="0"/>
              <a:cs typeface="Hind Vadodara" panose="020B0604020202020204" charset="0"/>
            </a:rPr>
            <a:t>FUNCTIONAL</a:t>
          </a:r>
        </a:p>
      </dgm:t>
    </dgm:pt>
    <dgm:pt modelId="{AB180417-280E-1543-8BE0-F75DA70A9D89}" type="parTrans" cxnId="{5D75F3CD-0735-EB46-B417-E84E6D648F53}">
      <dgm:prSet/>
      <dgm:spPr/>
      <dgm:t>
        <a:bodyPr/>
        <a:lstStyle/>
        <a:p>
          <a:endParaRPr lang="en-US">
            <a:latin typeface="Hind Vadodara" panose="020B0604020202020204" charset="0"/>
            <a:cs typeface="Hind Vadodara" panose="020B0604020202020204" charset="0"/>
          </a:endParaRPr>
        </a:p>
      </dgm:t>
    </dgm:pt>
    <dgm:pt modelId="{94E40CC1-93EF-EB4C-99F1-35FA5F8E29FE}" type="sibTrans" cxnId="{5D75F3CD-0735-EB46-B417-E84E6D648F53}">
      <dgm:prSet/>
      <dgm:spPr/>
      <dgm:t>
        <a:bodyPr/>
        <a:lstStyle/>
        <a:p>
          <a:endParaRPr lang="en-US">
            <a:latin typeface="Hind Vadodara" panose="020B0604020202020204" charset="0"/>
            <a:cs typeface="Hind Vadodara" panose="020B0604020202020204" charset="0"/>
          </a:endParaRPr>
        </a:p>
      </dgm:t>
    </dgm:pt>
    <dgm:pt modelId="{DBA5AB4B-685D-CE4B-8003-4A95AD625375}">
      <dgm:prSet phldrT="[Text]"/>
      <dgm:spPr/>
      <dgm:t>
        <a:bodyPr/>
        <a:lstStyle/>
        <a:p>
          <a:r>
            <a:rPr lang="en-US" dirty="0">
              <a:latin typeface="Hind Vadodara" panose="020B0604020202020204" charset="0"/>
              <a:cs typeface="Hind Vadodara" panose="020B0604020202020204" charset="0"/>
            </a:rPr>
            <a:t>ACCURATE</a:t>
          </a:r>
        </a:p>
      </dgm:t>
    </dgm:pt>
    <dgm:pt modelId="{0AE87021-4DC9-B447-9352-E527F616D053}" type="parTrans" cxnId="{CDC3754C-827A-AE46-82E4-7A8FEF11A726}">
      <dgm:prSet/>
      <dgm:spPr/>
      <dgm:t>
        <a:bodyPr/>
        <a:lstStyle/>
        <a:p>
          <a:endParaRPr lang="en-US">
            <a:latin typeface="Hind Vadodara" panose="020B0604020202020204" charset="0"/>
            <a:cs typeface="Hind Vadodara" panose="020B0604020202020204" charset="0"/>
          </a:endParaRPr>
        </a:p>
      </dgm:t>
    </dgm:pt>
    <dgm:pt modelId="{0DE61BFE-7721-3E4F-A514-5516836D1868}" type="sibTrans" cxnId="{CDC3754C-827A-AE46-82E4-7A8FEF11A726}">
      <dgm:prSet/>
      <dgm:spPr/>
      <dgm:t>
        <a:bodyPr/>
        <a:lstStyle/>
        <a:p>
          <a:endParaRPr lang="en-US">
            <a:latin typeface="Hind Vadodara" panose="020B0604020202020204" charset="0"/>
            <a:cs typeface="Hind Vadodara" panose="020B0604020202020204" charset="0"/>
          </a:endParaRPr>
        </a:p>
      </dgm:t>
    </dgm:pt>
    <dgm:pt modelId="{004FFAC3-1156-E04A-AB2D-8A2D5B99FCE3}">
      <dgm:prSet phldrT="[Text]"/>
      <dgm:spPr/>
      <dgm:t>
        <a:bodyPr/>
        <a:lstStyle/>
        <a:p>
          <a:r>
            <a:rPr lang="en-US" dirty="0">
              <a:latin typeface="Hind Vadodara" panose="020B0604020202020204" charset="0"/>
              <a:cs typeface="Hind Vadodara" panose="020B0604020202020204" charset="0"/>
            </a:rPr>
            <a:t>Provide an accurate and consistent response </a:t>
          </a:r>
        </a:p>
      </dgm:t>
    </dgm:pt>
    <dgm:pt modelId="{0DC238B7-3732-E14E-B281-795DFA3DD3E6}" type="parTrans" cxnId="{54DFAB54-0145-B34A-A34B-FA11D0D8BA59}">
      <dgm:prSet/>
      <dgm:spPr/>
      <dgm:t>
        <a:bodyPr/>
        <a:lstStyle/>
        <a:p>
          <a:endParaRPr lang="en-US">
            <a:latin typeface="Hind Vadodara" panose="020B0604020202020204" charset="0"/>
            <a:cs typeface="Hind Vadodara" panose="020B0604020202020204" charset="0"/>
          </a:endParaRPr>
        </a:p>
      </dgm:t>
    </dgm:pt>
    <dgm:pt modelId="{20839FA6-F3E7-EC4B-80CA-7CDEC298B176}" type="sibTrans" cxnId="{54DFAB54-0145-B34A-A34B-FA11D0D8BA59}">
      <dgm:prSet/>
      <dgm:spPr/>
      <dgm:t>
        <a:bodyPr/>
        <a:lstStyle/>
        <a:p>
          <a:endParaRPr lang="en-US">
            <a:latin typeface="Hind Vadodara" panose="020B0604020202020204" charset="0"/>
            <a:cs typeface="Hind Vadodara" panose="020B0604020202020204" charset="0"/>
          </a:endParaRPr>
        </a:p>
      </dgm:t>
    </dgm:pt>
    <dgm:pt modelId="{1CB03519-5D7A-F748-B925-333D042DADFD}">
      <dgm:prSet phldrT="[Text]"/>
      <dgm:spPr/>
      <dgm:t>
        <a:bodyPr/>
        <a:lstStyle/>
        <a:p>
          <a:r>
            <a:rPr lang="en-US" dirty="0">
              <a:latin typeface="Hind Vadodara" panose="020B0604020202020204" charset="0"/>
              <a:cs typeface="Hind Vadodara" panose="020B0604020202020204" charset="0"/>
            </a:rPr>
            <a:t>SPECIFIC </a:t>
          </a:r>
        </a:p>
      </dgm:t>
    </dgm:pt>
    <dgm:pt modelId="{1B4D1153-60A8-7D4D-A807-8CB6CF6065E9}" type="parTrans" cxnId="{DAF86513-9A2B-F24D-AD8A-1E94867A226E}">
      <dgm:prSet/>
      <dgm:spPr/>
      <dgm:t>
        <a:bodyPr/>
        <a:lstStyle/>
        <a:p>
          <a:endParaRPr lang="en-US">
            <a:latin typeface="Hind Vadodara" panose="020B0604020202020204" charset="0"/>
            <a:cs typeface="Hind Vadodara" panose="020B0604020202020204" charset="0"/>
          </a:endParaRPr>
        </a:p>
      </dgm:t>
    </dgm:pt>
    <dgm:pt modelId="{A025EB86-DF9F-6D40-9A8E-9FA0C3CFCED4}" type="sibTrans" cxnId="{DAF86513-9A2B-F24D-AD8A-1E94867A226E}">
      <dgm:prSet/>
      <dgm:spPr/>
      <dgm:t>
        <a:bodyPr/>
        <a:lstStyle/>
        <a:p>
          <a:endParaRPr lang="en-US">
            <a:latin typeface="Hind Vadodara" panose="020B0604020202020204" charset="0"/>
            <a:cs typeface="Hind Vadodara" panose="020B0604020202020204" charset="0"/>
          </a:endParaRPr>
        </a:p>
      </dgm:t>
    </dgm:pt>
    <dgm:pt modelId="{FA175F68-ABF1-C74F-ADEB-DFAC02F560DC}">
      <dgm:prSet phldrT="[Text]"/>
      <dgm:spPr/>
      <dgm:t>
        <a:bodyPr/>
        <a:lstStyle/>
        <a:p>
          <a:r>
            <a:rPr lang="en-US" dirty="0">
              <a:latin typeface="Hind Vadodara" panose="020B0604020202020204" charset="0"/>
              <a:cs typeface="Hind Vadodara" panose="020B0604020202020204" charset="0"/>
            </a:rPr>
            <a:t>Use student’s name while identifying the behavior and the reason for the behavior</a:t>
          </a:r>
        </a:p>
      </dgm:t>
    </dgm:pt>
    <dgm:pt modelId="{6045E840-EB14-3346-BFC8-48644643E592}" type="parTrans" cxnId="{92EFD95C-C4FF-BB44-B60D-E3C664658A67}">
      <dgm:prSet/>
      <dgm:spPr/>
      <dgm:t>
        <a:bodyPr/>
        <a:lstStyle/>
        <a:p>
          <a:endParaRPr lang="en-US">
            <a:latin typeface="Hind Vadodara" panose="020B0604020202020204" charset="0"/>
            <a:cs typeface="Hind Vadodara" panose="020B0604020202020204" charset="0"/>
          </a:endParaRPr>
        </a:p>
      </dgm:t>
    </dgm:pt>
    <dgm:pt modelId="{3EE64B58-8D1C-2B47-923B-4F65D22DBBA2}" type="sibTrans" cxnId="{92EFD95C-C4FF-BB44-B60D-E3C664658A67}">
      <dgm:prSet/>
      <dgm:spPr/>
      <dgm:t>
        <a:bodyPr/>
        <a:lstStyle/>
        <a:p>
          <a:endParaRPr lang="en-US">
            <a:latin typeface="Hind Vadodara" panose="020B0604020202020204" charset="0"/>
            <a:cs typeface="Hind Vadodara" panose="020B0604020202020204" charset="0"/>
          </a:endParaRPr>
        </a:p>
      </dgm:t>
    </dgm:pt>
    <dgm:pt modelId="{F6125410-01B7-DB41-BA13-92C0261C56AC}">
      <dgm:prSet/>
      <dgm:spPr/>
      <dgm:t>
        <a:bodyPr/>
        <a:lstStyle/>
        <a:p>
          <a:r>
            <a:rPr lang="en-US" dirty="0">
              <a:latin typeface="Hind Vadodara" panose="020B0604020202020204" charset="0"/>
              <a:cs typeface="Hind Vadodara" panose="020B0604020202020204" charset="0"/>
            </a:rPr>
            <a:t>TIMELY</a:t>
          </a:r>
        </a:p>
      </dgm:t>
    </dgm:pt>
    <dgm:pt modelId="{CB336DBB-764B-574C-950B-2AD659479549}" type="parTrans" cxnId="{E8C0D9C8-35E6-884F-BA2C-34CA893D9A64}">
      <dgm:prSet/>
      <dgm:spPr/>
      <dgm:t>
        <a:bodyPr/>
        <a:lstStyle/>
        <a:p>
          <a:endParaRPr lang="en-US">
            <a:latin typeface="Hind Vadodara" panose="020B0604020202020204" charset="0"/>
            <a:cs typeface="Hind Vadodara" panose="020B0604020202020204" charset="0"/>
          </a:endParaRPr>
        </a:p>
      </dgm:t>
    </dgm:pt>
    <dgm:pt modelId="{6A140183-8A89-F147-9C62-56A05CAC3958}" type="sibTrans" cxnId="{E8C0D9C8-35E6-884F-BA2C-34CA893D9A64}">
      <dgm:prSet/>
      <dgm:spPr/>
      <dgm:t>
        <a:bodyPr/>
        <a:lstStyle/>
        <a:p>
          <a:endParaRPr lang="en-US">
            <a:latin typeface="Hind Vadodara" panose="020B0604020202020204" charset="0"/>
            <a:cs typeface="Hind Vadodara" panose="020B0604020202020204" charset="0"/>
          </a:endParaRPr>
        </a:p>
      </dgm:t>
    </dgm:pt>
    <dgm:pt modelId="{8650E801-67D4-4149-B019-FFFB656A79DC}">
      <dgm:prSet phldrT="[Text]"/>
      <dgm:spPr/>
      <dgm:t>
        <a:bodyPr/>
        <a:lstStyle/>
        <a:p>
          <a:r>
            <a:rPr lang="en-US" dirty="0">
              <a:latin typeface="Hind Vadodara" panose="020B0604020202020204" charset="0"/>
              <a:cs typeface="Hind Vadodara" panose="020B0604020202020204" charset="0"/>
            </a:rPr>
            <a:t>Address the reason or purpose behind the behavior to reduce likelihood of reoccurrence</a:t>
          </a:r>
        </a:p>
      </dgm:t>
    </dgm:pt>
    <dgm:pt modelId="{E0117235-29AF-3A46-8962-79BA9BBA08B8}" type="sibTrans" cxnId="{B56A494C-11F3-B846-8509-2A1384B643D9}">
      <dgm:prSet/>
      <dgm:spPr/>
      <dgm:t>
        <a:bodyPr/>
        <a:lstStyle/>
        <a:p>
          <a:endParaRPr lang="en-US">
            <a:latin typeface="Hind Vadodara" panose="020B0604020202020204" charset="0"/>
            <a:cs typeface="Hind Vadodara" panose="020B0604020202020204" charset="0"/>
          </a:endParaRPr>
        </a:p>
      </dgm:t>
    </dgm:pt>
    <dgm:pt modelId="{6FB0D682-7429-E340-A30D-14CDF4D8EF93}" type="parTrans" cxnId="{B56A494C-11F3-B846-8509-2A1384B643D9}">
      <dgm:prSet/>
      <dgm:spPr/>
      <dgm:t>
        <a:bodyPr/>
        <a:lstStyle/>
        <a:p>
          <a:endParaRPr lang="en-US">
            <a:latin typeface="Hind Vadodara" panose="020B0604020202020204" charset="0"/>
            <a:cs typeface="Hind Vadodara" panose="020B0604020202020204" charset="0"/>
          </a:endParaRPr>
        </a:p>
      </dgm:t>
    </dgm:pt>
    <dgm:pt modelId="{11EFAF46-C64A-E848-A78B-74F53C923487}">
      <dgm:prSet/>
      <dgm:spPr/>
      <dgm:t>
        <a:bodyPr/>
        <a:lstStyle/>
        <a:p>
          <a:r>
            <a:rPr lang="en-US" dirty="0">
              <a:latin typeface="Hind Vadodara" panose="020B0604020202020204" charset="0"/>
              <a:cs typeface="Hind Vadodara" panose="020B0604020202020204" charset="0"/>
            </a:rPr>
            <a:t>Respond to behavior as soon as possible after it occurs to make the biggest impact</a:t>
          </a:r>
        </a:p>
      </dgm:t>
    </dgm:pt>
    <dgm:pt modelId="{F885C0BD-CD6B-D242-B181-901653AE98B2}" type="parTrans" cxnId="{D25F24BE-EDE1-2240-87B4-5881E3E036B1}">
      <dgm:prSet/>
      <dgm:spPr/>
      <dgm:t>
        <a:bodyPr/>
        <a:lstStyle/>
        <a:p>
          <a:endParaRPr lang="en-US">
            <a:latin typeface="Hind Vadodara" panose="020B0604020202020204" charset="0"/>
            <a:cs typeface="Hind Vadodara" panose="020B0604020202020204" charset="0"/>
          </a:endParaRPr>
        </a:p>
      </dgm:t>
    </dgm:pt>
    <dgm:pt modelId="{2CC18A5E-9537-9845-A4EF-84CA62FB6A73}" type="sibTrans" cxnId="{D25F24BE-EDE1-2240-87B4-5881E3E036B1}">
      <dgm:prSet/>
      <dgm:spPr/>
      <dgm:t>
        <a:bodyPr/>
        <a:lstStyle/>
        <a:p>
          <a:endParaRPr lang="en-US">
            <a:latin typeface="Hind Vadodara" panose="020B0604020202020204" charset="0"/>
            <a:cs typeface="Hind Vadodara" panose="020B0604020202020204" charset="0"/>
          </a:endParaRPr>
        </a:p>
      </dgm:t>
    </dgm:pt>
    <dgm:pt modelId="{6607BE67-0BF5-EB4C-A21B-47087E579503}" type="pres">
      <dgm:prSet presAssocID="{9620F5F1-78C5-C44D-B7A3-8DD58EE6E7A4}" presName="Name0" presStyleCnt="0">
        <dgm:presLayoutVars>
          <dgm:dir/>
          <dgm:animLvl val="lvl"/>
          <dgm:resizeHandles val="exact"/>
        </dgm:presLayoutVars>
      </dgm:prSet>
      <dgm:spPr/>
    </dgm:pt>
    <dgm:pt modelId="{764E8C32-DBAE-3C43-AFE0-2178A0C73CB2}" type="pres">
      <dgm:prSet presAssocID="{C8B4D43E-0B24-FA4D-B107-E9DE24CDFF94}" presName="composite" presStyleCnt="0"/>
      <dgm:spPr/>
    </dgm:pt>
    <dgm:pt modelId="{5FA3CB1E-8DD4-204F-B771-1143AB3DF163}" type="pres">
      <dgm:prSet presAssocID="{C8B4D43E-0B24-FA4D-B107-E9DE24CDFF94}" presName="parTx" presStyleLbl="alignNode1" presStyleIdx="0" presStyleCnt="4">
        <dgm:presLayoutVars>
          <dgm:chMax val="0"/>
          <dgm:chPref val="0"/>
          <dgm:bulletEnabled val="1"/>
        </dgm:presLayoutVars>
      </dgm:prSet>
      <dgm:spPr/>
    </dgm:pt>
    <dgm:pt modelId="{58E0F305-9869-6340-ACCB-5B14715DACBB}" type="pres">
      <dgm:prSet presAssocID="{C8B4D43E-0B24-FA4D-B107-E9DE24CDFF94}" presName="desTx" presStyleLbl="alignAccFollowNode1" presStyleIdx="0" presStyleCnt="4">
        <dgm:presLayoutVars>
          <dgm:bulletEnabled val="1"/>
        </dgm:presLayoutVars>
      </dgm:prSet>
      <dgm:spPr/>
    </dgm:pt>
    <dgm:pt modelId="{98F8B9E2-AD49-224C-BC5E-785EE49023EF}" type="pres">
      <dgm:prSet presAssocID="{94E40CC1-93EF-EB4C-99F1-35FA5F8E29FE}" presName="space" presStyleCnt="0"/>
      <dgm:spPr/>
    </dgm:pt>
    <dgm:pt modelId="{68758C2E-0DC8-814B-8AB2-1219ABF6138B}" type="pres">
      <dgm:prSet presAssocID="{DBA5AB4B-685D-CE4B-8003-4A95AD625375}" presName="composite" presStyleCnt="0"/>
      <dgm:spPr/>
    </dgm:pt>
    <dgm:pt modelId="{DD3CC73C-0DE8-0948-983F-08200CA75DD0}" type="pres">
      <dgm:prSet presAssocID="{DBA5AB4B-685D-CE4B-8003-4A95AD625375}" presName="parTx" presStyleLbl="alignNode1" presStyleIdx="1" presStyleCnt="4">
        <dgm:presLayoutVars>
          <dgm:chMax val="0"/>
          <dgm:chPref val="0"/>
          <dgm:bulletEnabled val="1"/>
        </dgm:presLayoutVars>
      </dgm:prSet>
      <dgm:spPr/>
    </dgm:pt>
    <dgm:pt modelId="{67624C62-C19F-A243-9A44-963602C5F4C3}" type="pres">
      <dgm:prSet presAssocID="{DBA5AB4B-685D-CE4B-8003-4A95AD625375}" presName="desTx" presStyleLbl="alignAccFollowNode1" presStyleIdx="1" presStyleCnt="4">
        <dgm:presLayoutVars>
          <dgm:bulletEnabled val="1"/>
        </dgm:presLayoutVars>
      </dgm:prSet>
      <dgm:spPr/>
    </dgm:pt>
    <dgm:pt modelId="{36D4423F-78C6-2F47-A72D-9B37010AFB19}" type="pres">
      <dgm:prSet presAssocID="{0DE61BFE-7721-3E4F-A514-5516836D1868}" presName="space" presStyleCnt="0"/>
      <dgm:spPr/>
    </dgm:pt>
    <dgm:pt modelId="{4383717E-878C-4E4D-AF83-19DAF6838761}" type="pres">
      <dgm:prSet presAssocID="{1CB03519-5D7A-F748-B925-333D042DADFD}" presName="composite" presStyleCnt="0"/>
      <dgm:spPr/>
    </dgm:pt>
    <dgm:pt modelId="{1B74D72D-192C-4642-A2A0-09CB56F1D1D3}" type="pres">
      <dgm:prSet presAssocID="{1CB03519-5D7A-F748-B925-333D042DADFD}" presName="parTx" presStyleLbl="alignNode1" presStyleIdx="2" presStyleCnt="4">
        <dgm:presLayoutVars>
          <dgm:chMax val="0"/>
          <dgm:chPref val="0"/>
          <dgm:bulletEnabled val="1"/>
        </dgm:presLayoutVars>
      </dgm:prSet>
      <dgm:spPr/>
    </dgm:pt>
    <dgm:pt modelId="{87C35C9C-8A03-CB4F-9CBD-8D66FE1C6BC6}" type="pres">
      <dgm:prSet presAssocID="{1CB03519-5D7A-F748-B925-333D042DADFD}" presName="desTx" presStyleLbl="alignAccFollowNode1" presStyleIdx="2" presStyleCnt="4">
        <dgm:presLayoutVars>
          <dgm:bulletEnabled val="1"/>
        </dgm:presLayoutVars>
      </dgm:prSet>
      <dgm:spPr/>
    </dgm:pt>
    <dgm:pt modelId="{5C173AFB-D6DC-5741-829F-FBB30270B7FB}" type="pres">
      <dgm:prSet presAssocID="{A025EB86-DF9F-6D40-9A8E-9FA0C3CFCED4}" presName="space" presStyleCnt="0"/>
      <dgm:spPr/>
    </dgm:pt>
    <dgm:pt modelId="{848684D9-2F58-EA4C-B79C-3BDBE8821506}" type="pres">
      <dgm:prSet presAssocID="{F6125410-01B7-DB41-BA13-92C0261C56AC}" presName="composite" presStyleCnt="0"/>
      <dgm:spPr/>
    </dgm:pt>
    <dgm:pt modelId="{E32B2EF5-9DD4-6C48-8805-2BD9787F9B08}" type="pres">
      <dgm:prSet presAssocID="{F6125410-01B7-DB41-BA13-92C0261C56AC}" presName="parTx" presStyleLbl="alignNode1" presStyleIdx="3" presStyleCnt="4">
        <dgm:presLayoutVars>
          <dgm:chMax val="0"/>
          <dgm:chPref val="0"/>
          <dgm:bulletEnabled val="1"/>
        </dgm:presLayoutVars>
      </dgm:prSet>
      <dgm:spPr/>
    </dgm:pt>
    <dgm:pt modelId="{EF0AC8DD-EAEE-0041-BE84-8C7594565387}" type="pres">
      <dgm:prSet presAssocID="{F6125410-01B7-DB41-BA13-92C0261C56AC}" presName="desTx" presStyleLbl="alignAccFollowNode1" presStyleIdx="3" presStyleCnt="4">
        <dgm:presLayoutVars>
          <dgm:bulletEnabled val="1"/>
        </dgm:presLayoutVars>
      </dgm:prSet>
      <dgm:spPr/>
    </dgm:pt>
  </dgm:ptLst>
  <dgm:cxnLst>
    <dgm:cxn modelId="{607E1211-D38E-F74C-9BF2-7A35923828D2}" type="presOf" srcId="{11EFAF46-C64A-E848-A78B-74F53C923487}" destId="{EF0AC8DD-EAEE-0041-BE84-8C7594565387}" srcOrd="0" destOrd="0" presId="urn:microsoft.com/office/officeart/2005/8/layout/hList1"/>
    <dgm:cxn modelId="{DAF86513-9A2B-F24D-AD8A-1E94867A226E}" srcId="{9620F5F1-78C5-C44D-B7A3-8DD58EE6E7A4}" destId="{1CB03519-5D7A-F748-B925-333D042DADFD}" srcOrd="2" destOrd="0" parTransId="{1B4D1153-60A8-7D4D-A807-8CB6CF6065E9}" sibTransId="{A025EB86-DF9F-6D40-9A8E-9FA0C3CFCED4}"/>
    <dgm:cxn modelId="{A3104D1A-C219-8F4C-A4D9-472D82671BC2}" type="presOf" srcId="{004FFAC3-1156-E04A-AB2D-8A2D5B99FCE3}" destId="{67624C62-C19F-A243-9A44-963602C5F4C3}" srcOrd="0" destOrd="0" presId="urn:microsoft.com/office/officeart/2005/8/layout/hList1"/>
    <dgm:cxn modelId="{92EFD95C-C4FF-BB44-B60D-E3C664658A67}" srcId="{1CB03519-5D7A-F748-B925-333D042DADFD}" destId="{FA175F68-ABF1-C74F-ADEB-DFAC02F560DC}" srcOrd="0" destOrd="0" parTransId="{6045E840-EB14-3346-BFC8-48644643E592}" sibTransId="{3EE64B58-8D1C-2B47-923B-4F65D22DBBA2}"/>
    <dgm:cxn modelId="{D303EC60-571D-5A4F-9BEF-8E6F516B644C}" type="presOf" srcId="{DBA5AB4B-685D-CE4B-8003-4A95AD625375}" destId="{DD3CC73C-0DE8-0948-983F-08200CA75DD0}" srcOrd="0" destOrd="0" presId="urn:microsoft.com/office/officeart/2005/8/layout/hList1"/>
    <dgm:cxn modelId="{AFAF3E63-5D60-1A49-9C78-B4D784B205BA}" type="presOf" srcId="{C8B4D43E-0B24-FA4D-B107-E9DE24CDFF94}" destId="{5FA3CB1E-8DD4-204F-B771-1143AB3DF163}" srcOrd="0" destOrd="0" presId="urn:microsoft.com/office/officeart/2005/8/layout/hList1"/>
    <dgm:cxn modelId="{DD1F7846-E116-3C43-A5DC-307D9EAE8AE9}" type="presOf" srcId="{8650E801-67D4-4149-B019-FFFB656A79DC}" destId="{58E0F305-9869-6340-ACCB-5B14715DACBB}" srcOrd="0" destOrd="0" presId="urn:microsoft.com/office/officeart/2005/8/layout/hList1"/>
    <dgm:cxn modelId="{B56A494C-11F3-B846-8509-2A1384B643D9}" srcId="{C8B4D43E-0B24-FA4D-B107-E9DE24CDFF94}" destId="{8650E801-67D4-4149-B019-FFFB656A79DC}" srcOrd="0" destOrd="0" parTransId="{6FB0D682-7429-E340-A30D-14CDF4D8EF93}" sibTransId="{E0117235-29AF-3A46-8962-79BA9BBA08B8}"/>
    <dgm:cxn modelId="{CDC3754C-827A-AE46-82E4-7A8FEF11A726}" srcId="{9620F5F1-78C5-C44D-B7A3-8DD58EE6E7A4}" destId="{DBA5AB4B-685D-CE4B-8003-4A95AD625375}" srcOrd="1" destOrd="0" parTransId="{0AE87021-4DC9-B447-9352-E527F616D053}" sibTransId="{0DE61BFE-7721-3E4F-A514-5516836D1868}"/>
    <dgm:cxn modelId="{0DF4F650-3973-C842-BB23-818C31268579}" type="presOf" srcId="{FA175F68-ABF1-C74F-ADEB-DFAC02F560DC}" destId="{87C35C9C-8A03-CB4F-9CBD-8D66FE1C6BC6}" srcOrd="0" destOrd="0" presId="urn:microsoft.com/office/officeart/2005/8/layout/hList1"/>
    <dgm:cxn modelId="{54DFAB54-0145-B34A-A34B-FA11D0D8BA59}" srcId="{DBA5AB4B-685D-CE4B-8003-4A95AD625375}" destId="{004FFAC3-1156-E04A-AB2D-8A2D5B99FCE3}" srcOrd="0" destOrd="0" parTransId="{0DC238B7-3732-E14E-B281-795DFA3DD3E6}" sibTransId="{20839FA6-F3E7-EC4B-80CA-7CDEC298B176}"/>
    <dgm:cxn modelId="{5EB60C79-0E98-AE4F-ACF8-CB8912EC4A55}" type="presOf" srcId="{F6125410-01B7-DB41-BA13-92C0261C56AC}" destId="{E32B2EF5-9DD4-6C48-8805-2BD9787F9B08}" srcOrd="0" destOrd="0" presId="urn:microsoft.com/office/officeart/2005/8/layout/hList1"/>
    <dgm:cxn modelId="{A2B1EB79-04BB-EF4C-8C2A-BBAA7F75DF70}" type="presOf" srcId="{1CB03519-5D7A-F748-B925-333D042DADFD}" destId="{1B74D72D-192C-4642-A2A0-09CB56F1D1D3}" srcOrd="0" destOrd="0" presId="urn:microsoft.com/office/officeart/2005/8/layout/hList1"/>
    <dgm:cxn modelId="{D25F24BE-EDE1-2240-87B4-5881E3E036B1}" srcId="{F6125410-01B7-DB41-BA13-92C0261C56AC}" destId="{11EFAF46-C64A-E848-A78B-74F53C923487}" srcOrd="0" destOrd="0" parTransId="{F885C0BD-CD6B-D242-B181-901653AE98B2}" sibTransId="{2CC18A5E-9537-9845-A4EF-84CA62FB6A73}"/>
    <dgm:cxn modelId="{E8C0D9C8-35E6-884F-BA2C-34CA893D9A64}" srcId="{9620F5F1-78C5-C44D-B7A3-8DD58EE6E7A4}" destId="{F6125410-01B7-DB41-BA13-92C0261C56AC}" srcOrd="3" destOrd="0" parTransId="{CB336DBB-764B-574C-950B-2AD659479549}" sibTransId="{6A140183-8A89-F147-9C62-56A05CAC3958}"/>
    <dgm:cxn modelId="{5D75F3CD-0735-EB46-B417-E84E6D648F53}" srcId="{9620F5F1-78C5-C44D-B7A3-8DD58EE6E7A4}" destId="{C8B4D43E-0B24-FA4D-B107-E9DE24CDFF94}" srcOrd="0" destOrd="0" parTransId="{AB180417-280E-1543-8BE0-F75DA70A9D89}" sibTransId="{94E40CC1-93EF-EB4C-99F1-35FA5F8E29FE}"/>
    <dgm:cxn modelId="{0FF041E6-6B7C-B44F-96E5-A25A4641ADE6}" type="presOf" srcId="{9620F5F1-78C5-C44D-B7A3-8DD58EE6E7A4}" destId="{6607BE67-0BF5-EB4C-A21B-47087E579503}" srcOrd="0" destOrd="0" presId="urn:microsoft.com/office/officeart/2005/8/layout/hList1"/>
    <dgm:cxn modelId="{201FBFCA-075E-D940-B5C8-9F4E694CF38F}" type="presParOf" srcId="{6607BE67-0BF5-EB4C-A21B-47087E579503}" destId="{764E8C32-DBAE-3C43-AFE0-2178A0C73CB2}" srcOrd="0" destOrd="0" presId="urn:microsoft.com/office/officeart/2005/8/layout/hList1"/>
    <dgm:cxn modelId="{5953C0B3-AEDF-A548-B342-61CC4CE2F8CE}" type="presParOf" srcId="{764E8C32-DBAE-3C43-AFE0-2178A0C73CB2}" destId="{5FA3CB1E-8DD4-204F-B771-1143AB3DF163}" srcOrd="0" destOrd="0" presId="urn:microsoft.com/office/officeart/2005/8/layout/hList1"/>
    <dgm:cxn modelId="{74863094-5B15-AA4E-87B1-0F9EDFD185CC}" type="presParOf" srcId="{764E8C32-DBAE-3C43-AFE0-2178A0C73CB2}" destId="{58E0F305-9869-6340-ACCB-5B14715DACBB}" srcOrd="1" destOrd="0" presId="urn:microsoft.com/office/officeart/2005/8/layout/hList1"/>
    <dgm:cxn modelId="{AC902C19-2C4D-C948-8538-23E9F8C7C5D3}" type="presParOf" srcId="{6607BE67-0BF5-EB4C-A21B-47087E579503}" destId="{98F8B9E2-AD49-224C-BC5E-785EE49023EF}" srcOrd="1" destOrd="0" presId="urn:microsoft.com/office/officeart/2005/8/layout/hList1"/>
    <dgm:cxn modelId="{65ED1679-74B6-DB42-8849-00ED1AA5CA75}" type="presParOf" srcId="{6607BE67-0BF5-EB4C-A21B-47087E579503}" destId="{68758C2E-0DC8-814B-8AB2-1219ABF6138B}" srcOrd="2" destOrd="0" presId="urn:microsoft.com/office/officeart/2005/8/layout/hList1"/>
    <dgm:cxn modelId="{63E352DE-65AB-2544-BB74-6BA9AAB48F0A}" type="presParOf" srcId="{68758C2E-0DC8-814B-8AB2-1219ABF6138B}" destId="{DD3CC73C-0DE8-0948-983F-08200CA75DD0}" srcOrd="0" destOrd="0" presId="urn:microsoft.com/office/officeart/2005/8/layout/hList1"/>
    <dgm:cxn modelId="{476D6FF5-FE74-4D4E-A4DC-608D16A80758}" type="presParOf" srcId="{68758C2E-0DC8-814B-8AB2-1219ABF6138B}" destId="{67624C62-C19F-A243-9A44-963602C5F4C3}" srcOrd="1" destOrd="0" presId="urn:microsoft.com/office/officeart/2005/8/layout/hList1"/>
    <dgm:cxn modelId="{BDA0D254-2F87-D842-A4E1-52BCBFE742D0}" type="presParOf" srcId="{6607BE67-0BF5-EB4C-A21B-47087E579503}" destId="{36D4423F-78C6-2F47-A72D-9B37010AFB19}" srcOrd="3" destOrd="0" presId="urn:microsoft.com/office/officeart/2005/8/layout/hList1"/>
    <dgm:cxn modelId="{C64A167D-169C-884A-AA7F-CF09D076BDF0}" type="presParOf" srcId="{6607BE67-0BF5-EB4C-A21B-47087E579503}" destId="{4383717E-878C-4E4D-AF83-19DAF6838761}" srcOrd="4" destOrd="0" presId="urn:microsoft.com/office/officeart/2005/8/layout/hList1"/>
    <dgm:cxn modelId="{ADB35ED5-9EC8-EE49-8FEC-EAF179300FBA}" type="presParOf" srcId="{4383717E-878C-4E4D-AF83-19DAF6838761}" destId="{1B74D72D-192C-4642-A2A0-09CB56F1D1D3}" srcOrd="0" destOrd="0" presId="urn:microsoft.com/office/officeart/2005/8/layout/hList1"/>
    <dgm:cxn modelId="{88920A89-2DDD-BE49-AAA6-5245F6E101FA}" type="presParOf" srcId="{4383717E-878C-4E4D-AF83-19DAF6838761}" destId="{87C35C9C-8A03-CB4F-9CBD-8D66FE1C6BC6}" srcOrd="1" destOrd="0" presId="urn:microsoft.com/office/officeart/2005/8/layout/hList1"/>
    <dgm:cxn modelId="{AB378C1D-121D-FD4A-BCAE-50717BF7CD19}" type="presParOf" srcId="{6607BE67-0BF5-EB4C-A21B-47087E579503}" destId="{5C173AFB-D6DC-5741-829F-FBB30270B7FB}" srcOrd="5" destOrd="0" presId="urn:microsoft.com/office/officeart/2005/8/layout/hList1"/>
    <dgm:cxn modelId="{2987B570-4FFD-E140-9361-B60EE71827B7}" type="presParOf" srcId="{6607BE67-0BF5-EB4C-A21B-47087E579503}" destId="{848684D9-2F58-EA4C-B79C-3BDBE8821506}" srcOrd="6" destOrd="0" presId="urn:microsoft.com/office/officeart/2005/8/layout/hList1"/>
    <dgm:cxn modelId="{6259368F-4F15-F349-9C12-B4FC2DC24E7A}" type="presParOf" srcId="{848684D9-2F58-EA4C-B79C-3BDBE8821506}" destId="{E32B2EF5-9DD4-6C48-8805-2BD9787F9B08}" srcOrd="0" destOrd="0" presId="urn:microsoft.com/office/officeart/2005/8/layout/hList1"/>
    <dgm:cxn modelId="{347F8380-A2DE-444A-A8B2-84FE73D95D3B}" type="presParOf" srcId="{848684D9-2F58-EA4C-B79C-3BDBE8821506}" destId="{EF0AC8DD-EAEE-0041-BE84-8C759456538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20F5F1-78C5-C44D-B7A3-8DD58EE6E7A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8B4D43E-0B24-FA4D-B107-E9DE24CDFF94}">
      <dgm:prSet phldrT="[Text]"/>
      <dgm:spPr/>
      <dgm:t>
        <a:bodyPr/>
        <a:lstStyle/>
        <a:p>
          <a:r>
            <a:rPr lang="en-US" dirty="0">
              <a:latin typeface="Hind Vadodara" panose="020B0604020202020204" charset="0"/>
              <a:cs typeface="Hind Vadodara" panose="020B0604020202020204" charset="0"/>
            </a:rPr>
            <a:t>FUNCTIONAL</a:t>
          </a:r>
        </a:p>
      </dgm:t>
    </dgm:pt>
    <dgm:pt modelId="{AB180417-280E-1543-8BE0-F75DA70A9D89}" type="parTrans" cxnId="{5D75F3CD-0735-EB46-B417-E84E6D648F53}">
      <dgm:prSet/>
      <dgm:spPr/>
      <dgm:t>
        <a:bodyPr/>
        <a:lstStyle/>
        <a:p>
          <a:endParaRPr lang="en-US">
            <a:latin typeface="Hind Vadodara" panose="020B0604020202020204" charset="0"/>
            <a:cs typeface="Hind Vadodara" panose="020B0604020202020204" charset="0"/>
          </a:endParaRPr>
        </a:p>
      </dgm:t>
    </dgm:pt>
    <dgm:pt modelId="{94E40CC1-93EF-EB4C-99F1-35FA5F8E29FE}" type="sibTrans" cxnId="{5D75F3CD-0735-EB46-B417-E84E6D648F53}">
      <dgm:prSet/>
      <dgm:spPr/>
      <dgm:t>
        <a:bodyPr/>
        <a:lstStyle/>
        <a:p>
          <a:endParaRPr lang="en-US">
            <a:latin typeface="Hind Vadodara" panose="020B0604020202020204" charset="0"/>
            <a:cs typeface="Hind Vadodara" panose="020B0604020202020204" charset="0"/>
          </a:endParaRPr>
        </a:p>
      </dgm:t>
    </dgm:pt>
    <dgm:pt modelId="{004FFAC3-1156-E04A-AB2D-8A2D5B99FCE3}">
      <dgm:prSet phldrT="[Text]"/>
      <dgm:spPr/>
      <dgm:t>
        <a:bodyPr/>
        <a:lstStyle/>
        <a:p>
          <a:r>
            <a:rPr lang="en-US" dirty="0">
              <a:latin typeface="Hind Vadodara" panose="020B0604020202020204" charset="0"/>
              <a:cs typeface="Hind Vadodara" panose="020B0604020202020204" charset="0"/>
            </a:rPr>
            <a:t>Provided another opportunity to share and called on her when she raised her hand</a:t>
          </a:r>
        </a:p>
      </dgm:t>
    </dgm:pt>
    <dgm:pt modelId="{0DC238B7-3732-E14E-B281-795DFA3DD3E6}" type="parTrans" cxnId="{54DFAB54-0145-B34A-A34B-FA11D0D8BA59}">
      <dgm:prSet/>
      <dgm:spPr/>
      <dgm:t>
        <a:bodyPr/>
        <a:lstStyle/>
        <a:p>
          <a:endParaRPr lang="en-US">
            <a:latin typeface="Hind Vadodara" panose="020B0604020202020204" charset="0"/>
            <a:cs typeface="Hind Vadodara" panose="020B0604020202020204" charset="0"/>
          </a:endParaRPr>
        </a:p>
      </dgm:t>
    </dgm:pt>
    <dgm:pt modelId="{20839FA6-F3E7-EC4B-80CA-7CDEC298B176}" type="sibTrans" cxnId="{54DFAB54-0145-B34A-A34B-FA11D0D8BA59}">
      <dgm:prSet/>
      <dgm:spPr/>
      <dgm:t>
        <a:bodyPr/>
        <a:lstStyle/>
        <a:p>
          <a:endParaRPr lang="en-US">
            <a:latin typeface="Hind Vadodara" panose="020B0604020202020204" charset="0"/>
            <a:cs typeface="Hind Vadodara" panose="020B0604020202020204" charset="0"/>
          </a:endParaRPr>
        </a:p>
      </dgm:t>
    </dgm:pt>
    <dgm:pt modelId="{1CB03519-5D7A-F748-B925-333D042DADFD}">
      <dgm:prSet phldrT="[Text]"/>
      <dgm:spPr/>
      <dgm:t>
        <a:bodyPr/>
        <a:lstStyle/>
        <a:p>
          <a:r>
            <a:rPr lang="en-US" dirty="0">
              <a:latin typeface="Hind Vadodara" panose="020B0604020202020204" charset="0"/>
              <a:cs typeface="Hind Vadodara" panose="020B0604020202020204" charset="0"/>
            </a:rPr>
            <a:t>SPECIFIC </a:t>
          </a:r>
        </a:p>
      </dgm:t>
    </dgm:pt>
    <dgm:pt modelId="{1B4D1153-60A8-7D4D-A807-8CB6CF6065E9}" type="parTrans" cxnId="{DAF86513-9A2B-F24D-AD8A-1E94867A226E}">
      <dgm:prSet/>
      <dgm:spPr/>
      <dgm:t>
        <a:bodyPr/>
        <a:lstStyle/>
        <a:p>
          <a:endParaRPr lang="en-US">
            <a:latin typeface="Hind Vadodara" panose="020B0604020202020204" charset="0"/>
            <a:cs typeface="Hind Vadodara" panose="020B0604020202020204" charset="0"/>
          </a:endParaRPr>
        </a:p>
      </dgm:t>
    </dgm:pt>
    <dgm:pt modelId="{A025EB86-DF9F-6D40-9A8E-9FA0C3CFCED4}" type="sibTrans" cxnId="{DAF86513-9A2B-F24D-AD8A-1E94867A226E}">
      <dgm:prSet/>
      <dgm:spPr/>
      <dgm:t>
        <a:bodyPr/>
        <a:lstStyle/>
        <a:p>
          <a:endParaRPr lang="en-US">
            <a:latin typeface="Hind Vadodara" panose="020B0604020202020204" charset="0"/>
            <a:cs typeface="Hind Vadodara" panose="020B0604020202020204" charset="0"/>
          </a:endParaRPr>
        </a:p>
      </dgm:t>
    </dgm:pt>
    <dgm:pt modelId="{FA175F68-ABF1-C74F-ADEB-DFAC02F560DC}">
      <dgm:prSet phldrT="[Text]"/>
      <dgm:spPr/>
      <dgm:t>
        <a:bodyPr/>
        <a:lstStyle/>
        <a:p>
          <a:r>
            <a:rPr lang="en-US" dirty="0">
              <a:latin typeface="Hind Vadodara" panose="020B0604020202020204" charset="0"/>
              <a:cs typeface="Hind Vadodara" panose="020B0604020202020204" charset="0"/>
            </a:rPr>
            <a:t>Used Myra’s name and addressed the reason for the behavior (being eager to share)</a:t>
          </a:r>
        </a:p>
      </dgm:t>
    </dgm:pt>
    <dgm:pt modelId="{6045E840-EB14-3346-BFC8-48644643E592}" type="parTrans" cxnId="{92EFD95C-C4FF-BB44-B60D-E3C664658A67}">
      <dgm:prSet/>
      <dgm:spPr/>
      <dgm:t>
        <a:bodyPr/>
        <a:lstStyle/>
        <a:p>
          <a:endParaRPr lang="en-US">
            <a:latin typeface="Hind Vadodara" panose="020B0604020202020204" charset="0"/>
            <a:cs typeface="Hind Vadodara" panose="020B0604020202020204" charset="0"/>
          </a:endParaRPr>
        </a:p>
      </dgm:t>
    </dgm:pt>
    <dgm:pt modelId="{3EE64B58-8D1C-2B47-923B-4F65D22DBBA2}" type="sibTrans" cxnId="{92EFD95C-C4FF-BB44-B60D-E3C664658A67}">
      <dgm:prSet/>
      <dgm:spPr/>
      <dgm:t>
        <a:bodyPr/>
        <a:lstStyle/>
        <a:p>
          <a:endParaRPr lang="en-US">
            <a:latin typeface="Hind Vadodara" panose="020B0604020202020204" charset="0"/>
            <a:cs typeface="Hind Vadodara" panose="020B0604020202020204" charset="0"/>
          </a:endParaRPr>
        </a:p>
      </dgm:t>
    </dgm:pt>
    <dgm:pt modelId="{F6125410-01B7-DB41-BA13-92C0261C56AC}">
      <dgm:prSet/>
      <dgm:spPr/>
      <dgm:t>
        <a:bodyPr/>
        <a:lstStyle/>
        <a:p>
          <a:r>
            <a:rPr lang="en-US" dirty="0">
              <a:latin typeface="Hind Vadodara" panose="020B0604020202020204" charset="0"/>
              <a:cs typeface="Hind Vadodara" panose="020B0604020202020204" charset="0"/>
            </a:rPr>
            <a:t>TIMELY</a:t>
          </a:r>
        </a:p>
      </dgm:t>
    </dgm:pt>
    <dgm:pt modelId="{CB336DBB-764B-574C-950B-2AD659479549}" type="parTrans" cxnId="{E8C0D9C8-35E6-884F-BA2C-34CA893D9A64}">
      <dgm:prSet/>
      <dgm:spPr/>
      <dgm:t>
        <a:bodyPr/>
        <a:lstStyle/>
        <a:p>
          <a:endParaRPr lang="en-US">
            <a:latin typeface="Hind Vadodara" panose="020B0604020202020204" charset="0"/>
            <a:cs typeface="Hind Vadodara" panose="020B0604020202020204" charset="0"/>
          </a:endParaRPr>
        </a:p>
      </dgm:t>
    </dgm:pt>
    <dgm:pt modelId="{6A140183-8A89-F147-9C62-56A05CAC3958}" type="sibTrans" cxnId="{E8C0D9C8-35E6-884F-BA2C-34CA893D9A64}">
      <dgm:prSet/>
      <dgm:spPr/>
      <dgm:t>
        <a:bodyPr/>
        <a:lstStyle/>
        <a:p>
          <a:endParaRPr lang="en-US">
            <a:latin typeface="Hind Vadodara" panose="020B0604020202020204" charset="0"/>
            <a:cs typeface="Hind Vadodara" panose="020B0604020202020204" charset="0"/>
          </a:endParaRPr>
        </a:p>
      </dgm:t>
    </dgm:pt>
    <dgm:pt modelId="{8650E801-67D4-4149-B019-FFFB656A79DC}">
      <dgm:prSet phldrT="[Text]"/>
      <dgm:spPr/>
      <dgm:t>
        <a:bodyPr/>
        <a:lstStyle/>
        <a:p>
          <a:r>
            <a:rPr lang="en-US" dirty="0">
              <a:latin typeface="Hind Vadodara" panose="020B0604020202020204" charset="0"/>
              <a:cs typeface="Hind Vadodara" panose="020B0604020202020204" charset="0"/>
            </a:rPr>
            <a:t>Identified that Myra had a lot to share</a:t>
          </a:r>
        </a:p>
      </dgm:t>
    </dgm:pt>
    <dgm:pt modelId="{E0117235-29AF-3A46-8962-79BA9BBA08B8}" type="sibTrans" cxnId="{B56A494C-11F3-B846-8509-2A1384B643D9}">
      <dgm:prSet/>
      <dgm:spPr/>
      <dgm:t>
        <a:bodyPr/>
        <a:lstStyle/>
        <a:p>
          <a:endParaRPr lang="en-US">
            <a:latin typeface="Hind Vadodara" panose="020B0604020202020204" charset="0"/>
            <a:cs typeface="Hind Vadodara" panose="020B0604020202020204" charset="0"/>
          </a:endParaRPr>
        </a:p>
      </dgm:t>
    </dgm:pt>
    <dgm:pt modelId="{6FB0D682-7429-E340-A30D-14CDF4D8EF93}" type="parTrans" cxnId="{B56A494C-11F3-B846-8509-2A1384B643D9}">
      <dgm:prSet/>
      <dgm:spPr/>
      <dgm:t>
        <a:bodyPr/>
        <a:lstStyle/>
        <a:p>
          <a:endParaRPr lang="en-US">
            <a:latin typeface="Hind Vadodara" panose="020B0604020202020204" charset="0"/>
            <a:cs typeface="Hind Vadodara" panose="020B0604020202020204" charset="0"/>
          </a:endParaRPr>
        </a:p>
      </dgm:t>
    </dgm:pt>
    <dgm:pt modelId="{11EFAF46-C64A-E848-A78B-74F53C923487}">
      <dgm:prSet/>
      <dgm:spPr/>
      <dgm:t>
        <a:bodyPr/>
        <a:lstStyle/>
        <a:p>
          <a:r>
            <a:rPr lang="en-US" dirty="0">
              <a:latin typeface="Hind Vadodara" panose="020B0604020202020204" charset="0"/>
              <a:cs typeface="Hind Vadodara" panose="020B0604020202020204" charset="0"/>
            </a:rPr>
            <a:t>Responded immediately after the behavior occurred</a:t>
          </a:r>
        </a:p>
      </dgm:t>
    </dgm:pt>
    <dgm:pt modelId="{F885C0BD-CD6B-D242-B181-901653AE98B2}" type="parTrans" cxnId="{D25F24BE-EDE1-2240-87B4-5881E3E036B1}">
      <dgm:prSet/>
      <dgm:spPr/>
      <dgm:t>
        <a:bodyPr/>
        <a:lstStyle/>
        <a:p>
          <a:endParaRPr lang="en-US">
            <a:latin typeface="Hind Vadodara" panose="020B0604020202020204" charset="0"/>
            <a:cs typeface="Hind Vadodara" panose="020B0604020202020204" charset="0"/>
          </a:endParaRPr>
        </a:p>
      </dgm:t>
    </dgm:pt>
    <dgm:pt modelId="{2CC18A5E-9537-9845-A4EF-84CA62FB6A73}" type="sibTrans" cxnId="{D25F24BE-EDE1-2240-87B4-5881E3E036B1}">
      <dgm:prSet/>
      <dgm:spPr/>
      <dgm:t>
        <a:bodyPr/>
        <a:lstStyle/>
        <a:p>
          <a:endParaRPr lang="en-US">
            <a:latin typeface="Hind Vadodara" panose="020B0604020202020204" charset="0"/>
            <a:cs typeface="Hind Vadodara" panose="020B0604020202020204" charset="0"/>
          </a:endParaRPr>
        </a:p>
      </dgm:t>
    </dgm:pt>
    <dgm:pt modelId="{D865AFBB-78A6-4AC5-8729-F86D35261C8F}">
      <dgm:prSet/>
      <dgm:spPr/>
      <dgm:t>
        <a:bodyPr/>
        <a:lstStyle/>
        <a:p>
          <a:r>
            <a:rPr lang="en-US" dirty="0">
              <a:latin typeface="Hind Vadodara" panose="020B0604020202020204" charset="0"/>
              <a:cs typeface="Hind Vadodara" panose="020B0604020202020204" charset="0"/>
            </a:rPr>
            <a:t>ACCURATE</a:t>
          </a:r>
        </a:p>
      </dgm:t>
    </dgm:pt>
    <dgm:pt modelId="{42B5A5D2-4E97-45C8-858A-76268E9E161F}" type="parTrans" cxnId="{EF1479C1-DFAA-45BF-BB55-D267BC048551}">
      <dgm:prSet/>
      <dgm:spPr/>
      <dgm:t>
        <a:bodyPr/>
        <a:lstStyle/>
        <a:p>
          <a:endParaRPr lang="en-US"/>
        </a:p>
      </dgm:t>
    </dgm:pt>
    <dgm:pt modelId="{8CEF2923-E687-4147-9FFA-6F31DAADFC9C}" type="sibTrans" cxnId="{EF1479C1-DFAA-45BF-BB55-D267BC048551}">
      <dgm:prSet/>
      <dgm:spPr/>
      <dgm:t>
        <a:bodyPr/>
        <a:lstStyle/>
        <a:p>
          <a:endParaRPr lang="en-US"/>
        </a:p>
      </dgm:t>
    </dgm:pt>
    <dgm:pt modelId="{6607BE67-0BF5-EB4C-A21B-47087E579503}" type="pres">
      <dgm:prSet presAssocID="{9620F5F1-78C5-C44D-B7A3-8DD58EE6E7A4}" presName="Name0" presStyleCnt="0">
        <dgm:presLayoutVars>
          <dgm:dir/>
          <dgm:animLvl val="lvl"/>
          <dgm:resizeHandles val="exact"/>
        </dgm:presLayoutVars>
      </dgm:prSet>
      <dgm:spPr/>
    </dgm:pt>
    <dgm:pt modelId="{764E8C32-DBAE-3C43-AFE0-2178A0C73CB2}" type="pres">
      <dgm:prSet presAssocID="{C8B4D43E-0B24-FA4D-B107-E9DE24CDFF94}" presName="composite" presStyleCnt="0"/>
      <dgm:spPr/>
    </dgm:pt>
    <dgm:pt modelId="{5FA3CB1E-8DD4-204F-B771-1143AB3DF163}" type="pres">
      <dgm:prSet presAssocID="{C8B4D43E-0B24-FA4D-B107-E9DE24CDFF94}" presName="parTx" presStyleLbl="alignNode1" presStyleIdx="0" presStyleCnt="4">
        <dgm:presLayoutVars>
          <dgm:chMax val="0"/>
          <dgm:chPref val="0"/>
          <dgm:bulletEnabled val="1"/>
        </dgm:presLayoutVars>
      </dgm:prSet>
      <dgm:spPr/>
    </dgm:pt>
    <dgm:pt modelId="{58E0F305-9869-6340-ACCB-5B14715DACBB}" type="pres">
      <dgm:prSet presAssocID="{C8B4D43E-0B24-FA4D-B107-E9DE24CDFF94}" presName="desTx" presStyleLbl="alignAccFollowNode1" presStyleIdx="0" presStyleCnt="4">
        <dgm:presLayoutVars>
          <dgm:bulletEnabled val="1"/>
        </dgm:presLayoutVars>
      </dgm:prSet>
      <dgm:spPr/>
    </dgm:pt>
    <dgm:pt modelId="{98F8B9E2-AD49-224C-BC5E-785EE49023EF}" type="pres">
      <dgm:prSet presAssocID="{94E40CC1-93EF-EB4C-99F1-35FA5F8E29FE}" presName="space" presStyleCnt="0"/>
      <dgm:spPr/>
    </dgm:pt>
    <dgm:pt modelId="{07BEC077-C4EF-4A42-BB52-1AA7F7C5C5E7}" type="pres">
      <dgm:prSet presAssocID="{D865AFBB-78A6-4AC5-8729-F86D35261C8F}" presName="composite" presStyleCnt="0"/>
      <dgm:spPr/>
    </dgm:pt>
    <dgm:pt modelId="{539E6024-ECD9-4FC3-96C7-A71B67FF173B}" type="pres">
      <dgm:prSet presAssocID="{D865AFBB-78A6-4AC5-8729-F86D35261C8F}" presName="parTx" presStyleLbl="alignNode1" presStyleIdx="1" presStyleCnt="4">
        <dgm:presLayoutVars>
          <dgm:chMax val="0"/>
          <dgm:chPref val="0"/>
          <dgm:bulletEnabled val="1"/>
        </dgm:presLayoutVars>
      </dgm:prSet>
      <dgm:spPr/>
    </dgm:pt>
    <dgm:pt modelId="{CCC03AC7-BAC7-4716-A74B-93583858AB3A}" type="pres">
      <dgm:prSet presAssocID="{D865AFBB-78A6-4AC5-8729-F86D35261C8F}" presName="desTx" presStyleLbl="alignAccFollowNode1" presStyleIdx="1" presStyleCnt="4">
        <dgm:presLayoutVars>
          <dgm:bulletEnabled val="1"/>
        </dgm:presLayoutVars>
      </dgm:prSet>
      <dgm:spPr/>
    </dgm:pt>
    <dgm:pt modelId="{8300D8A3-7B12-4158-96D9-0163F0F744C3}" type="pres">
      <dgm:prSet presAssocID="{8CEF2923-E687-4147-9FFA-6F31DAADFC9C}" presName="space" presStyleCnt="0"/>
      <dgm:spPr/>
    </dgm:pt>
    <dgm:pt modelId="{4383717E-878C-4E4D-AF83-19DAF6838761}" type="pres">
      <dgm:prSet presAssocID="{1CB03519-5D7A-F748-B925-333D042DADFD}" presName="composite" presStyleCnt="0"/>
      <dgm:spPr/>
    </dgm:pt>
    <dgm:pt modelId="{1B74D72D-192C-4642-A2A0-09CB56F1D1D3}" type="pres">
      <dgm:prSet presAssocID="{1CB03519-5D7A-F748-B925-333D042DADFD}" presName="parTx" presStyleLbl="alignNode1" presStyleIdx="2" presStyleCnt="4">
        <dgm:presLayoutVars>
          <dgm:chMax val="0"/>
          <dgm:chPref val="0"/>
          <dgm:bulletEnabled val="1"/>
        </dgm:presLayoutVars>
      </dgm:prSet>
      <dgm:spPr/>
    </dgm:pt>
    <dgm:pt modelId="{87C35C9C-8A03-CB4F-9CBD-8D66FE1C6BC6}" type="pres">
      <dgm:prSet presAssocID="{1CB03519-5D7A-F748-B925-333D042DADFD}" presName="desTx" presStyleLbl="alignAccFollowNode1" presStyleIdx="2" presStyleCnt="4">
        <dgm:presLayoutVars>
          <dgm:bulletEnabled val="1"/>
        </dgm:presLayoutVars>
      </dgm:prSet>
      <dgm:spPr/>
    </dgm:pt>
    <dgm:pt modelId="{5C173AFB-D6DC-5741-829F-FBB30270B7FB}" type="pres">
      <dgm:prSet presAssocID="{A025EB86-DF9F-6D40-9A8E-9FA0C3CFCED4}" presName="space" presStyleCnt="0"/>
      <dgm:spPr/>
    </dgm:pt>
    <dgm:pt modelId="{848684D9-2F58-EA4C-B79C-3BDBE8821506}" type="pres">
      <dgm:prSet presAssocID="{F6125410-01B7-DB41-BA13-92C0261C56AC}" presName="composite" presStyleCnt="0"/>
      <dgm:spPr/>
    </dgm:pt>
    <dgm:pt modelId="{E32B2EF5-9DD4-6C48-8805-2BD9787F9B08}" type="pres">
      <dgm:prSet presAssocID="{F6125410-01B7-DB41-BA13-92C0261C56AC}" presName="parTx" presStyleLbl="alignNode1" presStyleIdx="3" presStyleCnt="4">
        <dgm:presLayoutVars>
          <dgm:chMax val="0"/>
          <dgm:chPref val="0"/>
          <dgm:bulletEnabled val="1"/>
        </dgm:presLayoutVars>
      </dgm:prSet>
      <dgm:spPr/>
    </dgm:pt>
    <dgm:pt modelId="{EF0AC8DD-EAEE-0041-BE84-8C7594565387}" type="pres">
      <dgm:prSet presAssocID="{F6125410-01B7-DB41-BA13-92C0261C56AC}" presName="desTx" presStyleLbl="alignAccFollowNode1" presStyleIdx="3" presStyleCnt="4">
        <dgm:presLayoutVars>
          <dgm:bulletEnabled val="1"/>
        </dgm:presLayoutVars>
      </dgm:prSet>
      <dgm:spPr/>
    </dgm:pt>
  </dgm:ptLst>
  <dgm:cxnLst>
    <dgm:cxn modelId="{607E1211-D38E-F74C-9BF2-7A35923828D2}" type="presOf" srcId="{11EFAF46-C64A-E848-A78B-74F53C923487}" destId="{EF0AC8DD-EAEE-0041-BE84-8C7594565387}" srcOrd="0" destOrd="0" presId="urn:microsoft.com/office/officeart/2005/8/layout/hList1"/>
    <dgm:cxn modelId="{DAF86513-9A2B-F24D-AD8A-1E94867A226E}" srcId="{9620F5F1-78C5-C44D-B7A3-8DD58EE6E7A4}" destId="{1CB03519-5D7A-F748-B925-333D042DADFD}" srcOrd="2" destOrd="0" parTransId="{1B4D1153-60A8-7D4D-A807-8CB6CF6065E9}" sibTransId="{A025EB86-DF9F-6D40-9A8E-9FA0C3CFCED4}"/>
    <dgm:cxn modelId="{92EFD95C-C4FF-BB44-B60D-E3C664658A67}" srcId="{1CB03519-5D7A-F748-B925-333D042DADFD}" destId="{FA175F68-ABF1-C74F-ADEB-DFAC02F560DC}" srcOrd="0" destOrd="0" parTransId="{6045E840-EB14-3346-BFC8-48644643E592}" sibTransId="{3EE64B58-8D1C-2B47-923B-4F65D22DBBA2}"/>
    <dgm:cxn modelId="{AFAF3E63-5D60-1A49-9C78-B4D784B205BA}" type="presOf" srcId="{C8B4D43E-0B24-FA4D-B107-E9DE24CDFF94}" destId="{5FA3CB1E-8DD4-204F-B771-1143AB3DF163}" srcOrd="0" destOrd="0" presId="urn:microsoft.com/office/officeart/2005/8/layout/hList1"/>
    <dgm:cxn modelId="{DD1F7846-E116-3C43-A5DC-307D9EAE8AE9}" type="presOf" srcId="{8650E801-67D4-4149-B019-FFFB656A79DC}" destId="{58E0F305-9869-6340-ACCB-5B14715DACBB}" srcOrd="0" destOrd="0" presId="urn:microsoft.com/office/officeart/2005/8/layout/hList1"/>
    <dgm:cxn modelId="{B56A494C-11F3-B846-8509-2A1384B643D9}" srcId="{C8B4D43E-0B24-FA4D-B107-E9DE24CDFF94}" destId="{8650E801-67D4-4149-B019-FFFB656A79DC}" srcOrd="0" destOrd="0" parTransId="{6FB0D682-7429-E340-A30D-14CDF4D8EF93}" sibTransId="{E0117235-29AF-3A46-8962-79BA9BBA08B8}"/>
    <dgm:cxn modelId="{0DF4F650-3973-C842-BB23-818C31268579}" type="presOf" srcId="{FA175F68-ABF1-C74F-ADEB-DFAC02F560DC}" destId="{87C35C9C-8A03-CB4F-9CBD-8D66FE1C6BC6}" srcOrd="0" destOrd="0" presId="urn:microsoft.com/office/officeart/2005/8/layout/hList1"/>
    <dgm:cxn modelId="{7AA7B973-2818-403A-85E5-962F73E6B11C}" type="presOf" srcId="{004FFAC3-1156-E04A-AB2D-8A2D5B99FCE3}" destId="{CCC03AC7-BAC7-4716-A74B-93583858AB3A}" srcOrd="0" destOrd="0" presId="urn:microsoft.com/office/officeart/2005/8/layout/hList1"/>
    <dgm:cxn modelId="{83DF8174-6D35-454C-8D4A-8AE74AF43018}" type="presOf" srcId="{D865AFBB-78A6-4AC5-8729-F86D35261C8F}" destId="{539E6024-ECD9-4FC3-96C7-A71B67FF173B}" srcOrd="0" destOrd="0" presId="urn:microsoft.com/office/officeart/2005/8/layout/hList1"/>
    <dgm:cxn modelId="{54DFAB54-0145-B34A-A34B-FA11D0D8BA59}" srcId="{D865AFBB-78A6-4AC5-8729-F86D35261C8F}" destId="{004FFAC3-1156-E04A-AB2D-8A2D5B99FCE3}" srcOrd="0" destOrd="0" parTransId="{0DC238B7-3732-E14E-B281-795DFA3DD3E6}" sibTransId="{20839FA6-F3E7-EC4B-80CA-7CDEC298B176}"/>
    <dgm:cxn modelId="{5EB60C79-0E98-AE4F-ACF8-CB8912EC4A55}" type="presOf" srcId="{F6125410-01B7-DB41-BA13-92C0261C56AC}" destId="{E32B2EF5-9DD4-6C48-8805-2BD9787F9B08}" srcOrd="0" destOrd="0" presId="urn:microsoft.com/office/officeart/2005/8/layout/hList1"/>
    <dgm:cxn modelId="{A2B1EB79-04BB-EF4C-8C2A-BBAA7F75DF70}" type="presOf" srcId="{1CB03519-5D7A-F748-B925-333D042DADFD}" destId="{1B74D72D-192C-4642-A2A0-09CB56F1D1D3}" srcOrd="0" destOrd="0" presId="urn:microsoft.com/office/officeart/2005/8/layout/hList1"/>
    <dgm:cxn modelId="{D25F24BE-EDE1-2240-87B4-5881E3E036B1}" srcId="{F6125410-01B7-DB41-BA13-92C0261C56AC}" destId="{11EFAF46-C64A-E848-A78B-74F53C923487}" srcOrd="0" destOrd="0" parTransId="{F885C0BD-CD6B-D242-B181-901653AE98B2}" sibTransId="{2CC18A5E-9537-9845-A4EF-84CA62FB6A73}"/>
    <dgm:cxn modelId="{EF1479C1-DFAA-45BF-BB55-D267BC048551}" srcId="{9620F5F1-78C5-C44D-B7A3-8DD58EE6E7A4}" destId="{D865AFBB-78A6-4AC5-8729-F86D35261C8F}" srcOrd="1" destOrd="0" parTransId="{42B5A5D2-4E97-45C8-858A-76268E9E161F}" sibTransId="{8CEF2923-E687-4147-9FFA-6F31DAADFC9C}"/>
    <dgm:cxn modelId="{E8C0D9C8-35E6-884F-BA2C-34CA893D9A64}" srcId="{9620F5F1-78C5-C44D-B7A3-8DD58EE6E7A4}" destId="{F6125410-01B7-DB41-BA13-92C0261C56AC}" srcOrd="3" destOrd="0" parTransId="{CB336DBB-764B-574C-950B-2AD659479549}" sibTransId="{6A140183-8A89-F147-9C62-56A05CAC3958}"/>
    <dgm:cxn modelId="{5D75F3CD-0735-EB46-B417-E84E6D648F53}" srcId="{9620F5F1-78C5-C44D-B7A3-8DD58EE6E7A4}" destId="{C8B4D43E-0B24-FA4D-B107-E9DE24CDFF94}" srcOrd="0" destOrd="0" parTransId="{AB180417-280E-1543-8BE0-F75DA70A9D89}" sibTransId="{94E40CC1-93EF-EB4C-99F1-35FA5F8E29FE}"/>
    <dgm:cxn modelId="{0FF041E6-6B7C-B44F-96E5-A25A4641ADE6}" type="presOf" srcId="{9620F5F1-78C5-C44D-B7A3-8DD58EE6E7A4}" destId="{6607BE67-0BF5-EB4C-A21B-47087E579503}" srcOrd="0" destOrd="0" presId="urn:microsoft.com/office/officeart/2005/8/layout/hList1"/>
    <dgm:cxn modelId="{201FBFCA-075E-D940-B5C8-9F4E694CF38F}" type="presParOf" srcId="{6607BE67-0BF5-EB4C-A21B-47087E579503}" destId="{764E8C32-DBAE-3C43-AFE0-2178A0C73CB2}" srcOrd="0" destOrd="0" presId="urn:microsoft.com/office/officeart/2005/8/layout/hList1"/>
    <dgm:cxn modelId="{5953C0B3-AEDF-A548-B342-61CC4CE2F8CE}" type="presParOf" srcId="{764E8C32-DBAE-3C43-AFE0-2178A0C73CB2}" destId="{5FA3CB1E-8DD4-204F-B771-1143AB3DF163}" srcOrd="0" destOrd="0" presId="urn:microsoft.com/office/officeart/2005/8/layout/hList1"/>
    <dgm:cxn modelId="{74863094-5B15-AA4E-87B1-0F9EDFD185CC}" type="presParOf" srcId="{764E8C32-DBAE-3C43-AFE0-2178A0C73CB2}" destId="{58E0F305-9869-6340-ACCB-5B14715DACBB}" srcOrd="1" destOrd="0" presId="urn:microsoft.com/office/officeart/2005/8/layout/hList1"/>
    <dgm:cxn modelId="{AC902C19-2C4D-C948-8538-23E9F8C7C5D3}" type="presParOf" srcId="{6607BE67-0BF5-EB4C-A21B-47087E579503}" destId="{98F8B9E2-AD49-224C-BC5E-785EE49023EF}" srcOrd="1" destOrd="0" presId="urn:microsoft.com/office/officeart/2005/8/layout/hList1"/>
    <dgm:cxn modelId="{AEA49744-302A-45D9-B484-2EB5564DC731}" type="presParOf" srcId="{6607BE67-0BF5-EB4C-A21B-47087E579503}" destId="{07BEC077-C4EF-4A42-BB52-1AA7F7C5C5E7}" srcOrd="2" destOrd="0" presId="urn:microsoft.com/office/officeart/2005/8/layout/hList1"/>
    <dgm:cxn modelId="{F270F9FB-6873-431B-BC3D-36A1C5DD5483}" type="presParOf" srcId="{07BEC077-C4EF-4A42-BB52-1AA7F7C5C5E7}" destId="{539E6024-ECD9-4FC3-96C7-A71B67FF173B}" srcOrd="0" destOrd="0" presId="urn:microsoft.com/office/officeart/2005/8/layout/hList1"/>
    <dgm:cxn modelId="{D15EAA99-8548-48A7-8EC8-6FD9DF702225}" type="presParOf" srcId="{07BEC077-C4EF-4A42-BB52-1AA7F7C5C5E7}" destId="{CCC03AC7-BAC7-4716-A74B-93583858AB3A}" srcOrd="1" destOrd="0" presId="urn:microsoft.com/office/officeart/2005/8/layout/hList1"/>
    <dgm:cxn modelId="{823E1AE3-6753-41E9-8FB1-E096F3ABD9C8}" type="presParOf" srcId="{6607BE67-0BF5-EB4C-A21B-47087E579503}" destId="{8300D8A3-7B12-4158-96D9-0163F0F744C3}" srcOrd="3" destOrd="0" presId="urn:microsoft.com/office/officeart/2005/8/layout/hList1"/>
    <dgm:cxn modelId="{C64A167D-169C-884A-AA7F-CF09D076BDF0}" type="presParOf" srcId="{6607BE67-0BF5-EB4C-A21B-47087E579503}" destId="{4383717E-878C-4E4D-AF83-19DAF6838761}" srcOrd="4" destOrd="0" presId="urn:microsoft.com/office/officeart/2005/8/layout/hList1"/>
    <dgm:cxn modelId="{ADB35ED5-9EC8-EE49-8FEC-EAF179300FBA}" type="presParOf" srcId="{4383717E-878C-4E4D-AF83-19DAF6838761}" destId="{1B74D72D-192C-4642-A2A0-09CB56F1D1D3}" srcOrd="0" destOrd="0" presId="urn:microsoft.com/office/officeart/2005/8/layout/hList1"/>
    <dgm:cxn modelId="{88920A89-2DDD-BE49-AAA6-5245F6E101FA}" type="presParOf" srcId="{4383717E-878C-4E4D-AF83-19DAF6838761}" destId="{87C35C9C-8A03-CB4F-9CBD-8D66FE1C6BC6}" srcOrd="1" destOrd="0" presId="urn:microsoft.com/office/officeart/2005/8/layout/hList1"/>
    <dgm:cxn modelId="{AB378C1D-121D-FD4A-BCAE-50717BF7CD19}" type="presParOf" srcId="{6607BE67-0BF5-EB4C-A21B-47087E579503}" destId="{5C173AFB-D6DC-5741-829F-FBB30270B7FB}" srcOrd="5" destOrd="0" presId="urn:microsoft.com/office/officeart/2005/8/layout/hList1"/>
    <dgm:cxn modelId="{2987B570-4FFD-E140-9361-B60EE71827B7}" type="presParOf" srcId="{6607BE67-0BF5-EB4C-A21B-47087E579503}" destId="{848684D9-2F58-EA4C-B79C-3BDBE8821506}" srcOrd="6" destOrd="0" presId="urn:microsoft.com/office/officeart/2005/8/layout/hList1"/>
    <dgm:cxn modelId="{6259368F-4F15-F349-9C12-B4FC2DC24E7A}" type="presParOf" srcId="{848684D9-2F58-EA4C-B79C-3BDBE8821506}" destId="{E32B2EF5-9DD4-6C48-8805-2BD9787F9B08}" srcOrd="0" destOrd="0" presId="urn:microsoft.com/office/officeart/2005/8/layout/hList1"/>
    <dgm:cxn modelId="{347F8380-A2DE-444A-A8B2-84FE73D95D3B}" type="presParOf" srcId="{848684D9-2F58-EA4C-B79C-3BDBE8821506}" destId="{EF0AC8DD-EAEE-0041-BE84-8C75945653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647B3C-3404-42F1-AF68-AAFE6B6A607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E0FFB91F-816A-415A-B7A1-5B7B8EA11817}">
      <dgm:prSet phldrT="[Text]"/>
      <dgm:spPr/>
      <dgm:t>
        <a:bodyPr/>
        <a:lstStyle/>
        <a:p>
          <a:r>
            <a:rPr lang="en-US" dirty="0">
              <a:latin typeface="Hind Vadodara" panose="020B0604020202020204" charset="0"/>
              <a:cs typeface="Hind Vadodara" panose="020B0604020202020204" charset="0"/>
            </a:rPr>
            <a:t>Behavior is </a:t>
          </a:r>
          <a:r>
            <a:rPr lang="en-US" b="1" u="sng" dirty="0">
              <a:latin typeface="Hind Vadodara" panose="020B0604020202020204" charset="0"/>
              <a:cs typeface="Hind Vadodara" panose="020B0604020202020204" charset="0"/>
            </a:rPr>
            <a:t>learned</a:t>
          </a:r>
          <a:r>
            <a:rPr lang="en-US" dirty="0">
              <a:latin typeface="Hind Vadodara" panose="020B0604020202020204" charset="0"/>
              <a:cs typeface="Hind Vadodara" panose="020B0604020202020204" charset="0"/>
            </a:rPr>
            <a:t> (function)</a:t>
          </a:r>
        </a:p>
      </dgm:t>
    </dgm:pt>
    <dgm:pt modelId="{128B8C59-D846-4896-B5CA-6CD9CA5F26E5}" type="parTrans" cxnId="{665C6AF9-05EC-4F82-9EBC-F9408AD65C40}">
      <dgm:prSet/>
      <dgm:spPr/>
      <dgm:t>
        <a:bodyPr/>
        <a:lstStyle/>
        <a:p>
          <a:endParaRPr lang="en-US"/>
        </a:p>
      </dgm:t>
    </dgm:pt>
    <dgm:pt modelId="{04E86454-49D0-4992-B131-90C7BF7D00FD}" type="sibTrans" cxnId="{665C6AF9-05EC-4F82-9EBC-F9408AD65C40}">
      <dgm:prSet/>
      <dgm:spPr/>
      <dgm:t>
        <a:bodyPr/>
        <a:lstStyle/>
        <a:p>
          <a:endParaRPr lang="en-US"/>
        </a:p>
      </dgm:t>
    </dgm:pt>
    <dgm:pt modelId="{4DFF0768-5996-4FF8-AAF0-E40A210ABA9F}">
      <dgm:prSet/>
      <dgm:spPr/>
      <dgm:t>
        <a:bodyPr/>
        <a:lstStyle/>
        <a:p>
          <a:r>
            <a:rPr lang="en-US" dirty="0">
              <a:latin typeface="Hind Vadodara" panose="020B0604020202020204" charset="0"/>
              <a:cs typeface="Hind Vadodara" panose="020B0604020202020204" charset="0"/>
            </a:rPr>
            <a:t>Behavior is </a:t>
          </a:r>
          <a:r>
            <a:rPr lang="en-US" b="1" u="sng" dirty="0">
              <a:latin typeface="Hind Vadodara" panose="020B0604020202020204" charset="0"/>
              <a:cs typeface="Hind Vadodara" panose="020B0604020202020204" charset="0"/>
            </a:rPr>
            <a:t>lawful</a:t>
          </a:r>
          <a:r>
            <a:rPr lang="en-US" dirty="0">
              <a:latin typeface="Hind Vadodara" panose="020B0604020202020204" charset="0"/>
              <a:cs typeface="Hind Vadodara" panose="020B0604020202020204" charset="0"/>
            </a:rPr>
            <a:t> (function)</a:t>
          </a:r>
        </a:p>
      </dgm:t>
    </dgm:pt>
    <dgm:pt modelId="{1190F52C-0F9B-4CF3-A2A2-EC99899D7B9C}" type="parTrans" cxnId="{F36D9179-09C4-4027-8D1F-FC590DB67E32}">
      <dgm:prSet/>
      <dgm:spPr/>
      <dgm:t>
        <a:bodyPr/>
        <a:lstStyle/>
        <a:p>
          <a:endParaRPr lang="en-US"/>
        </a:p>
      </dgm:t>
    </dgm:pt>
    <dgm:pt modelId="{A135BCCB-F5A2-48AA-B360-7741D82D35F9}" type="sibTrans" cxnId="{F36D9179-09C4-4027-8D1F-FC590DB67E32}">
      <dgm:prSet/>
      <dgm:spPr/>
      <dgm:t>
        <a:bodyPr/>
        <a:lstStyle/>
        <a:p>
          <a:endParaRPr lang="en-US"/>
        </a:p>
      </dgm:t>
    </dgm:pt>
    <dgm:pt modelId="{CFB54583-9DD8-4D73-B759-BC9B3A82D3F2}">
      <dgm:prSet/>
      <dgm:spPr/>
      <dgm:t>
        <a:bodyPr/>
        <a:lstStyle/>
        <a:p>
          <a:r>
            <a:rPr lang="en-US" dirty="0">
              <a:latin typeface="Hind Vadodara" panose="020B0604020202020204" charset="0"/>
              <a:cs typeface="Hind Vadodara" panose="020B0604020202020204" charset="0"/>
            </a:rPr>
            <a:t>Behavior is escalated through </a:t>
          </a:r>
          <a:r>
            <a:rPr lang="en-US" b="1" u="sng" dirty="0">
              <a:latin typeface="Hind Vadodara" panose="020B0604020202020204" charset="0"/>
              <a:cs typeface="Hind Vadodara" panose="020B0604020202020204" charset="0"/>
            </a:rPr>
            <a:t>successive interactions</a:t>
          </a:r>
          <a:r>
            <a:rPr lang="en-US" dirty="0">
              <a:latin typeface="Hind Vadodara" panose="020B0604020202020204" charset="0"/>
              <a:cs typeface="Hind Vadodara" panose="020B0604020202020204" charset="0"/>
            </a:rPr>
            <a:t> (practice)</a:t>
          </a:r>
        </a:p>
      </dgm:t>
    </dgm:pt>
    <dgm:pt modelId="{EFF06FF3-D6AE-464E-B419-1E281C3DB09B}" type="parTrans" cxnId="{60B732E2-0795-45CE-87D4-21A1C6D17EAD}">
      <dgm:prSet/>
      <dgm:spPr/>
      <dgm:t>
        <a:bodyPr/>
        <a:lstStyle/>
        <a:p>
          <a:endParaRPr lang="en-US"/>
        </a:p>
      </dgm:t>
    </dgm:pt>
    <dgm:pt modelId="{0E1BD9F1-7C47-46A5-AD78-0AE746F30A72}" type="sibTrans" cxnId="{60B732E2-0795-45CE-87D4-21A1C6D17EAD}">
      <dgm:prSet/>
      <dgm:spPr/>
      <dgm:t>
        <a:bodyPr/>
        <a:lstStyle/>
        <a:p>
          <a:endParaRPr lang="en-US"/>
        </a:p>
      </dgm:t>
    </dgm:pt>
    <dgm:pt modelId="{FC7AA9CF-2212-4F1B-A1D0-F30BFF67936D}">
      <dgm:prSet/>
      <dgm:spPr/>
      <dgm:t>
        <a:bodyPr/>
        <a:lstStyle/>
        <a:p>
          <a:r>
            <a:rPr lang="en-US" dirty="0">
              <a:latin typeface="Hind Vadodara" panose="020B0604020202020204" charset="0"/>
              <a:cs typeface="Hind Vadodara" panose="020B0604020202020204" charset="0"/>
            </a:rPr>
            <a:t>Behavior can be changed through an </a:t>
          </a:r>
          <a:r>
            <a:rPr lang="en-US" b="1" u="sng" dirty="0">
              <a:latin typeface="Hind Vadodara" panose="020B0604020202020204" charset="0"/>
              <a:cs typeface="Hind Vadodara" panose="020B0604020202020204" charset="0"/>
            </a:rPr>
            <a:t>instructional approach</a:t>
          </a:r>
          <a:endParaRPr lang="en-US" dirty="0">
            <a:latin typeface="Hind Vadodara" panose="020B0604020202020204" charset="0"/>
            <a:cs typeface="Hind Vadodara" panose="020B0604020202020204" charset="0"/>
          </a:endParaRPr>
        </a:p>
      </dgm:t>
    </dgm:pt>
    <dgm:pt modelId="{3A7BDE76-D839-471A-9C7D-5D72852C6818}" type="parTrans" cxnId="{6C70559A-667C-4C63-9170-B3400ACFFBE8}">
      <dgm:prSet/>
      <dgm:spPr/>
      <dgm:t>
        <a:bodyPr/>
        <a:lstStyle/>
        <a:p>
          <a:endParaRPr lang="en-US"/>
        </a:p>
      </dgm:t>
    </dgm:pt>
    <dgm:pt modelId="{32B81709-BDFE-477D-8B9C-4A108C18B787}" type="sibTrans" cxnId="{6C70559A-667C-4C63-9170-B3400ACFFBE8}">
      <dgm:prSet/>
      <dgm:spPr/>
      <dgm:t>
        <a:bodyPr/>
        <a:lstStyle/>
        <a:p>
          <a:endParaRPr lang="en-US"/>
        </a:p>
      </dgm:t>
    </dgm:pt>
    <dgm:pt modelId="{DE58C796-9706-44B1-A090-CE1EAB5C9267}" type="pres">
      <dgm:prSet presAssocID="{AF647B3C-3404-42F1-AF68-AAFE6B6A607B}" presName="diagram" presStyleCnt="0">
        <dgm:presLayoutVars>
          <dgm:dir/>
          <dgm:resizeHandles val="exact"/>
        </dgm:presLayoutVars>
      </dgm:prSet>
      <dgm:spPr/>
    </dgm:pt>
    <dgm:pt modelId="{CE5A0ACD-9857-4DC2-BDD4-61A76113E90F}" type="pres">
      <dgm:prSet presAssocID="{E0FFB91F-816A-415A-B7A1-5B7B8EA11817}" presName="node" presStyleLbl="node1" presStyleIdx="0" presStyleCnt="4">
        <dgm:presLayoutVars>
          <dgm:bulletEnabled val="1"/>
        </dgm:presLayoutVars>
      </dgm:prSet>
      <dgm:spPr/>
    </dgm:pt>
    <dgm:pt modelId="{24E485F8-8FC4-4F6E-9242-2C6960BA1E8F}" type="pres">
      <dgm:prSet presAssocID="{04E86454-49D0-4992-B131-90C7BF7D00FD}" presName="sibTrans" presStyleCnt="0"/>
      <dgm:spPr/>
    </dgm:pt>
    <dgm:pt modelId="{D9B99039-71E0-4E0D-A5AF-420B2F2B8C18}" type="pres">
      <dgm:prSet presAssocID="{4DFF0768-5996-4FF8-AAF0-E40A210ABA9F}" presName="node" presStyleLbl="node1" presStyleIdx="1" presStyleCnt="4">
        <dgm:presLayoutVars>
          <dgm:bulletEnabled val="1"/>
        </dgm:presLayoutVars>
      </dgm:prSet>
      <dgm:spPr/>
    </dgm:pt>
    <dgm:pt modelId="{21F7C261-22D0-443F-B14E-3165ADCA15E6}" type="pres">
      <dgm:prSet presAssocID="{A135BCCB-F5A2-48AA-B360-7741D82D35F9}" presName="sibTrans" presStyleCnt="0"/>
      <dgm:spPr/>
    </dgm:pt>
    <dgm:pt modelId="{F88DCB7D-3E4D-4A5B-B4FE-2971F9229231}" type="pres">
      <dgm:prSet presAssocID="{CFB54583-9DD8-4D73-B759-BC9B3A82D3F2}" presName="node" presStyleLbl="node1" presStyleIdx="2" presStyleCnt="4">
        <dgm:presLayoutVars>
          <dgm:bulletEnabled val="1"/>
        </dgm:presLayoutVars>
      </dgm:prSet>
      <dgm:spPr/>
    </dgm:pt>
    <dgm:pt modelId="{6FF3EDDF-9960-4579-9F54-F7F1A9A5D46A}" type="pres">
      <dgm:prSet presAssocID="{0E1BD9F1-7C47-46A5-AD78-0AE746F30A72}" presName="sibTrans" presStyleCnt="0"/>
      <dgm:spPr/>
    </dgm:pt>
    <dgm:pt modelId="{B48B597E-C1A6-4A5E-9DC8-E76E4F1BD14B}" type="pres">
      <dgm:prSet presAssocID="{FC7AA9CF-2212-4F1B-A1D0-F30BFF67936D}" presName="node" presStyleLbl="node1" presStyleIdx="3" presStyleCnt="4">
        <dgm:presLayoutVars>
          <dgm:bulletEnabled val="1"/>
        </dgm:presLayoutVars>
      </dgm:prSet>
      <dgm:spPr/>
    </dgm:pt>
  </dgm:ptLst>
  <dgm:cxnLst>
    <dgm:cxn modelId="{1B3E740A-5F44-451F-A572-DB1F79EA263E}" type="presOf" srcId="{CFB54583-9DD8-4D73-B759-BC9B3A82D3F2}" destId="{F88DCB7D-3E4D-4A5B-B4FE-2971F9229231}" srcOrd="0" destOrd="0" presId="urn:microsoft.com/office/officeart/2005/8/layout/default"/>
    <dgm:cxn modelId="{862A5119-E06E-43B9-9BDD-D05152EB72B7}" type="presOf" srcId="{AF647B3C-3404-42F1-AF68-AAFE6B6A607B}" destId="{DE58C796-9706-44B1-A090-CE1EAB5C9267}" srcOrd="0" destOrd="0" presId="urn:microsoft.com/office/officeart/2005/8/layout/default"/>
    <dgm:cxn modelId="{75CAA621-B5E8-431A-A503-F88B63DA1263}" type="presOf" srcId="{FC7AA9CF-2212-4F1B-A1D0-F30BFF67936D}" destId="{B48B597E-C1A6-4A5E-9DC8-E76E4F1BD14B}" srcOrd="0" destOrd="0" presId="urn:microsoft.com/office/officeart/2005/8/layout/default"/>
    <dgm:cxn modelId="{C2CAD73C-884D-44A7-A268-FD9091211491}" type="presOf" srcId="{E0FFB91F-816A-415A-B7A1-5B7B8EA11817}" destId="{CE5A0ACD-9857-4DC2-BDD4-61A76113E90F}" srcOrd="0" destOrd="0" presId="urn:microsoft.com/office/officeart/2005/8/layout/default"/>
    <dgm:cxn modelId="{F36D9179-09C4-4027-8D1F-FC590DB67E32}" srcId="{AF647B3C-3404-42F1-AF68-AAFE6B6A607B}" destId="{4DFF0768-5996-4FF8-AAF0-E40A210ABA9F}" srcOrd="1" destOrd="0" parTransId="{1190F52C-0F9B-4CF3-A2A2-EC99899D7B9C}" sibTransId="{A135BCCB-F5A2-48AA-B360-7741D82D35F9}"/>
    <dgm:cxn modelId="{6C70559A-667C-4C63-9170-B3400ACFFBE8}" srcId="{AF647B3C-3404-42F1-AF68-AAFE6B6A607B}" destId="{FC7AA9CF-2212-4F1B-A1D0-F30BFF67936D}" srcOrd="3" destOrd="0" parTransId="{3A7BDE76-D839-471A-9C7D-5D72852C6818}" sibTransId="{32B81709-BDFE-477D-8B9C-4A108C18B787}"/>
    <dgm:cxn modelId="{4804E6E1-B8E9-430D-A335-BD2061BF1663}" type="presOf" srcId="{4DFF0768-5996-4FF8-AAF0-E40A210ABA9F}" destId="{D9B99039-71E0-4E0D-A5AF-420B2F2B8C18}" srcOrd="0" destOrd="0" presId="urn:microsoft.com/office/officeart/2005/8/layout/default"/>
    <dgm:cxn modelId="{60B732E2-0795-45CE-87D4-21A1C6D17EAD}" srcId="{AF647B3C-3404-42F1-AF68-AAFE6B6A607B}" destId="{CFB54583-9DD8-4D73-B759-BC9B3A82D3F2}" srcOrd="2" destOrd="0" parTransId="{EFF06FF3-D6AE-464E-B419-1E281C3DB09B}" sibTransId="{0E1BD9F1-7C47-46A5-AD78-0AE746F30A72}"/>
    <dgm:cxn modelId="{665C6AF9-05EC-4F82-9EBC-F9408AD65C40}" srcId="{AF647B3C-3404-42F1-AF68-AAFE6B6A607B}" destId="{E0FFB91F-816A-415A-B7A1-5B7B8EA11817}" srcOrd="0" destOrd="0" parTransId="{128B8C59-D846-4896-B5CA-6CD9CA5F26E5}" sibTransId="{04E86454-49D0-4992-B131-90C7BF7D00FD}"/>
    <dgm:cxn modelId="{EC329ECB-5D14-4B0C-93A1-9DF8AAA545D2}" type="presParOf" srcId="{DE58C796-9706-44B1-A090-CE1EAB5C9267}" destId="{CE5A0ACD-9857-4DC2-BDD4-61A76113E90F}" srcOrd="0" destOrd="0" presId="urn:microsoft.com/office/officeart/2005/8/layout/default"/>
    <dgm:cxn modelId="{F469C577-B53B-4149-BA46-AB21F2F62800}" type="presParOf" srcId="{DE58C796-9706-44B1-A090-CE1EAB5C9267}" destId="{24E485F8-8FC4-4F6E-9242-2C6960BA1E8F}" srcOrd="1" destOrd="0" presId="urn:microsoft.com/office/officeart/2005/8/layout/default"/>
    <dgm:cxn modelId="{82881C90-F3E4-47A4-A9B7-BE33E61C45D0}" type="presParOf" srcId="{DE58C796-9706-44B1-A090-CE1EAB5C9267}" destId="{D9B99039-71E0-4E0D-A5AF-420B2F2B8C18}" srcOrd="2" destOrd="0" presId="urn:microsoft.com/office/officeart/2005/8/layout/default"/>
    <dgm:cxn modelId="{9C815422-07E6-4807-93F6-A0668EC19526}" type="presParOf" srcId="{DE58C796-9706-44B1-A090-CE1EAB5C9267}" destId="{21F7C261-22D0-443F-B14E-3165ADCA15E6}" srcOrd="3" destOrd="0" presId="urn:microsoft.com/office/officeart/2005/8/layout/default"/>
    <dgm:cxn modelId="{6F76BA53-87A3-4E66-8207-0559322072BF}" type="presParOf" srcId="{DE58C796-9706-44B1-A090-CE1EAB5C9267}" destId="{F88DCB7D-3E4D-4A5B-B4FE-2971F9229231}" srcOrd="4" destOrd="0" presId="urn:microsoft.com/office/officeart/2005/8/layout/default"/>
    <dgm:cxn modelId="{AA66C396-4F10-4C8E-B165-FB85D00D96EC}" type="presParOf" srcId="{DE58C796-9706-44B1-A090-CE1EAB5C9267}" destId="{6FF3EDDF-9960-4579-9F54-F7F1A9A5D46A}" srcOrd="5" destOrd="0" presId="urn:microsoft.com/office/officeart/2005/8/layout/default"/>
    <dgm:cxn modelId="{62569A71-F859-4204-AD07-860283B639E7}" type="presParOf" srcId="{DE58C796-9706-44B1-A090-CE1EAB5C9267}" destId="{B48B597E-C1A6-4A5E-9DC8-E76E4F1BD14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899BAD-02E2-44A7-8490-8240AC4E54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A62752F-1E2B-4B10-8563-CF284509DDB2}">
      <dgm:prSet phldrT="[Text]" custT="1"/>
      <dgm:spPr/>
      <dgm:t>
        <a:bodyPr/>
        <a:lstStyle/>
        <a:p>
          <a:r>
            <a:rPr lang="en-US" sz="1400" dirty="0">
              <a:solidFill>
                <a:schemeClr val="bg1"/>
              </a:solidFill>
              <a:latin typeface="Hind Vadodara" panose="020B0604020202020204" charset="0"/>
              <a:cs typeface="Hind Vadodara" panose="020B0604020202020204" charset="0"/>
            </a:rPr>
            <a:t>Identification of how to intervene early in an escalation</a:t>
          </a:r>
        </a:p>
      </dgm:t>
    </dgm:pt>
    <dgm:pt modelId="{1D79C243-1B39-4755-A081-3069D1A49FE9}" type="parTrans" cxnId="{6D5C6544-7EF9-43BE-ACD9-DDA36432D9C5}">
      <dgm:prSet/>
      <dgm:spPr/>
      <dgm:t>
        <a:bodyPr/>
        <a:lstStyle/>
        <a:p>
          <a:endParaRPr lang="en-US" sz="3200"/>
        </a:p>
      </dgm:t>
    </dgm:pt>
    <dgm:pt modelId="{F928021F-6641-4490-884D-13333332AD03}" type="sibTrans" cxnId="{6D5C6544-7EF9-43BE-ACD9-DDA36432D9C5}">
      <dgm:prSet/>
      <dgm:spPr/>
      <dgm:t>
        <a:bodyPr/>
        <a:lstStyle/>
        <a:p>
          <a:endParaRPr lang="en-US" sz="3200"/>
        </a:p>
      </dgm:t>
    </dgm:pt>
    <dgm:pt modelId="{FF753840-5E8C-4405-91A9-05D1B4DCC836}">
      <dgm:prSet custT="1"/>
      <dgm:spPr/>
      <dgm:t>
        <a:bodyPr/>
        <a:lstStyle/>
        <a:p>
          <a:r>
            <a:rPr lang="en-US" sz="1400" dirty="0">
              <a:solidFill>
                <a:schemeClr val="bg1"/>
              </a:solidFill>
              <a:latin typeface="Hind Vadodara" panose="020B0604020202020204" charset="0"/>
              <a:cs typeface="Hind Vadodara" panose="020B0604020202020204" charset="0"/>
            </a:rPr>
            <a:t>Identification of environmental factors that can be manipulated</a:t>
          </a:r>
        </a:p>
      </dgm:t>
    </dgm:pt>
    <dgm:pt modelId="{6951DBDB-D053-426D-A1E5-120846769171}" type="parTrans" cxnId="{43103516-82BB-45A2-96F7-C53AE1115F9A}">
      <dgm:prSet/>
      <dgm:spPr/>
      <dgm:t>
        <a:bodyPr/>
        <a:lstStyle/>
        <a:p>
          <a:endParaRPr lang="en-US" sz="3200"/>
        </a:p>
      </dgm:t>
    </dgm:pt>
    <dgm:pt modelId="{38BB5D9E-975F-437D-A720-235235309CAA}" type="sibTrans" cxnId="{43103516-82BB-45A2-96F7-C53AE1115F9A}">
      <dgm:prSet/>
      <dgm:spPr/>
      <dgm:t>
        <a:bodyPr/>
        <a:lstStyle/>
        <a:p>
          <a:endParaRPr lang="en-US" sz="3200"/>
        </a:p>
      </dgm:t>
    </dgm:pt>
    <dgm:pt modelId="{E65CAE7F-73F4-4ED0-B769-DB8A9268B56A}">
      <dgm:prSet custT="1"/>
      <dgm:spPr/>
      <dgm:t>
        <a:bodyPr/>
        <a:lstStyle/>
        <a:p>
          <a:r>
            <a:rPr lang="en-US" sz="1400" dirty="0">
              <a:solidFill>
                <a:schemeClr val="bg1"/>
              </a:solidFill>
              <a:latin typeface="Hind Vadodara" panose="020B0604020202020204" charset="0"/>
              <a:cs typeface="Hind Vadodara" panose="020B0604020202020204" charset="0"/>
            </a:rPr>
            <a:t>Identification of replacement behaviors that can be taught (and serve same function as problem)</a:t>
          </a:r>
        </a:p>
      </dgm:t>
    </dgm:pt>
    <dgm:pt modelId="{E62FB122-7187-4A46-BFC8-D161F843CF10}" type="parTrans" cxnId="{9C3E2079-C6A7-43BD-9227-41A2ADC04682}">
      <dgm:prSet/>
      <dgm:spPr/>
      <dgm:t>
        <a:bodyPr/>
        <a:lstStyle/>
        <a:p>
          <a:endParaRPr lang="en-US" sz="3200"/>
        </a:p>
      </dgm:t>
    </dgm:pt>
    <dgm:pt modelId="{884103A9-633C-4795-ADB0-6A3A0D15F5FA}" type="sibTrans" cxnId="{9C3E2079-C6A7-43BD-9227-41A2ADC04682}">
      <dgm:prSet/>
      <dgm:spPr/>
      <dgm:t>
        <a:bodyPr/>
        <a:lstStyle/>
        <a:p>
          <a:endParaRPr lang="en-US" sz="3200"/>
        </a:p>
      </dgm:t>
    </dgm:pt>
    <dgm:pt modelId="{2B0497A5-B304-481B-AFC9-2620D9DD8671}">
      <dgm:prSet custT="1"/>
      <dgm:spPr/>
      <dgm:t>
        <a:bodyPr/>
        <a:lstStyle/>
        <a:p>
          <a:r>
            <a:rPr lang="en-US" sz="1400" dirty="0">
              <a:solidFill>
                <a:schemeClr val="bg1"/>
              </a:solidFill>
              <a:latin typeface="Hind Vadodara" panose="020B0604020202020204" charset="0"/>
              <a:cs typeface="Hind Vadodara" panose="020B0604020202020204" charset="0"/>
            </a:rPr>
            <a:t>Develop a neutralizing routine</a:t>
          </a:r>
        </a:p>
      </dgm:t>
    </dgm:pt>
    <dgm:pt modelId="{4F6E5ADD-3CDF-462A-9F9D-372861464110}" type="parTrans" cxnId="{A1F168B1-887A-4B07-892D-DD5189660AAE}">
      <dgm:prSet/>
      <dgm:spPr/>
      <dgm:t>
        <a:bodyPr/>
        <a:lstStyle/>
        <a:p>
          <a:endParaRPr lang="en-US" sz="3200"/>
        </a:p>
      </dgm:t>
    </dgm:pt>
    <dgm:pt modelId="{BCC3A72D-01CA-4AF5-9EFF-FCABCDC34353}" type="sibTrans" cxnId="{A1F168B1-887A-4B07-892D-DD5189660AAE}">
      <dgm:prSet/>
      <dgm:spPr/>
      <dgm:t>
        <a:bodyPr/>
        <a:lstStyle/>
        <a:p>
          <a:endParaRPr lang="en-US" sz="3200"/>
        </a:p>
      </dgm:t>
    </dgm:pt>
    <dgm:pt modelId="{0FAEFD3A-EAF5-4D0E-8FDC-2755064D93D7}" type="pres">
      <dgm:prSet presAssocID="{E2899BAD-02E2-44A7-8490-8240AC4E546F}" presName="linear" presStyleCnt="0">
        <dgm:presLayoutVars>
          <dgm:dir/>
          <dgm:animLvl val="lvl"/>
          <dgm:resizeHandles val="exact"/>
        </dgm:presLayoutVars>
      </dgm:prSet>
      <dgm:spPr/>
    </dgm:pt>
    <dgm:pt modelId="{172E9DD2-7B68-499B-ACB6-824E550E9C10}" type="pres">
      <dgm:prSet presAssocID="{EA62752F-1E2B-4B10-8563-CF284509DDB2}" presName="parentLin" presStyleCnt="0"/>
      <dgm:spPr/>
    </dgm:pt>
    <dgm:pt modelId="{67CD3FC1-71A1-45BF-8650-7B1CD6E6208F}" type="pres">
      <dgm:prSet presAssocID="{EA62752F-1E2B-4B10-8563-CF284509DDB2}" presName="parentLeftMargin" presStyleLbl="node1" presStyleIdx="0" presStyleCnt="4"/>
      <dgm:spPr/>
    </dgm:pt>
    <dgm:pt modelId="{E8E3E871-4F89-41AF-94B7-AA7EBAFA14B0}" type="pres">
      <dgm:prSet presAssocID="{EA62752F-1E2B-4B10-8563-CF284509DDB2}" presName="parentText" presStyleLbl="node1" presStyleIdx="0" presStyleCnt="4">
        <dgm:presLayoutVars>
          <dgm:chMax val="0"/>
          <dgm:bulletEnabled val="1"/>
        </dgm:presLayoutVars>
      </dgm:prSet>
      <dgm:spPr/>
    </dgm:pt>
    <dgm:pt modelId="{0012340F-5191-4CAB-BD0C-CC64DA0E7D36}" type="pres">
      <dgm:prSet presAssocID="{EA62752F-1E2B-4B10-8563-CF284509DDB2}" presName="negativeSpace" presStyleCnt="0"/>
      <dgm:spPr/>
    </dgm:pt>
    <dgm:pt modelId="{49B79EF5-E829-46DB-A58D-ED8F06221BAE}" type="pres">
      <dgm:prSet presAssocID="{EA62752F-1E2B-4B10-8563-CF284509DDB2}" presName="childText" presStyleLbl="conFgAcc1" presStyleIdx="0" presStyleCnt="4">
        <dgm:presLayoutVars>
          <dgm:bulletEnabled val="1"/>
        </dgm:presLayoutVars>
      </dgm:prSet>
      <dgm:spPr/>
    </dgm:pt>
    <dgm:pt modelId="{3F1ABE97-8F58-4623-8B8B-50B7F84F175F}" type="pres">
      <dgm:prSet presAssocID="{F928021F-6641-4490-884D-13333332AD03}" presName="spaceBetweenRectangles" presStyleCnt="0"/>
      <dgm:spPr/>
    </dgm:pt>
    <dgm:pt modelId="{898CBFB8-2A21-4CD0-A5DC-3CE64833DB17}" type="pres">
      <dgm:prSet presAssocID="{FF753840-5E8C-4405-91A9-05D1B4DCC836}" presName="parentLin" presStyleCnt="0"/>
      <dgm:spPr/>
    </dgm:pt>
    <dgm:pt modelId="{2BBCD2E9-152B-4E59-B9B9-25AAD323888A}" type="pres">
      <dgm:prSet presAssocID="{FF753840-5E8C-4405-91A9-05D1B4DCC836}" presName="parentLeftMargin" presStyleLbl="node1" presStyleIdx="0" presStyleCnt="4"/>
      <dgm:spPr/>
    </dgm:pt>
    <dgm:pt modelId="{5A0A3210-045F-4BD5-8DE6-658F650D48C0}" type="pres">
      <dgm:prSet presAssocID="{FF753840-5E8C-4405-91A9-05D1B4DCC836}" presName="parentText" presStyleLbl="node1" presStyleIdx="1" presStyleCnt="4">
        <dgm:presLayoutVars>
          <dgm:chMax val="0"/>
          <dgm:bulletEnabled val="1"/>
        </dgm:presLayoutVars>
      </dgm:prSet>
      <dgm:spPr/>
    </dgm:pt>
    <dgm:pt modelId="{AB620ADF-82DB-4C37-9C55-99D85FD67420}" type="pres">
      <dgm:prSet presAssocID="{FF753840-5E8C-4405-91A9-05D1B4DCC836}" presName="negativeSpace" presStyleCnt="0"/>
      <dgm:spPr/>
    </dgm:pt>
    <dgm:pt modelId="{BF8AC7D3-E5A5-44C2-AB14-F836D277FE6F}" type="pres">
      <dgm:prSet presAssocID="{FF753840-5E8C-4405-91A9-05D1B4DCC836}" presName="childText" presStyleLbl="conFgAcc1" presStyleIdx="1" presStyleCnt="4">
        <dgm:presLayoutVars>
          <dgm:bulletEnabled val="1"/>
        </dgm:presLayoutVars>
      </dgm:prSet>
      <dgm:spPr/>
    </dgm:pt>
    <dgm:pt modelId="{430B782D-36AC-428E-98E8-0D2FC63CB232}" type="pres">
      <dgm:prSet presAssocID="{38BB5D9E-975F-437D-A720-235235309CAA}" presName="spaceBetweenRectangles" presStyleCnt="0"/>
      <dgm:spPr/>
    </dgm:pt>
    <dgm:pt modelId="{60730883-5196-4C7E-96E0-458D2DF48B7A}" type="pres">
      <dgm:prSet presAssocID="{E65CAE7F-73F4-4ED0-B769-DB8A9268B56A}" presName="parentLin" presStyleCnt="0"/>
      <dgm:spPr/>
    </dgm:pt>
    <dgm:pt modelId="{D71B6A3F-0830-4A09-A543-684C3483EA62}" type="pres">
      <dgm:prSet presAssocID="{E65CAE7F-73F4-4ED0-B769-DB8A9268B56A}" presName="parentLeftMargin" presStyleLbl="node1" presStyleIdx="1" presStyleCnt="4"/>
      <dgm:spPr/>
    </dgm:pt>
    <dgm:pt modelId="{081BD571-659B-4956-91B6-43F77504D2C4}" type="pres">
      <dgm:prSet presAssocID="{E65CAE7F-73F4-4ED0-B769-DB8A9268B56A}" presName="parentText" presStyleLbl="node1" presStyleIdx="2" presStyleCnt="4">
        <dgm:presLayoutVars>
          <dgm:chMax val="0"/>
          <dgm:bulletEnabled val="1"/>
        </dgm:presLayoutVars>
      </dgm:prSet>
      <dgm:spPr/>
    </dgm:pt>
    <dgm:pt modelId="{4332BF3E-C445-454C-AB4E-9DF6AA12648A}" type="pres">
      <dgm:prSet presAssocID="{E65CAE7F-73F4-4ED0-B769-DB8A9268B56A}" presName="negativeSpace" presStyleCnt="0"/>
      <dgm:spPr/>
    </dgm:pt>
    <dgm:pt modelId="{5F247DFE-4E54-42CB-94F8-9984D0986BB4}" type="pres">
      <dgm:prSet presAssocID="{E65CAE7F-73F4-4ED0-B769-DB8A9268B56A}" presName="childText" presStyleLbl="conFgAcc1" presStyleIdx="2" presStyleCnt="4">
        <dgm:presLayoutVars>
          <dgm:bulletEnabled val="1"/>
        </dgm:presLayoutVars>
      </dgm:prSet>
      <dgm:spPr/>
    </dgm:pt>
    <dgm:pt modelId="{D1BB8518-4334-4BA5-B59C-E2A44CCB7AC6}" type="pres">
      <dgm:prSet presAssocID="{884103A9-633C-4795-ADB0-6A3A0D15F5FA}" presName="spaceBetweenRectangles" presStyleCnt="0"/>
      <dgm:spPr/>
    </dgm:pt>
    <dgm:pt modelId="{9AA68093-F7CB-4E1E-AEBC-30C907ADFFAB}" type="pres">
      <dgm:prSet presAssocID="{2B0497A5-B304-481B-AFC9-2620D9DD8671}" presName="parentLin" presStyleCnt="0"/>
      <dgm:spPr/>
    </dgm:pt>
    <dgm:pt modelId="{6180F4B1-B572-4094-8DC7-063B8F095DEE}" type="pres">
      <dgm:prSet presAssocID="{2B0497A5-B304-481B-AFC9-2620D9DD8671}" presName="parentLeftMargin" presStyleLbl="node1" presStyleIdx="2" presStyleCnt="4"/>
      <dgm:spPr/>
    </dgm:pt>
    <dgm:pt modelId="{4DA21B5E-178A-4DAB-B235-8D8FF0544A72}" type="pres">
      <dgm:prSet presAssocID="{2B0497A5-B304-481B-AFC9-2620D9DD8671}" presName="parentText" presStyleLbl="node1" presStyleIdx="3" presStyleCnt="4">
        <dgm:presLayoutVars>
          <dgm:chMax val="0"/>
          <dgm:bulletEnabled val="1"/>
        </dgm:presLayoutVars>
      </dgm:prSet>
      <dgm:spPr/>
    </dgm:pt>
    <dgm:pt modelId="{110AE21C-3339-49AA-AF44-AAA0DBDE0ECC}" type="pres">
      <dgm:prSet presAssocID="{2B0497A5-B304-481B-AFC9-2620D9DD8671}" presName="negativeSpace" presStyleCnt="0"/>
      <dgm:spPr/>
    </dgm:pt>
    <dgm:pt modelId="{2819ADCA-8FE1-4169-A8AE-54301C812EDD}" type="pres">
      <dgm:prSet presAssocID="{2B0497A5-B304-481B-AFC9-2620D9DD8671}" presName="childText" presStyleLbl="conFgAcc1" presStyleIdx="3" presStyleCnt="4">
        <dgm:presLayoutVars>
          <dgm:bulletEnabled val="1"/>
        </dgm:presLayoutVars>
      </dgm:prSet>
      <dgm:spPr/>
    </dgm:pt>
  </dgm:ptLst>
  <dgm:cxnLst>
    <dgm:cxn modelId="{43103516-82BB-45A2-96F7-C53AE1115F9A}" srcId="{E2899BAD-02E2-44A7-8490-8240AC4E546F}" destId="{FF753840-5E8C-4405-91A9-05D1B4DCC836}" srcOrd="1" destOrd="0" parTransId="{6951DBDB-D053-426D-A1E5-120846769171}" sibTransId="{38BB5D9E-975F-437D-A720-235235309CAA}"/>
    <dgm:cxn modelId="{3A6A971C-2D39-46F9-8B7E-99C88E63A810}" type="presOf" srcId="{2B0497A5-B304-481B-AFC9-2620D9DD8671}" destId="{6180F4B1-B572-4094-8DC7-063B8F095DEE}" srcOrd="0" destOrd="0" presId="urn:microsoft.com/office/officeart/2005/8/layout/list1"/>
    <dgm:cxn modelId="{2CAB3441-0E2D-41D5-AF9E-16204E5AE7DE}" type="presOf" srcId="{EA62752F-1E2B-4B10-8563-CF284509DDB2}" destId="{E8E3E871-4F89-41AF-94B7-AA7EBAFA14B0}" srcOrd="1" destOrd="0" presId="urn:microsoft.com/office/officeart/2005/8/layout/list1"/>
    <dgm:cxn modelId="{6D5C6544-7EF9-43BE-ACD9-DDA36432D9C5}" srcId="{E2899BAD-02E2-44A7-8490-8240AC4E546F}" destId="{EA62752F-1E2B-4B10-8563-CF284509DDB2}" srcOrd="0" destOrd="0" parTransId="{1D79C243-1B39-4755-A081-3069D1A49FE9}" sibTransId="{F928021F-6641-4490-884D-13333332AD03}"/>
    <dgm:cxn modelId="{C7E66A73-05A1-405C-8BF0-0ECF53263BF9}" type="presOf" srcId="{E65CAE7F-73F4-4ED0-B769-DB8A9268B56A}" destId="{081BD571-659B-4956-91B6-43F77504D2C4}" srcOrd="1" destOrd="0" presId="urn:microsoft.com/office/officeart/2005/8/layout/list1"/>
    <dgm:cxn modelId="{E1795553-87AB-4532-96B2-E7028AE29008}" type="presOf" srcId="{2B0497A5-B304-481B-AFC9-2620D9DD8671}" destId="{4DA21B5E-178A-4DAB-B235-8D8FF0544A72}" srcOrd="1" destOrd="0" presId="urn:microsoft.com/office/officeart/2005/8/layout/list1"/>
    <dgm:cxn modelId="{9C3E2079-C6A7-43BD-9227-41A2ADC04682}" srcId="{E2899BAD-02E2-44A7-8490-8240AC4E546F}" destId="{E65CAE7F-73F4-4ED0-B769-DB8A9268B56A}" srcOrd="2" destOrd="0" parTransId="{E62FB122-7187-4A46-BFC8-D161F843CF10}" sibTransId="{884103A9-633C-4795-ADB0-6A3A0D15F5FA}"/>
    <dgm:cxn modelId="{EED2F599-DFF5-4F72-B5D7-9D7FC4BD8C9B}" type="presOf" srcId="{E65CAE7F-73F4-4ED0-B769-DB8A9268B56A}" destId="{D71B6A3F-0830-4A09-A543-684C3483EA62}" srcOrd="0" destOrd="0" presId="urn:microsoft.com/office/officeart/2005/8/layout/list1"/>
    <dgm:cxn modelId="{6DF5CDA5-15C4-49DE-B763-0CD946DAB3DC}" type="presOf" srcId="{E2899BAD-02E2-44A7-8490-8240AC4E546F}" destId="{0FAEFD3A-EAF5-4D0E-8FDC-2755064D93D7}" srcOrd="0" destOrd="0" presId="urn:microsoft.com/office/officeart/2005/8/layout/list1"/>
    <dgm:cxn modelId="{23FDB5AA-0350-4ED3-A59D-E30EF52AF72A}" type="presOf" srcId="{EA62752F-1E2B-4B10-8563-CF284509DDB2}" destId="{67CD3FC1-71A1-45BF-8650-7B1CD6E6208F}" srcOrd="0" destOrd="0" presId="urn:microsoft.com/office/officeart/2005/8/layout/list1"/>
    <dgm:cxn modelId="{A1F168B1-887A-4B07-892D-DD5189660AAE}" srcId="{E2899BAD-02E2-44A7-8490-8240AC4E546F}" destId="{2B0497A5-B304-481B-AFC9-2620D9DD8671}" srcOrd="3" destOrd="0" parTransId="{4F6E5ADD-3CDF-462A-9F9D-372861464110}" sibTransId="{BCC3A72D-01CA-4AF5-9EFF-FCABCDC34353}"/>
    <dgm:cxn modelId="{BA77C6C9-5F34-4F76-A140-4F81B243EC60}" type="presOf" srcId="{FF753840-5E8C-4405-91A9-05D1B4DCC836}" destId="{2BBCD2E9-152B-4E59-B9B9-25AAD323888A}" srcOrd="0" destOrd="0" presId="urn:microsoft.com/office/officeart/2005/8/layout/list1"/>
    <dgm:cxn modelId="{4D3300E8-EE75-46A2-B779-9D9A10639833}" type="presOf" srcId="{FF753840-5E8C-4405-91A9-05D1B4DCC836}" destId="{5A0A3210-045F-4BD5-8DE6-658F650D48C0}" srcOrd="1" destOrd="0" presId="urn:microsoft.com/office/officeart/2005/8/layout/list1"/>
    <dgm:cxn modelId="{76174DAE-0095-49DB-884E-783DEF59B6AC}" type="presParOf" srcId="{0FAEFD3A-EAF5-4D0E-8FDC-2755064D93D7}" destId="{172E9DD2-7B68-499B-ACB6-824E550E9C10}" srcOrd="0" destOrd="0" presId="urn:microsoft.com/office/officeart/2005/8/layout/list1"/>
    <dgm:cxn modelId="{BC4AFC73-77DF-45C0-BB3A-7560334D1557}" type="presParOf" srcId="{172E9DD2-7B68-499B-ACB6-824E550E9C10}" destId="{67CD3FC1-71A1-45BF-8650-7B1CD6E6208F}" srcOrd="0" destOrd="0" presId="urn:microsoft.com/office/officeart/2005/8/layout/list1"/>
    <dgm:cxn modelId="{F2B45831-B82D-431D-9DA0-471502246C6F}" type="presParOf" srcId="{172E9DD2-7B68-499B-ACB6-824E550E9C10}" destId="{E8E3E871-4F89-41AF-94B7-AA7EBAFA14B0}" srcOrd="1" destOrd="0" presId="urn:microsoft.com/office/officeart/2005/8/layout/list1"/>
    <dgm:cxn modelId="{5BAD77D8-7510-4989-9083-B9CB87E0F2C1}" type="presParOf" srcId="{0FAEFD3A-EAF5-4D0E-8FDC-2755064D93D7}" destId="{0012340F-5191-4CAB-BD0C-CC64DA0E7D36}" srcOrd="1" destOrd="0" presId="urn:microsoft.com/office/officeart/2005/8/layout/list1"/>
    <dgm:cxn modelId="{CB22733E-A985-4C90-A208-64EA89953284}" type="presParOf" srcId="{0FAEFD3A-EAF5-4D0E-8FDC-2755064D93D7}" destId="{49B79EF5-E829-46DB-A58D-ED8F06221BAE}" srcOrd="2" destOrd="0" presId="urn:microsoft.com/office/officeart/2005/8/layout/list1"/>
    <dgm:cxn modelId="{4619BEF1-AE0C-498A-8D62-45784D1D547D}" type="presParOf" srcId="{0FAEFD3A-EAF5-4D0E-8FDC-2755064D93D7}" destId="{3F1ABE97-8F58-4623-8B8B-50B7F84F175F}" srcOrd="3" destOrd="0" presId="urn:microsoft.com/office/officeart/2005/8/layout/list1"/>
    <dgm:cxn modelId="{5B386090-5781-4568-94F3-8E7A835F5E4E}" type="presParOf" srcId="{0FAEFD3A-EAF5-4D0E-8FDC-2755064D93D7}" destId="{898CBFB8-2A21-4CD0-A5DC-3CE64833DB17}" srcOrd="4" destOrd="0" presId="urn:microsoft.com/office/officeart/2005/8/layout/list1"/>
    <dgm:cxn modelId="{23382760-0F82-4492-9B04-50ABC890D47A}" type="presParOf" srcId="{898CBFB8-2A21-4CD0-A5DC-3CE64833DB17}" destId="{2BBCD2E9-152B-4E59-B9B9-25AAD323888A}" srcOrd="0" destOrd="0" presId="urn:microsoft.com/office/officeart/2005/8/layout/list1"/>
    <dgm:cxn modelId="{BEC9226C-1197-44C8-A832-FCB976D2DA47}" type="presParOf" srcId="{898CBFB8-2A21-4CD0-A5DC-3CE64833DB17}" destId="{5A0A3210-045F-4BD5-8DE6-658F650D48C0}" srcOrd="1" destOrd="0" presId="urn:microsoft.com/office/officeart/2005/8/layout/list1"/>
    <dgm:cxn modelId="{EE0B08A2-1301-4ADA-A127-BE4B62FD84A5}" type="presParOf" srcId="{0FAEFD3A-EAF5-4D0E-8FDC-2755064D93D7}" destId="{AB620ADF-82DB-4C37-9C55-99D85FD67420}" srcOrd="5" destOrd="0" presId="urn:microsoft.com/office/officeart/2005/8/layout/list1"/>
    <dgm:cxn modelId="{E5E3B77D-0E53-444B-958C-26E05B7081C9}" type="presParOf" srcId="{0FAEFD3A-EAF5-4D0E-8FDC-2755064D93D7}" destId="{BF8AC7D3-E5A5-44C2-AB14-F836D277FE6F}" srcOrd="6" destOrd="0" presId="urn:microsoft.com/office/officeart/2005/8/layout/list1"/>
    <dgm:cxn modelId="{7896E96A-5823-46F9-85DC-3B9468650434}" type="presParOf" srcId="{0FAEFD3A-EAF5-4D0E-8FDC-2755064D93D7}" destId="{430B782D-36AC-428E-98E8-0D2FC63CB232}" srcOrd="7" destOrd="0" presId="urn:microsoft.com/office/officeart/2005/8/layout/list1"/>
    <dgm:cxn modelId="{0C4F4CBD-A3E5-4C01-B4FF-9A9D2B261E5A}" type="presParOf" srcId="{0FAEFD3A-EAF5-4D0E-8FDC-2755064D93D7}" destId="{60730883-5196-4C7E-96E0-458D2DF48B7A}" srcOrd="8" destOrd="0" presId="urn:microsoft.com/office/officeart/2005/8/layout/list1"/>
    <dgm:cxn modelId="{E0C73275-07F9-4313-A673-599AD9727E6E}" type="presParOf" srcId="{60730883-5196-4C7E-96E0-458D2DF48B7A}" destId="{D71B6A3F-0830-4A09-A543-684C3483EA62}" srcOrd="0" destOrd="0" presId="urn:microsoft.com/office/officeart/2005/8/layout/list1"/>
    <dgm:cxn modelId="{6CFDA8ED-44A0-40ED-851E-184D3C030691}" type="presParOf" srcId="{60730883-5196-4C7E-96E0-458D2DF48B7A}" destId="{081BD571-659B-4956-91B6-43F77504D2C4}" srcOrd="1" destOrd="0" presId="urn:microsoft.com/office/officeart/2005/8/layout/list1"/>
    <dgm:cxn modelId="{1ABF0BC3-9E7F-4DBB-8F03-5E57749BEB8D}" type="presParOf" srcId="{0FAEFD3A-EAF5-4D0E-8FDC-2755064D93D7}" destId="{4332BF3E-C445-454C-AB4E-9DF6AA12648A}" srcOrd="9" destOrd="0" presId="urn:microsoft.com/office/officeart/2005/8/layout/list1"/>
    <dgm:cxn modelId="{EF0C6538-3B31-4859-95BC-3155E4E292F1}" type="presParOf" srcId="{0FAEFD3A-EAF5-4D0E-8FDC-2755064D93D7}" destId="{5F247DFE-4E54-42CB-94F8-9984D0986BB4}" srcOrd="10" destOrd="0" presId="urn:microsoft.com/office/officeart/2005/8/layout/list1"/>
    <dgm:cxn modelId="{97F9CBA7-57ED-4D43-8BF2-55759DACC64D}" type="presParOf" srcId="{0FAEFD3A-EAF5-4D0E-8FDC-2755064D93D7}" destId="{D1BB8518-4334-4BA5-B59C-E2A44CCB7AC6}" srcOrd="11" destOrd="0" presId="urn:microsoft.com/office/officeart/2005/8/layout/list1"/>
    <dgm:cxn modelId="{C70C9949-4F33-4048-9497-0A4ECEC50D5C}" type="presParOf" srcId="{0FAEFD3A-EAF5-4D0E-8FDC-2755064D93D7}" destId="{9AA68093-F7CB-4E1E-AEBC-30C907ADFFAB}" srcOrd="12" destOrd="0" presId="urn:microsoft.com/office/officeart/2005/8/layout/list1"/>
    <dgm:cxn modelId="{CCA552EB-98AA-42FD-93C6-B76F19E9E635}" type="presParOf" srcId="{9AA68093-F7CB-4E1E-AEBC-30C907ADFFAB}" destId="{6180F4B1-B572-4094-8DC7-063B8F095DEE}" srcOrd="0" destOrd="0" presId="urn:microsoft.com/office/officeart/2005/8/layout/list1"/>
    <dgm:cxn modelId="{30D14052-E383-47EE-B9D7-965242AB1D35}" type="presParOf" srcId="{9AA68093-F7CB-4E1E-AEBC-30C907ADFFAB}" destId="{4DA21B5E-178A-4DAB-B235-8D8FF0544A72}" srcOrd="1" destOrd="0" presId="urn:microsoft.com/office/officeart/2005/8/layout/list1"/>
    <dgm:cxn modelId="{5B6CB3B9-413F-47D9-80C8-B98812F53799}" type="presParOf" srcId="{0FAEFD3A-EAF5-4D0E-8FDC-2755064D93D7}" destId="{110AE21C-3339-49AA-AF44-AAA0DBDE0ECC}" srcOrd="13" destOrd="0" presId="urn:microsoft.com/office/officeart/2005/8/layout/list1"/>
    <dgm:cxn modelId="{84E3A48B-B027-4BA9-9F8A-0C8F497C3CD1}" type="presParOf" srcId="{0FAEFD3A-EAF5-4D0E-8FDC-2755064D93D7}" destId="{2819ADCA-8FE1-4169-A8AE-54301C812ED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395706-B570-4007-A121-887FD2F39A79}"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8CEBA7F3-06FF-4705-839E-141FA8054E05}">
      <dgm:prSet phldrT="[Text]"/>
      <dgm:spPr/>
      <dgm:t>
        <a:bodyPr/>
        <a:lstStyle/>
        <a:p>
          <a:r>
            <a:rPr lang="en-US" dirty="0">
              <a:latin typeface="Poppins" panose="020B0604020202020204" charset="0"/>
              <a:cs typeface="Poppins" panose="020B0604020202020204" charset="0"/>
            </a:rPr>
            <a:t>Are the foundations of effective classroom PBIS in place?</a:t>
          </a:r>
        </a:p>
      </dgm:t>
    </dgm:pt>
    <dgm:pt modelId="{9485580F-A019-4C39-BA61-48C9A037046B}" type="parTrans" cxnId="{DC54DEAF-B783-41FB-AFB0-B0C34C302151}">
      <dgm:prSet/>
      <dgm:spPr/>
      <dgm:t>
        <a:bodyPr/>
        <a:lstStyle/>
        <a:p>
          <a:endParaRPr lang="en-US"/>
        </a:p>
      </dgm:t>
    </dgm:pt>
    <dgm:pt modelId="{8E0A93A5-3C98-4114-BB98-749FAE6C6E75}" type="sibTrans" cxnId="{DC54DEAF-B783-41FB-AFB0-B0C34C302151}">
      <dgm:prSet/>
      <dgm:spPr/>
      <dgm:t>
        <a:bodyPr/>
        <a:lstStyle/>
        <a:p>
          <a:endParaRPr lang="en-US"/>
        </a:p>
      </dgm:t>
    </dgm:pt>
    <dgm:pt modelId="{5649E2D6-3B1B-4558-98B5-549DDB522EF8}">
      <dgm:prSet/>
      <dgm:spPr/>
      <dgm:t>
        <a:bodyPr/>
        <a:lstStyle/>
        <a:p>
          <a:r>
            <a:rPr lang="en-US" dirty="0">
              <a:latin typeface="Poppins" panose="020B0604020202020204" charset="0"/>
              <a:cs typeface="Poppins" panose="020B0604020202020204" charset="0"/>
            </a:rPr>
            <a:t>Are classroom PBIS practices implemented consistently?</a:t>
          </a:r>
        </a:p>
      </dgm:t>
    </dgm:pt>
    <dgm:pt modelId="{E13FF8D0-9BF7-4F6B-904D-7FA1CE7C24DE}" type="parTrans" cxnId="{5C26908A-4983-49DC-A8ED-AC87366A9E24}">
      <dgm:prSet/>
      <dgm:spPr/>
      <dgm:t>
        <a:bodyPr/>
        <a:lstStyle/>
        <a:p>
          <a:endParaRPr lang="en-US"/>
        </a:p>
      </dgm:t>
    </dgm:pt>
    <dgm:pt modelId="{2A4B448D-59B3-4C53-BFEC-7A807C09FAD7}" type="sibTrans" cxnId="{5C26908A-4983-49DC-A8ED-AC87366A9E24}">
      <dgm:prSet/>
      <dgm:spPr/>
      <dgm:t>
        <a:bodyPr/>
        <a:lstStyle/>
        <a:p>
          <a:endParaRPr lang="en-US"/>
        </a:p>
      </dgm:t>
    </dgm:pt>
    <dgm:pt modelId="{851C06CB-C428-4C9A-B576-21BC799F4448}">
      <dgm:prSet phldrT="[Text]"/>
      <dgm:spPr/>
      <dgm:t>
        <a:bodyPr/>
        <a:lstStyle/>
        <a:p>
          <a:r>
            <a:rPr lang="en-US">
              <a:latin typeface="Poppins" panose="020B0604020202020204" charset="0"/>
              <a:cs typeface="Poppins" panose="020B0604020202020204" charset="0"/>
            </a:rPr>
            <a:t>Do data indicate that students are still engaging in problem behavior?</a:t>
          </a:r>
          <a:endParaRPr lang="en-US" dirty="0">
            <a:latin typeface="Poppins" panose="020B0604020202020204" charset="0"/>
            <a:cs typeface="Poppins" panose="020B0604020202020204" charset="0"/>
          </a:endParaRPr>
        </a:p>
      </dgm:t>
    </dgm:pt>
    <dgm:pt modelId="{42E387E5-511A-461E-92ED-77B0AE0808CB}" type="parTrans" cxnId="{D4069DEF-976D-41E8-B24C-909ECBC6A14E}">
      <dgm:prSet/>
      <dgm:spPr/>
      <dgm:t>
        <a:bodyPr/>
        <a:lstStyle/>
        <a:p>
          <a:endParaRPr lang="en-US"/>
        </a:p>
      </dgm:t>
    </dgm:pt>
    <dgm:pt modelId="{D8EE0F22-FDA7-499E-AD3C-0E373895FE72}" type="sibTrans" cxnId="{D4069DEF-976D-41E8-B24C-909ECBC6A14E}">
      <dgm:prSet/>
      <dgm:spPr/>
      <dgm:t>
        <a:bodyPr/>
        <a:lstStyle/>
        <a:p>
          <a:endParaRPr lang="en-US"/>
        </a:p>
      </dgm:t>
    </dgm:pt>
    <dgm:pt modelId="{3B6CC3AA-6A54-4082-870E-23F87BC32BEE}" type="pres">
      <dgm:prSet presAssocID="{E9395706-B570-4007-A121-887FD2F39A79}" presName="outerComposite" presStyleCnt="0">
        <dgm:presLayoutVars>
          <dgm:chMax val="5"/>
          <dgm:dir/>
          <dgm:resizeHandles val="exact"/>
        </dgm:presLayoutVars>
      </dgm:prSet>
      <dgm:spPr/>
    </dgm:pt>
    <dgm:pt modelId="{B5FDA243-66F5-49E8-9434-F0D075A1C63F}" type="pres">
      <dgm:prSet presAssocID="{E9395706-B570-4007-A121-887FD2F39A79}" presName="dummyMaxCanvas" presStyleCnt="0">
        <dgm:presLayoutVars/>
      </dgm:prSet>
      <dgm:spPr/>
    </dgm:pt>
    <dgm:pt modelId="{EDC2DE77-C0D9-433D-B799-D331C3FE90A1}" type="pres">
      <dgm:prSet presAssocID="{E9395706-B570-4007-A121-887FD2F39A79}" presName="ThreeNodes_1" presStyleLbl="node1" presStyleIdx="0" presStyleCnt="3">
        <dgm:presLayoutVars>
          <dgm:bulletEnabled val="1"/>
        </dgm:presLayoutVars>
      </dgm:prSet>
      <dgm:spPr/>
    </dgm:pt>
    <dgm:pt modelId="{0500775B-ABF2-4B59-AD9B-8198244A47A1}" type="pres">
      <dgm:prSet presAssocID="{E9395706-B570-4007-A121-887FD2F39A79}" presName="ThreeNodes_2" presStyleLbl="node1" presStyleIdx="1" presStyleCnt="3">
        <dgm:presLayoutVars>
          <dgm:bulletEnabled val="1"/>
        </dgm:presLayoutVars>
      </dgm:prSet>
      <dgm:spPr/>
    </dgm:pt>
    <dgm:pt modelId="{03FD5B3E-1F08-4A11-9773-4DAA715D2770}" type="pres">
      <dgm:prSet presAssocID="{E9395706-B570-4007-A121-887FD2F39A79}" presName="ThreeNodes_3" presStyleLbl="node1" presStyleIdx="2" presStyleCnt="3">
        <dgm:presLayoutVars>
          <dgm:bulletEnabled val="1"/>
        </dgm:presLayoutVars>
      </dgm:prSet>
      <dgm:spPr/>
    </dgm:pt>
    <dgm:pt modelId="{E5DA3BDC-979B-48DF-84AC-82881AAB6D8A}" type="pres">
      <dgm:prSet presAssocID="{E9395706-B570-4007-A121-887FD2F39A79}" presName="ThreeConn_1-2" presStyleLbl="fgAccFollowNode1" presStyleIdx="0" presStyleCnt="2">
        <dgm:presLayoutVars>
          <dgm:bulletEnabled val="1"/>
        </dgm:presLayoutVars>
      </dgm:prSet>
      <dgm:spPr/>
    </dgm:pt>
    <dgm:pt modelId="{AE836014-1335-47B4-91ED-5B1BFDBCB737}" type="pres">
      <dgm:prSet presAssocID="{E9395706-B570-4007-A121-887FD2F39A79}" presName="ThreeConn_2-3" presStyleLbl="fgAccFollowNode1" presStyleIdx="1" presStyleCnt="2">
        <dgm:presLayoutVars>
          <dgm:bulletEnabled val="1"/>
        </dgm:presLayoutVars>
      </dgm:prSet>
      <dgm:spPr/>
    </dgm:pt>
    <dgm:pt modelId="{03AD50E2-0E3C-434E-BE83-29209556D06B}" type="pres">
      <dgm:prSet presAssocID="{E9395706-B570-4007-A121-887FD2F39A79}" presName="ThreeNodes_1_text" presStyleLbl="node1" presStyleIdx="2" presStyleCnt="3">
        <dgm:presLayoutVars>
          <dgm:bulletEnabled val="1"/>
        </dgm:presLayoutVars>
      </dgm:prSet>
      <dgm:spPr/>
    </dgm:pt>
    <dgm:pt modelId="{BF3E9925-0608-48F3-A0AE-09C22D161E86}" type="pres">
      <dgm:prSet presAssocID="{E9395706-B570-4007-A121-887FD2F39A79}" presName="ThreeNodes_2_text" presStyleLbl="node1" presStyleIdx="2" presStyleCnt="3">
        <dgm:presLayoutVars>
          <dgm:bulletEnabled val="1"/>
        </dgm:presLayoutVars>
      </dgm:prSet>
      <dgm:spPr/>
    </dgm:pt>
    <dgm:pt modelId="{36065797-4C23-416A-AE08-FCD0D70F1310}" type="pres">
      <dgm:prSet presAssocID="{E9395706-B570-4007-A121-887FD2F39A79}" presName="ThreeNodes_3_text" presStyleLbl="node1" presStyleIdx="2" presStyleCnt="3">
        <dgm:presLayoutVars>
          <dgm:bulletEnabled val="1"/>
        </dgm:presLayoutVars>
      </dgm:prSet>
      <dgm:spPr/>
    </dgm:pt>
  </dgm:ptLst>
  <dgm:cxnLst>
    <dgm:cxn modelId="{33DE1E04-1860-4B5B-BE1A-FE087DCD7942}" type="presOf" srcId="{8CEBA7F3-06FF-4705-839E-141FA8054E05}" destId="{EDC2DE77-C0D9-433D-B799-D331C3FE90A1}" srcOrd="0" destOrd="0" presId="urn:microsoft.com/office/officeart/2005/8/layout/vProcess5"/>
    <dgm:cxn modelId="{BE68FE08-8B52-46CD-8390-A49A5A6B5462}" type="presOf" srcId="{851C06CB-C428-4C9A-B576-21BC799F4448}" destId="{36065797-4C23-416A-AE08-FCD0D70F1310}" srcOrd="1" destOrd="0" presId="urn:microsoft.com/office/officeart/2005/8/layout/vProcess5"/>
    <dgm:cxn modelId="{7A5F6F2D-E56F-48D5-B355-55F71D6CB8B4}" type="presOf" srcId="{8E0A93A5-3C98-4114-BB98-749FAE6C6E75}" destId="{E5DA3BDC-979B-48DF-84AC-82881AAB6D8A}" srcOrd="0" destOrd="0" presId="urn:microsoft.com/office/officeart/2005/8/layout/vProcess5"/>
    <dgm:cxn modelId="{C34E4430-4F78-4FBE-9598-40A84289B201}" type="presOf" srcId="{E9395706-B570-4007-A121-887FD2F39A79}" destId="{3B6CC3AA-6A54-4082-870E-23F87BC32BEE}" srcOrd="0" destOrd="0" presId="urn:microsoft.com/office/officeart/2005/8/layout/vProcess5"/>
    <dgm:cxn modelId="{67459650-C6F6-465B-B670-93D324220B7E}" type="presOf" srcId="{851C06CB-C428-4C9A-B576-21BC799F4448}" destId="{03FD5B3E-1F08-4A11-9773-4DAA715D2770}" srcOrd="0" destOrd="0" presId="urn:microsoft.com/office/officeart/2005/8/layout/vProcess5"/>
    <dgm:cxn modelId="{964C6675-C510-49DF-BF73-5276D77EAAFC}" type="presOf" srcId="{2A4B448D-59B3-4C53-BFEC-7A807C09FAD7}" destId="{AE836014-1335-47B4-91ED-5B1BFDBCB737}" srcOrd="0" destOrd="0" presId="urn:microsoft.com/office/officeart/2005/8/layout/vProcess5"/>
    <dgm:cxn modelId="{5C26908A-4983-49DC-A8ED-AC87366A9E24}" srcId="{E9395706-B570-4007-A121-887FD2F39A79}" destId="{5649E2D6-3B1B-4558-98B5-549DDB522EF8}" srcOrd="1" destOrd="0" parTransId="{E13FF8D0-9BF7-4F6B-904D-7FA1CE7C24DE}" sibTransId="{2A4B448D-59B3-4C53-BFEC-7A807C09FAD7}"/>
    <dgm:cxn modelId="{FF958990-5DF8-4013-AFEA-2A442A1E832A}" type="presOf" srcId="{5649E2D6-3B1B-4558-98B5-549DDB522EF8}" destId="{BF3E9925-0608-48F3-A0AE-09C22D161E86}" srcOrd="1" destOrd="0" presId="urn:microsoft.com/office/officeart/2005/8/layout/vProcess5"/>
    <dgm:cxn modelId="{A55216AD-2847-416C-B20E-E13E6FF6F404}" type="presOf" srcId="{5649E2D6-3B1B-4558-98B5-549DDB522EF8}" destId="{0500775B-ABF2-4B59-AD9B-8198244A47A1}" srcOrd="0" destOrd="0" presId="urn:microsoft.com/office/officeart/2005/8/layout/vProcess5"/>
    <dgm:cxn modelId="{DC54DEAF-B783-41FB-AFB0-B0C34C302151}" srcId="{E9395706-B570-4007-A121-887FD2F39A79}" destId="{8CEBA7F3-06FF-4705-839E-141FA8054E05}" srcOrd="0" destOrd="0" parTransId="{9485580F-A019-4C39-BA61-48C9A037046B}" sibTransId="{8E0A93A5-3C98-4114-BB98-749FAE6C6E75}"/>
    <dgm:cxn modelId="{D4069DEF-976D-41E8-B24C-909ECBC6A14E}" srcId="{E9395706-B570-4007-A121-887FD2F39A79}" destId="{851C06CB-C428-4C9A-B576-21BC799F4448}" srcOrd="2" destOrd="0" parTransId="{42E387E5-511A-461E-92ED-77B0AE0808CB}" sibTransId="{D8EE0F22-FDA7-499E-AD3C-0E373895FE72}"/>
    <dgm:cxn modelId="{133D41F9-1C5A-4D86-B4D1-8DB9BC9FC0A2}" type="presOf" srcId="{8CEBA7F3-06FF-4705-839E-141FA8054E05}" destId="{03AD50E2-0E3C-434E-BE83-29209556D06B}" srcOrd="1" destOrd="0" presId="urn:microsoft.com/office/officeart/2005/8/layout/vProcess5"/>
    <dgm:cxn modelId="{135374B8-3659-4973-9BB4-69B8A8E0B69A}" type="presParOf" srcId="{3B6CC3AA-6A54-4082-870E-23F87BC32BEE}" destId="{B5FDA243-66F5-49E8-9434-F0D075A1C63F}" srcOrd="0" destOrd="0" presId="urn:microsoft.com/office/officeart/2005/8/layout/vProcess5"/>
    <dgm:cxn modelId="{DB0422C7-EA59-429D-8467-708015482690}" type="presParOf" srcId="{3B6CC3AA-6A54-4082-870E-23F87BC32BEE}" destId="{EDC2DE77-C0D9-433D-B799-D331C3FE90A1}" srcOrd="1" destOrd="0" presId="urn:microsoft.com/office/officeart/2005/8/layout/vProcess5"/>
    <dgm:cxn modelId="{E1C90C75-788D-4349-9617-4EF0E31FC106}" type="presParOf" srcId="{3B6CC3AA-6A54-4082-870E-23F87BC32BEE}" destId="{0500775B-ABF2-4B59-AD9B-8198244A47A1}" srcOrd="2" destOrd="0" presId="urn:microsoft.com/office/officeart/2005/8/layout/vProcess5"/>
    <dgm:cxn modelId="{1768EBD4-3FB5-4AB8-A53C-B963CD48B2DE}" type="presParOf" srcId="{3B6CC3AA-6A54-4082-870E-23F87BC32BEE}" destId="{03FD5B3E-1F08-4A11-9773-4DAA715D2770}" srcOrd="3" destOrd="0" presId="urn:microsoft.com/office/officeart/2005/8/layout/vProcess5"/>
    <dgm:cxn modelId="{DE234BE4-2B12-4F4D-B49E-80072D8DDCAD}" type="presParOf" srcId="{3B6CC3AA-6A54-4082-870E-23F87BC32BEE}" destId="{E5DA3BDC-979B-48DF-84AC-82881AAB6D8A}" srcOrd="4" destOrd="0" presId="urn:microsoft.com/office/officeart/2005/8/layout/vProcess5"/>
    <dgm:cxn modelId="{6E90C090-2124-46DD-967B-101D194278A7}" type="presParOf" srcId="{3B6CC3AA-6A54-4082-870E-23F87BC32BEE}" destId="{AE836014-1335-47B4-91ED-5B1BFDBCB737}" srcOrd="5" destOrd="0" presId="urn:microsoft.com/office/officeart/2005/8/layout/vProcess5"/>
    <dgm:cxn modelId="{CFA5B957-CB68-4FD3-8FAF-928516999CD5}" type="presParOf" srcId="{3B6CC3AA-6A54-4082-870E-23F87BC32BEE}" destId="{03AD50E2-0E3C-434E-BE83-29209556D06B}" srcOrd="6" destOrd="0" presId="urn:microsoft.com/office/officeart/2005/8/layout/vProcess5"/>
    <dgm:cxn modelId="{1BA7BAEF-74C2-4038-B5B7-DF172CF4D31C}" type="presParOf" srcId="{3B6CC3AA-6A54-4082-870E-23F87BC32BEE}" destId="{BF3E9925-0608-48F3-A0AE-09C22D161E86}" srcOrd="7" destOrd="0" presId="urn:microsoft.com/office/officeart/2005/8/layout/vProcess5"/>
    <dgm:cxn modelId="{53949EA5-8430-444F-9133-12D162544B48}" type="presParOf" srcId="{3B6CC3AA-6A54-4082-870E-23F87BC32BEE}" destId="{36065797-4C23-416A-AE08-FCD0D70F131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924871-8463-5F4E-BD06-BBA4EC9B36A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E836E71-0F43-2B42-B5A0-451EEA3991CD}">
      <dgm:prSet phldrT="[Text]"/>
      <dgm:spPr/>
      <dgm:t>
        <a:bodyPr/>
        <a:lstStyle/>
        <a:p>
          <a:r>
            <a:rPr lang="en-US" dirty="0">
              <a:solidFill>
                <a:schemeClr val="bg1"/>
              </a:solidFill>
            </a:rPr>
            <a:t>Identify a practice to strengthen</a:t>
          </a:r>
        </a:p>
      </dgm:t>
    </dgm:pt>
    <dgm:pt modelId="{6DA00BA1-96F0-484D-A307-E4A455F329A3}" type="parTrans" cxnId="{357760FD-6692-714E-9B0A-F4E928EBEB7A}">
      <dgm:prSet/>
      <dgm:spPr/>
      <dgm:t>
        <a:bodyPr/>
        <a:lstStyle/>
        <a:p>
          <a:endParaRPr lang="en-US">
            <a:solidFill>
              <a:schemeClr val="bg1"/>
            </a:solidFill>
          </a:endParaRPr>
        </a:p>
      </dgm:t>
    </dgm:pt>
    <dgm:pt modelId="{CD513F8D-D237-AE48-A374-90E9AE1CF620}" type="sibTrans" cxnId="{357760FD-6692-714E-9B0A-F4E928EBEB7A}">
      <dgm:prSet/>
      <dgm:spPr/>
      <dgm:t>
        <a:bodyPr/>
        <a:lstStyle/>
        <a:p>
          <a:endParaRPr lang="en-US">
            <a:solidFill>
              <a:schemeClr val="bg1"/>
            </a:solidFill>
          </a:endParaRPr>
        </a:p>
      </dgm:t>
    </dgm:pt>
    <dgm:pt modelId="{2D834B9B-A922-2148-A99C-9FA0CE65811C}">
      <dgm:prSet phldrT="[Text]"/>
      <dgm:spPr/>
      <dgm:t>
        <a:bodyPr/>
        <a:lstStyle/>
        <a:p>
          <a:r>
            <a:rPr lang="en-US" dirty="0">
              <a:solidFill>
                <a:schemeClr val="bg1"/>
              </a:solidFill>
            </a:rPr>
            <a:t>Set up for success</a:t>
          </a:r>
        </a:p>
      </dgm:t>
    </dgm:pt>
    <dgm:pt modelId="{CC1BFE2E-54EF-4847-8C07-083F180F863A}" type="parTrans" cxnId="{47DA1EA9-58B3-9641-88EE-182BA4A28D67}">
      <dgm:prSet/>
      <dgm:spPr/>
      <dgm:t>
        <a:bodyPr/>
        <a:lstStyle/>
        <a:p>
          <a:endParaRPr lang="en-US">
            <a:solidFill>
              <a:schemeClr val="bg1"/>
            </a:solidFill>
          </a:endParaRPr>
        </a:p>
      </dgm:t>
    </dgm:pt>
    <dgm:pt modelId="{1CF14985-B933-6248-8EAC-03B9915B8217}" type="sibTrans" cxnId="{47DA1EA9-58B3-9641-88EE-182BA4A28D67}">
      <dgm:prSet/>
      <dgm:spPr/>
      <dgm:t>
        <a:bodyPr/>
        <a:lstStyle/>
        <a:p>
          <a:endParaRPr lang="en-US">
            <a:solidFill>
              <a:schemeClr val="bg1"/>
            </a:solidFill>
          </a:endParaRPr>
        </a:p>
      </dgm:t>
    </dgm:pt>
    <dgm:pt modelId="{C2C6CE82-E855-0B49-9AF6-D45DB4C130B4}">
      <dgm:prSet phldrT="[Text]"/>
      <dgm:spPr/>
      <dgm:t>
        <a:bodyPr/>
        <a:lstStyle/>
        <a:p>
          <a:r>
            <a:rPr lang="en-US" dirty="0">
              <a:solidFill>
                <a:schemeClr val="bg1"/>
              </a:solidFill>
            </a:rPr>
            <a:t>Add cues for effective practice</a:t>
          </a:r>
        </a:p>
      </dgm:t>
    </dgm:pt>
    <dgm:pt modelId="{DD8030C9-BA0B-CE4D-BCF7-B8BF39FCBCDA}" type="parTrans" cxnId="{4ECC8B4C-4F64-4443-9285-35C67A3884A9}">
      <dgm:prSet/>
      <dgm:spPr/>
      <dgm:t>
        <a:bodyPr/>
        <a:lstStyle/>
        <a:p>
          <a:endParaRPr lang="en-US">
            <a:solidFill>
              <a:schemeClr val="bg1"/>
            </a:solidFill>
          </a:endParaRPr>
        </a:p>
      </dgm:t>
    </dgm:pt>
    <dgm:pt modelId="{DE79D3E4-64DC-F34B-BF46-07FEE96330FC}" type="sibTrans" cxnId="{4ECC8B4C-4F64-4443-9285-35C67A3884A9}">
      <dgm:prSet/>
      <dgm:spPr/>
      <dgm:t>
        <a:bodyPr/>
        <a:lstStyle/>
        <a:p>
          <a:endParaRPr lang="en-US">
            <a:solidFill>
              <a:schemeClr val="bg1"/>
            </a:solidFill>
          </a:endParaRPr>
        </a:p>
      </dgm:t>
    </dgm:pt>
    <dgm:pt modelId="{DE16F8D3-23EF-744C-8CFC-652EE1C9E3C0}">
      <dgm:prSet phldrT="[Text]"/>
      <dgm:spPr/>
      <dgm:t>
        <a:bodyPr/>
        <a:lstStyle/>
        <a:p>
          <a:r>
            <a:rPr lang="en-US" dirty="0">
              <a:solidFill>
                <a:schemeClr val="bg1"/>
              </a:solidFill>
            </a:rPr>
            <a:t>Build Effective Habits</a:t>
          </a:r>
        </a:p>
      </dgm:t>
    </dgm:pt>
    <dgm:pt modelId="{1F9775F6-3120-004D-BDD4-9FEF72DACA95}" type="parTrans" cxnId="{28784A25-F4AA-B840-AEC3-998B89550E6B}">
      <dgm:prSet/>
      <dgm:spPr/>
      <dgm:t>
        <a:bodyPr/>
        <a:lstStyle/>
        <a:p>
          <a:endParaRPr lang="en-US">
            <a:solidFill>
              <a:schemeClr val="bg1"/>
            </a:solidFill>
          </a:endParaRPr>
        </a:p>
      </dgm:t>
    </dgm:pt>
    <dgm:pt modelId="{5D3BBFE5-0E74-FA4B-B5F9-A65B34F1A29E}" type="sibTrans" cxnId="{28784A25-F4AA-B840-AEC3-998B89550E6B}">
      <dgm:prSet/>
      <dgm:spPr/>
      <dgm:t>
        <a:bodyPr/>
        <a:lstStyle/>
        <a:p>
          <a:endParaRPr lang="en-US">
            <a:solidFill>
              <a:schemeClr val="bg1"/>
            </a:solidFill>
          </a:endParaRPr>
        </a:p>
      </dgm:t>
    </dgm:pt>
    <dgm:pt modelId="{73492441-B873-C744-99D6-6C7CED58A9B9}">
      <dgm:prSet phldrT="[Text]"/>
      <dgm:spPr/>
      <dgm:t>
        <a:bodyPr/>
        <a:lstStyle/>
        <a:p>
          <a:r>
            <a:rPr lang="en-US" dirty="0">
              <a:solidFill>
                <a:schemeClr val="bg1"/>
              </a:solidFill>
            </a:rPr>
            <a:t>Use practice to build fluency</a:t>
          </a:r>
        </a:p>
      </dgm:t>
    </dgm:pt>
    <dgm:pt modelId="{E4582D84-C602-FC43-B0EE-60C1A0B545EC}" type="parTrans" cxnId="{51B645B0-F7E9-FC47-A089-6482D44CDB05}">
      <dgm:prSet/>
      <dgm:spPr/>
      <dgm:t>
        <a:bodyPr/>
        <a:lstStyle/>
        <a:p>
          <a:endParaRPr lang="en-US">
            <a:solidFill>
              <a:schemeClr val="bg1"/>
            </a:solidFill>
          </a:endParaRPr>
        </a:p>
      </dgm:t>
    </dgm:pt>
    <dgm:pt modelId="{D65C8846-2F76-ED45-84B3-E041F8500A6F}" type="sibTrans" cxnId="{51B645B0-F7E9-FC47-A089-6482D44CDB05}">
      <dgm:prSet/>
      <dgm:spPr/>
      <dgm:t>
        <a:bodyPr/>
        <a:lstStyle/>
        <a:p>
          <a:endParaRPr lang="en-US">
            <a:solidFill>
              <a:schemeClr val="bg1"/>
            </a:solidFill>
          </a:endParaRPr>
        </a:p>
      </dgm:t>
    </dgm:pt>
    <dgm:pt modelId="{3E89603D-D43C-1749-ADEF-CFD6E16065DB}">
      <dgm:prSet phldrT="[Text]"/>
      <dgm:spPr/>
      <dgm:t>
        <a:bodyPr/>
        <a:lstStyle/>
        <a:p>
          <a:r>
            <a:rPr lang="en-US" dirty="0">
              <a:solidFill>
                <a:schemeClr val="bg1"/>
              </a:solidFill>
            </a:rPr>
            <a:t>Prevent undesired practices</a:t>
          </a:r>
        </a:p>
      </dgm:t>
    </dgm:pt>
    <dgm:pt modelId="{9EE8D87E-3547-2845-9C0E-CAD678CEAE6E}" type="parTrans" cxnId="{A9B7A38B-7398-154A-B84F-33158359EA50}">
      <dgm:prSet/>
      <dgm:spPr/>
      <dgm:t>
        <a:bodyPr/>
        <a:lstStyle/>
        <a:p>
          <a:endParaRPr lang="en-US">
            <a:solidFill>
              <a:schemeClr val="bg1"/>
            </a:solidFill>
          </a:endParaRPr>
        </a:p>
      </dgm:t>
    </dgm:pt>
    <dgm:pt modelId="{B05CAF0B-111F-CA4C-B8DF-D4AC89B282FE}" type="sibTrans" cxnId="{A9B7A38B-7398-154A-B84F-33158359EA50}">
      <dgm:prSet/>
      <dgm:spPr/>
      <dgm:t>
        <a:bodyPr/>
        <a:lstStyle/>
        <a:p>
          <a:endParaRPr lang="en-US">
            <a:solidFill>
              <a:schemeClr val="bg1"/>
            </a:solidFill>
          </a:endParaRPr>
        </a:p>
      </dgm:t>
    </dgm:pt>
    <dgm:pt modelId="{952324CE-3E3B-674B-ACF4-7D9FC37706AC}">
      <dgm:prSet phldrT="[Text]"/>
      <dgm:spPr/>
      <dgm:t>
        <a:bodyPr/>
        <a:lstStyle/>
        <a:p>
          <a:r>
            <a:rPr lang="en-US" dirty="0">
              <a:solidFill>
                <a:schemeClr val="bg1"/>
              </a:solidFill>
            </a:rPr>
            <a:t>Add prompts</a:t>
          </a:r>
        </a:p>
      </dgm:t>
    </dgm:pt>
    <dgm:pt modelId="{92DB9532-1503-9C42-A4F1-D9685B95E5A9}" type="parTrans" cxnId="{F60A1537-E763-B24A-9BAE-537CBFF52794}">
      <dgm:prSet/>
      <dgm:spPr/>
      <dgm:t>
        <a:bodyPr/>
        <a:lstStyle/>
        <a:p>
          <a:endParaRPr lang="en-US">
            <a:solidFill>
              <a:schemeClr val="bg1"/>
            </a:solidFill>
          </a:endParaRPr>
        </a:p>
      </dgm:t>
    </dgm:pt>
    <dgm:pt modelId="{907BF6F0-9A72-344F-BCF4-143DA8676202}" type="sibTrans" cxnId="{F60A1537-E763-B24A-9BAE-537CBFF52794}">
      <dgm:prSet/>
      <dgm:spPr/>
      <dgm:t>
        <a:bodyPr/>
        <a:lstStyle/>
        <a:p>
          <a:endParaRPr lang="en-US">
            <a:solidFill>
              <a:schemeClr val="bg1"/>
            </a:solidFill>
          </a:endParaRPr>
        </a:p>
      </dgm:t>
    </dgm:pt>
    <dgm:pt modelId="{44F09CBF-CB45-E840-B454-07ECB8814C97}">
      <dgm:prSet phldrT="[Text]"/>
      <dgm:spPr/>
      <dgm:t>
        <a:bodyPr/>
        <a:lstStyle/>
        <a:p>
          <a:r>
            <a:rPr lang="en-US" dirty="0">
              <a:solidFill>
                <a:schemeClr val="bg1"/>
              </a:solidFill>
            </a:rPr>
            <a:t>Monitor Implementation</a:t>
          </a:r>
        </a:p>
      </dgm:t>
    </dgm:pt>
    <dgm:pt modelId="{2B8C8619-7078-F844-840F-6EEB88843734}" type="parTrans" cxnId="{EADCC105-82A1-1E4A-91B2-A3A0F222B044}">
      <dgm:prSet/>
      <dgm:spPr/>
      <dgm:t>
        <a:bodyPr/>
        <a:lstStyle/>
        <a:p>
          <a:endParaRPr lang="en-US">
            <a:solidFill>
              <a:schemeClr val="bg1"/>
            </a:solidFill>
          </a:endParaRPr>
        </a:p>
      </dgm:t>
    </dgm:pt>
    <dgm:pt modelId="{07ED64F2-AD50-6346-91B1-D60D325C1603}" type="sibTrans" cxnId="{EADCC105-82A1-1E4A-91B2-A3A0F222B044}">
      <dgm:prSet/>
      <dgm:spPr/>
      <dgm:t>
        <a:bodyPr/>
        <a:lstStyle/>
        <a:p>
          <a:endParaRPr lang="en-US">
            <a:solidFill>
              <a:schemeClr val="bg1"/>
            </a:solidFill>
          </a:endParaRPr>
        </a:p>
      </dgm:t>
    </dgm:pt>
    <dgm:pt modelId="{92804265-562D-4547-8F77-FEA88F627379}">
      <dgm:prSet phldrT="[Text]"/>
      <dgm:spPr/>
      <dgm:t>
        <a:bodyPr/>
        <a:lstStyle/>
        <a:p>
          <a:r>
            <a:rPr lang="en-US" dirty="0">
              <a:solidFill>
                <a:schemeClr val="bg1"/>
              </a:solidFill>
            </a:rPr>
            <a:t>Celebrate Successes</a:t>
          </a:r>
        </a:p>
      </dgm:t>
    </dgm:pt>
    <dgm:pt modelId="{D7DA886A-626E-7544-823F-021A30F43AA5}" type="parTrans" cxnId="{FFD95C60-00F5-1341-A277-36A52C318BAF}">
      <dgm:prSet/>
      <dgm:spPr/>
      <dgm:t>
        <a:bodyPr/>
        <a:lstStyle/>
        <a:p>
          <a:endParaRPr lang="en-US">
            <a:solidFill>
              <a:schemeClr val="bg1"/>
            </a:solidFill>
          </a:endParaRPr>
        </a:p>
      </dgm:t>
    </dgm:pt>
    <dgm:pt modelId="{8D24E1EA-1F07-1D44-8D39-66A7BD385B2E}" type="sibTrans" cxnId="{FFD95C60-00F5-1341-A277-36A52C318BAF}">
      <dgm:prSet/>
      <dgm:spPr/>
      <dgm:t>
        <a:bodyPr/>
        <a:lstStyle/>
        <a:p>
          <a:endParaRPr lang="en-US">
            <a:solidFill>
              <a:schemeClr val="bg1"/>
            </a:solidFill>
          </a:endParaRPr>
        </a:p>
      </dgm:t>
    </dgm:pt>
    <dgm:pt modelId="{D27B1DA0-7789-ED4C-9444-DCC007369417}">
      <dgm:prSet phldrT="[Text]"/>
      <dgm:spPr/>
      <dgm:t>
        <a:bodyPr/>
        <a:lstStyle/>
        <a:p>
          <a:r>
            <a:rPr lang="en-US" dirty="0">
              <a:solidFill>
                <a:schemeClr val="bg1"/>
              </a:solidFill>
            </a:rPr>
            <a:t>Provide specific feedback</a:t>
          </a:r>
        </a:p>
      </dgm:t>
    </dgm:pt>
    <dgm:pt modelId="{B237C972-5080-664C-84BC-23DBCDE63B9E}" type="parTrans" cxnId="{2BD26E39-7B06-5B4B-9EA6-3937CD7E2998}">
      <dgm:prSet/>
      <dgm:spPr/>
      <dgm:t>
        <a:bodyPr/>
        <a:lstStyle/>
        <a:p>
          <a:endParaRPr lang="en-US">
            <a:solidFill>
              <a:schemeClr val="bg1"/>
            </a:solidFill>
          </a:endParaRPr>
        </a:p>
      </dgm:t>
    </dgm:pt>
    <dgm:pt modelId="{3BB705F1-3CDC-DE4D-9256-B128285CA326}" type="sibTrans" cxnId="{2BD26E39-7B06-5B4B-9EA6-3937CD7E2998}">
      <dgm:prSet/>
      <dgm:spPr/>
      <dgm:t>
        <a:bodyPr/>
        <a:lstStyle/>
        <a:p>
          <a:endParaRPr lang="en-US">
            <a:solidFill>
              <a:schemeClr val="bg1"/>
            </a:solidFill>
          </a:endParaRPr>
        </a:p>
      </dgm:t>
    </dgm:pt>
    <dgm:pt modelId="{01621BB8-E392-024A-A5D7-2847D71DEE8F}">
      <dgm:prSet phldrT="[Text]"/>
      <dgm:spPr/>
      <dgm:t>
        <a:bodyPr/>
        <a:lstStyle/>
        <a:p>
          <a:r>
            <a:rPr lang="en-US" dirty="0">
              <a:solidFill>
                <a:schemeClr val="bg1"/>
              </a:solidFill>
            </a:rPr>
            <a:t>Celebrate progress toward implementation</a:t>
          </a:r>
        </a:p>
      </dgm:t>
    </dgm:pt>
    <dgm:pt modelId="{38DC615C-ED2B-BD42-88D4-1F54CCBC565B}" type="parTrans" cxnId="{22490847-7A01-1B45-9597-5A3342924CEA}">
      <dgm:prSet/>
      <dgm:spPr/>
      <dgm:t>
        <a:bodyPr/>
        <a:lstStyle/>
        <a:p>
          <a:endParaRPr lang="en-US">
            <a:solidFill>
              <a:schemeClr val="bg1"/>
            </a:solidFill>
          </a:endParaRPr>
        </a:p>
      </dgm:t>
    </dgm:pt>
    <dgm:pt modelId="{BFDB8A7E-5C37-0046-9EA9-5D66F1FC605C}" type="sibTrans" cxnId="{22490847-7A01-1B45-9597-5A3342924CEA}">
      <dgm:prSet/>
      <dgm:spPr/>
      <dgm:t>
        <a:bodyPr/>
        <a:lstStyle/>
        <a:p>
          <a:endParaRPr lang="en-US">
            <a:solidFill>
              <a:schemeClr val="bg1"/>
            </a:solidFill>
          </a:endParaRPr>
        </a:p>
      </dgm:t>
    </dgm:pt>
    <dgm:pt modelId="{E6E91B0F-0358-1E46-80F7-8D7609DB84B2}" type="pres">
      <dgm:prSet presAssocID="{25924871-8463-5F4E-BD06-BBA4EC9B36AC}" presName="rootnode" presStyleCnt="0">
        <dgm:presLayoutVars>
          <dgm:chMax/>
          <dgm:chPref/>
          <dgm:dir/>
          <dgm:animLvl val="lvl"/>
        </dgm:presLayoutVars>
      </dgm:prSet>
      <dgm:spPr/>
    </dgm:pt>
    <dgm:pt modelId="{0D14AFD6-DBDE-104B-9531-1F5A6137165E}" type="pres">
      <dgm:prSet presAssocID="{3E836E71-0F43-2B42-B5A0-451EEA3991CD}" presName="composite" presStyleCnt="0"/>
      <dgm:spPr/>
    </dgm:pt>
    <dgm:pt modelId="{8F1861E7-86E0-5845-B22C-B725A8B3B9D3}" type="pres">
      <dgm:prSet presAssocID="{3E836E71-0F43-2B42-B5A0-451EEA3991CD}" presName="LShape" presStyleLbl="alignNode1" presStyleIdx="0" presStyleCnt="7"/>
      <dgm:spPr/>
    </dgm:pt>
    <dgm:pt modelId="{1902EDC6-D8D8-B548-B94C-DB9BA0B0B303}" type="pres">
      <dgm:prSet presAssocID="{3E836E71-0F43-2B42-B5A0-451EEA3991CD}" presName="ParentText" presStyleLbl="revTx" presStyleIdx="0" presStyleCnt="4">
        <dgm:presLayoutVars>
          <dgm:chMax val="0"/>
          <dgm:chPref val="0"/>
          <dgm:bulletEnabled val="1"/>
        </dgm:presLayoutVars>
      </dgm:prSet>
      <dgm:spPr/>
    </dgm:pt>
    <dgm:pt modelId="{AA8558B3-71AA-7642-B188-1CD4125CD266}" type="pres">
      <dgm:prSet presAssocID="{3E836E71-0F43-2B42-B5A0-451EEA3991CD}" presName="Triangle" presStyleLbl="alignNode1" presStyleIdx="1" presStyleCnt="7"/>
      <dgm:spPr/>
    </dgm:pt>
    <dgm:pt modelId="{B3D18861-03C0-5348-9604-76B83E1E4C84}" type="pres">
      <dgm:prSet presAssocID="{CD513F8D-D237-AE48-A374-90E9AE1CF620}" presName="sibTrans" presStyleCnt="0"/>
      <dgm:spPr/>
    </dgm:pt>
    <dgm:pt modelId="{610E06B8-EDC7-B64B-ABAA-F1D1576430F3}" type="pres">
      <dgm:prSet presAssocID="{CD513F8D-D237-AE48-A374-90E9AE1CF620}" presName="space" presStyleCnt="0"/>
      <dgm:spPr/>
    </dgm:pt>
    <dgm:pt modelId="{9488828E-55AE-7C4C-B890-FB679205E31F}" type="pres">
      <dgm:prSet presAssocID="{2D834B9B-A922-2148-A99C-9FA0CE65811C}" presName="composite" presStyleCnt="0"/>
      <dgm:spPr/>
    </dgm:pt>
    <dgm:pt modelId="{552A46AF-6F57-9F41-A3CE-59CE69A3545B}" type="pres">
      <dgm:prSet presAssocID="{2D834B9B-A922-2148-A99C-9FA0CE65811C}" presName="LShape" presStyleLbl="alignNode1" presStyleIdx="2" presStyleCnt="7"/>
      <dgm:spPr/>
    </dgm:pt>
    <dgm:pt modelId="{4AA9348E-9F9A-7444-9F02-1EB6B299DDDF}" type="pres">
      <dgm:prSet presAssocID="{2D834B9B-A922-2148-A99C-9FA0CE65811C}" presName="ParentText" presStyleLbl="revTx" presStyleIdx="1" presStyleCnt="4">
        <dgm:presLayoutVars>
          <dgm:chMax val="0"/>
          <dgm:chPref val="0"/>
          <dgm:bulletEnabled val="1"/>
        </dgm:presLayoutVars>
      </dgm:prSet>
      <dgm:spPr/>
    </dgm:pt>
    <dgm:pt modelId="{41A9B8CE-8C28-924F-94CE-7C542D2F453E}" type="pres">
      <dgm:prSet presAssocID="{2D834B9B-A922-2148-A99C-9FA0CE65811C}" presName="Triangle" presStyleLbl="alignNode1" presStyleIdx="3" presStyleCnt="7"/>
      <dgm:spPr/>
    </dgm:pt>
    <dgm:pt modelId="{8DC7ED6F-B622-B340-890A-7DD8E68A0D6F}" type="pres">
      <dgm:prSet presAssocID="{1CF14985-B933-6248-8EAC-03B9915B8217}" presName="sibTrans" presStyleCnt="0"/>
      <dgm:spPr/>
    </dgm:pt>
    <dgm:pt modelId="{D013AC39-528F-754A-88C8-D28D033DDA93}" type="pres">
      <dgm:prSet presAssocID="{1CF14985-B933-6248-8EAC-03B9915B8217}" presName="space" presStyleCnt="0"/>
      <dgm:spPr/>
    </dgm:pt>
    <dgm:pt modelId="{22810F71-D9CD-914D-9EF5-989452813A41}" type="pres">
      <dgm:prSet presAssocID="{DE16F8D3-23EF-744C-8CFC-652EE1C9E3C0}" presName="composite" presStyleCnt="0"/>
      <dgm:spPr/>
    </dgm:pt>
    <dgm:pt modelId="{BDFC6E08-AA11-6A4D-AB8F-36ED3ADCE703}" type="pres">
      <dgm:prSet presAssocID="{DE16F8D3-23EF-744C-8CFC-652EE1C9E3C0}" presName="LShape" presStyleLbl="alignNode1" presStyleIdx="4" presStyleCnt="7"/>
      <dgm:spPr/>
    </dgm:pt>
    <dgm:pt modelId="{9A869ACD-5392-7442-BF2A-B89D14547071}" type="pres">
      <dgm:prSet presAssocID="{DE16F8D3-23EF-744C-8CFC-652EE1C9E3C0}" presName="ParentText" presStyleLbl="revTx" presStyleIdx="2" presStyleCnt="4">
        <dgm:presLayoutVars>
          <dgm:chMax val="0"/>
          <dgm:chPref val="0"/>
          <dgm:bulletEnabled val="1"/>
        </dgm:presLayoutVars>
      </dgm:prSet>
      <dgm:spPr/>
    </dgm:pt>
    <dgm:pt modelId="{E8092E17-F3D0-074A-8952-46A532F11FF2}" type="pres">
      <dgm:prSet presAssocID="{DE16F8D3-23EF-744C-8CFC-652EE1C9E3C0}" presName="Triangle" presStyleLbl="alignNode1" presStyleIdx="5" presStyleCnt="7"/>
      <dgm:spPr/>
    </dgm:pt>
    <dgm:pt modelId="{57D8C49D-8392-6640-8BF7-15F111F3AC20}" type="pres">
      <dgm:prSet presAssocID="{5D3BBFE5-0E74-FA4B-B5F9-A65B34F1A29E}" presName="sibTrans" presStyleCnt="0"/>
      <dgm:spPr/>
    </dgm:pt>
    <dgm:pt modelId="{6789B928-68DA-FA49-9942-EC16469963C3}" type="pres">
      <dgm:prSet presAssocID="{5D3BBFE5-0E74-FA4B-B5F9-A65B34F1A29E}" presName="space" presStyleCnt="0"/>
      <dgm:spPr/>
    </dgm:pt>
    <dgm:pt modelId="{4012A384-E1A1-6540-BF22-FA273D1FDB0C}" type="pres">
      <dgm:prSet presAssocID="{92804265-562D-4547-8F77-FEA88F627379}" presName="composite" presStyleCnt="0"/>
      <dgm:spPr/>
    </dgm:pt>
    <dgm:pt modelId="{2E14F77F-CC29-024E-8429-7A9150C495C5}" type="pres">
      <dgm:prSet presAssocID="{92804265-562D-4547-8F77-FEA88F627379}" presName="LShape" presStyleLbl="alignNode1" presStyleIdx="6" presStyleCnt="7"/>
      <dgm:spPr/>
    </dgm:pt>
    <dgm:pt modelId="{B0AA783A-1966-C24B-8459-57C055EF99AD}" type="pres">
      <dgm:prSet presAssocID="{92804265-562D-4547-8F77-FEA88F627379}" presName="ParentText" presStyleLbl="revTx" presStyleIdx="3" presStyleCnt="4">
        <dgm:presLayoutVars>
          <dgm:chMax val="0"/>
          <dgm:chPref val="0"/>
          <dgm:bulletEnabled val="1"/>
        </dgm:presLayoutVars>
      </dgm:prSet>
      <dgm:spPr/>
    </dgm:pt>
  </dgm:ptLst>
  <dgm:cxnLst>
    <dgm:cxn modelId="{EADCC105-82A1-1E4A-91B2-A3A0F222B044}" srcId="{DE16F8D3-23EF-744C-8CFC-652EE1C9E3C0}" destId="{44F09CBF-CB45-E840-B454-07ECB8814C97}" srcOrd="1" destOrd="0" parTransId="{2B8C8619-7078-F844-840F-6EEB88843734}" sibTransId="{07ED64F2-AD50-6346-91B1-D60D325C1603}"/>
    <dgm:cxn modelId="{1FA8D91B-C9F4-AE4A-BFA8-816FAC7AAA0C}" type="presOf" srcId="{3E89603D-D43C-1749-ADEF-CFD6E16065DB}" destId="{4AA9348E-9F9A-7444-9F02-1EB6B299DDDF}" srcOrd="0" destOrd="2" presId="urn:microsoft.com/office/officeart/2009/3/layout/StepUpProcess"/>
    <dgm:cxn modelId="{28784A25-F4AA-B840-AEC3-998B89550E6B}" srcId="{25924871-8463-5F4E-BD06-BBA4EC9B36AC}" destId="{DE16F8D3-23EF-744C-8CFC-652EE1C9E3C0}" srcOrd="2" destOrd="0" parTransId="{1F9775F6-3120-004D-BDD4-9FEF72DACA95}" sibTransId="{5D3BBFE5-0E74-FA4B-B5F9-A65B34F1A29E}"/>
    <dgm:cxn modelId="{1D57A92B-5DC4-684D-BC3A-97DEC8A4C9B9}" type="presOf" srcId="{25924871-8463-5F4E-BD06-BBA4EC9B36AC}" destId="{E6E91B0F-0358-1E46-80F7-8D7609DB84B2}" srcOrd="0" destOrd="0" presId="urn:microsoft.com/office/officeart/2009/3/layout/StepUpProcess"/>
    <dgm:cxn modelId="{F60A1537-E763-B24A-9BAE-537CBFF52794}" srcId="{2D834B9B-A922-2148-A99C-9FA0CE65811C}" destId="{952324CE-3E3B-674B-ACF4-7D9FC37706AC}" srcOrd="2" destOrd="0" parTransId="{92DB9532-1503-9C42-A4F1-D9685B95E5A9}" sibTransId="{907BF6F0-9A72-344F-BCF4-143DA8676202}"/>
    <dgm:cxn modelId="{2BD26E39-7B06-5B4B-9EA6-3937CD7E2998}" srcId="{92804265-562D-4547-8F77-FEA88F627379}" destId="{D27B1DA0-7789-ED4C-9444-DCC007369417}" srcOrd="0" destOrd="0" parTransId="{B237C972-5080-664C-84BC-23DBCDE63B9E}" sibTransId="{3BB705F1-3CDC-DE4D-9256-B128285CA326}"/>
    <dgm:cxn modelId="{307FE45E-56B2-DB42-81F7-00F6B6F357B2}" type="presOf" srcId="{73492441-B873-C744-99D6-6C7CED58A9B9}" destId="{9A869ACD-5392-7442-BF2A-B89D14547071}" srcOrd="0" destOrd="1" presId="urn:microsoft.com/office/officeart/2009/3/layout/StepUpProcess"/>
    <dgm:cxn modelId="{FFD95C60-00F5-1341-A277-36A52C318BAF}" srcId="{25924871-8463-5F4E-BD06-BBA4EC9B36AC}" destId="{92804265-562D-4547-8F77-FEA88F627379}" srcOrd="3" destOrd="0" parTransId="{D7DA886A-626E-7544-823F-021A30F43AA5}" sibTransId="{8D24E1EA-1F07-1D44-8D39-66A7BD385B2E}"/>
    <dgm:cxn modelId="{22490847-7A01-1B45-9597-5A3342924CEA}" srcId="{92804265-562D-4547-8F77-FEA88F627379}" destId="{01621BB8-E392-024A-A5D7-2847D71DEE8F}" srcOrd="1" destOrd="0" parTransId="{38DC615C-ED2B-BD42-88D4-1F54CCBC565B}" sibTransId="{BFDB8A7E-5C37-0046-9EA9-5D66F1FC605C}"/>
    <dgm:cxn modelId="{B980C668-F8F0-B54E-883F-6A6452AF6C49}" type="presOf" srcId="{01621BB8-E392-024A-A5D7-2847D71DEE8F}" destId="{B0AA783A-1966-C24B-8459-57C055EF99AD}" srcOrd="0" destOrd="2" presId="urn:microsoft.com/office/officeart/2009/3/layout/StepUpProcess"/>
    <dgm:cxn modelId="{972BD46B-178E-CF4B-AC4A-26A69378A0BD}" type="presOf" srcId="{92804265-562D-4547-8F77-FEA88F627379}" destId="{B0AA783A-1966-C24B-8459-57C055EF99AD}" srcOrd="0" destOrd="0" presId="urn:microsoft.com/office/officeart/2009/3/layout/StepUpProcess"/>
    <dgm:cxn modelId="{4ECC8B4C-4F64-4443-9285-35C67A3884A9}" srcId="{2D834B9B-A922-2148-A99C-9FA0CE65811C}" destId="{C2C6CE82-E855-0B49-9AF6-D45DB4C130B4}" srcOrd="0" destOrd="0" parTransId="{DD8030C9-BA0B-CE4D-BCF7-B8BF39FCBCDA}" sibTransId="{DE79D3E4-64DC-F34B-BF46-07FEE96330FC}"/>
    <dgm:cxn modelId="{79F10E8A-B143-3446-8431-DB0B59A8ACD9}" type="presOf" srcId="{44F09CBF-CB45-E840-B454-07ECB8814C97}" destId="{9A869ACD-5392-7442-BF2A-B89D14547071}" srcOrd="0" destOrd="2" presId="urn:microsoft.com/office/officeart/2009/3/layout/StepUpProcess"/>
    <dgm:cxn modelId="{A9B7A38B-7398-154A-B84F-33158359EA50}" srcId="{2D834B9B-A922-2148-A99C-9FA0CE65811C}" destId="{3E89603D-D43C-1749-ADEF-CFD6E16065DB}" srcOrd="1" destOrd="0" parTransId="{9EE8D87E-3547-2845-9C0E-CAD678CEAE6E}" sibTransId="{B05CAF0B-111F-CA4C-B8DF-D4AC89B282FE}"/>
    <dgm:cxn modelId="{5D372091-2DFD-1D45-B800-0B5E3B01C3E0}" type="presOf" srcId="{C2C6CE82-E855-0B49-9AF6-D45DB4C130B4}" destId="{4AA9348E-9F9A-7444-9F02-1EB6B299DDDF}" srcOrd="0" destOrd="1" presId="urn:microsoft.com/office/officeart/2009/3/layout/StepUpProcess"/>
    <dgm:cxn modelId="{86F7CCA2-E866-6A47-9788-17C1C0DAC99E}" type="presOf" srcId="{2D834B9B-A922-2148-A99C-9FA0CE65811C}" destId="{4AA9348E-9F9A-7444-9F02-1EB6B299DDDF}" srcOrd="0" destOrd="0" presId="urn:microsoft.com/office/officeart/2009/3/layout/StepUpProcess"/>
    <dgm:cxn modelId="{47DA1EA9-58B3-9641-88EE-182BA4A28D67}" srcId="{25924871-8463-5F4E-BD06-BBA4EC9B36AC}" destId="{2D834B9B-A922-2148-A99C-9FA0CE65811C}" srcOrd="1" destOrd="0" parTransId="{CC1BFE2E-54EF-4847-8C07-083F180F863A}" sibTransId="{1CF14985-B933-6248-8EAC-03B9915B8217}"/>
    <dgm:cxn modelId="{51B645B0-F7E9-FC47-A089-6482D44CDB05}" srcId="{DE16F8D3-23EF-744C-8CFC-652EE1C9E3C0}" destId="{73492441-B873-C744-99D6-6C7CED58A9B9}" srcOrd="0" destOrd="0" parTransId="{E4582D84-C602-FC43-B0EE-60C1A0B545EC}" sibTransId="{D65C8846-2F76-ED45-84B3-E041F8500A6F}"/>
    <dgm:cxn modelId="{8ACEADC3-306C-FB47-84D2-E1F0AD6EDCB7}" type="presOf" srcId="{952324CE-3E3B-674B-ACF4-7D9FC37706AC}" destId="{4AA9348E-9F9A-7444-9F02-1EB6B299DDDF}" srcOrd="0" destOrd="3" presId="urn:microsoft.com/office/officeart/2009/3/layout/StepUpProcess"/>
    <dgm:cxn modelId="{5AFE11D1-7D21-F642-A339-FA12E89B7F4A}" type="presOf" srcId="{DE16F8D3-23EF-744C-8CFC-652EE1C9E3C0}" destId="{9A869ACD-5392-7442-BF2A-B89D14547071}" srcOrd="0" destOrd="0" presId="urn:microsoft.com/office/officeart/2009/3/layout/StepUpProcess"/>
    <dgm:cxn modelId="{0205F9E6-6370-0C44-A560-511102E09350}" type="presOf" srcId="{3E836E71-0F43-2B42-B5A0-451EEA3991CD}" destId="{1902EDC6-D8D8-B548-B94C-DB9BA0B0B303}" srcOrd="0" destOrd="0" presId="urn:microsoft.com/office/officeart/2009/3/layout/StepUpProcess"/>
    <dgm:cxn modelId="{8B62F0F1-4752-1846-B4E1-60E2266C27CE}" type="presOf" srcId="{D27B1DA0-7789-ED4C-9444-DCC007369417}" destId="{B0AA783A-1966-C24B-8459-57C055EF99AD}" srcOrd="0" destOrd="1" presId="urn:microsoft.com/office/officeart/2009/3/layout/StepUpProcess"/>
    <dgm:cxn modelId="{357760FD-6692-714E-9B0A-F4E928EBEB7A}" srcId="{25924871-8463-5F4E-BD06-BBA4EC9B36AC}" destId="{3E836E71-0F43-2B42-B5A0-451EEA3991CD}" srcOrd="0" destOrd="0" parTransId="{6DA00BA1-96F0-484D-A307-E4A455F329A3}" sibTransId="{CD513F8D-D237-AE48-A374-90E9AE1CF620}"/>
    <dgm:cxn modelId="{02CF4447-DADE-D540-9DA1-2C2210096BF5}" type="presParOf" srcId="{E6E91B0F-0358-1E46-80F7-8D7609DB84B2}" destId="{0D14AFD6-DBDE-104B-9531-1F5A6137165E}" srcOrd="0" destOrd="0" presId="urn:microsoft.com/office/officeart/2009/3/layout/StepUpProcess"/>
    <dgm:cxn modelId="{C93534C1-5758-D441-9688-889EB4EB4BA6}" type="presParOf" srcId="{0D14AFD6-DBDE-104B-9531-1F5A6137165E}" destId="{8F1861E7-86E0-5845-B22C-B725A8B3B9D3}" srcOrd="0" destOrd="0" presId="urn:microsoft.com/office/officeart/2009/3/layout/StepUpProcess"/>
    <dgm:cxn modelId="{BBB2788F-48B3-E241-9969-F1E129FB0261}" type="presParOf" srcId="{0D14AFD6-DBDE-104B-9531-1F5A6137165E}" destId="{1902EDC6-D8D8-B548-B94C-DB9BA0B0B303}" srcOrd="1" destOrd="0" presId="urn:microsoft.com/office/officeart/2009/3/layout/StepUpProcess"/>
    <dgm:cxn modelId="{7F3B4C3E-52BA-B642-A619-F78861672D40}" type="presParOf" srcId="{0D14AFD6-DBDE-104B-9531-1F5A6137165E}" destId="{AA8558B3-71AA-7642-B188-1CD4125CD266}" srcOrd="2" destOrd="0" presId="urn:microsoft.com/office/officeart/2009/3/layout/StepUpProcess"/>
    <dgm:cxn modelId="{28FA6BA1-BDF3-9446-9BDF-84EE3325CA6F}" type="presParOf" srcId="{E6E91B0F-0358-1E46-80F7-8D7609DB84B2}" destId="{B3D18861-03C0-5348-9604-76B83E1E4C84}" srcOrd="1" destOrd="0" presId="urn:microsoft.com/office/officeart/2009/3/layout/StepUpProcess"/>
    <dgm:cxn modelId="{BF1C8CF4-7DBB-9B46-AE75-23BB7DE676AF}" type="presParOf" srcId="{B3D18861-03C0-5348-9604-76B83E1E4C84}" destId="{610E06B8-EDC7-B64B-ABAA-F1D1576430F3}" srcOrd="0" destOrd="0" presId="urn:microsoft.com/office/officeart/2009/3/layout/StepUpProcess"/>
    <dgm:cxn modelId="{CA64FC10-BFE6-3647-8D6D-DDFF371FCEB4}" type="presParOf" srcId="{E6E91B0F-0358-1E46-80F7-8D7609DB84B2}" destId="{9488828E-55AE-7C4C-B890-FB679205E31F}" srcOrd="2" destOrd="0" presId="urn:microsoft.com/office/officeart/2009/3/layout/StepUpProcess"/>
    <dgm:cxn modelId="{E92B33E7-8A32-024E-80EA-7213F1D75CFD}" type="presParOf" srcId="{9488828E-55AE-7C4C-B890-FB679205E31F}" destId="{552A46AF-6F57-9F41-A3CE-59CE69A3545B}" srcOrd="0" destOrd="0" presId="urn:microsoft.com/office/officeart/2009/3/layout/StepUpProcess"/>
    <dgm:cxn modelId="{1A6F280E-6B6C-1A49-9359-A38B8A014F5D}" type="presParOf" srcId="{9488828E-55AE-7C4C-B890-FB679205E31F}" destId="{4AA9348E-9F9A-7444-9F02-1EB6B299DDDF}" srcOrd="1" destOrd="0" presId="urn:microsoft.com/office/officeart/2009/3/layout/StepUpProcess"/>
    <dgm:cxn modelId="{F7EADDD5-46BC-D34F-88F0-CFC1C49CB7EE}" type="presParOf" srcId="{9488828E-55AE-7C4C-B890-FB679205E31F}" destId="{41A9B8CE-8C28-924F-94CE-7C542D2F453E}" srcOrd="2" destOrd="0" presId="urn:microsoft.com/office/officeart/2009/3/layout/StepUpProcess"/>
    <dgm:cxn modelId="{A3F6055A-D75D-FB41-87C9-1061832F997D}" type="presParOf" srcId="{E6E91B0F-0358-1E46-80F7-8D7609DB84B2}" destId="{8DC7ED6F-B622-B340-890A-7DD8E68A0D6F}" srcOrd="3" destOrd="0" presId="urn:microsoft.com/office/officeart/2009/3/layout/StepUpProcess"/>
    <dgm:cxn modelId="{E7363273-CA4A-8942-A348-4E740D2C07ED}" type="presParOf" srcId="{8DC7ED6F-B622-B340-890A-7DD8E68A0D6F}" destId="{D013AC39-528F-754A-88C8-D28D033DDA93}" srcOrd="0" destOrd="0" presId="urn:microsoft.com/office/officeart/2009/3/layout/StepUpProcess"/>
    <dgm:cxn modelId="{C2969F06-CDFD-9F48-98F1-0AE2ED9825F7}" type="presParOf" srcId="{E6E91B0F-0358-1E46-80F7-8D7609DB84B2}" destId="{22810F71-D9CD-914D-9EF5-989452813A41}" srcOrd="4" destOrd="0" presId="urn:microsoft.com/office/officeart/2009/3/layout/StepUpProcess"/>
    <dgm:cxn modelId="{0D5F254B-E47D-6144-A2D9-985D7F00E4EF}" type="presParOf" srcId="{22810F71-D9CD-914D-9EF5-989452813A41}" destId="{BDFC6E08-AA11-6A4D-AB8F-36ED3ADCE703}" srcOrd="0" destOrd="0" presId="urn:microsoft.com/office/officeart/2009/3/layout/StepUpProcess"/>
    <dgm:cxn modelId="{56AD3442-9FE8-1041-91B4-E0D15E0F877C}" type="presParOf" srcId="{22810F71-D9CD-914D-9EF5-989452813A41}" destId="{9A869ACD-5392-7442-BF2A-B89D14547071}" srcOrd="1" destOrd="0" presId="urn:microsoft.com/office/officeart/2009/3/layout/StepUpProcess"/>
    <dgm:cxn modelId="{0E886F85-0546-D546-9015-6121B82369D5}" type="presParOf" srcId="{22810F71-D9CD-914D-9EF5-989452813A41}" destId="{E8092E17-F3D0-074A-8952-46A532F11FF2}" srcOrd="2" destOrd="0" presId="urn:microsoft.com/office/officeart/2009/3/layout/StepUpProcess"/>
    <dgm:cxn modelId="{C7627148-996D-7646-B1FC-3BE13642DC6E}" type="presParOf" srcId="{E6E91B0F-0358-1E46-80F7-8D7609DB84B2}" destId="{57D8C49D-8392-6640-8BF7-15F111F3AC20}" srcOrd="5" destOrd="0" presId="urn:microsoft.com/office/officeart/2009/3/layout/StepUpProcess"/>
    <dgm:cxn modelId="{FF9051D6-5FCC-2641-864F-C01AFBAE7081}" type="presParOf" srcId="{57D8C49D-8392-6640-8BF7-15F111F3AC20}" destId="{6789B928-68DA-FA49-9942-EC16469963C3}" srcOrd="0" destOrd="0" presId="urn:microsoft.com/office/officeart/2009/3/layout/StepUpProcess"/>
    <dgm:cxn modelId="{A25CA859-4D4A-A54F-8F39-A05FD5719585}" type="presParOf" srcId="{E6E91B0F-0358-1E46-80F7-8D7609DB84B2}" destId="{4012A384-E1A1-6540-BF22-FA273D1FDB0C}" srcOrd="6" destOrd="0" presId="urn:microsoft.com/office/officeart/2009/3/layout/StepUpProcess"/>
    <dgm:cxn modelId="{2D166C24-641C-8D41-BFEB-1BBB6A53A3BF}" type="presParOf" srcId="{4012A384-E1A1-6540-BF22-FA273D1FDB0C}" destId="{2E14F77F-CC29-024E-8429-7A9150C495C5}" srcOrd="0" destOrd="0" presId="urn:microsoft.com/office/officeart/2009/3/layout/StepUpProcess"/>
    <dgm:cxn modelId="{D95F3F98-BC20-6946-8B1C-15A88E84D7F0}" type="presParOf" srcId="{4012A384-E1A1-6540-BF22-FA273D1FDB0C}" destId="{B0AA783A-1966-C24B-8459-57C055EF99AD}"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7D01CDD-D454-4D7C-96E9-1CD45AFB35B4}">
      <dgm:prSet phldr="0"/>
      <dgm:spPr/>
      <dgm:t>
        <a:bodyPr/>
        <a:lstStyle/>
        <a:p>
          <a:pPr rtl="0"/>
          <a:r>
            <a:rPr lang="en-US" b="0" i="0" dirty="0">
              <a:latin typeface="Hind Vadodara" panose="020B0604020202020204" charset="0"/>
              <a:cs typeface="Hind Vadodara" panose="020B0604020202020204" charset="0"/>
            </a:rPr>
            <a:t>Understanding Function</a:t>
          </a:r>
        </a:p>
      </dgm:t>
    </dgm:pt>
    <dgm:pt modelId="{23B7BDCE-943D-43A4-8797-72309A6B2D4A}" type="parTrans" cxnId="{1160EECC-B0EC-4742-8D51-780919158DA8}">
      <dgm:prSet/>
      <dgm:spPr/>
      <dgm:t>
        <a:bodyPr/>
        <a:lstStyle/>
        <a:p>
          <a:endParaRPr lang="en-US"/>
        </a:p>
      </dgm:t>
    </dgm:pt>
    <dgm:pt modelId="{E7D6061D-8CC2-4F80-903D-C5B583DF3DBC}" type="sibTrans" cxnId="{1160EECC-B0EC-4742-8D51-780919158DA8}">
      <dgm:prSet/>
      <dgm:spPr/>
      <dgm:t>
        <a:bodyPr/>
        <a:lstStyle/>
        <a:p>
          <a:endParaRPr lang="en-US"/>
        </a:p>
      </dgm:t>
    </dgm:pt>
    <dgm:pt modelId="{6CC092F5-9094-4277-B550-EB4AD9316EF7}">
      <dgm:prSet phldr="0"/>
      <dgm:spPr/>
      <dgm:t>
        <a:bodyPr/>
        <a:lstStyle/>
        <a:p>
          <a:pPr rtl="0"/>
          <a:r>
            <a:rPr lang="en-US" b="0" i="0" dirty="0">
              <a:latin typeface="Hind Vadodara" panose="020B0604020202020204" charset="0"/>
              <a:cs typeface="Hind Vadodara" panose="020B0604020202020204" charset="0"/>
            </a:rPr>
            <a:t>Avoiding Power Struggles</a:t>
          </a:r>
        </a:p>
      </dgm:t>
    </dgm:pt>
    <dgm:pt modelId="{EB5EC786-7B11-4A13-BE3B-6102644ACBA4}" type="parTrans" cxnId="{7BBDBAC6-4C8F-4581-9FC3-32527611170A}">
      <dgm:prSet/>
      <dgm:spPr/>
      <dgm:t>
        <a:bodyPr/>
        <a:lstStyle/>
        <a:p>
          <a:endParaRPr lang="en-US"/>
        </a:p>
      </dgm:t>
    </dgm:pt>
    <dgm:pt modelId="{F6F432BB-4B8F-4FD5-BA57-3C26F5A2E549}" type="sibTrans" cxnId="{7BBDBAC6-4C8F-4581-9FC3-32527611170A}">
      <dgm:prSet/>
      <dgm:spPr/>
      <dgm:t>
        <a:bodyPr/>
        <a:lstStyle/>
        <a:p>
          <a:endParaRPr lang="en-US"/>
        </a:p>
      </dgm:t>
    </dgm:pt>
    <dgm:pt modelId="{9B0E8644-44A1-43E3-AD76-EB5C44D6D6FD}">
      <dgm:prSet phldr="0"/>
      <dgm:spPr/>
      <dgm:t>
        <a:bodyPr/>
        <a:lstStyle/>
        <a:p>
          <a:pPr rtl="0"/>
          <a:r>
            <a:rPr lang="en-US" b="0" i="0" dirty="0">
              <a:latin typeface="Hind Vadodara" panose="020B0604020202020204" charset="0"/>
              <a:cs typeface="Hind Vadodara" panose="020B0604020202020204" charset="0"/>
            </a:rPr>
            <a:t>Assessing Classroom Practices</a:t>
          </a:r>
        </a:p>
      </dgm:t>
    </dgm:pt>
    <dgm:pt modelId="{00858E2A-533C-4EE4-A52D-BCAB15A1E0D2}" type="parTrans" cxnId="{4123C5AC-74F0-41D4-A40B-B7D26A4280B2}">
      <dgm:prSet/>
      <dgm:spPr/>
      <dgm:t>
        <a:bodyPr/>
        <a:lstStyle/>
        <a:p>
          <a:endParaRPr lang="en-US"/>
        </a:p>
      </dgm:t>
    </dgm:pt>
    <dgm:pt modelId="{1670B31D-BE94-4EA2-942C-93A47490E715}" type="sibTrans" cxnId="{4123C5AC-74F0-41D4-A40B-B7D26A4280B2}">
      <dgm:prSet/>
      <dgm:spPr/>
      <dgm:t>
        <a:bodyPr/>
        <a:lstStyle/>
        <a:p>
          <a:endParaRPr lang="en-US"/>
        </a:p>
      </dgm:t>
    </dgm:pt>
    <dgm:pt modelId="{241A0D50-F387-4EDD-AB29-48BFF8F32D64}">
      <dgm:prSet/>
      <dgm:spPr/>
      <dgm:t>
        <a:bodyPr/>
        <a:lstStyle/>
        <a:p>
          <a:r>
            <a:rPr lang="en-US" b="0" i="0" dirty="0">
              <a:latin typeface="Hind Vadodara" panose="020B0604020202020204" charset="0"/>
              <a:cs typeface="Hind Vadodara" panose="020B0604020202020204" charset="0"/>
            </a:rPr>
            <a:t>Team</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F55A116-03B2-472F-898B-F6B020151CD3}" type="parTrans" cxnId="{13CEE5C3-72AD-4B5B-A33E-79EEB92971CE}">
      <dgm:prSet/>
      <dgm:spPr/>
      <dgm:t>
        <a:bodyPr/>
        <a:lstStyle/>
        <a:p>
          <a:endParaRPr lang="en-US"/>
        </a:p>
      </dgm:t>
    </dgm:pt>
    <dgm:pt modelId="{C39FC7A6-4CDE-467E-A38A-ABB79CBB7499}" type="sibTrans" cxnId="{13CEE5C3-72AD-4B5B-A33E-79EEB92971CE}">
      <dgm:prSet/>
      <dgm:spPr/>
      <dgm:t>
        <a:bodyPr/>
        <a:lstStyle/>
        <a:p>
          <a:endParaRPr lang="en-US"/>
        </a:p>
      </dgm:t>
    </dgm:pt>
    <dgm:pt modelId="{D5B4EFB3-98BA-47D5-A70F-781D5F405AEC}">
      <dgm:prSet/>
      <dgm:spPr/>
      <dgm:t>
        <a:bodyPr/>
        <a:lstStyle/>
        <a:p>
          <a:pPr rtl="0"/>
          <a:r>
            <a:rPr lang="en-US" dirty="0">
              <a:latin typeface="Hind Vadodara" panose="020B0604020202020204" charset="0"/>
              <a:cs typeface="Hind Vadodara" panose="020B0604020202020204" charset="0"/>
            </a:rPr>
            <a:t>Review Function of Behavior Activity</a:t>
          </a:r>
          <a:endParaRPr lang="en-US" b="0" i="0" dirty="0">
            <a:latin typeface="Hind Vadodara" panose="020B0604020202020204" charset="0"/>
            <a:cs typeface="Hind Vadodara" panose="020B0604020202020204" charset="0"/>
          </a:endParaRPr>
        </a:p>
      </dgm:t>
    </dgm:pt>
    <dgm:pt modelId="{74F2E3C6-1C4A-406E-9845-CEBB8BBA2E33}" type="parTrans" cxnId="{D61E0697-02E3-48D2-B36E-678BBC85C571}">
      <dgm:prSet/>
      <dgm:spPr/>
      <dgm:t>
        <a:bodyPr/>
        <a:lstStyle/>
        <a:p>
          <a:endParaRPr lang="en-US"/>
        </a:p>
      </dgm:t>
    </dgm:pt>
    <dgm:pt modelId="{AB94C295-971C-49D2-BFE4-2919CEC5E6E7}" type="sibTrans" cxnId="{D61E0697-02E3-48D2-B36E-678BBC85C571}">
      <dgm:prSet/>
      <dgm:spPr/>
      <dgm:t>
        <a:bodyPr/>
        <a:lstStyle/>
        <a:p>
          <a:endParaRPr lang="en-US"/>
        </a:p>
      </dgm:t>
    </dgm:pt>
    <dgm:pt modelId="{F30EBCBF-4780-4FB2-9767-88D6136C9368}">
      <dgm:prSet/>
      <dgm:spPr/>
      <dgm:t>
        <a:bodyPr/>
        <a:lstStyle/>
        <a:p>
          <a:pPr rtl="0"/>
          <a:r>
            <a:rPr lang="en-US" b="0" i="0" dirty="0">
              <a:latin typeface="Hind Vadodara" panose="020B0604020202020204" charset="0"/>
              <a:cs typeface="Hind Vadodara" panose="020B0604020202020204" charset="0"/>
            </a:rPr>
            <a:t>Review FAST Guidelines</a:t>
          </a:r>
        </a:p>
      </dgm:t>
    </dgm:pt>
    <dgm:pt modelId="{9E50A8C4-6C99-4C4F-8326-181131CF21F1}" type="parTrans" cxnId="{D9CB4851-0720-4EDF-99E4-439FB8ED457C}">
      <dgm:prSet/>
      <dgm:spPr/>
      <dgm:t>
        <a:bodyPr/>
        <a:lstStyle/>
        <a:p>
          <a:endParaRPr lang="en-US"/>
        </a:p>
      </dgm:t>
    </dgm:pt>
    <dgm:pt modelId="{8C034104-EC1D-4E71-9C17-FC1DDD8194C9}" type="sibTrans" cxnId="{D9CB4851-0720-4EDF-99E4-439FB8ED457C}">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58F25D41-E549-4DB0-B821-B9F4ED06500E}" type="pres">
      <dgm:prSet presAssocID="{241A0D50-F387-4EDD-AB29-48BFF8F32D64}" presName="parentLin" presStyleCnt="0"/>
      <dgm:spPr/>
    </dgm:pt>
    <dgm:pt modelId="{342C23F5-C89B-4E9E-97F7-42ECCD62D378}" type="pres">
      <dgm:prSet presAssocID="{241A0D50-F387-4EDD-AB29-48BFF8F32D64}" presName="parentLeftMargin" presStyleLbl="node1" presStyleIdx="0" presStyleCnt="2"/>
      <dgm:spPr/>
    </dgm:pt>
    <dgm:pt modelId="{5CD93F2F-00F2-4EB5-848B-7CB867259F6C}" type="pres">
      <dgm:prSet presAssocID="{241A0D50-F387-4EDD-AB29-48BFF8F32D64}" presName="parentText" presStyleLbl="node1" presStyleIdx="1" presStyleCnt="2">
        <dgm:presLayoutVars>
          <dgm:chMax val="0"/>
          <dgm:bulletEnabled val="1"/>
        </dgm:presLayoutVars>
      </dgm:prSet>
      <dgm:spPr/>
    </dgm:pt>
    <dgm:pt modelId="{746E66F4-9353-44EC-8168-272CC9C57E26}" type="pres">
      <dgm:prSet presAssocID="{241A0D50-F387-4EDD-AB29-48BFF8F32D64}" presName="negativeSpace" presStyleCnt="0"/>
      <dgm:spPr/>
    </dgm:pt>
    <dgm:pt modelId="{0BE75E64-1F23-465A-A95C-0E81D166B6D8}" type="pres">
      <dgm:prSet presAssocID="{241A0D50-F387-4EDD-AB29-48BFF8F32D64}"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4E042F19-D5A9-42DE-A22A-09560E7BDE64}" type="presOf" srcId="{F30EBCBF-4780-4FB2-9767-88D6136C9368}" destId="{0BE75E64-1F23-465A-A95C-0E81D166B6D8}" srcOrd="0" destOrd="1" presId="urn:microsoft.com/office/officeart/2005/8/layout/list1"/>
    <dgm:cxn modelId="{430C7945-8E88-4C77-ACBB-96758031B55B}" type="presOf" srcId="{D5B4EFB3-98BA-47D5-A70F-781D5F405AEC}" destId="{0BE75E64-1F23-465A-A95C-0E81D166B6D8}" srcOrd="0" destOrd="0" presId="urn:microsoft.com/office/officeart/2005/8/layout/list1"/>
    <dgm:cxn modelId="{3EB4984D-B650-441A-B1D7-26ADAC8F3FDE}" type="presOf" srcId="{6CC092F5-9094-4277-B550-EB4AD9316EF7}" destId="{CDAAD9AB-76BA-4F20-9C80-4020D86AF54F}" srcOrd="0" destOrd="1" presId="urn:microsoft.com/office/officeart/2005/8/layout/list1"/>
    <dgm:cxn modelId="{D9CB4851-0720-4EDF-99E4-439FB8ED457C}" srcId="{241A0D50-F387-4EDD-AB29-48BFF8F32D64}" destId="{F30EBCBF-4780-4FB2-9767-88D6136C9368}" srcOrd="1" destOrd="0" parTransId="{9E50A8C4-6C99-4C4F-8326-181131CF21F1}" sibTransId="{8C034104-EC1D-4E71-9C17-FC1DDD8194C9}"/>
    <dgm:cxn modelId="{3507DC74-BB1A-3747-A4EB-3A2F2AFF0C2A}" type="presOf" srcId="{139B28B7-98AE-2442-8242-E675E9F54483}" destId="{107712AD-F0E7-8045-90F3-AA033147F7E7}" srcOrd="0" destOrd="0" presId="urn:microsoft.com/office/officeart/2005/8/layout/list1"/>
    <dgm:cxn modelId="{D61E0697-02E3-48D2-B36E-678BBC85C571}" srcId="{241A0D50-F387-4EDD-AB29-48BFF8F32D64}" destId="{D5B4EFB3-98BA-47D5-A70F-781D5F405AEC}" srcOrd="0" destOrd="0" parTransId="{74F2E3C6-1C4A-406E-9845-CEBB8BBA2E33}" sibTransId="{AB94C295-971C-49D2-BFE4-2919CEC5E6E7}"/>
    <dgm:cxn modelId="{4123C5AC-74F0-41D4-A40B-B7D26A4280B2}" srcId="{76937503-7550-41B3-8D88-C860E600B4A5}" destId="{9B0E8644-44A1-43E3-AD76-EB5C44D6D6FD}" srcOrd="2" destOrd="0" parTransId="{00858E2A-533C-4EE4-A52D-BCAB15A1E0D2}" sibTransId="{1670B31D-BE94-4EA2-942C-93A47490E715}"/>
    <dgm:cxn modelId="{13CEE5C3-72AD-4B5B-A33E-79EEB92971CE}" srcId="{139B28B7-98AE-2442-8242-E675E9F54483}" destId="{241A0D50-F387-4EDD-AB29-48BFF8F32D64}" srcOrd="1" destOrd="0" parTransId="{5F55A116-03B2-472F-898B-F6B020151CD3}" sibTransId="{C39FC7A6-4CDE-467E-A38A-ABB79CBB7499}"/>
    <dgm:cxn modelId="{7BBDBAC6-4C8F-4581-9FC3-32527611170A}" srcId="{76937503-7550-41B3-8D88-C860E600B4A5}" destId="{6CC092F5-9094-4277-B550-EB4AD9316EF7}" srcOrd="1" destOrd="0" parTransId="{EB5EC786-7B11-4A13-BE3B-6102644ACBA4}" sibTransId="{F6F432BB-4B8F-4FD5-BA57-3C26F5A2E549}"/>
    <dgm:cxn modelId="{38BCF4C9-9F7D-4180-82BC-81941E29E41E}" type="presOf" srcId="{241A0D50-F387-4EDD-AB29-48BFF8F32D64}" destId="{342C23F5-C89B-4E9E-97F7-42ECCD62D378}" srcOrd="0" destOrd="0" presId="urn:microsoft.com/office/officeart/2005/8/layout/list1"/>
    <dgm:cxn modelId="{4AB05ECB-24E4-46F3-8B3B-7B525C4E41E7}" type="presOf" srcId="{C7D01CDD-D454-4D7C-96E9-1CD45AFB35B4}" destId="{CDAAD9AB-76BA-4F20-9C80-4020D86AF54F}" srcOrd="0" destOrd="0" presId="urn:microsoft.com/office/officeart/2005/8/layout/list1"/>
    <dgm:cxn modelId="{1160EECC-B0EC-4742-8D51-780919158DA8}" srcId="{76937503-7550-41B3-8D88-C860E600B4A5}" destId="{C7D01CDD-D454-4D7C-96E9-1CD45AFB35B4}" srcOrd="0" destOrd="0" parTransId="{23B7BDCE-943D-43A4-8797-72309A6B2D4A}" sibTransId="{E7D6061D-8CC2-4F80-903D-C5B583DF3DBC}"/>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FAAC3EF1-0A3D-44CC-B037-E9BA2D63B81D}" type="presOf" srcId="{241A0D50-F387-4EDD-AB29-48BFF8F32D64}" destId="{5CD93F2F-00F2-4EB5-848B-7CB867259F6C}" srcOrd="1" destOrd="0" presId="urn:microsoft.com/office/officeart/2005/8/layout/list1"/>
    <dgm:cxn modelId="{CB8F03FC-98A2-49A5-9011-E133F3A690B2}" type="presOf" srcId="{9B0E8644-44A1-43E3-AD76-EB5C44D6D6FD}" destId="{CDAAD9AB-76BA-4F20-9C80-4020D86AF54F}" srcOrd="0" destOrd="2"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61FDF9B9-5DB9-40FC-BC02-C67637C376C5}" type="presParOf" srcId="{107712AD-F0E7-8045-90F3-AA033147F7E7}" destId="{58F25D41-E549-4DB0-B821-B9F4ED06500E}" srcOrd="4" destOrd="0" presId="urn:microsoft.com/office/officeart/2005/8/layout/list1"/>
    <dgm:cxn modelId="{EF4B5ACB-66DD-4C23-8EEB-5BE349328267}" type="presParOf" srcId="{58F25D41-E549-4DB0-B821-B9F4ED06500E}" destId="{342C23F5-C89B-4E9E-97F7-42ECCD62D378}" srcOrd="0" destOrd="0" presId="urn:microsoft.com/office/officeart/2005/8/layout/list1"/>
    <dgm:cxn modelId="{933ACC88-5111-4732-B404-8A63BBFE5D43}" type="presParOf" srcId="{58F25D41-E549-4DB0-B821-B9F4ED06500E}" destId="{5CD93F2F-00F2-4EB5-848B-7CB867259F6C}" srcOrd="1" destOrd="0" presId="urn:microsoft.com/office/officeart/2005/8/layout/list1"/>
    <dgm:cxn modelId="{E42CC5D6-AA3E-4E1D-8235-188560DA7ADD}" type="presParOf" srcId="{107712AD-F0E7-8045-90F3-AA033147F7E7}" destId="{746E66F4-9353-44EC-8168-272CC9C57E26}" srcOrd="5" destOrd="0" presId="urn:microsoft.com/office/officeart/2005/8/layout/list1"/>
    <dgm:cxn modelId="{5507C238-88D3-4942-96F3-4D8C77B520F5}" type="presParOf" srcId="{107712AD-F0E7-8045-90F3-AA033147F7E7}" destId="{0BE75E64-1F23-465A-A95C-0E81D166B6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C162D98F-5F03-BB4C-89A2-8B04057701D9}">
      <dgm:prSet/>
      <dgm:spPr/>
      <dgm:t>
        <a:bodyPr/>
        <a:lstStyle/>
        <a:p>
          <a:r>
            <a:rPr lang="en-US" dirty="0">
              <a:solidFill>
                <a:schemeClr val="tx1"/>
              </a:solidFill>
              <a:latin typeface="Hind Vadodara" panose="020B0604020202020204" charset="0"/>
              <a:cs typeface="Hind Vadodara" panose="020B0604020202020204" charset="0"/>
            </a:rPr>
            <a:t>Explore Class-wide PBIS Systems</a:t>
          </a:r>
        </a:p>
      </dgm:t>
    </dgm:pt>
    <dgm:pt modelId="{A99B3710-BBB8-0040-8E92-07F2353BDAF3}" type="parTrans" cxnId="{8C716688-AAE1-884E-9726-96C9AFF2F32E}">
      <dgm:prSet/>
      <dgm:spPr/>
      <dgm:t>
        <a:bodyPr/>
        <a:lstStyle/>
        <a:p>
          <a:endParaRPr lang="en-US"/>
        </a:p>
      </dgm:t>
    </dgm:pt>
    <dgm:pt modelId="{1F47BC48-8C62-0446-848F-5EA985669A89}" type="sibTrans" cxnId="{8C716688-AAE1-884E-9726-96C9AFF2F32E}">
      <dgm:prSet/>
      <dgm:spPr/>
      <dgm:t>
        <a:bodyPr/>
        <a:lstStyle/>
        <a:p>
          <a:endParaRPr lang="en-US"/>
        </a:p>
      </dgm:t>
    </dgm:pt>
    <dgm:pt modelId="{807160E0-54BD-6842-82AD-BB8B152200C7}">
      <dgm:prSet/>
      <dgm:spPr/>
      <dgm:t>
        <a:bodyPr/>
        <a:lstStyle/>
        <a:p>
          <a:r>
            <a:rPr lang="en-US" dirty="0">
              <a:latin typeface="Hind Vadodara" panose="020B0604020202020204" charset="0"/>
              <a:cs typeface="Hind Vadodara" panose="020B0604020202020204" charset="0"/>
            </a:rPr>
            <a:t>Review: TFI &amp; Guides</a:t>
          </a:r>
          <a:endParaRPr lang="en-US" dirty="0">
            <a:solidFill>
              <a:schemeClr val="tx1"/>
            </a:solidFill>
            <a:latin typeface="Hind Vadodara" panose="020B0604020202020204" charset="0"/>
            <a:cs typeface="Hind Vadodara" panose="020B0604020202020204" charset="0"/>
          </a:endParaRPr>
        </a:p>
      </dgm:t>
    </dgm:pt>
    <dgm:pt modelId="{070C9923-A74A-8145-AE20-F98CC70D7B80}" type="parTrans" cxnId="{56943313-EECA-1C41-AE8F-550715BEEE98}">
      <dgm:prSet/>
      <dgm:spPr/>
      <dgm:t>
        <a:bodyPr/>
        <a:lstStyle/>
        <a:p>
          <a:endParaRPr lang="en-US"/>
        </a:p>
      </dgm:t>
    </dgm:pt>
    <dgm:pt modelId="{6602E082-7CC2-6D4A-9431-874482E6F3A2}" type="sibTrans" cxnId="{56943313-EECA-1C41-AE8F-550715BEEE98}">
      <dgm:prSet/>
      <dgm:spPr/>
      <dgm:t>
        <a:bodyPr/>
        <a:lstStyle/>
        <a:p>
          <a:endParaRPr lang="en-US"/>
        </a:p>
      </dgm:t>
    </dgm:pt>
    <dgm:pt modelId="{1AB007F4-4815-6042-8CE9-DE6BBB3FF126}">
      <dgm:prSet/>
      <dgm:spPr/>
      <dgm:t>
        <a:bodyPr/>
        <a:lstStyle/>
        <a:p>
          <a:r>
            <a:rPr lang="en-US" b="0" i="0" dirty="0">
              <a:latin typeface="Hind Vadodara" panose="020B0604020202020204" charset="0"/>
              <a:cs typeface="Hind Vadodara" panose="020B0604020202020204" charset="0"/>
            </a:rPr>
            <a:t>Team Tasks</a:t>
          </a:r>
          <a:endParaRPr lang="en-US" dirty="0">
            <a:latin typeface="Hind Vadodara" panose="020B0604020202020204" charset="0"/>
            <a:cs typeface="Hind Vadodara" panose="020B0604020202020204" charset="0"/>
          </a:endParaRPr>
        </a:p>
      </dgm:t>
    </dgm:pt>
    <dgm:pt modelId="{5C316103-2F76-9D44-A4DE-D21F7198A991}" type="parTrans" cxnId="{425E9C94-2804-5E46-BEE8-BDB06398EA9A}">
      <dgm:prSet/>
      <dgm:spPr/>
      <dgm:t>
        <a:bodyPr/>
        <a:lstStyle/>
        <a:p>
          <a:endParaRPr lang="en-US"/>
        </a:p>
      </dgm:t>
    </dgm:pt>
    <dgm:pt modelId="{F1ECFE31-3C87-C441-B635-EA873E94F8D4}" type="sibTrans" cxnId="{425E9C94-2804-5E46-BEE8-BDB06398EA9A}">
      <dgm:prSet/>
      <dgm:spPr/>
      <dgm:t>
        <a:bodyPr/>
        <a:lstStyle/>
        <a:p>
          <a:endParaRPr lang="en-US"/>
        </a:p>
      </dgm:t>
    </dgm:pt>
    <dgm:pt modelId="{86888A22-98A5-3F4A-A0E9-DA88A1EBA944}">
      <dgm:prSet/>
      <dgm:spPr/>
      <dgm:t>
        <a:bodyPr/>
        <a:lstStyle/>
        <a:p>
          <a:r>
            <a:rPr lang="en-US" dirty="0">
              <a:solidFill>
                <a:schemeClr val="tx1"/>
              </a:solidFill>
              <a:latin typeface="Hind Vadodara" panose="020B0604020202020204" charset="0"/>
              <a:cs typeface="Hind Vadodara" panose="020B0604020202020204" charset="0"/>
            </a:rPr>
            <a:t>Action Plan for </a:t>
          </a:r>
          <a:r>
            <a:rPr lang="en-US" dirty="0" err="1">
              <a:solidFill>
                <a:schemeClr val="tx1"/>
              </a:solidFill>
              <a:latin typeface="Hind Vadodara" panose="020B0604020202020204" charset="0"/>
              <a:cs typeface="Hind Vadodara" panose="020B0604020202020204" charset="0"/>
            </a:rPr>
            <a:t>Classwide</a:t>
          </a:r>
          <a:r>
            <a:rPr lang="en-US" dirty="0">
              <a:solidFill>
                <a:schemeClr val="tx1"/>
              </a:solidFill>
              <a:latin typeface="Hind Vadodara" panose="020B0604020202020204" charset="0"/>
              <a:cs typeface="Hind Vadodara" panose="020B0604020202020204" charset="0"/>
            </a:rPr>
            <a:t> Systems</a:t>
          </a:r>
        </a:p>
      </dgm:t>
    </dgm:pt>
    <dgm:pt modelId="{D7DAF592-8CF2-ED41-8DE9-6DD1529967D3}" type="parTrans" cxnId="{5CE1ED10-B086-C64D-91CC-A5D5B6F36B68}">
      <dgm:prSet/>
      <dgm:spPr/>
      <dgm:t>
        <a:bodyPr/>
        <a:lstStyle/>
        <a:p>
          <a:endParaRPr lang="en-US"/>
        </a:p>
      </dgm:t>
    </dgm:pt>
    <dgm:pt modelId="{AB042413-880A-C844-A175-41416B80DC9C}" type="sibTrans" cxnId="{5CE1ED10-B086-C64D-91CC-A5D5B6F36B68}">
      <dgm:prSet/>
      <dgm:spPr/>
      <dgm:t>
        <a:bodyPr/>
        <a:lstStyle/>
        <a:p>
          <a:endParaRPr lang="en-US"/>
        </a:p>
      </dgm:t>
    </dgm:pt>
    <dgm:pt modelId="{D7BC5CC2-FD4C-4BBC-B859-C3A9315E418C}">
      <dgm:prSet/>
      <dgm:spPr/>
      <dgm:t>
        <a:bodyPr/>
        <a:lstStyle/>
        <a:p>
          <a:r>
            <a:rPr lang="en-US" dirty="0">
              <a:solidFill>
                <a:schemeClr val="tx1"/>
              </a:solidFill>
              <a:latin typeface="Hind Vadodara" panose="020B0604020202020204" charset="0"/>
              <a:cs typeface="Hind Vadodara" panose="020B0604020202020204" charset="0"/>
            </a:rPr>
            <a:t>Schedule Surveys &amp; TFI</a:t>
          </a:r>
        </a:p>
      </dgm:t>
    </dgm:pt>
    <dgm:pt modelId="{556B47F7-F7ED-49F9-B0E6-D955D69E6E0A}" type="parTrans" cxnId="{112017DB-6A9A-454B-AEF5-CE2EA1F86A01}">
      <dgm:prSet/>
      <dgm:spPr/>
      <dgm:t>
        <a:bodyPr/>
        <a:lstStyle/>
        <a:p>
          <a:endParaRPr lang="en-US"/>
        </a:p>
      </dgm:t>
    </dgm:pt>
    <dgm:pt modelId="{AD426C21-F973-48C0-8CE2-806FB2F16288}" type="sibTrans" cxnId="{112017DB-6A9A-454B-AEF5-CE2EA1F86A01}">
      <dgm:prSet/>
      <dgm:spPr/>
      <dgm:t>
        <a:bodyPr/>
        <a:lstStyle/>
        <a:p>
          <a:endParaRPr lang="en-US"/>
        </a:p>
      </dgm:t>
    </dgm:pt>
    <dgm:pt modelId="{0A13D645-AE84-4B38-8228-2B5480F456FD}">
      <dgm:prSet/>
      <dgm:spPr/>
      <dgm:t>
        <a:bodyPr/>
        <a:lstStyle/>
        <a:p>
          <a:r>
            <a:rPr lang="en-US" dirty="0">
              <a:solidFill>
                <a:schemeClr val="tx1"/>
              </a:solidFill>
              <a:latin typeface="Hind Vadodara" panose="020B0604020202020204" charset="0"/>
              <a:cs typeface="Hind Vadodara" panose="020B0604020202020204" charset="0"/>
            </a:rPr>
            <a:t>Complete Team Implementation Checklist (TIC)</a:t>
          </a:r>
        </a:p>
      </dgm:t>
    </dgm:pt>
    <dgm:pt modelId="{6269E545-CAF4-405B-89C7-B9E439D7D5C8}" type="parTrans" cxnId="{363D9194-C177-490D-B0A6-25401D0CC3F8}">
      <dgm:prSet/>
      <dgm:spPr/>
      <dgm:t>
        <a:bodyPr/>
        <a:lstStyle/>
        <a:p>
          <a:endParaRPr lang="en-US"/>
        </a:p>
      </dgm:t>
    </dgm:pt>
    <dgm:pt modelId="{17DACC76-D673-45A8-962E-FCF002FD0AD2}" type="sibTrans" cxnId="{363D9194-C177-490D-B0A6-25401D0CC3F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8858F33C-C2F6-674E-9868-C71BB73F5FE2}" type="pres">
      <dgm:prSet presAssocID="{1AB007F4-4815-6042-8CE9-DE6BBB3FF126}" presName="parentLin" presStyleCnt="0"/>
      <dgm:spPr/>
    </dgm:pt>
    <dgm:pt modelId="{3982C035-65E7-F944-9B5B-33D3898222C6}" type="pres">
      <dgm:prSet presAssocID="{1AB007F4-4815-6042-8CE9-DE6BBB3FF126}" presName="parentLeftMargin" presStyleLbl="node1" presStyleIdx="0" presStyleCnt="2"/>
      <dgm:spPr/>
    </dgm:pt>
    <dgm:pt modelId="{0B49463C-78D8-8641-B533-16D062F2196C}" type="pres">
      <dgm:prSet presAssocID="{1AB007F4-4815-6042-8CE9-DE6BBB3FF126}" presName="parentText" presStyleLbl="node1" presStyleIdx="1" presStyleCnt="2">
        <dgm:presLayoutVars>
          <dgm:chMax val="0"/>
          <dgm:bulletEnabled val="1"/>
        </dgm:presLayoutVars>
      </dgm:prSet>
      <dgm:spPr/>
    </dgm:pt>
    <dgm:pt modelId="{511EDA67-028C-C840-A69F-713DEF566DAE}" type="pres">
      <dgm:prSet presAssocID="{1AB007F4-4815-6042-8CE9-DE6BBB3FF126}" presName="negativeSpace" presStyleCnt="0"/>
      <dgm:spPr/>
    </dgm:pt>
    <dgm:pt modelId="{DC1EC239-C755-AD4B-BC6F-044A16DE65BE}" type="pres">
      <dgm:prSet presAssocID="{1AB007F4-4815-6042-8CE9-DE6BBB3FF126}"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CE1ED10-B086-C64D-91CC-A5D5B6F36B68}" srcId="{1AB007F4-4815-6042-8CE9-DE6BBB3FF126}" destId="{86888A22-98A5-3F4A-A0E9-DA88A1EBA944}" srcOrd="0" destOrd="0" parTransId="{D7DAF592-8CF2-ED41-8DE9-6DD1529967D3}" sibTransId="{AB042413-880A-C844-A175-41416B80DC9C}"/>
    <dgm:cxn modelId="{56943313-EECA-1C41-AE8F-550715BEEE98}" srcId="{76937503-7550-41B3-8D88-C860E600B4A5}" destId="{807160E0-54BD-6842-82AD-BB8B152200C7}" srcOrd="1" destOrd="0" parTransId="{070C9923-A74A-8145-AE20-F98CC70D7B80}" sibTransId="{6602E082-7CC2-6D4A-9431-874482E6F3A2}"/>
    <dgm:cxn modelId="{9A6B8C18-3B97-5041-A688-6B0D388934E1}" type="presOf" srcId="{C162D98F-5F03-BB4C-89A2-8B04057701D9}" destId="{CDAAD9AB-76BA-4F20-9C80-4020D86AF54F}" srcOrd="0" destOrd="0" presId="urn:microsoft.com/office/officeart/2005/8/layout/list1"/>
    <dgm:cxn modelId="{6929CE2E-1A45-C144-AA2F-A734FF00C0CD}" type="presOf" srcId="{1AB007F4-4815-6042-8CE9-DE6BBB3FF126}" destId="{3982C035-65E7-F944-9B5B-33D3898222C6}" srcOrd="0" destOrd="0" presId="urn:microsoft.com/office/officeart/2005/8/layout/list1"/>
    <dgm:cxn modelId="{8C066331-25F4-2C46-ACEB-C480ED1E2BF5}" type="presOf" srcId="{1AB007F4-4815-6042-8CE9-DE6BBB3FF126}" destId="{0B49463C-78D8-8641-B533-16D062F2196C}" srcOrd="1" destOrd="0" presId="urn:microsoft.com/office/officeart/2005/8/layout/list1"/>
    <dgm:cxn modelId="{0067BF3A-9F4E-4090-A0CA-EBE9937EA632}" type="presOf" srcId="{D7BC5CC2-FD4C-4BBC-B859-C3A9315E418C}" destId="{DC1EC239-C755-AD4B-BC6F-044A16DE65BE}" srcOrd="0" destOrd="2" presId="urn:microsoft.com/office/officeart/2005/8/layout/list1"/>
    <dgm:cxn modelId="{972B8552-BB36-934A-88B7-368C65304166}" type="presOf" srcId="{807160E0-54BD-6842-82AD-BB8B152200C7}" destId="{CDAAD9AB-76BA-4F20-9C80-4020D86AF54F}" srcOrd="0" destOrd="1" presId="urn:microsoft.com/office/officeart/2005/8/layout/list1"/>
    <dgm:cxn modelId="{3507DC74-BB1A-3747-A4EB-3A2F2AFF0C2A}" type="presOf" srcId="{139B28B7-98AE-2442-8242-E675E9F54483}" destId="{107712AD-F0E7-8045-90F3-AA033147F7E7}" srcOrd="0" destOrd="0" presId="urn:microsoft.com/office/officeart/2005/8/layout/list1"/>
    <dgm:cxn modelId="{8C716688-AAE1-884E-9726-96C9AFF2F32E}" srcId="{76937503-7550-41B3-8D88-C860E600B4A5}" destId="{C162D98F-5F03-BB4C-89A2-8B04057701D9}" srcOrd="0" destOrd="0" parTransId="{A99B3710-BBB8-0040-8E92-07F2353BDAF3}" sibTransId="{1F47BC48-8C62-0446-848F-5EA985669A89}"/>
    <dgm:cxn modelId="{363D9194-C177-490D-B0A6-25401D0CC3F8}" srcId="{1AB007F4-4815-6042-8CE9-DE6BBB3FF126}" destId="{0A13D645-AE84-4B38-8228-2B5480F456FD}" srcOrd="1" destOrd="0" parTransId="{6269E545-CAF4-405B-89C7-B9E439D7D5C8}" sibTransId="{17DACC76-D673-45A8-962E-FCF002FD0AD2}"/>
    <dgm:cxn modelId="{425E9C94-2804-5E46-BEE8-BDB06398EA9A}" srcId="{139B28B7-98AE-2442-8242-E675E9F54483}" destId="{1AB007F4-4815-6042-8CE9-DE6BBB3FF126}" srcOrd="1" destOrd="0" parTransId="{5C316103-2F76-9D44-A4DE-D21F7198A991}" sibTransId="{F1ECFE31-3C87-C441-B635-EA873E94F8D4}"/>
    <dgm:cxn modelId="{B2F021BD-1AB4-5B49-93F8-6E8C9DA10FD6}" type="presOf" srcId="{86888A22-98A5-3F4A-A0E9-DA88A1EBA944}" destId="{DC1EC239-C755-AD4B-BC6F-044A16DE65BE}" srcOrd="0" destOrd="0" presId="urn:microsoft.com/office/officeart/2005/8/layout/list1"/>
    <dgm:cxn modelId="{112017DB-6A9A-454B-AEF5-CE2EA1F86A01}" srcId="{1AB007F4-4815-6042-8CE9-DE6BBB3FF126}" destId="{D7BC5CC2-FD4C-4BBC-B859-C3A9315E418C}" srcOrd="2" destOrd="0" parTransId="{556B47F7-F7ED-49F9-B0E6-D955D69E6E0A}" sibTransId="{AD426C21-F973-48C0-8CE2-806FB2F16288}"/>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9AC5CBFE-51CB-48E7-AD58-ADE18A3F0E38}" type="presOf" srcId="{0A13D645-AE84-4B38-8228-2B5480F456FD}" destId="{DC1EC239-C755-AD4B-BC6F-044A16DE65BE}" srcOrd="0" destOrd="1"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CABBDE6A-27FD-464D-9076-0F4DFAA72EC9}" type="presParOf" srcId="{107712AD-F0E7-8045-90F3-AA033147F7E7}" destId="{8858F33C-C2F6-674E-9868-C71BB73F5FE2}" srcOrd="4" destOrd="0" presId="urn:microsoft.com/office/officeart/2005/8/layout/list1"/>
    <dgm:cxn modelId="{E0A2483C-F7BC-4E46-9DB1-D91879021CBE}" type="presParOf" srcId="{8858F33C-C2F6-674E-9868-C71BB73F5FE2}" destId="{3982C035-65E7-F944-9B5B-33D3898222C6}" srcOrd="0" destOrd="0" presId="urn:microsoft.com/office/officeart/2005/8/layout/list1"/>
    <dgm:cxn modelId="{4226605F-4A97-A24F-9534-9042F25E1477}" type="presParOf" srcId="{8858F33C-C2F6-674E-9868-C71BB73F5FE2}" destId="{0B49463C-78D8-8641-B533-16D062F2196C}" srcOrd="1" destOrd="0" presId="urn:microsoft.com/office/officeart/2005/8/layout/list1"/>
    <dgm:cxn modelId="{03F17633-02A0-1649-B001-C7BD25879187}" type="presParOf" srcId="{107712AD-F0E7-8045-90F3-AA033147F7E7}" destId="{511EDA67-028C-C840-A69F-713DEF566DAE}" srcOrd="5" destOrd="0" presId="urn:microsoft.com/office/officeart/2005/8/layout/list1"/>
    <dgm:cxn modelId="{585B392A-E926-F84E-A518-BF0DFC505F03}" type="presParOf" srcId="{107712AD-F0E7-8045-90F3-AA033147F7E7}" destId="{DC1EC239-C755-AD4B-BC6F-044A16DE65B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1800" u="none">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1800" u="none">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1800" u="none">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1300" b="0" i="0" u="none">
              <a:latin typeface="Hind Vadodara" panose="020B0604020202020204" charset="0"/>
              <a:cs typeface="Hind Vadodara" panose="020B0604020202020204" charset="0"/>
            </a:rPr>
            <a:t>Self-monitor (Are you participating? Engaged as a learner? Talking during allotted times?)​</a:t>
          </a:r>
          <a:endParaRPr lang="en-US" sz="1300" u="none">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1300" b="0" i="0" u="none">
              <a:latin typeface="Hind Vadodara" panose="020B0604020202020204" charset="0"/>
              <a:cs typeface="Hind Vadodara" panose="020B0604020202020204" charset="0"/>
            </a:rPr>
            <a:t>Mute when listening, unmute to talk​</a:t>
          </a:r>
          <a:endParaRPr lang="en-US" sz="1300" u="none">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1300" b="0" i="0" u="none">
              <a:latin typeface="Hind Vadodara" panose="020B0604020202020204" charset="0"/>
              <a:cs typeface="Hind Vadodara" panose="020B0604020202020204" charset="0"/>
            </a:rPr>
            <a:t>Have your computer charged and ready to go​</a:t>
          </a:r>
          <a:endParaRPr lang="en-US" sz="1300" u="none">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If you have questions or comments, unmute, use the chat box, or click the "raise hand" icon</a:t>
          </a: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Work as a team: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1300" b="0" i="0" u="none">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Y="50544"/>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E0217-07B2-BE4A-8A8B-6731D4D537B1}" type="doc">
      <dgm:prSet loTypeId="urn:microsoft.com/office/officeart/2005/8/layout/hProcess4" loCatId="relationship" qsTypeId="urn:microsoft.com/office/officeart/2005/8/quickstyle/simple1" qsCatId="simple" csTypeId="urn:microsoft.com/office/officeart/2005/8/colors/accent1_2" csCatId="accent1" phldr="1"/>
      <dgm:spPr/>
      <dgm:t>
        <a:bodyPr/>
        <a:lstStyle/>
        <a:p>
          <a:endParaRPr lang="en-US"/>
        </a:p>
      </dgm:t>
    </dgm:pt>
    <dgm:pt modelId="{E51222C1-D373-7E45-A64A-3BAD6E3ABFBF}">
      <dgm:prSet custT="1"/>
      <dgm:spPr/>
      <dgm:t>
        <a:bodyPr/>
        <a:lstStyle/>
        <a:p>
          <a:r>
            <a:rPr lang="en-US" sz="1600" b="0" i="0" dirty="0">
              <a:solidFill>
                <a:schemeClr val="bg1"/>
              </a:solidFill>
            </a:rPr>
            <a:t>Had school representation at... </a:t>
          </a:r>
          <a:endParaRPr lang="en-US" sz="1600" b="0" dirty="0">
            <a:solidFill>
              <a:schemeClr val="bg1"/>
            </a:solidFill>
          </a:endParaRPr>
        </a:p>
      </dgm:t>
    </dgm:pt>
    <dgm:pt modelId="{6D33BB59-66C9-864E-8CAD-38DEE22F4EA7}" type="parTrans" cxnId="{3E6C4B04-8241-5943-92B8-F96907961FE3}">
      <dgm:prSet/>
      <dgm:spPr/>
      <dgm:t>
        <a:bodyPr/>
        <a:lstStyle/>
        <a:p>
          <a:endParaRPr lang="en-US" sz="1600">
            <a:solidFill>
              <a:schemeClr val="bg1"/>
            </a:solidFill>
          </a:endParaRPr>
        </a:p>
      </dgm:t>
    </dgm:pt>
    <dgm:pt modelId="{357EE344-B835-D44A-BF4C-31AABE7DCD20}" type="sibTrans" cxnId="{3E6C4B04-8241-5943-92B8-F96907961FE3}">
      <dgm:prSet/>
      <dgm:spPr/>
      <dgm:t>
        <a:bodyPr/>
        <a:lstStyle/>
        <a:p>
          <a:endParaRPr lang="en-US" sz="1600">
            <a:solidFill>
              <a:schemeClr val="bg1"/>
            </a:solidFill>
          </a:endParaRPr>
        </a:p>
      </dgm:t>
    </dgm:pt>
    <dgm:pt modelId="{1E78E8BC-27B1-B345-A142-B76A460745C4}">
      <dgm:prSet custT="1"/>
      <dgm:spPr/>
      <dgm:t>
        <a:bodyPr/>
        <a:lstStyle/>
        <a:p>
          <a:r>
            <a:rPr lang="en-US" sz="1600" b="0" i="0" dirty="0">
              <a:solidFill>
                <a:schemeClr val="bg1"/>
              </a:solidFill>
            </a:rPr>
            <a:t>Monitored implementation fidelity in        PBIS Assessment</a:t>
          </a:r>
          <a:endParaRPr lang="en-US" sz="1600" b="0" dirty="0">
            <a:solidFill>
              <a:schemeClr val="bg1"/>
            </a:solidFill>
          </a:endParaRPr>
        </a:p>
      </dgm:t>
    </dgm:pt>
    <dgm:pt modelId="{FD9E4005-DF5C-334D-A531-54C9752F01D2}" type="parTrans" cxnId="{9729F4EB-61F0-C742-9025-18C6210D12D1}">
      <dgm:prSet/>
      <dgm:spPr/>
      <dgm:t>
        <a:bodyPr/>
        <a:lstStyle/>
        <a:p>
          <a:endParaRPr lang="en-US" sz="1600">
            <a:solidFill>
              <a:schemeClr val="bg1"/>
            </a:solidFill>
          </a:endParaRPr>
        </a:p>
      </dgm:t>
    </dgm:pt>
    <dgm:pt modelId="{190F222A-A675-EB4F-9EAF-3222EEE6E040}" type="sibTrans" cxnId="{9729F4EB-61F0-C742-9025-18C6210D12D1}">
      <dgm:prSet/>
      <dgm:spPr/>
      <dgm:t>
        <a:bodyPr/>
        <a:lstStyle/>
        <a:p>
          <a:endParaRPr lang="en-US" sz="1600">
            <a:solidFill>
              <a:schemeClr val="bg1"/>
            </a:solidFill>
          </a:endParaRPr>
        </a:p>
      </dgm:t>
    </dgm:pt>
    <dgm:pt modelId="{E4017C9F-1D7A-CC4B-A3EF-4FD40B0ED438}">
      <dgm:prSet custT="1"/>
      <dgm:spPr/>
      <dgm:t>
        <a:bodyPr/>
        <a:lstStyle/>
        <a:p>
          <a:r>
            <a:rPr lang="en-US" sz="1600" b="0" i="0" dirty="0">
              <a:solidFill>
                <a:schemeClr val="bg1"/>
              </a:solidFill>
            </a:rPr>
            <a:t>Adapted at least one core PBIS feature</a:t>
          </a:r>
          <a:endParaRPr lang="en-US" sz="1600" b="0" dirty="0">
            <a:solidFill>
              <a:schemeClr val="bg1"/>
            </a:solidFill>
          </a:endParaRPr>
        </a:p>
      </dgm:t>
    </dgm:pt>
    <dgm:pt modelId="{BAE71E1B-386A-344E-9D6D-F5999C16EC82}" type="parTrans" cxnId="{DBB8547E-4319-484E-B2A5-97756CC06655}">
      <dgm:prSet/>
      <dgm:spPr/>
      <dgm:t>
        <a:bodyPr/>
        <a:lstStyle/>
        <a:p>
          <a:endParaRPr lang="en-US" sz="1600">
            <a:solidFill>
              <a:schemeClr val="bg1"/>
            </a:solidFill>
          </a:endParaRPr>
        </a:p>
      </dgm:t>
    </dgm:pt>
    <dgm:pt modelId="{E2F307D6-6A55-104F-AD04-67FF70CC59AE}" type="sibTrans" cxnId="{DBB8547E-4319-484E-B2A5-97756CC06655}">
      <dgm:prSet/>
      <dgm:spPr/>
      <dgm:t>
        <a:bodyPr/>
        <a:lstStyle/>
        <a:p>
          <a:endParaRPr lang="en-US" sz="1600">
            <a:solidFill>
              <a:schemeClr val="bg1"/>
            </a:solidFill>
          </a:endParaRPr>
        </a:p>
      </dgm:t>
    </dgm:pt>
    <dgm:pt modelId="{8868589D-D72C-F441-B4DA-2113247378C4}">
      <dgm:prSet custT="1"/>
      <dgm:spPr/>
      <dgm:t>
        <a:bodyPr/>
        <a:lstStyle/>
        <a:p>
          <a:r>
            <a:rPr lang="en-US" sz="1400" b="0" i="0" dirty="0">
              <a:solidFill>
                <a:schemeClr val="accent6">
                  <a:lumMod val="50000"/>
                </a:schemeClr>
              </a:solidFill>
            </a:rPr>
            <a:t>teaching matrix</a:t>
          </a:r>
          <a:endParaRPr lang="en-US" sz="1400" dirty="0">
            <a:solidFill>
              <a:schemeClr val="accent6">
                <a:lumMod val="50000"/>
              </a:schemeClr>
            </a:solidFill>
          </a:endParaRPr>
        </a:p>
      </dgm:t>
    </dgm:pt>
    <dgm:pt modelId="{E2E62ED1-F721-0B4A-954E-11432377D5AA}" type="parTrans" cxnId="{42EA11CC-AC6C-6247-AD27-86EB49BD32C3}">
      <dgm:prSet/>
      <dgm:spPr/>
      <dgm:t>
        <a:bodyPr/>
        <a:lstStyle/>
        <a:p>
          <a:endParaRPr lang="en-US" sz="1600"/>
        </a:p>
      </dgm:t>
    </dgm:pt>
    <dgm:pt modelId="{6AEC7E4F-26D7-E746-A89F-5B093C36251C}" type="sibTrans" cxnId="{42EA11CC-AC6C-6247-AD27-86EB49BD32C3}">
      <dgm:prSet/>
      <dgm:spPr/>
      <dgm:t>
        <a:bodyPr/>
        <a:lstStyle/>
        <a:p>
          <a:endParaRPr lang="en-US" sz="1600"/>
        </a:p>
      </dgm:t>
    </dgm:pt>
    <dgm:pt modelId="{5AA31BAF-A233-2F41-A83F-17D22901AC5C}">
      <dgm:prSet custT="1"/>
      <dgm:spPr/>
      <dgm:t>
        <a:bodyPr/>
        <a:lstStyle/>
        <a:p>
          <a:r>
            <a:rPr lang="en-US" sz="1400" b="0" i="0" dirty="0">
              <a:solidFill>
                <a:schemeClr val="accent6">
                  <a:lumMod val="50000"/>
                </a:schemeClr>
              </a:solidFill>
            </a:rPr>
            <a:t>lesson plans</a:t>
          </a:r>
          <a:endParaRPr lang="en-US" sz="1400" dirty="0">
            <a:solidFill>
              <a:schemeClr val="accent6">
                <a:lumMod val="50000"/>
              </a:schemeClr>
            </a:solidFill>
          </a:endParaRPr>
        </a:p>
      </dgm:t>
    </dgm:pt>
    <dgm:pt modelId="{64BF28AC-6DC6-0047-95BE-015F9FAFA9D2}" type="parTrans" cxnId="{48785D3D-5E1F-D84E-A7DD-69CE2546DF6D}">
      <dgm:prSet/>
      <dgm:spPr/>
      <dgm:t>
        <a:bodyPr/>
        <a:lstStyle/>
        <a:p>
          <a:endParaRPr lang="en-US" sz="1600"/>
        </a:p>
      </dgm:t>
    </dgm:pt>
    <dgm:pt modelId="{F043EEA2-CCC8-3240-B799-A0F83F855E03}" type="sibTrans" cxnId="{48785D3D-5E1F-D84E-A7DD-69CE2546DF6D}">
      <dgm:prSet/>
      <dgm:spPr/>
      <dgm:t>
        <a:bodyPr/>
        <a:lstStyle/>
        <a:p>
          <a:endParaRPr lang="en-US" sz="1600"/>
        </a:p>
      </dgm:t>
    </dgm:pt>
    <dgm:pt modelId="{FD475B95-13C3-194F-AA17-C55963323DE3}">
      <dgm:prSet custT="1"/>
      <dgm:spPr/>
      <dgm:t>
        <a:bodyPr/>
        <a:lstStyle/>
        <a:p>
          <a:r>
            <a:rPr lang="en-US" sz="1400" b="0" i="0" dirty="0">
              <a:solidFill>
                <a:schemeClr val="accent6">
                  <a:lumMod val="50000"/>
                </a:schemeClr>
              </a:solidFill>
            </a:rPr>
            <a:t>acknowledgment system</a:t>
          </a:r>
          <a:endParaRPr lang="en-US" sz="1400" dirty="0">
            <a:solidFill>
              <a:schemeClr val="accent6">
                <a:lumMod val="50000"/>
              </a:schemeClr>
            </a:solidFill>
          </a:endParaRPr>
        </a:p>
      </dgm:t>
    </dgm:pt>
    <dgm:pt modelId="{0F33D9F7-193F-F544-B923-529D308AD9D2}" type="parTrans" cxnId="{FD5634FF-96FE-0C45-943F-E7AC20E0CA45}">
      <dgm:prSet/>
      <dgm:spPr/>
      <dgm:t>
        <a:bodyPr/>
        <a:lstStyle/>
        <a:p>
          <a:endParaRPr lang="en-US" sz="1600"/>
        </a:p>
      </dgm:t>
    </dgm:pt>
    <dgm:pt modelId="{466A32DF-F514-A644-AED7-90C996CF7DB0}" type="sibTrans" cxnId="{FD5634FF-96FE-0C45-943F-E7AC20E0CA45}">
      <dgm:prSet/>
      <dgm:spPr/>
      <dgm:t>
        <a:bodyPr/>
        <a:lstStyle/>
        <a:p>
          <a:endParaRPr lang="en-US" sz="1600"/>
        </a:p>
      </dgm:t>
    </dgm:pt>
    <dgm:pt modelId="{D184758D-666C-F342-B248-C012CD8F1C8D}">
      <dgm:prSet custT="1"/>
      <dgm:spPr/>
      <dgm:t>
        <a:bodyPr/>
        <a:lstStyle/>
        <a:p>
          <a:r>
            <a:rPr lang="en-US" sz="1400" b="0" i="0" dirty="0">
              <a:solidFill>
                <a:schemeClr val="accent6">
                  <a:lumMod val="50000"/>
                </a:schemeClr>
              </a:solidFill>
            </a:rPr>
            <a:t>data sources/routines</a:t>
          </a:r>
          <a:endParaRPr lang="en-US" sz="1400" dirty="0">
            <a:solidFill>
              <a:schemeClr val="accent6">
                <a:lumMod val="50000"/>
              </a:schemeClr>
            </a:solidFill>
          </a:endParaRPr>
        </a:p>
      </dgm:t>
    </dgm:pt>
    <dgm:pt modelId="{0E8C27B1-0BFB-7541-B7FC-8FA64A774B1B}" type="parTrans" cxnId="{3F8556B3-BA40-2A4C-9746-10CD208E7359}">
      <dgm:prSet/>
      <dgm:spPr/>
      <dgm:t>
        <a:bodyPr/>
        <a:lstStyle/>
        <a:p>
          <a:endParaRPr lang="en-US" sz="1600"/>
        </a:p>
      </dgm:t>
    </dgm:pt>
    <dgm:pt modelId="{8D30D9C3-3650-5547-8364-0FF325724AEC}" type="sibTrans" cxnId="{3F8556B3-BA40-2A4C-9746-10CD208E7359}">
      <dgm:prSet/>
      <dgm:spPr/>
      <dgm:t>
        <a:bodyPr/>
        <a:lstStyle/>
        <a:p>
          <a:endParaRPr lang="en-US" sz="1600"/>
        </a:p>
      </dgm:t>
    </dgm:pt>
    <dgm:pt modelId="{B5D41935-C037-B243-9873-1E20D29B34C2}">
      <dgm:prSet custT="1"/>
      <dgm:spPr/>
      <dgm:t>
        <a:bodyPr/>
        <a:lstStyle/>
        <a:p>
          <a:r>
            <a:rPr lang="en-US" sz="1400" b="1" i="0" dirty="0">
              <a:solidFill>
                <a:schemeClr val="accent6">
                  <a:lumMod val="50000"/>
                </a:schemeClr>
              </a:solidFill>
            </a:rPr>
            <a:t>all </a:t>
          </a:r>
          <a:r>
            <a:rPr lang="en-US" sz="1400" b="0" i="0" dirty="0">
              <a:solidFill>
                <a:schemeClr val="accent6">
                  <a:lumMod val="50000"/>
                </a:schemeClr>
              </a:solidFill>
            </a:rPr>
            <a:t>Team Trainings</a:t>
          </a:r>
          <a:endParaRPr lang="en-US" sz="1400" dirty="0">
            <a:solidFill>
              <a:schemeClr val="accent6">
                <a:lumMod val="50000"/>
              </a:schemeClr>
            </a:solidFill>
          </a:endParaRPr>
        </a:p>
      </dgm:t>
    </dgm:pt>
    <dgm:pt modelId="{DD9CD362-8681-9E43-882F-AE48716FA6A0}" type="parTrans" cxnId="{C4228BA6-CFD9-464F-BA94-304915713E75}">
      <dgm:prSet/>
      <dgm:spPr/>
      <dgm:t>
        <a:bodyPr/>
        <a:lstStyle/>
        <a:p>
          <a:endParaRPr lang="en-US" sz="1600"/>
        </a:p>
      </dgm:t>
    </dgm:pt>
    <dgm:pt modelId="{89371510-F36D-F64C-88FA-7A215CA0975E}" type="sibTrans" cxnId="{C4228BA6-CFD9-464F-BA94-304915713E75}">
      <dgm:prSet/>
      <dgm:spPr/>
      <dgm:t>
        <a:bodyPr/>
        <a:lstStyle/>
        <a:p>
          <a:endParaRPr lang="en-US" sz="1600"/>
        </a:p>
      </dgm:t>
    </dgm:pt>
    <dgm:pt modelId="{B45406F7-5B63-804E-9567-8C3BAC76FF27}">
      <dgm:prSet custT="1"/>
      <dgm:spPr/>
      <dgm:t>
        <a:bodyPr/>
        <a:lstStyle/>
        <a:p>
          <a:r>
            <a:rPr lang="en-US" sz="1400" b="1" i="0" dirty="0">
              <a:solidFill>
                <a:schemeClr val="accent6">
                  <a:lumMod val="50000"/>
                </a:schemeClr>
              </a:solidFill>
            </a:rPr>
            <a:t>90%</a:t>
          </a:r>
          <a:r>
            <a:rPr lang="en-US" sz="1400" b="0" i="0" dirty="0">
              <a:solidFill>
                <a:schemeClr val="accent6">
                  <a:lumMod val="50000"/>
                </a:schemeClr>
              </a:solidFill>
            </a:rPr>
            <a:t> of Coaches Trainings</a:t>
          </a:r>
          <a:endParaRPr lang="en-US" sz="1400" dirty="0">
            <a:solidFill>
              <a:schemeClr val="accent6">
                <a:lumMod val="50000"/>
              </a:schemeClr>
            </a:solidFill>
          </a:endParaRPr>
        </a:p>
      </dgm:t>
    </dgm:pt>
    <dgm:pt modelId="{9BAEB460-0D29-4A42-8341-0085D2A5F911}" type="parTrans" cxnId="{5CA81D0E-1A73-1C4C-BA08-DC927979DE0C}">
      <dgm:prSet/>
      <dgm:spPr/>
      <dgm:t>
        <a:bodyPr/>
        <a:lstStyle/>
        <a:p>
          <a:endParaRPr lang="en-US" sz="1600"/>
        </a:p>
      </dgm:t>
    </dgm:pt>
    <dgm:pt modelId="{8EBDFEFA-345D-294D-B195-0A4FF2195015}" type="sibTrans" cxnId="{5CA81D0E-1A73-1C4C-BA08-DC927979DE0C}">
      <dgm:prSet/>
      <dgm:spPr/>
      <dgm:t>
        <a:bodyPr/>
        <a:lstStyle/>
        <a:p>
          <a:endParaRPr lang="en-US" sz="1600"/>
        </a:p>
      </dgm:t>
    </dgm:pt>
    <dgm:pt modelId="{42D0AC73-BDDE-0149-A4E0-5DC3F30CEFCE}">
      <dgm:prSet custT="1"/>
      <dgm:spPr/>
      <dgm:t>
        <a:bodyPr/>
        <a:lstStyle/>
        <a:p>
          <a:r>
            <a:rPr lang="en-US" sz="1400" b="0" i="0" dirty="0">
              <a:solidFill>
                <a:schemeClr val="accent6">
                  <a:lumMod val="50000"/>
                </a:schemeClr>
              </a:solidFill>
            </a:rPr>
            <a:t>completed the Team Implementation Checklist (TIC)</a:t>
          </a:r>
          <a:endParaRPr lang="en-US" sz="1400" dirty="0">
            <a:solidFill>
              <a:schemeClr val="accent6">
                <a:lumMod val="50000"/>
              </a:schemeClr>
            </a:solidFill>
          </a:endParaRPr>
        </a:p>
      </dgm:t>
    </dgm:pt>
    <dgm:pt modelId="{D76D7091-FD15-8F48-B819-91CCAA469BFE}" type="parTrans" cxnId="{B93A79E6-673E-0B4C-A3CD-31ECAC53A11F}">
      <dgm:prSet/>
      <dgm:spPr/>
      <dgm:t>
        <a:bodyPr/>
        <a:lstStyle/>
        <a:p>
          <a:endParaRPr lang="en-US" sz="1600"/>
        </a:p>
      </dgm:t>
    </dgm:pt>
    <dgm:pt modelId="{802394B0-C934-0D45-A606-F86A07E80639}" type="sibTrans" cxnId="{B93A79E6-673E-0B4C-A3CD-31ECAC53A11F}">
      <dgm:prSet/>
      <dgm:spPr/>
      <dgm:t>
        <a:bodyPr/>
        <a:lstStyle/>
        <a:p>
          <a:endParaRPr lang="en-US" sz="1600"/>
        </a:p>
      </dgm:t>
    </dgm:pt>
    <dgm:pt modelId="{9649C728-A43B-4D47-938A-DBE7184F1292}">
      <dgm:prSet custT="1"/>
      <dgm:spPr/>
      <dgm:t>
        <a:bodyPr/>
        <a:lstStyle/>
        <a:p>
          <a:r>
            <a:rPr lang="en-US" sz="1400" b="1" i="0" dirty="0">
              <a:solidFill>
                <a:schemeClr val="accent6">
                  <a:lumMod val="50000"/>
                </a:schemeClr>
              </a:solidFill>
            </a:rPr>
            <a:t>OR</a:t>
          </a:r>
          <a:r>
            <a:rPr lang="en-US" sz="1400" b="0" i="0" dirty="0">
              <a:solidFill>
                <a:schemeClr val="accent6">
                  <a:lumMod val="50000"/>
                </a:schemeClr>
              </a:solidFill>
            </a:rPr>
            <a:t> Tiered Fidelity Inventory (TFI)</a:t>
          </a:r>
          <a:endParaRPr lang="en-US" sz="1400" dirty="0">
            <a:solidFill>
              <a:schemeClr val="accent6">
                <a:lumMod val="50000"/>
              </a:schemeClr>
            </a:solidFill>
          </a:endParaRPr>
        </a:p>
      </dgm:t>
    </dgm:pt>
    <dgm:pt modelId="{DF4D71E1-C358-4549-B4F8-A8D6CBA3E9E5}" type="parTrans" cxnId="{CD8B0749-298E-EE43-86E8-1DFBDA7C1410}">
      <dgm:prSet/>
      <dgm:spPr/>
      <dgm:t>
        <a:bodyPr/>
        <a:lstStyle/>
        <a:p>
          <a:endParaRPr lang="en-US" sz="1600"/>
        </a:p>
      </dgm:t>
    </dgm:pt>
    <dgm:pt modelId="{C5CAFFAE-034B-7F4B-A67F-6B80DB9184CE}" type="sibTrans" cxnId="{CD8B0749-298E-EE43-86E8-1DFBDA7C1410}">
      <dgm:prSet/>
      <dgm:spPr/>
      <dgm:t>
        <a:bodyPr/>
        <a:lstStyle/>
        <a:p>
          <a:endParaRPr lang="en-US" sz="1600"/>
        </a:p>
      </dgm:t>
    </dgm:pt>
    <dgm:pt modelId="{8DA058B2-1830-994A-803F-BD8DAEF9EA14}">
      <dgm:prSet custT="1"/>
      <dgm:spPr/>
      <dgm:t>
        <a:bodyPr/>
        <a:lstStyle/>
        <a:p>
          <a:r>
            <a:rPr lang="en-US" sz="1600" b="0" i="0" dirty="0"/>
            <a:t>Has evidence partnering with families to support PBIS at home</a:t>
          </a:r>
          <a:endParaRPr lang="en-US" sz="1600" b="0" dirty="0"/>
        </a:p>
      </dgm:t>
    </dgm:pt>
    <dgm:pt modelId="{2BCB164F-E837-304A-8D62-084E2EF7122C}" type="parTrans" cxnId="{78B44640-AB33-3940-88F7-679ADC5043C8}">
      <dgm:prSet/>
      <dgm:spPr/>
      <dgm:t>
        <a:bodyPr/>
        <a:lstStyle/>
        <a:p>
          <a:endParaRPr lang="en-US" sz="1600"/>
        </a:p>
      </dgm:t>
    </dgm:pt>
    <dgm:pt modelId="{43D00D72-DF46-AC45-A9A0-A14CE21017C8}" type="sibTrans" cxnId="{78B44640-AB33-3940-88F7-679ADC5043C8}">
      <dgm:prSet/>
      <dgm:spPr/>
      <dgm:t>
        <a:bodyPr/>
        <a:lstStyle/>
        <a:p>
          <a:endParaRPr lang="en-US" sz="1600"/>
        </a:p>
      </dgm:t>
    </dgm:pt>
    <dgm:pt modelId="{E0E39127-3D1E-D44B-8D90-606CEA8FE2FC}">
      <dgm:prSet custT="1"/>
      <dgm:spPr/>
      <dgm:t>
        <a:bodyPr/>
        <a:lstStyle/>
        <a:p>
          <a:r>
            <a:rPr lang="en-US" sz="1400" dirty="0"/>
            <a:t>remote learning/at-home matrix</a:t>
          </a:r>
        </a:p>
      </dgm:t>
    </dgm:pt>
    <dgm:pt modelId="{5AE929BD-A8FB-6741-8AD8-5A00CC3BD8C4}" type="parTrans" cxnId="{C234CA06-E636-2449-B4B6-79E0F1638C43}">
      <dgm:prSet/>
      <dgm:spPr/>
      <dgm:t>
        <a:bodyPr/>
        <a:lstStyle/>
        <a:p>
          <a:endParaRPr lang="en-US" sz="1600"/>
        </a:p>
      </dgm:t>
    </dgm:pt>
    <dgm:pt modelId="{685DDCBE-224E-BD4D-B643-0995A737E892}" type="sibTrans" cxnId="{C234CA06-E636-2449-B4B6-79E0F1638C43}">
      <dgm:prSet/>
      <dgm:spPr/>
      <dgm:t>
        <a:bodyPr/>
        <a:lstStyle/>
        <a:p>
          <a:endParaRPr lang="en-US" sz="1600"/>
        </a:p>
      </dgm:t>
    </dgm:pt>
    <dgm:pt modelId="{D10E0F75-6639-1248-B9E0-55B608473D52}">
      <dgm:prSet custT="1"/>
      <dgm:spPr/>
      <dgm:t>
        <a:bodyPr/>
        <a:lstStyle/>
        <a:p>
          <a:endParaRPr lang="en-US" sz="1600" dirty="0"/>
        </a:p>
      </dgm:t>
    </dgm:pt>
    <dgm:pt modelId="{42B68FE7-F428-CD46-B289-8C9E1DC7C97C}" type="parTrans" cxnId="{3AF8992F-BDFF-B24E-A9F1-2453B026E1C0}">
      <dgm:prSet/>
      <dgm:spPr/>
      <dgm:t>
        <a:bodyPr/>
        <a:lstStyle/>
        <a:p>
          <a:endParaRPr lang="en-US" sz="1600"/>
        </a:p>
      </dgm:t>
    </dgm:pt>
    <dgm:pt modelId="{28961E8A-8C96-254E-9113-F6B679D9581A}" type="sibTrans" cxnId="{3AF8992F-BDFF-B24E-A9F1-2453B026E1C0}">
      <dgm:prSet/>
      <dgm:spPr/>
      <dgm:t>
        <a:bodyPr/>
        <a:lstStyle/>
        <a:p>
          <a:endParaRPr lang="en-US" sz="1600"/>
        </a:p>
      </dgm:t>
    </dgm:pt>
    <dgm:pt modelId="{A9FDE30C-FE7B-D64D-8CB7-BC0A650CCF30}">
      <dgm:prSet custT="1"/>
      <dgm:spPr/>
      <dgm:t>
        <a:bodyPr/>
        <a:lstStyle/>
        <a:p>
          <a:r>
            <a:rPr lang="en-US" sz="1400" dirty="0"/>
            <a:t>family communication exemplars</a:t>
          </a:r>
        </a:p>
      </dgm:t>
    </dgm:pt>
    <dgm:pt modelId="{9C9C09E7-5039-394B-A063-81169D7A67E2}" type="parTrans" cxnId="{7CF44B74-F957-FA4A-9549-05CA138E898A}">
      <dgm:prSet/>
      <dgm:spPr/>
      <dgm:t>
        <a:bodyPr/>
        <a:lstStyle/>
        <a:p>
          <a:endParaRPr lang="en-US" sz="1600"/>
        </a:p>
      </dgm:t>
    </dgm:pt>
    <dgm:pt modelId="{39BCB3C8-D8BD-A042-87D0-1183A13F0FD9}" type="sibTrans" cxnId="{7CF44B74-F957-FA4A-9549-05CA138E898A}">
      <dgm:prSet/>
      <dgm:spPr/>
      <dgm:t>
        <a:bodyPr/>
        <a:lstStyle/>
        <a:p>
          <a:endParaRPr lang="en-US" sz="1600"/>
        </a:p>
      </dgm:t>
    </dgm:pt>
    <dgm:pt modelId="{3FAC3281-A3B6-1041-9A70-8DA0B4910D94}">
      <dgm:prSet custT="1"/>
      <dgm:spPr/>
      <dgm:t>
        <a:bodyPr/>
        <a:lstStyle/>
        <a:p>
          <a:r>
            <a:rPr lang="en-US" sz="1400" dirty="0"/>
            <a:t>home-based acknowledgement systems</a:t>
          </a:r>
        </a:p>
      </dgm:t>
    </dgm:pt>
    <dgm:pt modelId="{DA9E0AF7-CFA2-C043-8E04-FB9D3E723E93}" type="parTrans" cxnId="{D9042036-4593-0040-AB5A-CD496D085B44}">
      <dgm:prSet/>
      <dgm:spPr/>
      <dgm:t>
        <a:bodyPr/>
        <a:lstStyle/>
        <a:p>
          <a:endParaRPr lang="en-US" sz="1600"/>
        </a:p>
      </dgm:t>
    </dgm:pt>
    <dgm:pt modelId="{CADA894B-F3CF-3140-A3B3-056E886D1DDF}" type="sibTrans" cxnId="{D9042036-4593-0040-AB5A-CD496D085B44}">
      <dgm:prSet/>
      <dgm:spPr/>
      <dgm:t>
        <a:bodyPr/>
        <a:lstStyle/>
        <a:p>
          <a:endParaRPr lang="en-US" sz="1600"/>
        </a:p>
      </dgm:t>
    </dgm:pt>
    <dgm:pt modelId="{26789EFC-73C6-7840-B755-E5605A9594A1}" type="pres">
      <dgm:prSet presAssocID="{72FE0217-07B2-BE4A-8A8B-6731D4D537B1}" presName="Name0" presStyleCnt="0">
        <dgm:presLayoutVars>
          <dgm:dir/>
          <dgm:animLvl val="lvl"/>
          <dgm:resizeHandles val="exact"/>
        </dgm:presLayoutVars>
      </dgm:prSet>
      <dgm:spPr/>
    </dgm:pt>
    <dgm:pt modelId="{DCDC1B14-A516-6C4B-AFD0-016928EE4E24}" type="pres">
      <dgm:prSet presAssocID="{72FE0217-07B2-BE4A-8A8B-6731D4D537B1}" presName="tSp" presStyleCnt="0"/>
      <dgm:spPr/>
    </dgm:pt>
    <dgm:pt modelId="{D6290A40-7E13-6747-B6B8-300145D0D1B0}" type="pres">
      <dgm:prSet presAssocID="{72FE0217-07B2-BE4A-8A8B-6731D4D537B1}" presName="bSp" presStyleCnt="0"/>
      <dgm:spPr/>
    </dgm:pt>
    <dgm:pt modelId="{52032570-CF6B-9E4D-A389-48D93FE62B2B}" type="pres">
      <dgm:prSet presAssocID="{72FE0217-07B2-BE4A-8A8B-6731D4D537B1}" presName="process" presStyleCnt="0"/>
      <dgm:spPr/>
    </dgm:pt>
    <dgm:pt modelId="{7DB52C06-6A8D-E04A-8814-4FFE2B00DF48}" type="pres">
      <dgm:prSet presAssocID="{E51222C1-D373-7E45-A64A-3BAD6E3ABFBF}" presName="composite1" presStyleCnt="0"/>
      <dgm:spPr/>
    </dgm:pt>
    <dgm:pt modelId="{432F61D8-3ADA-854D-A148-798A922609CD}" type="pres">
      <dgm:prSet presAssocID="{E51222C1-D373-7E45-A64A-3BAD6E3ABFBF}" presName="dummyNode1" presStyleLbl="node1" presStyleIdx="0" presStyleCnt="4"/>
      <dgm:spPr/>
    </dgm:pt>
    <dgm:pt modelId="{18C0116A-AAA9-164D-90BF-98EE90FA1426}" type="pres">
      <dgm:prSet presAssocID="{E51222C1-D373-7E45-A64A-3BAD6E3ABFBF}" presName="childNode1" presStyleLbl="bgAcc1" presStyleIdx="0" presStyleCnt="4" custScaleX="158374" custScaleY="153044" custLinFactNeighborX="-392" custLinFactNeighborY="21637">
        <dgm:presLayoutVars>
          <dgm:bulletEnabled val="1"/>
        </dgm:presLayoutVars>
      </dgm:prSet>
      <dgm:spPr/>
    </dgm:pt>
    <dgm:pt modelId="{CCCE4626-13B9-3645-8CC7-6718FCB24992}" type="pres">
      <dgm:prSet presAssocID="{E51222C1-D373-7E45-A64A-3BAD6E3ABFBF}" presName="childNode1tx" presStyleLbl="bgAcc1" presStyleIdx="0" presStyleCnt="4">
        <dgm:presLayoutVars>
          <dgm:bulletEnabled val="1"/>
        </dgm:presLayoutVars>
      </dgm:prSet>
      <dgm:spPr/>
    </dgm:pt>
    <dgm:pt modelId="{5520F7B6-1943-C54F-B95C-5E051F23B5E4}" type="pres">
      <dgm:prSet presAssocID="{E51222C1-D373-7E45-A64A-3BAD6E3ABFBF}" presName="parentNode1" presStyleLbl="node1" presStyleIdx="0" presStyleCnt="4" custScaleX="205379" custScaleY="175256" custLinFactY="-112201" custLinFactNeighborX="-18732" custLinFactNeighborY="-200000">
        <dgm:presLayoutVars>
          <dgm:chMax val="1"/>
          <dgm:bulletEnabled val="1"/>
        </dgm:presLayoutVars>
      </dgm:prSet>
      <dgm:spPr/>
    </dgm:pt>
    <dgm:pt modelId="{27FF6881-1A8A-E848-81D4-17E76B5BCAB4}" type="pres">
      <dgm:prSet presAssocID="{E51222C1-D373-7E45-A64A-3BAD6E3ABFBF}" presName="connSite1" presStyleCnt="0"/>
      <dgm:spPr/>
    </dgm:pt>
    <dgm:pt modelId="{6C78139A-C96C-A440-B404-F951EBAAF0B8}" type="pres">
      <dgm:prSet presAssocID="{357EE344-B835-D44A-BF4C-31AABE7DCD20}" presName="Name9" presStyleLbl="sibTrans2D1" presStyleIdx="0" presStyleCnt="3" custAng="20283789" custScaleX="126315" custLinFactNeighborX="-18498" custLinFactNeighborY="24204"/>
      <dgm:spPr/>
    </dgm:pt>
    <dgm:pt modelId="{28016906-9FA8-AB4A-B07E-EB13D7367ACA}" type="pres">
      <dgm:prSet presAssocID="{1E78E8BC-27B1-B345-A142-B76A460745C4}" presName="composite2" presStyleCnt="0"/>
      <dgm:spPr/>
    </dgm:pt>
    <dgm:pt modelId="{97902501-AACF-D341-B340-DDD4D361DAF4}" type="pres">
      <dgm:prSet presAssocID="{1E78E8BC-27B1-B345-A142-B76A460745C4}" presName="dummyNode2" presStyleLbl="node1" presStyleIdx="0" presStyleCnt="4"/>
      <dgm:spPr/>
    </dgm:pt>
    <dgm:pt modelId="{999C7B44-2345-DF44-9CDD-CA1C87BBD262}" type="pres">
      <dgm:prSet presAssocID="{1E78E8BC-27B1-B345-A142-B76A460745C4}" presName="childNode2" presStyleLbl="bgAcc1" presStyleIdx="1" presStyleCnt="4" custScaleX="163833" custScaleY="234185" custLinFactNeighborX="-19525" custLinFactNeighborY="42623">
        <dgm:presLayoutVars>
          <dgm:bulletEnabled val="1"/>
        </dgm:presLayoutVars>
      </dgm:prSet>
      <dgm:spPr/>
    </dgm:pt>
    <dgm:pt modelId="{36FD32F7-1BD9-4545-B560-0CA75F413C6D}" type="pres">
      <dgm:prSet presAssocID="{1E78E8BC-27B1-B345-A142-B76A460745C4}" presName="childNode2tx" presStyleLbl="bgAcc1" presStyleIdx="1" presStyleCnt="4">
        <dgm:presLayoutVars>
          <dgm:bulletEnabled val="1"/>
        </dgm:presLayoutVars>
      </dgm:prSet>
      <dgm:spPr/>
    </dgm:pt>
    <dgm:pt modelId="{C25CCBE3-623F-3E45-A279-BC01C8583870}" type="pres">
      <dgm:prSet presAssocID="{1E78E8BC-27B1-B345-A142-B76A460745C4}" presName="parentNode2" presStyleLbl="node1" presStyleIdx="1" presStyleCnt="4" custScaleX="186777" custScaleY="282514" custLinFactNeighborX="-40715" custLinFactNeighborY="-64107">
        <dgm:presLayoutVars>
          <dgm:chMax val="0"/>
          <dgm:bulletEnabled val="1"/>
        </dgm:presLayoutVars>
      </dgm:prSet>
      <dgm:spPr/>
    </dgm:pt>
    <dgm:pt modelId="{A38CF203-CD6C-9148-8E43-3B381BECC13E}" type="pres">
      <dgm:prSet presAssocID="{1E78E8BC-27B1-B345-A142-B76A460745C4}" presName="connSite2" presStyleCnt="0"/>
      <dgm:spPr/>
    </dgm:pt>
    <dgm:pt modelId="{B59E9BD4-386B-4D49-BDA0-DBF1CF4FB2C7}" type="pres">
      <dgm:prSet presAssocID="{190F222A-A675-EB4F-9EAF-3222EEE6E040}" presName="Name18" presStyleLbl="sibTrans2D1" presStyleIdx="1" presStyleCnt="3" custAng="19918246" custLinFactNeighborX="6373" custLinFactNeighborY="-9550"/>
      <dgm:spPr/>
    </dgm:pt>
    <dgm:pt modelId="{04C4AD11-877A-1549-AE69-1B6FC64A273D}" type="pres">
      <dgm:prSet presAssocID="{E4017C9F-1D7A-CC4B-A3EF-4FD40B0ED438}" presName="composite1" presStyleCnt="0"/>
      <dgm:spPr/>
    </dgm:pt>
    <dgm:pt modelId="{AFA30A6F-EFE3-EE46-AB93-B1FDEED3870F}" type="pres">
      <dgm:prSet presAssocID="{E4017C9F-1D7A-CC4B-A3EF-4FD40B0ED438}" presName="dummyNode1" presStyleLbl="node1" presStyleIdx="1" presStyleCnt="4"/>
      <dgm:spPr/>
    </dgm:pt>
    <dgm:pt modelId="{17D51FB3-622B-F84B-B188-25D6A2DBDE00}" type="pres">
      <dgm:prSet presAssocID="{E4017C9F-1D7A-CC4B-A3EF-4FD40B0ED438}" presName="childNode1" presStyleLbl="bgAcc1" presStyleIdx="2" presStyleCnt="4" custScaleX="185730" custScaleY="192960" custLinFactNeighborX="-20505" custLinFactNeighborY="41237">
        <dgm:presLayoutVars>
          <dgm:bulletEnabled val="1"/>
        </dgm:presLayoutVars>
      </dgm:prSet>
      <dgm:spPr/>
    </dgm:pt>
    <dgm:pt modelId="{F83ECB36-34A6-674F-89C9-32B7D157657F}" type="pres">
      <dgm:prSet presAssocID="{E4017C9F-1D7A-CC4B-A3EF-4FD40B0ED438}" presName="childNode1tx" presStyleLbl="bgAcc1" presStyleIdx="2" presStyleCnt="4">
        <dgm:presLayoutVars>
          <dgm:bulletEnabled val="1"/>
        </dgm:presLayoutVars>
      </dgm:prSet>
      <dgm:spPr/>
    </dgm:pt>
    <dgm:pt modelId="{B4098EBB-2911-8240-808C-121D8E7A38B7}" type="pres">
      <dgm:prSet presAssocID="{E4017C9F-1D7A-CC4B-A3EF-4FD40B0ED438}" presName="parentNode1" presStyleLbl="node1" presStyleIdx="2" presStyleCnt="4" custScaleX="206200" custScaleY="199205" custLinFactY="-110258" custLinFactNeighborX="-45451" custLinFactNeighborY="-200000">
        <dgm:presLayoutVars>
          <dgm:chMax val="1"/>
          <dgm:bulletEnabled val="1"/>
        </dgm:presLayoutVars>
      </dgm:prSet>
      <dgm:spPr/>
    </dgm:pt>
    <dgm:pt modelId="{50366CF2-7772-4045-A6FE-C5ECCC16DE1A}" type="pres">
      <dgm:prSet presAssocID="{E4017C9F-1D7A-CC4B-A3EF-4FD40B0ED438}" presName="connSite1" presStyleCnt="0"/>
      <dgm:spPr/>
    </dgm:pt>
    <dgm:pt modelId="{6997FDE0-64BF-0B46-8D4D-0901B46543DC}" type="pres">
      <dgm:prSet presAssocID="{E2F307D6-6A55-104F-AD04-67FF70CC59AE}" presName="Name9" presStyleLbl="sibTrans2D1" presStyleIdx="2" presStyleCnt="3" custScaleX="92629" custScaleY="31285" custLinFactNeighborX="96671" custLinFactNeighborY="7158"/>
      <dgm:spPr/>
    </dgm:pt>
    <dgm:pt modelId="{4D9465E6-D741-604C-8657-A66BDD12F0DA}" type="pres">
      <dgm:prSet presAssocID="{8DA058B2-1830-994A-803F-BD8DAEF9EA14}" presName="composite2" presStyleCnt="0"/>
      <dgm:spPr/>
    </dgm:pt>
    <dgm:pt modelId="{D3A68C4C-275F-3E4C-9514-A81E43532D90}" type="pres">
      <dgm:prSet presAssocID="{8DA058B2-1830-994A-803F-BD8DAEF9EA14}" presName="dummyNode2" presStyleLbl="node1" presStyleIdx="2" presStyleCnt="4"/>
      <dgm:spPr/>
    </dgm:pt>
    <dgm:pt modelId="{5037286E-1D58-FA48-B4B5-BF053461F332}" type="pres">
      <dgm:prSet presAssocID="{8DA058B2-1830-994A-803F-BD8DAEF9EA14}" presName="childNode2" presStyleLbl="bgAcc1" presStyleIdx="3" presStyleCnt="4" custScaleX="219088" custScaleY="236642" custLinFactNeighborX="324" custLinFactNeighborY="43159">
        <dgm:presLayoutVars>
          <dgm:bulletEnabled val="1"/>
        </dgm:presLayoutVars>
      </dgm:prSet>
      <dgm:spPr/>
    </dgm:pt>
    <dgm:pt modelId="{92DA7B5F-41AC-1742-BB40-C749944B9E4F}" type="pres">
      <dgm:prSet presAssocID="{8DA058B2-1830-994A-803F-BD8DAEF9EA14}" presName="childNode2tx" presStyleLbl="bgAcc1" presStyleIdx="3" presStyleCnt="4">
        <dgm:presLayoutVars>
          <dgm:bulletEnabled val="1"/>
        </dgm:presLayoutVars>
      </dgm:prSet>
      <dgm:spPr/>
    </dgm:pt>
    <dgm:pt modelId="{EAC882B8-84CF-E642-A671-D0AE85A533D2}" type="pres">
      <dgm:prSet presAssocID="{8DA058B2-1830-994A-803F-BD8DAEF9EA14}" presName="parentNode2" presStyleLbl="node1" presStyleIdx="3" presStyleCnt="4" custScaleX="264185" custScaleY="232985" custLinFactNeighborX="-22070" custLinFactNeighborY="-48884">
        <dgm:presLayoutVars>
          <dgm:chMax val="0"/>
          <dgm:bulletEnabled val="1"/>
        </dgm:presLayoutVars>
      </dgm:prSet>
      <dgm:spPr/>
    </dgm:pt>
    <dgm:pt modelId="{DA6F2414-37C1-674D-8FAC-1C1D969E01D5}" type="pres">
      <dgm:prSet presAssocID="{8DA058B2-1830-994A-803F-BD8DAEF9EA14}" presName="connSite2" presStyleCnt="0"/>
      <dgm:spPr/>
    </dgm:pt>
  </dgm:ptLst>
  <dgm:cxnLst>
    <dgm:cxn modelId="{3E6C4B04-8241-5943-92B8-F96907961FE3}" srcId="{72FE0217-07B2-BE4A-8A8B-6731D4D537B1}" destId="{E51222C1-D373-7E45-A64A-3BAD6E3ABFBF}" srcOrd="0" destOrd="0" parTransId="{6D33BB59-66C9-864E-8CAD-38DEE22F4EA7}" sibTransId="{357EE344-B835-D44A-BF4C-31AABE7DCD20}"/>
    <dgm:cxn modelId="{6F7B8005-A7B8-7D4D-B905-33940129700B}" type="presOf" srcId="{E0E39127-3D1E-D44B-8D90-606CEA8FE2FC}" destId="{5037286E-1D58-FA48-B4B5-BF053461F332}" srcOrd="0" destOrd="0" presId="urn:microsoft.com/office/officeart/2005/8/layout/hProcess4"/>
    <dgm:cxn modelId="{C234CA06-E636-2449-B4B6-79E0F1638C43}" srcId="{8DA058B2-1830-994A-803F-BD8DAEF9EA14}" destId="{E0E39127-3D1E-D44B-8D90-606CEA8FE2FC}" srcOrd="0" destOrd="0" parTransId="{5AE929BD-A8FB-6741-8AD8-5A00CC3BD8C4}" sibTransId="{685DDCBE-224E-BD4D-B643-0995A737E892}"/>
    <dgm:cxn modelId="{2D27DE0D-9461-324B-AF67-CD831B4CE425}" type="presOf" srcId="{D10E0F75-6639-1248-B9E0-55B608473D52}" destId="{92DA7B5F-41AC-1742-BB40-C749944B9E4F}" srcOrd="1" destOrd="3" presId="urn:microsoft.com/office/officeart/2005/8/layout/hProcess4"/>
    <dgm:cxn modelId="{5CA81D0E-1A73-1C4C-BA08-DC927979DE0C}" srcId="{E51222C1-D373-7E45-A64A-3BAD6E3ABFBF}" destId="{B45406F7-5B63-804E-9567-8C3BAC76FF27}" srcOrd="1" destOrd="0" parTransId="{9BAEB460-0D29-4A42-8341-0085D2A5F911}" sibTransId="{8EBDFEFA-345D-294D-B195-0A4FF2195015}"/>
    <dgm:cxn modelId="{96963D11-7312-1446-AED8-33443A5EFF0A}" type="presOf" srcId="{5AA31BAF-A233-2F41-A83F-17D22901AC5C}" destId="{F83ECB36-34A6-674F-89C9-32B7D157657F}" srcOrd="1" destOrd="2" presId="urn:microsoft.com/office/officeart/2005/8/layout/hProcess4"/>
    <dgm:cxn modelId="{50185222-2455-B84C-80FB-D4CFA60D3F6A}" type="presOf" srcId="{8868589D-D72C-F441-B4DA-2113247378C4}" destId="{17D51FB3-622B-F84B-B188-25D6A2DBDE00}" srcOrd="0" destOrd="0" presId="urn:microsoft.com/office/officeart/2005/8/layout/hProcess4"/>
    <dgm:cxn modelId="{647D7C2A-F669-3042-8BF6-4E8326BF644A}" type="presOf" srcId="{72FE0217-07B2-BE4A-8A8B-6731D4D537B1}" destId="{26789EFC-73C6-7840-B755-E5605A9594A1}" srcOrd="0" destOrd="0" presId="urn:microsoft.com/office/officeart/2005/8/layout/hProcess4"/>
    <dgm:cxn modelId="{38BA4A2B-C0C6-A84C-8439-CFB7B300DC2B}" type="presOf" srcId="{8DA058B2-1830-994A-803F-BD8DAEF9EA14}" destId="{EAC882B8-84CF-E642-A671-D0AE85A533D2}" srcOrd="0" destOrd="0" presId="urn:microsoft.com/office/officeart/2005/8/layout/hProcess4"/>
    <dgm:cxn modelId="{FB266D2D-5135-744C-A76A-1D89ACADE048}" type="presOf" srcId="{42D0AC73-BDDE-0149-A4E0-5DC3F30CEFCE}" destId="{36FD32F7-1BD9-4545-B560-0CA75F413C6D}" srcOrd="1" destOrd="0" presId="urn:microsoft.com/office/officeart/2005/8/layout/hProcess4"/>
    <dgm:cxn modelId="{3AF8992F-BDFF-B24E-A9F1-2453B026E1C0}" srcId="{8DA058B2-1830-994A-803F-BD8DAEF9EA14}" destId="{D10E0F75-6639-1248-B9E0-55B608473D52}" srcOrd="3" destOrd="0" parTransId="{42B68FE7-F428-CD46-B289-8C9E1DC7C97C}" sibTransId="{28961E8A-8C96-254E-9113-F6B679D9581A}"/>
    <dgm:cxn modelId="{D9042036-4593-0040-AB5A-CD496D085B44}" srcId="{8DA058B2-1830-994A-803F-BD8DAEF9EA14}" destId="{3FAC3281-A3B6-1041-9A70-8DA0B4910D94}" srcOrd="2" destOrd="0" parTransId="{DA9E0AF7-CFA2-C043-8E04-FB9D3E723E93}" sibTransId="{CADA894B-F3CF-3140-A3B3-056E886D1DDF}"/>
    <dgm:cxn modelId="{BCB75737-B2A0-4B4A-85FA-A1156CC15624}" type="presOf" srcId="{9649C728-A43B-4D47-938A-DBE7184F1292}" destId="{999C7B44-2345-DF44-9CDD-CA1C87BBD262}" srcOrd="0" destOrd="1" presId="urn:microsoft.com/office/officeart/2005/8/layout/hProcess4"/>
    <dgm:cxn modelId="{405C4739-3006-4B45-A877-259E4941B812}" type="presOf" srcId="{5AA31BAF-A233-2F41-A83F-17D22901AC5C}" destId="{17D51FB3-622B-F84B-B188-25D6A2DBDE00}" srcOrd="0" destOrd="2" presId="urn:microsoft.com/office/officeart/2005/8/layout/hProcess4"/>
    <dgm:cxn modelId="{48785D3D-5E1F-D84E-A7DD-69CE2546DF6D}" srcId="{E4017C9F-1D7A-CC4B-A3EF-4FD40B0ED438}" destId="{5AA31BAF-A233-2F41-A83F-17D22901AC5C}" srcOrd="2" destOrd="0" parTransId="{64BF28AC-6DC6-0047-95BE-015F9FAFA9D2}" sibTransId="{F043EEA2-CCC8-3240-B799-A0F83F855E03}"/>
    <dgm:cxn modelId="{78B44640-AB33-3940-88F7-679ADC5043C8}" srcId="{72FE0217-07B2-BE4A-8A8B-6731D4D537B1}" destId="{8DA058B2-1830-994A-803F-BD8DAEF9EA14}" srcOrd="3" destOrd="0" parTransId="{2BCB164F-E837-304A-8D62-084E2EF7122C}" sibTransId="{43D00D72-DF46-AC45-A9A0-A14CE21017C8}"/>
    <dgm:cxn modelId="{E8C8E460-9EFA-174E-8725-E20AB140B691}" type="presOf" srcId="{B45406F7-5B63-804E-9567-8C3BAC76FF27}" destId="{18C0116A-AAA9-164D-90BF-98EE90FA1426}" srcOrd="0" destOrd="1" presId="urn:microsoft.com/office/officeart/2005/8/layout/hProcess4"/>
    <dgm:cxn modelId="{87A19367-C39A-464E-823C-B5592807FD30}" type="presOf" srcId="{E0E39127-3D1E-D44B-8D90-606CEA8FE2FC}" destId="{92DA7B5F-41AC-1742-BB40-C749944B9E4F}" srcOrd="1" destOrd="0" presId="urn:microsoft.com/office/officeart/2005/8/layout/hProcess4"/>
    <dgm:cxn modelId="{05C0BE47-1A1D-AA46-B54E-799C257158D2}" type="presOf" srcId="{A9FDE30C-FE7B-D64D-8CB7-BC0A650CCF30}" destId="{5037286E-1D58-FA48-B4B5-BF053461F332}" srcOrd="0" destOrd="1" presId="urn:microsoft.com/office/officeart/2005/8/layout/hProcess4"/>
    <dgm:cxn modelId="{CD8B0749-298E-EE43-86E8-1DFBDA7C1410}" srcId="{1E78E8BC-27B1-B345-A142-B76A460745C4}" destId="{9649C728-A43B-4D47-938A-DBE7184F1292}" srcOrd="1" destOrd="0" parTransId="{DF4D71E1-C358-4549-B4F8-A8D6CBA3E9E5}" sibTransId="{C5CAFFAE-034B-7F4B-A67F-6B80DB9184CE}"/>
    <dgm:cxn modelId="{0366CB6C-4E77-3A4E-9778-A95279C4D1FD}" type="presOf" srcId="{D184758D-666C-F342-B248-C012CD8F1C8D}" destId="{17D51FB3-622B-F84B-B188-25D6A2DBDE00}" srcOrd="0" destOrd="3" presId="urn:microsoft.com/office/officeart/2005/8/layout/hProcess4"/>
    <dgm:cxn modelId="{EEF66672-FFB1-8646-AD62-48ECC540BCF3}" type="presOf" srcId="{357EE344-B835-D44A-BF4C-31AABE7DCD20}" destId="{6C78139A-C96C-A440-B404-F951EBAAF0B8}" srcOrd="0" destOrd="0" presId="urn:microsoft.com/office/officeart/2005/8/layout/hProcess4"/>
    <dgm:cxn modelId="{7CF44B74-F957-FA4A-9549-05CA138E898A}" srcId="{8DA058B2-1830-994A-803F-BD8DAEF9EA14}" destId="{A9FDE30C-FE7B-D64D-8CB7-BC0A650CCF30}" srcOrd="1" destOrd="0" parTransId="{9C9C09E7-5039-394B-A063-81169D7A67E2}" sibTransId="{39BCB3C8-D8BD-A042-87D0-1183A13F0FD9}"/>
    <dgm:cxn modelId="{58183D58-339E-8A48-AB40-9384ED2D4E1A}" type="presOf" srcId="{FD475B95-13C3-194F-AA17-C55963323DE3}" destId="{F83ECB36-34A6-674F-89C9-32B7D157657F}" srcOrd="1" destOrd="1" presId="urn:microsoft.com/office/officeart/2005/8/layout/hProcess4"/>
    <dgm:cxn modelId="{DBB8547E-4319-484E-B2A5-97756CC06655}" srcId="{72FE0217-07B2-BE4A-8A8B-6731D4D537B1}" destId="{E4017C9F-1D7A-CC4B-A3EF-4FD40B0ED438}" srcOrd="2" destOrd="0" parTransId="{BAE71E1B-386A-344E-9D6D-F5999C16EC82}" sibTransId="{E2F307D6-6A55-104F-AD04-67FF70CC59AE}"/>
    <dgm:cxn modelId="{B7BFD484-76B7-6C41-B846-55C873FC95CA}" type="presOf" srcId="{A9FDE30C-FE7B-D64D-8CB7-BC0A650CCF30}" destId="{92DA7B5F-41AC-1742-BB40-C749944B9E4F}" srcOrd="1" destOrd="1" presId="urn:microsoft.com/office/officeart/2005/8/layout/hProcess4"/>
    <dgm:cxn modelId="{84D85788-E0F7-264E-AB14-CA36BFC6E41A}" type="presOf" srcId="{B5D41935-C037-B243-9873-1E20D29B34C2}" destId="{18C0116A-AAA9-164D-90BF-98EE90FA1426}" srcOrd="0" destOrd="0" presId="urn:microsoft.com/office/officeart/2005/8/layout/hProcess4"/>
    <dgm:cxn modelId="{58328EA2-E190-CC4C-BED1-4AF390378276}" type="presOf" srcId="{8868589D-D72C-F441-B4DA-2113247378C4}" destId="{F83ECB36-34A6-674F-89C9-32B7D157657F}" srcOrd="1" destOrd="0" presId="urn:microsoft.com/office/officeart/2005/8/layout/hProcess4"/>
    <dgm:cxn modelId="{C4228BA6-CFD9-464F-BA94-304915713E75}" srcId="{E51222C1-D373-7E45-A64A-3BAD6E3ABFBF}" destId="{B5D41935-C037-B243-9873-1E20D29B34C2}" srcOrd="0" destOrd="0" parTransId="{DD9CD362-8681-9E43-882F-AE48716FA6A0}" sibTransId="{89371510-F36D-F64C-88FA-7A215CA0975E}"/>
    <dgm:cxn modelId="{C473C9AE-D79C-B14E-B0A4-8F314E9E0292}" type="presOf" srcId="{3FAC3281-A3B6-1041-9A70-8DA0B4910D94}" destId="{5037286E-1D58-FA48-B4B5-BF053461F332}" srcOrd="0" destOrd="2" presId="urn:microsoft.com/office/officeart/2005/8/layout/hProcess4"/>
    <dgm:cxn modelId="{3F8556B3-BA40-2A4C-9746-10CD208E7359}" srcId="{E4017C9F-1D7A-CC4B-A3EF-4FD40B0ED438}" destId="{D184758D-666C-F342-B248-C012CD8F1C8D}" srcOrd="3" destOrd="0" parTransId="{0E8C27B1-0BFB-7541-B7FC-8FA64A774B1B}" sibTransId="{8D30D9C3-3650-5547-8364-0FF325724AEC}"/>
    <dgm:cxn modelId="{B1DF24B5-A399-0144-9B30-E4799CCE16DC}" type="presOf" srcId="{B5D41935-C037-B243-9873-1E20D29B34C2}" destId="{CCCE4626-13B9-3645-8CC7-6718FCB24992}" srcOrd="1" destOrd="0" presId="urn:microsoft.com/office/officeart/2005/8/layout/hProcess4"/>
    <dgm:cxn modelId="{822781B7-B2D9-A545-A766-0DD0A394A0D7}" type="presOf" srcId="{190F222A-A675-EB4F-9EAF-3222EEE6E040}" destId="{B59E9BD4-386B-4D49-BDA0-DBF1CF4FB2C7}" srcOrd="0" destOrd="0" presId="urn:microsoft.com/office/officeart/2005/8/layout/hProcess4"/>
    <dgm:cxn modelId="{EB6F6CC0-5789-1B45-BFBE-57F64D4CD53C}" type="presOf" srcId="{42D0AC73-BDDE-0149-A4E0-5DC3F30CEFCE}" destId="{999C7B44-2345-DF44-9CDD-CA1C87BBD262}" srcOrd="0" destOrd="0" presId="urn:microsoft.com/office/officeart/2005/8/layout/hProcess4"/>
    <dgm:cxn modelId="{DBBB31CA-6DB4-AB40-9A95-59E2D85CA4A8}" type="presOf" srcId="{B45406F7-5B63-804E-9567-8C3BAC76FF27}" destId="{CCCE4626-13B9-3645-8CC7-6718FCB24992}" srcOrd="1" destOrd="1" presId="urn:microsoft.com/office/officeart/2005/8/layout/hProcess4"/>
    <dgm:cxn modelId="{42EA11CC-AC6C-6247-AD27-86EB49BD32C3}" srcId="{E4017C9F-1D7A-CC4B-A3EF-4FD40B0ED438}" destId="{8868589D-D72C-F441-B4DA-2113247378C4}" srcOrd="0" destOrd="0" parTransId="{E2E62ED1-F721-0B4A-954E-11432377D5AA}" sibTransId="{6AEC7E4F-26D7-E746-A89F-5B093C36251C}"/>
    <dgm:cxn modelId="{2707C8D0-36F6-B242-9937-F2325F3F03BB}" type="presOf" srcId="{E51222C1-D373-7E45-A64A-3BAD6E3ABFBF}" destId="{5520F7B6-1943-C54F-B95C-5E051F23B5E4}" srcOrd="0" destOrd="0" presId="urn:microsoft.com/office/officeart/2005/8/layout/hProcess4"/>
    <dgm:cxn modelId="{685576D1-4EE4-1A44-80F0-6649BD3F5FE0}" type="presOf" srcId="{1E78E8BC-27B1-B345-A142-B76A460745C4}" destId="{C25CCBE3-623F-3E45-A279-BC01C8583870}" srcOrd="0" destOrd="0" presId="urn:microsoft.com/office/officeart/2005/8/layout/hProcess4"/>
    <dgm:cxn modelId="{19D154D3-1A05-CF49-9066-2F575A70D938}" type="presOf" srcId="{3FAC3281-A3B6-1041-9A70-8DA0B4910D94}" destId="{92DA7B5F-41AC-1742-BB40-C749944B9E4F}" srcOrd="1" destOrd="2" presId="urn:microsoft.com/office/officeart/2005/8/layout/hProcess4"/>
    <dgm:cxn modelId="{0AD887D5-64D6-2547-940F-7080A7EA8FA5}" type="presOf" srcId="{D184758D-666C-F342-B248-C012CD8F1C8D}" destId="{F83ECB36-34A6-674F-89C9-32B7D157657F}" srcOrd="1" destOrd="3" presId="urn:microsoft.com/office/officeart/2005/8/layout/hProcess4"/>
    <dgm:cxn modelId="{A92E96D8-2B04-5144-B368-A067FF59CA1E}" type="presOf" srcId="{9649C728-A43B-4D47-938A-DBE7184F1292}" destId="{36FD32F7-1BD9-4545-B560-0CA75F413C6D}" srcOrd="1" destOrd="1" presId="urn:microsoft.com/office/officeart/2005/8/layout/hProcess4"/>
    <dgm:cxn modelId="{4494AFDE-5D2E-8748-A2FD-EBEFD7F15760}" type="presOf" srcId="{E2F307D6-6A55-104F-AD04-67FF70CC59AE}" destId="{6997FDE0-64BF-0B46-8D4D-0901B46543DC}" srcOrd="0" destOrd="0" presId="urn:microsoft.com/office/officeart/2005/8/layout/hProcess4"/>
    <dgm:cxn modelId="{1B2679E6-78B9-CA43-98C6-1780C7EAE6DA}" type="presOf" srcId="{FD475B95-13C3-194F-AA17-C55963323DE3}" destId="{17D51FB3-622B-F84B-B188-25D6A2DBDE00}" srcOrd="0" destOrd="1" presId="urn:microsoft.com/office/officeart/2005/8/layout/hProcess4"/>
    <dgm:cxn modelId="{B93A79E6-673E-0B4C-A3CD-31ECAC53A11F}" srcId="{1E78E8BC-27B1-B345-A142-B76A460745C4}" destId="{42D0AC73-BDDE-0149-A4E0-5DC3F30CEFCE}" srcOrd="0" destOrd="0" parTransId="{D76D7091-FD15-8F48-B819-91CCAA469BFE}" sibTransId="{802394B0-C934-0D45-A606-F86A07E80639}"/>
    <dgm:cxn modelId="{9729F4EB-61F0-C742-9025-18C6210D12D1}" srcId="{72FE0217-07B2-BE4A-8A8B-6731D4D537B1}" destId="{1E78E8BC-27B1-B345-A142-B76A460745C4}" srcOrd="1" destOrd="0" parTransId="{FD9E4005-DF5C-334D-A531-54C9752F01D2}" sibTransId="{190F222A-A675-EB4F-9EAF-3222EEE6E040}"/>
    <dgm:cxn modelId="{95A699EC-EA30-2347-A0CD-ECF787D5AF76}" type="presOf" srcId="{E4017C9F-1D7A-CC4B-A3EF-4FD40B0ED438}" destId="{B4098EBB-2911-8240-808C-121D8E7A38B7}" srcOrd="0" destOrd="0" presId="urn:microsoft.com/office/officeart/2005/8/layout/hProcess4"/>
    <dgm:cxn modelId="{ADDB8BED-FEFD-0A40-86E4-D0A68E3CE344}" type="presOf" srcId="{D10E0F75-6639-1248-B9E0-55B608473D52}" destId="{5037286E-1D58-FA48-B4B5-BF053461F332}" srcOrd="0" destOrd="3" presId="urn:microsoft.com/office/officeart/2005/8/layout/hProcess4"/>
    <dgm:cxn modelId="{FD5634FF-96FE-0C45-943F-E7AC20E0CA45}" srcId="{E4017C9F-1D7A-CC4B-A3EF-4FD40B0ED438}" destId="{FD475B95-13C3-194F-AA17-C55963323DE3}" srcOrd="1" destOrd="0" parTransId="{0F33D9F7-193F-F544-B923-529D308AD9D2}" sibTransId="{466A32DF-F514-A644-AED7-90C996CF7DB0}"/>
    <dgm:cxn modelId="{AAAC2B66-CFC4-0049-AB87-59DBF3455561}" type="presParOf" srcId="{26789EFC-73C6-7840-B755-E5605A9594A1}" destId="{DCDC1B14-A516-6C4B-AFD0-016928EE4E24}" srcOrd="0" destOrd="0" presId="urn:microsoft.com/office/officeart/2005/8/layout/hProcess4"/>
    <dgm:cxn modelId="{A16502D8-874E-8543-B9F0-37A6DD717CF2}" type="presParOf" srcId="{26789EFC-73C6-7840-B755-E5605A9594A1}" destId="{D6290A40-7E13-6747-B6B8-300145D0D1B0}" srcOrd="1" destOrd="0" presId="urn:microsoft.com/office/officeart/2005/8/layout/hProcess4"/>
    <dgm:cxn modelId="{934383D4-C55D-6443-BB86-C1DD4B4C801C}" type="presParOf" srcId="{26789EFC-73C6-7840-B755-E5605A9594A1}" destId="{52032570-CF6B-9E4D-A389-48D93FE62B2B}" srcOrd="2" destOrd="0" presId="urn:microsoft.com/office/officeart/2005/8/layout/hProcess4"/>
    <dgm:cxn modelId="{ACCDC4CB-4F4C-0F4B-9474-1A982E80EF45}" type="presParOf" srcId="{52032570-CF6B-9E4D-A389-48D93FE62B2B}" destId="{7DB52C06-6A8D-E04A-8814-4FFE2B00DF48}" srcOrd="0" destOrd="0" presId="urn:microsoft.com/office/officeart/2005/8/layout/hProcess4"/>
    <dgm:cxn modelId="{9014C49A-B140-AA4B-BCA2-6421B1F16C40}" type="presParOf" srcId="{7DB52C06-6A8D-E04A-8814-4FFE2B00DF48}" destId="{432F61D8-3ADA-854D-A148-798A922609CD}" srcOrd="0" destOrd="0" presId="urn:microsoft.com/office/officeart/2005/8/layout/hProcess4"/>
    <dgm:cxn modelId="{DFD9050E-0FDD-D943-BFE9-4134833949C5}" type="presParOf" srcId="{7DB52C06-6A8D-E04A-8814-4FFE2B00DF48}" destId="{18C0116A-AAA9-164D-90BF-98EE90FA1426}" srcOrd="1" destOrd="0" presId="urn:microsoft.com/office/officeart/2005/8/layout/hProcess4"/>
    <dgm:cxn modelId="{E7499081-7805-0949-A36D-3037B862B7DE}" type="presParOf" srcId="{7DB52C06-6A8D-E04A-8814-4FFE2B00DF48}" destId="{CCCE4626-13B9-3645-8CC7-6718FCB24992}" srcOrd="2" destOrd="0" presId="urn:microsoft.com/office/officeart/2005/8/layout/hProcess4"/>
    <dgm:cxn modelId="{386B75CA-B942-0B4D-8D63-4B4C3F7F7533}" type="presParOf" srcId="{7DB52C06-6A8D-E04A-8814-4FFE2B00DF48}" destId="{5520F7B6-1943-C54F-B95C-5E051F23B5E4}" srcOrd="3" destOrd="0" presId="urn:microsoft.com/office/officeart/2005/8/layout/hProcess4"/>
    <dgm:cxn modelId="{FB5A1006-9D8A-614C-B6DF-C458ABF342A3}" type="presParOf" srcId="{7DB52C06-6A8D-E04A-8814-4FFE2B00DF48}" destId="{27FF6881-1A8A-E848-81D4-17E76B5BCAB4}" srcOrd="4" destOrd="0" presId="urn:microsoft.com/office/officeart/2005/8/layout/hProcess4"/>
    <dgm:cxn modelId="{A00F5F09-1705-FA4E-B441-985510118AA5}" type="presParOf" srcId="{52032570-CF6B-9E4D-A389-48D93FE62B2B}" destId="{6C78139A-C96C-A440-B404-F951EBAAF0B8}" srcOrd="1" destOrd="0" presId="urn:microsoft.com/office/officeart/2005/8/layout/hProcess4"/>
    <dgm:cxn modelId="{51B6E0D9-A521-6544-BF6C-B10B4DB1ADE5}" type="presParOf" srcId="{52032570-CF6B-9E4D-A389-48D93FE62B2B}" destId="{28016906-9FA8-AB4A-B07E-EB13D7367ACA}" srcOrd="2" destOrd="0" presId="urn:microsoft.com/office/officeart/2005/8/layout/hProcess4"/>
    <dgm:cxn modelId="{EB54710D-CCB1-7447-B595-308C5E845E8F}" type="presParOf" srcId="{28016906-9FA8-AB4A-B07E-EB13D7367ACA}" destId="{97902501-AACF-D341-B340-DDD4D361DAF4}" srcOrd="0" destOrd="0" presId="urn:microsoft.com/office/officeart/2005/8/layout/hProcess4"/>
    <dgm:cxn modelId="{1E214171-AAB0-BD42-A77E-F0DF2442E089}" type="presParOf" srcId="{28016906-9FA8-AB4A-B07E-EB13D7367ACA}" destId="{999C7B44-2345-DF44-9CDD-CA1C87BBD262}" srcOrd="1" destOrd="0" presId="urn:microsoft.com/office/officeart/2005/8/layout/hProcess4"/>
    <dgm:cxn modelId="{000BEEBF-0B10-3A43-9AFD-62E27605F964}" type="presParOf" srcId="{28016906-9FA8-AB4A-B07E-EB13D7367ACA}" destId="{36FD32F7-1BD9-4545-B560-0CA75F413C6D}" srcOrd="2" destOrd="0" presId="urn:microsoft.com/office/officeart/2005/8/layout/hProcess4"/>
    <dgm:cxn modelId="{EA97EEB9-5D6B-6E4D-A0BA-3181E644AAC4}" type="presParOf" srcId="{28016906-9FA8-AB4A-B07E-EB13D7367ACA}" destId="{C25CCBE3-623F-3E45-A279-BC01C8583870}" srcOrd="3" destOrd="0" presId="urn:microsoft.com/office/officeart/2005/8/layout/hProcess4"/>
    <dgm:cxn modelId="{E0398D95-F97A-874F-9E60-D744FC88ACBB}" type="presParOf" srcId="{28016906-9FA8-AB4A-B07E-EB13D7367ACA}" destId="{A38CF203-CD6C-9148-8E43-3B381BECC13E}" srcOrd="4" destOrd="0" presId="urn:microsoft.com/office/officeart/2005/8/layout/hProcess4"/>
    <dgm:cxn modelId="{8F58AD79-C55E-F144-B8E0-B54A52EB88A3}" type="presParOf" srcId="{52032570-CF6B-9E4D-A389-48D93FE62B2B}" destId="{B59E9BD4-386B-4D49-BDA0-DBF1CF4FB2C7}" srcOrd="3" destOrd="0" presId="urn:microsoft.com/office/officeart/2005/8/layout/hProcess4"/>
    <dgm:cxn modelId="{F0341C35-1883-5F49-A3F6-1902492B8C5B}" type="presParOf" srcId="{52032570-CF6B-9E4D-A389-48D93FE62B2B}" destId="{04C4AD11-877A-1549-AE69-1B6FC64A273D}" srcOrd="4" destOrd="0" presId="urn:microsoft.com/office/officeart/2005/8/layout/hProcess4"/>
    <dgm:cxn modelId="{27C83DB8-B478-6145-89C5-5BC76D9F8064}" type="presParOf" srcId="{04C4AD11-877A-1549-AE69-1B6FC64A273D}" destId="{AFA30A6F-EFE3-EE46-AB93-B1FDEED3870F}" srcOrd="0" destOrd="0" presId="urn:microsoft.com/office/officeart/2005/8/layout/hProcess4"/>
    <dgm:cxn modelId="{C67450F5-D1F4-AB41-B3D8-849F8DCD5268}" type="presParOf" srcId="{04C4AD11-877A-1549-AE69-1B6FC64A273D}" destId="{17D51FB3-622B-F84B-B188-25D6A2DBDE00}" srcOrd="1" destOrd="0" presId="urn:microsoft.com/office/officeart/2005/8/layout/hProcess4"/>
    <dgm:cxn modelId="{CFFF3DBA-F6D4-4A43-B03A-9C294475C4FC}" type="presParOf" srcId="{04C4AD11-877A-1549-AE69-1B6FC64A273D}" destId="{F83ECB36-34A6-674F-89C9-32B7D157657F}" srcOrd="2" destOrd="0" presId="urn:microsoft.com/office/officeart/2005/8/layout/hProcess4"/>
    <dgm:cxn modelId="{9B3CC383-8BFB-1E4D-A7F5-421BBBBDE5C7}" type="presParOf" srcId="{04C4AD11-877A-1549-AE69-1B6FC64A273D}" destId="{B4098EBB-2911-8240-808C-121D8E7A38B7}" srcOrd="3" destOrd="0" presId="urn:microsoft.com/office/officeart/2005/8/layout/hProcess4"/>
    <dgm:cxn modelId="{D0EBCC5E-2F09-934F-A385-F351AF522E06}" type="presParOf" srcId="{04C4AD11-877A-1549-AE69-1B6FC64A273D}" destId="{50366CF2-7772-4045-A6FE-C5ECCC16DE1A}" srcOrd="4" destOrd="0" presId="urn:microsoft.com/office/officeart/2005/8/layout/hProcess4"/>
    <dgm:cxn modelId="{6D9D8464-FD6C-864B-8D2E-422CD1F50C18}" type="presParOf" srcId="{52032570-CF6B-9E4D-A389-48D93FE62B2B}" destId="{6997FDE0-64BF-0B46-8D4D-0901B46543DC}" srcOrd="5" destOrd="0" presId="urn:microsoft.com/office/officeart/2005/8/layout/hProcess4"/>
    <dgm:cxn modelId="{EFA702A3-FD2F-A347-9952-9E45F0082F8B}" type="presParOf" srcId="{52032570-CF6B-9E4D-A389-48D93FE62B2B}" destId="{4D9465E6-D741-604C-8657-A66BDD12F0DA}" srcOrd="6" destOrd="0" presId="urn:microsoft.com/office/officeart/2005/8/layout/hProcess4"/>
    <dgm:cxn modelId="{D534231F-B071-224F-B5CB-9C6E63A1B0D6}" type="presParOf" srcId="{4D9465E6-D741-604C-8657-A66BDD12F0DA}" destId="{D3A68C4C-275F-3E4C-9514-A81E43532D90}" srcOrd="0" destOrd="0" presId="urn:microsoft.com/office/officeart/2005/8/layout/hProcess4"/>
    <dgm:cxn modelId="{14F70E65-98E8-D943-BDA7-98D38CFB6AE4}" type="presParOf" srcId="{4D9465E6-D741-604C-8657-A66BDD12F0DA}" destId="{5037286E-1D58-FA48-B4B5-BF053461F332}" srcOrd="1" destOrd="0" presId="urn:microsoft.com/office/officeart/2005/8/layout/hProcess4"/>
    <dgm:cxn modelId="{2F7E1E25-A8EE-D745-9AC5-C62B470488FC}" type="presParOf" srcId="{4D9465E6-D741-604C-8657-A66BDD12F0DA}" destId="{92DA7B5F-41AC-1742-BB40-C749944B9E4F}" srcOrd="2" destOrd="0" presId="urn:microsoft.com/office/officeart/2005/8/layout/hProcess4"/>
    <dgm:cxn modelId="{C980907F-972C-624B-AF4B-A95A3F01C1C0}" type="presParOf" srcId="{4D9465E6-D741-604C-8657-A66BDD12F0DA}" destId="{EAC882B8-84CF-E642-A671-D0AE85A533D2}" srcOrd="3" destOrd="0" presId="urn:microsoft.com/office/officeart/2005/8/layout/hProcess4"/>
    <dgm:cxn modelId="{FC014032-42E2-CD41-8F36-B7E8915B7475}" type="presParOf" srcId="{4D9465E6-D741-604C-8657-A66BDD12F0DA}" destId="{DA6F2414-37C1-674D-8FAC-1C1D969E01D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D86E4E3-AE16-5E4E-8B95-3646250C7181}">
      <dgm:prSet/>
      <dgm:spPr>
        <a:xfrm>
          <a:off x="8085"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2">
                  <a:lumMod val="50000"/>
                </a:schemeClr>
              </a:solidFill>
              <a:latin typeface="Hind Vadodara" panose="020B0604020202020204" charset="0"/>
              <a:ea typeface="+mn-ea"/>
              <a:cs typeface="Hind Vadodara" panose="020B0604020202020204" charset="0"/>
            </a:rPr>
            <a:t>What</a:t>
          </a:r>
          <a:r>
            <a:rPr lang="en-US" baseline="0" dirty="0">
              <a:solidFill>
                <a:schemeClr val="accent2">
                  <a:lumMod val="50000"/>
                </a:schemeClr>
              </a:solidFill>
              <a:latin typeface="Hind Vadodara" panose="020B0604020202020204" charset="0"/>
              <a:ea typeface="+mn-ea"/>
              <a:cs typeface="Hind Vadodara" panose="020B0604020202020204" charset="0"/>
            </a:rPr>
            <a:t> typically precedes?</a:t>
          </a:r>
          <a:endParaRPr lang="en-US" dirty="0">
            <a:solidFill>
              <a:schemeClr val="accent2">
                <a:lumMod val="50000"/>
              </a:schemeClr>
            </a:solidFill>
            <a:latin typeface="Hind Vadodara" panose="020B0604020202020204" charset="0"/>
            <a:ea typeface="+mn-ea"/>
            <a:cs typeface="Hind Vadodara" panose="020B0604020202020204" charset="0"/>
          </a:endParaRP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pPr>
        <a:xfrm>
          <a:off x="2552063"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2">
                  <a:lumMod val="50000"/>
                </a:schemeClr>
              </a:solidFill>
              <a:latin typeface="Hind Vadodara" panose="020B0604020202020204" charset="0"/>
              <a:ea typeface="+mn-ea"/>
              <a:cs typeface="Hind Vadodara" panose="020B0604020202020204" charset="0"/>
            </a:rPr>
            <a:t>What</a:t>
          </a:r>
          <a:r>
            <a:rPr lang="en-US" baseline="0" dirty="0">
              <a:solidFill>
                <a:schemeClr val="accent2">
                  <a:lumMod val="50000"/>
                </a:schemeClr>
              </a:solidFill>
              <a:latin typeface="Hind Vadodara" panose="020B0604020202020204" charset="0"/>
              <a:ea typeface="+mn-ea"/>
              <a:cs typeface="Hind Vadodara" panose="020B0604020202020204" charset="0"/>
            </a:rPr>
            <a:t> do the behaviors look like?</a:t>
          </a:r>
          <a:endParaRPr lang="en-US" dirty="0">
            <a:solidFill>
              <a:schemeClr val="accent2">
                <a:lumMod val="50000"/>
              </a:schemeClr>
            </a:solidFill>
            <a:latin typeface="Hind Vadodara" panose="020B0604020202020204" charset="0"/>
            <a:ea typeface="+mn-ea"/>
            <a:cs typeface="Hind Vadodara" panose="020B0604020202020204" charset="0"/>
          </a:endParaRP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pPr>
        <a:xfrm>
          <a:off x="5096041" y="1018341"/>
          <a:ext cx="2422696" cy="1357788"/>
        </a:xfrm>
        <a:prstGeom prst="roundRect">
          <a:avLst/>
        </a:prstGeom>
        <a:solidFill>
          <a:schemeClr val="bg1"/>
        </a:solidFill>
        <a:ln w="25400" cap="flat" cmpd="sng" algn="ctr">
          <a:solidFill>
            <a:srgbClr val="00ACC2"/>
          </a:solidFill>
          <a:prstDash val="solid"/>
        </a:ln>
        <a:effectLst/>
      </dgm:spPr>
      <dgm:t>
        <a:bodyPr/>
        <a:lstStyle/>
        <a:p>
          <a:pPr rtl="0">
            <a:buNone/>
          </a:pPr>
          <a:r>
            <a:rPr lang="en-US" dirty="0">
              <a:solidFill>
                <a:schemeClr val="accent2">
                  <a:lumMod val="50000"/>
                </a:schemeClr>
              </a:solidFill>
              <a:latin typeface="Hind Vadodara" panose="020B0604020202020204" charset="0"/>
              <a:ea typeface="+mn-ea"/>
              <a:cs typeface="Hind Vadodara" panose="020B0604020202020204" charset="0"/>
            </a:rPr>
            <a:t>What</a:t>
          </a:r>
          <a:r>
            <a:rPr lang="en-US" baseline="0" dirty="0">
              <a:solidFill>
                <a:schemeClr val="accent2">
                  <a:lumMod val="50000"/>
                </a:schemeClr>
              </a:solidFill>
              <a:latin typeface="Hind Vadodara" panose="020B0604020202020204" charset="0"/>
              <a:ea typeface="+mn-ea"/>
              <a:cs typeface="Hind Vadodara" panose="020B0604020202020204" charset="0"/>
            </a:rPr>
            <a:t> typically follows?</a:t>
          </a:r>
          <a:endParaRPr lang="en-US" dirty="0">
            <a:solidFill>
              <a:schemeClr val="accent2">
                <a:lumMod val="50000"/>
              </a:schemeClr>
            </a:solidFill>
            <a:latin typeface="Hind Vadodara" panose="020B0604020202020204" charset="0"/>
            <a:ea typeface="+mn-ea"/>
            <a:cs typeface="Hind Vadodara" panose="020B0604020202020204" charset="0"/>
          </a:endParaRP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9238" custLinFactNeighborY="-5646"/>
      <dgm:spPr>
        <a:xfrm>
          <a:off x="564511" y="0"/>
          <a:ext cx="6397799" cy="3394472"/>
        </a:xfrm>
        <a:prstGeom prst="rightArrow">
          <a:avLst/>
        </a:prstGeom>
        <a:solidFill>
          <a:srgbClr val="00ACC2">
            <a:tint val="40000"/>
            <a:hueOff val="0"/>
            <a:satOff val="0"/>
            <a:lumOff val="0"/>
            <a:alphaOff val="0"/>
          </a:srgbClr>
        </a:solidFill>
        <a:ln>
          <a:noFill/>
        </a:ln>
        <a:effectLs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NeighborX="-69044" custLinFactNeighborY="976">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D86E4E3-AE16-5E4E-8B95-3646250C7181}">
      <dgm:prSet/>
      <dgm:spPr>
        <a:solidFill>
          <a:schemeClr val="bg1"/>
        </a:solidFill>
        <a:ln>
          <a:solidFill>
            <a:schemeClr val="accent5"/>
          </a:solidFill>
        </a:ln>
      </dgm:spPr>
      <dgm:t>
        <a:bodyPr/>
        <a:lstStyle/>
        <a:p>
          <a:pPr rtl="0"/>
          <a:r>
            <a:rPr lang="en-US" dirty="0">
              <a:solidFill>
                <a:schemeClr val="accent2">
                  <a:lumMod val="50000"/>
                </a:schemeClr>
              </a:solidFill>
              <a:latin typeface="Hind Vadodara" panose="020B0604020202020204" charset="0"/>
              <a:cs typeface="Hind Vadodara" panose="020B0604020202020204" charset="0"/>
            </a:rPr>
            <a:t>Teacher lecture (minimal attention)</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pPr>
        <a:solidFill>
          <a:schemeClr val="bg1"/>
        </a:solidFill>
        <a:ln>
          <a:solidFill>
            <a:schemeClr val="accent5"/>
          </a:solidFill>
        </a:ln>
      </dgm:spPr>
      <dgm:t>
        <a:bodyPr/>
        <a:lstStyle/>
        <a:p>
          <a:pPr rtl="0"/>
          <a:r>
            <a:rPr lang="en-US" dirty="0">
              <a:solidFill>
                <a:schemeClr val="accent2">
                  <a:lumMod val="50000"/>
                </a:schemeClr>
              </a:solidFill>
              <a:latin typeface="Hind Vadodara" panose="020B0604020202020204" charset="0"/>
              <a:cs typeface="Hind Vadodara" panose="020B0604020202020204" charset="0"/>
            </a:rPr>
            <a:t>Calling out repeatedly</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pPr>
        <a:solidFill>
          <a:schemeClr val="bg1"/>
        </a:solidFill>
        <a:ln>
          <a:solidFill>
            <a:schemeClr val="accent5"/>
          </a:solidFill>
        </a:ln>
      </dgm:spPr>
      <dgm:t>
        <a:bodyPr/>
        <a:lstStyle/>
        <a:p>
          <a:pPr rtl="0"/>
          <a:r>
            <a:rPr lang="en-US" dirty="0">
              <a:solidFill>
                <a:schemeClr val="accent2">
                  <a:lumMod val="50000"/>
                </a:schemeClr>
              </a:solidFill>
              <a:latin typeface="Hind Vadodara" panose="020B0604020202020204" charset="0"/>
              <a:cs typeface="Hind Vadodara" panose="020B0604020202020204" charset="0"/>
            </a:rPr>
            <a:t>Teacher attention</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LinFactNeighborX="-94717" custLinFactNeighborY="-1399">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LinFactNeighborX="-47037" custLinFactNeighborY="-1399">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86E4E3-AE16-5E4E-8B95-3646250C7181}">
      <dgm:prSet>
        <dgm:style>
          <a:lnRef idx="2">
            <a:schemeClr val="accent6"/>
          </a:lnRef>
          <a:fillRef idx="1">
            <a:schemeClr val="lt1"/>
          </a:fillRef>
          <a:effectRef idx="0">
            <a:schemeClr val="accent6"/>
          </a:effectRef>
          <a:fontRef idx="minor">
            <a:schemeClr val="dk1"/>
          </a:fontRef>
        </dgm:style>
      </dgm:prSet>
      <dgm:spPr>
        <a:xfrm>
          <a:off x="209155" y="1018341"/>
          <a:ext cx="1851660" cy="1357788"/>
        </a:xfrm>
        <a:prstGeom prst="roundRect">
          <a:avLst/>
        </a:prstGeom>
        <a:solidFill>
          <a:srgbClr val="FFFFFF"/>
        </a:solidFill>
        <a:ln w="25400" cap="flat" cmpd="sng" algn="ctr">
          <a:solidFill>
            <a:srgbClr val="292C73"/>
          </a:solidFill>
          <a:prstDash val="solid"/>
        </a:ln>
        <a:effectLst/>
      </dgm:spPr>
      <dgm:t>
        <a:bodyPr/>
        <a:lstStyle/>
        <a:p>
          <a:r>
            <a:rPr lang="en-US" dirty="0">
              <a:solidFill>
                <a:srgbClr val="7030A0"/>
              </a:solidFill>
              <a:latin typeface="Hind Vadodara" panose="020B0604020202020204" charset="0"/>
              <a:cs typeface="Hind Vadodara" panose="020B0604020202020204" charset="0"/>
            </a:rPr>
            <a:t>How can we prevent?</a:t>
          </a:r>
          <a:endParaRPr lang="en-US" dirty="0">
            <a:solidFill>
              <a:srgbClr val="7030A0"/>
            </a:solidFill>
            <a:latin typeface="Hind Vadodara" panose="020B0604020202020204" charset="0"/>
            <a:ea typeface="+mn-ea"/>
            <a:cs typeface="Hind Vadodara" panose="020B0604020202020204" charset="0"/>
          </a:endParaRP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93007476-6EF1-F64E-A519-1ACAF287E549}">
      <dgm:prSet>
        <dgm:style>
          <a:lnRef idx="2">
            <a:schemeClr val="accent6"/>
          </a:lnRef>
          <a:fillRef idx="1">
            <a:schemeClr val="lt1"/>
          </a:fillRef>
          <a:effectRef idx="0">
            <a:schemeClr val="accent6"/>
          </a:effectRef>
          <a:fontRef idx="minor">
            <a:schemeClr val="dk1"/>
          </a:fontRef>
        </dgm:style>
      </dgm:prSet>
      <dgm:spPr>
        <a:xfrm>
          <a:off x="4111384" y="1018341"/>
          <a:ext cx="1851660" cy="1357788"/>
        </a:xfrm>
        <a:prstGeom prst="roundRect">
          <a:avLst/>
        </a:prstGeom>
        <a:solidFill>
          <a:srgbClr val="FFFFFF"/>
        </a:solidFill>
        <a:ln w="25400" cap="flat" cmpd="sng" algn="ctr">
          <a:solidFill>
            <a:srgbClr val="292C73"/>
          </a:solidFill>
          <a:prstDash val="solid"/>
        </a:ln>
        <a:effectLst/>
      </dgm:spPr>
      <dgm:t>
        <a:bodyPr/>
        <a:lstStyle/>
        <a:p>
          <a:pPr rtl="0">
            <a:buNone/>
          </a:pPr>
          <a:r>
            <a:rPr lang="en-US" dirty="0">
              <a:solidFill>
                <a:srgbClr val="7030A0"/>
              </a:solidFill>
              <a:latin typeface="Hind Vadodara" panose="020B0604020202020204" charset="0"/>
              <a:cs typeface="Hind Vadodara" panose="020B0604020202020204" charset="0"/>
            </a:rPr>
            <a:t>What should we teach the student to do instead?</a:t>
          </a:r>
          <a:endParaRPr lang="en-US" dirty="0">
            <a:solidFill>
              <a:srgbClr val="7030A0"/>
            </a:solidFill>
            <a:latin typeface="Hind Vadodara" panose="020B0604020202020204" charset="0"/>
            <a:ea typeface="+mn-ea"/>
            <a:cs typeface="Hind Vadodara" panose="020B0604020202020204" charset="0"/>
          </a:endParaRP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E9756B2D-A745-B24B-BFC3-F93A06619673}">
      <dgm:prSet>
        <dgm:style>
          <a:lnRef idx="2">
            <a:schemeClr val="accent6"/>
          </a:lnRef>
          <a:fillRef idx="1">
            <a:schemeClr val="lt1"/>
          </a:fillRef>
          <a:effectRef idx="0">
            <a:schemeClr val="accent6"/>
          </a:effectRef>
          <a:fontRef idx="minor">
            <a:schemeClr val="dk1"/>
          </a:fontRef>
        </dgm:style>
      </dgm:prSet>
      <dgm:spPr>
        <a:xfrm>
          <a:off x="4111384" y="1018341"/>
          <a:ext cx="1851660" cy="1357788"/>
        </a:xfrm>
        <a:solidFill>
          <a:srgbClr val="FFFFFF"/>
        </a:solidFill>
        <a:ln w="25400" cap="flat" cmpd="sng" algn="ctr">
          <a:solidFill>
            <a:srgbClr val="292C73"/>
          </a:solidFill>
          <a:prstDash val="solid"/>
        </a:ln>
        <a:effectLst/>
      </dgm:spPr>
      <dgm:t>
        <a:bodyPr/>
        <a:lstStyle/>
        <a:p>
          <a:r>
            <a:rPr lang="en-US" dirty="0">
              <a:solidFill>
                <a:srgbClr val="7030A0"/>
              </a:solidFill>
              <a:latin typeface="Hind Vadodara" panose="020B0604020202020204" charset="0"/>
              <a:cs typeface="Hind Vadodara" panose="020B0604020202020204" charset="0"/>
            </a:rPr>
            <a:t>How should we respond to ensure the new skill “works”?</a:t>
          </a:r>
          <a:endParaRPr lang="en-US" dirty="0">
            <a:solidFill>
              <a:srgbClr val="7030A0"/>
            </a:solidFill>
            <a:latin typeface="Hind Vadodara" panose="020B0604020202020204" charset="0"/>
            <a:ea typeface="+mn-ea"/>
            <a:cs typeface="Hind Vadodara" panose="020B0604020202020204" charset="0"/>
          </a:endParaRPr>
        </a:p>
      </dgm:t>
    </dgm:pt>
    <dgm:pt modelId="{BAA97C03-C8CA-BF44-BBA3-332F73B56A48}" type="parTrans" cxnId="{975524C0-8055-974C-AD3C-6C3A7C9D2DEA}">
      <dgm:prSet/>
      <dgm:spPr/>
      <dgm:t>
        <a:bodyPr/>
        <a:lstStyle/>
        <a:p>
          <a:endParaRPr lang="en-US"/>
        </a:p>
      </dgm:t>
    </dgm:pt>
    <dgm:pt modelId="{7462346F-0229-6C4B-B78E-9AE4FDA1F729}" type="sibTrans" cxnId="{975524C0-8055-974C-AD3C-6C3A7C9D2DEA}">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a:xfrm>
          <a:off x="462914" y="0"/>
          <a:ext cx="5246370" cy="3394472"/>
        </a:xfrm>
        <a:prstGeom prst="rightArrow">
          <a:avLst/>
        </a:prstGeom>
        <a:solidFill>
          <a:srgbClr val="292C73">
            <a:lumMod val="20000"/>
            <a:lumOff val="80000"/>
          </a:srgbClr>
        </a:solidFill>
        <a:ln>
          <a:noFill/>
        </a:ln>
        <a:effectLs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A0866A59-B2FB-4644-B18A-C6FBC1F9B5F8}" type="pres">
      <dgm:prSet presAssocID="{93007476-6EF1-F64E-A519-1ACAF287E549}" presName="textNode" presStyleLbl="node1" presStyleIdx="1" presStyleCnt="3">
        <dgm:presLayoutVars>
          <dgm:bulletEnabled val="1"/>
        </dgm:presLayoutVars>
      </dgm:prSet>
      <dgm:spPr/>
    </dgm:pt>
    <dgm:pt modelId="{EA8BF56A-C3AE-D346-A3DD-D455F457DBA7}" type="pres">
      <dgm:prSet presAssocID="{6038BB7C-71AB-4947-84C2-3554F575A1F9}" presName="sibTrans" presStyleCnt="0"/>
      <dgm:spPr/>
    </dgm:pt>
    <dgm:pt modelId="{654ED493-B5C0-004D-97E0-1CBFFB208329}" type="pres">
      <dgm:prSet presAssocID="{E9756B2D-A745-B24B-BFC3-F93A06619673}" presName="textNode" presStyleLbl="node1" presStyleIdx="2" presStyleCnt="3">
        <dgm:presLayoutVars>
          <dgm:bulletEnabled val="1"/>
        </dgm:presLayoutVars>
      </dgm:prSet>
      <dgm:spPr>
        <a:prstGeom prst="roundRect">
          <a:avLst/>
        </a:prstGeom>
      </dgm:spPr>
    </dgm:pt>
  </dgm:ptLst>
  <dgm:cxnLst>
    <dgm:cxn modelId="{72655526-FFA4-6148-933B-1AF0495237B0}" type="presOf" srcId="{ED86E4E3-AE16-5E4E-8B95-3646250C7181}" destId="{054043CF-2D09-FE4C-B6BA-8C7A8F4DD86F}" srcOrd="0" destOrd="0" presId="urn:microsoft.com/office/officeart/2005/8/layout/hProcess9"/>
    <dgm:cxn modelId="{45A60536-7D12-6547-ADBA-7C39BD4399E8}" type="presOf" srcId="{E9756B2D-A745-B24B-BFC3-F93A06619673}" destId="{654ED493-B5C0-004D-97E0-1CBFFB208329}"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1" destOrd="0" parTransId="{08885007-BEA3-CE44-885E-A15F0AC51D9F}" sibTransId="{6038BB7C-71AB-4947-84C2-3554F575A1F9}"/>
    <dgm:cxn modelId="{975524C0-8055-974C-AD3C-6C3A7C9D2DEA}" srcId="{A156AEF1-B32D-9042-8BE2-3D5BBC1AB577}" destId="{E9756B2D-A745-B24B-BFC3-F93A06619673}" srcOrd="2" destOrd="0" parTransId="{BAA97C03-C8CA-BF44-BBA3-332F73B56A48}" sibTransId="{7462346F-0229-6C4B-B78E-9AE4FDA1F72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7F9D67B4-FE1A-6546-B0FD-BB6ABCA65F66}" type="presParOf" srcId="{590ABE32-E8AB-254E-8C86-446184EA5374}" destId="{A0866A59-B2FB-4644-B18A-C6FBC1F9B5F8}" srcOrd="2" destOrd="0" presId="urn:microsoft.com/office/officeart/2005/8/layout/hProcess9"/>
    <dgm:cxn modelId="{309A69B9-AB23-3743-B67F-875BD1C52B2C}" type="presParOf" srcId="{590ABE32-E8AB-254E-8C86-446184EA5374}" destId="{EA8BF56A-C3AE-D346-A3DD-D455F457DBA7}" srcOrd="3" destOrd="0" presId="urn:microsoft.com/office/officeart/2005/8/layout/hProcess9"/>
    <dgm:cxn modelId="{25E0F40D-2289-2746-B4F7-E47DDF347AF6}" type="presParOf" srcId="{590ABE32-E8AB-254E-8C86-446184EA5374}" destId="{654ED493-B5C0-004D-97E0-1CBFFB2083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86E4E3-AE16-5E4E-8B95-3646250C7181}">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Provide attention ahead of lecture and frequent eye contact</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Teach and prompt hand raising</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Call on her ONLY when raising her hand (otherwise ignore)</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a:solidFill>
          <a:schemeClr val="accent6">
            <a:lumMod val="20000"/>
            <a:lumOff val="8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D86E4E3-AE16-5E4E-8B95-3646250C7181}">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Too many students leaving the room at once &amp; confusion over where to turn in work</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Physical contact &amp; arguing</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pPr>
        <a:solidFill>
          <a:schemeClr val="bg1"/>
        </a:solidFill>
        <a:ln>
          <a:solidFill>
            <a:schemeClr val="accent5"/>
          </a:solidFill>
        </a:ln>
      </dgm:spPr>
      <dgm:t>
        <a:bodyPr/>
        <a:lstStyle/>
        <a:p>
          <a:pPr rtl="0"/>
          <a:r>
            <a:rPr lang="en-US" dirty="0">
              <a:solidFill>
                <a:schemeClr val="accent6">
                  <a:lumMod val="50000"/>
                </a:schemeClr>
              </a:solidFill>
              <a:latin typeface="Hind Vadodara" panose="020B0604020202020204" charset="0"/>
              <a:cs typeface="Hind Vadodara" panose="020B0604020202020204" charset="0"/>
            </a:rPr>
            <a:t>Getting to the hallway</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LinFactNeighborX="-94717" custLinFactNeighborY="9204">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LinFactX="1547" custLinFactNeighborX="100000" custLinFactNeighborY="-2786">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D86E4E3-AE16-5E4E-8B95-3646250C7181}">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Dismiss one table or row at a time. Collect student work before dismissal.</a:t>
          </a:r>
        </a:p>
      </dgm:t>
    </dgm:pt>
    <dgm:pt modelId="{998183D5-D188-B440-94D0-4A1B2A164777}" type="parTrans" cxnId="{66F88648-8744-EB4E-BFB9-4E53F0F4A518}">
      <dgm:prSet/>
      <dgm:spPr/>
      <dgm:t>
        <a:bodyPr/>
        <a:lstStyle/>
        <a:p>
          <a:endParaRPr lang="en-US">
            <a:latin typeface="Hind Vadodara" panose="020B0604020202020204" charset="0"/>
            <a:cs typeface="Hind Vadodara" panose="020B0604020202020204" charset="0"/>
          </a:endParaRPr>
        </a:p>
      </dgm:t>
    </dgm:pt>
    <dgm:pt modelId="{751F2B3C-96B4-9E4E-B88A-924AB9DD6BF6}" type="sibTrans" cxnId="{66F88648-8744-EB4E-BFB9-4E53F0F4A518}">
      <dgm:prSet/>
      <dgm:spPr/>
      <dgm:t>
        <a:bodyPr/>
        <a:lstStyle/>
        <a:p>
          <a:endParaRPr lang="en-US">
            <a:latin typeface="Hind Vadodara" panose="020B0604020202020204" charset="0"/>
            <a:cs typeface="Hind Vadodara" panose="020B0604020202020204" charset="0"/>
          </a:endParaRPr>
        </a:p>
      </dgm:t>
    </dgm:pt>
    <dgm:pt modelId="{800436A6-0ECE-8944-8376-785ACFC0B177}">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Teach and prompt waiting behavior (how to keep busy while waiting) and traffic flow routines.</a:t>
          </a:r>
        </a:p>
      </dgm:t>
    </dgm:pt>
    <dgm:pt modelId="{F33A4410-67BE-7145-9E2B-39F6B920EDF8}" type="parTrans" cxnId="{41232863-A83C-5B4F-83F1-D0812478D202}">
      <dgm:prSet/>
      <dgm:spPr/>
      <dgm:t>
        <a:bodyPr/>
        <a:lstStyle/>
        <a:p>
          <a:endParaRPr lang="en-US">
            <a:latin typeface="Hind Vadodara" panose="020B0604020202020204" charset="0"/>
            <a:cs typeface="Hind Vadodara" panose="020B0604020202020204" charset="0"/>
          </a:endParaRPr>
        </a:p>
      </dgm:t>
    </dgm:pt>
    <dgm:pt modelId="{4A844847-E612-C84F-8525-AA54EEB6309A}" type="sibTrans" cxnId="{41232863-A83C-5B4F-83F1-D0812478D202}">
      <dgm:prSet/>
      <dgm:spPr/>
      <dgm:t>
        <a:bodyPr/>
        <a:lstStyle/>
        <a:p>
          <a:endParaRPr lang="en-US">
            <a:latin typeface="Hind Vadodara" panose="020B0604020202020204" charset="0"/>
            <a:cs typeface="Hind Vadodara" panose="020B0604020202020204" charset="0"/>
          </a:endParaRPr>
        </a:p>
      </dgm:t>
    </dgm:pt>
    <dgm:pt modelId="{93007476-6EF1-F64E-A519-1ACAF287E549}">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solidFill>
                <a:srgbClr val="7030A0"/>
              </a:solidFill>
              <a:latin typeface="Hind Vadodara" panose="020B0604020202020204" charset="0"/>
              <a:cs typeface="Hind Vadodara" panose="020B0604020202020204" charset="0"/>
            </a:rPr>
            <a:t>Reinforce waiting, walking, and accurate traffic flow patterns.</a:t>
          </a:r>
        </a:p>
      </dgm:t>
    </dgm:pt>
    <dgm:pt modelId="{08885007-BEA3-CE44-885E-A15F0AC51D9F}" type="parTrans" cxnId="{1A186483-A9F0-B048-BA09-215593CDFCA7}">
      <dgm:prSet/>
      <dgm:spPr/>
      <dgm:t>
        <a:bodyPr/>
        <a:lstStyle/>
        <a:p>
          <a:endParaRPr lang="en-US">
            <a:latin typeface="Hind Vadodara" panose="020B0604020202020204" charset="0"/>
            <a:cs typeface="Hind Vadodara" panose="020B0604020202020204" charset="0"/>
          </a:endParaRPr>
        </a:p>
      </dgm:t>
    </dgm:pt>
    <dgm:pt modelId="{6038BB7C-71AB-4947-84C2-3554F575A1F9}" type="sibTrans" cxnId="{1A186483-A9F0-B048-BA09-215593CDFCA7}">
      <dgm:prSet/>
      <dgm:spPr/>
      <dgm:t>
        <a:bodyPr/>
        <a:lstStyle/>
        <a:p>
          <a:endParaRPr lang="en-US">
            <a:latin typeface="Hind Vadodara" panose="020B0604020202020204" charset="0"/>
            <a:cs typeface="Hind Vadodara" panose="020B0604020202020204" charset="0"/>
          </a:endParaRPr>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dgm:spPr>
        <a:solidFill>
          <a:schemeClr val="accent6">
            <a:lumMod val="20000"/>
            <a:lumOff val="8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63D514-9487-5C42-A191-4DCEB1C102A8}" type="presOf" srcId="{800436A6-0ECE-8944-8376-785ACFC0B177}" destId="{06A65EF5-CB1C-0A4F-853C-D31241EEF64D}" srcOrd="0" destOrd="0" presId="urn:microsoft.com/office/officeart/2005/8/layout/hProcess9"/>
    <dgm:cxn modelId="{72655526-FFA4-6148-933B-1AF0495237B0}"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F0B07C6A-6C71-7D49-9848-3DCFE09C456C}" type="presOf" srcId="{A156AEF1-B32D-9042-8BE2-3D5BBC1AB577}" destId="{948F76B2-BF44-C44C-BABF-4914E998AE07}" srcOrd="0" destOrd="0" presId="urn:microsoft.com/office/officeart/2005/8/layout/hProcess9"/>
    <dgm:cxn modelId="{527AC46F-F30D-3041-92FE-E9A2569BDCED}"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F438F5A0-9382-744D-A0DE-876502630800}" type="presParOf" srcId="{948F76B2-BF44-C44C-BABF-4914E998AE07}" destId="{DA96B8C7-BDCC-8745-9B2D-EAAD7FDD145C}" srcOrd="0" destOrd="0" presId="urn:microsoft.com/office/officeart/2005/8/layout/hProcess9"/>
    <dgm:cxn modelId="{E5A9EA4C-9475-BE4C-AB1A-498D40B5BAB0}" type="presParOf" srcId="{948F76B2-BF44-C44C-BABF-4914E998AE07}" destId="{590ABE32-E8AB-254E-8C86-446184EA5374}" srcOrd="1" destOrd="0" presId="urn:microsoft.com/office/officeart/2005/8/layout/hProcess9"/>
    <dgm:cxn modelId="{1A931B8A-C4BB-154B-9EF4-4C0D9162FFEB}" type="presParOf" srcId="{590ABE32-E8AB-254E-8C86-446184EA5374}" destId="{054043CF-2D09-FE4C-B6BA-8C7A8F4DD86F}" srcOrd="0" destOrd="0" presId="urn:microsoft.com/office/officeart/2005/8/layout/hProcess9"/>
    <dgm:cxn modelId="{4072489B-F161-9249-B176-92CA16E134D4}" type="presParOf" srcId="{590ABE32-E8AB-254E-8C86-446184EA5374}" destId="{84A1A111-CFD6-FC41-8116-F3EC8AAC7E42}" srcOrd="1" destOrd="0" presId="urn:microsoft.com/office/officeart/2005/8/layout/hProcess9"/>
    <dgm:cxn modelId="{8B5ECC0E-42BF-4F4D-99D6-5D2CD2BFFFBF}" type="presParOf" srcId="{590ABE32-E8AB-254E-8C86-446184EA5374}" destId="{06A65EF5-CB1C-0A4F-853C-D31241EEF64D}" srcOrd="2" destOrd="0" presId="urn:microsoft.com/office/officeart/2005/8/layout/hProcess9"/>
    <dgm:cxn modelId="{0C57E68C-74E3-0F4A-99F2-95B96E56089A}" type="presParOf" srcId="{590ABE32-E8AB-254E-8C86-446184EA5374}" destId="{943BC318-C5FB-2D47-96D2-5232ACB11E7B}" srcOrd="3" destOrd="0" presId="urn:microsoft.com/office/officeart/2005/8/layout/hProcess9"/>
    <dgm:cxn modelId="{7F9D67B4-FE1A-6546-B0FD-BB6ABCA65F66}"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6161"/>
          <a:ext cx="6439103"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Understanding Function</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Avoiding Power Struggles</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Assessing Classroom Practices</a:t>
          </a:r>
        </a:p>
      </dsp:txBody>
      <dsp:txXfrm>
        <a:off x="89110" y="465271"/>
        <a:ext cx="6260883" cy="1647205"/>
      </dsp:txXfrm>
    </dsp:sp>
    <dsp:sp modelId="{24EE546A-203E-45A1-AB96-5A4CB77AC5EC}">
      <dsp:nvSpPr>
        <dsp:cNvPr id="0" name=""/>
        <dsp:cNvSpPr/>
      </dsp:nvSpPr>
      <dsp:spPr>
        <a:xfrm>
          <a:off x="321955" y="95721"/>
          <a:ext cx="4507372"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349335" y="123101"/>
        <a:ext cx="4452612" cy="506120"/>
      </dsp:txXfrm>
    </dsp:sp>
    <dsp:sp modelId="{183C8042-F222-4C5B-948A-CA63CABAB28E}">
      <dsp:nvSpPr>
        <dsp:cNvPr id="0" name=""/>
        <dsp:cNvSpPr/>
      </dsp:nvSpPr>
      <dsp:spPr>
        <a:xfrm>
          <a:off x="0" y="2584626"/>
          <a:ext cx="6439103" cy="140647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Hind Vadodara" panose="020B0604020202020204" charset="0"/>
              <a:cs typeface="Hind Vadodara" panose="020B0604020202020204" charset="0"/>
            </a:rPr>
            <a:t>Review Function of Behavior Activity</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Review FAST Guidelines</a:t>
          </a:r>
        </a:p>
      </dsp:txBody>
      <dsp:txXfrm>
        <a:off x="68658" y="2653284"/>
        <a:ext cx="6301787" cy="1269159"/>
      </dsp:txXfrm>
    </dsp:sp>
    <dsp:sp modelId="{3EE32B02-DB9E-4A32-B892-2B06787A9E31}">
      <dsp:nvSpPr>
        <dsp:cNvPr id="0" name=""/>
        <dsp:cNvSpPr/>
      </dsp:nvSpPr>
      <dsp:spPr>
        <a:xfrm>
          <a:off x="321955" y="2304187"/>
          <a:ext cx="4507372"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Team</a:t>
          </a:r>
          <a:r>
            <a:rPr lang="en-US" sz="1900" kern="1200" dirty="0">
              <a:latin typeface="Hind Vadodara" panose="020B0604020202020204" charset="0"/>
              <a:cs typeface="Hind Vadodara" panose="020B0604020202020204" charset="0"/>
            </a:rPr>
            <a:t> T</a:t>
          </a:r>
          <a:r>
            <a:rPr lang="en-US" sz="1900" b="0" i="0" kern="1200" dirty="0">
              <a:latin typeface="Hind Vadodara" panose="020B0604020202020204" charset="0"/>
              <a:cs typeface="Hind Vadodara" panose="020B0604020202020204" charset="0"/>
            </a:rPr>
            <a:t>asks:</a:t>
          </a:r>
          <a:endParaRPr lang="en-US" sz="1900" kern="1200" dirty="0">
            <a:latin typeface="Hind Vadodara" panose="020B0604020202020204" charset="0"/>
            <a:cs typeface="Hind Vadodara" panose="020B0604020202020204" charset="0"/>
          </a:endParaRPr>
        </a:p>
      </dsp:txBody>
      <dsp:txXfrm>
        <a:off x="349335" y="2331567"/>
        <a:ext cx="4452612"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CB1E-8DD4-204F-B771-1143AB3DF163}">
      <dsp:nvSpPr>
        <dsp:cNvPr id="0" name=""/>
        <dsp:cNvSpPr/>
      </dsp:nvSpPr>
      <dsp:spPr>
        <a:xfrm>
          <a:off x="2804"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FUNCTIONAL</a:t>
          </a:r>
        </a:p>
      </dsp:txBody>
      <dsp:txXfrm>
        <a:off x="2804" y="73577"/>
        <a:ext cx="1686078" cy="432000"/>
      </dsp:txXfrm>
    </dsp:sp>
    <dsp:sp modelId="{58E0F305-9869-6340-ACCB-5B14715DACBB}">
      <dsp:nvSpPr>
        <dsp:cNvPr id="0" name=""/>
        <dsp:cNvSpPr/>
      </dsp:nvSpPr>
      <dsp:spPr>
        <a:xfrm>
          <a:off x="2804"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Address the reason or purpose behind the behavior to reduce likelihood of reoccurrence</a:t>
          </a:r>
        </a:p>
      </dsp:txBody>
      <dsp:txXfrm>
        <a:off x="2804" y="505577"/>
        <a:ext cx="1686078" cy="2017575"/>
      </dsp:txXfrm>
    </dsp:sp>
    <dsp:sp modelId="{DD3CC73C-0DE8-0948-983F-08200CA75DD0}">
      <dsp:nvSpPr>
        <dsp:cNvPr id="0" name=""/>
        <dsp:cNvSpPr/>
      </dsp:nvSpPr>
      <dsp:spPr>
        <a:xfrm>
          <a:off x="1924933"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ACCURATE</a:t>
          </a:r>
        </a:p>
      </dsp:txBody>
      <dsp:txXfrm>
        <a:off x="1924933" y="73577"/>
        <a:ext cx="1686078" cy="432000"/>
      </dsp:txXfrm>
    </dsp:sp>
    <dsp:sp modelId="{67624C62-C19F-A243-9A44-963602C5F4C3}">
      <dsp:nvSpPr>
        <dsp:cNvPr id="0" name=""/>
        <dsp:cNvSpPr/>
      </dsp:nvSpPr>
      <dsp:spPr>
        <a:xfrm>
          <a:off x="1924933"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Provide an accurate and consistent response </a:t>
          </a:r>
        </a:p>
      </dsp:txBody>
      <dsp:txXfrm>
        <a:off x="1924933" y="505577"/>
        <a:ext cx="1686078" cy="2017575"/>
      </dsp:txXfrm>
    </dsp:sp>
    <dsp:sp modelId="{1B74D72D-192C-4642-A2A0-09CB56F1D1D3}">
      <dsp:nvSpPr>
        <dsp:cNvPr id="0" name=""/>
        <dsp:cNvSpPr/>
      </dsp:nvSpPr>
      <dsp:spPr>
        <a:xfrm>
          <a:off x="3847062"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SPECIFIC </a:t>
          </a:r>
        </a:p>
      </dsp:txBody>
      <dsp:txXfrm>
        <a:off x="3847062" y="73577"/>
        <a:ext cx="1686078" cy="432000"/>
      </dsp:txXfrm>
    </dsp:sp>
    <dsp:sp modelId="{87C35C9C-8A03-CB4F-9CBD-8D66FE1C6BC6}">
      <dsp:nvSpPr>
        <dsp:cNvPr id="0" name=""/>
        <dsp:cNvSpPr/>
      </dsp:nvSpPr>
      <dsp:spPr>
        <a:xfrm>
          <a:off x="3847062"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Use student’s name while identifying the behavior and the reason for the behavior</a:t>
          </a:r>
        </a:p>
      </dsp:txBody>
      <dsp:txXfrm>
        <a:off x="3847062" y="505577"/>
        <a:ext cx="1686078" cy="2017575"/>
      </dsp:txXfrm>
    </dsp:sp>
    <dsp:sp modelId="{E32B2EF5-9DD4-6C48-8805-2BD9787F9B08}">
      <dsp:nvSpPr>
        <dsp:cNvPr id="0" name=""/>
        <dsp:cNvSpPr/>
      </dsp:nvSpPr>
      <dsp:spPr>
        <a:xfrm>
          <a:off x="5769192" y="73577"/>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TIMELY</a:t>
          </a:r>
        </a:p>
      </dsp:txBody>
      <dsp:txXfrm>
        <a:off x="5769192" y="73577"/>
        <a:ext cx="1686078" cy="432000"/>
      </dsp:txXfrm>
    </dsp:sp>
    <dsp:sp modelId="{EF0AC8DD-EAEE-0041-BE84-8C7594565387}">
      <dsp:nvSpPr>
        <dsp:cNvPr id="0" name=""/>
        <dsp:cNvSpPr/>
      </dsp:nvSpPr>
      <dsp:spPr>
        <a:xfrm>
          <a:off x="5769192" y="505577"/>
          <a:ext cx="1686078" cy="20175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Respond to behavior as soon as possible after it occurs to make the biggest impact</a:t>
          </a:r>
        </a:p>
      </dsp:txBody>
      <dsp:txXfrm>
        <a:off x="5769192" y="505577"/>
        <a:ext cx="1686078" cy="2017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3CB1E-8DD4-204F-B771-1143AB3DF163}">
      <dsp:nvSpPr>
        <dsp:cNvPr id="0" name=""/>
        <dsp:cNvSpPr/>
      </dsp:nvSpPr>
      <dsp:spPr>
        <a:xfrm>
          <a:off x="2804"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FUNCTIONAL</a:t>
          </a:r>
        </a:p>
      </dsp:txBody>
      <dsp:txXfrm>
        <a:off x="2804" y="202249"/>
        <a:ext cx="1686078" cy="432000"/>
      </dsp:txXfrm>
    </dsp:sp>
    <dsp:sp modelId="{58E0F305-9869-6340-ACCB-5B14715DACBB}">
      <dsp:nvSpPr>
        <dsp:cNvPr id="0" name=""/>
        <dsp:cNvSpPr/>
      </dsp:nvSpPr>
      <dsp:spPr>
        <a:xfrm>
          <a:off x="2804"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Identified that Myra had a lot to share</a:t>
          </a:r>
        </a:p>
      </dsp:txBody>
      <dsp:txXfrm>
        <a:off x="2804" y="634249"/>
        <a:ext cx="1686078" cy="1760231"/>
      </dsp:txXfrm>
    </dsp:sp>
    <dsp:sp modelId="{539E6024-ECD9-4FC3-96C7-A71B67FF173B}">
      <dsp:nvSpPr>
        <dsp:cNvPr id="0" name=""/>
        <dsp:cNvSpPr/>
      </dsp:nvSpPr>
      <dsp:spPr>
        <a:xfrm>
          <a:off x="1924933"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ACCURATE</a:t>
          </a:r>
        </a:p>
      </dsp:txBody>
      <dsp:txXfrm>
        <a:off x="1924933" y="202249"/>
        <a:ext cx="1686078" cy="432000"/>
      </dsp:txXfrm>
    </dsp:sp>
    <dsp:sp modelId="{CCC03AC7-BAC7-4716-A74B-93583858AB3A}">
      <dsp:nvSpPr>
        <dsp:cNvPr id="0" name=""/>
        <dsp:cNvSpPr/>
      </dsp:nvSpPr>
      <dsp:spPr>
        <a:xfrm>
          <a:off x="1924933"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Provided another opportunity to share and called on her when she raised her hand</a:t>
          </a:r>
        </a:p>
      </dsp:txBody>
      <dsp:txXfrm>
        <a:off x="1924933" y="634249"/>
        <a:ext cx="1686078" cy="1760231"/>
      </dsp:txXfrm>
    </dsp:sp>
    <dsp:sp modelId="{1B74D72D-192C-4642-A2A0-09CB56F1D1D3}">
      <dsp:nvSpPr>
        <dsp:cNvPr id="0" name=""/>
        <dsp:cNvSpPr/>
      </dsp:nvSpPr>
      <dsp:spPr>
        <a:xfrm>
          <a:off x="3847062"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SPECIFIC </a:t>
          </a:r>
        </a:p>
      </dsp:txBody>
      <dsp:txXfrm>
        <a:off x="3847062" y="202249"/>
        <a:ext cx="1686078" cy="432000"/>
      </dsp:txXfrm>
    </dsp:sp>
    <dsp:sp modelId="{87C35C9C-8A03-CB4F-9CBD-8D66FE1C6BC6}">
      <dsp:nvSpPr>
        <dsp:cNvPr id="0" name=""/>
        <dsp:cNvSpPr/>
      </dsp:nvSpPr>
      <dsp:spPr>
        <a:xfrm>
          <a:off x="3847062"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Used Myra’s name and addressed the reason for the behavior (being eager to share)</a:t>
          </a:r>
        </a:p>
      </dsp:txBody>
      <dsp:txXfrm>
        <a:off x="3847062" y="634249"/>
        <a:ext cx="1686078" cy="1760231"/>
      </dsp:txXfrm>
    </dsp:sp>
    <dsp:sp modelId="{E32B2EF5-9DD4-6C48-8805-2BD9787F9B08}">
      <dsp:nvSpPr>
        <dsp:cNvPr id="0" name=""/>
        <dsp:cNvSpPr/>
      </dsp:nvSpPr>
      <dsp:spPr>
        <a:xfrm>
          <a:off x="5769192" y="202249"/>
          <a:ext cx="1686078"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TIMELY</a:t>
          </a:r>
        </a:p>
      </dsp:txBody>
      <dsp:txXfrm>
        <a:off x="5769192" y="202249"/>
        <a:ext cx="1686078" cy="432000"/>
      </dsp:txXfrm>
    </dsp:sp>
    <dsp:sp modelId="{EF0AC8DD-EAEE-0041-BE84-8C7594565387}">
      <dsp:nvSpPr>
        <dsp:cNvPr id="0" name=""/>
        <dsp:cNvSpPr/>
      </dsp:nvSpPr>
      <dsp:spPr>
        <a:xfrm>
          <a:off x="5769192" y="634249"/>
          <a:ext cx="1686078" cy="1760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Hind Vadodara" panose="020B0604020202020204" charset="0"/>
              <a:cs typeface="Hind Vadodara" panose="020B0604020202020204" charset="0"/>
            </a:rPr>
            <a:t>Responded immediately after the behavior occurred</a:t>
          </a:r>
        </a:p>
      </dsp:txBody>
      <dsp:txXfrm>
        <a:off x="5769192" y="634249"/>
        <a:ext cx="1686078" cy="17602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A0ACD-9857-4DC2-BDD4-61A76113E90F}">
      <dsp:nvSpPr>
        <dsp:cNvPr id="0" name=""/>
        <dsp:cNvSpPr/>
      </dsp:nvSpPr>
      <dsp:spPr>
        <a:xfrm>
          <a:off x="706" y="161378"/>
          <a:ext cx="2754542" cy="165272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ind Vadodara" panose="020B0604020202020204" charset="0"/>
              <a:cs typeface="Hind Vadodara" panose="020B0604020202020204" charset="0"/>
            </a:rPr>
            <a:t>Behavior is </a:t>
          </a:r>
          <a:r>
            <a:rPr lang="en-US" sz="2100" b="1" u="sng" kern="1200" dirty="0">
              <a:latin typeface="Hind Vadodara" panose="020B0604020202020204" charset="0"/>
              <a:cs typeface="Hind Vadodara" panose="020B0604020202020204" charset="0"/>
            </a:rPr>
            <a:t>learned</a:t>
          </a:r>
          <a:r>
            <a:rPr lang="en-US" sz="2100" kern="1200" dirty="0">
              <a:latin typeface="Hind Vadodara" panose="020B0604020202020204" charset="0"/>
              <a:cs typeface="Hind Vadodara" panose="020B0604020202020204" charset="0"/>
            </a:rPr>
            <a:t> (function)</a:t>
          </a:r>
        </a:p>
      </dsp:txBody>
      <dsp:txXfrm>
        <a:off x="706" y="161378"/>
        <a:ext cx="2754542" cy="1652725"/>
      </dsp:txXfrm>
    </dsp:sp>
    <dsp:sp modelId="{D9B99039-71E0-4E0D-A5AF-420B2F2B8C18}">
      <dsp:nvSpPr>
        <dsp:cNvPr id="0" name=""/>
        <dsp:cNvSpPr/>
      </dsp:nvSpPr>
      <dsp:spPr>
        <a:xfrm>
          <a:off x="3030703" y="161378"/>
          <a:ext cx="2754542" cy="1652725"/>
        </a:xfrm>
        <a:prstGeom prst="rect">
          <a:avLst/>
        </a:prstGeom>
        <a:solidFill>
          <a:schemeClr val="accent3">
            <a:hueOff val="-1535791"/>
            <a:satOff val="11379"/>
            <a:lumOff val="55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ind Vadodara" panose="020B0604020202020204" charset="0"/>
              <a:cs typeface="Hind Vadodara" panose="020B0604020202020204" charset="0"/>
            </a:rPr>
            <a:t>Behavior is </a:t>
          </a:r>
          <a:r>
            <a:rPr lang="en-US" sz="2100" b="1" u="sng" kern="1200" dirty="0">
              <a:latin typeface="Hind Vadodara" panose="020B0604020202020204" charset="0"/>
              <a:cs typeface="Hind Vadodara" panose="020B0604020202020204" charset="0"/>
            </a:rPr>
            <a:t>lawful</a:t>
          </a:r>
          <a:r>
            <a:rPr lang="en-US" sz="2100" kern="1200" dirty="0">
              <a:latin typeface="Hind Vadodara" panose="020B0604020202020204" charset="0"/>
              <a:cs typeface="Hind Vadodara" panose="020B0604020202020204" charset="0"/>
            </a:rPr>
            <a:t> (function)</a:t>
          </a:r>
        </a:p>
      </dsp:txBody>
      <dsp:txXfrm>
        <a:off x="3030703" y="161378"/>
        <a:ext cx="2754542" cy="1652725"/>
      </dsp:txXfrm>
    </dsp:sp>
    <dsp:sp modelId="{F88DCB7D-3E4D-4A5B-B4FE-2971F9229231}">
      <dsp:nvSpPr>
        <dsp:cNvPr id="0" name=""/>
        <dsp:cNvSpPr/>
      </dsp:nvSpPr>
      <dsp:spPr>
        <a:xfrm>
          <a:off x="706" y="2089558"/>
          <a:ext cx="2754542" cy="1652725"/>
        </a:xfrm>
        <a:prstGeom prst="rect">
          <a:avLst/>
        </a:prstGeom>
        <a:solidFill>
          <a:schemeClr val="accent3">
            <a:hueOff val="-3071583"/>
            <a:satOff val="22758"/>
            <a:lumOff val="11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ind Vadodara" panose="020B0604020202020204" charset="0"/>
              <a:cs typeface="Hind Vadodara" panose="020B0604020202020204" charset="0"/>
            </a:rPr>
            <a:t>Behavior is escalated through </a:t>
          </a:r>
          <a:r>
            <a:rPr lang="en-US" sz="2100" b="1" u="sng" kern="1200" dirty="0">
              <a:latin typeface="Hind Vadodara" panose="020B0604020202020204" charset="0"/>
              <a:cs typeface="Hind Vadodara" panose="020B0604020202020204" charset="0"/>
            </a:rPr>
            <a:t>successive interactions</a:t>
          </a:r>
          <a:r>
            <a:rPr lang="en-US" sz="2100" kern="1200" dirty="0">
              <a:latin typeface="Hind Vadodara" panose="020B0604020202020204" charset="0"/>
              <a:cs typeface="Hind Vadodara" panose="020B0604020202020204" charset="0"/>
            </a:rPr>
            <a:t> (practice)</a:t>
          </a:r>
        </a:p>
      </dsp:txBody>
      <dsp:txXfrm>
        <a:off x="706" y="2089558"/>
        <a:ext cx="2754542" cy="1652725"/>
      </dsp:txXfrm>
    </dsp:sp>
    <dsp:sp modelId="{B48B597E-C1A6-4A5E-9DC8-E76E4F1BD14B}">
      <dsp:nvSpPr>
        <dsp:cNvPr id="0" name=""/>
        <dsp:cNvSpPr/>
      </dsp:nvSpPr>
      <dsp:spPr>
        <a:xfrm>
          <a:off x="3030703" y="2089558"/>
          <a:ext cx="2754542" cy="1652725"/>
        </a:xfrm>
        <a:prstGeom prst="rect">
          <a:avLst/>
        </a:prstGeom>
        <a:solidFill>
          <a:schemeClr val="accent3">
            <a:hueOff val="-4607374"/>
            <a:satOff val="34137"/>
            <a:lumOff val="1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Hind Vadodara" panose="020B0604020202020204" charset="0"/>
              <a:cs typeface="Hind Vadodara" panose="020B0604020202020204" charset="0"/>
            </a:rPr>
            <a:t>Behavior can be changed through an </a:t>
          </a:r>
          <a:r>
            <a:rPr lang="en-US" sz="2100" b="1" u="sng" kern="1200" dirty="0">
              <a:latin typeface="Hind Vadodara" panose="020B0604020202020204" charset="0"/>
              <a:cs typeface="Hind Vadodara" panose="020B0604020202020204" charset="0"/>
            </a:rPr>
            <a:t>instructional approach</a:t>
          </a:r>
          <a:endParaRPr lang="en-US" sz="2100" kern="1200" dirty="0">
            <a:latin typeface="Hind Vadodara" panose="020B0604020202020204" charset="0"/>
            <a:cs typeface="Hind Vadodara" panose="020B0604020202020204" charset="0"/>
          </a:endParaRPr>
        </a:p>
      </dsp:txBody>
      <dsp:txXfrm>
        <a:off x="3030703" y="2089558"/>
        <a:ext cx="2754542" cy="16527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9EF5-E829-46DB-A58D-ED8F06221BAE}">
      <dsp:nvSpPr>
        <dsp:cNvPr id="0" name=""/>
        <dsp:cNvSpPr/>
      </dsp:nvSpPr>
      <dsp:spPr>
        <a:xfrm>
          <a:off x="0" y="307270"/>
          <a:ext cx="758549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3E871-4F89-41AF-94B7-AA7EBAFA14B0}">
      <dsp:nvSpPr>
        <dsp:cNvPr id="0" name=""/>
        <dsp:cNvSpPr/>
      </dsp:nvSpPr>
      <dsp:spPr>
        <a:xfrm>
          <a:off x="379274" y="71110"/>
          <a:ext cx="530984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00" tIns="0" rIns="20070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Hind Vadodara" panose="020B0604020202020204" charset="0"/>
              <a:cs typeface="Hind Vadodara" panose="020B0604020202020204" charset="0"/>
            </a:rPr>
            <a:t>Identification of how to intervene early in an escalation</a:t>
          </a:r>
        </a:p>
      </dsp:txBody>
      <dsp:txXfrm>
        <a:off x="402331" y="94167"/>
        <a:ext cx="5263732" cy="426206"/>
      </dsp:txXfrm>
    </dsp:sp>
    <dsp:sp modelId="{BF8AC7D3-E5A5-44C2-AB14-F836D277FE6F}">
      <dsp:nvSpPr>
        <dsp:cNvPr id="0" name=""/>
        <dsp:cNvSpPr/>
      </dsp:nvSpPr>
      <dsp:spPr>
        <a:xfrm>
          <a:off x="0" y="1033030"/>
          <a:ext cx="758549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A3210-045F-4BD5-8DE6-658F650D48C0}">
      <dsp:nvSpPr>
        <dsp:cNvPr id="0" name=""/>
        <dsp:cNvSpPr/>
      </dsp:nvSpPr>
      <dsp:spPr>
        <a:xfrm>
          <a:off x="379274" y="796870"/>
          <a:ext cx="530984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00" tIns="0" rIns="20070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Hind Vadodara" panose="020B0604020202020204" charset="0"/>
              <a:cs typeface="Hind Vadodara" panose="020B0604020202020204" charset="0"/>
            </a:rPr>
            <a:t>Identification of environmental factors that can be manipulated</a:t>
          </a:r>
        </a:p>
      </dsp:txBody>
      <dsp:txXfrm>
        <a:off x="402331" y="819927"/>
        <a:ext cx="5263732" cy="426206"/>
      </dsp:txXfrm>
    </dsp:sp>
    <dsp:sp modelId="{5F247DFE-4E54-42CB-94F8-9984D0986BB4}">
      <dsp:nvSpPr>
        <dsp:cNvPr id="0" name=""/>
        <dsp:cNvSpPr/>
      </dsp:nvSpPr>
      <dsp:spPr>
        <a:xfrm>
          <a:off x="0" y="1758790"/>
          <a:ext cx="758549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BD571-659B-4956-91B6-43F77504D2C4}">
      <dsp:nvSpPr>
        <dsp:cNvPr id="0" name=""/>
        <dsp:cNvSpPr/>
      </dsp:nvSpPr>
      <dsp:spPr>
        <a:xfrm>
          <a:off x="379274" y="1522630"/>
          <a:ext cx="530984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00" tIns="0" rIns="20070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Hind Vadodara" panose="020B0604020202020204" charset="0"/>
              <a:cs typeface="Hind Vadodara" panose="020B0604020202020204" charset="0"/>
            </a:rPr>
            <a:t>Identification of replacement behaviors that can be taught (and serve same function as problem)</a:t>
          </a:r>
        </a:p>
      </dsp:txBody>
      <dsp:txXfrm>
        <a:off x="402331" y="1545687"/>
        <a:ext cx="5263732" cy="426206"/>
      </dsp:txXfrm>
    </dsp:sp>
    <dsp:sp modelId="{2819ADCA-8FE1-4169-A8AE-54301C812EDD}">
      <dsp:nvSpPr>
        <dsp:cNvPr id="0" name=""/>
        <dsp:cNvSpPr/>
      </dsp:nvSpPr>
      <dsp:spPr>
        <a:xfrm>
          <a:off x="0" y="2484550"/>
          <a:ext cx="7585495"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21B5E-178A-4DAB-B235-8D8FF0544A72}">
      <dsp:nvSpPr>
        <dsp:cNvPr id="0" name=""/>
        <dsp:cNvSpPr/>
      </dsp:nvSpPr>
      <dsp:spPr>
        <a:xfrm>
          <a:off x="379274" y="2248390"/>
          <a:ext cx="5309846"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00" tIns="0" rIns="20070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Hind Vadodara" panose="020B0604020202020204" charset="0"/>
              <a:cs typeface="Hind Vadodara" panose="020B0604020202020204" charset="0"/>
            </a:rPr>
            <a:t>Develop a neutralizing routine</a:t>
          </a:r>
        </a:p>
      </dsp:txBody>
      <dsp:txXfrm>
        <a:off x="402331" y="2271447"/>
        <a:ext cx="5263732"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DE77-C0D9-433D-B799-D331C3FE90A1}">
      <dsp:nvSpPr>
        <dsp:cNvPr id="0" name=""/>
        <dsp:cNvSpPr/>
      </dsp:nvSpPr>
      <dsp:spPr>
        <a:xfrm>
          <a:off x="0" y="0"/>
          <a:ext cx="5181600" cy="12192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Poppins" panose="020B0604020202020204" charset="0"/>
              <a:cs typeface="Poppins" panose="020B0604020202020204" charset="0"/>
            </a:rPr>
            <a:t>Are the foundations of effective classroom PBIS in place?</a:t>
          </a:r>
        </a:p>
      </dsp:txBody>
      <dsp:txXfrm>
        <a:off x="35709" y="35709"/>
        <a:ext cx="3865988" cy="1147782"/>
      </dsp:txXfrm>
    </dsp:sp>
    <dsp:sp modelId="{0500775B-ABF2-4B59-AD9B-8198244A47A1}">
      <dsp:nvSpPr>
        <dsp:cNvPr id="0" name=""/>
        <dsp:cNvSpPr/>
      </dsp:nvSpPr>
      <dsp:spPr>
        <a:xfrm>
          <a:off x="457199" y="1422399"/>
          <a:ext cx="5181600" cy="1219200"/>
        </a:xfrm>
        <a:prstGeom prst="roundRect">
          <a:avLst>
            <a:gd name="adj" fmla="val 10000"/>
          </a:avLst>
        </a:prstGeom>
        <a:solidFill>
          <a:schemeClr val="accent2">
            <a:shade val="80000"/>
            <a:hueOff val="150107"/>
            <a:satOff val="-27507"/>
            <a:lumOff val="1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Poppins" panose="020B0604020202020204" charset="0"/>
              <a:cs typeface="Poppins" panose="020B0604020202020204" charset="0"/>
            </a:rPr>
            <a:t>Are classroom PBIS practices implemented consistently?</a:t>
          </a:r>
        </a:p>
      </dsp:txBody>
      <dsp:txXfrm>
        <a:off x="492908" y="1458108"/>
        <a:ext cx="3860502" cy="1147782"/>
      </dsp:txXfrm>
    </dsp:sp>
    <dsp:sp modelId="{03FD5B3E-1F08-4A11-9773-4DAA715D2770}">
      <dsp:nvSpPr>
        <dsp:cNvPr id="0" name=""/>
        <dsp:cNvSpPr/>
      </dsp:nvSpPr>
      <dsp:spPr>
        <a:xfrm>
          <a:off x="914399" y="2844799"/>
          <a:ext cx="5181600" cy="1219200"/>
        </a:xfrm>
        <a:prstGeom prst="roundRect">
          <a:avLst>
            <a:gd name="adj" fmla="val 10000"/>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Poppins" panose="020B0604020202020204" charset="0"/>
              <a:cs typeface="Poppins" panose="020B0604020202020204" charset="0"/>
            </a:rPr>
            <a:t>Do data indicate that students are still engaging in problem behavior?</a:t>
          </a:r>
          <a:endParaRPr lang="en-US" sz="1900" kern="1200" dirty="0">
            <a:latin typeface="Poppins" panose="020B0604020202020204" charset="0"/>
            <a:cs typeface="Poppins" panose="020B0604020202020204" charset="0"/>
          </a:endParaRPr>
        </a:p>
      </dsp:txBody>
      <dsp:txXfrm>
        <a:off x="950108" y="2880508"/>
        <a:ext cx="3860502" cy="1147782"/>
      </dsp:txXfrm>
    </dsp:sp>
    <dsp:sp modelId="{E5DA3BDC-979B-48DF-84AC-82881AAB6D8A}">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AE836014-1335-47B4-91ED-5B1BFDBCB737}">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861E7-86E0-5845-B22C-B725A8B3B9D3}">
      <dsp:nvSpPr>
        <dsp:cNvPr id="0" name=""/>
        <dsp:cNvSpPr/>
      </dsp:nvSpPr>
      <dsp:spPr>
        <a:xfrm rot="5400000">
          <a:off x="354125" y="2058160"/>
          <a:ext cx="1061029" cy="176552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2EDC6-D8D8-B548-B94C-DB9BA0B0B303}">
      <dsp:nvSpPr>
        <dsp:cNvPr id="0" name=""/>
        <dsp:cNvSpPr/>
      </dsp:nvSpPr>
      <dsp:spPr>
        <a:xfrm>
          <a:off x="177012" y="2585673"/>
          <a:ext cx="1593929" cy="139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Identify a practice to strengthen</a:t>
          </a:r>
        </a:p>
      </dsp:txBody>
      <dsp:txXfrm>
        <a:off x="177012" y="2585673"/>
        <a:ext cx="1593929" cy="1397172"/>
      </dsp:txXfrm>
    </dsp:sp>
    <dsp:sp modelId="{AA8558B3-71AA-7642-B188-1CD4125CD266}">
      <dsp:nvSpPr>
        <dsp:cNvPr id="0" name=""/>
        <dsp:cNvSpPr/>
      </dsp:nvSpPr>
      <dsp:spPr>
        <a:xfrm>
          <a:off x="1470200" y="1928180"/>
          <a:ext cx="300741" cy="30074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A46AF-6F57-9F41-A3CE-59CE69A3545B}">
      <dsp:nvSpPr>
        <dsp:cNvPr id="0" name=""/>
        <dsp:cNvSpPr/>
      </dsp:nvSpPr>
      <dsp:spPr>
        <a:xfrm rot="5400000">
          <a:off x="2305405" y="1575314"/>
          <a:ext cx="1061029" cy="176552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9348E-9F9A-7444-9F02-1EB6B299DDDF}">
      <dsp:nvSpPr>
        <dsp:cNvPr id="0" name=""/>
        <dsp:cNvSpPr/>
      </dsp:nvSpPr>
      <dsp:spPr>
        <a:xfrm>
          <a:off x="2128293" y="2102826"/>
          <a:ext cx="1593929" cy="139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Set up for success</a:t>
          </a:r>
        </a:p>
        <a:p>
          <a:pPr marL="57150" lvl="1" indent="-57150" algn="l" defTabSz="488950">
            <a:lnSpc>
              <a:spcPct val="90000"/>
            </a:lnSpc>
            <a:spcBef>
              <a:spcPct val="0"/>
            </a:spcBef>
            <a:spcAft>
              <a:spcPct val="15000"/>
            </a:spcAft>
            <a:buChar char="•"/>
          </a:pPr>
          <a:r>
            <a:rPr lang="en-US" sz="1100" kern="1200" dirty="0">
              <a:solidFill>
                <a:schemeClr val="bg1"/>
              </a:solidFill>
            </a:rPr>
            <a:t>Add cues for effective practice</a:t>
          </a:r>
        </a:p>
        <a:p>
          <a:pPr marL="57150" lvl="1" indent="-57150" algn="l" defTabSz="488950">
            <a:lnSpc>
              <a:spcPct val="90000"/>
            </a:lnSpc>
            <a:spcBef>
              <a:spcPct val="0"/>
            </a:spcBef>
            <a:spcAft>
              <a:spcPct val="15000"/>
            </a:spcAft>
            <a:buChar char="•"/>
          </a:pPr>
          <a:r>
            <a:rPr lang="en-US" sz="1100" kern="1200" dirty="0">
              <a:solidFill>
                <a:schemeClr val="bg1"/>
              </a:solidFill>
            </a:rPr>
            <a:t>Prevent undesired practices</a:t>
          </a:r>
        </a:p>
        <a:p>
          <a:pPr marL="57150" lvl="1" indent="-57150" algn="l" defTabSz="488950">
            <a:lnSpc>
              <a:spcPct val="90000"/>
            </a:lnSpc>
            <a:spcBef>
              <a:spcPct val="0"/>
            </a:spcBef>
            <a:spcAft>
              <a:spcPct val="15000"/>
            </a:spcAft>
            <a:buChar char="•"/>
          </a:pPr>
          <a:r>
            <a:rPr lang="en-US" sz="1100" kern="1200" dirty="0">
              <a:solidFill>
                <a:schemeClr val="bg1"/>
              </a:solidFill>
            </a:rPr>
            <a:t>Add prompts</a:t>
          </a:r>
        </a:p>
      </dsp:txBody>
      <dsp:txXfrm>
        <a:off x="2128293" y="2102826"/>
        <a:ext cx="1593929" cy="1397172"/>
      </dsp:txXfrm>
    </dsp:sp>
    <dsp:sp modelId="{41A9B8CE-8C28-924F-94CE-7C542D2F453E}">
      <dsp:nvSpPr>
        <dsp:cNvPr id="0" name=""/>
        <dsp:cNvSpPr/>
      </dsp:nvSpPr>
      <dsp:spPr>
        <a:xfrm>
          <a:off x="3421481" y="1445334"/>
          <a:ext cx="300741" cy="30074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C6E08-AA11-6A4D-AB8F-36ED3ADCE703}">
      <dsp:nvSpPr>
        <dsp:cNvPr id="0" name=""/>
        <dsp:cNvSpPr/>
      </dsp:nvSpPr>
      <dsp:spPr>
        <a:xfrm rot="5400000">
          <a:off x="4256686" y="1092468"/>
          <a:ext cx="1061029" cy="176552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69ACD-5392-7442-BF2A-B89D14547071}">
      <dsp:nvSpPr>
        <dsp:cNvPr id="0" name=""/>
        <dsp:cNvSpPr/>
      </dsp:nvSpPr>
      <dsp:spPr>
        <a:xfrm>
          <a:off x="4079574" y="1619980"/>
          <a:ext cx="1593929" cy="139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Build Effective Habits</a:t>
          </a:r>
        </a:p>
        <a:p>
          <a:pPr marL="57150" lvl="1" indent="-57150" algn="l" defTabSz="488950">
            <a:lnSpc>
              <a:spcPct val="90000"/>
            </a:lnSpc>
            <a:spcBef>
              <a:spcPct val="0"/>
            </a:spcBef>
            <a:spcAft>
              <a:spcPct val="15000"/>
            </a:spcAft>
            <a:buChar char="•"/>
          </a:pPr>
          <a:r>
            <a:rPr lang="en-US" sz="1100" kern="1200" dirty="0">
              <a:solidFill>
                <a:schemeClr val="bg1"/>
              </a:solidFill>
            </a:rPr>
            <a:t>Use practice to build fluency</a:t>
          </a:r>
        </a:p>
        <a:p>
          <a:pPr marL="57150" lvl="1" indent="-57150" algn="l" defTabSz="488950">
            <a:lnSpc>
              <a:spcPct val="90000"/>
            </a:lnSpc>
            <a:spcBef>
              <a:spcPct val="0"/>
            </a:spcBef>
            <a:spcAft>
              <a:spcPct val="15000"/>
            </a:spcAft>
            <a:buChar char="•"/>
          </a:pPr>
          <a:r>
            <a:rPr lang="en-US" sz="1100" kern="1200" dirty="0">
              <a:solidFill>
                <a:schemeClr val="bg1"/>
              </a:solidFill>
            </a:rPr>
            <a:t>Monitor Implementation</a:t>
          </a:r>
        </a:p>
      </dsp:txBody>
      <dsp:txXfrm>
        <a:off x="4079574" y="1619980"/>
        <a:ext cx="1593929" cy="1397172"/>
      </dsp:txXfrm>
    </dsp:sp>
    <dsp:sp modelId="{E8092E17-F3D0-074A-8952-46A532F11FF2}">
      <dsp:nvSpPr>
        <dsp:cNvPr id="0" name=""/>
        <dsp:cNvSpPr/>
      </dsp:nvSpPr>
      <dsp:spPr>
        <a:xfrm>
          <a:off x="5372761" y="962487"/>
          <a:ext cx="300741" cy="30074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4F77F-CC29-024E-8429-7A9150C495C5}">
      <dsp:nvSpPr>
        <dsp:cNvPr id="0" name=""/>
        <dsp:cNvSpPr/>
      </dsp:nvSpPr>
      <dsp:spPr>
        <a:xfrm rot="5400000">
          <a:off x="6207966" y="609621"/>
          <a:ext cx="1061029" cy="176552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A783A-1966-C24B-8459-57C055EF99AD}">
      <dsp:nvSpPr>
        <dsp:cNvPr id="0" name=""/>
        <dsp:cNvSpPr/>
      </dsp:nvSpPr>
      <dsp:spPr>
        <a:xfrm>
          <a:off x="6030854" y="1137134"/>
          <a:ext cx="1593929" cy="1397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Celebrate Successes</a:t>
          </a:r>
        </a:p>
        <a:p>
          <a:pPr marL="57150" lvl="1" indent="-57150" algn="l" defTabSz="488950">
            <a:lnSpc>
              <a:spcPct val="90000"/>
            </a:lnSpc>
            <a:spcBef>
              <a:spcPct val="0"/>
            </a:spcBef>
            <a:spcAft>
              <a:spcPct val="15000"/>
            </a:spcAft>
            <a:buChar char="•"/>
          </a:pPr>
          <a:r>
            <a:rPr lang="en-US" sz="1100" kern="1200" dirty="0">
              <a:solidFill>
                <a:schemeClr val="bg1"/>
              </a:solidFill>
            </a:rPr>
            <a:t>Provide specific feedback</a:t>
          </a:r>
        </a:p>
        <a:p>
          <a:pPr marL="57150" lvl="1" indent="-57150" algn="l" defTabSz="488950">
            <a:lnSpc>
              <a:spcPct val="90000"/>
            </a:lnSpc>
            <a:spcBef>
              <a:spcPct val="0"/>
            </a:spcBef>
            <a:spcAft>
              <a:spcPct val="15000"/>
            </a:spcAft>
            <a:buChar char="•"/>
          </a:pPr>
          <a:r>
            <a:rPr lang="en-US" sz="1100" kern="1200" dirty="0">
              <a:solidFill>
                <a:schemeClr val="bg1"/>
              </a:solidFill>
            </a:rPr>
            <a:t>Celebrate progress toward implementation</a:t>
          </a:r>
        </a:p>
      </dsp:txBody>
      <dsp:txXfrm>
        <a:off x="6030854" y="1137134"/>
        <a:ext cx="1593929" cy="13971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6161"/>
          <a:ext cx="6439103"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Understanding Function</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Avoiding Power Struggles</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Assessing Classroom Practices</a:t>
          </a:r>
        </a:p>
      </dsp:txBody>
      <dsp:txXfrm>
        <a:off x="89110" y="465271"/>
        <a:ext cx="6260883" cy="1647205"/>
      </dsp:txXfrm>
    </dsp:sp>
    <dsp:sp modelId="{24EE546A-203E-45A1-AB96-5A4CB77AC5EC}">
      <dsp:nvSpPr>
        <dsp:cNvPr id="0" name=""/>
        <dsp:cNvSpPr/>
      </dsp:nvSpPr>
      <dsp:spPr>
        <a:xfrm>
          <a:off x="321955" y="95721"/>
          <a:ext cx="4507372"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349335" y="123101"/>
        <a:ext cx="4452612" cy="506120"/>
      </dsp:txXfrm>
    </dsp:sp>
    <dsp:sp modelId="{0BE75E64-1F23-465A-A95C-0E81D166B6D8}">
      <dsp:nvSpPr>
        <dsp:cNvPr id="0" name=""/>
        <dsp:cNvSpPr/>
      </dsp:nvSpPr>
      <dsp:spPr>
        <a:xfrm>
          <a:off x="0" y="2584626"/>
          <a:ext cx="6439103" cy="140647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latin typeface="Hind Vadodara" panose="020B0604020202020204" charset="0"/>
              <a:cs typeface="Hind Vadodara" panose="020B0604020202020204" charset="0"/>
            </a:rPr>
            <a:t>Review Function of Behavior Activity</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Review FAST Guidelines</a:t>
          </a:r>
        </a:p>
      </dsp:txBody>
      <dsp:txXfrm>
        <a:off x="68658" y="2653284"/>
        <a:ext cx="6301787" cy="1269159"/>
      </dsp:txXfrm>
    </dsp:sp>
    <dsp:sp modelId="{5CD93F2F-00F2-4EB5-848B-7CB867259F6C}">
      <dsp:nvSpPr>
        <dsp:cNvPr id="0" name=""/>
        <dsp:cNvSpPr/>
      </dsp:nvSpPr>
      <dsp:spPr>
        <a:xfrm>
          <a:off x="321955" y="2304187"/>
          <a:ext cx="4507372"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Team</a:t>
          </a:r>
          <a:r>
            <a:rPr lang="en-US" sz="1900" kern="1200" dirty="0">
              <a:latin typeface="Hind Vadodara" panose="020B0604020202020204" charset="0"/>
              <a:cs typeface="Hind Vadodara" panose="020B0604020202020204" charset="0"/>
            </a:rPr>
            <a:t> T</a:t>
          </a:r>
          <a:r>
            <a:rPr lang="en-US" sz="1900" b="0" i="0" kern="1200" dirty="0">
              <a:latin typeface="Hind Vadodara" panose="020B0604020202020204" charset="0"/>
              <a:cs typeface="Hind Vadodara" panose="020B0604020202020204" charset="0"/>
            </a:rPr>
            <a:t>asks:</a:t>
          </a:r>
          <a:endParaRPr lang="en-US" sz="1900" kern="1200" dirty="0">
            <a:latin typeface="Hind Vadodara" panose="020B0604020202020204" charset="0"/>
            <a:cs typeface="Hind Vadodara" panose="020B0604020202020204" charset="0"/>
          </a:endParaRPr>
        </a:p>
      </dsp:txBody>
      <dsp:txXfrm>
        <a:off x="349335" y="2331567"/>
        <a:ext cx="4452612" cy="506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76161"/>
          <a:ext cx="6439103" cy="140647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Hind Vadodara" panose="020B0604020202020204" charset="0"/>
              <a:cs typeface="Hind Vadodara" panose="020B0604020202020204" charset="0"/>
            </a:rPr>
            <a:t>Explore Class-wide PBIS Systems</a:t>
          </a:r>
        </a:p>
        <a:p>
          <a:pPr marL="171450" lvl="1" indent="-171450" algn="l" defTabSz="844550">
            <a:lnSpc>
              <a:spcPct val="90000"/>
            </a:lnSpc>
            <a:spcBef>
              <a:spcPct val="0"/>
            </a:spcBef>
            <a:spcAft>
              <a:spcPct val="15000"/>
            </a:spcAft>
            <a:buChar char="•"/>
          </a:pPr>
          <a:r>
            <a:rPr lang="en-US" sz="1900" kern="1200" dirty="0">
              <a:latin typeface="Hind Vadodara" panose="020B0604020202020204" charset="0"/>
              <a:cs typeface="Hind Vadodara" panose="020B0604020202020204" charset="0"/>
            </a:rPr>
            <a:t>Review: TFI &amp; Guides</a:t>
          </a:r>
          <a:endParaRPr lang="en-US" sz="1900" kern="1200" dirty="0">
            <a:solidFill>
              <a:schemeClr val="tx1"/>
            </a:solidFill>
            <a:latin typeface="Hind Vadodara" panose="020B0604020202020204" charset="0"/>
            <a:cs typeface="Hind Vadodara" panose="020B0604020202020204" charset="0"/>
          </a:endParaRPr>
        </a:p>
      </dsp:txBody>
      <dsp:txXfrm>
        <a:off x="68658" y="444819"/>
        <a:ext cx="6301787" cy="1269159"/>
      </dsp:txXfrm>
    </dsp:sp>
    <dsp:sp modelId="{24EE546A-203E-45A1-AB96-5A4CB77AC5EC}">
      <dsp:nvSpPr>
        <dsp:cNvPr id="0" name=""/>
        <dsp:cNvSpPr/>
      </dsp:nvSpPr>
      <dsp:spPr>
        <a:xfrm>
          <a:off x="321955" y="95721"/>
          <a:ext cx="4507372"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349335" y="123101"/>
        <a:ext cx="4452612" cy="506120"/>
      </dsp:txXfrm>
    </dsp:sp>
    <dsp:sp modelId="{DC1EC239-C755-AD4B-BC6F-044A16DE65BE}">
      <dsp:nvSpPr>
        <dsp:cNvPr id="0" name=""/>
        <dsp:cNvSpPr/>
      </dsp:nvSpPr>
      <dsp:spPr>
        <a:xfrm>
          <a:off x="0" y="2165677"/>
          <a:ext cx="6439103" cy="1825425"/>
        </a:xfrm>
        <a:prstGeom prst="roundRect">
          <a:avLst/>
        </a:prstGeom>
        <a:solidFill>
          <a:schemeClr val="lt1">
            <a:alpha val="90000"/>
            <a:hueOff val="0"/>
            <a:satOff val="0"/>
            <a:lumOff val="0"/>
            <a:alphaOff val="0"/>
          </a:schemeClr>
        </a:solidFill>
        <a:ln w="25400" cap="flat" cmpd="sng" algn="ctr">
          <a:solidFill>
            <a:schemeClr val="accent5">
              <a:hueOff val="-360011"/>
              <a:satOff val="-17245"/>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9746" tIns="395732" rIns="49974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latin typeface="Hind Vadodara" panose="020B0604020202020204" charset="0"/>
              <a:cs typeface="Hind Vadodara" panose="020B0604020202020204" charset="0"/>
            </a:rPr>
            <a:t>Action Plan for </a:t>
          </a:r>
          <a:r>
            <a:rPr lang="en-US" sz="1900" kern="1200" dirty="0" err="1">
              <a:solidFill>
                <a:schemeClr val="tx1"/>
              </a:solidFill>
              <a:latin typeface="Hind Vadodara" panose="020B0604020202020204" charset="0"/>
              <a:cs typeface="Hind Vadodara" panose="020B0604020202020204" charset="0"/>
            </a:rPr>
            <a:t>Classwide</a:t>
          </a:r>
          <a:r>
            <a:rPr lang="en-US" sz="1900" kern="1200" dirty="0">
              <a:solidFill>
                <a:schemeClr val="tx1"/>
              </a:solidFill>
              <a:latin typeface="Hind Vadodara" panose="020B0604020202020204" charset="0"/>
              <a:cs typeface="Hind Vadodara" panose="020B0604020202020204" charset="0"/>
            </a:rPr>
            <a:t> Systems</a:t>
          </a:r>
        </a:p>
        <a:p>
          <a:pPr marL="171450" lvl="1" indent="-171450" algn="l" defTabSz="844550">
            <a:lnSpc>
              <a:spcPct val="90000"/>
            </a:lnSpc>
            <a:spcBef>
              <a:spcPct val="0"/>
            </a:spcBef>
            <a:spcAft>
              <a:spcPct val="15000"/>
            </a:spcAft>
            <a:buChar char="•"/>
          </a:pPr>
          <a:r>
            <a:rPr lang="en-US" sz="1900" kern="1200" dirty="0">
              <a:solidFill>
                <a:schemeClr val="tx1"/>
              </a:solidFill>
              <a:latin typeface="Hind Vadodara" panose="020B0604020202020204" charset="0"/>
              <a:cs typeface="Hind Vadodara" panose="020B0604020202020204" charset="0"/>
            </a:rPr>
            <a:t>Complete Team Implementation Checklist (TIC)</a:t>
          </a:r>
        </a:p>
        <a:p>
          <a:pPr marL="171450" lvl="1" indent="-171450" algn="l" defTabSz="844550">
            <a:lnSpc>
              <a:spcPct val="90000"/>
            </a:lnSpc>
            <a:spcBef>
              <a:spcPct val="0"/>
            </a:spcBef>
            <a:spcAft>
              <a:spcPct val="15000"/>
            </a:spcAft>
            <a:buChar char="•"/>
          </a:pPr>
          <a:r>
            <a:rPr lang="en-US" sz="1900" kern="1200" dirty="0">
              <a:solidFill>
                <a:schemeClr val="tx1"/>
              </a:solidFill>
              <a:latin typeface="Hind Vadodara" panose="020B0604020202020204" charset="0"/>
              <a:cs typeface="Hind Vadodara" panose="020B0604020202020204" charset="0"/>
            </a:rPr>
            <a:t>Schedule Surveys &amp; TFI</a:t>
          </a:r>
        </a:p>
      </dsp:txBody>
      <dsp:txXfrm>
        <a:off x="89110" y="2254787"/>
        <a:ext cx="6260883" cy="1647205"/>
      </dsp:txXfrm>
    </dsp:sp>
    <dsp:sp modelId="{0B49463C-78D8-8641-B533-16D062F2196C}">
      <dsp:nvSpPr>
        <dsp:cNvPr id="0" name=""/>
        <dsp:cNvSpPr/>
      </dsp:nvSpPr>
      <dsp:spPr>
        <a:xfrm>
          <a:off x="321955" y="1885237"/>
          <a:ext cx="4507372" cy="560880"/>
        </a:xfrm>
        <a:prstGeom prst="roundRect">
          <a:avLst/>
        </a:prstGeom>
        <a:solidFill>
          <a:schemeClr val="accent5">
            <a:hueOff val="-360011"/>
            <a:satOff val="-17245"/>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368" tIns="0" rIns="170368"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Team Tasks</a:t>
          </a:r>
          <a:endParaRPr lang="en-US" sz="1900" kern="1200" dirty="0">
            <a:latin typeface="Hind Vadodara" panose="020B0604020202020204" charset="0"/>
            <a:cs typeface="Hind Vadodara" panose="020B0604020202020204" charset="0"/>
          </a:endParaRPr>
        </a:p>
      </dsp:txBody>
      <dsp:txXfrm>
        <a:off x="349335" y="1912617"/>
        <a:ext cx="4452612"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5101"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Self-monitor (Are you participating? Engaged as a learner? Talking during allotted times?)​</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Stretch, break, stand as needed​</a:t>
          </a: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If you have questions or comments, unmute, use the chat box, or click the "raise hand" icon</a:t>
          </a:r>
        </a:p>
      </dsp:txBody>
      <dsp:txXfrm>
        <a:off x="56725" y="793471"/>
        <a:ext cx="2099950" cy="2737884"/>
      </dsp:txXfrm>
    </dsp:sp>
    <dsp:sp modelId="{D5C674EC-98A5-4D45-9168-E941BC46FCF6}">
      <dsp:nvSpPr>
        <dsp:cNvPr id="0" name=""/>
        <dsp:cNvSpPr/>
      </dsp:nvSpPr>
      <dsp:spPr>
        <a:xfrm>
          <a:off x="5101" y="3296509"/>
          <a:ext cx="2203198" cy="70719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Self</a:t>
          </a:r>
        </a:p>
      </dsp:txBody>
      <dsp:txXfrm>
        <a:off x="5101" y="3296509"/>
        <a:ext cx="1551548" cy="707195"/>
      </dsp:txXfrm>
    </dsp:sp>
    <dsp:sp modelId="{DEEF4213-91C0-4DFA-A1E8-D6E76A9D48BD}">
      <dsp:nvSpPr>
        <dsp:cNvPr id="0" name=""/>
        <dsp:cNvSpPr/>
      </dsp:nvSpPr>
      <dsp:spPr>
        <a:xfrm>
          <a:off x="1618974" y="3498878"/>
          <a:ext cx="771119" cy="77111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2581133"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Mute when listening, unmute to talk​</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Work as a team: Room for every voice, reinforce participation</a:t>
          </a:r>
        </a:p>
      </dsp:txBody>
      <dsp:txXfrm>
        <a:off x="2632757" y="793471"/>
        <a:ext cx="2099950" cy="2737884"/>
      </dsp:txXfrm>
    </dsp:sp>
    <dsp:sp modelId="{219636A1-9D00-4675-967E-CA57FCDEAB1E}">
      <dsp:nvSpPr>
        <dsp:cNvPr id="0" name=""/>
        <dsp:cNvSpPr/>
      </dsp:nvSpPr>
      <dsp:spPr>
        <a:xfrm>
          <a:off x="2581133" y="3316367"/>
          <a:ext cx="2203198" cy="70719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Others</a:t>
          </a:r>
        </a:p>
      </dsp:txBody>
      <dsp:txXfrm>
        <a:off x="2581133" y="3316367"/>
        <a:ext cx="1551548" cy="707195"/>
      </dsp:txXfrm>
    </dsp:sp>
    <dsp:sp modelId="{161E2365-CB26-459A-8F0C-B10C3E646E56}">
      <dsp:nvSpPr>
        <dsp:cNvPr id="0" name=""/>
        <dsp:cNvSpPr/>
      </dsp:nvSpPr>
      <dsp:spPr>
        <a:xfrm>
          <a:off x="4195006" y="3488398"/>
          <a:ext cx="771119" cy="77111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5157166" y="741847"/>
          <a:ext cx="2203198" cy="278950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b="0" i="0" u="none" kern="1200">
              <a:latin typeface="Hind Vadodara" panose="020B0604020202020204" charset="0"/>
              <a:cs typeface="Hind Vadodara" panose="020B0604020202020204" charset="0"/>
            </a:rPr>
            <a:t>Have your computer charged and ready to go​</a:t>
          </a:r>
          <a:endParaRPr lang="en-US" sz="1300" u="none" kern="1200">
            <a:latin typeface="Hind Vadodara" panose="020B0604020202020204" charset="0"/>
            <a:cs typeface="Hind Vadodara" panose="020B0604020202020204" charset="0"/>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0" i="0" u="none" kern="1200">
              <a:latin typeface="Hind Vadodara" panose="020B0604020202020204" charset="0"/>
              <a:cs typeface="Hind Vadodara" panose="020B0604020202020204" charset="0"/>
            </a:rPr>
            <a:t>Keep necessary materials at hand (e.g., action plan &amp; other docs, water, snacks, etc.)​</a:t>
          </a:r>
        </a:p>
      </dsp:txBody>
      <dsp:txXfrm>
        <a:off x="5208790" y="793471"/>
        <a:ext cx="2099950" cy="2737884"/>
      </dsp:txXfrm>
    </dsp:sp>
    <dsp:sp modelId="{B634D077-9CEB-4360-83EE-5D4C6FFB98DD}">
      <dsp:nvSpPr>
        <dsp:cNvPr id="0" name=""/>
        <dsp:cNvSpPr/>
      </dsp:nvSpPr>
      <dsp:spPr>
        <a:xfrm>
          <a:off x="5157166" y="3306438"/>
          <a:ext cx="2203198" cy="7071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Environment</a:t>
          </a:r>
        </a:p>
      </dsp:txBody>
      <dsp:txXfrm>
        <a:off x="5157166" y="3306438"/>
        <a:ext cx="1551548" cy="707195"/>
      </dsp:txXfrm>
    </dsp:sp>
    <dsp:sp modelId="{EE5FFD93-52F3-418C-BBBA-24CAF019EF16}">
      <dsp:nvSpPr>
        <dsp:cNvPr id="0" name=""/>
        <dsp:cNvSpPr/>
      </dsp:nvSpPr>
      <dsp:spPr>
        <a:xfrm>
          <a:off x="6771039" y="3488398"/>
          <a:ext cx="771119" cy="77111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116A-AAA9-164D-90BF-98EE90FA1426}">
      <dsp:nvSpPr>
        <dsp:cNvPr id="0" name=""/>
        <dsp:cNvSpPr/>
      </dsp:nvSpPr>
      <dsp:spPr>
        <a:xfrm>
          <a:off x="1740" y="895505"/>
          <a:ext cx="1626503" cy="1296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all </a:t>
          </a:r>
          <a:r>
            <a:rPr lang="en-US" sz="1400" b="0" i="0" kern="1200" dirty="0">
              <a:solidFill>
                <a:schemeClr val="accent6">
                  <a:lumMod val="50000"/>
                </a:schemeClr>
              </a:solidFill>
            </a:rPr>
            <a:t>Team Trainings</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90%</a:t>
          </a:r>
          <a:r>
            <a:rPr lang="en-US" sz="1400" b="0" i="0" kern="1200" dirty="0">
              <a:solidFill>
                <a:schemeClr val="accent6">
                  <a:lumMod val="50000"/>
                </a:schemeClr>
              </a:solidFill>
            </a:rPr>
            <a:t> of Coaches Trainings</a:t>
          </a:r>
          <a:endParaRPr lang="en-US" sz="1400" kern="1200" dirty="0">
            <a:solidFill>
              <a:schemeClr val="accent6">
                <a:lumMod val="50000"/>
              </a:schemeClr>
            </a:solidFill>
          </a:endParaRPr>
        </a:p>
      </dsp:txBody>
      <dsp:txXfrm>
        <a:off x="31573" y="925338"/>
        <a:ext cx="1566837" cy="958915"/>
      </dsp:txXfrm>
    </dsp:sp>
    <dsp:sp modelId="{6C78139A-C96C-A440-B404-F951EBAAF0B8}">
      <dsp:nvSpPr>
        <dsp:cNvPr id="0" name=""/>
        <dsp:cNvSpPr/>
      </dsp:nvSpPr>
      <dsp:spPr>
        <a:xfrm rot="20283789">
          <a:off x="9696" y="507750"/>
          <a:ext cx="3363943" cy="2663138"/>
        </a:xfrm>
        <a:prstGeom prst="leftCircularArrow">
          <a:avLst>
            <a:gd name="adj1" fmla="val 2232"/>
            <a:gd name="adj2" fmla="val 268819"/>
            <a:gd name="adj3" fmla="val 4436385"/>
            <a:gd name="adj4" fmla="val 11416544"/>
            <a:gd name="adj5" fmla="val 26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0F7B6-1943-C54F-B95C-5E051F23B5E4}">
      <dsp:nvSpPr>
        <dsp:cNvPr id="0" name=""/>
        <dsp:cNvSpPr/>
      </dsp:nvSpPr>
      <dsp:spPr>
        <a:xfrm>
          <a:off x="0" y="332461"/>
          <a:ext cx="1874885" cy="636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Had school representation at... </a:t>
          </a:r>
          <a:endParaRPr lang="en-US" sz="1600" b="0" kern="1200" dirty="0">
            <a:solidFill>
              <a:schemeClr val="bg1"/>
            </a:solidFill>
          </a:endParaRPr>
        </a:p>
      </dsp:txBody>
      <dsp:txXfrm>
        <a:off x="18634" y="351095"/>
        <a:ext cx="1837617" cy="598957"/>
      </dsp:txXfrm>
    </dsp:sp>
    <dsp:sp modelId="{999C7B44-2345-DF44-9CDD-CA1C87BBD262}">
      <dsp:nvSpPr>
        <dsp:cNvPr id="0" name=""/>
        <dsp:cNvSpPr/>
      </dsp:nvSpPr>
      <dsp:spPr>
        <a:xfrm>
          <a:off x="2010144" y="776340"/>
          <a:ext cx="1682567" cy="19836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completed the Team Implementation Checklist (TIC)</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1" i="0" kern="1200" dirty="0">
              <a:solidFill>
                <a:schemeClr val="accent6">
                  <a:lumMod val="50000"/>
                </a:schemeClr>
              </a:solidFill>
            </a:rPr>
            <a:t>OR</a:t>
          </a:r>
          <a:r>
            <a:rPr lang="en-US" sz="1400" b="0" i="0" kern="1200" dirty="0">
              <a:solidFill>
                <a:schemeClr val="accent6">
                  <a:lumMod val="50000"/>
                </a:schemeClr>
              </a:solidFill>
            </a:rPr>
            <a:t> Tiered Fidelity Inventory (TFI)</a:t>
          </a:r>
          <a:endParaRPr lang="en-US" sz="1400" kern="1200" dirty="0">
            <a:solidFill>
              <a:schemeClr val="accent6">
                <a:lumMod val="50000"/>
              </a:schemeClr>
            </a:solidFill>
          </a:endParaRPr>
        </a:p>
      </dsp:txBody>
      <dsp:txXfrm>
        <a:off x="2055794" y="1247067"/>
        <a:ext cx="1591267" cy="1467314"/>
      </dsp:txXfrm>
    </dsp:sp>
    <dsp:sp modelId="{B59E9BD4-386B-4D49-BDA0-DBF1CF4FB2C7}">
      <dsp:nvSpPr>
        <dsp:cNvPr id="0" name=""/>
        <dsp:cNvSpPr/>
      </dsp:nvSpPr>
      <dsp:spPr>
        <a:xfrm rot="19918246">
          <a:off x="2441343" y="-369709"/>
          <a:ext cx="2804113" cy="2804113"/>
        </a:xfrm>
        <a:prstGeom prst="circularArrow">
          <a:avLst>
            <a:gd name="adj1" fmla="val 2120"/>
            <a:gd name="adj2" fmla="val 254647"/>
            <a:gd name="adj3" fmla="val 20947761"/>
            <a:gd name="adj4" fmla="val 13953430"/>
            <a:gd name="adj5" fmla="val 247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5CCBE3-623F-3E45-A279-BC01C8583870}">
      <dsp:nvSpPr>
        <dsp:cNvPr id="0" name=""/>
        <dsp:cNvSpPr/>
      </dsp:nvSpPr>
      <dsp:spPr>
        <a:xfrm>
          <a:off x="1998899" y="238086"/>
          <a:ext cx="1705069" cy="1025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Monitored implementation fidelity in        PBIS Assessment</a:t>
          </a:r>
          <a:endParaRPr lang="en-US" sz="1600" b="0" kern="1200" dirty="0">
            <a:solidFill>
              <a:schemeClr val="bg1"/>
            </a:solidFill>
          </a:endParaRPr>
        </a:p>
      </dsp:txBody>
      <dsp:txXfrm>
        <a:off x="2028938" y="268125"/>
        <a:ext cx="1644991" cy="965522"/>
      </dsp:txXfrm>
    </dsp:sp>
    <dsp:sp modelId="{17D51FB3-622B-F84B-B188-25D6A2DBDE00}">
      <dsp:nvSpPr>
        <dsp:cNvPr id="0" name=""/>
        <dsp:cNvSpPr/>
      </dsp:nvSpPr>
      <dsp:spPr>
        <a:xfrm>
          <a:off x="4148103" y="939200"/>
          <a:ext cx="1907450" cy="16344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teaching matrix</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acknowledgment system</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lesson plans</a:t>
          </a:r>
          <a:endParaRPr lang="en-US" sz="1400" kern="1200" dirty="0">
            <a:solidFill>
              <a:schemeClr val="accent6">
                <a:lumMod val="50000"/>
              </a:schemeClr>
            </a:solidFill>
          </a:endParaRPr>
        </a:p>
        <a:p>
          <a:pPr marL="114300" lvl="1" indent="-114300" algn="l" defTabSz="622300">
            <a:lnSpc>
              <a:spcPct val="90000"/>
            </a:lnSpc>
            <a:spcBef>
              <a:spcPct val="0"/>
            </a:spcBef>
            <a:spcAft>
              <a:spcPct val="15000"/>
            </a:spcAft>
            <a:buChar char="•"/>
          </a:pPr>
          <a:r>
            <a:rPr lang="en-US" sz="1400" b="0" i="0" kern="1200" dirty="0">
              <a:solidFill>
                <a:schemeClr val="accent6">
                  <a:lumMod val="50000"/>
                </a:schemeClr>
              </a:solidFill>
            </a:rPr>
            <a:t>data sources/routines</a:t>
          </a:r>
          <a:endParaRPr lang="en-US" sz="1400" kern="1200" dirty="0">
            <a:solidFill>
              <a:schemeClr val="accent6">
                <a:lumMod val="50000"/>
              </a:schemeClr>
            </a:solidFill>
          </a:endParaRPr>
        </a:p>
      </dsp:txBody>
      <dsp:txXfrm>
        <a:off x="4185717" y="976814"/>
        <a:ext cx="1832222" cy="1209014"/>
      </dsp:txXfrm>
    </dsp:sp>
    <dsp:sp modelId="{6997FDE0-64BF-0B46-8D4D-0901B46543DC}">
      <dsp:nvSpPr>
        <dsp:cNvPr id="0" name=""/>
        <dsp:cNvSpPr/>
      </dsp:nvSpPr>
      <dsp:spPr>
        <a:xfrm>
          <a:off x="7628977" y="712691"/>
          <a:ext cx="3173290" cy="1071763"/>
        </a:xfrm>
        <a:prstGeom prst="circularArrow">
          <a:avLst>
            <a:gd name="adj1" fmla="val 1735"/>
            <a:gd name="adj2" fmla="val 206614"/>
            <a:gd name="adj3" fmla="val 3627093"/>
            <a:gd name="adj4" fmla="val 10669457"/>
            <a:gd name="adj5" fmla="val 20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098EBB-2911-8240-808C-121D8E7A38B7}">
      <dsp:nvSpPr>
        <dsp:cNvPr id="0" name=""/>
        <dsp:cNvSpPr/>
      </dsp:nvSpPr>
      <dsp:spPr>
        <a:xfrm>
          <a:off x="4127474" y="342771"/>
          <a:ext cx="1882379" cy="723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bg1"/>
              </a:solidFill>
            </a:rPr>
            <a:t>Adapted at least one core PBIS feature</a:t>
          </a:r>
          <a:endParaRPr lang="en-US" sz="1600" b="0" kern="1200" dirty="0">
            <a:solidFill>
              <a:schemeClr val="bg1"/>
            </a:solidFill>
          </a:endParaRPr>
        </a:p>
      </dsp:txBody>
      <dsp:txXfrm>
        <a:off x="4148655" y="363952"/>
        <a:ext cx="1840017" cy="680804"/>
      </dsp:txXfrm>
    </dsp:sp>
    <dsp:sp modelId="{5037286E-1D58-FA48-B4B5-BF053461F332}">
      <dsp:nvSpPr>
        <dsp:cNvPr id="0" name=""/>
        <dsp:cNvSpPr/>
      </dsp:nvSpPr>
      <dsp:spPr>
        <a:xfrm>
          <a:off x="6711138" y="770474"/>
          <a:ext cx="2250037" cy="20045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remote learning/at-home matrix</a:t>
          </a:r>
        </a:p>
        <a:p>
          <a:pPr marL="114300" lvl="1" indent="-114300" algn="l" defTabSz="622300">
            <a:lnSpc>
              <a:spcPct val="90000"/>
            </a:lnSpc>
            <a:spcBef>
              <a:spcPct val="0"/>
            </a:spcBef>
            <a:spcAft>
              <a:spcPct val="15000"/>
            </a:spcAft>
            <a:buChar char="•"/>
          </a:pPr>
          <a:r>
            <a:rPr lang="en-US" sz="1400" kern="1200" dirty="0"/>
            <a:t>family communication exemplars</a:t>
          </a:r>
        </a:p>
        <a:p>
          <a:pPr marL="114300" lvl="1" indent="-114300" algn="l" defTabSz="622300">
            <a:lnSpc>
              <a:spcPct val="90000"/>
            </a:lnSpc>
            <a:spcBef>
              <a:spcPct val="0"/>
            </a:spcBef>
            <a:spcAft>
              <a:spcPct val="15000"/>
            </a:spcAft>
            <a:buChar char="•"/>
          </a:pPr>
          <a:r>
            <a:rPr lang="en-US" sz="1400" kern="1200" dirty="0"/>
            <a:t>home-based acknowledgement systems</a:t>
          </a:r>
        </a:p>
        <a:p>
          <a:pPr marL="171450" lvl="1" indent="-171450" algn="l" defTabSz="711200">
            <a:lnSpc>
              <a:spcPct val="90000"/>
            </a:lnSpc>
            <a:spcBef>
              <a:spcPct val="0"/>
            </a:spcBef>
            <a:spcAft>
              <a:spcPct val="15000"/>
            </a:spcAft>
            <a:buChar char="•"/>
          </a:pPr>
          <a:endParaRPr lang="en-US" sz="1600" kern="1200" dirty="0"/>
        </a:p>
      </dsp:txBody>
      <dsp:txXfrm>
        <a:off x="6757267" y="1246140"/>
        <a:ext cx="2157779" cy="1482709"/>
      </dsp:txXfrm>
    </dsp:sp>
    <dsp:sp modelId="{EAC882B8-84CF-E642-A671-D0AE85A533D2}">
      <dsp:nvSpPr>
        <dsp:cNvPr id="0" name=""/>
        <dsp:cNvSpPr/>
      </dsp:nvSpPr>
      <dsp:spPr>
        <a:xfrm>
          <a:off x="6596661" y="383251"/>
          <a:ext cx="2411719" cy="845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Has evidence partnering with families to support PBIS at home</a:t>
          </a:r>
          <a:endParaRPr lang="en-US" sz="1600" b="0" kern="1200" dirty="0"/>
        </a:p>
      </dsp:txBody>
      <dsp:txXfrm>
        <a:off x="6621434" y="408024"/>
        <a:ext cx="2362173" cy="796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129023" y="0"/>
          <a:ext cx="6397799" cy="3394472"/>
        </a:xfrm>
        <a:prstGeom prst="rightArrow">
          <a:avLst/>
        </a:prstGeom>
        <a:solidFill>
          <a:srgbClr val="00ACC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55059" y="1018341"/>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ea typeface="+mn-ea"/>
              <a:cs typeface="Hind Vadodara" panose="020B0604020202020204" charset="0"/>
            </a:rPr>
            <a:t>What</a:t>
          </a:r>
          <a:r>
            <a:rPr lang="en-US" sz="2000" kern="1200" baseline="0" dirty="0">
              <a:solidFill>
                <a:schemeClr val="accent2">
                  <a:lumMod val="50000"/>
                </a:schemeClr>
              </a:solidFill>
              <a:latin typeface="Hind Vadodara" panose="020B0604020202020204" charset="0"/>
              <a:ea typeface="+mn-ea"/>
              <a:cs typeface="Hind Vadodara" panose="020B0604020202020204" charset="0"/>
            </a:rPr>
            <a:t> typically precedes?</a:t>
          </a:r>
          <a:endParaRPr lang="en-US" sz="2000" kern="1200" dirty="0">
            <a:solidFill>
              <a:schemeClr val="accent2">
                <a:lumMod val="50000"/>
              </a:schemeClr>
            </a:solidFill>
            <a:latin typeface="Hind Vadodara" panose="020B0604020202020204" charset="0"/>
            <a:ea typeface="+mn-ea"/>
            <a:cs typeface="Hind Vadodara" panose="020B0604020202020204" charset="0"/>
          </a:endParaRPr>
        </a:p>
      </dsp:txBody>
      <dsp:txXfrm>
        <a:off x="321341" y="1084623"/>
        <a:ext cx="2125482" cy="1225224"/>
      </dsp:txXfrm>
    </dsp:sp>
    <dsp:sp modelId="{06A65EF5-CB1C-0A4F-853C-D31241EEF64D}">
      <dsp:nvSpPr>
        <dsp:cNvPr id="0" name=""/>
        <dsp:cNvSpPr/>
      </dsp:nvSpPr>
      <dsp:spPr>
        <a:xfrm>
          <a:off x="2634388" y="1018341"/>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ea typeface="+mn-ea"/>
              <a:cs typeface="Hind Vadodara" panose="020B0604020202020204" charset="0"/>
            </a:rPr>
            <a:t>What</a:t>
          </a:r>
          <a:r>
            <a:rPr lang="en-US" sz="2000" kern="1200" baseline="0" dirty="0">
              <a:solidFill>
                <a:schemeClr val="accent2">
                  <a:lumMod val="50000"/>
                </a:schemeClr>
              </a:solidFill>
              <a:latin typeface="Hind Vadodara" panose="020B0604020202020204" charset="0"/>
              <a:ea typeface="+mn-ea"/>
              <a:cs typeface="Hind Vadodara" panose="020B0604020202020204" charset="0"/>
            </a:rPr>
            <a:t> do the behaviors look like?</a:t>
          </a:r>
          <a:endParaRPr lang="en-US" sz="2000" kern="1200" dirty="0">
            <a:solidFill>
              <a:schemeClr val="accent2">
                <a:lumMod val="50000"/>
              </a:schemeClr>
            </a:solidFill>
            <a:latin typeface="Hind Vadodara" panose="020B0604020202020204" charset="0"/>
            <a:ea typeface="+mn-ea"/>
            <a:cs typeface="Hind Vadodara" panose="020B0604020202020204" charset="0"/>
          </a:endParaRPr>
        </a:p>
      </dsp:txBody>
      <dsp:txXfrm>
        <a:off x="2700670" y="1084623"/>
        <a:ext cx="2125482" cy="1225224"/>
      </dsp:txXfrm>
    </dsp:sp>
    <dsp:sp modelId="{A0866A59-B2FB-4644-B18A-C6FBC1F9B5F8}">
      <dsp:nvSpPr>
        <dsp:cNvPr id="0" name=""/>
        <dsp:cNvSpPr/>
      </dsp:nvSpPr>
      <dsp:spPr>
        <a:xfrm>
          <a:off x="4929978" y="1031593"/>
          <a:ext cx="2258046" cy="1357788"/>
        </a:xfrm>
        <a:prstGeom prst="roundRect">
          <a:avLst/>
        </a:prstGeom>
        <a:solidFill>
          <a:schemeClr val="bg1"/>
        </a:solidFill>
        <a:ln w="25400" cap="flat" cmpd="sng" algn="ctr">
          <a:solidFill>
            <a:srgbClr val="00ACC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ea typeface="+mn-ea"/>
              <a:cs typeface="Hind Vadodara" panose="020B0604020202020204" charset="0"/>
            </a:rPr>
            <a:t>What</a:t>
          </a:r>
          <a:r>
            <a:rPr lang="en-US" sz="2000" kern="1200" baseline="0" dirty="0">
              <a:solidFill>
                <a:schemeClr val="accent2">
                  <a:lumMod val="50000"/>
                </a:schemeClr>
              </a:solidFill>
              <a:latin typeface="Hind Vadodara" panose="020B0604020202020204" charset="0"/>
              <a:ea typeface="+mn-ea"/>
              <a:cs typeface="Hind Vadodara" panose="020B0604020202020204" charset="0"/>
            </a:rPr>
            <a:t> typically follows?</a:t>
          </a:r>
          <a:endParaRPr lang="en-US" sz="2000" kern="1200" dirty="0">
            <a:solidFill>
              <a:schemeClr val="accent2">
                <a:lumMod val="50000"/>
              </a:schemeClr>
            </a:solidFill>
            <a:latin typeface="Hind Vadodara" panose="020B0604020202020204" charset="0"/>
            <a:ea typeface="+mn-ea"/>
            <a:cs typeface="Hind Vadodara" panose="020B0604020202020204" charset="0"/>
          </a:endParaRPr>
        </a:p>
      </dsp:txBody>
      <dsp:txXfrm>
        <a:off x="4996260" y="1097875"/>
        <a:ext cx="2125482" cy="1225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564511" y="0"/>
          <a:ext cx="6397799" cy="33944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140184" y="999346"/>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cs typeface="Hind Vadodara" panose="020B0604020202020204" charset="0"/>
            </a:rPr>
            <a:t>Teacher lecture (minimal attention)</a:t>
          </a:r>
        </a:p>
      </dsp:txBody>
      <dsp:txXfrm>
        <a:off x="206466" y="1065628"/>
        <a:ext cx="2125482" cy="1225224"/>
      </dsp:txXfrm>
    </dsp:sp>
    <dsp:sp modelId="{06A65EF5-CB1C-0A4F-853C-D31241EEF64D}">
      <dsp:nvSpPr>
        <dsp:cNvPr id="0" name=""/>
        <dsp:cNvSpPr/>
      </dsp:nvSpPr>
      <dsp:spPr>
        <a:xfrm>
          <a:off x="2577340" y="999346"/>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cs typeface="Hind Vadodara" panose="020B0604020202020204" charset="0"/>
            </a:rPr>
            <a:t>Calling out repeatedly</a:t>
          </a:r>
        </a:p>
      </dsp:txBody>
      <dsp:txXfrm>
        <a:off x="2643622" y="1065628"/>
        <a:ext cx="2125482" cy="1225224"/>
      </dsp:txXfrm>
    </dsp:sp>
    <dsp:sp modelId="{A0866A59-B2FB-4644-B18A-C6FBC1F9B5F8}">
      <dsp:nvSpPr>
        <dsp:cNvPr id="0" name=""/>
        <dsp:cNvSpPr/>
      </dsp:nvSpPr>
      <dsp:spPr>
        <a:xfrm>
          <a:off x="5013716" y="1018341"/>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accent2">
                  <a:lumMod val="50000"/>
                </a:schemeClr>
              </a:solidFill>
              <a:latin typeface="Hind Vadodara" panose="020B0604020202020204" charset="0"/>
              <a:cs typeface="Hind Vadodara" panose="020B0604020202020204" charset="0"/>
            </a:rPr>
            <a:t>Teacher attention</a:t>
          </a:r>
        </a:p>
      </dsp:txBody>
      <dsp:txXfrm>
        <a:off x="5079998" y="1084623"/>
        <a:ext cx="2125482" cy="1225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522158" y="0"/>
          <a:ext cx="5917796" cy="3394472"/>
        </a:xfrm>
        <a:prstGeom prst="rightArrow">
          <a:avLst/>
        </a:prstGeom>
        <a:solidFill>
          <a:srgbClr val="292C73">
            <a:lumMod val="20000"/>
            <a:lumOff val="80000"/>
          </a:srgb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7478"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030A0"/>
              </a:solidFill>
              <a:latin typeface="Hind Vadodara" panose="020B0604020202020204" charset="0"/>
              <a:cs typeface="Hind Vadodara" panose="020B0604020202020204" charset="0"/>
            </a:rPr>
            <a:t>How can we prevent?</a:t>
          </a:r>
          <a:endParaRPr lang="en-US" sz="1600" kern="1200" dirty="0">
            <a:solidFill>
              <a:srgbClr val="7030A0"/>
            </a:solidFill>
            <a:latin typeface="Hind Vadodara" panose="020B0604020202020204" charset="0"/>
            <a:ea typeface="+mn-ea"/>
            <a:cs typeface="Hind Vadodara" panose="020B0604020202020204" charset="0"/>
          </a:endParaRPr>
        </a:p>
      </dsp:txBody>
      <dsp:txXfrm>
        <a:off x="73760" y="1084623"/>
        <a:ext cx="2108366" cy="1225224"/>
      </dsp:txXfrm>
    </dsp:sp>
    <dsp:sp modelId="{A0866A59-B2FB-4644-B18A-C6FBC1F9B5F8}">
      <dsp:nvSpPr>
        <dsp:cNvPr id="0" name=""/>
        <dsp:cNvSpPr/>
      </dsp:nvSpPr>
      <dsp:spPr>
        <a:xfrm>
          <a:off x="2360591"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7030A0"/>
              </a:solidFill>
              <a:latin typeface="Hind Vadodara" panose="020B0604020202020204" charset="0"/>
              <a:cs typeface="Hind Vadodara" panose="020B0604020202020204" charset="0"/>
            </a:rPr>
            <a:t>What should we teach the student to do instead?</a:t>
          </a:r>
          <a:endParaRPr lang="en-US" sz="1600" kern="1200" dirty="0">
            <a:solidFill>
              <a:srgbClr val="7030A0"/>
            </a:solidFill>
            <a:latin typeface="Hind Vadodara" panose="020B0604020202020204" charset="0"/>
            <a:ea typeface="+mn-ea"/>
            <a:cs typeface="Hind Vadodara" panose="020B0604020202020204" charset="0"/>
          </a:endParaRPr>
        </a:p>
      </dsp:txBody>
      <dsp:txXfrm>
        <a:off x="2426873" y="1084623"/>
        <a:ext cx="2108366" cy="1225224"/>
      </dsp:txXfrm>
    </dsp:sp>
    <dsp:sp modelId="{654ED493-B5C0-004D-97E0-1CBFFB208329}">
      <dsp:nvSpPr>
        <dsp:cNvPr id="0" name=""/>
        <dsp:cNvSpPr/>
      </dsp:nvSpPr>
      <dsp:spPr>
        <a:xfrm>
          <a:off x="4713704" y="1018341"/>
          <a:ext cx="2240930" cy="1357788"/>
        </a:xfrm>
        <a:prstGeom prst="roundRect">
          <a:avLst/>
        </a:prstGeom>
        <a:solidFill>
          <a:srgbClr val="FFFFFF"/>
        </a:solidFill>
        <a:ln w="25400" cap="flat" cmpd="sng" algn="ctr">
          <a:solidFill>
            <a:srgbClr val="292C73"/>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7030A0"/>
              </a:solidFill>
              <a:latin typeface="Hind Vadodara" panose="020B0604020202020204" charset="0"/>
              <a:cs typeface="Hind Vadodara" panose="020B0604020202020204" charset="0"/>
            </a:rPr>
            <a:t>How should we respond to ensure the new skill “works”?</a:t>
          </a:r>
          <a:endParaRPr lang="en-US" sz="1600" kern="1200" dirty="0">
            <a:solidFill>
              <a:srgbClr val="7030A0"/>
            </a:solidFill>
            <a:latin typeface="Hind Vadodara" panose="020B0604020202020204" charset="0"/>
            <a:ea typeface="+mn-ea"/>
            <a:cs typeface="Hind Vadodara" panose="020B0604020202020204" charset="0"/>
          </a:endParaRPr>
        </a:p>
      </dsp:txBody>
      <dsp:txXfrm>
        <a:off x="4779986" y="1084623"/>
        <a:ext cx="2108366" cy="1225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462914" y="0"/>
          <a:ext cx="5246370" cy="3394472"/>
        </a:xfrm>
        <a:prstGeom prst="rightArrow">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09155"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7030A0"/>
              </a:solidFill>
              <a:latin typeface="Hind Vadodara" panose="020B0604020202020204" charset="0"/>
              <a:cs typeface="Hind Vadodara" panose="020B0604020202020204" charset="0"/>
            </a:rPr>
            <a:t>Provide attention ahead of lecture and frequent eye contact</a:t>
          </a:r>
        </a:p>
      </dsp:txBody>
      <dsp:txXfrm>
        <a:off x="275437" y="1084623"/>
        <a:ext cx="1719096" cy="1225224"/>
      </dsp:txXfrm>
    </dsp:sp>
    <dsp:sp modelId="{06A65EF5-CB1C-0A4F-853C-D31241EEF64D}">
      <dsp:nvSpPr>
        <dsp:cNvPr id="0" name=""/>
        <dsp:cNvSpPr/>
      </dsp:nvSpPr>
      <dsp:spPr>
        <a:xfrm>
          <a:off x="2160269"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7030A0"/>
              </a:solidFill>
              <a:latin typeface="Hind Vadodara" panose="020B0604020202020204" charset="0"/>
              <a:cs typeface="Hind Vadodara" panose="020B0604020202020204" charset="0"/>
            </a:rPr>
            <a:t>Teach and prompt hand raising</a:t>
          </a:r>
        </a:p>
      </dsp:txBody>
      <dsp:txXfrm>
        <a:off x="2226551" y="1084623"/>
        <a:ext cx="1719096" cy="1225224"/>
      </dsp:txXfrm>
    </dsp:sp>
    <dsp:sp modelId="{A0866A59-B2FB-4644-B18A-C6FBC1F9B5F8}">
      <dsp:nvSpPr>
        <dsp:cNvPr id="0" name=""/>
        <dsp:cNvSpPr/>
      </dsp:nvSpPr>
      <dsp:spPr>
        <a:xfrm>
          <a:off x="4111384"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rgbClr val="7030A0"/>
              </a:solidFill>
              <a:latin typeface="Hind Vadodara" panose="020B0604020202020204" charset="0"/>
              <a:cs typeface="Hind Vadodara" panose="020B0604020202020204" charset="0"/>
            </a:rPr>
            <a:t>Call on her ONLY when raising her hand (otherwise ignore)</a:t>
          </a:r>
        </a:p>
      </dsp:txBody>
      <dsp:txXfrm>
        <a:off x="4177666" y="1084623"/>
        <a:ext cx="1719096" cy="1225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564511" y="0"/>
          <a:ext cx="6397799" cy="33944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140184" y="1143312"/>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accent6">
                  <a:lumMod val="50000"/>
                </a:schemeClr>
              </a:solidFill>
              <a:latin typeface="Hind Vadodara" panose="020B0604020202020204" charset="0"/>
              <a:cs typeface="Hind Vadodara" panose="020B0604020202020204" charset="0"/>
            </a:rPr>
            <a:t>Too many students leaving the room at once &amp; confusion over where to turn in work</a:t>
          </a:r>
        </a:p>
      </dsp:txBody>
      <dsp:txXfrm>
        <a:off x="206466" y="1209594"/>
        <a:ext cx="2125482" cy="1225224"/>
      </dsp:txXfrm>
    </dsp:sp>
    <dsp:sp modelId="{06A65EF5-CB1C-0A4F-853C-D31241EEF64D}">
      <dsp:nvSpPr>
        <dsp:cNvPr id="0" name=""/>
        <dsp:cNvSpPr/>
      </dsp:nvSpPr>
      <dsp:spPr>
        <a:xfrm>
          <a:off x="2634388" y="1018341"/>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accent6">
                  <a:lumMod val="50000"/>
                </a:schemeClr>
              </a:solidFill>
              <a:latin typeface="Hind Vadodara" panose="020B0604020202020204" charset="0"/>
              <a:cs typeface="Hind Vadodara" panose="020B0604020202020204" charset="0"/>
            </a:rPr>
            <a:t>Physical contact &amp; arguing</a:t>
          </a:r>
        </a:p>
      </dsp:txBody>
      <dsp:txXfrm>
        <a:off x="2700670" y="1084623"/>
        <a:ext cx="2125482" cy="1225224"/>
      </dsp:txXfrm>
    </dsp:sp>
    <dsp:sp modelId="{A0866A59-B2FB-4644-B18A-C6FBC1F9B5F8}">
      <dsp:nvSpPr>
        <dsp:cNvPr id="0" name=""/>
        <dsp:cNvSpPr/>
      </dsp:nvSpPr>
      <dsp:spPr>
        <a:xfrm>
          <a:off x="5169930" y="980513"/>
          <a:ext cx="2258046" cy="1357788"/>
        </a:xfrm>
        <a:prstGeom prst="round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solidFill>
                <a:schemeClr val="accent6">
                  <a:lumMod val="50000"/>
                </a:schemeClr>
              </a:solidFill>
              <a:latin typeface="Hind Vadodara" panose="020B0604020202020204" charset="0"/>
              <a:cs typeface="Hind Vadodara" panose="020B0604020202020204" charset="0"/>
            </a:rPr>
            <a:t>Getting to the hallway</a:t>
          </a:r>
        </a:p>
      </dsp:txBody>
      <dsp:txXfrm>
        <a:off x="5236212" y="1046795"/>
        <a:ext cx="2125482" cy="1225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462914" y="0"/>
          <a:ext cx="5246370" cy="3394472"/>
        </a:xfrm>
        <a:prstGeom prst="rightArrow">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054043CF-2D09-FE4C-B6BA-8C7A8F4DD86F}">
      <dsp:nvSpPr>
        <dsp:cNvPr id="0" name=""/>
        <dsp:cNvSpPr/>
      </dsp:nvSpPr>
      <dsp:spPr>
        <a:xfrm>
          <a:off x="209155"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7030A0"/>
              </a:solidFill>
              <a:latin typeface="Hind Vadodara" panose="020B0604020202020204" charset="0"/>
              <a:cs typeface="Hind Vadodara" panose="020B0604020202020204" charset="0"/>
            </a:rPr>
            <a:t>Dismiss one table or row at a time. Collect student work before dismissal.</a:t>
          </a:r>
        </a:p>
      </dsp:txBody>
      <dsp:txXfrm>
        <a:off x="275437" y="1084623"/>
        <a:ext cx="1719096" cy="1225224"/>
      </dsp:txXfrm>
    </dsp:sp>
    <dsp:sp modelId="{06A65EF5-CB1C-0A4F-853C-D31241EEF64D}">
      <dsp:nvSpPr>
        <dsp:cNvPr id="0" name=""/>
        <dsp:cNvSpPr/>
      </dsp:nvSpPr>
      <dsp:spPr>
        <a:xfrm>
          <a:off x="2160269"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7030A0"/>
              </a:solidFill>
              <a:latin typeface="Hind Vadodara" panose="020B0604020202020204" charset="0"/>
              <a:cs typeface="Hind Vadodara" panose="020B0604020202020204" charset="0"/>
            </a:rPr>
            <a:t>Teach and prompt waiting behavior (how to keep busy while waiting) and traffic flow routines.</a:t>
          </a:r>
        </a:p>
      </dsp:txBody>
      <dsp:txXfrm>
        <a:off x="2226551" y="1084623"/>
        <a:ext cx="1719096" cy="1225224"/>
      </dsp:txXfrm>
    </dsp:sp>
    <dsp:sp modelId="{A0866A59-B2FB-4644-B18A-C6FBC1F9B5F8}">
      <dsp:nvSpPr>
        <dsp:cNvPr id="0" name=""/>
        <dsp:cNvSpPr/>
      </dsp:nvSpPr>
      <dsp:spPr>
        <a:xfrm>
          <a:off x="4111384" y="1018341"/>
          <a:ext cx="1851660" cy="1357788"/>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rgbClr val="7030A0"/>
              </a:solidFill>
              <a:latin typeface="Hind Vadodara" panose="020B0604020202020204" charset="0"/>
              <a:cs typeface="Hind Vadodara" panose="020B0604020202020204" charset="0"/>
            </a:rPr>
            <a:t>Reinforce waiting, walking, and accurate traffic flow patterns.</a:t>
          </a:r>
        </a:p>
      </dsp:txBody>
      <dsp:txXfrm>
        <a:off x="4177666" y="1084623"/>
        <a:ext cx="1719096" cy="1225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4T23:14:43.791"/>
    </inkml:context>
    <inkml:brush xml:id="br0">
      <inkml:brushProperty name="width" value="0.35" units="cm"/>
      <inkml:brushProperty name="height" value="0.35" units="cm"/>
      <inkml:brushProperty name="color" value="#FFD5DA"/>
    </inkml:brush>
  </inkml:definitions>
  <inkml:trace contextRef="#ctx0" brushRef="#br0">1 7316 24575,'23'-6'0,"-8"3"0,-6-5 0,-3 5 0,5-6 0,0 3 0,9-5 0,-8-1 0,14-1 0,-14 4 0,21 2 0,-14 4 0,10 3 0,-4-3 0,4 2 0,0-3 0,-3-2 0,7 5 0,-18-4 0,25 5 0,-26-6 0,26 0 0,-29-3 0,12-2 0,-7 7 0,-8-2 0,8 5 0,-11 0 0,9-8 0,-6 5 0,17-7 0,-13 5 0,14-6 0,-11 2 0,19-3 0,-11-1 0,12 4 0,-14-1 0,5-1 0,3 3 0,-10 1 0,8-2 0,5-7 0,-5 4 0,24-12 0,-21 12 0,-2-3 0,1-6 0,1 5 0,0-2 0,0 4 0,-4 2 0,-13 0 0,1 2 0,2-2 0,-8 7 0,11-5 0,-3 5 0,0-4 0,10 2 0,-11-2 0,6 3 0,-1-4 0,-4 4 0,17-1 0,-15-1 0,23-1 0,-11-7 0,3-4 0,1 6 0,5-8 0,-7 10 0,12-6 0,-17 10 0,1-5 0,-1 5 0,-6-1 0,0-2 0,-2 10 0,-2-7 0,8 9 0,-3-10 0,5 8 0,-6-5 0,0 5 0,-2-3 0,11-3 0,-7 3 0,11-3 0,-13 4 0,14-6 0,-6 2 0,13 3 0,-25-1 0,5 6 0,-9-6 0,12 5 0,4-3 0,-4 2 0,0 2 0,-8-9 0,4 3 0,6-1 0,-15 2 0,12-2 0,-17 2 0,9-4 0,-6 6 0,-7-2 0,10 1 0,-4-9 0,2 11 0,10-16 0,-13 14 0,17-11 0,-17 11 0,11-9 0,-9 8 0,1-3 0,1 2 0,-5 3 0,4-5 0,-6 5 0,1-4 0,0-4 0,3 7 0,2-4 0,0-1 0,4 1 0,-9-1 0,3 1 0,1 3 0,-6 0 0,9-2 0,-8-1 0,4 1 0,-3 1 0,3-1 0,1 2 0,11-8 0,-6 5 0,5-5 0,1 8 0,1-7 0,5 2 0,-6-1 0,-5 2 0,-6 1 0,6 3 0,-4-4 0,4 4 0,-9 1 0,2 0 0,-1-2 0,2 1 0,-1 1 0,1 0 0,0-3 0,1 1 0,7-8 0,0 3 0,4-4 0,10-2 0,-10-9 0,12 6 0,2-20 0,-8 10 0,20-15 0,-15-3 0,3 4 0,1-12 0,-8 20 0,-2-11 0,-7 13 0,-14-6 0,3 7 0,-4 2 0,8 7 0,-3 0 0,6 4 0,-8 3 0,4-2 0,-2 6 0,2-5 0,5 0 0,-5 3 0,11-9 0,-10 9 0,11-11 0,-1 4 0,12-6 0,-3 3 0,7 0 0,-16 7 0,5-6 0,-10 4 0,11-2 0,-13 13 0,4-6 0,-5 5 0,-2-2 0,8-2 0,-5 2 0,10 2 0,-14 3 0,12-3 0,-12 5 0,14-9 0,-14 12 0,7-5 0,-3 7 0,0 0 0,9 0 0,-13 0 0,12 0 0,-6 0 0,10 0 0,-6 0 0,-3 0 0,2 0 0,-6 0 0,18 0 0,-15 0 0,15 0 0,-11 0 0,-1 0 0,13 0 0,-11 0 0,19 0 0,-22 0 0,12-3 0,-20 1 0,8-4 0,0 5 0,-4-7 0,1 4 0,1-10 0,-6 8 0,14-9 0,-4 3 0,12-6 0,-2-4 0,4 2 0,-5-7 0,5 12 0,1-21 0,6 19 0,-5-19 0,-9 21 0,7-7 0,-23 14 0,10-1 0,-14 5 0,-2 2 0,7-11 0,-7 10 0,4-7 0,-2 4 0,2 4 0,-2-4 0,1 6 0,0 0 0,-4 0 0,3 0 0,1 0 0,6 0 0,-1 0 0,5 0 0,1 0 0,7 0 0,-4 0 0,9 0 0,-11 0 0,6 0 0,-12 0 0,0 0 0,6 0 0,-8 0 0,9 0 0,-9 0 0,-5 0 0,2 0 0,3 0 0,-4 0 0,0 0 0,3 0 0,-2 0 0,4 0 0,-1 0 0,-1 0 0,2 0 0,5 0 0,2 0 0,5-7 0,-5 3 0,11-13 0,-1 3 0,4 0 0,9-11 0,-7 8 0,9-8 0,-15 10 0,-5 3 0,-7 5 0,-4 3 0,-3-5 0,-6 5 0,-7-4 0,14-2 0,-4 4 0,18-9 0,-6 6 0,1-10 0,-9 11 0,1-9 0,-8 8 0,10-10 0,-6 5 0,5-1 0,-9 3 0,13 5 0,-2-4 0,-1 4 0,3 4 0,-5 0 0,7 3 0,6 0 0,6 0 0,-4 0 0,-1 0 0,4 0 0,-2 0 0,-5 0 0,7 0 0,-26 0 0,13 0 0,-14 0 0,13 0 0,-7 0 0,4 0 0,10-9 0,-6 7 0,22-11 0,-5 12 0,7-3 0,0-1 0,0-4 0,0-7 0,-7 2 0,5-5 0,-13 9 0,14-8 0,-7 4 0,7-6 0,-5 9 0,4 3 0,-6 8 0,1-7 0,-2-3 0,-14-4 0,5-2 0,-5 5 0,1-3 0,4 5 0,-10 2 0,4 1 0,-1 2 0,-1-10 0,3 5 0,-3-14 0,-4 11 0,2-5 0,-1 6 0,-1 2 0,4-12 0,-5 3 0,4-7 0,-8 6 0,2 2 0,1-3 0,-3 2 0,8-6 0,-9 13 0,9-11 0,-7 14 0,6-6 0,-1 5 0,0-6 0,-3 1 0,3-1 0,-3 6 0,2 0 0,1 1 0,-5 0 0,11-9 0,-12 6 0,14-10 0,-12 11 0,3 1 0,1 6 0,0-10 0,0 5 0,1-11 0,-2 9 0,1 1 0,-1 5 0,9-12 0,-6 8 0,5-13 0,-8 11 0,1 1 0,8-8 0,-4-7 0,0 6 0,-2-7 0,-9 11 0,6 0 0,-5-9 0,7 3 0,-6 2 0,2-6 0,-5 15 0,1-7 0,-1 5 0,7-16 0,-3-6 0,5 0 0,-1-3 0,-4 3 0,5-6 0,-4 0 0,5-9 0,-4 6 0,9-5 0,-10 8 0,9-1 0,-11 13 0,9-3 0,-10 11 0,7 0 0,-6-4 0,0 9 0,1-4 0,-3 6 0,6-2 0,-7 1 0,7 1 0,-1-6 0,2 3 0,3-8 0,5 1 0,3-4 0,10-11 0,-2 6 0,13-22 0,-12 19 0,12-19 0,-4 14 0,-2-7 0,0 8 0,-2-12 0,-13 19 0,6-3 0,-14 15 0,5-6 0,-6 3 0,4-16 0,-4 17 0,0-14 0,-1 14 0,-2-10 0,6 0 0,0-2 0,7-2 0,-3-4 0,2 5 0,-7 6 0,1-1 0,-2 3 0,-2 5 0,6-15 0,-6 15 0,6-16 0,-4 10 0,3-4 0,-3 7 0,-2 5 0,2-5 0,-7 15 0,4-9 0,-5 12 0,1-3 0,1 3 0,-1 3 0,-1-2 0,-1 5 0,1-5 0,1 2 0,-2-2 0,5 3 0,2-5 0,5 4 0,14-4 0,-6 4 0,23-3 0,-13-3 0,22-3 0,-14 2 0,7-5 0,-17 5 0,5-8 0,-14 5 0,7-5 0,-5-5 0,-2 6 0,2-5 0,-1 0 0,-6 6 0,5-6 0,-6 7 0,8-7 0,-2 5 0,2-5 0,4 4 0,-2-5 0,11 2 0,-4-3 0,5 5 0,-7 1 0,-3 0 0,1 0 0,-11 3 0,11-8 0,-19 8 0,13-3 0,-7 4 0,5 1 0,-6-1 0,6 2 0,-6-2 0,0 6 0,-4-3 0,-7 7 0,-5 1 0,-1-1 0,5 0 0,-3-3 0,-1 3 0,-1-3 0,-1 2 0,3-3 0,0-1 0,1-5 0,2-3 0,-2 3 0,6-10 0,-4 5 0,4-5 0,-3 0 0,-3 4 0,-1-3 0,-4 9 0,-2-4 0,0 5 0,0 4 0,0-2 0,0 5 0,0-2 0,0-4 0,0 3 0,3 0 0,2 1 0,1 7 0,8-4 0,-8 3 0,11-2 0,-7-3 0,-1 5 0,6-4 0,-5 6 0,0-2 0,-3 0 0,2-4 0,-4-3 0,5-1 0,1-2 0,-4 5 0,5 1 0,-5 6 0,6 0 0,-6 0 0,2 0 0,-2 0 0,-1 0 0,11 0 0,1 0 0,9 0 0,1 0 0,0 0 0,-7 0 0,-5 0 0,-3 0 0,-7 0 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4T23:14:56.649"/>
    </inkml:context>
    <inkml:brush xml:id="br0">
      <inkml:brushProperty name="width" value="0.35" units="cm"/>
      <inkml:brushProperty name="height" value="0.35" units="cm"/>
      <inkml:brushProperty name="color" value="#FFD5DA"/>
    </inkml:brush>
  </inkml:definitions>
  <inkml:trace contextRef="#ctx0" brushRef="#br0">1 2186 24575,'19'0'0,"2"-3"0,-15 0 0,0-3 0,1 0 0,-5 0 0,2-4 0,-4 4 0,0-5 0,0 2 0,0-1 0,0-2 0,0 3 0,0-4 0,0 0 0,0 0 0,0 0 0,0 0 0,0 4 0,0-3 0,0 6 0,0-5 0,4 1 0,-1-2 0,1 3 0,2-3 0,-2 6 0,-1-6 0,7 3 0,-6 2 0,5 1 0,0 0 0,0 4 0,5-3 0,0-1 0,0 5 0,1-11 0,0 6 0,-2-8 0,2 1 0,-5 4 0,6-8 0,-9 2 0,7-4 0,-7 1 0,5-1 0,-4 6 0,1-10 0,-5 9 0,-4-10 0,0 10 0,0-8 0,0 7 0,0-8 0,0-3 0,0-6 0,0-7 0,0-1 0,0-7 0,5-3 0,-3-8 0,9 1 0,-3-10 0,5 7 0,13-7 0,-11 9 0,10 1 0,-9 7 0,-3 10 0,2 2 0,-9 12 0,0 6 0,-4-1 0,0 15 0,-2-11 0,0 8 0,0-1 0,0-1 0,0 2 0,0-1 0,0-2 0,0 3 0,0 0 0,2 0 0,-2 5 0,3-7 0,-3 5 0,0-7 0,0 2 0,0 2 0,0 1 0,0 4 0,0-4 0,2 1 0,-1 0 0,8-1 0,-1 0 0,6 3 0,0-5 0,1 4 0,-1-4 0,1 1 0,-1-5 0,-3 5 0,1-3 0,7-4 0,-2 1 0,16-20 0,1 9 0,3-12 0,-3 14 0,-4-3 0,-13 12 0,7-10 0,-9 14 0,-6-7 0,4 11 0,-9-1 0,6 2 0,-5 1 0,0 3 0,4-3 0,-1-2 0,5-3 0,-6 3 0,6-1 0,-6 4 0,2 1 0,3 2 0,4 1 0,8 0 0,-2 0 0,-2 0 0,0 0 0,1 0 0,-3 0 0,7 0 0,-17 0 0,7 0 0,0 0 0,2 0 0,5 0 0,3 0 0,-3-5 0,-4 5 0,-3-4 0,7 0 0,-2-4 0,9-5 0,-9-1 0,0 7 0,-4-4 0,10 3 0,-10-6 0,0 5 0,-3 1 0,-3 4 0,0-2 0,4 3 0,-4-4 0,4 5 0,-3-4 0,2 6 0,-2 0 0,2 0 0,2 0 0,-5 0 0,0 0 0,5 0 0,3 0 0,8 0 0,-4 0 0,3 0 0,-8 0 0,3 0 0,-10 0 0,17 0 0,-14 0 0,20 0 0,-11 0 0,-4 0 0,14 0 0,-18 0 0,20 0 0,-19 0 0,11 0 0,-5 0 0,7 0 0,-11 0 0,8 0 0,-8 0 0,1 0 0,7 0 0,-13 2 0,8-1 0,-6 3 0,0-4 0,1 0 0,-5 0 0,10 0 0,-3 0 0,4 0 0,-1 0 0,17 0 0,-11 0 0,24 0 0,-20 0 0,5 0 0,-8 0 0,-9 0 0,1 0 0,-13 0 0,3 0 0,3 0 0,-5 0 0,4 0 0,-2 0 0,0 0 0,3 0 0,3 0 0,-1 0 0,-4 0 0,4 0 0,2 0 0,-4 0 0,3 0 0,-5 0 0,-4 0 0,3 0 0,2 0 0,-4 0 0,5 0 0,-4 0 0,-2 0 0,3 0 0,0 0 0,-1 0 0,2 0 0,0 0 0,-2 0 0,2 0 0,-1 0 0,-3 0 0,4 1 0,0 0 0,-4 1 0,6-2 0,-5 0 0,2 0 0,3 0 0,-1 3 0,1-2 0,-3 1 0,1 1 0,-4-2 0,8 5 0,-8-5 0,8 1 0,-8-2 0,1 2 0,1 2 0,-4-2 0,8 1 0,-2 0 0,-2 0 0,1 0 0,-1 1 0,2-3 0,2 4 0,3-4 0,0 4 0,-2-1 0,-2 0 0,3-2 0,-8 0 0,7 2 0,-2-2 0,2 4 0,-2-5 0,-1 1 0,-6-2 0,4 0 0,1 0 0,-1 0 0,2 0 0,-4 0 0,5 0 0,-5 0 0,4 0 0,-1 0 0,1 0 0,5 0 0,-4 0 0,-3 0 0,-2 0 0,1 0 0,2 0 0,-2 0 0,4 0 0,-1 0 0,-2 0 0,6 0 0,-8 3 0,7 0 0,-7-1 0,8 4 0,2-5 0,-4 4 0,6 1 0,-7 1 0,4 2 0,-2-3 0,-2-3 0,-1 6 0,5-4 0,-2 4 0,7-1 0,-9-4 0,-2-2 0,0 1 0,1 3 0,5 1 0,-5-1 0,-1 0 0,1-3 0,-4 0 0,4 0 0,1-1 0,-4 2 0,5-1 0,-3 4 0,-3-5 0,3 5 0,-3-4 0,3 2 0,-3 1 0,7 2 0,-6-4 0,3 1 0,-2-1 0,-1-4 0,2 3 0,-2-3 0,4 3 0,-2-3 0,0 3 0,0-3 0,-3 2 0,7 2 0,-6 0 0,2 0 0,-3 0 0,-1-1 0,-3 5 0,3-2 0,-1 5 0,-1-5 0,3 2 0,-3-3 0,1-1 0,3 3 0,-3-2 0,-1 3 0,4-4 0,-5 4 0,5-2 0,-5 2 0,4-3 0,1 0 0,-1-1 0,2 1 0,-3-1 0,5-1 0,-7 4 0,6-5 0,-6 6 0,3-4 0,1 1 0,-3 2 0,3-2 0,-7 5 0,9-4 0,-7 7 0,6-8 0,-8 4 0,5-4 0,-4 2 0,4 0 0,0-2 0,3-1 0,0-4 0,2 0 0,-4 0 0,4 0 0,-1 0 0,-2 0 0,5 0 0,-1 0 0,8 0 0,-7 2 0,7 2 0,-12-2 0,2 1 0,1-3 0,-4 0 0,7 3 0,-9 0 0,4 3 0,-3-2 0,0 1 0,2 4 0,-7-4 0,5 4 0,2 1 0,-4 0 0,6 2 0,-9-4 0,3 1 0,0 0 0,1 3 0,4 0 0,-5-2 0,1-2 0,-4 1 0,4 5 0,0 0 0,7 4 0,6-8 0,4 4 0,1-6 0,12 5 0,-4-5 0,15 1 0,-2-3 0,-11 1 0,0-6 0,-20 2 0,7-3 0,-12 0 0,1 0 0,1 0 0,-3 0 0,13 7 0,-7-5 0,8 8 0,-12-10 0,2 5 0,-1-4 0,0 7 0,0-7 0,-6 10 0,1-7 0,-2 13 0,-2-10 0,0 6 0,0-5 0,0-2 0,0 11 0,5-1 0,6 14 0,-1-3 0,6 11 0,-3-13 0,-5 1 0,4-4 0,-12-7 0,3-1 0,1-1 0,3-4 0,1 0 0,-1-1 0,-3-5 0,1 2 0,1-1 0,2 3 0,4-5 0,-5 0 0,9 1 0,-10-1 0,3 4 0,-4 1 0,0-2 0,-1 6 0,1-2 0,-4 8 0,2-3 0,-3 10 0,3-10 0,2 8 0,-1-7 0,0 8 0,2 11 0,0 8 0,12 8 0,2 5 0,4-5 0,-5-1 0,5 7 0,-12-16 0,4-4 0,0 1 0,-6-17 0,4 7 0,-7-10 0,0-4 0,1-4 0,-2-1 0,-4 0 0,3-2 0,2 3 0,9-3 0,0 1 0,16 2 0,-8 1 0,11 1 0,9-4 0,-18-3 0,16-4 0,-12 0 0,6 0 0,17 5 0,-14 4 0,13 3 0,-34-5 0,22-2 0,-26-2 0,27 1 0,-18 4 0,12 1 0,-8-1 0,-9-2 0,6-2 0,-15-1 0,23-3 0,-13 0 0,10 0 0,-3 3 0,-4-2 0,4 7 0,9-4 0,2 6 0,0-5 0,5 4 0,-13-1 0,22 9 0,-19-1 0,1-4 0,0 0 0,-19-12 0,19 6 0,-17-4 0,13 12 0,-13-6 0,10 24 0,-11-22 0,8 15 0,-9-14 0,1 3 0,-5-4 0,-2-1 0,1-5 0,0-1 0,-2-1 0,19-2 0,10 6 0,3-5 0,12 4 0,-21-5 0,12 0 0,-6 0 0,-5 0 0,-8 0 0,-13 0 0,-5 0 0,3 0 0,0 2 0,4 5 0,-6-3 0,16 16 0,-15-8 0,38 42 0,-33-37 0,11 14 0,2 4 0,8 3 0,9 21 0,-3-13 0,-13-7 0,-5-8 0,-8-10 0,1 3 0,-4-11 0,1-1 0,-2-2 0,3-1 0,-8-7 0,10 1 0,2 1 0,5 1 0,0-2 0,13 2 0,-11-5 0,12 0 0,-7 3 0,-7-2 0,0 2 0,-2 1 0,-3-3 0,9 10 0,-10 1 0,-3 5 0,-7 0 0,-5 1 0,0 1 0,3 5 0,1-4 0,6 2 0,-3-8 0,0 5 0,-2-10 0,1 3 0,-5-7 0,2 3 0,-3-1 0,0-2 0,0 4 0,0-2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4T23:15:00.327"/>
    </inkml:context>
    <inkml:brush xml:id="br0">
      <inkml:brushProperty name="width" value="0.35" units="cm"/>
      <inkml:brushProperty name="height" value="0.35" units="cm"/>
      <inkml:brushProperty name="color" value="#FFD5DA"/>
    </inkml:brush>
  </inkml:definitions>
  <inkml:trace contextRef="#ctx0" brushRef="#br0">0 1 24575,'4'25'0,"5"-5"0,0-8 0,-1-6 0,-2 2 0,-6-3 0,0 3 0,3-2 0,-3 2 0,5 2 0,-3-3 0,4 6 0,4-4 0,-2 5 0,5-1 0,1 5 0,-3-9 0,3 9 0,-2-3 0,5 3 0,-5-3 0,-3 3 0,0-9 0,-5 3 0,4-3 0,-5 0 0,-3-4 0,2 5 0,1-4 0,6 6 0,-5-7 0,9 0 0,-11 3 0,7 3 0,-8 2 0,5-1 0,-2 1 0,4 5 0,-2-7 0,3 11 0,-6-12 0,2 8 0,-5 7 0,0-5 0,0 6 0,0 4 0,0-10 0,0 18 0,0-5 0,0 6 0,0-7 0,0 6 0,0-6 0,0 2 0,0 3 0,0-16 0,17 18 0,-8-17 0,16 11 0,-12-14 0,16 2 0,-11-7 0,15 4 0,-11-8 0,-1 1 0,-1-7 0,-5 2 0,-5-3 0,0 3 0,-2-1 0,3-2 0,4 2 0,4 0 0,20 3 0,-13-3 0,16 3 0,-30-7 0,12 7 0,-6-8 0,3 7 0,0-3 0,-14 1 0,6 1 0,-11 2 0,4-1 0,-6 5 0,0-3 0,0 9 0,0-4 0,0 4 0,0 0 0,0 2 0,4 4 0,6 0 0,-1 0 0,5 0 0,-4 7 0,-5-4 0,0-2 0,-5 4 0,9-1 0,2 4 0,5-1 0,-4-11 0,1 3 0,-3-4 0,2 0 0,-7 4 0,0-13 0,2 8 0,0-9 0,6 4 0,-2-1 0,4 1 0,-4-4 0,2 3 0,-3-3 0,4 4 0,-2 5 0,2-7 0,-5 7 0,2-3 0,1 3 0,-2 2 0,2-3 0,-5-3 0,0-2 0,0 0 0,1 7 0,-4-5 0,6 1 0,-4-3 0,0 3 0,4-1 0,-8 4 0,7-5 0,-4-1 0,5 1 0,-6-3 0,3 1 0,-5-5 0,2 6 0,1-7 0,6 7 0,-5-6 0,0 6 0,0-6 0,-6 1 0,5 1 0,-3-3 0,3 1 0,1-1 0,-3 2 0,0 3 0,-3-1 0,0 1 0,0-5 0,0 4 0,0-5 0,3 9 0,-3-8 0,10 7 0,-8-7 0,7 8 0,-5-4 0,7 1 0,-7 2 0,5-2 0,-4 2 0,1-4 0,-2 2 0,4-2 0,-3 5 0,2-4 0,3 3 0,-2-6 0,7 6 0,-8-6 0,2 3 0,-6-4 0,0-1 0,4 3 0,-6-2 0,4 4 0,-5-2 0,0 1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epbis.org/wp-content/uploads/2020/12/Function-of-Behavior-Activity.doc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ris.peabody.vanderbilt.edu/module/beh2/cresource/q2/p08/"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_3is_3XHKK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epbis.org/wp-content/uploads/2020/12/Function-of-Behavior-Activity.doc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Once you welcome participants and share that they’ll start with some team action planning, send them into breakout rooms by school. Plan to close the breakout rooms at XX:10 so you have time to get through content. You may want to broadcast a 5 and/or 2 minute warning.</a:t>
            </a:r>
          </a:p>
        </p:txBody>
      </p:sp>
    </p:spTree>
    <p:extLst>
      <p:ext uri="{BB962C8B-B14F-4D97-AF65-F5344CB8AC3E}">
        <p14:creationId xmlns:p14="http://schemas.microsoft.com/office/powerpoint/2010/main" val="429260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935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44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825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Function of Behavior for Coaches (30 minutes)</a:t>
            </a:r>
            <a:endParaRPr dirty="0"/>
          </a:p>
        </p:txBody>
      </p:sp>
    </p:spTree>
    <p:extLst>
      <p:ext uri="{BB962C8B-B14F-4D97-AF65-F5344CB8AC3E}">
        <p14:creationId xmlns:p14="http://schemas.microsoft.com/office/powerpoint/2010/main" val="213844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12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97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03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thinking about behavior, it’s important to consider...</a:t>
            </a:r>
          </a:p>
          <a:p>
            <a:r>
              <a:rPr lang="en-US" dirty="0"/>
              <a:t>The antecedent...what is happening before a behavior occurs</a:t>
            </a:r>
          </a:p>
          <a:p>
            <a:r>
              <a:rPr lang="en-US" dirty="0"/>
              <a:t>The actual behavior...what can be seen and heard</a:t>
            </a:r>
          </a:p>
          <a:p>
            <a:r>
              <a:rPr lang="en-US" dirty="0"/>
              <a:t>The consequence... Be careful here because in this context, consequence does not refer to a punishment as is often the case with many people. </a:t>
            </a:r>
          </a:p>
          <a:p>
            <a:r>
              <a:rPr lang="en-US" dirty="0"/>
              <a:t>Instead, consequence means what happens as a result of the behavior</a:t>
            </a:r>
          </a:p>
          <a:p>
            <a:endParaRPr lang="en-US" dirty="0"/>
          </a:p>
          <a:p>
            <a:r>
              <a:rPr lang="en-US" dirty="0"/>
              <a:t>To determine the probable function of a behavior, you need to take a careful look over multiple incidents.</a:t>
            </a:r>
          </a:p>
          <a:p>
            <a:r>
              <a:rPr lang="en-US" dirty="0"/>
              <a:t>Let’s look at a couple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92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74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know the function behind a behavior, we can make better decisions about how to adjust the environment or intervene to reduce the likelihood of the problem behavior from happening.</a:t>
            </a:r>
          </a:p>
          <a:p>
            <a:endParaRPr lang="en-US" dirty="0"/>
          </a:p>
          <a:p>
            <a:r>
              <a:rPr lang="en-US" dirty="0"/>
              <a:t>We can consider the antecedent and think “Are there things that can be done to prevent the behavior from happening”?</a:t>
            </a:r>
          </a:p>
          <a:p>
            <a:endParaRPr lang="en-US" dirty="0"/>
          </a:p>
          <a:p>
            <a:r>
              <a:rPr lang="en-US" dirty="0"/>
              <a:t>Same idea with the behavior. “Is there a different behavior that can be taught so the individual can still get or obtain what they want or avoid what they don’t want but in a more appropriate way?”</a:t>
            </a:r>
          </a:p>
          <a:p>
            <a:endParaRPr lang="en-US" dirty="0"/>
          </a:p>
          <a:p>
            <a:r>
              <a:rPr lang="en-US" dirty="0"/>
              <a:t>And then, how can we respond so the new behavior is strengthened and reinforced while the inappropriate behavior is diminished?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24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practice how to consider function from a class-wide lens. </a:t>
            </a:r>
          </a:p>
          <a:p>
            <a:endParaRPr lang="en-US" dirty="0"/>
          </a:p>
          <a:p>
            <a:r>
              <a:rPr lang="en-US" dirty="0"/>
              <a:t>(Read example)</a:t>
            </a:r>
          </a:p>
          <a:p>
            <a:r>
              <a:rPr lang="en-US" dirty="0"/>
              <a:t>The antecedents might include students rushing to leave the class, or trying to figure out where turn in the work that was done during class.</a:t>
            </a:r>
          </a:p>
          <a:p>
            <a:r>
              <a:rPr lang="en-US" dirty="0"/>
              <a:t>The behavior is arguing with adults and peers, and physical contact</a:t>
            </a:r>
          </a:p>
          <a:p>
            <a:r>
              <a:rPr lang="en-US" dirty="0"/>
              <a:t>The immediate consequence is getting to the hallway as soon as possible</a:t>
            </a:r>
          </a:p>
          <a:p>
            <a:r>
              <a:rPr lang="en-US" dirty="0"/>
              <a:t>So what is the function here? Why might students want to get to the hallway quickly? If you’ve spent time with middle schoolers, you probably know that time spent with peers is really important to many in that age group. They are trying to gain access to peers so they can socialize.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570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0FE11-3FD9-8345-9285-C976E6161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2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Resource link: https://</a:t>
            </a:r>
            <a:r>
              <a:rPr lang="en-US" dirty="0" err="1"/>
              <a:t>www.pbis.org</a:t>
            </a:r>
            <a:r>
              <a:rPr lang="en-US" dirty="0"/>
              <a:t>/resource/supporting-and-responding-to-behavior-evidence-based-classroom-strategies-for-teachers\</a:t>
            </a:r>
          </a:p>
          <a:p>
            <a:endParaRPr lang="en-US" dirty="0"/>
          </a:p>
        </p:txBody>
      </p:sp>
    </p:spTree>
    <p:extLst>
      <p:ext uri="{BB962C8B-B14F-4D97-AF65-F5344CB8AC3E}">
        <p14:creationId xmlns:p14="http://schemas.microsoft.com/office/powerpoint/2010/main" val="2481481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Resource link: https://</a:t>
            </a:r>
            <a:r>
              <a:rPr lang="en-US" dirty="0" err="1"/>
              <a:t>www.pbis.org</a:t>
            </a:r>
            <a:r>
              <a:rPr lang="en-US" dirty="0"/>
              <a:t>/resource/supporting-and-responding-to-behavior-evidence-based-classroom-strategies-for-teachers\</a:t>
            </a:r>
          </a:p>
          <a:p>
            <a:endParaRPr lang="en-US" dirty="0"/>
          </a:p>
        </p:txBody>
      </p:sp>
    </p:spTree>
    <p:extLst>
      <p:ext uri="{BB962C8B-B14F-4D97-AF65-F5344CB8AC3E}">
        <p14:creationId xmlns:p14="http://schemas.microsoft.com/office/powerpoint/2010/main" val="162948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293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buNone/>
            </a:pPr>
            <a:r>
              <a:rPr lang="en-US" dirty="0">
                <a:latin typeface="Arial" pitchFamily="-1" charset="0"/>
              </a:rPr>
              <a:t>TRAINERS – Prompt below; allow 15 minutes for school teams in breakouts, 5 minutes as whole group.</a:t>
            </a:r>
          </a:p>
          <a:p>
            <a:pPr marL="158750" indent="0" eaLnBrk="1" hangingPunct="1">
              <a:buNone/>
            </a:pPr>
            <a:endParaRPr lang="en-US" dirty="0">
              <a:latin typeface="Arial" pitchFamily="-1"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dirty="0">
                <a:solidFill>
                  <a:schemeClr val="tx1"/>
                </a:solidFill>
                <a:effectLst/>
                <a:latin typeface="+mn-lt"/>
                <a:ea typeface="+mn-ea"/>
                <a:cs typeface="+mn-cs"/>
                <a:hlinkClick r:id="rId3"/>
              </a:rPr>
              <a:t>Function of behavior activity</a:t>
            </a:r>
            <a:r>
              <a:rPr lang="en-US" sz="1100" b="0" i="0" u="none" strike="noStrike" kern="1200" dirty="0">
                <a:solidFill>
                  <a:schemeClr val="tx1"/>
                </a:solidFill>
                <a:effectLst/>
                <a:latin typeface="+mn-lt"/>
                <a:ea typeface="+mn-ea"/>
                <a:cs typeface="+mn-cs"/>
              </a:rPr>
              <a:t>: https://nepbis.org/wp-content/uploads/2020/12/Function-of-Behavior-Activity.docx</a:t>
            </a:r>
            <a:endParaRPr lang="en-US" dirty="0">
              <a:latin typeface="Arial" pitchFamily="-1" charset="0"/>
            </a:endParaRPr>
          </a:p>
          <a:p>
            <a:pPr marL="158750" indent="0" eaLnBrk="1" hangingPunct="1">
              <a:buNone/>
            </a:pPr>
            <a:endParaRPr lang="en-US" dirty="0">
              <a:latin typeface="Arial" pitchFamily="-1" charset="0"/>
            </a:endParaRPr>
          </a:p>
          <a:p>
            <a:pPr marL="139700" indent="0">
              <a:spcBef>
                <a:spcPts val="600"/>
              </a:spcBef>
              <a:buClr>
                <a:schemeClr val="bg1"/>
              </a:buClr>
              <a:buNone/>
            </a:pPr>
            <a:r>
              <a:rPr lang="en-US" sz="1600" dirty="0">
                <a:solidFill>
                  <a:schemeClr val="bg1"/>
                </a:solidFill>
              </a:rPr>
              <a:t>In your school team breakout room (15 minutes):</a:t>
            </a:r>
          </a:p>
          <a:p>
            <a:pPr marL="482600" indent="-342900">
              <a:spcBef>
                <a:spcPts val="600"/>
              </a:spcBef>
              <a:buClr>
                <a:schemeClr val="bg1"/>
              </a:buClr>
              <a:buFont typeface="+mj-lt"/>
              <a:buAutoNum type="arabicPeriod"/>
            </a:pPr>
            <a:r>
              <a:rPr lang="en-US" sz="1600" dirty="0">
                <a:solidFill>
                  <a:schemeClr val="bg1"/>
                </a:solidFill>
              </a:rPr>
              <a:t>Consider a common individual student problem behavior in the classroom setting</a:t>
            </a:r>
          </a:p>
          <a:p>
            <a:pPr marL="939800" lvl="1" indent="-342900">
              <a:spcBef>
                <a:spcPts val="600"/>
              </a:spcBef>
              <a:buClr>
                <a:schemeClr val="bg1"/>
              </a:buClr>
              <a:buFont typeface="+mj-lt"/>
              <a:buAutoNum type="arabicPeriod"/>
            </a:pPr>
            <a:r>
              <a:rPr lang="en-US" sz="1600" dirty="0">
                <a:solidFill>
                  <a:schemeClr val="bg1"/>
                </a:solidFill>
              </a:rPr>
              <a:t>Describe the “ABCs”</a:t>
            </a:r>
          </a:p>
          <a:p>
            <a:pPr marL="939800" lvl="1" indent="-342900">
              <a:spcBef>
                <a:spcPts val="600"/>
              </a:spcBef>
              <a:buClr>
                <a:schemeClr val="bg1"/>
              </a:buClr>
              <a:buFont typeface="+mj-lt"/>
              <a:buAutoNum type="arabicPeriod"/>
            </a:pPr>
            <a:r>
              <a:rPr lang="en-US" sz="1600" dirty="0">
                <a:solidFill>
                  <a:schemeClr val="bg1"/>
                </a:solidFill>
              </a:rPr>
              <a:t>Identify strategies to prevent, teach, and respond/reinforce</a:t>
            </a:r>
          </a:p>
          <a:p>
            <a:pPr marL="482600" indent="-342900">
              <a:spcBef>
                <a:spcPts val="600"/>
              </a:spcBef>
              <a:buClr>
                <a:schemeClr val="bg1"/>
              </a:buClr>
              <a:buFont typeface="+mj-lt"/>
              <a:buAutoNum type="arabicPeriod"/>
            </a:pPr>
            <a:r>
              <a:rPr lang="en-US" sz="1600" dirty="0">
                <a:solidFill>
                  <a:schemeClr val="bg1"/>
                </a:solidFill>
              </a:rPr>
              <a:t>Consider a common problem behavior in a non-classroom setting</a:t>
            </a:r>
          </a:p>
          <a:p>
            <a:pPr marL="939800" lvl="1" indent="-342900">
              <a:spcBef>
                <a:spcPts val="600"/>
              </a:spcBef>
              <a:buClr>
                <a:schemeClr val="bg1"/>
              </a:buClr>
              <a:buFont typeface="+mj-lt"/>
              <a:buAutoNum type="arabicPeriod"/>
            </a:pPr>
            <a:r>
              <a:rPr lang="en-US" sz="1600" dirty="0">
                <a:solidFill>
                  <a:schemeClr val="bg1"/>
                </a:solidFill>
              </a:rPr>
              <a:t>Describe the “ABCs”</a:t>
            </a:r>
          </a:p>
          <a:p>
            <a:pPr marL="939800" lvl="1" indent="-342900">
              <a:spcBef>
                <a:spcPts val="600"/>
              </a:spcBef>
              <a:buClr>
                <a:schemeClr val="bg1"/>
              </a:buClr>
              <a:buFont typeface="+mj-lt"/>
              <a:buAutoNum type="arabicPeriod"/>
            </a:pPr>
            <a:r>
              <a:rPr lang="en-US" sz="1600" dirty="0">
                <a:solidFill>
                  <a:schemeClr val="bg1"/>
                </a:solidFill>
              </a:rPr>
              <a:t>Identify strategies to prevent, teach, and respond/reinforce</a:t>
            </a:r>
          </a:p>
        </p:txBody>
      </p:sp>
    </p:spTree>
    <p:extLst>
      <p:ext uri="{BB962C8B-B14F-4D97-AF65-F5344CB8AC3E}">
        <p14:creationId xmlns:p14="http://schemas.microsoft.com/office/powerpoint/2010/main" val="2722512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235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alibri"/>
                <a:cs typeface="Calibri"/>
              </a:rPr>
              <a:t>TRAINERS: Rather than reading through this, consider asking participants to read through it and type a yes in chat if they have witnessed similar exchanges.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B720D9-44EE-D24D-8065-87A5493CC944}"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Tree>
    <p:extLst>
      <p:ext uri="{BB962C8B-B14F-4D97-AF65-F5344CB8AC3E}">
        <p14:creationId xmlns:p14="http://schemas.microsoft.com/office/powerpoint/2010/main" val="145702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This is a new slide from Midwest PBIS. It replaces our previous escalation slide because it provides a more thorough description of the roles for all stakeholders. </a:t>
            </a:r>
          </a:p>
          <a:p>
            <a:r>
              <a:rPr lang="en-US" dirty="0"/>
              <a:t>The focus during this training should be on the prevention and responding to problem behaviors and how this fits within this training’s content. </a:t>
            </a:r>
          </a:p>
          <a:p>
            <a:endParaRPr lang="en-US" dirty="0"/>
          </a:p>
          <a:p>
            <a:r>
              <a:rPr lang="en-US" dirty="0"/>
              <a:t>Put in chat:</a:t>
            </a:r>
          </a:p>
          <a:p>
            <a:r>
              <a:rPr lang="en-US" dirty="0">
                <a:cs typeface="Calibri"/>
              </a:rPr>
              <a:t>For more information around a Crisis Teaching Routine: </a:t>
            </a:r>
            <a:r>
              <a:rPr lang="en-US" dirty="0">
                <a:hlinkClick r:id="rId3"/>
              </a:rPr>
              <a:t>https://iris.peabody.vanderbilt.edu/module/beh2/cresource/q2/p08/</a:t>
            </a:r>
            <a:endParaRPr lang="en-US" dirty="0">
              <a:cs typeface="Calibri"/>
              <a:hlinkClick r:id="rId3"/>
            </a:endParaRPr>
          </a:p>
          <a:p>
            <a:r>
              <a:rPr lang="en-US" dirty="0"/>
              <a:t>For more information about Regulate, Relate, Reason as a recovery practice: </a:t>
            </a:r>
            <a:r>
              <a:rPr lang="en-US" dirty="0">
                <a:hlinkClick r:id="rId4"/>
              </a:rPr>
              <a:t>https://www.youtube.com/watch?v=_3is_3XHKKs</a:t>
            </a:r>
            <a:r>
              <a:rPr lang="en-US" dirty="0"/>
              <a:t>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17B99-17B6-2D4A-9DF3-0C8124AFE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22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0B5407-ADA9-4964-A34E-E0501CBD2C64}"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Tree>
    <p:extLst>
      <p:ext uri="{BB962C8B-B14F-4D97-AF65-F5344CB8AC3E}">
        <p14:creationId xmlns:p14="http://schemas.microsoft.com/office/powerpoint/2010/main" val="303127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463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buNone/>
            </a:pPr>
            <a:r>
              <a:rPr lang="en-US" dirty="0">
                <a:latin typeface="Arial" pitchFamily="-1" charset="0"/>
              </a:rPr>
              <a:t>TRAINERS – Prompt below; allow 10 minutes for school teams in breakouts, 5 minutes as whole group.</a:t>
            </a:r>
          </a:p>
          <a:p>
            <a:pPr marL="158750" indent="0" eaLnBrk="1" hangingPunct="1">
              <a:buNone/>
            </a:pPr>
            <a:endParaRPr lang="en-US" dirty="0">
              <a:latin typeface="Arial" pitchFamily="-1"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kern="1200" dirty="0">
                <a:solidFill>
                  <a:schemeClr val="tx1"/>
                </a:solidFill>
                <a:effectLst/>
                <a:latin typeface="+mn-lt"/>
                <a:ea typeface="+mn-ea"/>
                <a:cs typeface="+mn-cs"/>
                <a:hlinkClick r:id="rId3"/>
              </a:rPr>
              <a:t>Function of behavior activity</a:t>
            </a:r>
            <a:r>
              <a:rPr lang="en-US" sz="1100" b="0" i="0" u="none" strike="noStrike" kern="1200" dirty="0">
                <a:solidFill>
                  <a:schemeClr val="tx1"/>
                </a:solidFill>
                <a:effectLst/>
                <a:latin typeface="+mn-lt"/>
                <a:ea typeface="+mn-ea"/>
                <a:cs typeface="+mn-cs"/>
              </a:rPr>
              <a:t>: https://nepbis.org/wp-content/uploads/2020/12/Function-of-Behavior-Activity.docx</a:t>
            </a:r>
            <a:endParaRPr lang="en-US" dirty="0">
              <a:latin typeface="Arial" pitchFamily="-1" charset="0"/>
            </a:endParaRPr>
          </a:p>
          <a:p>
            <a:pPr marL="158750" indent="0" eaLnBrk="1" hangingPunct="1">
              <a:buNone/>
            </a:pPr>
            <a:endParaRPr lang="en-US" dirty="0">
              <a:latin typeface="Arial" pitchFamily="-1" charset="0"/>
            </a:endParaRPr>
          </a:p>
          <a:p>
            <a:pPr marL="482600" indent="-342900">
              <a:spcBef>
                <a:spcPts val="600"/>
              </a:spcBef>
              <a:buClr>
                <a:schemeClr val="bg1"/>
              </a:buClr>
              <a:buFont typeface="+mj-lt"/>
              <a:buAutoNum type="arabicPeriod"/>
            </a:pPr>
            <a:r>
              <a:rPr lang="en-US" dirty="0">
                <a:solidFill>
                  <a:schemeClr val="bg1"/>
                </a:solidFill>
              </a:rPr>
              <a:t>As a team, reflect on the example and consider how the escalation may have been avoided by identifying examples of:</a:t>
            </a:r>
          </a:p>
          <a:p>
            <a:pPr marL="939800" lvl="1" indent="-342900">
              <a:spcBef>
                <a:spcPts val="600"/>
              </a:spcBef>
              <a:buClr>
                <a:schemeClr val="bg1"/>
              </a:buClr>
              <a:buFont typeface="+mj-lt"/>
              <a:buAutoNum type="alphaLcParenR"/>
            </a:pPr>
            <a:r>
              <a:rPr lang="en-US" dirty="0">
                <a:solidFill>
                  <a:schemeClr val="bg1"/>
                </a:solidFill>
              </a:rPr>
              <a:t>Intervening early</a:t>
            </a:r>
          </a:p>
          <a:p>
            <a:pPr marL="939800" lvl="1" indent="-342900">
              <a:spcBef>
                <a:spcPts val="600"/>
              </a:spcBef>
              <a:buClr>
                <a:schemeClr val="bg1"/>
              </a:buClr>
              <a:buFont typeface="+mj-lt"/>
              <a:buAutoNum type="alphaLcParenR"/>
            </a:pPr>
            <a:r>
              <a:rPr lang="en-US" dirty="0">
                <a:solidFill>
                  <a:schemeClr val="bg1"/>
                </a:solidFill>
              </a:rPr>
              <a:t>Manipulating the environment</a:t>
            </a:r>
          </a:p>
          <a:p>
            <a:pPr marL="939800" lvl="1" indent="-342900">
              <a:spcBef>
                <a:spcPts val="600"/>
              </a:spcBef>
              <a:buClr>
                <a:schemeClr val="bg1"/>
              </a:buClr>
              <a:buFont typeface="+mj-lt"/>
              <a:buAutoNum type="alphaLcParenR"/>
            </a:pPr>
            <a:r>
              <a:rPr lang="en-US" dirty="0">
                <a:solidFill>
                  <a:schemeClr val="bg1"/>
                </a:solidFill>
              </a:rPr>
              <a:t>Pre-teaching a replacement behavior to the student</a:t>
            </a:r>
          </a:p>
          <a:p>
            <a:pPr marL="939800" lvl="1" indent="-342900">
              <a:spcBef>
                <a:spcPts val="600"/>
              </a:spcBef>
              <a:buClr>
                <a:schemeClr val="bg1"/>
              </a:buClr>
              <a:buFont typeface="+mj-lt"/>
              <a:buAutoNum type="alphaLcParenR"/>
            </a:pPr>
            <a:r>
              <a:rPr lang="en-US" dirty="0">
                <a:solidFill>
                  <a:schemeClr val="bg1"/>
                </a:solidFill>
              </a:rPr>
              <a:t>Utilizing a neutralizing or FAST routine </a:t>
            </a:r>
          </a:p>
          <a:p>
            <a:pPr marL="482600" indent="-342900">
              <a:spcBef>
                <a:spcPts val="600"/>
              </a:spcBef>
              <a:buClr>
                <a:schemeClr val="bg1"/>
              </a:buClr>
              <a:buFont typeface="+mj-lt"/>
              <a:buAutoNum type="arabicPeriod"/>
            </a:pPr>
            <a:r>
              <a:rPr lang="en-US" dirty="0">
                <a:solidFill>
                  <a:schemeClr val="bg1"/>
                </a:solidFill>
              </a:rPr>
              <a:t>Discuss the extent to which avoiding power struggles are or could be an issue in your school</a:t>
            </a:r>
          </a:p>
          <a:p>
            <a:pPr marL="482600" indent="-342900">
              <a:spcBef>
                <a:spcPts val="600"/>
              </a:spcBef>
              <a:buClr>
                <a:schemeClr val="bg1"/>
              </a:buClr>
              <a:buFont typeface="+mj-lt"/>
              <a:buAutoNum type="arabicPeriod"/>
            </a:pPr>
            <a:r>
              <a:rPr lang="en-US" dirty="0">
                <a:solidFill>
                  <a:schemeClr val="bg1"/>
                </a:solidFill>
              </a:rPr>
              <a:t>Add 1-2 items to your action plan identifying how you will provide professional development and coaching support to your staff as needed on this content</a:t>
            </a:r>
          </a:p>
        </p:txBody>
      </p:sp>
    </p:spTree>
    <p:extLst>
      <p:ext uri="{BB962C8B-B14F-4D97-AF65-F5344CB8AC3E}">
        <p14:creationId xmlns:p14="http://schemas.microsoft.com/office/powerpoint/2010/main" val="3182843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Arial"/>
              <a:ea typeface="ＭＳ Ｐゴシック"/>
              <a:cs typeface="Arial"/>
            </a:endParaRPr>
          </a:p>
          <a:p>
            <a:pPr marL="257661" indent="-257661">
              <a:buFont typeface="Arial,Sans-Serif"/>
              <a:buChar char="•"/>
            </a:pPr>
            <a:r>
              <a:rPr lang="en-US" dirty="0">
                <a:latin typeface="Arial"/>
                <a:ea typeface="ＭＳ Ｐゴシック"/>
                <a:cs typeface="Arial"/>
              </a:rPr>
              <a:t>So lets get back to our example of Jason and the teacher</a:t>
            </a:r>
          </a:p>
          <a:p>
            <a:pPr marL="257661" indent="-257661">
              <a:buFont typeface="Arial,Sans-Serif"/>
              <a:buChar char="•"/>
            </a:pPr>
            <a:r>
              <a:rPr lang="en-US" dirty="0">
                <a:latin typeface="Arial"/>
                <a:ea typeface="ＭＳ Ｐゴシック"/>
                <a:cs typeface="Arial"/>
              </a:rPr>
              <a:t>Let's see where we could introduce a neutralizing routine</a:t>
            </a:r>
          </a:p>
          <a:p>
            <a:pPr marL="257661" indent="-257661">
              <a:buFont typeface="Arial,Sans-Serif"/>
              <a:buChar char="•"/>
            </a:pPr>
            <a:r>
              <a:rPr lang="en-US" dirty="0">
                <a:latin typeface="Arial"/>
                <a:ea typeface="ＭＳ Ｐゴシック"/>
                <a:cs typeface="Arial"/>
              </a:rPr>
              <a:t>Erik: "Christine if you were the teacher, when would you get frustrated with the student?"</a:t>
            </a:r>
          </a:p>
          <a:p>
            <a:pPr marL="257661" indent="-257661">
              <a:buFont typeface="Arial,Sans-Serif"/>
              <a:buChar char="•"/>
            </a:pPr>
            <a:r>
              <a:rPr lang="en-US" dirty="0">
                <a:latin typeface="Arial"/>
                <a:ea typeface="ＭＳ Ｐゴシック"/>
                <a:cs typeface="Arial"/>
              </a:rPr>
              <a:t>Christine: "I'd  probably start getting frustrated with him when he said that he said that he doesn't have his homework, especially if he had a pattern of doing this.  That would make my blood boil.  For me, THAT would be a good moment to conduct a self assessment and start using neutralizing routines." </a:t>
            </a:r>
            <a:endParaRPr lang="en-US" dirty="0"/>
          </a:p>
          <a:p>
            <a:pPr marL="257661" indent="-257661">
              <a:buFont typeface="Arial,Sans-Serif"/>
              <a:buChar char="•"/>
            </a:pPr>
            <a:r>
              <a:rPr lang="en-US" dirty="0">
                <a:latin typeface="Arial"/>
                <a:ea typeface="ＭＳ Ｐゴシック"/>
                <a:cs typeface="Arial"/>
              </a:rPr>
              <a:t>Erik:  "What would you do?"</a:t>
            </a:r>
          </a:p>
          <a:p>
            <a:pPr marL="257661" indent="-257661">
              <a:buFont typeface="Arial,Sans-Serif"/>
              <a:buChar char="•"/>
            </a:pPr>
            <a:r>
              <a:rPr lang="en-US" dirty="0">
                <a:latin typeface="Arial"/>
                <a:ea typeface="ＭＳ Ｐゴシック"/>
                <a:cs typeface="Arial"/>
              </a:rPr>
              <a:t>Christine:  "I'd probably....</a:t>
            </a:r>
          </a:p>
          <a:p>
            <a:pPr marL="944757" lvl="1" indent="-257661">
              <a:buFont typeface="Arial,Sans-Serif"/>
              <a:buChar char="•"/>
            </a:pPr>
            <a:r>
              <a:rPr lang="en-US" dirty="0">
                <a:latin typeface="Arial"/>
                <a:ea typeface="ＭＳ Ｐゴシック"/>
                <a:cs typeface="Arial"/>
              </a:rPr>
              <a:t>Take note of my frustration with Jason.   </a:t>
            </a:r>
          </a:p>
          <a:p>
            <a:pPr marL="944757" lvl="1" indent="-257661">
              <a:buFont typeface="Arial,Sans-Serif"/>
              <a:buChar char="•"/>
            </a:pPr>
            <a:r>
              <a:rPr lang="en-US" dirty="0">
                <a:latin typeface="Arial"/>
                <a:ea typeface="ＭＳ Ｐゴシック"/>
                <a:cs typeface="Arial"/>
              </a:rPr>
              <a:t>Try to delay any decisions about consequences and take a few deep breaths to calm down </a:t>
            </a:r>
          </a:p>
          <a:p>
            <a:pPr marL="944757" lvl="1" indent="-257661">
              <a:buFont typeface="Arial,Sans-Serif"/>
              <a:buChar char="•"/>
            </a:pPr>
            <a:r>
              <a:rPr lang="en-US" dirty="0">
                <a:latin typeface="Arial"/>
                <a:ea typeface="ＭＳ Ｐゴシック"/>
                <a:cs typeface="Arial"/>
              </a:rPr>
              <a:t>And I might try to reframe the situation by thinking and saying something like, "I'm glad you completed it" and try to offer options as to how and when he can get the work to me"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B720D9-44EE-D24D-8065-87A5493CC944}"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cs typeface="+mn-cs"/>
            </a:endParaRPr>
          </a:p>
        </p:txBody>
      </p:sp>
    </p:spTree>
    <p:extLst>
      <p:ext uri="{BB962C8B-B14F-4D97-AF65-F5344CB8AC3E}">
        <p14:creationId xmlns:p14="http://schemas.microsoft.com/office/powerpoint/2010/main" val="3781422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7463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TRAINERS: Use this opportunity to remind/refresh coaches that this content and an opportunity to review this guide was provided in November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00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TRAINER NOTE: Prompt coaches to consider these questions and encourage them to consider ways to determine accurate data-based answers to these questions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358C6E4-1B97-E048-A59E-FF1C87DF6577}"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66795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Remind coaches that this self-assessment is in the Supporting and Responding to Behavior Guide and can be used to support staff in strengthening their skills, reinforcing their practices, etc.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501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Brief: https://</a:t>
            </a:r>
            <a:r>
              <a:rPr lang="en-US" dirty="0" err="1"/>
              <a:t>www.pbis.org</a:t>
            </a:r>
            <a:r>
              <a:rPr lang="en-US" dirty="0"/>
              <a:t>/resource/habits-of-effective-classroom-practice</a:t>
            </a:r>
          </a:p>
          <a:p>
            <a:r>
              <a:rPr lang="en-US" dirty="0"/>
              <a:t>Webinar: https://</a:t>
            </a:r>
            <a:r>
              <a:rPr lang="en-US" dirty="0" err="1"/>
              <a:t>www.pbis.org</a:t>
            </a:r>
            <a:r>
              <a:rPr lang="en-US" dirty="0"/>
              <a:t>/video/building-habits-of-effective-practice-webinar</a:t>
            </a:r>
          </a:p>
        </p:txBody>
      </p:sp>
      <p:sp>
        <p:nvSpPr>
          <p:cNvPr id="4" name="Slide Number Placeholder 3"/>
          <p:cNvSpPr>
            <a:spLocks noGrp="1"/>
          </p:cNvSpPr>
          <p:nvPr>
            <p:ph type="sldNum" sz="quarter" idx="5"/>
          </p:nvPr>
        </p:nvSpPr>
        <p:spPr/>
        <p:txBody>
          <a:bodyPr/>
          <a:lstStyle/>
          <a:p>
            <a:fld id="{CE11DB8D-095E-E247-8C01-555B2654AE37}" type="slidenum">
              <a:rPr lang="en-US" smtClean="0"/>
              <a:t>41</a:t>
            </a:fld>
            <a:endParaRPr lang="en-US"/>
          </a:p>
        </p:txBody>
      </p:sp>
    </p:spTree>
    <p:extLst>
      <p:ext uri="{BB962C8B-B14F-4D97-AF65-F5344CB8AC3E}">
        <p14:creationId xmlns:p14="http://schemas.microsoft.com/office/powerpoint/2010/main" val="3633511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44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6283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983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31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Readings:</a:t>
            </a:r>
          </a:p>
          <a:p>
            <a:pPr marL="171450" lvl="0" indent="-171450" algn="l" rtl="0">
              <a:spcBef>
                <a:spcPts val="0"/>
              </a:spcBef>
              <a:spcAft>
                <a:spcPts val="0"/>
              </a:spcAft>
            </a:pPr>
            <a:r>
              <a:rPr lang="en-US" dirty="0"/>
              <a:t>Motive, Motivate, Motivation: https://www.pbisapps.org/community/Pages/Motivation-of-Problem-Behavior.aspx</a:t>
            </a:r>
          </a:p>
          <a:p>
            <a:pPr marL="171450" lvl="0" indent="-171450" algn="l" rtl="0">
              <a:spcBef>
                <a:spcPts val="0"/>
              </a:spcBef>
              <a:spcAft>
                <a:spcPts val="0"/>
              </a:spcAft>
            </a:pPr>
            <a:r>
              <a:rPr lang="en-US" dirty="0"/>
              <a:t>Dodging the Power Struggle Trap: https://www.interventioncentral.org/behavioral-interventions/challenging-students/dodging-power-struggle-trap-ideas-teachers</a:t>
            </a:r>
          </a:p>
          <a:p>
            <a:pPr marL="171450" lvl="0" indent="-171450" algn="l" rtl="0">
              <a:spcBef>
                <a:spcPts val="0"/>
              </a:spcBef>
              <a:spcAft>
                <a:spcPts val="0"/>
              </a:spcAft>
            </a:pPr>
            <a:r>
              <a:rPr lang="en-US" dirty="0"/>
              <a:t>Supporting and Responding to Behavior Guide: https://www.pbis.org/resource/supporting-and-responding-to-behavior-evidence-based-classroom-strategies-for-teachers</a:t>
            </a:r>
          </a:p>
          <a:p>
            <a:pPr marL="171450" lvl="0" indent="-171450" algn="l" rtl="0">
              <a:spcBef>
                <a:spcPts val="0"/>
              </a:spcBef>
              <a:spcAft>
                <a:spcPts val="0"/>
              </a:spcAft>
            </a:pPr>
            <a:r>
              <a:rPr lang="en-US" dirty="0"/>
              <a:t>Habits of Effective Practice Brief: https://www.pbis.org/resource/habits-of-effective-classroom-practice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171450" lvl="0" indent="-171450" algn="l" rtl="0">
              <a:spcBef>
                <a:spcPts val="0"/>
              </a:spcBef>
              <a:spcAft>
                <a:spcPts val="0"/>
              </a:spcAft>
            </a:pPr>
            <a:r>
              <a:rPr lang="en-US" dirty="0"/>
              <a:t>Function of Behavior Mini-Module: https://www.youtube.com/watch?v=KYEm-FdWyXE&amp;feature=youtu.be</a:t>
            </a:r>
          </a:p>
          <a:p>
            <a:pPr marL="171450" lvl="0" indent="-171450" algn="l" rtl="0">
              <a:spcBef>
                <a:spcPts val="0"/>
              </a:spcBef>
              <a:spcAft>
                <a:spcPts val="0"/>
              </a:spcAft>
            </a:pPr>
            <a:r>
              <a:rPr lang="en-US" dirty="0"/>
              <a:t>Avoiding Power Struggles Mini-Module: https://www.youtube.com/watch?v=b5QINNFT0Ek&amp;feature=youtu.be</a:t>
            </a:r>
          </a:p>
          <a:p>
            <a:pPr marL="171450" lvl="0" indent="-171450" algn="l" rtl="0">
              <a:spcBef>
                <a:spcPts val="0"/>
              </a:spcBef>
              <a:spcAft>
                <a:spcPts val="0"/>
              </a:spcAft>
            </a:pPr>
            <a:r>
              <a:rPr lang="en-US" dirty="0"/>
              <a:t>Habits of Effective Practice Webinar: https://www.pbis.org/video/building-habits-of-effective-practice-webinar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0228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https://uconn.co1.qualtrics.com/jfe/form/SV_5BXYIXLvg0qmSzP</a:t>
            </a:r>
          </a:p>
        </p:txBody>
      </p:sp>
    </p:spTree>
    <p:extLst>
      <p:ext uri="{BB962C8B-B14F-4D97-AF65-F5344CB8AC3E}">
        <p14:creationId xmlns:p14="http://schemas.microsoft.com/office/powerpoint/2010/main" val="29325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Readings:</a:t>
            </a:r>
          </a:p>
          <a:p>
            <a:pPr marL="171450" lvl="0" indent="-171450" algn="l" rtl="0">
              <a:spcBef>
                <a:spcPts val="0"/>
              </a:spcBef>
              <a:spcAft>
                <a:spcPts val="0"/>
              </a:spcAft>
            </a:pPr>
            <a:r>
              <a:rPr lang="en-US" dirty="0"/>
              <a:t>Motive, Motivate, Motivation: https://www.pbisapps.org/community/Pages/Motivation-of-Problem-Behavior.aspx</a:t>
            </a:r>
          </a:p>
          <a:p>
            <a:pPr marL="171450" lvl="0" indent="-171450" algn="l" rtl="0">
              <a:spcBef>
                <a:spcPts val="0"/>
              </a:spcBef>
              <a:spcAft>
                <a:spcPts val="0"/>
              </a:spcAft>
            </a:pPr>
            <a:r>
              <a:rPr lang="en-US" dirty="0"/>
              <a:t>Dodging the Power Struggle Trap: https://www.interventioncentral.org/behavioral-interventions/challenging-students/dodging-power-struggle-trap-ideas-teachers</a:t>
            </a:r>
          </a:p>
          <a:p>
            <a:pPr marL="171450" lvl="0" indent="-171450" algn="l" rtl="0">
              <a:spcBef>
                <a:spcPts val="0"/>
              </a:spcBef>
              <a:spcAft>
                <a:spcPts val="0"/>
              </a:spcAft>
            </a:pPr>
            <a:r>
              <a:rPr lang="en-US" dirty="0"/>
              <a:t>Supporting and Responding to Behavior Guide: https://www.pbis.org/resource/supporting-and-responding-to-behavior-evidence-based-classroom-strategies-for-teachers</a:t>
            </a:r>
          </a:p>
          <a:p>
            <a:pPr marL="171450" lvl="0" indent="-171450" algn="l" rtl="0">
              <a:spcBef>
                <a:spcPts val="0"/>
              </a:spcBef>
              <a:spcAft>
                <a:spcPts val="0"/>
              </a:spcAft>
            </a:pPr>
            <a:r>
              <a:rPr lang="en-US" dirty="0"/>
              <a:t>Habits of Effective Practice Brief: https://www.pbis.org/resource/habits-of-effective-classroom-practice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171450" lvl="0" indent="-171450" algn="l" rtl="0">
              <a:spcBef>
                <a:spcPts val="0"/>
              </a:spcBef>
              <a:spcAft>
                <a:spcPts val="0"/>
              </a:spcAft>
            </a:pPr>
            <a:r>
              <a:rPr lang="en-US" dirty="0"/>
              <a:t>Function of Behavior Mini-Module: https://www.youtube.com/watch?v=KYEm-FdWyXE&amp;feature=youtu.be</a:t>
            </a:r>
          </a:p>
          <a:p>
            <a:pPr marL="171450" lvl="0" indent="-171450" algn="l" rtl="0">
              <a:spcBef>
                <a:spcPts val="0"/>
              </a:spcBef>
              <a:spcAft>
                <a:spcPts val="0"/>
              </a:spcAft>
            </a:pPr>
            <a:r>
              <a:rPr lang="en-US" dirty="0"/>
              <a:t>Avoiding Power Struggles Mini-Module: https://www.youtube.com/watch?v=b5QINNFT0Ek&amp;feature=youtu.be</a:t>
            </a:r>
          </a:p>
          <a:p>
            <a:pPr marL="171450" lvl="0" indent="-171450" algn="l" rtl="0">
              <a:spcBef>
                <a:spcPts val="0"/>
              </a:spcBef>
              <a:spcAft>
                <a:spcPts val="0"/>
              </a:spcAft>
            </a:pPr>
            <a:r>
              <a:rPr lang="en-US" dirty="0"/>
              <a:t>Habits of Effective Practice Webinar: https://www.pbis.org/video/building-habits-of-effective-practice-webinar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619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The virtual training page has our current schedule of state wide SWIS training events. Please inform your coaches and teams about this opportunity. They can register for these trainings through the hyperlinked dates. Please have them register ahead of time, so we know that there are attendees and we can hold the training sessions</a:t>
            </a:r>
            <a:r>
              <a:rPr lang="en-US"/>
              <a:t>. </a:t>
            </a:r>
            <a:endParaRPr lang="en-US" dirty="0"/>
          </a:p>
          <a:p>
            <a:r>
              <a:rPr lang="en-US" dirty="0"/>
              <a:t>Please the link to the chat: https://</a:t>
            </a:r>
            <a:r>
              <a:rPr lang="en-US" dirty="0" err="1"/>
              <a:t>nepbis.org</a:t>
            </a:r>
            <a:r>
              <a:rPr lang="en-US" dirty="0"/>
              <a:t>/</a:t>
            </a:r>
            <a:r>
              <a:rPr lang="en-US" dirty="0" err="1"/>
              <a:t>pbis</a:t>
            </a:r>
            <a:r>
              <a:rPr lang="en-US" dirty="0"/>
              <a:t>-academy-virtual-training-page/</a:t>
            </a:r>
          </a:p>
          <a:p>
            <a:endParaRPr lang="en-US" dirty="0"/>
          </a:p>
        </p:txBody>
      </p:sp>
    </p:spTree>
    <p:extLst>
      <p:ext uri="{BB962C8B-B14F-4D97-AF65-F5344CB8AC3E}">
        <p14:creationId xmlns:p14="http://schemas.microsoft.com/office/powerpoint/2010/main" val="295527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Survey Link: https://uconn.co1.qualtrics.com/</a:t>
            </a:r>
            <a:r>
              <a:rPr lang="en-US" dirty="0" err="1"/>
              <a:t>jfe</a:t>
            </a:r>
            <a:r>
              <a:rPr lang="en-US" dirty="0"/>
              <a:t>/form/SV_1CkeJFo0d9xCt25</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AA8212-D61F-5748-A0A6-295B97E60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9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Post a link to the attendance survey (below) in the chat for those who do not use the QR code on the slide:</a:t>
            </a:r>
          </a:p>
          <a:p>
            <a:pPr marL="158750" indent="0">
              <a:buNone/>
            </a:pPr>
            <a:endParaRPr lang="en-US"/>
          </a:p>
          <a:p>
            <a:pPr marL="158750" indent="0">
              <a:buNone/>
            </a:pPr>
            <a:r>
              <a:rPr lang="en-US"/>
              <a:t>https://uconn.co1.qualtrics.com/jfe/form/SV_0iZuJ0aKCo5IkG9</a:t>
            </a:r>
          </a:p>
        </p:txBody>
      </p:sp>
    </p:spTree>
    <p:extLst>
      <p:ext uri="{BB962C8B-B14F-4D97-AF65-F5344CB8AC3E}">
        <p14:creationId xmlns:p14="http://schemas.microsoft.com/office/powerpoint/2010/main" val="104755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386886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74614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093803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1832311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24021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434656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6635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668258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370197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8075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714137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981203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767214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8566423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11300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590124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323655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7898604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442478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0977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872456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0585843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644293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76540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2411608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0767347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254580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7792573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745183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216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818906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527461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916933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781960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064255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2969433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dirty="0">
                <a:solidFill>
                  <a:schemeClr val="lt1"/>
                </a:solidFill>
                <a:latin typeface="Hind Vadodara"/>
                <a:ea typeface="Hind Vadodara"/>
                <a:cs typeface="Hind Vadodara"/>
                <a:sym typeface="Hind Vadodara"/>
              </a:rPr>
              <a:t>CREDITS: This presentation template was created by </a:t>
            </a:r>
            <a:r>
              <a:rPr lang="en" sz="1000" b="1" dirty="0">
                <a:solidFill>
                  <a:schemeClr val="lt1"/>
                </a:solidFill>
                <a:uFill>
                  <a:noFill/>
                </a:uFill>
                <a:latin typeface="Hind Vadodara"/>
                <a:ea typeface="Hind Vadodara"/>
                <a:cs typeface="Hind Vadodara"/>
                <a:sym typeface="Hind Vadodara"/>
                <a:hlinkClick r:id="rId2"/>
              </a:rPr>
              <a:t>Slidesgo</a:t>
            </a:r>
            <a:r>
              <a:rPr lang="en" sz="1000" dirty="0">
                <a:solidFill>
                  <a:schemeClr val="lt1"/>
                </a:solidFill>
                <a:latin typeface="Hind Vadodara"/>
                <a:ea typeface="Hind Vadodara"/>
                <a:cs typeface="Hind Vadodara"/>
                <a:sym typeface="Hind Vadodara"/>
              </a:rPr>
              <a:t>, including icons by </a:t>
            </a:r>
            <a:r>
              <a:rPr lang="en" sz="1000" b="1" dirty="0">
                <a:solidFill>
                  <a:schemeClr val="lt1"/>
                </a:solidFill>
                <a:uFill>
                  <a:noFill/>
                </a:uFill>
                <a:latin typeface="Hind Vadodara"/>
                <a:ea typeface="Hind Vadodara"/>
                <a:cs typeface="Hind Vadodara"/>
                <a:sym typeface="Hind Vadodara"/>
                <a:hlinkClick r:id="rId3"/>
              </a:rPr>
              <a:t>Flaticon</a:t>
            </a:r>
            <a:r>
              <a:rPr lang="en" sz="1000" dirty="0">
                <a:solidFill>
                  <a:schemeClr val="lt1"/>
                </a:solidFill>
                <a:latin typeface="Hind Vadodara"/>
                <a:ea typeface="Hind Vadodara"/>
                <a:cs typeface="Hind Vadodara"/>
                <a:sym typeface="Hind Vadodara"/>
              </a:rPr>
              <a:t>, and infographics &amp; images by </a:t>
            </a:r>
            <a:r>
              <a:rPr lang="en" sz="1000" b="1" dirty="0">
                <a:solidFill>
                  <a:schemeClr val="lt1"/>
                </a:solidFill>
                <a:uFill>
                  <a:noFill/>
                </a:uFill>
                <a:latin typeface="Hind Vadodara"/>
                <a:ea typeface="Hind Vadodara"/>
                <a:cs typeface="Hind Vadodara"/>
                <a:sym typeface="Hind Vadodara"/>
                <a:hlinkClick r:id="rId4"/>
              </a:rPr>
              <a:t>Freepik</a:t>
            </a:r>
            <a:endParaRPr sz="1000" b="1" dirty="0">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28304430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6585933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698596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5783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699379" y="1312038"/>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0" name="Google Shape;10;p2"/>
          <p:cNvSpPr/>
          <p:nvPr/>
        </p:nvSpPr>
        <p:spPr>
          <a:xfrm>
            <a:off x="3"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1" name="Google Shape;11;p2"/>
          <p:cNvSpPr/>
          <p:nvPr/>
        </p:nvSpPr>
        <p:spPr>
          <a:xfrm>
            <a:off x="3"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2" name="Google Shape;12;p2"/>
          <p:cNvSpPr/>
          <p:nvPr/>
        </p:nvSpPr>
        <p:spPr>
          <a:xfrm>
            <a:off x="2" y="0"/>
            <a:ext cx="2353559"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4" name="Google Shape;14;p2"/>
          <p:cNvSpPr/>
          <p:nvPr/>
        </p:nvSpPr>
        <p:spPr>
          <a:xfrm>
            <a:off x="4"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5" name="Google Shape;15;p2"/>
          <p:cNvSpPr/>
          <p:nvPr/>
        </p:nvSpPr>
        <p:spPr>
          <a:xfrm>
            <a:off x="5784689" y="1406964"/>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6" name="Google Shape;16;p2"/>
          <p:cNvSpPr/>
          <p:nvPr/>
        </p:nvSpPr>
        <p:spPr>
          <a:xfrm>
            <a:off x="6690001" y="2371114"/>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7" name="Google Shape;17;p2"/>
          <p:cNvSpPr txBox="1">
            <a:spLocks noGrp="1"/>
          </p:cNvSpPr>
          <p:nvPr>
            <p:ph type="ctrTitle"/>
          </p:nvPr>
        </p:nvSpPr>
        <p:spPr>
          <a:xfrm>
            <a:off x="2043226"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3638"/>
            </a:lvl1pPr>
            <a:lvl2pPr lvl="1" algn="ctr">
              <a:spcBef>
                <a:spcPts val="0"/>
              </a:spcBef>
              <a:spcAft>
                <a:spcPts val="0"/>
              </a:spcAft>
              <a:buClr>
                <a:schemeClr val="accent1"/>
              </a:buClr>
              <a:buSzPts val="5200"/>
              <a:buNone/>
              <a:defRPr sz="3784">
                <a:solidFill>
                  <a:schemeClr val="accent1"/>
                </a:solidFill>
              </a:defRPr>
            </a:lvl2pPr>
            <a:lvl3pPr lvl="2" algn="ctr">
              <a:spcBef>
                <a:spcPts val="0"/>
              </a:spcBef>
              <a:spcAft>
                <a:spcPts val="0"/>
              </a:spcAft>
              <a:buClr>
                <a:schemeClr val="accent1"/>
              </a:buClr>
              <a:buSzPts val="5200"/>
              <a:buNone/>
              <a:defRPr sz="3784">
                <a:solidFill>
                  <a:schemeClr val="accent1"/>
                </a:solidFill>
              </a:defRPr>
            </a:lvl3pPr>
            <a:lvl4pPr lvl="3" algn="ctr">
              <a:spcBef>
                <a:spcPts val="0"/>
              </a:spcBef>
              <a:spcAft>
                <a:spcPts val="0"/>
              </a:spcAft>
              <a:buClr>
                <a:schemeClr val="accent1"/>
              </a:buClr>
              <a:buSzPts val="5200"/>
              <a:buNone/>
              <a:defRPr sz="3784">
                <a:solidFill>
                  <a:schemeClr val="accent1"/>
                </a:solidFill>
              </a:defRPr>
            </a:lvl4pPr>
            <a:lvl5pPr lvl="4" algn="ctr">
              <a:spcBef>
                <a:spcPts val="0"/>
              </a:spcBef>
              <a:spcAft>
                <a:spcPts val="0"/>
              </a:spcAft>
              <a:buClr>
                <a:schemeClr val="accent1"/>
              </a:buClr>
              <a:buSzPts val="5200"/>
              <a:buNone/>
              <a:defRPr sz="3784">
                <a:solidFill>
                  <a:schemeClr val="accent1"/>
                </a:solidFill>
              </a:defRPr>
            </a:lvl5pPr>
            <a:lvl6pPr lvl="5" algn="ctr">
              <a:spcBef>
                <a:spcPts val="0"/>
              </a:spcBef>
              <a:spcAft>
                <a:spcPts val="0"/>
              </a:spcAft>
              <a:buClr>
                <a:schemeClr val="accent1"/>
              </a:buClr>
              <a:buSzPts val="5200"/>
              <a:buNone/>
              <a:defRPr sz="3784">
                <a:solidFill>
                  <a:schemeClr val="accent1"/>
                </a:solidFill>
              </a:defRPr>
            </a:lvl6pPr>
            <a:lvl7pPr lvl="6" algn="ctr">
              <a:spcBef>
                <a:spcPts val="0"/>
              </a:spcBef>
              <a:spcAft>
                <a:spcPts val="0"/>
              </a:spcAft>
              <a:buClr>
                <a:schemeClr val="accent1"/>
              </a:buClr>
              <a:buSzPts val="5200"/>
              <a:buNone/>
              <a:defRPr sz="3784">
                <a:solidFill>
                  <a:schemeClr val="accent1"/>
                </a:solidFill>
              </a:defRPr>
            </a:lvl7pPr>
            <a:lvl8pPr lvl="7" algn="ctr">
              <a:spcBef>
                <a:spcPts val="0"/>
              </a:spcBef>
              <a:spcAft>
                <a:spcPts val="0"/>
              </a:spcAft>
              <a:buClr>
                <a:schemeClr val="accent1"/>
              </a:buClr>
              <a:buSzPts val="5200"/>
              <a:buNone/>
              <a:defRPr sz="3784">
                <a:solidFill>
                  <a:schemeClr val="accent1"/>
                </a:solidFill>
              </a:defRPr>
            </a:lvl8pPr>
            <a:lvl9pPr lvl="8" algn="ctr">
              <a:spcBef>
                <a:spcPts val="0"/>
              </a:spcBef>
              <a:spcAft>
                <a:spcPts val="0"/>
              </a:spcAft>
              <a:buClr>
                <a:schemeClr val="accent1"/>
              </a:buClr>
              <a:buSzPts val="5200"/>
              <a:buNone/>
              <a:defRPr sz="3784">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310"/>
            </a:lvl1pPr>
            <a:lvl2pPr lvl="1" algn="ctr">
              <a:lnSpc>
                <a:spcPct val="100000"/>
              </a:lnSpc>
              <a:spcBef>
                <a:spcPts val="0"/>
              </a:spcBef>
              <a:spcAft>
                <a:spcPts val="0"/>
              </a:spcAft>
              <a:buClr>
                <a:schemeClr val="accent1"/>
              </a:buClr>
              <a:buSzPts val="2800"/>
              <a:buNone/>
              <a:defRPr sz="2037">
                <a:solidFill>
                  <a:schemeClr val="accent1"/>
                </a:solidFill>
              </a:defRPr>
            </a:lvl2pPr>
            <a:lvl3pPr lvl="2" algn="ctr">
              <a:lnSpc>
                <a:spcPct val="100000"/>
              </a:lnSpc>
              <a:spcBef>
                <a:spcPts val="0"/>
              </a:spcBef>
              <a:spcAft>
                <a:spcPts val="0"/>
              </a:spcAft>
              <a:buClr>
                <a:schemeClr val="accent1"/>
              </a:buClr>
              <a:buSzPts val="2800"/>
              <a:buNone/>
              <a:defRPr sz="2037">
                <a:solidFill>
                  <a:schemeClr val="accent1"/>
                </a:solidFill>
              </a:defRPr>
            </a:lvl3pPr>
            <a:lvl4pPr lvl="3" algn="ctr">
              <a:lnSpc>
                <a:spcPct val="100000"/>
              </a:lnSpc>
              <a:spcBef>
                <a:spcPts val="0"/>
              </a:spcBef>
              <a:spcAft>
                <a:spcPts val="0"/>
              </a:spcAft>
              <a:buClr>
                <a:schemeClr val="accent1"/>
              </a:buClr>
              <a:buSzPts val="2800"/>
              <a:buNone/>
              <a:defRPr sz="2037">
                <a:solidFill>
                  <a:schemeClr val="accent1"/>
                </a:solidFill>
              </a:defRPr>
            </a:lvl4pPr>
            <a:lvl5pPr lvl="4" algn="ctr">
              <a:lnSpc>
                <a:spcPct val="100000"/>
              </a:lnSpc>
              <a:spcBef>
                <a:spcPts val="0"/>
              </a:spcBef>
              <a:spcAft>
                <a:spcPts val="0"/>
              </a:spcAft>
              <a:buClr>
                <a:schemeClr val="accent1"/>
              </a:buClr>
              <a:buSzPts val="2800"/>
              <a:buNone/>
              <a:defRPr sz="2037">
                <a:solidFill>
                  <a:schemeClr val="accent1"/>
                </a:solidFill>
              </a:defRPr>
            </a:lvl5pPr>
            <a:lvl6pPr lvl="5" algn="ctr">
              <a:lnSpc>
                <a:spcPct val="100000"/>
              </a:lnSpc>
              <a:spcBef>
                <a:spcPts val="0"/>
              </a:spcBef>
              <a:spcAft>
                <a:spcPts val="0"/>
              </a:spcAft>
              <a:buClr>
                <a:schemeClr val="accent1"/>
              </a:buClr>
              <a:buSzPts val="2800"/>
              <a:buNone/>
              <a:defRPr sz="2037">
                <a:solidFill>
                  <a:schemeClr val="accent1"/>
                </a:solidFill>
              </a:defRPr>
            </a:lvl6pPr>
            <a:lvl7pPr lvl="6" algn="ctr">
              <a:lnSpc>
                <a:spcPct val="100000"/>
              </a:lnSpc>
              <a:spcBef>
                <a:spcPts val="0"/>
              </a:spcBef>
              <a:spcAft>
                <a:spcPts val="0"/>
              </a:spcAft>
              <a:buClr>
                <a:schemeClr val="accent1"/>
              </a:buClr>
              <a:buSzPts val="2800"/>
              <a:buNone/>
              <a:defRPr sz="2037">
                <a:solidFill>
                  <a:schemeClr val="accent1"/>
                </a:solidFill>
              </a:defRPr>
            </a:lvl7pPr>
            <a:lvl8pPr lvl="7" algn="ctr">
              <a:lnSpc>
                <a:spcPct val="100000"/>
              </a:lnSpc>
              <a:spcBef>
                <a:spcPts val="0"/>
              </a:spcBef>
              <a:spcAft>
                <a:spcPts val="0"/>
              </a:spcAft>
              <a:buClr>
                <a:schemeClr val="accent1"/>
              </a:buClr>
              <a:buSzPts val="2800"/>
              <a:buNone/>
              <a:defRPr sz="2037">
                <a:solidFill>
                  <a:schemeClr val="accent1"/>
                </a:solidFill>
              </a:defRPr>
            </a:lvl8pPr>
            <a:lvl9pPr lvl="8" algn="ctr">
              <a:lnSpc>
                <a:spcPct val="100000"/>
              </a:lnSpc>
              <a:spcBef>
                <a:spcPts val="0"/>
              </a:spcBef>
              <a:spcAft>
                <a:spcPts val="0"/>
              </a:spcAft>
              <a:buClr>
                <a:schemeClr val="accent1"/>
              </a:buClr>
              <a:buSzPts val="2800"/>
              <a:buNone/>
              <a:defRPr sz="2037">
                <a:solidFill>
                  <a:schemeClr val="accent1"/>
                </a:solidFill>
              </a:defRPr>
            </a:lvl9pPr>
          </a:lstStyle>
          <a:p>
            <a:endParaRPr/>
          </a:p>
        </p:txBody>
      </p:sp>
    </p:spTree>
    <p:extLst>
      <p:ext uri="{BB962C8B-B14F-4D97-AF65-F5344CB8AC3E}">
        <p14:creationId xmlns:p14="http://schemas.microsoft.com/office/powerpoint/2010/main" val="14607575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47"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sp>
        <p:nvSpPr>
          <p:cNvPr id="54" name="Google Shape;54;p5"/>
          <p:cNvSpPr txBox="1">
            <a:spLocks noGrp="1"/>
          </p:cNvSpPr>
          <p:nvPr>
            <p:ph type="ctrTitle"/>
          </p:nvPr>
        </p:nvSpPr>
        <p:spPr>
          <a:xfrm flipH="1">
            <a:off x="5939951"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2183" b="0"/>
            </a:lvl1pPr>
            <a:lvl2pPr lvl="1" algn="ctr" rtl="0">
              <a:spcBef>
                <a:spcPts val="0"/>
              </a:spcBef>
              <a:spcAft>
                <a:spcPts val="0"/>
              </a:spcAft>
              <a:buClr>
                <a:schemeClr val="lt2"/>
              </a:buClr>
              <a:buSzPts val="1800"/>
              <a:buNone/>
              <a:defRPr sz="1310">
                <a:solidFill>
                  <a:schemeClr val="lt2"/>
                </a:solidFill>
              </a:defRPr>
            </a:lvl2pPr>
            <a:lvl3pPr lvl="2" algn="ctr" rtl="0">
              <a:spcBef>
                <a:spcPts val="0"/>
              </a:spcBef>
              <a:spcAft>
                <a:spcPts val="0"/>
              </a:spcAft>
              <a:buClr>
                <a:schemeClr val="lt2"/>
              </a:buClr>
              <a:buSzPts val="1800"/>
              <a:buNone/>
              <a:defRPr sz="1310">
                <a:solidFill>
                  <a:schemeClr val="lt2"/>
                </a:solidFill>
              </a:defRPr>
            </a:lvl3pPr>
            <a:lvl4pPr lvl="3" algn="ctr" rtl="0">
              <a:spcBef>
                <a:spcPts val="0"/>
              </a:spcBef>
              <a:spcAft>
                <a:spcPts val="0"/>
              </a:spcAft>
              <a:buClr>
                <a:schemeClr val="lt2"/>
              </a:buClr>
              <a:buSzPts val="1800"/>
              <a:buNone/>
              <a:defRPr sz="1310">
                <a:solidFill>
                  <a:schemeClr val="lt2"/>
                </a:solidFill>
              </a:defRPr>
            </a:lvl4pPr>
            <a:lvl5pPr lvl="4" algn="ctr" rtl="0">
              <a:spcBef>
                <a:spcPts val="0"/>
              </a:spcBef>
              <a:spcAft>
                <a:spcPts val="0"/>
              </a:spcAft>
              <a:buClr>
                <a:schemeClr val="lt2"/>
              </a:buClr>
              <a:buSzPts val="1800"/>
              <a:buNone/>
              <a:defRPr sz="1310">
                <a:solidFill>
                  <a:schemeClr val="lt2"/>
                </a:solidFill>
              </a:defRPr>
            </a:lvl5pPr>
            <a:lvl6pPr lvl="5" algn="ctr" rtl="0">
              <a:spcBef>
                <a:spcPts val="0"/>
              </a:spcBef>
              <a:spcAft>
                <a:spcPts val="0"/>
              </a:spcAft>
              <a:buClr>
                <a:schemeClr val="lt2"/>
              </a:buClr>
              <a:buSzPts val="1800"/>
              <a:buNone/>
              <a:defRPr sz="1310">
                <a:solidFill>
                  <a:schemeClr val="lt2"/>
                </a:solidFill>
              </a:defRPr>
            </a:lvl6pPr>
            <a:lvl7pPr lvl="6" algn="ctr" rtl="0">
              <a:spcBef>
                <a:spcPts val="0"/>
              </a:spcBef>
              <a:spcAft>
                <a:spcPts val="0"/>
              </a:spcAft>
              <a:buClr>
                <a:schemeClr val="lt2"/>
              </a:buClr>
              <a:buSzPts val="1800"/>
              <a:buNone/>
              <a:defRPr sz="1310">
                <a:solidFill>
                  <a:schemeClr val="lt2"/>
                </a:solidFill>
              </a:defRPr>
            </a:lvl7pPr>
            <a:lvl8pPr lvl="7" algn="ctr" rtl="0">
              <a:spcBef>
                <a:spcPts val="0"/>
              </a:spcBef>
              <a:spcAft>
                <a:spcPts val="0"/>
              </a:spcAft>
              <a:buClr>
                <a:schemeClr val="lt2"/>
              </a:buClr>
              <a:buSzPts val="1800"/>
              <a:buNone/>
              <a:defRPr sz="1310">
                <a:solidFill>
                  <a:schemeClr val="lt2"/>
                </a:solidFill>
              </a:defRPr>
            </a:lvl8pPr>
            <a:lvl9pPr lvl="8" algn="ctr" rtl="0">
              <a:spcBef>
                <a:spcPts val="0"/>
              </a:spcBef>
              <a:spcAft>
                <a:spcPts val="0"/>
              </a:spcAft>
              <a:buClr>
                <a:schemeClr val="lt2"/>
              </a:buClr>
              <a:buSzPts val="1800"/>
              <a:buNone/>
              <a:defRPr sz="1310">
                <a:solidFill>
                  <a:schemeClr val="lt2"/>
                </a:solidFill>
              </a:defRPr>
            </a:lvl9pPr>
          </a:lstStyle>
          <a:p>
            <a:endParaRPr/>
          </a:p>
        </p:txBody>
      </p:sp>
      <p:sp>
        <p:nvSpPr>
          <p:cNvPr id="55" name="Google Shape;55;p5"/>
          <p:cNvSpPr txBox="1">
            <a:spLocks noGrp="1"/>
          </p:cNvSpPr>
          <p:nvPr>
            <p:ph type="subTitle" idx="1"/>
          </p:nvPr>
        </p:nvSpPr>
        <p:spPr>
          <a:xfrm flipH="1">
            <a:off x="5430075" y="2534776"/>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64"/>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2183" b="0"/>
            </a:lvl1pPr>
            <a:lvl2pPr lvl="1" algn="ctr" rtl="0">
              <a:spcBef>
                <a:spcPts val="0"/>
              </a:spcBef>
              <a:spcAft>
                <a:spcPts val="0"/>
              </a:spcAft>
              <a:buClr>
                <a:schemeClr val="lt2"/>
              </a:buClr>
              <a:buSzPts val="1800"/>
              <a:buNone/>
              <a:defRPr sz="1310">
                <a:solidFill>
                  <a:schemeClr val="lt2"/>
                </a:solidFill>
              </a:defRPr>
            </a:lvl2pPr>
            <a:lvl3pPr lvl="2" algn="ctr" rtl="0">
              <a:spcBef>
                <a:spcPts val="0"/>
              </a:spcBef>
              <a:spcAft>
                <a:spcPts val="0"/>
              </a:spcAft>
              <a:buClr>
                <a:schemeClr val="lt2"/>
              </a:buClr>
              <a:buSzPts val="1800"/>
              <a:buNone/>
              <a:defRPr sz="1310">
                <a:solidFill>
                  <a:schemeClr val="lt2"/>
                </a:solidFill>
              </a:defRPr>
            </a:lvl3pPr>
            <a:lvl4pPr lvl="3" algn="ctr" rtl="0">
              <a:spcBef>
                <a:spcPts val="0"/>
              </a:spcBef>
              <a:spcAft>
                <a:spcPts val="0"/>
              </a:spcAft>
              <a:buClr>
                <a:schemeClr val="lt2"/>
              </a:buClr>
              <a:buSzPts val="1800"/>
              <a:buNone/>
              <a:defRPr sz="1310">
                <a:solidFill>
                  <a:schemeClr val="lt2"/>
                </a:solidFill>
              </a:defRPr>
            </a:lvl4pPr>
            <a:lvl5pPr lvl="4" algn="ctr" rtl="0">
              <a:spcBef>
                <a:spcPts val="0"/>
              </a:spcBef>
              <a:spcAft>
                <a:spcPts val="0"/>
              </a:spcAft>
              <a:buClr>
                <a:schemeClr val="lt2"/>
              </a:buClr>
              <a:buSzPts val="1800"/>
              <a:buNone/>
              <a:defRPr sz="1310">
                <a:solidFill>
                  <a:schemeClr val="lt2"/>
                </a:solidFill>
              </a:defRPr>
            </a:lvl5pPr>
            <a:lvl6pPr lvl="5" algn="ctr" rtl="0">
              <a:spcBef>
                <a:spcPts val="0"/>
              </a:spcBef>
              <a:spcAft>
                <a:spcPts val="0"/>
              </a:spcAft>
              <a:buClr>
                <a:schemeClr val="lt2"/>
              </a:buClr>
              <a:buSzPts val="1800"/>
              <a:buNone/>
              <a:defRPr sz="1310">
                <a:solidFill>
                  <a:schemeClr val="lt2"/>
                </a:solidFill>
              </a:defRPr>
            </a:lvl6pPr>
            <a:lvl7pPr lvl="6" algn="ctr" rtl="0">
              <a:spcBef>
                <a:spcPts val="0"/>
              </a:spcBef>
              <a:spcAft>
                <a:spcPts val="0"/>
              </a:spcAft>
              <a:buClr>
                <a:schemeClr val="lt2"/>
              </a:buClr>
              <a:buSzPts val="1800"/>
              <a:buNone/>
              <a:defRPr sz="1310">
                <a:solidFill>
                  <a:schemeClr val="lt2"/>
                </a:solidFill>
              </a:defRPr>
            </a:lvl7pPr>
            <a:lvl8pPr lvl="7" algn="ctr" rtl="0">
              <a:spcBef>
                <a:spcPts val="0"/>
              </a:spcBef>
              <a:spcAft>
                <a:spcPts val="0"/>
              </a:spcAft>
              <a:buClr>
                <a:schemeClr val="lt2"/>
              </a:buClr>
              <a:buSzPts val="1800"/>
              <a:buNone/>
              <a:defRPr sz="1310">
                <a:solidFill>
                  <a:schemeClr val="lt2"/>
                </a:solidFill>
              </a:defRPr>
            </a:lvl8pPr>
            <a:lvl9pPr lvl="8" algn="ctr" rtl="0">
              <a:spcBef>
                <a:spcPts val="0"/>
              </a:spcBef>
              <a:spcAft>
                <a:spcPts val="0"/>
              </a:spcAft>
              <a:buClr>
                <a:schemeClr val="lt2"/>
              </a:buClr>
              <a:buSzPts val="1800"/>
              <a:buNone/>
              <a:defRPr sz="1310">
                <a:solidFill>
                  <a:schemeClr val="lt2"/>
                </a:solidFill>
              </a:defRPr>
            </a:lvl9pPr>
          </a:lstStyle>
          <a:p>
            <a:endParaRPr/>
          </a:p>
        </p:txBody>
      </p:sp>
      <p:sp>
        <p:nvSpPr>
          <p:cNvPr id="57" name="Google Shape;57;p5"/>
          <p:cNvSpPr txBox="1">
            <a:spLocks noGrp="1"/>
          </p:cNvSpPr>
          <p:nvPr>
            <p:ph type="subTitle" idx="3"/>
          </p:nvPr>
        </p:nvSpPr>
        <p:spPr>
          <a:xfrm flipH="1">
            <a:off x="1187926" y="2534776"/>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64"/>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Tree>
    <p:extLst>
      <p:ext uri="{BB962C8B-B14F-4D97-AF65-F5344CB8AC3E}">
        <p14:creationId xmlns:p14="http://schemas.microsoft.com/office/powerpoint/2010/main" val="6244334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grpSp>
        <p:nvGrpSpPr>
          <p:cNvPr id="60" name="Google Shape;60;p6"/>
          <p:cNvGrpSpPr/>
          <p:nvPr/>
        </p:nvGrpSpPr>
        <p:grpSpPr>
          <a:xfrm>
            <a:off x="10" y="2834279"/>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64" name="Google Shape;64;p6"/>
          <p:cNvGrpSpPr/>
          <p:nvPr/>
        </p:nvGrpSpPr>
        <p:grpSpPr>
          <a:xfrm>
            <a:off x="8002659" y="13"/>
            <a:ext cx="1141343"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14210002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1"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310" b="0"/>
            </a:lvl1pPr>
            <a:lvl2pPr lvl="1" algn="ctr" rtl="0">
              <a:spcBef>
                <a:spcPts val="0"/>
              </a:spcBef>
              <a:spcAft>
                <a:spcPts val="0"/>
              </a:spcAft>
              <a:buSzPts val="12000"/>
              <a:buNone/>
              <a:defRPr sz="8731"/>
            </a:lvl2pPr>
            <a:lvl3pPr lvl="2" algn="ctr" rtl="0">
              <a:spcBef>
                <a:spcPts val="0"/>
              </a:spcBef>
              <a:spcAft>
                <a:spcPts val="0"/>
              </a:spcAft>
              <a:buSzPts val="12000"/>
              <a:buNone/>
              <a:defRPr sz="8731"/>
            </a:lvl3pPr>
            <a:lvl4pPr lvl="3" algn="ctr" rtl="0">
              <a:spcBef>
                <a:spcPts val="0"/>
              </a:spcBef>
              <a:spcAft>
                <a:spcPts val="0"/>
              </a:spcAft>
              <a:buSzPts val="12000"/>
              <a:buNone/>
              <a:defRPr sz="8731"/>
            </a:lvl4pPr>
            <a:lvl5pPr lvl="4" algn="ctr" rtl="0">
              <a:spcBef>
                <a:spcPts val="0"/>
              </a:spcBef>
              <a:spcAft>
                <a:spcPts val="0"/>
              </a:spcAft>
              <a:buSzPts val="12000"/>
              <a:buNone/>
              <a:defRPr sz="8731"/>
            </a:lvl5pPr>
            <a:lvl6pPr lvl="5" algn="ctr" rtl="0">
              <a:spcBef>
                <a:spcPts val="0"/>
              </a:spcBef>
              <a:spcAft>
                <a:spcPts val="0"/>
              </a:spcAft>
              <a:buSzPts val="12000"/>
              <a:buNone/>
              <a:defRPr sz="8731"/>
            </a:lvl6pPr>
            <a:lvl7pPr lvl="6" algn="ctr" rtl="0">
              <a:spcBef>
                <a:spcPts val="0"/>
              </a:spcBef>
              <a:spcAft>
                <a:spcPts val="0"/>
              </a:spcAft>
              <a:buSzPts val="12000"/>
              <a:buNone/>
              <a:defRPr sz="8731"/>
            </a:lvl7pPr>
            <a:lvl8pPr lvl="7" algn="ctr" rtl="0">
              <a:spcBef>
                <a:spcPts val="0"/>
              </a:spcBef>
              <a:spcAft>
                <a:spcPts val="0"/>
              </a:spcAft>
              <a:buSzPts val="12000"/>
              <a:buNone/>
              <a:defRPr sz="8731"/>
            </a:lvl8pPr>
            <a:lvl9pPr lvl="8" algn="ctr" rtl="0">
              <a:spcBef>
                <a:spcPts val="0"/>
              </a:spcBef>
              <a:spcAft>
                <a:spcPts val="0"/>
              </a:spcAft>
              <a:buSzPts val="12000"/>
              <a:buNone/>
              <a:defRPr sz="8731"/>
            </a:lvl9pPr>
          </a:lstStyle>
          <a:p>
            <a:endParaRPr/>
          </a:p>
        </p:txBody>
      </p:sp>
      <p:sp>
        <p:nvSpPr>
          <p:cNvPr id="88" name="Google Shape;88;p10"/>
          <p:cNvSpPr txBox="1">
            <a:spLocks noGrp="1"/>
          </p:cNvSpPr>
          <p:nvPr>
            <p:ph type="subTitle" idx="1"/>
          </p:nvPr>
        </p:nvSpPr>
        <p:spPr>
          <a:xfrm rot="-307" flipH="1">
            <a:off x="614162"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1455"/>
            </a:lvl1pPr>
            <a:lvl2pPr lvl="1" algn="ctr" rtl="0">
              <a:lnSpc>
                <a:spcPct val="100000"/>
              </a:lnSpc>
              <a:spcBef>
                <a:spcPts val="0"/>
              </a:spcBef>
              <a:spcAft>
                <a:spcPts val="0"/>
              </a:spcAft>
              <a:buSzPts val="1600"/>
              <a:buNone/>
              <a:defRPr sz="1164"/>
            </a:lvl2pPr>
            <a:lvl3pPr lvl="2" algn="ctr" rtl="0">
              <a:lnSpc>
                <a:spcPct val="100000"/>
              </a:lnSpc>
              <a:spcBef>
                <a:spcPts val="0"/>
              </a:spcBef>
              <a:spcAft>
                <a:spcPts val="0"/>
              </a:spcAft>
              <a:buSzPts val="1600"/>
              <a:buNone/>
              <a:defRPr sz="1164"/>
            </a:lvl3pPr>
            <a:lvl4pPr lvl="3" algn="ctr" rtl="0">
              <a:lnSpc>
                <a:spcPct val="100000"/>
              </a:lnSpc>
              <a:spcBef>
                <a:spcPts val="0"/>
              </a:spcBef>
              <a:spcAft>
                <a:spcPts val="0"/>
              </a:spcAft>
              <a:buSzPts val="1600"/>
              <a:buNone/>
              <a:defRPr sz="1164"/>
            </a:lvl4pPr>
            <a:lvl5pPr lvl="4" algn="ctr" rtl="0">
              <a:lnSpc>
                <a:spcPct val="100000"/>
              </a:lnSpc>
              <a:spcBef>
                <a:spcPts val="0"/>
              </a:spcBef>
              <a:spcAft>
                <a:spcPts val="0"/>
              </a:spcAft>
              <a:buSzPts val="1600"/>
              <a:buNone/>
              <a:defRPr sz="1164"/>
            </a:lvl5pPr>
            <a:lvl6pPr lvl="5" algn="ctr" rtl="0">
              <a:lnSpc>
                <a:spcPct val="100000"/>
              </a:lnSpc>
              <a:spcBef>
                <a:spcPts val="0"/>
              </a:spcBef>
              <a:spcAft>
                <a:spcPts val="0"/>
              </a:spcAft>
              <a:buSzPts val="1600"/>
              <a:buNone/>
              <a:defRPr sz="1164"/>
            </a:lvl6pPr>
            <a:lvl7pPr lvl="6" algn="ctr" rtl="0">
              <a:lnSpc>
                <a:spcPct val="100000"/>
              </a:lnSpc>
              <a:spcBef>
                <a:spcPts val="0"/>
              </a:spcBef>
              <a:spcAft>
                <a:spcPts val="0"/>
              </a:spcAft>
              <a:buSzPts val="1600"/>
              <a:buNone/>
              <a:defRPr sz="1164"/>
            </a:lvl7pPr>
            <a:lvl8pPr lvl="7" algn="ctr" rtl="0">
              <a:lnSpc>
                <a:spcPct val="100000"/>
              </a:lnSpc>
              <a:spcBef>
                <a:spcPts val="0"/>
              </a:spcBef>
              <a:spcAft>
                <a:spcPts val="0"/>
              </a:spcAft>
              <a:buSzPts val="1600"/>
              <a:buNone/>
              <a:defRPr sz="1164"/>
            </a:lvl8pPr>
            <a:lvl9pPr lvl="8" algn="ctr" rtl="0">
              <a:lnSpc>
                <a:spcPct val="100000"/>
              </a:lnSpc>
              <a:spcBef>
                <a:spcPts val="0"/>
              </a:spcBef>
              <a:spcAft>
                <a:spcPts val="0"/>
              </a:spcAft>
              <a:buSzPts val="1600"/>
              <a:buNone/>
              <a:defRPr sz="1164"/>
            </a:lvl9pPr>
          </a:lstStyle>
          <a:p>
            <a:endParaRPr/>
          </a:p>
        </p:txBody>
      </p:sp>
      <p:grpSp>
        <p:nvGrpSpPr>
          <p:cNvPr id="89" name="Google Shape;89;p10"/>
          <p:cNvGrpSpPr/>
          <p:nvPr/>
        </p:nvGrpSpPr>
        <p:grpSpPr>
          <a:xfrm rot="10800000">
            <a:off x="-1217115" y="2"/>
            <a:ext cx="3874243"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22566265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0" y="3874055"/>
            <a:ext cx="1141343"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112" name="Google Shape;112;p12"/>
          <p:cNvGrpSpPr/>
          <p:nvPr/>
        </p:nvGrpSpPr>
        <p:grpSpPr>
          <a:xfrm rot="10800000">
            <a:off x="6939003" y="13"/>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16" name="Google Shape;116;p12"/>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28934774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8" y="1385554"/>
            <a:ext cx="7123137" cy="3511402"/>
          </a:xfrm>
          <a:prstGeom prst="rect">
            <a:avLst/>
          </a:prstGeom>
        </p:spPr>
        <p:txBody>
          <a:bodyPr spcFirstLastPara="1" wrap="square" lIns="91425" tIns="91425" rIns="91425" bIns="91425" anchor="t" anchorCtr="0">
            <a:noAutofit/>
          </a:bodyPr>
          <a:lstStyle>
            <a:lvl1pPr marL="332631" lvl="0" indent="-240233" rtl="0">
              <a:lnSpc>
                <a:spcPct val="100000"/>
              </a:lnSpc>
              <a:spcBef>
                <a:spcPts val="0"/>
              </a:spcBef>
              <a:spcAft>
                <a:spcPts val="0"/>
              </a:spcAft>
              <a:buClr>
                <a:schemeClr val="accent2"/>
              </a:buClr>
              <a:buSzPts val="1600"/>
              <a:buFont typeface="Raleway Thin"/>
              <a:buChar char="●"/>
              <a:defRPr sz="1310"/>
            </a:lvl1pPr>
            <a:lvl2pPr marL="665262" lvl="1" indent="-240233" rtl="0">
              <a:spcBef>
                <a:spcPts val="1164"/>
              </a:spcBef>
              <a:spcAft>
                <a:spcPts val="0"/>
              </a:spcAft>
              <a:buSzPts val="1600"/>
              <a:buFont typeface="Nunito Light"/>
              <a:buChar char="○"/>
              <a:defRPr/>
            </a:lvl2pPr>
            <a:lvl3pPr marL="997892" lvl="2" indent="-235613" rtl="0">
              <a:spcBef>
                <a:spcPts val="1164"/>
              </a:spcBef>
              <a:spcAft>
                <a:spcPts val="0"/>
              </a:spcAft>
              <a:buSzPts val="1500"/>
              <a:buFont typeface="Nunito Light"/>
              <a:buChar char="■"/>
              <a:defRPr/>
            </a:lvl3pPr>
            <a:lvl4pPr marL="1330523" lvl="3" indent="-235613" rtl="0">
              <a:spcBef>
                <a:spcPts val="1164"/>
              </a:spcBef>
              <a:spcAft>
                <a:spcPts val="0"/>
              </a:spcAft>
              <a:buSzPts val="1500"/>
              <a:buFont typeface="Nunito Light"/>
              <a:buChar char="●"/>
              <a:defRPr/>
            </a:lvl4pPr>
            <a:lvl5pPr marL="1663154" lvl="4" indent="-230993" rtl="0">
              <a:spcBef>
                <a:spcPts val="1164"/>
              </a:spcBef>
              <a:spcAft>
                <a:spcPts val="0"/>
              </a:spcAft>
              <a:buSzPts val="1400"/>
              <a:buFont typeface="Nunito Light"/>
              <a:buChar char="○"/>
              <a:defRPr/>
            </a:lvl5pPr>
            <a:lvl6pPr marL="1995785" lvl="5" indent="-230993" rtl="0">
              <a:spcBef>
                <a:spcPts val="1164"/>
              </a:spcBef>
              <a:spcAft>
                <a:spcPts val="0"/>
              </a:spcAft>
              <a:buSzPts val="1400"/>
              <a:buFont typeface="Nunito Light"/>
              <a:buChar char="■"/>
              <a:defRPr/>
            </a:lvl6pPr>
            <a:lvl7pPr marL="2328415" lvl="6" indent="-226374" rtl="0">
              <a:spcBef>
                <a:spcPts val="1164"/>
              </a:spcBef>
              <a:spcAft>
                <a:spcPts val="0"/>
              </a:spcAft>
              <a:buSzPts val="1300"/>
              <a:buFont typeface="Nunito Light"/>
              <a:buChar char="●"/>
              <a:defRPr/>
            </a:lvl7pPr>
            <a:lvl8pPr marL="2661046" lvl="7" indent="-226374" rtl="0">
              <a:spcBef>
                <a:spcPts val="1164"/>
              </a:spcBef>
              <a:spcAft>
                <a:spcPts val="0"/>
              </a:spcAft>
              <a:buSzPts val="1300"/>
              <a:buFont typeface="Nunito Light"/>
              <a:buChar char="○"/>
              <a:defRPr/>
            </a:lvl8pPr>
            <a:lvl9pPr marL="2993677" lvl="8" indent="-230993" rtl="0">
              <a:spcBef>
                <a:spcPts val="1164"/>
              </a:spcBef>
              <a:spcAft>
                <a:spcPts val="1164"/>
              </a:spcAft>
              <a:buSzPts val="1400"/>
              <a:buFont typeface="Nunito Light"/>
              <a:buChar char="■"/>
              <a:defRPr/>
            </a:lvl9pPr>
          </a:lstStyle>
          <a:p>
            <a:endParaRPr dirty="0"/>
          </a:p>
        </p:txBody>
      </p:sp>
      <p:sp>
        <p:nvSpPr>
          <p:cNvPr id="240" name="Google Shape;240;p20"/>
          <p:cNvSpPr txBox="1">
            <a:spLocks noGrp="1"/>
          </p:cNvSpPr>
          <p:nvPr>
            <p:ph type="title"/>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grpSp>
        <p:nvGrpSpPr>
          <p:cNvPr id="241" name="Google Shape;241;p20"/>
          <p:cNvGrpSpPr/>
          <p:nvPr/>
        </p:nvGrpSpPr>
        <p:grpSpPr>
          <a:xfrm>
            <a:off x="10" y="2834279"/>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Tree>
    <p:extLst>
      <p:ext uri="{BB962C8B-B14F-4D97-AF65-F5344CB8AC3E}">
        <p14:creationId xmlns:p14="http://schemas.microsoft.com/office/powerpoint/2010/main" val="36784886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754522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4"/>
            <a:ext cx="5486400" cy="425054"/>
          </a:xfrm>
        </p:spPr>
        <p:txBody>
          <a:bodyPr anchor="b"/>
          <a:lstStyle>
            <a:lvl1pPr algn="l">
              <a:defRPr sz="1091"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1746"/>
            </a:lvl1pPr>
            <a:lvl2pPr marL="249474" indent="0">
              <a:buNone/>
              <a:defRPr sz="1528"/>
            </a:lvl2pPr>
            <a:lvl3pPr marL="498947" indent="0">
              <a:buNone/>
              <a:defRPr sz="1310"/>
            </a:lvl3pPr>
            <a:lvl4pPr marL="748419" indent="0">
              <a:buNone/>
              <a:defRPr sz="1091"/>
            </a:lvl4pPr>
            <a:lvl5pPr marL="997892" indent="0">
              <a:buNone/>
              <a:defRPr sz="1091"/>
            </a:lvl5pPr>
            <a:lvl6pPr marL="1247366" indent="0">
              <a:buNone/>
              <a:defRPr sz="1091"/>
            </a:lvl6pPr>
            <a:lvl7pPr marL="1496838" indent="0">
              <a:buNone/>
              <a:defRPr sz="1091"/>
            </a:lvl7pPr>
            <a:lvl8pPr marL="1746311" indent="0">
              <a:buNone/>
              <a:defRPr sz="1091"/>
            </a:lvl8pPr>
            <a:lvl9pPr marL="1995785" indent="0">
              <a:buNone/>
              <a:defRPr sz="1091"/>
            </a:lvl9pPr>
          </a:lstStyle>
          <a:p>
            <a:pPr lvl="0"/>
            <a:endParaRPr lang="en-US" noProof="0"/>
          </a:p>
        </p:txBody>
      </p:sp>
      <p:sp>
        <p:nvSpPr>
          <p:cNvPr id="4" name="Text Placeholder 3"/>
          <p:cNvSpPr>
            <a:spLocks noGrp="1"/>
          </p:cNvSpPr>
          <p:nvPr>
            <p:ph type="body" sz="half" idx="2"/>
          </p:nvPr>
        </p:nvSpPr>
        <p:spPr>
          <a:xfrm>
            <a:off x="1792289" y="4025508"/>
            <a:ext cx="5486400" cy="603647"/>
          </a:xfrm>
        </p:spPr>
        <p:txBody>
          <a:bodyPr/>
          <a:lstStyle>
            <a:lvl1pPr marL="0" indent="0">
              <a:buNone/>
              <a:defRPr sz="764"/>
            </a:lvl1pPr>
            <a:lvl2pPr marL="249474" indent="0">
              <a:buNone/>
              <a:defRPr sz="655"/>
            </a:lvl2pPr>
            <a:lvl3pPr marL="498947" indent="0">
              <a:buNone/>
              <a:defRPr sz="546"/>
            </a:lvl3pPr>
            <a:lvl4pPr marL="748419" indent="0">
              <a:buNone/>
              <a:defRPr sz="491"/>
            </a:lvl4pPr>
            <a:lvl5pPr marL="997892" indent="0">
              <a:buNone/>
              <a:defRPr sz="491"/>
            </a:lvl5pPr>
            <a:lvl6pPr marL="1247366" indent="0">
              <a:buNone/>
              <a:defRPr sz="491"/>
            </a:lvl6pPr>
            <a:lvl7pPr marL="1496838" indent="0">
              <a:buNone/>
              <a:defRPr sz="491"/>
            </a:lvl7pPr>
            <a:lvl8pPr marL="1746311" indent="0">
              <a:buNone/>
              <a:defRPr sz="491"/>
            </a:lvl8pPr>
            <a:lvl9pPr marL="1995785" indent="0">
              <a:buNone/>
              <a:defRPr sz="49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3000075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1528"/>
            </a:lvl1pPr>
            <a:lvl2pPr>
              <a:defRPr sz="1310"/>
            </a:lvl2pPr>
            <a:lvl3pPr>
              <a:defRPr sz="1091"/>
            </a:lvl3pPr>
            <a:lvl4pPr>
              <a:defRPr sz="982"/>
            </a:lvl4pPr>
            <a:lvl5pPr>
              <a:defRPr sz="982"/>
            </a:lvl5pPr>
            <a:lvl6pPr>
              <a:defRPr sz="982"/>
            </a:lvl6pPr>
            <a:lvl7pPr>
              <a:defRPr sz="982"/>
            </a:lvl7pPr>
            <a:lvl8pPr>
              <a:defRPr sz="982"/>
            </a:lvl8pPr>
            <a:lvl9pPr>
              <a:defRPr sz="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28"/>
            </a:lvl1pPr>
            <a:lvl2pPr>
              <a:defRPr sz="1310"/>
            </a:lvl2pPr>
            <a:lvl3pPr>
              <a:defRPr sz="1091"/>
            </a:lvl3pPr>
            <a:lvl4pPr>
              <a:defRPr sz="982"/>
            </a:lvl4pPr>
            <a:lvl5pPr>
              <a:defRPr sz="982"/>
            </a:lvl5pPr>
            <a:lvl6pPr>
              <a:defRPr sz="982"/>
            </a:lvl6pPr>
            <a:lvl7pPr>
              <a:defRPr sz="982"/>
            </a:lvl7pPr>
            <a:lvl8pPr>
              <a:defRPr sz="982"/>
            </a:lvl8pPr>
            <a:lvl9pPr>
              <a:defRPr sz="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0258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424482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1" cy="857250"/>
          </a:xfrm>
        </p:spPr>
        <p:txBody>
          <a:bodyPr/>
          <a:lstStyle/>
          <a:p>
            <a:r>
              <a:rPr lang="en-US"/>
              <a:t>Click to edit Master title style</a:t>
            </a:r>
          </a:p>
        </p:txBody>
      </p:sp>
      <p:sp>
        <p:nvSpPr>
          <p:cNvPr id="3" name="Table Placeholder 2"/>
          <p:cNvSpPr>
            <a:spLocks noGrp="1"/>
          </p:cNvSpPr>
          <p:nvPr>
            <p:ph type="tbl" idx="1"/>
          </p:nvPr>
        </p:nvSpPr>
        <p:spPr>
          <a:xfrm>
            <a:off x="457200" y="1200155"/>
            <a:ext cx="8229601"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3436874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57" name="Google Shape;157;p15"/>
          <p:cNvSpPr txBox="1">
            <a:spLocks noGrp="1"/>
          </p:cNvSpPr>
          <p:nvPr>
            <p:ph type="subTitle" idx="1"/>
          </p:nvPr>
        </p:nvSpPr>
        <p:spPr>
          <a:xfrm flipH="1">
            <a:off x="3567901" y="3314226"/>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59" name="Google Shape;159;p15"/>
          <p:cNvSpPr txBox="1">
            <a:spLocks noGrp="1"/>
          </p:cNvSpPr>
          <p:nvPr>
            <p:ph type="subTitle" idx="3"/>
          </p:nvPr>
        </p:nvSpPr>
        <p:spPr>
          <a:xfrm flipH="1">
            <a:off x="6302562" y="3314219"/>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455"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310">
                <a:solidFill>
                  <a:srgbClr val="434343"/>
                </a:solidFill>
              </a:defRPr>
            </a:lvl2pPr>
            <a:lvl3pPr lvl="2" algn="ctr" rtl="0">
              <a:spcBef>
                <a:spcPts val="0"/>
              </a:spcBef>
              <a:spcAft>
                <a:spcPts val="0"/>
              </a:spcAft>
              <a:buClr>
                <a:srgbClr val="434343"/>
              </a:buClr>
              <a:buSzPts val="1800"/>
              <a:buNone/>
              <a:defRPr sz="1310">
                <a:solidFill>
                  <a:srgbClr val="434343"/>
                </a:solidFill>
              </a:defRPr>
            </a:lvl3pPr>
            <a:lvl4pPr lvl="3" algn="ctr" rtl="0">
              <a:spcBef>
                <a:spcPts val="0"/>
              </a:spcBef>
              <a:spcAft>
                <a:spcPts val="0"/>
              </a:spcAft>
              <a:buClr>
                <a:srgbClr val="434343"/>
              </a:buClr>
              <a:buSzPts val="1800"/>
              <a:buNone/>
              <a:defRPr sz="1310">
                <a:solidFill>
                  <a:srgbClr val="434343"/>
                </a:solidFill>
              </a:defRPr>
            </a:lvl4pPr>
            <a:lvl5pPr lvl="4" algn="ctr" rtl="0">
              <a:spcBef>
                <a:spcPts val="0"/>
              </a:spcBef>
              <a:spcAft>
                <a:spcPts val="0"/>
              </a:spcAft>
              <a:buClr>
                <a:srgbClr val="434343"/>
              </a:buClr>
              <a:buSzPts val="1800"/>
              <a:buNone/>
              <a:defRPr sz="1310">
                <a:solidFill>
                  <a:srgbClr val="434343"/>
                </a:solidFill>
              </a:defRPr>
            </a:lvl5pPr>
            <a:lvl6pPr lvl="5" algn="ctr" rtl="0">
              <a:spcBef>
                <a:spcPts val="0"/>
              </a:spcBef>
              <a:spcAft>
                <a:spcPts val="0"/>
              </a:spcAft>
              <a:buClr>
                <a:srgbClr val="434343"/>
              </a:buClr>
              <a:buSzPts val="1800"/>
              <a:buNone/>
              <a:defRPr sz="1310">
                <a:solidFill>
                  <a:srgbClr val="434343"/>
                </a:solidFill>
              </a:defRPr>
            </a:lvl6pPr>
            <a:lvl7pPr lvl="6" algn="ctr" rtl="0">
              <a:spcBef>
                <a:spcPts val="0"/>
              </a:spcBef>
              <a:spcAft>
                <a:spcPts val="0"/>
              </a:spcAft>
              <a:buClr>
                <a:srgbClr val="434343"/>
              </a:buClr>
              <a:buSzPts val="1800"/>
              <a:buNone/>
              <a:defRPr sz="1310">
                <a:solidFill>
                  <a:srgbClr val="434343"/>
                </a:solidFill>
              </a:defRPr>
            </a:lvl7pPr>
            <a:lvl8pPr lvl="7" algn="ctr" rtl="0">
              <a:spcBef>
                <a:spcPts val="0"/>
              </a:spcBef>
              <a:spcAft>
                <a:spcPts val="0"/>
              </a:spcAft>
              <a:buClr>
                <a:srgbClr val="434343"/>
              </a:buClr>
              <a:buSzPts val="1800"/>
              <a:buNone/>
              <a:defRPr sz="1310">
                <a:solidFill>
                  <a:srgbClr val="434343"/>
                </a:solidFill>
              </a:defRPr>
            </a:lvl8pPr>
            <a:lvl9pPr lvl="8" algn="ctr" rtl="0">
              <a:spcBef>
                <a:spcPts val="0"/>
              </a:spcBef>
              <a:spcAft>
                <a:spcPts val="0"/>
              </a:spcAft>
              <a:buClr>
                <a:srgbClr val="434343"/>
              </a:buClr>
              <a:buSzPts val="1800"/>
              <a:buNone/>
              <a:defRPr sz="1310">
                <a:solidFill>
                  <a:srgbClr val="434343"/>
                </a:solidFill>
              </a:defRPr>
            </a:lvl9pPr>
          </a:lstStyle>
          <a:p>
            <a:endParaRPr/>
          </a:p>
        </p:txBody>
      </p:sp>
      <p:sp>
        <p:nvSpPr>
          <p:cNvPr id="161" name="Google Shape;161;p15"/>
          <p:cNvSpPr txBox="1">
            <a:spLocks noGrp="1"/>
          </p:cNvSpPr>
          <p:nvPr>
            <p:ph type="subTitle" idx="5"/>
          </p:nvPr>
        </p:nvSpPr>
        <p:spPr>
          <a:xfrm flipH="1">
            <a:off x="872401" y="3314219"/>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19"/>
            </a:lvl1pPr>
            <a:lvl2pPr lvl="1" algn="ctr" rtl="0">
              <a:lnSpc>
                <a:spcPct val="100000"/>
              </a:lnSpc>
              <a:spcBef>
                <a:spcPts val="0"/>
              </a:spcBef>
              <a:spcAft>
                <a:spcPts val="0"/>
              </a:spcAft>
              <a:buSzPts val="1200"/>
              <a:buNone/>
              <a:defRPr sz="873"/>
            </a:lvl2pPr>
            <a:lvl3pPr lvl="2" algn="ctr" rtl="0">
              <a:lnSpc>
                <a:spcPct val="100000"/>
              </a:lnSpc>
              <a:spcBef>
                <a:spcPts val="0"/>
              </a:spcBef>
              <a:spcAft>
                <a:spcPts val="0"/>
              </a:spcAft>
              <a:buSzPts val="1200"/>
              <a:buNone/>
              <a:defRPr sz="873"/>
            </a:lvl3pPr>
            <a:lvl4pPr lvl="3" algn="ctr" rtl="0">
              <a:lnSpc>
                <a:spcPct val="100000"/>
              </a:lnSpc>
              <a:spcBef>
                <a:spcPts val="0"/>
              </a:spcBef>
              <a:spcAft>
                <a:spcPts val="0"/>
              </a:spcAft>
              <a:buSzPts val="1200"/>
              <a:buNone/>
              <a:defRPr sz="873"/>
            </a:lvl4pPr>
            <a:lvl5pPr lvl="4" algn="ctr" rtl="0">
              <a:lnSpc>
                <a:spcPct val="100000"/>
              </a:lnSpc>
              <a:spcBef>
                <a:spcPts val="0"/>
              </a:spcBef>
              <a:spcAft>
                <a:spcPts val="0"/>
              </a:spcAft>
              <a:buSzPts val="1200"/>
              <a:buNone/>
              <a:defRPr sz="873"/>
            </a:lvl5pPr>
            <a:lvl6pPr lvl="5" algn="ctr" rtl="0">
              <a:lnSpc>
                <a:spcPct val="100000"/>
              </a:lnSpc>
              <a:spcBef>
                <a:spcPts val="0"/>
              </a:spcBef>
              <a:spcAft>
                <a:spcPts val="0"/>
              </a:spcAft>
              <a:buSzPts val="1200"/>
              <a:buNone/>
              <a:defRPr sz="873"/>
            </a:lvl6pPr>
            <a:lvl7pPr lvl="6" algn="ctr" rtl="0">
              <a:lnSpc>
                <a:spcPct val="100000"/>
              </a:lnSpc>
              <a:spcBef>
                <a:spcPts val="0"/>
              </a:spcBef>
              <a:spcAft>
                <a:spcPts val="0"/>
              </a:spcAft>
              <a:buSzPts val="1200"/>
              <a:buNone/>
              <a:defRPr sz="873"/>
            </a:lvl7pPr>
            <a:lvl8pPr lvl="7" algn="ctr" rtl="0">
              <a:lnSpc>
                <a:spcPct val="100000"/>
              </a:lnSpc>
              <a:spcBef>
                <a:spcPts val="0"/>
              </a:spcBef>
              <a:spcAft>
                <a:spcPts val="0"/>
              </a:spcAft>
              <a:buSzPts val="1200"/>
              <a:buNone/>
              <a:defRPr sz="873"/>
            </a:lvl8pPr>
            <a:lvl9pPr lvl="8" algn="ctr" rtl="0">
              <a:lnSpc>
                <a:spcPct val="100000"/>
              </a:lnSpc>
              <a:spcBef>
                <a:spcPts val="0"/>
              </a:spcBef>
              <a:spcAft>
                <a:spcPts val="0"/>
              </a:spcAft>
              <a:buSzPts val="1200"/>
              <a:buNone/>
              <a:defRPr sz="873"/>
            </a:lvl9pPr>
          </a:lstStyle>
          <a:p>
            <a:endParaRPr/>
          </a:p>
        </p:txBody>
      </p:sp>
      <p:grpSp>
        <p:nvGrpSpPr>
          <p:cNvPr id="162" name="Google Shape;162;p15"/>
          <p:cNvGrpSpPr/>
          <p:nvPr/>
        </p:nvGrpSpPr>
        <p:grpSpPr>
          <a:xfrm>
            <a:off x="8002659" y="13"/>
            <a:ext cx="1141343"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grpSp>
        <p:nvGrpSpPr>
          <p:cNvPr id="165" name="Google Shape;165;p15"/>
          <p:cNvGrpSpPr/>
          <p:nvPr/>
        </p:nvGrpSpPr>
        <p:grpSpPr>
          <a:xfrm>
            <a:off x="-21" y="2910930"/>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69" name="Google Shape;169;p15"/>
          <p:cNvSpPr txBox="1">
            <a:spLocks noGrp="1"/>
          </p:cNvSpPr>
          <p:nvPr>
            <p:ph type="title" idx="6"/>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30292640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62"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66515" tIns="66515" rIns="66515" bIns="66515" anchor="ctr" anchorCtr="0">
            <a:noAutofit/>
          </a:bodyPr>
          <a:lstStyle/>
          <a:p>
            <a:pPr marL="0" lvl="0" indent="0" algn="l" rtl="0">
              <a:spcBef>
                <a:spcPts val="0"/>
              </a:spcBef>
              <a:spcAft>
                <a:spcPts val="0"/>
              </a:spcAft>
              <a:buNone/>
            </a:pPr>
            <a:endParaRPr sz="1310"/>
          </a:p>
        </p:txBody>
      </p:sp>
      <p:sp>
        <p:nvSpPr>
          <p:cNvPr id="136" name="Google Shape;136;p14"/>
          <p:cNvSpPr txBox="1">
            <a:spLocks noGrp="1"/>
          </p:cNvSpPr>
          <p:nvPr>
            <p:ph type="subTitle" idx="1"/>
          </p:nvPr>
        </p:nvSpPr>
        <p:spPr>
          <a:xfrm flipH="1">
            <a:off x="1649551" y="1342652"/>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1"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500"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1746"/>
            </a:lvl1pPr>
            <a:lvl2pPr lvl="1"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1746">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1" y="223860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8"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2"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1"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2" y="2238901"/>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2" y="3093501"/>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1"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01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2" y="3785262"/>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1455">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2" y="4010501"/>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1746" b="0">
                <a:solidFill>
                  <a:schemeClr val="lt1"/>
                </a:solidFill>
              </a:defRPr>
            </a:lvl1pPr>
            <a:lvl2pPr lvl="1"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400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3"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10"/>
            </a:p>
          </p:txBody>
        </p:sp>
      </p:grpSp>
      <p:sp>
        <p:nvSpPr>
          <p:cNvPr id="154" name="Google Shape;154;p14"/>
          <p:cNvSpPr txBox="1">
            <a:spLocks noGrp="1"/>
          </p:cNvSpPr>
          <p:nvPr>
            <p:ph type="title" idx="15"/>
          </p:nvPr>
        </p:nvSpPr>
        <p:spPr>
          <a:xfrm>
            <a:off x="610013" y="350598"/>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83" b="0"/>
            </a:lvl1pPr>
            <a:lvl2pPr lvl="1" rtl="0">
              <a:spcBef>
                <a:spcPts val="0"/>
              </a:spcBef>
              <a:spcAft>
                <a:spcPts val="0"/>
              </a:spcAft>
              <a:buNone/>
              <a:defRPr sz="2183" b="0"/>
            </a:lvl2pPr>
            <a:lvl3pPr lvl="2" rtl="0">
              <a:spcBef>
                <a:spcPts val="0"/>
              </a:spcBef>
              <a:spcAft>
                <a:spcPts val="0"/>
              </a:spcAft>
              <a:buNone/>
              <a:defRPr sz="2183" b="0"/>
            </a:lvl3pPr>
            <a:lvl4pPr lvl="3" rtl="0">
              <a:spcBef>
                <a:spcPts val="0"/>
              </a:spcBef>
              <a:spcAft>
                <a:spcPts val="0"/>
              </a:spcAft>
              <a:buNone/>
              <a:defRPr sz="2183" b="0"/>
            </a:lvl4pPr>
            <a:lvl5pPr lvl="4" rtl="0">
              <a:spcBef>
                <a:spcPts val="0"/>
              </a:spcBef>
              <a:spcAft>
                <a:spcPts val="0"/>
              </a:spcAft>
              <a:buNone/>
              <a:defRPr sz="2183" b="0"/>
            </a:lvl5pPr>
            <a:lvl6pPr lvl="5" rtl="0">
              <a:spcBef>
                <a:spcPts val="0"/>
              </a:spcBef>
              <a:spcAft>
                <a:spcPts val="0"/>
              </a:spcAft>
              <a:buNone/>
              <a:defRPr sz="2183" b="0"/>
            </a:lvl6pPr>
            <a:lvl7pPr lvl="6" rtl="0">
              <a:spcBef>
                <a:spcPts val="0"/>
              </a:spcBef>
              <a:spcAft>
                <a:spcPts val="0"/>
              </a:spcAft>
              <a:buNone/>
              <a:defRPr sz="2183" b="0"/>
            </a:lvl7pPr>
            <a:lvl8pPr lvl="7" rtl="0">
              <a:spcBef>
                <a:spcPts val="0"/>
              </a:spcBef>
              <a:spcAft>
                <a:spcPts val="0"/>
              </a:spcAft>
              <a:buNone/>
              <a:defRPr sz="2183" b="0"/>
            </a:lvl8pPr>
            <a:lvl9pPr lvl="8" rtl="0">
              <a:spcBef>
                <a:spcPts val="0"/>
              </a:spcBef>
              <a:spcAft>
                <a:spcPts val="0"/>
              </a:spcAft>
              <a:buNone/>
              <a:defRPr sz="2183" b="0"/>
            </a:lvl9pPr>
          </a:lstStyle>
          <a:p>
            <a:endParaRPr/>
          </a:p>
        </p:txBody>
      </p:sp>
    </p:spTree>
    <p:extLst>
      <p:ext uri="{BB962C8B-B14F-4D97-AF65-F5344CB8AC3E}">
        <p14:creationId xmlns:p14="http://schemas.microsoft.com/office/powerpoint/2010/main" val="4401885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989" y="841772"/>
            <a:ext cx="6866022" cy="1790700"/>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2100">
                <a:solidFill>
                  <a:schemeClr val="tx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79D4A304-653F-8540-946F-B59A7E6C7AD7}" type="slidenum">
              <a:rPr lang="en-US" smtClean="0"/>
              <a:t>‹#›</a:t>
            </a:fld>
            <a:endParaRPr lang="en-US" dirty="0"/>
          </a:p>
        </p:txBody>
      </p:sp>
      <p:grpSp>
        <p:nvGrpSpPr>
          <p:cNvPr id="19" name="Group 18">
            <a:extLst>
              <a:ext uri="{FF2B5EF4-FFF2-40B4-BE49-F238E27FC236}">
                <a16:creationId xmlns:a16="http://schemas.microsoft.com/office/drawing/2014/main" id="{83E35501-8B1F-6A49-81C3-EB9EE6FD823F}"/>
              </a:ext>
            </a:extLst>
          </p:cNvPr>
          <p:cNvGrpSpPr/>
          <p:nvPr/>
        </p:nvGrpSpPr>
        <p:grpSpPr>
          <a:xfrm>
            <a:off x="-46860" y="-62009"/>
            <a:ext cx="1711368" cy="1006854"/>
            <a:chOff x="18744" y="-7702"/>
            <a:chExt cx="1711368" cy="1342472"/>
          </a:xfrm>
        </p:grpSpPr>
        <p:sp>
          <p:nvSpPr>
            <p:cNvPr id="20" name="Rounded Rectangle 19">
              <a:extLst>
                <a:ext uri="{FF2B5EF4-FFF2-40B4-BE49-F238E27FC236}">
                  <a16:creationId xmlns:a16="http://schemas.microsoft.com/office/drawing/2014/main" id="{C5C3F937-53ED-8045-8081-F4B4C744C8E0}"/>
                </a:ext>
              </a:extLst>
            </p:cNvPr>
            <p:cNvSpPr>
              <a:spLocks noChangeAspect="1"/>
            </p:cNvSpPr>
            <p:nvPr/>
          </p:nvSpPr>
          <p:spPr>
            <a:xfrm>
              <a:off x="365298"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ounded Rectangle 20">
              <a:extLst>
                <a:ext uri="{FF2B5EF4-FFF2-40B4-BE49-F238E27FC236}">
                  <a16:creationId xmlns:a16="http://schemas.microsoft.com/office/drawing/2014/main" id="{9F2B22C3-8138-B149-97AA-0E5C91A57E3B}"/>
                </a:ext>
              </a:extLst>
            </p:cNvPr>
            <p:cNvSpPr>
              <a:spLocks noChangeAspect="1"/>
            </p:cNvSpPr>
            <p:nvPr/>
          </p:nvSpPr>
          <p:spPr>
            <a:xfrm>
              <a:off x="714417" y="68261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22" name="Rounded Rectangle 21">
              <a:extLst>
                <a:ext uri="{FF2B5EF4-FFF2-40B4-BE49-F238E27FC236}">
                  <a16:creationId xmlns:a16="http://schemas.microsoft.com/office/drawing/2014/main" id="{8735B2E4-D357-B149-9A5A-7CA854FFCB87}"/>
                </a:ext>
              </a:extLst>
            </p:cNvPr>
            <p:cNvSpPr>
              <a:spLocks noChangeAspect="1"/>
            </p:cNvSpPr>
            <p:nvPr/>
          </p:nvSpPr>
          <p:spPr>
            <a:xfrm>
              <a:off x="714417"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ounded Rectangle 22">
              <a:extLst>
                <a:ext uri="{FF2B5EF4-FFF2-40B4-BE49-F238E27FC236}">
                  <a16:creationId xmlns:a16="http://schemas.microsoft.com/office/drawing/2014/main" id="{0A70A8FB-CC95-934B-AD92-F5D6073D63D4}"/>
                </a:ext>
              </a:extLst>
            </p:cNvPr>
            <p:cNvSpPr>
              <a:spLocks noChangeAspect="1"/>
            </p:cNvSpPr>
            <p:nvPr/>
          </p:nvSpPr>
          <p:spPr>
            <a:xfrm>
              <a:off x="365298" y="682611"/>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ounded Rectangle 23">
              <a:extLst>
                <a:ext uri="{FF2B5EF4-FFF2-40B4-BE49-F238E27FC236}">
                  <a16:creationId xmlns:a16="http://schemas.microsoft.com/office/drawing/2014/main" id="{94CD6F01-5463-254D-9E8F-4A4B408FCC42}"/>
                </a:ext>
              </a:extLst>
            </p:cNvPr>
            <p:cNvSpPr>
              <a:spLocks noChangeAspect="1"/>
            </p:cNvSpPr>
            <p:nvPr/>
          </p:nvSpPr>
          <p:spPr>
            <a:xfrm>
              <a:off x="1065331" y="343802"/>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25" name="Rounded Rectangle 24">
              <a:extLst>
                <a:ext uri="{FF2B5EF4-FFF2-40B4-BE49-F238E27FC236}">
                  <a16:creationId xmlns:a16="http://schemas.microsoft.com/office/drawing/2014/main" id="{CE63FDED-E9EA-9C47-8327-1AA860CE8F65}"/>
                </a:ext>
              </a:extLst>
            </p:cNvPr>
            <p:cNvSpPr>
              <a:spLocks noChangeAspect="1"/>
            </p:cNvSpPr>
            <p:nvPr/>
          </p:nvSpPr>
          <p:spPr>
            <a:xfrm>
              <a:off x="365298" y="-29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lumMod val="50000"/>
                  </a:schemeClr>
                </a:solidFill>
              </a:endParaRPr>
            </a:p>
          </p:txBody>
        </p:sp>
        <p:sp>
          <p:nvSpPr>
            <p:cNvPr id="26" name="Rounded Rectangle 25">
              <a:extLst>
                <a:ext uri="{FF2B5EF4-FFF2-40B4-BE49-F238E27FC236}">
                  <a16:creationId xmlns:a16="http://schemas.microsoft.com/office/drawing/2014/main" id="{124C1B3B-3130-D64D-A931-B3AA2A785A76}"/>
                </a:ext>
              </a:extLst>
            </p:cNvPr>
            <p:cNvSpPr>
              <a:spLocks noChangeAspect="1"/>
            </p:cNvSpPr>
            <p:nvPr/>
          </p:nvSpPr>
          <p:spPr>
            <a:xfrm>
              <a:off x="714417"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7" name="Rounded Rectangle 26">
              <a:extLst>
                <a:ext uri="{FF2B5EF4-FFF2-40B4-BE49-F238E27FC236}">
                  <a16:creationId xmlns:a16="http://schemas.microsoft.com/office/drawing/2014/main" id="{E5D50CBA-39E9-4F4B-873C-DA32E0DCFCB5}"/>
                </a:ext>
              </a:extLst>
            </p:cNvPr>
            <p:cNvSpPr>
              <a:spLocks noChangeAspect="1"/>
            </p:cNvSpPr>
            <p:nvPr/>
          </p:nvSpPr>
          <p:spPr>
            <a:xfrm>
              <a:off x="1065331" y="-2957"/>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28" name="Rounded Rectangle 27">
              <a:extLst>
                <a:ext uri="{FF2B5EF4-FFF2-40B4-BE49-F238E27FC236}">
                  <a16:creationId xmlns:a16="http://schemas.microsoft.com/office/drawing/2014/main" id="{00D72BB0-C679-644F-A829-87F5234204D9}"/>
                </a:ext>
              </a:extLst>
            </p:cNvPr>
            <p:cNvSpPr>
              <a:spLocks noChangeAspect="1"/>
            </p:cNvSpPr>
            <p:nvPr/>
          </p:nvSpPr>
          <p:spPr>
            <a:xfrm>
              <a:off x="18744" y="3390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lumMod val="50000"/>
                  </a:schemeClr>
                </a:solidFill>
              </a:endParaRPr>
            </a:p>
          </p:txBody>
        </p:sp>
        <p:sp>
          <p:nvSpPr>
            <p:cNvPr id="29" name="Rounded Rectangle 28">
              <a:extLst>
                <a:ext uri="{FF2B5EF4-FFF2-40B4-BE49-F238E27FC236}">
                  <a16:creationId xmlns:a16="http://schemas.microsoft.com/office/drawing/2014/main" id="{BED82936-208F-184A-A413-6B3C2AF6CB11}"/>
                </a:ext>
              </a:extLst>
            </p:cNvPr>
            <p:cNvSpPr>
              <a:spLocks noChangeAspect="1"/>
            </p:cNvSpPr>
            <p:nvPr/>
          </p:nvSpPr>
          <p:spPr>
            <a:xfrm>
              <a:off x="18744" y="67786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Rounded Rectangle 29">
              <a:extLst>
                <a:ext uri="{FF2B5EF4-FFF2-40B4-BE49-F238E27FC236}">
                  <a16:creationId xmlns:a16="http://schemas.microsoft.com/office/drawing/2014/main" id="{52D654C6-F8BB-5B4A-A50D-3A0FC339D1DA}"/>
                </a:ext>
              </a:extLst>
            </p:cNvPr>
            <p:cNvSpPr>
              <a:spLocks noChangeAspect="1"/>
            </p:cNvSpPr>
            <p:nvPr/>
          </p:nvSpPr>
          <p:spPr>
            <a:xfrm>
              <a:off x="18744" y="102048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31" name="Rounded Rectangle 30">
              <a:extLst>
                <a:ext uri="{FF2B5EF4-FFF2-40B4-BE49-F238E27FC236}">
                  <a16:creationId xmlns:a16="http://schemas.microsoft.com/office/drawing/2014/main" id="{B5FF04E2-48CC-4D43-A890-C74867695F4A}"/>
                </a:ext>
              </a:extLst>
            </p:cNvPr>
            <p:cNvSpPr>
              <a:spLocks noChangeAspect="1"/>
            </p:cNvSpPr>
            <p:nvPr/>
          </p:nvSpPr>
          <p:spPr>
            <a:xfrm>
              <a:off x="18744" y="-7702"/>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lumMod val="50000"/>
                  </a:schemeClr>
                </a:solidFill>
              </a:endParaRPr>
            </a:p>
          </p:txBody>
        </p:sp>
        <p:sp>
          <p:nvSpPr>
            <p:cNvPr id="32" name="Rounded Rectangle 31">
              <a:extLst>
                <a:ext uri="{FF2B5EF4-FFF2-40B4-BE49-F238E27FC236}">
                  <a16:creationId xmlns:a16="http://schemas.microsoft.com/office/drawing/2014/main" id="{F49D6CCE-DBFE-0F43-A935-462C4D2EA00A}"/>
                </a:ext>
              </a:extLst>
            </p:cNvPr>
            <p:cNvSpPr>
              <a:spLocks noChangeAspect="1"/>
            </p:cNvSpPr>
            <p:nvPr/>
          </p:nvSpPr>
          <p:spPr>
            <a:xfrm>
              <a:off x="1414651" y="-6324"/>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grpSp>
      <p:sp>
        <p:nvSpPr>
          <p:cNvPr id="5" name="Footer Placeholder 4">
            <a:extLst>
              <a:ext uri="{FF2B5EF4-FFF2-40B4-BE49-F238E27FC236}">
                <a16:creationId xmlns:a16="http://schemas.microsoft.com/office/drawing/2014/main" id="{EABDE14B-FA47-5342-A9DF-8A6E6D2F8013}"/>
              </a:ext>
            </a:extLst>
          </p:cNvPr>
          <p:cNvSpPr>
            <a:spLocks noGrp="1"/>
          </p:cNvSpPr>
          <p:nvPr>
            <p:ph type="ftr" sz="quarter" idx="13"/>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24052584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ounded Rectangle 5"/>
          <p:cNvSpPr>
            <a:spLocks noChangeAspect="1"/>
          </p:cNvSpPr>
          <p:nvPr/>
        </p:nvSpPr>
        <p:spPr>
          <a:xfrm>
            <a:off x="747143" y="637292"/>
            <a:ext cx="5029200" cy="3771900"/>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1">
                  <a:lumMod val="50000"/>
                </a:schemeClr>
              </a:solidFill>
            </a:endParaRPr>
          </a:p>
        </p:txBody>
      </p:sp>
      <p:sp>
        <p:nvSpPr>
          <p:cNvPr id="10" name="Rounded Rectangle 9">
            <a:extLst>
              <a:ext uri="{FF2B5EF4-FFF2-40B4-BE49-F238E27FC236}">
                <a16:creationId xmlns:a16="http://schemas.microsoft.com/office/drawing/2014/main" id="{9DBF3809-1206-C24F-B4D1-1DF2D9F336F5}"/>
              </a:ext>
            </a:extLst>
          </p:cNvPr>
          <p:cNvSpPr>
            <a:spLocks noChangeAspect="1"/>
          </p:cNvSpPr>
          <p:nvPr/>
        </p:nvSpPr>
        <p:spPr>
          <a:xfrm>
            <a:off x="1056462" y="940660"/>
            <a:ext cx="5029200" cy="377190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ounded Rectangle 8">
            <a:extLst>
              <a:ext uri="{FF2B5EF4-FFF2-40B4-BE49-F238E27FC236}">
                <a16:creationId xmlns:a16="http://schemas.microsoft.com/office/drawing/2014/main" id="{38B0E9C9-5648-154D-A123-3313DF870DAB}"/>
              </a:ext>
            </a:extLst>
          </p:cNvPr>
          <p:cNvSpPr>
            <a:spLocks noChangeAspect="1"/>
          </p:cNvSpPr>
          <p:nvPr/>
        </p:nvSpPr>
        <p:spPr>
          <a:xfrm>
            <a:off x="1601356" y="183179"/>
            <a:ext cx="5029200" cy="3771900"/>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1">
                  <a:lumMod val="50000"/>
                </a:schemeClr>
              </a:solidFill>
            </a:endParaRPr>
          </a:p>
        </p:txBody>
      </p:sp>
      <p:sp>
        <p:nvSpPr>
          <p:cNvPr id="4" name="Rounded Rectangle 3"/>
          <p:cNvSpPr>
            <a:spLocks noChangeAspect="1"/>
          </p:cNvSpPr>
          <p:nvPr/>
        </p:nvSpPr>
        <p:spPr>
          <a:xfrm>
            <a:off x="1828800" y="486547"/>
            <a:ext cx="5486400" cy="4114800"/>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945920" y="2413862"/>
            <a:ext cx="5265887" cy="1021556"/>
          </a:xfrm>
        </p:spPr>
        <p:txBody>
          <a:bodyPr anchor="b">
            <a:normAutofit/>
          </a:bodyPr>
          <a:lstStyle>
            <a:lvl1pPr algn="ctr">
              <a:defRPr sz="2400" b="1" cap="none">
                <a:solidFill>
                  <a:schemeClr val="bg1"/>
                </a:solidFill>
                <a:latin typeface="Tw Cen MT" panose="020B0602020104020603" pitchFamily="34" charset="77"/>
              </a:defRPr>
            </a:lvl1pPr>
          </a:lstStyle>
          <a:p>
            <a:r>
              <a:rPr lang="en-US" dirty="0"/>
              <a:t>Click To Edit Master Style</a:t>
            </a:r>
          </a:p>
        </p:txBody>
      </p:sp>
      <p:sp>
        <p:nvSpPr>
          <p:cNvPr id="3" name="Text Placeholder 2"/>
          <p:cNvSpPr>
            <a:spLocks noGrp="1"/>
          </p:cNvSpPr>
          <p:nvPr>
            <p:ph type="body" idx="1" hasCustomPrompt="1"/>
          </p:nvPr>
        </p:nvSpPr>
        <p:spPr>
          <a:xfrm>
            <a:off x="2151842" y="3490182"/>
            <a:ext cx="4854039" cy="488283"/>
          </a:xfrm>
        </p:spPr>
        <p:txBody>
          <a:bodyPr anchor="t"/>
          <a:lstStyle>
            <a:lvl1pPr marL="0" indent="0" algn="ctr">
              <a:buNone/>
              <a:defRPr sz="1500" baseline="0">
                <a:solidFill>
                  <a:schemeClr val="bg2"/>
                </a:solidFill>
                <a:latin typeface="Tw Cen MT" panose="020B0602020104020603" pitchFamily="34" charset="77"/>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style</a:t>
            </a:r>
          </a:p>
        </p:txBody>
      </p:sp>
      <p:sp>
        <p:nvSpPr>
          <p:cNvPr id="7" name="Slide Number Placeholder 2">
            <a:extLst>
              <a:ext uri="{FF2B5EF4-FFF2-40B4-BE49-F238E27FC236}">
                <a16:creationId xmlns:a16="http://schemas.microsoft.com/office/drawing/2014/main" id="{D7D37000-7722-E040-9F31-CA344AE3A32E}"/>
              </a:ext>
            </a:extLst>
          </p:cNvPr>
          <p:cNvSpPr>
            <a:spLocks noGrp="1"/>
          </p:cNvSpPr>
          <p:nvPr>
            <p:ph type="sldNum" sz="quarter" idx="10"/>
          </p:nvPr>
        </p:nvSpPr>
        <p:spPr>
          <a:xfrm>
            <a:off x="8084127" y="4720425"/>
            <a:ext cx="540906" cy="274319"/>
          </a:xfrm>
        </p:spPr>
        <p:txBody>
          <a:bodyPr/>
          <a:lstStyle/>
          <a:p>
            <a:fld id="{48F63A3B-78C7-47BE-AE5E-E10140E04643}" type="slidenum">
              <a:rPr lang="en-US" smtClean="0"/>
              <a:pPr/>
              <a:t>‹#›</a:t>
            </a:fld>
            <a:endParaRPr lang="en-US" dirty="0"/>
          </a:p>
        </p:txBody>
      </p:sp>
      <p:sp>
        <p:nvSpPr>
          <p:cNvPr id="8" name="Footer Placeholder 7">
            <a:extLst>
              <a:ext uri="{FF2B5EF4-FFF2-40B4-BE49-F238E27FC236}">
                <a16:creationId xmlns:a16="http://schemas.microsoft.com/office/drawing/2014/main" id="{00604024-1A7F-EE48-A6EB-B549B3683240}"/>
              </a:ext>
            </a:extLst>
          </p:cNvPr>
          <p:cNvSpPr>
            <a:spLocks noGrp="1"/>
          </p:cNvSpPr>
          <p:nvPr>
            <p:ph type="ftr" sz="quarter" idx="11"/>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37278457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Sub-Header">
    <p:spTree>
      <p:nvGrpSpPr>
        <p:cNvPr id="1" name=""/>
        <p:cNvGrpSpPr/>
        <p:nvPr/>
      </p:nvGrpSpPr>
      <p:grpSpPr>
        <a:xfrm>
          <a:off x="0" y="0"/>
          <a:ext cx="0" cy="0"/>
          <a:chOff x="0" y="0"/>
          <a:chExt cx="0" cy="0"/>
        </a:xfrm>
      </p:grpSpPr>
      <p:sp>
        <p:nvSpPr>
          <p:cNvPr id="4" name="Rounded Rectangle 3"/>
          <p:cNvSpPr>
            <a:spLocks noChangeAspect="1"/>
          </p:cNvSpPr>
          <p:nvPr/>
        </p:nvSpPr>
        <p:spPr>
          <a:xfrm>
            <a:off x="1025823" y="542328"/>
            <a:ext cx="5486400" cy="4114800"/>
          </a:xfrm>
          <a:prstGeom prst="roundRect">
            <a:avLst/>
          </a:prstGeom>
          <a:noFill/>
          <a:ln w="76200" cmpd="sng">
            <a:solidFill>
              <a:schemeClr val="tx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1">
                  <a:lumMod val="75000"/>
                </a:schemeClr>
              </a:solidFill>
            </a:endParaRPr>
          </a:p>
        </p:txBody>
      </p:sp>
      <p:sp>
        <p:nvSpPr>
          <p:cNvPr id="2" name="Title 1"/>
          <p:cNvSpPr>
            <a:spLocks noGrp="1"/>
          </p:cNvSpPr>
          <p:nvPr>
            <p:ph type="title" hasCustomPrompt="1"/>
          </p:nvPr>
        </p:nvSpPr>
        <p:spPr>
          <a:xfrm>
            <a:off x="1435140" y="2847592"/>
            <a:ext cx="5023828" cy="800468"/>
          </a:xfrm>
        </p:spPr>
        <p:txBody>
          <a:bodyPr anchor="b">
            <a:noAutofit/>
          </a:bodyPr>
          <a:lstStyle>
            <a:lvl1pPr algn="l">
              <a:defRPr sz="2100" b="1" cap="none">
                <a:solidFill>
                  <a:schemeClr val="tx1"/>
                </a:solidFill>
                <a:latin typeface="Tw Cen MT" panose="020B0602020104020603" pitchFamily="34" charset="77"/>
              </a:defRPr>
            </a:lvl1pPr>
          </a:lstStyle>
          <a:p>
            <a:r>
              <a:rPr lang="en-US" dirty="0"/>
              <a:t>Click To Edit Master Title Style</a:t>
            </a:r>
          </a:p>
        </p:txBody>
      </p:sp>
      <p:sp>
        <p:nvSpPr>
          <p:cNvPr id="3" name="Text Placeholder 2"/>
          <p:cNvSpPr>
            <a:spLocks noGrp="1"/>
          </p:cNvSpPr>
          <p:nvPr>
            <p:ph type="body" idx="1" hasCustomPrompt="1"/>
          </p:nvPr>
        </p:nvSpPr>
        <p:spPr>
          <a:xfrm>
            <a:off x="1696642" y="3666022"/>
            <a:ext cx="4762327" cy="488283"/>
          </a:xfrm>
        </p:spPr>
        <p:txBody>
          <a:bodyPr anchor="t"/>
          <a:lstStyle>
            <a:lvl1pPr marL="0" indent="0">
              <a:buNone/>
              <a:defRPr sz="1500" baseline="0">
                <a:solidFill>
                  <a:schemeClr val="tx2"/>
                </a:solidFill>
                <a:latin typeface="Tw Cen MT" panose="020B0602020104020603" pitchFamily="34" charset="77"/>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style</a:t>
            </a:r>
          </a:p>
        </p:txBody>
      </p:sp>
      <p:sp>
        <p:nvSpPr>
          <p:cNvPr id="7" name="Rounded Rectangle 6"/>
          <p:cNvSpPr>
            <a:spLocks noChangeAspect="1"/>
          </p:cNvSpPr>
          <p:nvPr/>
        </p:nvSpPr>
        <p:spPr>
          <a:xfrm>
            <a:off x="1203854" y="465461"/>
            <a:ext cx="5486400" cy="4114800"/>
          </a:xfrm>
          <a:prstGeom prst="roundRect">
            <a:avLst/>
          </a:prstGeom>
          <a:noFill/>
          <a:ln w="76200"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Slide Number Placeholder 2">
            <a:extLst>
              <a:ext uri="{FF2B5EF4-FFF2-40B4-BE49-F238E27FC236}">
                <a16:creationId xmlns:a16="http://schemas.microsoft.com/office/drawing/2014/main" id="{EBD7BEF2-4AC0-4F40-951E-0C14E41BF9EE}"/>
              </a:ext>
            </a:extLst>
          </p:cNvPr>
          <p:cNvSpPr>
            <a:spLocks noGrp="1"/>
          </p:cNvSpPr>
          <p:nvPr>
            <p:ph type="sldNum" sz="quarter" idx="10"/>
          </p:nvPr>
        </p:nvSpPr>
        <p:spPr>
          <a:xfrm>
            <a:off x="8084127" y="4720425"/>
            <a:ext cx="540906" cy="274319"/>
          </a:xfrm>
        </p:spPr>
        <p:txBody>
          <a:body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A84FB416-936E-FD43-AED2-E606C804AB1A}"/>
              </a:ext>
            </a:extLst>
          </p:cNvPr>
          <p:cNvSpPr>
            <a:spLocks noGrp="1"/>
          </p:cNvSpPr>
          <p:nvPr>
            <p:ph type="ftr" sz="quarter" idx="11"/>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20017008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102178"/>
            <a:ext cx="7527472" cy="35855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7830214"/>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85849"/>
            <a:ext cx="3886200" cy="362935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85849"/>
            <a:ext cx="3886200" cy="362935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3B22CC0-7B4F-884E-B627-46BD7527541B}"/>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E870B663-FBA4-4746-98DF-369C65B8C069}"/>
              </a:ext>
            </a:extLst>
          </p:cNvPr>
          <p:cNvSpPr>
            <a:spLocks noGrp="1"/>
          </p:cNvSpPr>
          <p:nvPr>
            <p:ph type="ftr" sz="quarter" idx="12"/>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37461032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29497"/>
            <a:ext cx="3868340" cy="547806"/>
          </a:xfrm>
        </p:spPr>
        <p:txBody>
          <a:bodyPr anchor="b">
            <a:noAutofit/>
          </a:bodyPr>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553788"/>
            <a:ext cx="3868340" cy="3108113"/>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929497"/>
            <a:ext cx="3887391" cy="547806"/>
          </a:xfrm>
        </p:spPr>
        <p:txBody>
          <a:bodyPr anchor="b">
            <a:noAutofit/>
          </a:bodyPr>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553788"/>
            <a:ext cx="3887391" cy="3108113"/>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0B6F598C-4128-6441-9E09-B062D4948646}"/>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12" name="Title 11">
            <a:extLst>
              <a:ext uri="{FF2B5EF4-FFF2-40B4-BE49-F238E27FC236}">
                <a16:creationId xmlns:a16="http://schemas.microsoft.com/office/drawing/2014/main" id="{5D491CFB-E549-3741-ABCB-41D373E877C6}"/>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62F4E15-7B9E-1843-826D-3D2156E892CB}"/>
              </a:ext>
            </a:extLst>
          </p:cNvPr>
          <p:cNvSpPr>
            <a:spLocks noGrp="1"/>
          </p:cNvSpPr>
          <p:nvPr>
            <p:ph type="ftr" sz="quarter" idx="12"/>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4261281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Tree>
    <p:extLst>
      <p:ext uri="{BB962C8B-B14F-4D97-AF65-F5344CB8AC3E}">
        <p14:creationId xmlns:p14="http://schemas.microsoft.com/office/powerpoint/2010/main" val="170912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4738386"/>
            <a:ext cx="3943350" cy="233172"/>
          </a:xfrm>
          <a:prstGeom prst="rect">
            <a:avLst/>
          </a:prstGeom>
        </p:spPr>
        <p:txBody>
          <a:bodyPr/>
          <a:lstStyle/>
          <a:p>
            <a:pPr algn="r"/>
            <a:r>
              <a:rPr lang="en-US"/>
              <a:t>Footer</a:t>
            </a:r>
            <a:endParaRPr lang="en-US" dirty="0"/>
          </a:p>
        </p:txBody>
      </p:sp>
    </p:spTree>
    <p:extLst>
      <p:ext uri="{BB962C8B-B14F-4D97-AF65-F5344CB8AC3E}">
        <p14:creationId xmlns:p14="http://schemas.microsoft.com/office/powerpoint/2010/main" val="7036810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ogo Title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sp>
        <p:nvSpPr>
          <p:cNvPr id="7" name="Text Placeholder 2">
            <a:extLst>
              <a:ext uri="{FF2B5EF4-FFF2-40B4-BE49-F238E27FC236}">
                <a16:creationId xmlns:a16="http://schemas.microsoft.com/office/drawing/2014/main" id="{BC8BDE7D-C5B1-B743-8C3C-5618BFA55BD7}"/>
              </a:ext>
            </a:extLst>
          </p:cNvPr>
          <p:cNvSpPr>
            <a:spLocks noGrp="1"/>
          </p:cNvSpPr>
          <p:nvPr>
            <p:ph type="body" idx="1"/>
          </p:nvPr>
        </p:nvSpPr>
        <p:spPr>
          <a:xfrm>
            <a:off x="816429" y="1102178"/>
            <a:ext cx="7527472" cy="35855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D872651E-7FAE-AE47-AE29-568B4064272A}"/>
              </a:ext>
            </a:extLst>
          </p:cNvPr>
          <p:cNvPicPr>
            <a:picLocks noChangeAspect="1"/>
          </p:cNvPicPr>
          <p:nvPr/>
        </p:nvPicPr>
        <p:blipFill>
          <a:blip r:embed="rId2"/>
          <a:stretch>
            <a:fillRect/>
          </a:stretch>
        </p:blipFill>
        <p:spPr>
          <a:xfrm>
            <a:off x="274320" y="205740"/>
            <a:ext cx="848424" cy="636318"/>
          </a:xfrm>
          <a:prstGeom prst="rect">
            <a:avLst/>
          </a:prstGeom>
          <a:noFill/>
        </p:spPr>
      </p:pic>
    </p:spTree>
    <p:extLst>
      <p:ext uri="{BB962C8B-B14F-4D97-AF65-F5344CB8AC3E}">
        <p14:creationId xmlns:p14="http://schemas.microsoft.com/office/powerpoint/2010/main" val="202207376"/>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ogo and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8B6F1D-ABDD-FA49-B38D-80CD30D3BB1F}"/>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10" name="Title 9">
            <a:extLst>
              <a:ext uri="{FF2B5EF4-FFF2-40B4-BE49-F238E27FC236}">
                <a16:creationId xmlns:a16="http://schemas.microsoft.com/office/drawing/2014/main" id="{6F4E1F7D-4F95-1041-893B-9B7A93A3109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A1FBCAF-BE12-1A49-9FA6-2C07FE964A91}"/>
              </a:ext>
            </a:extLst>
          </p:cNvPr>
          <p:cNvSpPr>
            <a:spLocks noGrp="1"/>
          </p:cNvSpPr>
          <p:nvPr>
            <p:ph type="ftr" sz="quarter" idx="13"/>
          </p:nvPr>
        </p:nvSpPr>
        <p:spPr/>
        <p:txBody>
          <a:bodyPr/>
          <a:lstStyle/>
          <a:p>
            <a:r>
              <a:rPr lang="en-US"/>
              <a:t>Footer</a:t>
            </a:r>
            <a:endParaRPr lang="en-US" dirty="0"/>
          </a:p>
        </p:txBody>
      </p:sp>
      <p:pic>
        <p:nvPicPr>
          <p:cNvPr id="6" name="Picture 5">
            <a:extLst>
              <a:ext uri="{FF2B5EF4-FFF2-40B4-BE49-F238E27FC236}">
                <a16:creationId xmlns:a16="http://schemas.microsoft.com/office/drawing/2014/main" id="{1BBD6591-4236-134E-A06A-84BEB5D41D76}"/>
              </a:ext>
            </a:extLst>
          </p:cNvPr>
          <p:cNvPicPr>
            <a:picLocks noChangeAspect="1"/>
          </p:cNvPicPr>
          <p:nvPr/>
        </p:nvPicPr>
        <p:blipFill>
          <a:blip r:embed="rId2"/>
          <a:stretch>
            <a:fillRect/>
          </a:stretch>
        </p:blipFill>
        <p:spPr>
          <a:xfrm>
            <a:off x="274320" y="205740"/>
            <a:ext cx="848424" cy="636318"/>
          </a:xfrm>
          <a:prstGeom prst="rect">
            <a:avLst/>
          </a:prstGeom>
          <a:noFill/>
        </p:spPr>
      </p:pic>
    </p:spTree>
    <p:extLst>
      <p:ext uri="{BB962C8B-B14F-4D97-AF65-F5344CB8AC3E}">
        <p14:creationId xmlns:p14="http://schemas.microsoft.com/office/powerpoint/2010/main" val="6422754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Logo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74AA64-7A9E-5941-95AF-0CA63304AAB9}"/>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9631D105-1A79-BC42-86C4-E8C03D7194AB}"/>
              </a:ext>
            </a:extLst>
          </p:cNvPr>
          <p:cNvSpPr>
            <a:spLocks noGrp="1"/>
          </p:cNvSpPr>
          <p:nvPr>
            <p:ph type="ftr" sz="quarter" idx="11"/>
          </p:nvPr>
        </p:nvSpPr>
        <p:spPr>
          <a:xfrm>
            <a:off x="4159250" y="4738386"/>
            <a:ext cx="3943350" cy="233172"/>
          </a:xfrm>
          <a:prstGeom prst="rect">
            <a:avLst/>
          </a:prstGeom>
        </p:spPr>
        <p:txBody>
          <a:bodyPr/>
          <a:lstStyle/>
          <a:p>
            <a:pPr algn="r"/>
            <a:r>
              <a:rPr lang="en-US"/>
              <a:t>Footer</a:t>
            </a:r>
            <a:endParaRPr lang="en-US" dirty="0"/>
          </a:p>
        </p:txBody>
      </p:sp>
      <p:pic>
        <p:nvPicPr>
          <p:cNvPr id="4" name="Picture 3">
            <a:extLst>
              <a:ext uri="{FF2B5EF4-FFF2-40B4-BE49-F238E27FC236}">
                <a16:creationId xmlns:a16="http://schemas.microsoft.com/office/drawing/2014/main" id="{B4C9F5D2-3E98-FE46-B91E-2060A3F7586E}"/>
              </a:ext>
            </a:extLst>
          </p:cNvPr>
          <p:cNvPicPr>
            <a:picLocks noChangeAspect="1"/>
          </p:cNvPicPr>
          <p:nvPr/>
        </p:nvPicPr>
        <p:blipFill>
          <a:blip r:embed="rId2"/>
          <a:stretch>
            <a:fillRect/>
          </a:stretch>
        </p:blipFill>
        <p:spPr>
          <a:xfrm>
            <a:off x="274320" y="205740"/>
            <a:ext cx="848424" cy="636318"/>
          </a:xfrm>
          <a:prstGeom prst="rect">
            <a:avLst/>
          </a:prstGeom>
          <a:noFill/>
        </p:spPr>
      </p:pic>
    </p:spTree>
    <p:extLst>
      <p:ext uri="{BB962C8B-B14F-4D97-AF65-F5344CB8AC3E}">
        <p14:creationId xmlns:p14="http://schemas.microsoft.com/office/powerpoint/2010/main" val="5429621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Graphics to use as neede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155F76-A0F9-9148-BEE1-DF098978BCBC}"/>
              </a:ext>
            </a:extLst>
          </p:cNvPr>
          <p:cNvSpPr txBox="1"/>
          <p:nvPr/>
        </p:nvSpPr>
        <p:spPr>
          <a:xfrm>
            <a:off x="435935" y="279105"/>
            <a:ext cx="4033516" cy="715581"/>
          </a:xfrm>
          <a:prstGeom prst="rect">
            <a:avLst/>
          </a:prstGeom>
          <a:noFill/>
        </p:spPr>
        <p:txBody>
          <a:bodyPr wrap="square" rtlCol="0">
            <a:spAutoFit/>
          </a:bodyPr>
          <a:lstStyle/>
          <a:p>
            <a:r>
              <a:rPr lang="en-US" sz="1350" b="1" dirty="0"/>
              <a:t>Place holder for MWPBIS Images.</a:t>
            </a:r>
          </a:p>
          <a:p>
            <a:r>
              <a:rPr lang="en-US" sz="1350" i="1" dirty="0">
                <a:solidFill>
                  <a:schemeClr val="tx2"/>
                </a:solidFill>
              </a:rPr>
              <a:t>View </a:t>
            </a:r>
            <a:r>
              <a:rPr lang="en-US" sz="1350" b="1" i="1" dirty="0">
                <a:solidFill>
                  <a:schemeClr val="tx2"/>
                </a:solidFill>
              </a:rPr>
              <a:t>Slide Master </a:t>
            </a:r>
            <a:r>
              <a:rPr lang="en-US" sz="1350" i="1" dirty="0">
                <a:solidFill>
                  <a:schemeClr val="tx2"/>
                </a:solidFill>
              </a:rPr>
              <a:t>to copy and then use these in a presentation on individual slides.</a:t>
            </a:r>
          </a:p>
        </p:txBody>
      </p:sp>
      <p:pic>
        <p:nvPicPr>
          <p:cNvPr id="6" name="Picture 5">
            <a:extLst>
              <a:ext uri="{FF2B5EF4-FFF2-40B4-BE49-F238E27FC236}">
                <a16:creationId xmlns:a16="http://schemas.microsoft.com/office/drawing/2014/main" id="{96801B53-AC19-A44F-A24D-D67E92312770}"/>
              </a:ext>
            </a:extLst>
          </p:cNvPr>
          <p:cNvPicPr>
            <a:picLocks noChangeAspect="1"/>
          </p:cNvPicPr>
          <p:nvPr/>
        </p:nvPicPr>
        <p:blipFill>
          <a:blip r:embed="rId2"/>
          <a:stretch>
            <a:fillRect/>
          </a:stretch>
        </p:blipFill>
        <p:spPr>
          <a:xfrm>
            <a:off x="4810823" y="278396"/>
            <a:ext cx="848424" cy="636318"/>
          </a:xfrm>
          <a:prstGeom prst="rect">
            <a:avLst/>
          </a:prstGeom>
          <a:noFill/>
        </p:spPr>
      </p:pic>
      <p:pic>
        <p:nvPicPr>
          <p:cNvPr id="13" name="Picture 12">
            <a:extLst>
              <a:ext uri="{FF2B5EF4-FFF2-40B4-BE49-F238E27FC236}">
                <a16:creationId xmlns:a16="http://schemas.microsoft.com/office/drawing/2014/main" id="{1BB251A1-EA08-1C42-85B8-F73F9F3E1C11}"/>
              </a:ext>
            </a:extLst>
          </p:cNvPr>
          <p:cNvPicPr>
            <a:picLocks noChangeAspect="1"/>
          </p:cNvPicPr>
          <p:nvPr/>
        </p:nvPicPr>
        <p:blipFill>
          <a:blip r:embed="rId3"/>
          <a:stretch>
            <a:fillRect/>
          </a:stretch>
        </p:blipFill>
        <p:spPr>
          <a:xfrm>
            <a:off x="3786943" y="1556033"/>
            <a:ext cx="711200" cy="533400"/>
          </a:xfrm>
          <a:prstGeom prst="rect">
            <a:avLst/>
          </a:prstGeom>
        </p:spPr>
      </p:pic>
      <p:pic>
        <p:nvPicPr>
          <p:cNvPr id="15" name="Picture 14">
            <a:extLst>
              <a:ext uri="{FF2B5EF4-FFF2-40B4-BE49-F238E27FC236}">
                <a16:creationId xmlns:a16="http://schemas.microsoft.com/office/drawing/2014/main" id="{A142BEF1-26EE-3041-9272-563D27034800}"/>
              </a:ext>
            </a:extLst>
          </p:cNvPr>
          <p:cNvPicPr>
            <a:picLocks noChangeAspect="1"/>
          </p:cNvPicPr>
          <p:nvPr/>
        </p:nvPicPr>
        <p:blipFill>
          <a:blip r:embed="rId4"/>
          <a:stretch>
            <a:fillRect/>
          </a:stretch>
        </p:blipFill>
        <p:spPr>
          <a:xfrm>
            <a:off x="4526591" y="1541030"/>
            <a:ext cx="723900" cy="533400"/>
          </a:xfrm>
          <a:prstGeom prst="rect">
            <a:avLst/>
          </a:prstGeom>
        </p:spPr>
      </p:pic>
      <p:sp>
        <p:nvSpPr>
          <p:cNvPr id="16" name="TextBox 15">
            <a:extLst>
              <a:ext uri="{FF2B5EF4-FFF2-40B4-BE49-F238E27FC236}">
                <a16:creationId xmlns:a16="http://schemas.microsoft.com/office/drawing/2014/main" id="{E6BF27C8-19DB-3347-8C40-73FA82EC2516}"/>
              </a:ext>
            </a:extLst>
          </p:cNvPr>
          <p:cNvSpPr txBox="1"/>
          <p:nvPr/>
        </p:nvSpPr>
        <p:spPr>
          <a:xfrm>
            <a:off x="3856402" y="1152521"/>
            <a:ext cx="1975694" cy="507831"/>
          </a:xfrm>
          <a:prstGeom prst="rect">
            <a:avLst/>
          </a:prstGeom>
          <a:noFill/>
        </p:spPr>
        <p:txBody>
          <a:bodyPr wrap="square" rtlCol="0">
            <a:spAutoFit/>
          </a:bodyPr>
          <a:lstStyle/>
          <a:p>
            <a:r>
              <a:rPr lang="en-US" sz="1350" dirty="0">
                <a:solidFill>
                  <a:schemeClr val="tx2"/>
                </a:solidFill>
              </a:rPr>
              <a:t>Bullet </a:t>
            </a:r>
            <a:r>
              <a:rPr lang="en-US" sz="1350" i="1" dirty="0">
                <a:solidFill>
                  <a:schemeClr val="tx2"/>
                </a:solidFill>
              </a:rPr>
              <a:t>images</a:t>
            </a:r>
            <a:r>
              <a:rPr lang="en-US" sz="1350" dirty="0">
                <a:solidFill>
                  <a:schemeClr val="tx2"/>
                </a:solidFill>
              </a:rPr>
              <a:t> to use Dark    Light</a:t>
            </a:r>
          </a:p>
        </p:txBody>
      </p:sp>
      <p:grpSp>
        <p:nvGrpSpPr>
          <p:cNvPr id="45" name="Group 44">
            <a:extLst>
              <a:ext uri="{FF2B5EF4-FFF2-40B4-BE49-F238E27FC236}">
                <a16:creationId xmlns:a16="http://schemas.microsoft.com/office/drawing/2014/main" id="{5B306C18-8D88-B74E-A260-5BCD13951EC3}"/>
              </a:ext>
            </a:extLst>
          </p:cNvPr>
          <p:cNvGrpSpPr/>
          <p:nvPr/>
        </p:nvGrpSpPr>
        <p:grpSpPr>
          <a:xfrm>
            <a:off x="360157" y="3037385"/>
            <a:ext cx="1711368" cy="1006854"/>
            <a:chOff x="18744" y="-7702"/>
            <a:chExt cx="1711368" cy="1342472"/>
          </a:xfrm>
        </p:grpSpPr>
        <p:sp>
          <p:nvSpPr>
            <p:cNvPr id="46" name="Rounded Rectangle 45">
              <a:extLst>
                <a:ext uri="{FF2B5EF4-FFF2-40B4-BE49-F238E27FC236}">
                  <a16:creationId xmlns:a16="http://schemas.microsoft.com/office/drawing/2014/main" id="{7E1D9589-9C0C-D44F-9A4F-E27043690171}"/>
                </a:ext>
              </a:extLst>
            </p:cNvPr>
            <p:cNvSpPr>
              <a:spLocks noChangeAspect="1"/>
            </p:cNvSpPr>
            <p:nvPr/>
          </p:nvSpPr>
          <p:spPr>
            <a:xfrm>
              <a:off x="365298"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47" name="Rounded Rectangle 46">
              <a:extLst>
                <a:ext uri="{FF2B5EF4-FFF2-40B4-BE49-F238E27FC236}">
                  <a16:creationId xmlns:a16="http://schemas.microsoft.com/office/drawing/2014/main" id="{48BCD0F0-94DC-0240-9B76-5A0843229734}"/>
                </a:ext>
              </a:extLst>
            </p:cNvPr>
            <p:cNvSpPr>
              <a:spLocks noChangeAspect="1"/>
            </p:cNvSpPr>
            <p:nvPr/>
          </p:nvSpPr>
          <p:spPr>
            <a:xfrm>
              <a:off x="714417" y="682611"/>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48" name="Rounded Rectangle 47">
              <a:extLst>
                <a:ext uri="{FF2B5EF4-FFF2-40B4-BE49-F238E27FC236}">
                  <a16:creationId xmlns:a16="http://schemas.microsoft.com/office/drawing/2014/main" id="{A7422E81-6F1C-034C-9F81-42C5A579E890}"/>
                </a:ext>
              </a:extLst>
            </p:cNvPr>
            <p:cNvSpPr>
              <a:spLocks noChangeAspect="1"/>
            </p:cNvSpPr>
            <p:nvPr/>
          </p:nvSpPr>
          <p:spPr>
            <a:xfrm>
              <a:off x="714417" y="343802"/>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Tw Cen MT" panose="020B0602020104020603"/>
                <a:ea typeface="+mn-ea"/>
                <a:cs typeface="+mn-cs"/>
              </a:endParaRPr>
            </a:p>
          </p:txBody>
        </p:sp>
        <p:sp>
          <p:nvSpPr>
            <p:cNvPr id="49" name="Rounded Rectangle 48">
              <a:extLst>
                <a:ext uri="{FF2B5EF4-FFF2-40B4-BE49-F238E27FC236}">
                  <a16:creationId xmlns:a16="http://schemas.microsoft.com/office/drawing/2014/main" id="{3559D2EF-DC3D-2344-BFD9-6C41CB4EA9C2}"/>
                </a:ext>
              </a:extLst>
            </p:cNvPr>
            <p:cNvSpPr>
              <a:spLocks noChangeAspect="1"/>
            </p:cNvSpPr>
            <p:nvPr/>
          </p:nvSpPr>
          <p:spPr>
            <a:xfrm>
              <a:off x="365298" y="682611"/>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0" name="Rounded Rectangle 49">
              <a:extLst>
                <a:ext uri="{FF2B5EF4-FFF2-40B4-BE49-F238E27FC236}">
                  <a16:creationId xmlns:a16="http://schemas.microsoft.com/office/drawing/2014/main" id="{47A55A98-CB9F-5842-B430-2CFF8CC588C7}"/>
                </a:ext>
              </a:extLst>
            </p:cNvPr>
            <p:cNvSpPr>
              <a:spLocks noChangeAspect="1"/>
            </p:cNvSpPr>
            <p:nvPr/>
          </p:nvSpPr>
          <p:spPr>
            <a:xfrm>
              <a:off x="1065331" y="343802"/>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1" name="Rounded Rectangle 50">
              <a:extLst>
                <a:ext uri="{FF2B5EF4-FFF2-40B4-BE49-F238E27FC236}">
                  <a16:creationId xmlns:a16="http://schemas.microsoft.com/office/drawing/2014/main" id="{A4160C0C-2150-C342-AF57-F8025A646934}"/>
                </a:ext>
              </a:extLst>
            </p:cNvPr>
            <p:cNvSpPr>
              <a:spLocks noChangeAspect="1"/>
            </p:cNvSpPr>
            <p:nvPr/>
          </p:nvSpPr>
          <p:spPr>
            <a:xfrm>
              <a:off x="365298" y="-29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2" name="Rounded Rectangle 51">
              <a:extLst>
                <a:ext uri="{FF2B5EF4-FFF2-40B4-BE49-F238E27FC236}">
                  <a16:creationId xmlns:a16="http://schemas.microsoft.com/office/drawing/2014/main" id="{D8381903-D1AF-A14F-88B3-E579B9437A25}"/>
                </a:ext>
              </a:extLst>
            </p:cNvPr>
            <p:cNvSpPr>
              <a:spLocks noChangeAspect="1"/>
            </p:cNvSpPr>
            <p:nvPr/>
          </p:nvSpPr>
          <p:spPr>
            <a:xfrm>
              <a:off x="714417" y="-2957"/>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3" name="Rounded Rectangle 52">
              <a:extLst>
                <a:ext uri="{FF2B5EF4-FFF2-40B4-BE49-F238E27FC236}">
                  <a16:creationId xmlns:a16="http://schemas.microsoft.com/office/drawing/2014/main" id="{111F699C-4426-1249-831E-B2B43CC42AD9}"/>
                </a:ext>
              </a:extLst>
            </p:cNvPr>
            <p:cNvSpPr>
              <a:spLocks noChangeAspect="1"/>
            </p:cNvSpPr>
            <p:nvPr/>
          </p:nvSpPr>
          <p:spPr>
            <a:xfrm>
              <a:off x="1065331" y="-2957"/>
              <a:ext cx="315461" cy="314289"/>
            </a:xfrm>
            <a:prstGeom prst="roundRect">
              <a:avLst/>
            </a:prstGeom>
            <a:solidFill>
              <a:srgbClr val="4769B2">
                <a:lumMod val="60000"/>
                <a:lumOff val="4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4" name="Rounded Rectangle 53">
              <a:extLst>
                <a:ext uri="{FF2B5EF4-FFF2-40B4-BE49-F238E27FC236}">
                  <a16:creationId xmlns:a16="http://schemas.microsoft.com/office/drawing/2014/main" id="{23AECD0A-5E31-C642-9631-100BC4558264}"/>
                </a:ext>
              </a:extLst>
            </p:cNvPr>
            <p:cNvSpPr>
              <a:spLocks noChangeAspect="1"/>
            </p:cNvSpPr>
            <p:nvPr/>
          </p:nvSpPr>
          <p:spPr>
            <a:xfrm>
              <a:off x="18744" y="339057"/>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5" name="Rounded Rectangle 54">
              <a:extLst>
                <a:ext uri="{FF2B5EF4-FFF2-40B4-BE49-F238E27FC236}">
                  <a16:creationId xmlns:a16="http://schemas.microsoft.com/office/drawing/2014/main" id="{28A1F8A4-99ED-944B-8123-90816158A88D}"/>
                </a:ext>
              </a:extLst>
            </p:cNvPr>
            <p:cNvSpPr>
              <a:spLocks noChangeAspect="1"/>
            </p:cNvSpPr>
            <p:nvPr/>
          </p:nvSpPr>
          <p:spPr>
            <a:xfrm>
              <a:off x="18744" y="677866"/>
              <a:ext cx="315461" cy="314289"/>
            </a:xfrm>
            <a:prstGeom prst="roundRect">
              <a:avLst/>
            </a:prstGeom>
            <a:solidFill>
              <a:srgbClr val="4769B2">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6" name="Rounded Rectangle 55">
              <a:extLst>
                <a:ext uri="{FF2B5EF4-FFF2-40B4-BE49-F238E27FC236}">
                  <a16:creationId xmlns:a16="http://schemas.microsoft.com/office/drawing/2014/main" id="{39EB1E66-491A-9040-913A-32455EC5A447}"/>
                </a:ext>
              </a:extLst>
            </p:cNvPr>
            <p:cNvSpPr>
              <a:spLocks noChangeAspect="1"/>
            </p:cNvSpPr>
            <p:nvPr/>
          </p:nvSpPr>
          <p:spPr>
            <a:xfrm>
              <a:off x="18744" y="1020481"/>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7" name="Rounded Rectangle 56">
              <a:extLst>
                <a:ext uri="{FF2B5EF4-FFF2-40B4-BE49-F238E27FC236}">
                  <a16:creationId xmlns:a16="http://schemas.microsoft.com/office/drawing/2014/main" id="{3BF4E1E1-F657-6641-AECC-0214F6B2A6F6}"/>
                </a:ext>
              </a:extLst>
            </p:cNvPr>
            <p:cNvSpPr>
              <a:spLocks noChangeAspect="1"/>
            </p:cNvSpPr>
            <p:nvPr/>
          </p:nvSpPr>
          <p:spPr>
            <a:xfrm>
              <a:off x="18744" y="-7702"/>
              <a:ext cx="315461" cy="314289"/>
            </a:xfrm>
            <a:prstGeom prst="roundRect">
              <a:avLst/>
            </a:prstGeom>
            <a:solidFill>
              <a:srgbClr val="4769B2">
                <a:lumMod val="5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58" name="Rounded Rectangle 57">
              <a:extLst>
                <a:ext uri="{FF2B5EF4-FFF2-40B4-BE49-F238E27FC236}">
                  <a16:creationId xmlns:a16="http://schemas.microsoft.com/office/drawing/2014/main" id="{9D88E34F-EEDD-3849-B4B7-16806F4D9F39}"/>
                </a:ext>
              </a:extLst>
            </p:cNvPr>
            <p:cNvSpPr>
              <a:spLocks noChangeAspect="1"/>
            </p:cNvSpPr>
            <p:nvPr/>
          </p:nvSpPr>
          <p:spPr>
            <a:xfrm>
              <a:off x="1414651" y="-6324"/>
              <a:ext cx="315461" cy="314289"/>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
        <p:nvSpPr>
          <p:cNvPr id="59" name="TextBox 58">
            <a:extLst>
              <a:ext uri="{FF2B5EF4-FFF2-40B4-BE49-F238E27FC236}">
                <a16:creationId xmlns:a16="http://schemas.microsoft.com/office/drawing/2014/main" id="{B6F5E7A5-7153-1C49-B587-A203B5480330}"/>
              </a:ext>
            </a:extLst>
          </p:cNvPr>
          <p:cNvSpPr txBox="1"/>
          <p:nvPr/>
        </p:nvSpPr>
        <p:spPr>
          <a:xfrm>
            <a:off x="348772" y="2693905"/>
            <a:ext cx="2348720" cy="300082"/>
          </a:xfrm>
          <a:prstGeom prst="rect">
            <a:avLst/>
          </a:prstGeom>
          <a:noFill/>
        </p:spPr>
        <p:txBody>
          <a:bodyPr wrap="none" rtlCol="0">
            <a:spAutoFit/>
          </a:bodyPr>
          <a:lstStyle/>
          <a:p>
            <a:r>
              <a:rPr lang="en-US" sz="1350" dirty="0">
                <a:solidFill>
                  <a:schemeClr val="tx2"/>
                </a:solidFill>
              </a:rPr>
              <a:t>Dark Mode Corner Graphics</a:t>
            </a:r>
          </a:p>
        </p:txBody>
      </p:sp>
      <p:grpSp>
        <p:nvGrpSpPr>
          <p:cNvPr id="65" name="Group 64">
            <a:extLst>
              <a:ext uri="{FF2B5EF4-FFF2-40B4-BE49-F238E27FC236}">
                <a16:creationId xmlns:a16="http://schemas.microsoft.com/office/drawing/2014/main" id="{52BE3057-9087-9F4C-B4F3-56914717D4A9}"/>
              </a:ext>
            </a:extLst>
          </p:cNvPr>
          <p:cNvGrpSpPr/>
          <p:nvPr/>
        </p:nvGrpSpPr>
        <p:grpSpPr>
          <a:xfrm>
            <a:off x="2071525" y="3439798"/>
            <a:ext cx="770108" cy="576794"/>
            <a:chOff x="7156020" y="5825340"/>
            <a:chExt cx="770108" cy="769058"/>
          </a:xfrm>
        </p:grpSpPr>
        <p:pic>
          <p:nvPicPr>
            <p:cNvPr id="66" name="Picture 65">
              <a:extLst>
                <a:ext uri="{FF2B5EF4-FFF2-40B4-BE49-F238E27FC236}">
                  <a16:creationId xmlns:a16="http://schemas.microsoft.com/office/drawing/2014/main" id="{B75258C4-4437-5243-B337-3A9BF8B357F5}"/>
                </a:ext>
              </a:extLst>
            </p:cNvPr>
            <p:cNvPicPr>
              <a:picLocks noChangeAspect="1"/>
            </p:cNvPicPr>
            <p:nvPr/>
          </p:nvPicPr>
          <p:blipFill>
            <a:blip r:embed="rId2"/>
            <a:stretch>
              <a:fillRect/>
            </a:stretch>
          </p:blipFill>
          <p:spPr>
            <a:xfrm>
              <a:off x="7560368" y="6224583"/>
              <a:ext cx="365760" cy="365760"/>
            </a:xfrm>
            <a:prstGeom prst="rect">
              <a:avLst/>
            </a:prstGeom>
          </p:spPr>
        </p:pic>
        <p:sp>
          <p:nvSpPr>
            <p:cNvPr id="67" name="Rounded Rectangle 66">
              <a:extLst>
                <a:ext uri="{FF2B5EF4-FFF2-40B4-BE49-F238E27FC236}">
                  <a16:creationId xmlns:a16="http://schemas.microsoft.com/office/drawing/2014/main" id="{02132A3D-A73E-2E46-9E6A-DD78BB3C7095}"/>
                </a:ext>
              </a:extLst>
            </p:cNvPr>
            <p:cNvSpPr>
              <a:spLocks noChangeAspect="1"/>
            </p:cNvSpPr>
            <p:nvPr/>
          </p:nvSpPr>
          <p:spPr>
            <a:xfrm>
              <a:off x="7560368" y="5825340"/>
              <a:ext cx="365760" cy="364401"/>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8" name="Rounded Rectangle 67">
              <a:extLst>
                <a:ext uri="{FF2B5EF4-FFF2-40B4-BE49-F238E27FC236}">
                  <a16:creationId xmlns:a16="http://schemas.microsoft.com/office/drawing/2014/main" id="{B0F3040D-E9C9-6547-A769-6628DF7F6C7E}"/>
                </a:ext>
              </a:extLst>
            </p:cNvPr>
            <p:cNvSpPr>
              <a:spLocks noChangeAspect="1"/>
            </p:cNvSpPr>
            <p:nvPr/>
          </p:nvSpPr>
          <p:spPr>
            <a:xfrm>
              <a:off x="7156020" y="6224583"/>
              <a:ext cx="365760" cy="369815"/>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69" name="Rounded Rectangle 68">
              <a:extLst>
                <a:ext uri="{FF2B5EF4-FFF2-40B4-BE49-F238E27FC236}">
                  <a16:creationId xmlns:a16="http://schemas.microsoft.com/office/drawing/2014/main" id="{9538C842-91EF-194D-9041-D3ACF43CEE4C}"/>
                </a:ext>
              </a:extLst>
            </p:cNvPr>
            <p:cNvSpPr>
              <a:spLocks noChangeAspect="1"/>
            </p:cNvSpPr>
            <p:nvPr/>
          </p:nvSpPr>
          <p:spPr>
            <a:xfrm>
              <a:off x="7156020" y="5825340"/>
              <a:ext cx="365760" cy="364401"/>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sp>
        <p:nvSpPr>
          <p:cNvPr id="84" name="TextBox 83">
            <a:extLst>
              <a:ext uri="{FF2B5EF4-FFF2-40B4-BE49-F238E27FC236}">
                <a16:creationId xmlns:a16="http://schemas.microsoft.com/office/drawing/2014/main" id="{B3E74F49-6E5E-C64F-83BA-330848D0B134}"/>
              </a:ext>
            </a:extLst>
          </p:cNvPr>
          <p:cNvSpPr txBox="1"/>
          <p:nvPr/>
        </p:nvSpPr>
        <p:spPr>
          <a:xfrm>
            <a:off x="455670" y="1156711"/>
            <a:ext cx="2358338" cy="300082"/>
          </a:xfrm>
          <a:prstGeom prst="rect">
            <a:avLst/>
          </a:prstGeom>
          <a:noFill/>
        </p:spPr>
        <p:txBody>
          <a:bodyPr wrap="none" rtlCol="0">
            <a:spAutoFit/>
          </a:bodyPr>
          <a:lstStyle/>
          <a:p>
            <a:r>
              <a:rPr lang="en-US" sz="1350" dirty="0">
                <a:solidFill>
                  <a:schemeClr val="tx2"/>
                </a:solidFill>
              </a:rPr>
              <a:t>Light Mode Corner Graphics</a:t>
            </a:r>
          </a:p>
        </p:txBody>
      </p:sp>
      <p:grpSp>
        <p:nvGrpSpPr>
          <p:cNvPr id="85" name="Group 84">
            <a:extLst>
              <a:ext uri="{FF2B5EF4-FFF2-40B4-BE49-F238E27FC236}">
                <a16:creationId xmlns:a16="http://schemas.microsoft.com/office/drawing/2014/main" id="{594D3A46-A5E0-CC4A-861A-BB8B2432FC73}"/>
              </a:ext>
            </a:extLst>
          </p:cNvPr>
          <p:cNvGrpSpPr/>
          <p:nvPr/>
        </p:nvGrpSpPr>
        <p:grpSpPr>
          <a:xfrm>
            <a:off x="2273364" y="1779438"/>
            <a:ext cx="770108" cy="576794"/>
            <a:chOff x="7156020" y="5825340"/>
            <a:chExt cx="770108" cy="769058"/>
          </a:xfrm>
        </p:grpSpPr>
        <p:pic>
          <p:nvPicPr>
            <p:cNvPr id="86" name="Picture 85">
              <a:extLst>
                <a:ext uri="{FF2B5EF4-FFF2-40B4-BE49-F238E27FC236}">
                  <a16:creationId xmlns:a16="http://schemas.microsoft.com/office/drawing/2014/main" id="{3A5E4D9F-9839-FD4A-8206-2D6AEA41E5A4}"/>
                </a:ext>
              </a:extLst>
            </p:cNvPr>
            <p:cNvPicPr>
              <a:picLocks noChangeAspect="1"/>
            </p:cNvPicPr>
            <p:nvPr/>
          </p:nvPicPr>
          <p:blipFill>
            <a:blip r:embed="rId2"/>
            <a:stretch>
              <a:fillRect/>
            </a:stretch>
          </p:blipFill>
          <p:spPr>
            <a:xfrm>
              <a:off x="7560368" y="6224583"/>
              <a:ext cx="365760" cy="365760"/>
            </a:xfrm>
            <a:prstGeom prst="rect">
              <a:avLst/>
            </a:prstGeom>
          </p:spPr>
        </p:pic>
        <p:sp>
          <p:nvSpPr>
            <p:cNvPr id="87" name="Rounded Rectangle 86">
              <a:extLst>
                <a:ext uri="{FF2B5EF4-FFF2-40B4-BE49-F238E27FC236}">
                  <a16:creationId xmlns:a16="http://schemas.microsoft.com/office/drawing/2014/main" id="{4931F267-B327-6446-ABE6-9B8DF618745E}"/>
                </a:ext>
              </a:extLst>
            </p:cNvPr>
            <p:cNvSpPr>
              <a:spLocks noChangeAspect="1"/>
            </p:cNvSpPr>
            <p:nvPr/>
          </p:nvSpPr>
          <p:spPr>
            <a:xfrm>
              <a:off x="7560368" y="5825340"/>
              <a:ext cx="365760" cy="364401"/>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88" name="Rounded Rectangle 87">
              <a:extLst>
                <a:ext uri="{FF2B5EF4-FFF2-40B4-BE49-F238E27FC236}">
                  <a16:creationId xmlns:a16="http://schemas.microsoft.com/office/drawing/2014/main" id="{AD4357C1-5FA5-E140-9418-AA4C4C3AFA32}"/>
                </a:ext>
              </a:extLst>
            </p:cNvPr>
            <p:cNvSpPr>
              <a:spLocks noChangeAspect="1"/>
            </p:cNvSpPr>
            <p:nvPr/>
          </p:nvSpPr>
          <p:spPr>
            <a:xfrm>
              <a:off x="7156020" y="6224583"/>
              <a:ext cx="365760" cy="369815"/>
            </a:xfrm>
            <a:prstGeom prst="roundRect">
              <a:avLst/>
            </a:prstGeom>
            <a:solidFill>
              <a:srgbClr val="4769B2">
                <a:lumMod val="60000"/>
                <a:lumOff val="40000"/>
                <a:alpha val="80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sp>
          <p:nvSpPr>
            <p:cNvPr id="89" name="Rounded Rectangle 88">
              <a:extLst>
                <a:ext uri="{FF2B5EF4-FFF2-40B4-BE49-F238E27FC236}">
                  <a16:creationId xmlns:a16="http://schemas.microsoft.com/office/drawing/2014/main" id="{93F865F8-AE6E-8B4D-8D7D-D0CABE45999A}"/>
                </a:ext>
              </a:extLst>
            </p:cNvPr>
            <p:cNvSpPr>
              <a:spLocks noChangeAspect="1"/>
            </p:cNvSpPr>
            <p:nvPr/>
          </p:nvSpPr>
          <p:spPr>
            <a:xfrm>
              <a:off x="7156020" y="5825340"/>
              <a:ext cx="365760" cy="364401"/>
            </a:xfrm>
            <a:prstGeom prst="roundRect">
              <a:avLst/>
            </a:prstGeom>
            <a:solidFill>
              <a:srgbClr val="4769B2">
                <a:lumMod val="20000"/>
                <a:lumOff val="80000"/>
                <a:alpha val="85000"/>
              </a:srgbClr>
            </a:solidFill>
            <a:ln w="635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w Cen MT" panose="020B0602020104020603"/>
                <a:ea typeface="+mn-ea"/>
                <a:cs typeface="+mn-cs"/>
              </a:endParaRPr>
            </a:p>
          </p:txBody>
        </p:sp>
      </p:grpSp>
      <p:grpSp>
        <p:nvGrpSpPr>
          <p:cNvPr id="90" name="Group 89">
            <a:extLst>
              <a:ext uri="{FF2B5EF4-FFF2-40B4-BE49-F238E27FC236}">
                <a16:creationId xmlns:a16="http://schemas.microsoft.com/office/drawing/2014/main" id="{B80F5451-FE59-A94D-8C43-A88ECE636171}"/>
              </a:ext>
            </a:extLst>
          </p:cNvPr>
          <p:cNvGrpSpPr/>
          <p:nvPr/>
        </p:nvGrpSpPr>
        <p:grpSpPr>
          <a:xfrm>
            <a:off x="470841" y="1497728"/>
            <a:ext cx="1711368" cy="1006854"/>
            <a:chOff x="18744" y="-7702"/>
            <a:chExt cx="1711368" cy="1342472"/>
          </a:xfrm>
        </p:grpSpPr>
        <p:sp>
          <p:nvSpPr>
            <p:cNvPr id="91" name="Rounded Rectangle 90">
              <a:extLst>
                <a:ext uri="{FF2B5EF4-FFF2-40B4-BE49-F238E27FC236}">
                  <a16:creationId xmlns:a16="http://schemas.microsoft.com/office/drawing/2014/main" id="{DC43CB1F-52E0-B540-A211-C4107D0B4D61}"/>
                </a:ext>
              </a:extLst>
            </p:cNvPr>
            <p:cNvSpPr>
              <a:spLocks noChangeAspect="1"/>
            </p:cNvSpPr>
            <p:nvPr/>
          </p:nvSpPr>
          <p:spPr>
            <a:xfrm>
              <a:off x="365298"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2" name="Rounded Rectangle 91">
              <a:extLst>
                <a:ext uri="{FF2B5EF4-FFF2-40B4-BE49-F238E27FC236}">
                  <a16:creationId xmlns:a16="http://schemas.microsoft.com/office/drawing/2014/main" id="{5A44C07A-AB17-1D42-AD21-C2F77ABB66FF}"/>
                </a:ext>
              </a:extLst>
            </p:cNvPr>
            <p:cNvSpPr>
              <a:spLocks noChangeAspect="1"/>
            </p:cNvSpPr>
            <p:nvPr/>
          </p:nvSpPr>
          <p:spPr>
            <a:xfrm>
              <a:off x="714417" y="68261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93" name="Rounded Rectangle 92">
              <a:extLst>
                <a:ext uri="{FF2B5EF4-FFF2-40B4-BE49-F238E27FC236}">
                  <a16:creationId xmlns:a16="http://schemas.microsoft.com/office/drawing/2014/main" id="{4B131CDD-FD69-1F41-A375-CC06669AD5BB}"/>
                </a:ext>
              </a:extLst>
            </p:cNvPr>
            <p:cNvSpPr>
              <a:spLocks noChangeAspect="1"/>
            </p:cNvSpPr>
            <p:nvPr/>
          </p:nvSpPr>
          <p:spPr>
            <a:xfrm>
              <a:off x="714417" y="3438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4" name="Rounded Rectangle 93">
              <a:extLst>
                <a:ext uri="{FF2B5EF4-FFF2-40B4-BE49-F238E27FC236}">
                  <a16:creationId xmlns:a16="http://schemas.microsoft.com/office/drawing/2014/main" id="{7235DFAD-66A6-1544-A125-75AA973AB311}"/>
                </a:ext>
              </a:extLst>
            </p:cNvPr>
            <p:cNvSpPr>
              <a:spLocks noChangeAspect="1"/>
            </p:cNvSpPr>
            <p:nvPr/>
          </p:nvSpPr>
          <p:spPr>
            <a:xfrm>
              <a:off x="365298" y="682611"/>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5" name="Rounded Rectangle 94">
              <a:extLst>
                <a:ext uri="{FF2B5EF4-FFF2-40B4-BE49-F238E27FC236}">
                  <a16:creationId xmlns:a16="http://schemas.microsoft.com/office/drawing/2014/main" id="{9FFE1A87-CDEC-9D45-8740-925EF36C2957}"/>
                </a:ext>
              </a:extLst>
            </p:cNvPr>
            <p:cNvSpPr>
              <a:spLocks noChangeAspect="1"/>
            </p:cNvSpPr>
            <p:nvPr/>
          </p:nvSpPr>
          <p:spPr>
            <a:xfrm>
              <a:off x="1065331" y="343802"/>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96" name="Rounded Rectangle 95">
              <a:extLst>
                <a:ext uri="{FF2B5EF4-FFF2-40B4-BE49-F238E27FC236}">
                  <a16:creationId xmlns:a16="http://schemas.microsoft.com/office/drawing/2014/main" id="{CD8F61C8-D1DE-8F44-BA66-ADD9F5423400}"/>
                </a:ext>
              </a:extLst>
            </p:cNvPr>
            <p:cNvSpPr>
              <a:spLocks noChangeAspect="1"/>
            </p:cNvSpPr>
            <p:nvPr/>
          </p:nvSpPr>
          <p:spPr>
            <a:xfrm>
              <a:off x="365298" y="-29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lumMod val="50000"/>
                  </a:schemeClr>
                </a:solidFill>
              </a:endParaRPr>
            </a:p>
          </p:txBody>
        </p:sp>
        <p:sp>
          <p:nvSpPr>
            <p:cNvPr id="97" name="Rounded Rectangle 96">
              <a:extLst>
                <a:ext uri="{FF2B5EF4-FFF2-40B4-BE49-F238E27FC236}">
                  <a16:creationId xmlns:a16="http://schemas.microsoft.com/office/drawing/2014/main" id="{347D1113-2CDD-B54D-97C0-6E30F7497945}"/>
                </a:ext>
              </a:extLst>
            </p:cNvPr>
            <p:cNvSpPr>
              <a:spLocks noChangeAspect="1"/>
            </p:cNvSpPr>
            <p:nvPr/>
          </p:nvSpPr>
          <p:spPr>
            <a:xfrm>
              <a:off x="714417"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98" name="Rounded Rectangle 97">
              <a:extLst>
                <a:ext uri="{FF2B5EF4-FFF2-40B4-BE49-F238E27FC236}">
                  <a16:creationId xmlns:a16="http://schemas.microsoft.com/office/drawing/2014/main" id="{F78ADEF3-D7FF-8E43-98EF-731B0C74B800}"/>
                </a:ext>
              </a:extLst>
            </p:cNvPr>
            <p:cNvSpPr>
              <a:spLocks noChangeAspect="1"/>
            </p:cNvSpPr>
            <p:nvPr/>
          </p:nvSpPr>
          <p:spPr>
            <a:xfrm>
              <a:off x="1065331" y="-2957"/>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99" name="Rounded Rectangle 98">
              <a:extLst>
                <a:ext uri="{FF2B5EF4-FFF2-40B4-BE49-F238E27FC236}">
                  <a16:creationId xmlns:a16="http://schemas.microsoft.com/office/drawing/2014/main" id="{9A6A66A8-59EF-2942-86EB-9B04F0BC83DF}"/>
                </a:ext>
              </a:extLst>
            </p:cNvPr>
            <p:cNvSpPr>
              <a:spLocks noChangeAspect="1"/>
            </p:cNvSpPr>
            <p:nvPr/>
          </p:nvSpPr>
          <p:spPr>
            <a:xfrm>
              <a:off x="18744" y="339057"/>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lumMod val="50000"/>
                  </a:schemeClr>
                </a:solidFill>
              </a:endParaRPr>
            </a:p>
          </p:txBody>
        </p:sp>
        <p:sp>
          <p:nvSpPr>
            <p:cNvPr id="100" name="Rounded Rectangle 99">
              <a:extLst>
                <a:ext uri="{FF2B5EF4-FFF2-40B4-BE49-F238E27FC236}">
                  <a16:creationId xmlns:a16="http://schemas.microsoft.com/office/drawing/2014/main" id="{B314A411-85AE-CF45-A577-BA9B9F1A000A}"/>
                </a:ext>
              </a:extLst>
            </p:cNvPr>
            <p:cNvSpPr>
              <a:spLocks noChangeAspect="1"/>
            </p:cNvSpPr>
            <p:nvPr/>
          </p:nvSpPr>
          <p:spPr>
            <a:xfrm>
              <a:off x="18744" y="67786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1" name="Rounded Rectangle 100">
              <a:extLst>
                <a:ext uri="{FF2B5EF4-FFF2-40B4-BE49-F238E27FC236}">
                  <a16:creationId xmlns:a16="http://schemas.microsoft.com/office/drawing/2014/main" id="{4F121D94-0FEA-3148-A701-C49CD24B9850}"/>
                </a:ext>
              </a:extLst>
            </p:cNvPr>
            <p:cNvSpPr>
              <a:spLocks noChangeAspect="1"/>
            </p:cNvSpPr>
            <p:nvPr/>
          </p:nvSpPr>
          <p:spPr>
            <a:xfrm>
              <a:off x="18744" y="1020481"/>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sp>
          <p:nvSpPr>
            <p:cNvPr id="102" name="Rounded Rectangle 101">
              <a:extLst>
                <a:ext uri="{FF2B5EF4-FFF2-40B4-BE49-F238E27FC236}">
                  <a16:creationId xmlns:a16="http://schemas.microsoft.com/office/drawing/2014/main" id="{9E9B506A-1B48-6B42-9169-BA5B858BB2F7}"/>
                </a:ext>
              </a:extLst>
            </p:cNvPr>
            <p:cNvSpPr>
              <a:spLocks noChangeAspect="1"/>
            </p:cNvSpPr>
            <p:nvPr/>
          </p:nvSpPr>
          <p:spPr>
            <a:xfrm>
              <a:off x="18744" y="-7702"/>
              <a:ext cx="315461" cy="314289"/>
            </a:xfrm>
            <a:prstGeom prst="round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lumMod val="50000"/>
                  </a:schemeClr>
                </a:solidFill>
              </a:endParaRPr>
            </a:p>
          </p:txBody>
        </p:sp>
        <p:sp>
          <p:nvSpPr>
            <p:cNvPr id="103" name="Rounded Rectangle 102">
              <a:extLst>
                <a:ext uri="{FF2B5EF4-FFF2-40B4-BE49-F238E27FC236}">
                  <a16:creationId xmlns:a16="http://schemas.microsoft.com/office/drawing/2014/main" id="{ABF46077-66E4-D249-AE74-811A01EB7070}"/>
                </a:ext>
              </a:extLst>
            </p:cNvPr>
            <p:cNvSpPr>
              <a:spLocks noChangeAspect="1"/>
            </p:cNvSpPr>
            <p:nvPr/>
          </p:nvSpPr>
          <p:spPr>
            <a:xfrm>
              <a:off x="1414651" y="-6324"/>
              <a:ext cx="315461" cy="314289"/>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lt1"/>
                </a:solidFill>
              </a:endParaRPr>
            </a:p>
          </p:txBody>
        </p:sp>
      </p:grpSp>
      <p:pic>
        <p:nvPicPr>
          <p:cNvPr id="104" name="Picture 103" descr="Practice-Icon-large.png">
            <a:extLst>
              <a:ext uri="{FF2B5EF4-FFF2-40B4-BE49-F238E27FC236}">
                <a16:creationId xmlns:a16="http://schemas.microsoft.com/office/drawing/2014/main" id="{9C86922F-A922-4F4E-8CC1-F98425498C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4070" y="278396"/>
            <a:ext cx="848424" cy="636318"/>
          </a:xfrm>
          <a:prstGeom prst="rect">
            <a:avLst/>
          </a:prstGeom>
          <a:effectLst/>
        </p:spPr>
      </p:pic>
      <p:pic>
        <p:nvPicPr>
          <p:cNvPr id="112" name="Picture 111" descr="Self-Assessment-Icon-large.png">
            <a:extLst>
              <a:ext uri="{FF2B5EF4-FFF2-40B4-BE49-F238E27FC236}">
                <a16:creationId xmlns:a16="http://schemas.microsoft.com/office/drawing/2014/main" id="{58A1DDBD-A755-EF44-AB74-C1AC183215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7317" y="270310"/>
            <a:ext cx="848424" cy="636318"/>
          </a:xfrm>
          <a:prstGeom prst="rect">
            <a:avLst/>
          </a:prstGeom>
          <a:effectLst/>
        </p:spPr>
      </p:pic>
      <p:pic>
        <p:nvPicPr>
          <p:cNvPr id="113" name="Picture 112" descr="Action-Plng-Icon-large.png">
            <a:extLst>
              <a:ext uri="{FF2B5EF4-FFF2-40B4-BE49-F238E27FC236}">
                <a16:creationId xmlns:a16="http://schemas.microsoft.com/office/drawing/2014/main" id="{D3896AF4-7526-CE47-A3E6-42AAE20242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60564" y="279105"/>
            <a:ext cx="848424" cy="636318"/>
          </a:xfrm>
          <a:prstGeom prst="rect">
            <a:avLst/>
          </a:prstGeom>
          <a:effectLst/>
        </p:spPr>
      </p:pic>
      <p:pic>
        <p:nvPicPr>
          <p:cNvPr id="116" name="Picture 115">
            <a:extLst>
              <a:ext uri="{FF2B5EF4-FFF2-40B4-BE49-F238E27FC236}">
                <a16:creationId xmlns:a16="http://schemas.microsoft.com/office/drawing/2014/main" id="{2A56512D-A1BA-224C-8440-6A7E10A7F144}"/>
              </a:ext>
            </a:extLst>
          </p:cNvPr>
          <p:cNvPicPr>
            <a:picLocks noChangeAspect="1"/>
          </p:cNvPicPr>
          <p:nvPr/>
        </p:nvPicPr>
        <p:blipFill>
          <a:blip r:embed="rId8"/>
          <a:stretch>
            <a:fillRect/>
          </a:stretch>
        </p:blipFill>
        <p:spPr>
          <a:xfrm>
            <a:off x="174706" y="4326499"/>
            <a:ext cx="3162300" cy="552450"/>
          </a:xfrm>
          <a:prstGeom prst="rect">
            <a:avLst/>
          </a:prstGeom>
        </p:spPr>
      </p:pic>
      <p:grpSp>
        <p:nvGrpSpPr>
          <p:cNvPr id="124" name="Group 123">
            <a:extLst>
              <a:ext uri="{FF2B5EF4-FFF2-40B4-BE49-F238E27FC236}">
                <a16:creationId xmlns:a16="http://schemas.microsoft.com/office/drawing/2014/main" id="{56DBDE92-803E-3749-B3B6-B3DEBF0258D8}"/>
              </a:ext>
            </a:extLst>
          </p:cNvPr>
          <p:cNvGrpSpPr/>
          <p:nvPr/>
        </p:nvGrpSpPr>
        <p:grpSpPr>
          <a:xfrm>
            <a:off x="5369858" y="649238"/>
            <a:ext cx="3140494" cy="4041632"/>
            <a:chOff x="5369859" y="865649"/>
            <a:chExt cx="3140494" cy="5388842"/>
          </a:xfrm>
        </p:grpSpPr>
        <p:pic>
          <p:nvPicPr>
            <p:cNvPr id="114" name="Picture 113">
              <a:extLst>
                <a:ext uri="{FF2B5EF4-FFF2-40B4-BE49-F238E27FC236}">
                  <a16:creationId xmlns:a16="http://schemas.microsoft.com/office/drawing/2014/main" id="{717B43A1-980E-6F4B-9B03-9B7C055F1029}"/>
                </a:ext>
              </a:extLst>
            </p:cNvPr>
            <p:cNvPicPr>
              <a:picLocks noChangeAspect="1"/>
            </p:cNvPicPr>
            <p:nvPr/>
          </p:nvPicPr>
          <p:blipFill rotWithShape="1">
            <a:blip r:embed="rId9"/>
            <a:srcRect l="2496" t="13045" r="2444"/>
            <a:stretch/>
          </p:blipFill>
          <p:spPr>
            <a:xfrm>
              <a:off x="5369859" y="3666565"/>
              <a:ext cx="2814917" cy="2587926"/>
            </a:xfrm>
            <a:prstGeom prst="rect">
              <a:avLst/>
            </a:prstGeom>
            <a:ln>
              <a:solidFill>
                <a:schemeClr val="accent1"/>
              </a:solidFill>
            </a:ln>
          </p:spPr>
        </p:pic>
        <p:sp>
          <p:nvSpPr>
            <p:cNvPr id="118" name="TextBox 117">
              <a:extLst>
                <a:ext uri="{FF2B5EF4-FFF2-40B4-BE49-F238E27FC236}">
                  <a16:creationId xmlns:a16="http://schemas.microsoft.com/office/drawing/2014/main" id="{3F976C7B-68AB-4F47-B5AF-0C4EA442A84D}"/>
                </a:ext>
              </a:extLst>
            </p:cNvPr>
            <p:cNvSpPr txBox="1"/>
            <p:nvPr/>
          </p:nvSpPr>
          <p:spPr>
            <a:xfrm rot="18784600">
              <a:off x="5864953" y="2711989"/>
              <a:ext cx="2460503" cy="219291"/>
            </a:xfrm>
            <a:prstGeom prst="rect">
              <a:avLst/>
            </a:prstGeom>
            <a:noFill/>
          </p:spPr>
          <p:txBody>
            <a:bodyPr wrap="none" rtlCol="0">
              <a:spAutoFit/>
            </a:bodyPr>
            <a:lstStyle/>
            <a:p>
              <a:pPr algn="l"/>
              <a:r>
                <a:rPr lang="en-US" sz="825" dirty="0"/>
                <a:t>&lt; Main body text (light background)</a:t>
              </a:r>
            </a:p>
          </p:txBody>
        </p:sp>
        <p:sp>
          <p:nvSpPr>
            <p:cNvPr id="119" name="TextBox 118">
              <a:extLst>
                <a:ext uri="{FF2B5EF4-FFF2-40B4-BE49-F238E27FC236}">
                  <a16:creationId xmlns:a16="http://schemas.microsoft.com/office/drawing/2014/main" id="{5B7D7A12-1D94-9749-A962-8D571DDF261D}"/>
                </a:ext>
              </a:extLst>
            </p:cNvPr>
            <p:cNvSpPr txBox="1"/>
            <p:nvPr/>
          </p:nvSpPr>
          <p:spPr>
            <a:xfrm rot="18784600">
              <a:off x="5564063" y="2705549"/>
              <a:ext cx="2498974" cy="219291"/>
            </a:xfrm>
            <a:prstGeom prst="rect">
              <a:avLst/>
            </a:prstGeom>
            <a:noFill/>
          </p:spPr>
          <p:txBody>
            <a:bodyPr wrap="none" rtlCol="0">
              <a:spAutoFit/>
            </a:bodyPr>
            <a:lstStyle/>
            <a:p>
              <a:pPr algn="l"/>
              <a:r>
                <a:rPr lang="en-US" sz="825" dirty="0"/>
                <a:t>&lt; Main body text (</a:t>
              </a:r>
              <a:r>
                <a:rPr lang="en-US" sz="825" b="1" dirty="0"/>
                <a:t>dark</a:t>
              </a:r>
              <a:r>
                <a:rPr lang="en-US" sz="825" dirty="0"/>
                <a:t> background)</a:t>
              </a:r>
            </a:p>
          </p:txBody>
        </p:sp>
        <p:sp>
          <p:nvSpPr>
            <p:cNvPr id="120" name="TextBox 119">
              <a:extLst>
                <a:ext uri="{FF2B5EF4-FFF2-40B4-BE49-F238E27FC236}">
                  <a16:creationId xmlns:a16="http://schemas.microsoft.com/office/drawing/2014/main" id="{66087075-42A0-9842-A29D-39971DF2777F}"/>
                </a:ext>
              </a:extLst>
            </p:cNvPr>
            <p:cNvSpPr txBox="1"/>
            <p:nvPr/>
          </p:nvSpPr>
          <p:spPr>
            <a:xfrm rot="18784600">
              <a:off x="4837467" y="2437232"/>
              <a:ext cx="3362458" cy="219291"/>
            </a:xfrm>
            <a:prstGeom prst="rect">
              <a:avLst/>
            </a:prstGeom>
            <a:noFill/>
          </p:spPr>
          <p:txBody>
            <a:bodyPr wrap="none" rtlCol="0">
              <a:spAutoFit/>
            </a:bodyPr>
            <a:lstStyle/>
            <a:p>
              <a:pPr algn="l"/>
              <a:r>
                <a:rPr lang="en-US" sz="825" dirty="0"/>
                <a:t>&lt; Use for Secondary body text (</a:t>
              </a:r>
              <a:r>
                <a:rPr lang="en-US" sz="825" b="1" dirty="0"/>
                <a:t>dark</a:t>
              </a:r>
              <a:r>
                <a:rPr lang="en-US" sz="825" dirty="0"/>
                <a:t> background)</a:t>
              </a:r>
            </a:p>
          </p:txBody>
        </p:sp>
        <p:sp>
          <p:nvSpPr>
            <p:cNvPr id="121" name="TextBox 120">
              <a:extLst>
                <a:ext uri="{FF2B5EF4-FFF2-40B4-BE49-F238E27FC236}">
                  <a16:creationId xmlns:a16="http://schemas.microsoft.com/office/drawing/2014/main" id="{BF0C09A6-1BE1-5942-B21E-DC224635CE32}"/>
                </a:ext>
              </a:extLst>
            </p:cNvPr>
            <p:cNvSpPr txBox="1"/>
            <p:nvPr/>
          </p:nvSpPr>
          <p:spPr>
            <a:xfrm rot="18784600">
              <a:off x="5231298" y="2589631"/>
              <a:ext cx="2864460" cy="219291"/>
            </a:xfrm>
            <a:prstGeom prst="rect">
              <a:avLst/>
            </a:prstGeom>
            <a:noFill/>
          </p:spPr>
          <p:txBody>
            <a:bodyPr wrap="none" rtlCol="0">
              <a:spAutoFit/>
            </a:bodyPr>
            <a:lstStyle/>
            <a:p>
              <a:pPr algn="l"/>
              <a:r>
                <a:rPr lang="en-US" sz="825" dirty="0"/>
                <a:t>&lt; Secondary body text (</a:t>
              </a:r>
              <a:r>
                <a:rPr lang="en-US" sz="825" b="1" dirty="0"/>
                <a:t>light</a:t>
              </a:r>
              <a:r>
                <a:rPr lang="en-US" sz="825" dirty="0"/>
                <a:t> background)</a:t>
              </a:r>
            </a:p>
          </p:txBody>
        </p:sp>
        <p:sp>
          <p:nvSpPr>
            <p:cNvPr id="122" name="TextBox 121">
              <a:extLst>
                <a:ext uri="{FF2B5EF4-FFF2-40B4-BE49-F238E27FC236}">
                  <a16:creationId xmlns:a16="http://schemas.microsoft.com/office/drawing/2014/main" id="{926717F2-E0DD-0F49-AB0C-8E191E064F2F}"/>
                </a:ext>
              </a:extLst>
            </p:cNvPr>
            <p:cNvSpPr txBox="1"/>
            <p:nvPr/>
          </p:nvSpPr>
          <p:spPr>
            <a:xfrm rot="18784600">
              <a:off x="7603267" y="3015251"/>
              <a:ext cx="1594881" cy="219291"/>
            </a:xfrm>
            <a:prstGeom prst="rect">
              <a:avLst/>
            </a:prstGeom>
            <a:noFill/>
          </p:spPr>
          <p:txBody>
            <a:bodyPr wrap="none" rtlCol="0">
              <a:spAutoFit/>
            </a:bodyPr>
            <a:lstStyle/>
            <a:p>
              <a:pPr algn="l"/>
              <a:r>
                <a:rPr lang="en-US" sz="825" dirty="0"/>
                <a:t>&lt; Highlight text (both)</a:t>
              </a:r>
            </a:p>
          </p:txBody>
        </p:sp>
      </p:grpSp>
      <p:sp>
        <p:nvSpPr>
          <p:cNvPr id="123" name="TextBox 122">
            <a:extLst>
              <a:ext uri="{FF2B5EF4-FFF2-40B4-BE49-F238E27FC236}">
                <a16:creationId xmlns:a16="http://schemas.microsoft.com/office/drawing/2014/main" id="{CDB88B8C-9A9F-FD44-8C6C-0DF2992D36AF}"/>
              </a:ext>
            </a:extLst>
          </p:cNvPr>
          <p:cNvSpPr txBox="1"/>
          <p:nvPr/>
        </p:nvSpPr>
        <p:spPr>
          <a:xfrm>
            <a:off x="4605113" y="2726211"/>
            <a:ext cx="966282" cy="507831"/>
          </a:xfrm>
          <a:prstGeom prst="rect">
            <a:avLst/>
          </a:prstGeom>
          <a:noFill/>
        </p:spPr>
        <p:txBody>
          <a:bodyPr wrap="square" rtlCol="0">
            <a:spAutoFit/>
          </a:bodyPr>
          <a:lstStyle/>
          <a:p>
            <a:r>
              <a:rPr lang="en-US" sz="1350" dirty="0">
                <a:solidFill>
                  <a:schemeClr val="tx2"/>
                </a:solidFill>
              </a:rPr>
              <a:t>Theme Colors</a:t>
            </a:r>
          </a:p>
        </p:txBody>
      </p:sp>
    </p:spTree>
    <p:extLst>
      <p:ext uri="{BB962C8B-B14F-4D97-AF65-F5344CB8AC3E}">
        <p14:creationId xmlns:p14="http://schemas.microsoft.com/office/powerpoint/2010/main" val="2105372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chnology design">
  <p:cSld name="CUSTOM_15">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577213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57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94640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419618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4405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a:t>Click to edit Master title style</a:t>
            </a:r>
          </a:p>
        </p:txBody>
      </p:sp>
      <p:sp>
        <p:nvSpPr>
          <p:cNvPr id="3" name="Table Placeholder 2"/>
          <p:cNvSpPr>
            <a:spLocks noGrp="1"/>
          </p:cNvSpPr>
          <p:nvPr>
            <p:ph type="tbl" idx="1"/>
          </p:nvPr>
        </p:nvSpPr>
        <p:spPr>
          <a:xfrm>
            <a:off x="685800" y="1085850"/>
            <a:ext cx="7772400" cy="34861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2896919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42B2C4F-BF71-2946-83D0-9A20DC9E197F}" type="slidenum">
              <a:rPr lang="en-US" smtClean="0"/>
              <a:pPr>
                <a:defRPr/>
              </a:pPr>
              <a:t>‹#›</a:t>
            </a:fld>
            <a:endParaRPr lang="en-US"/>
          </a:p>
        </p:txBody>
      </p:sp>
    </p:spTree>
    <p:extLst>
      <p:ext uri="{BB962C8B-B14F-4D97-AF65-F5344CB8AC3E}">
        <p14:creationId xmlns:p14="http://schemas.microsoft.com/office/powerpoint/2010/main" val="3307397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37734804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113487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084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2817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52153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874754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6949837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8708814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292159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6934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3.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theme" Target="../theme/theme4.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theme" Target="../theme/theme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theme" Target="../theme/theme6.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8.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2.pn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60" r:id="rId5"/>
    <p:sldLayoutId id="2147483666" r:id="rId6"/>
    <p:sldLayoutId id="2147483667" r:id="rId7"/>
    <p:sldLayoutId id="2147483783" r:id="rId8"/>
    <p:sldLayoutId id="2147483784" r:id="rId9"/>
    <p:sldLayoutId id="2147483908" r:id="rId10"/>
    <p:sldLayoutId id="2147483913" r:id="rId11"/>
    <p:sldLayoutId id="2147483943" r:id="rId12"/>
    <p:sldLayoutId id="2147483947" r:id="rId13"/>
    <p:sldLayoutId id="214748398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16074596"/>
      </p:ext>
    </p:extLst>
  </p:cSld>
  <p:clrMap bg1="lt1" tx1="dk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036041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23275806"/>
      </p:ext>
    </p:extLst>
  </p:cSld>
  <p:clrMap bg1="lt1" tx1="dk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2" r:id="rId7"/>
    <p:sldLayoutId id="2147483983" r:id="rId8"/>
    <p:sldLayoutId id="2147483984" r:id="rId9"/>
    <p:sldLayoutId id="2147483985" r:id="rId10"/>
    <p:sldLayoutId id="2147483986" r:id="rId11"/>
    <p:sldLayoutId id="2147483987" r:id="rId12"/>
    <p:sldLayoutId id="21474839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19"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637BF7D-2E82-EB45-90BC-A703892FE25F}"/>
              </a:ext>
            </a:extLst>
          </p:cNvPr>
          <p:cNvGrpSpPr/>
          <p:nvPr/>
        </p:nvGrpSpPr>
        <p:grpSpPr>
          <a:xfrm>
            <a:off x="8171701" y="4422296"/>
            <a:ext cx="770108" cy="576794"/>
            <a:chOff x="7156020" y="5825340"/>
            <a:chExt cx="770108" cy="769058"/>
          </a:xfrm>
        </p:grpSpPr>
        <p:pic>
          <p:nvPicPr>
            <p:cNvPr id="46" name="Picture 45">
              <a:extLst>
                <a:ext uri="{FF2B5EF4-FFF2-40B4-BE49-F238E27FC236}">
                  <a16:creationId xmlns:a16="http://schemas.microsoft.com/office/drawing/2014/main" id="{DE553607-494B-1A40-BB8A-5B7C291F78FB}"/>
                </a:ext>
              </a:extLst>
            </p:cNvPr>
            <p:cNvPicPr>
              <a:picLocks noChangeAspect="1"/>
            </p:cNvPicPr>
            <p:nvPr/>
          </p:nvPicPr>
          <p:blipFill>
            <a:blip r:embed="rId14"/>
            <a:stretch>
              <a:fillRect/>
            </a:stretch>
          </p:blipFill>
          <p:spPr>
            <a:xfrm>
              <a:off x="7560368" y="6224583"/>
              <a:ext cx="365760" cy="365760"/>
            </a:xfrm>
            <a:prstGeom prst="rect">
              <a:avLst/>
            </a:prstGeom>
          </p:spPr>
        </p:pic>
        <p:sp>
          <p:nvSpPr>
            <p:cNvPr id="47" name="Rounded Rectangle 46">
              <a:extLst>
                <a:ext uri="{FF2B5EF4-FFF2-40B4-BE49-F238E27FC236}">
                  <a16:creationId xmlns:a16="http://schemas.microsoft.com/office/drawing/2014/main" id="{F644E8E7-F72A-0E4E-8575-DF812F9FA3A6}"/>
                </a:ext>
              </a:extLst>
            </p:cNvPr>
            <p:cNvSpPr>
              <a:spLocks noChangeAspect="1"/>
            </p:cNvSpPr>
            <p:nvPr/>
          </p:nvSpPr>
          <p:spPr>
            <a:xfrm>
              <a:off x="7560368" y="5825340"/>
              <a:ext cx="365760" cy="364401"/>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8" name="Rounded Rectangle 47">
              <a:extLst>
                <a:ext uri="{FF2B5EF4-FFF2-40B4-BE49-F238E27FC236}">
                  <a16:creationId xmlns:a16="http://schemas.microsoft.com/office/drawing/2014/main" id="{4F0EC12D-F903-6046-9891-CD208B7C963A}"/>
                </a:ext>
              </a:extLst>
            </p:cNvPr>
            <p:cNvSpPr>
              <a:spLocks noChangeAspect="1"/>
            </p:cNvSpPr>
            <p:nvPr/>
          </p:nvSpPr>
          <p:spPr>
            <a:xfrm>
              <a:off x="7156020" y="6224583"/>
              <a:ext cx="365760" cy="369815"/>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9" name="Rounded Rectangle 48">
              <a:extLst>
                <a:ext uri="{FF2B5EF4-FFF2-40B4-BE49-F238E27FC236}">
                  <a16:creationId xmlns:a16="http://schemas.microsoft.com/office/drawing/2014/main" id="{BD1885FB-6B21-384C-B1CE-57EBF0198A6F}"/>
                </a:ext>
              </a:extLst>
            </p:cNvPr>
            <p:cNvSpPr>
              <a:spLocks noChangeAspect="1"/>
            </p:cNvSpPr>
            <p:nvPr/>
          </p:nvSpPr>
          <p:spPr>
            <a:xfrm>
              <a:off x="7156020" y="5825340"/>
              <a:ext cx="365760" cy="364401"/>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 name="Title Placeholder 1"/>
          <p:cNvSpPr>
            <a:spLocks noGrp="1"/>
          </p:cNvSpPr>
          <p:nvPr>
            <p:ph type="title"/>
          </p:nvPr>
        </p:nvSpPr>
        <p:spPr>
          <a:xfrm>
            <a:off x="1262744" y="202392"/>
            <a:ext cx="6618514" cy="6506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6429" y="1102178"/>
            <a:ext cx="7527472" cy="35855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084127" y="4720425"/>
            <a:ext cx="540906" cy="274319"/>
          </a:xfrm>
          <a:prstGeom prst="rect">
            <a:avLst/>
          </a:prstGeom>
        </p:spPr>
        <p:txBody>
          <a:bodyPr vert="horz" lIns="91440" tIns="45720" rIns="91440" bIns="45720" rtlCol="0" anchor="ctr"/>
          <a:lstStyle>
            <a:lvl1pPr algn="ctr">
              <a:defRPr sz="1050">
                <a:solidFill>
                  <a:schemeClr val="tx1"/>
                </a:solidFill>
                <a:latin typeface="Tw Cen MT" panose="020B0602020104020603" pitchFamily="34" charset="77"/>
              </a:defRPr>
            </a:lvl1pPr>
          </a:lstStyle>
          <a:p>
            <a:fld id="{48F63A3B-78C7-47BE-AE5E-E10140E04643}" type="slidenum">
              <a:rPr lang="en-US" smtClean="0"/>
              <a:pPr/>
              <a:t>‹#›</a:t>
            </a:fld>
            <a:endParaRPr lang="en-US" dirty="0"/>
          </a:p>
        </p:txBody>
      </p:sp>
      <p:sp>
        <p:nvSpPr>
          <p:cNvPr id="8" name="Footer Placeholder 7">
            <a:extLst>
              <a:ext uri="{FF2B5EF4-FFF2-40B4-BE49-F238E27FC236}">
                <a16:creationId xmlns:a16="http://schemas.microsoft.com/office/drawing/2014/main" id="{B850F4C1-0950-8A49-8657-F7EE1293850E}"/>
              </a:ext>
            </a:extLst>
          </p:cNvPr>
          <p:cNvSpPr>
            <a:spLocks noGrp="1"/>
          </p:cNvSpPr>
          <p:nvPr>
            <p:ph type="ftr" sz="quarter" idx="3"/>
          </p:nvPr>
        </p:nvSpPr>
        <p:spPr>
          <a:xfrm>
            <a:off x="4160521" y="4719829"/>
            <a:ext cx="3941063" cy="273844"/>
          </a:xfrm>
          <a:prstGeom prst="rect">
            <a:avLst/>
          </a:prstGeom>
        </p:spPr>
        <p:txBody>
          <a:bodyPr vert="horz" lIns="91440" tIns="45720" rIns="91440" bIns="45720" rtlCol="0" anchor="ctr"/>
          <a:lstStyle>
            <a:lvl1pPr algn="r">
              <a:defRPr sz="1050">
                <a:solidFill>
                  <a:schemeClr val="tx1"/>
                </a:solidFill>
              </a:defRPr>
            </a:lvl1pPr>
          </a:lstStyle>
          <a:p>
            <a:r>
              <a:rPr lang="en-US"/>
              <a:t>Footer</a:t>
            </a:r>
            <a:endParaRPr lang="en-US" dirty="0"/>
          </a:p>
        </p:txBody>
      </p:sp>
    </p:spTree>
    <p:extLst>
      <p:ext uri="{BB962C8B-B14F-4D97-AF65-F5344CB8AC3E}">
        <p14:creationId xmlns:p14="http://schemas.microsoft.com/office/powerpoint/2010/main" val="2758741979"/>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hf hdr="0" dt="0"/>
  <p:txStyles>
    <p:titleStyle>
      <a:lvl1pPr algn="ctr"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lnSpc>
          <a:spcPct val="90000"/>
        </a:lnSpc>
        <a:spcBef>
          <a:spcPts val="750"/>
        </a:spcBef>
        <a:buSzPct val="100000"/>
        <a:buFontTx/>
        <a:buBlip>
          <a:blip r:embed="rId15"/>
        </a:buBlip>
        <a:tabLst/>
        <a:defRPr sz="2100" kern="1200">
          <a:solidFill>
            <a:schemeClr val="tx2"/>
          </a:solidFill>
          <a:latin typeface="+mn-lt"/>
          <a:ea typeface="+mn-ea"/>
          <a:cs typeface="+mn-cs"/>
        </a:defRPr>
      </a:lvl1pPr>
      <a:lvl2pPr marL="433388" indent="-170260" algn="l" defTabSz="685800" rtl="0" eaLnBrk="1" latinLnBrk="0" hangingPunct="1">
        <a:lnSpc>
          <a:spcPct val="90000"/>
        </a:lnSpc>
        <a:spcBef>
          <a:spcPts val="375"/>
        </a:spcBef>
        <a:buClr>
          <a:schemeClr val="tx1"/>
        </a:buClr>
        <a:buFont typeface="Arial" panose="020B0604020202020204" pitchFamily="34" charset="0"/>
        <a:buChar char="•"/>
        <a:tabLst/>
        <a:defRPr sz="1800" kern="1200">
          <a:solidFill>
            <a:schemeClr val="tx1">
              <a:lumMod val="75000"/>
            </a:schemeClr>
          </a:solidFill>
          <a:latin typeface="+mn-lt"/>
          <a:ea typeface="+mn-ea"/>
          <a:cs typeface="+mn-cs"/>
        </a:defRPr>
      </a:lvl2pPr>
      <a:lvl3pPr marL="691754" indent="-171450" algn="l" defTabSz="685800" rtl="0" eaLnBrk="1" latinLnBrk="0" hangingPunct="1">
        <a:lnSpc>
          <a:spcPct val="90000"/>
        </a:lnSpc>
        <a:spcBef>
          <a:spcPts val="375"/>
        </a:spcBef>
        <a:buClr>
          <a:schemeClr val="tx1"/>
        </a:buClr>
        <a:buFont typeface="System Font Regular"/>
        <a:buChar char="-"/>
        <a:tabLst/>
        <a:defRPr sz="1500" kern="1200">
          <a:solidFill>
            <a:schemeClr val="tx1"/>
          </a:solidFill>
          <a:latin typeface="+mn-lt"/>
          <a:ea typeface="+mn-ea"/>
          <a:cs typeface="+mn-cs"/>
        </a:defRPr>
      </a:lvl3pPr>
      <a:lvl4pPr marL="995363" indent="-214313" algn="l" defTabSz="685800" rtl="0" eaLnBrk="1" latinLnBrk="0" hangingPunct="1">
        <a:lnSpc>
          <a:spcPct val="90000"/>
        </a:lnSpc>
        <a:spcBef>
          <a:spcPts val="375"/>
        </a:spcBef>
        <a:buClr>
          <a:schemeClr val="tx1"/>
        </a:buClr>
        <a:buFont typeface="Arial" panose="020B0604020202020204" pitchFamily="34" charset="0"/>
        <a:buChar char="•"/>
        <a:tabLst/>
        <a:defRPr sz="1350" kern="1200">
          <a:solidFill>
            <a:schemeClr val="tx1">
              <a:lumMod val="60000"/>
              <a:lumOff val="40000"/>
            </a:schemeClr>
          </a:solidFill>
          <a:latin typeface="+mn-lt"/>
          <a:ea typeface="+mn-ea"/>
          <a:cs typeface="+mn-cs"/>
        </a:defRPr>
      </a:lvl4pPr>
      <a:lvl5pPr marL="1248965" indent="-214313" algn="l" defTabSz="685800" rtl="0" eaLnBrk="1" latinLnBrk="0" hangingPunct="1">
        <a:lnSpc>
          <a:spcPct val="90000"/>
        </a:lnSpc>
        <a:spcBef>
          <a:spcPts val="375"/>
        </a:spcBef>
        <a:buClr>
          <a:schemeClr val="tx1"/>
        </a:buClr>
        <a:buFont typeface="Arial" panose="020B0604020202020204" pitchFamily="34" charset="0"/>
        <a:buChar char="•"/>
        <a:tabLst/>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package" Target="../embeddings/Microsoft_Word_Document.docx"/><Relationship Id="rId4" Type="http://schemas.openxmlformats.org/officeDocument/2006/relationships/hyperlink" Target="https://teaching.nmc.edu/knowledgebase/changing-your-name-in-a-zoom-meeti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5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5.pn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5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hyperlink" Target="https://nepbis.org/wp-content/uploads/2020/12/Function-of-Behavior-Activity.docx" TargetMode="External"/><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8.xml"/><Relationship Id="rId1" Type="http://schemas.openxmlformats.org/officeDocument/2006/relationships/slideLayout" Target="../slideLayouts/slideLayout156.xml"/><Relationship Id="rId6" Type="http://schemas.openxmlformats.org/officeDocument/2006/relationships/image" Target="NULL"/><Relationship Id="rId5" Type="http://schemas.openxmlformats.org/officeDocument/2006/relationships/customXml" Target="../ink/ink2.xml"/><Relationship Id="rId10" Type="http://schemas.openxmlformats.org/officeDocument/2006/relationships/image" Target="../media/image49.png"/><Relationship Id="rId4" Type="http://schemas.openxmlformats.org/officeDocument/2006/relationships/image" Target="NULL"/><Relationship Id="rId9" Type="http://schemas.openxmlformats.org/officeDocument/2006/relationships/image" Target="../media/image1.tiff"/></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55.xml"/><Relationship Id="rId4" Type="http://schemas.openxmlformats.org/officeDocument/2006/relationships/image" Target="../media/image51.tif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94.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57.xml"/><Relationship Id="rId6" Type="http://schemas.openxmlformats.org/officeDocument/2006/relationships/image" Target="../media/image58.tiff"/><Relationship Id="rId5" Type="http://schemas.openxmlformats.org/officeDocument/2006/relationships/image" Target="../media/image57.emf"/><Relationship Id="rId4" Type="http://schemas.openxmlformats.org/officeDocument/2006/relationships/image" Target="../media/image56.em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5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hyperlink" Target="https://www.pbis.org/resource/habits-of-effective-classroom-practice" TargetMode="External"/><Relationship Id="rId7" Type="http://schemas.openxmlformats.org/officeDocument/2006/relationships/diagramLayout" Target="../diagrams/layout15.xml"/><Relationship Id="rId2" Type="http://schemas.openxmlformats.org/officeDocument/2006/relationships/notesSlide" Target="../notesSlides/notesSlide36.xml"/><Relationship Id="rId1" Type="http://schemas.openxmlformats.org/officeDocument/2006/relationships/slideLayout" Target="../slideLayouts/slideLayout55.xml"/><Relationship Id="rId6" Type="http://schemas.openxmlformats.org/officeDocument/2006/relationships/diagramData" Target="../diagrams/data15.xml"/><Relationship Id="rId5" Type="http://schemas.openxmlformats.org/officeDocument/2006/relationships/image" Target="../media/image60.png"/><Relationship Id="rId10" Type="http://schemas.microsoft.com/office/2007/relationships/diagramDrawing" Target="../diagrams/drawing15.xml"/><Relationship Id="rId4" Type="http://schemas.openxmlformats.org/officeDocument/2006/relationships/hyperlink" Target="https://www.pbis.org/video/building-habits-of-effective-practice-webinar" TargetMode="External"/><Relationship Id="rId9" Type="http://schemas.openxmlformats.org/officeDocument/2006/relationships/diagramColors" Target="../diagrams/colors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8.xml"/><Relationship Id="rId1" Type="http://schemas.openxmlformats.org/officeDocument/2006/relationships/slideLayout" Target="../slideLayouts/slideLayout5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8" Type="http://schemas.openxmlformats.org/officeDocument/2006/relationships/hyperlink" Target="https://www.youtube.com/watch?v=b5QINNFT0Ek&amp;feature=youtu.be" TargetMode="External"/><Relationship Id="rId3" Type="http://schemas.openxmlformats.org/officeDocument/2006/relationships/hyperlink" Target="https://www.pbisapps.org/community/Pages/Motivation-of-Problem-Behavior.aspx" TargetMode="External"/><Relationship Id="rId7" Type="http://schemas.openxmlformats.org/officeDocument/2006/relationships/hyperlink" Target="https://www.youtube.com/watch?v=KYEm-FdWyXE&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57.xml"/><Relationship Id="rId6" Type="http://schemas.openxmlformats.org/officeDocument/2006/relationships/hyperlink" Target="https://www.pbis.org/resource/habits-of-effective-classroom-practice" TargetMode="External"/><Relationship Id="rId5" Type="http://schemas.openxmlformats.org/officeDocument/2006/relationships/hyperlink" Target="https://www.pbis.org/resource/supporting-and-responding-to-behavior-evidence-based-classroom-strategies-for-teachers" TargetMode="External"/><Relationship Id="rId10" Type="http://schemas.openxmlformats.org/officeDocument/2006/relationships/image" Target="../media/image12.png"/><Relationship Id="rId4" Type="http://schemas.openxmlformats.org/officeDocument/2006/relationships/hyperlink" Target="https://www.interventioncentral.org/behavioral-interventions/challenging-students/dodging-power-struggle-trap-ideas-teachers" TargetMode="External"/><Relationship Id="rId9" Type="http://schemas.openxmlformats.org/officeDocument/2006/relationships/hyperlink" Target="https://www.pbis.org/video/building-habits-of-effective-practice-webina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b5QINNFT0Ek&amp;feature=youtu.be" TargetMode="External"/><Relationship Id="rId3" Type="http://schemas.openxmlformats.org/officeDocument/2006/relationships/hyperlink" Target="https://www.pbisapps.org/community/Pages/Motivation-of-Problem-Behavior.aspx" TargetMode="External"/><Relationship Id="rId7" Type="http://schemas.openxmlformats.org/officeDocument/2006/relationships/hyperlink" Target="https://www.youtube.com/watch?v=KYEm-FdWyXE&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hyperlink" Target="https://www.pbis.org/resource/habits-of-effective-classroom-practice" TargetMode="External"/><Relationship Id="rId5" Type="http://schemas.openxmlformats.org/officeDocument/2006/relationships/hyperlink" Target="https://www.pbis.org/resource/supporting-and-responding-to-behavior-evidence-based-classroom-strategies-for-teachers" TargetMode="External"/><Relationship Id="rId10" Type="http://schemas.openxmlformats.org/officeDocument/2006/relationships/image" Target="../media/image12.png"/><Relationship Id="rId4" Type="http://schemas.openxmlformats.org/officeDocument/2006/relationships/hyperlink" Target="https://www.interventioncentral.org/behavioral-interventions/challenging-students/dodging-power-struggle-trap-ideas-teachers" TargetMode="External"/><Relationship Id="rId9" Type="http://schemas.openxmlformats.org/officeDocument/2006/relationships/hyperlink" Target="https://www.pbis.org/video/building-habits-of-effective-practice-webina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hyperlink" Target="https://nepbis.org/pbis-academy-virtual-training-pa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conn.co1.qualtrics.com/jfe/form/SV_1CkeJFo0d9xCt25"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1055250" y="107471"/>
            <a:ext cx="7033500" cy="634200"/>
          </a:xfrm>
        </p:spPr>
        <p:txBody>
          <a:bodyPr/>
          <a:lstStyle/>
          <a:p>
            <a:pPr algn="ctr"/>
            <a:r>
              <a:rPr lang="en-US" dirty="0">
                <a:ea typeface="ＭＳ Ｐゴシック"/>
              </a:rPr>
              <a:t>WELCOME TO</a:t>
            </a:r>
            <a:r>
              <a:rPr lang="en-US" b="0" dirty="0">
                <a:ea typeface="ＭＳ Ｐゴシック"/>
              </a:rPr>
              <a:t> YEAR 2 </a:t>
            </a:r>
            <a:r>
              <a:rPr lang="en-US" dirty="0">
                <a:ea typeface="ＭＳ Ｐゴシック"/>
              </a:rPr>
              <a:t>OF </a:t>
            </a:r>
            <a:br>
              <a:rPr lang="en-US" dirty="0">
                <a:ea typeface="ＭＳ Ｐゴシック"/>
              </a:rPr>
            </a:br>
            <a:r>
              <a:rPr lang="en-US" dirty="0">
                <a:ea typeface="ＭＳ Ｐゴシック"/>
              </a:rPr>
              <a:t>PBIS</a:t>
            </a:r>
            <a:r>
              <a:rPr lang="en-US" b="0" dirty="0">
                <a:ea typeface="ＭＳ Ｐゴシック"/>
              </a:rPr>
              <a:t> </a:t>
            </a:r>
            <a:r>
              <a:rPr lang="en-US" b="0" dirty="0">
                <a:ea typeface="ＭＳ Ｐゴシック"/>
                <a:cs typeface="ＭＳ Ｐゴシック" pitchFamily="-108" charset="-128"/>
              </a:rPr>
              <a:t>TEAM </a:t>
            </a:r>
            <a:r>
              <a:rPr lang="en-US" dirty="0">
                <a:ea typeface="ＭＳ Ｐゴシック"/>
                <a:cs typeface="ＭＳ Ｐゴシック" pitchFamily="-108" charset="-128"/>
              </a:rPr>
              <a:t>TRAINING</a:t>
            </a:r>
            <a:r>
              <a:rPr lang="en-US" b="0" dirty="0">
                <a:ea typeface="ＭＳ Ｐゴシック"/>
                <a:cs typeface="ＭＳ Ｐゴシック" pitchFamily="-108" charset="-128"/>
              </a:rPr>
              <a:t>!</a:t>
            </a:r>
            <a:endParaRPr lang="en-US" b="0" dirty="0"/>
          </a:p>
        </p:txBody>
      </p:sp>
      <p:sp>
        <p:nvSpPr>
          <p:cNvPr id="6" name="Text Placeholder 4">
            <a:extLst>
              <a:ext uri="{FF2B5EF4-FFF2-40B4-BE49-F238E27FC236}">
                <a16:creationId xmlns:a16="http://schemas.microsoft.com/office/drawing/2014/main" id="{8B9A4701-7B1C-B049-8567-3651A9DA515C}"/>
              </a:ext>
            </a:extLst>
          </p:cNvPr>
          <p:cNvSpPr txBox="1">
            <a:spLocks/>
          </p:cNvSpPr>
          <p:nvPr/>
        </p:nvSpPr>
        <p:spPr>
          <a:xfrm>
            <a:off x="511552" y="1167786"/>
            <a:ext cx="4181492" cy="3478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456724" indent="-317183" defTabSz="914378">
              <a:buClr>
                <a:prstClr val="white"/>
              </a:buClr>
            </a:pPr>
            <a:endParaRPr lang="en-US" sz="1800" dirty="0">
              <a:solidFill>
                <a:srgbClr val="44C1A3">
                  <a:lumMod val="60000"/>
                  <a:lumOff val="40000"/>
                </a:srgbClr>
              </a:solidFill>
            </a:endParaRPr>
          </a:p>
          <a:p>
            <a:pPr marL="284798" indent="-284798" defTabSz="914378">
              <a:buClr>
                <a:prstClr val="white"/>
              </a:buClr>
              <a:buFont typeface="Wingdings" panose="05000000000000000000" pitchFamily="2" charset="2"/>
              <a:buChar char="ü"/>
            </a:pPr>
            <a:r>
              <a:rPr lang="en-US" sz="1800" b="1" dirty="0">
                <a:solidFill>
                  <a:srgbClr val="63A537">
                    <a:lumMod val="50000"/>
                  </a:srgbClr>
                </a:solidFill>
                <a:hlinkClick r:id="rId4">
                  <a:extLst>
                    <a:ext uri="{A12FA001-AC4F-418D-AE19-62706E023703}">
                      <ahyp:hlinkClr xmlns:ahyp="http://schemas.microsoft.com/office/drawing/2018/hyperlinkcolor" val="tx"/>
                    </a:ext>
                  </a:extLst>
                </a:hlinkClick>
              </a:rPr>
              <a:t>Please update your display name in Zoom</a:t>
            </a:r>
            <a:r>
              <a:rPr lang="en-US" sz="1800" b="1" dirty="0">
                <a:solidFill>
                  <a:srgbClr val="44C1A3">
                    <a:lumMod val="60000"/>
                    <a:lumOff val="40000"/>
                  </a:srgbClr>
                </a:solidFill>
              </a:rPr>
              <a:t> </a:t>
            </a:r>
            <a:r>
              <a:rPr lang="en-US" sz="1800" dirty="0">
                <a:solidFill>
                  <a:prstClr val="white"/>
                </a:solidFill>
              </a:rPr>
              <a:t>to read: [Your School], [Your Name] (e.g., Eastside HS, Joe Clark)</a:t>
            </a:r>
          </a:p>
          <a:p>
            <a:pPr marL="456724" indent="-317183" algn="ctr" defTabSz="914378">
              <a:spcBef>
                <a:spcPts val="600"/>
              </a:spcBef>
              <a:spcAft>
                <a:spcPts val="600"/>
              </a:spcAft>
              <a:buClr>
                <a:prstClr val="white"/>
              </a:buClr>
            </a:pPr>
            <a:r>
              <a:rPr lang="en-US" dirty="0">
                <a:solidFill>
                  <a:prstClr val="white"/>
                </a:solidFill>
              </a:rPr>
              <a:t>This will help us create breakout rooms!</a:t>
            </a:r>
          </a:p>
          <a:p>
            <a:pPr marL="284798" indent="-284798" defTabSz="914378">
              <a:buClr>
                <a:prstClr val="white"/>
              </a:buClr>
              <a:buFont typeface="Wingdings" panose="05000000000000000000" pitchFamily="2" charset="2"/>
              <a:buChar char="ü"/>
            </a:pPr>
            <a:endParaRPr lang="en-US" sz="1800" dirty="0">
              <a:solidFill>
                <a:prstClr val="white"/>
              </a:solidFill>
            </a:endParaRPr>
          </a:p>
          <a:p>
            <a:pPr marL="284798" indent="-284798" defTabSz="914378">
              <a:buClr>
                <a:prstClr val="white"/>
              </a:buClr>
              <a:buFont typeface="Wingdings" panose="05000000000000000000" pitchFamily="2" charset="2"/>
              <a:buChar char="ü"/>
            </a:pPr>
            <a:r>
              <a:rPr lang="en-US" sz="1800" dirty="0">
                <a:solidFill>
                  <a:prstClr val="white"/>
                </a:solidFill>
              </a:rPr>
              <a:t>You will spend the first 10 min in a breakout room with your team.</a:t>
            </a:r>
          </a:p>
          <a:p>
            <a:pPr marL="284798" indent="-284798" defTabSz="914378">
              <a:buClr>
                <a:prstClr val="white"/>
              </a:buClr>
              <a:buFont typeface="Wingdings" panose="05000000000000000000" pitchFamily="2" charset="2"/>
              <a:buChar char="ü"/>
            </a:pPr>
            <a:r>
              <a:rPr lang="en-US" sz="1800" dirty="0">
                <a:solidFill>
                  <a:prstClr val="white"/>
                </a:solidFill>
              </a:rPr>
              <a:t>Pull up your current </a:t>
            </a:r>
            <a:r>
              <a:rPr lang="en-US" sz="1800" b="1" dirty="0">
                <a:solidFill>
                  <a:srgbClr val="FFFF00"/>
                </a:solidFill>
              </a:rPr>
              <a:t>action plan</a:t>
            </a:r>
            <a:r>
              <a:rPr lang="en-US" sz="1800" dirty="0">
                <a:solidFill>
                  <a:prstClr val="white"/>
                </a:solidFill>
              </a:rPr>
              <a:t>.</a:t>
            </a:r>
          </a:p>
          <a:p>
            <a:pPr marL="284798" indent="-284798" defTabSz="914378">
              <a:buClr>
                <a:prstClr val="white"/>
              </a:buClr>
              <a:buFont typeface="Wingdings" panose="05000000000000000000" pitchFamily="2" charset="2"/>
              <a:buChar char="ü"/>
            </a:pPr>
            <a:r>
              <a:rPr lang="en-US" sz="1800" dirty="0">
                <a:solidFill>
                  <a:prstClr val="white"/>
                </a:solidFill>
              </a:rPr>
              <a:t>Review/update where you are with the goal you identified last month</a:t>
            </a:r>
          </a:p>
        </p:txBody>
      </p:sp>
      <p:graphicFrame>
        <p:nvGraphicFramePr>
          <p:cNvPr id="7" name="Object 6">
            <a:extLst>
              <a:ext uri="{FF2B5EF4-FFF2-40B4-BE49-F238E27FC236}">
                <a16:creationId xmlns:a16="http://schemas.microsoft.com/office/drawing/2014/main" id="{4A364D77-2D7F-3145-AB90-3A3457A8EC7C}"/>
              </a:ext>
            </a:extLst>
          </p:cNvPr>
          <p:cNvGraphicFramePr>
            <a:graphicFrameLocks noChangeAspect="1"/>
          </p:cNvGraphicFramePr>
          <p:nvPr/>
        </p:nvGraphicFramePr>
        <p:xfrm>
          <a:off x="4572001" y="2982370"/>
          <a:ext cx="4533008" cy="1664125"/>
        </p:xfrm>
        <a:graphic>
          <a:graphicData uri="http://schemas.openxmlformats.org/presentationml/2006/ole">
            <mc:AlternateContent xmlns:mc="http://schemas.openxmlformats.org/markup-compatibility/2006">
              <mc:Choice xmlns:v="urn:schemas-microsoft-com:vml" Requires="v">
                <p:oleObj spid="_x0000_s1036" name="Document" r:id="rId5" imgW="6642100" imgH="2438400" progId="Word.Document.12">
                  <p:embed/>
                </p:oleObj>
              </mc:Choice>
              <mc:Fallback>
                <p:oleObj name="Document" r:id="rId5" imgW="6642100" imgH="2438400" progId="Word.Document.12">
                  <p:embed/>
                  <p:pic>
                    <p:nvPicPr>
                      <p:cNvPr id="7" name="Object 6">
                        <a:extLst>
                          <a:ext uri="{FF2B5EF4-FFF2-40B4-BE49-F238E27FC236}">
                            <a16:creationId xmlns:a16="http://schemas.microsoft.com/office/drawing/2014/main" id="{4A364D77-2D7F-3145-AB90-3A3457A8EC7C}"/>
                          </a:ext>
                        </a:extLst>
                      </p:cNvPr>
                      <p:cNvPicPr/>
                      <p:nvPr/>
                    </p:nvPicPr>
                    <p:blipFill>
                      <a:blip r:embed="rId6"/>
                      <a:stretch>
                        <a:fillRect/>
                      </a:stretch>
                    </p:blipFill>
                    <p:spPr>
                      <a:xfrm>
                        <a:off x="4572001" y="2982370"/>
                        <a:ext cx="4533008" cy="1664125"/>
                      </a:xfrm>
                      <a:prstGeom prst="rect">
                        <a:avLst/>
                      </a:prstGeom>
                    </p:spPr>
                  </p:pic>
                </p:oleObj>
              </mc:Fallback>
            </mc:AlternateContent>
          </a:graphicData>
        </a:graphic>
      </p:graphicFrame>
      <p:sp>
        <p:nvSpPr>
          <p:cNvPr id="9" name="Speech Bubble: Rectangle with Corners Rounded 3">
            <a:extLst>
              <a:ext uri="{FF2B5EF4-FFF2-40B4-BE49-F238E27FC236}">
                <a16:creationId xmlns:a16="http://schemas.microsoft.com/office/drawing/2014/main" id="{1F244479-B251-8544-A6BA-A18F70B5A071}"/>
              </a:ext>
            </a:extLst>
          </p:cNvPr>
          <p:cNvSpPr/>
          <p:nvPr/>
        </p:nvSpPr>
        <p:spPr>
          <a:xfrm rot="358465">
            <a:off x="5920226" y="1459557"/>
            <a:ext cx="2526870" cy="1403152"/>
          </a:xfrm>
          <a:prstGeom prst="wedgeRoundRectCallou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355">
              <a:defRPr/>
            </a:pPr>
            <a:r>
              <a:rPr lang="en-US" sz="1800" dirty="0">
                <a:solidFill>
                  <a:prstClr val="white"/>
                </a:solidFill>
                <a:latin typeface="Hind Vadodara" panose="020B0604020202020204" charset="0"/>
                <a:cs typeface="Hind Vadodara" panose="020B0604020202020204" charset="0"/>
              </a:rPr>
              <a:t>Take </a:t>
            </a:r>
            <a:r>
              <a:rPr lang="en-US" sz="1800" b="1" dirty="0">
                <a:solidFill>
                  <a:prstClr val="white"/>
                </a:solidFill>
                <a:latin typeface="Hind Vadodara" panose="020B0604020202020204" charset="0"/>
                <a:cs typeface="Hind Vadodara" panose="020B0604020202020204" charset="0"/>
              </a:rPr>
              <a:t>10 minutes </a:t>
            </a:r>
            <a:r>
              <a:rPr lang="en-US" sz="1800" dirty="0">
                <a:solidFill>
                  <a:prstClr val="white"/>
                </a:solidFill>
                <a:latin typeface="Hind Vadodara" panose="020B0604020202020204" charset="0"/>
                <a:cs typeface="Hind Vadodara" panose="020B0604020202020204" charset="0"/>
              </a:rPr>
              <a:t>to make sure your action plan is up to date. </a:t>
            </a:r>
          </a:p>
        </p:txBody>
      </p:sp>
    </p:spTree>
    <p:extLst>
      <p:ext uri="{BB962C8B-B14F-4D97-AF65-F5344CB8AC3E}">
        <p14:creationId xmlns:p14="http://schemas.microsoft.com/office/powerpoint/2010/main" val="248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151096" y="1080737"/>
            <a:ext cx="3268589" cy="3688266"/>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000000"/>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4566657" y="1089190"/>
            <a:ext cx="3744982" cy="3688266"/>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429" tIns="132429" rIns="132429" bIns="1324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
                  <a:srgbClr val="FFFFFF"/>
                </a:buClr>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Build routines to ensure ongoing implementation</a:t>
              </a:r>
            </a:p>
          </p:txBody>
        </p:sp>
      </p:grpSp>
      <p:sp>
        <p:nvSpPr>
          <p:cNvPr id="132" name="Freeform: Shape 131">
            <a:extLst>
              <a:ext uri="{FF2B5EF4-FFF2-40B4-BE49-F238E27FC236}">
                <a16:creationId xmlns:a16="http://schemas.microsoft.com/office/drawing/2014/main" id="{B9E9C2F9-D98C-4B15-AECB-B7870827AF80}"/>
              </a:ext>
            </a:extLst>
          </p:cNvPr>
          <p:cNvSpPr/>
          <p:nvPr/>
        </p:nvSpPr>
        <p:spPr>
          <a:xfrm>
            <a:off x="947451" y="219086"/>
            <a:ext cx="7491469" cy="673041"/>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913" tIns="70513" rIns="95913" bIns="70513" numCol="1" spcCol="1270" anchor="ctr" anchorCtr="0">
            <a:noAutofit/>
          </a:bodyPr>
          <a:lstStyle/>
          <a:p>
            <a:pPr marL="0" marR="0" lvl="0" indent="0" algn="ctr" defTabSz="1778000" rtl="0" eaLnBrk="1" fontAlgn="auto" latinLnBrk="0" hangingPunct="1">
              <a:lnSpc>
                <a:spcPct val="90000"/>
              </a:lnSpc>
              <a:spcBef>
                <a:spcPct val="0"/>
              </a:spcBef>
              <a:spcAft>
                <a:spcPct val="35000"/>
              </a:spcAft>
              <a:buClr>
                <a:srgbClr val="000000"/>
              </a:buClr>
              <a:buSzTx/>
              <a:buFont typeface="Arial"/>
              <a:buNone/>
              <a:tabLst/>
              <a:defRPr/>
            </a:pPr>
            <a:r>
              <a:rPr kumimoji="0" lang="en" sz="30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GETTING STARTED WITH SWPBIS</a:t>
            </a:r>
            <a:endParaRPr kumimoji="0" lang="en-US" sz="30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endParaRPr>
          </a:p>
        </p:txBody>
      </p:sp>
    </p:spTree>
    <p:extLst>
      <p:ext uri="{BB962C8B-B14F-4D97-AF65-F5344CB8AC3E}">
        <p14:creationId xmlns:p14="http://schemas.microsoft.com/office/powerpoint/2010/main" val="327904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0540" y="210247"/>
            <a:ext cx="7489869" cy="634200"/>
          </a:xfrm>
        </p:spPr>
        <p:txBody>
          <a:bodyPr>
            <a:noAutofit/>
          </a:bodyPr>
          <a:lstStyle/>
          <a:p>
            <a:r>
              <a:rPr lang="en-US" sz="2800" dirty="0">
                <a:solidFill>
                  <a:schemeClr val="bg1"/>
                </a:solidFill>
                <a:cs typeface="Calibri Light"/>
              </a:rPr>
              <a:t>DISCUSSION: </a:t>
            </a:r>
            <a:br>
              <a:rPr lang="en-US" sz="2800" dirty="0">
                <a:solidFill>
                  <a:schemeClr val="bg1"/>
                </a:solidFill>
                <a:cs typeface="Calibri Light"/>
              </a:rPr>
            </a:br>
            <a:r>
              <a:rPr lang="en-US" sz="2400" dirty="0">
                <a:solidFill>
                  <a:schemeClr val="bg1"/>
                </a:solidFill>
                <a:cs typeface="Calibri Light"/>
              </a:rPr>
              <a:t>CHECKING IN ON TIER 1 GETTING STARTED STEPS</a:t>
            </a:r>
            <a:endParaRPr lang="en-US" sz="24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572424" y="1392051"/>
            <a:ext cx="4688355" cy="258543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38150" indent="-285750">
              <a:spcAft>
                <a:spcPts val="600"/>
              </a:spcAft>
              <a:buFont typeface="Courier New" panose="02070309020205020404" pitchFamily="49" charset="0"/>
              <a:buChar char="o"/>
            </a:pPr>
            <a:r>
              <a:rPr lang="en-US" sz="1800" dirty="0">
                <a:solidFill>
                  <a:schemeClr val="bg1"/>
                </a:solidFill>
                <a:cs typeface="Calibri"/>
              </a:rPr>
              <a:t>What progress occurred with your identified team goal from the Tier 1 Getting Started Step review?</a:t>
            </a:r>
          </a:p>
          <a:p>
            <a:pPr marL="438150" indent="-285750">
              <a:spcAft>
                <a:spcPts val="600"/>
              </a:spcAft>
              <a:buFont typeface="Courier New" panose="02070309020205020404" pitchFamily="49" charset="0"/>
              <a:buChar char="o"/>
            </a:pPr>
            <a:endParaRPr lang="en-US" sz="1800" dirty="0">
              <a:solidFill>
                <a:schemeClr val="bg1"/>
              </a:solidFill>
              <a:cs typeface="Calibri"/>
            </a:endParaRPr>
          </a:p>
          <a:p>
            <a:pPr marL="438150" indent="-285750">
              <a:spcAft>
                <a:spcPts val="600"/>
              </a:spcAft>
              <a:buFont typeface="Courier New" panose="02070309020205020404" pitchFamily="49" charset="0"/>
              <a:buChar char="o"/>
            </a:pPr>
            <a:r>
              <a:rPr lang="en-US" sz="1800" dirty="0">
                <a:solidFill>
                  <a:schemeClr val="bg1"/>
                </a:solidFill>
                <a:cs typeface="Calibri"/>
              </a:rPr>
              <a:t>What do you plan to do next?</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874159"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607887"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5288516" y="2195294"/>
            <a:ext cx="1294761" cy="1"/>
          </a:xfrm>
          <a:prstGeom prst="straightConnector1">
            <a:avLst/>
          </a:prstGeom>
          <a:ln w="38100" cap="flat" cmpd="sng" algn="ctr">
            <a:solidFill>
              <a:schemeClr val="accent5">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186714" y="4457934"/>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438544" y="4469496"/>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Randomized Breakouts</a:t>
            </a:r>
          </a:p>
        </p:txBody>
      </p:sp>
      <p:sp>
        <p:nvSpPr>
          <p:cNvPr id="161" name="Google Shape;659;p43">
            <a:extLst>
              <a:ext uri="{FF2B5EF4-FFF2-40B4-BE49-F238E27FC236}">
                <a16:creationId xmlns:a16="http://schemas.microsoft.com/office/drawing/2014/main" id="{8D630665-7981-4B68-AA1C-1AA3EE1923B3}"/>
              </a:ext>
            </a:extLst>
          </p:cNvPr>
          <p:cNvSpPr/>
          <p:nvPr/>
        </p:nvSpPr>
        <p:spPr>
          <a:xfrm>
            <a:off x="7885513" y="203396"/>
            <a:ext cx="868680" cy="86868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cs typeface="Arial"/>
              <a:sym typeface="Arial"/>
            </a:endParaRPr>
          </a:p>
        </p:txBody>
      </p:sp>
      <p:grpSp>
        <p:nvGrpSpPr>
          <p:cNvPr id="6" name="Group 5">
            <a:extLst>
              <a:ext uri="{FF2B5EF4-FFF2-40B4-BE49-F238E27FC236}">
                <a16:creationId xmlns:a16="http://schemas.microsoft.com/office/drawing/2014/main" id="{3E554CFE-CF59-4A0B-99E6-B7B910DF81F0}"/>
              </a:ext>
            </a:extLst>
          </p:cNvPr>
          <p:cNvGrpSpPr/>
          <p:nvPr/>
        </p:nvGrpSpPr>
        <p:grpSpPr>
          <a:xfrm>
            <a:off x="7994139" y="350597"/>
            <a:ext cx="651427" cy="544983"/>
            <a:chOff x="5586288" y="1968081"/>
            <a:chExt cx="2451625" cy="2051026"/>
          </a:xfrm>
        </p:grpSpPr>
        <p:grpSp>
          <p:nvGrpSpPr>
            <p:cNvPr id="235" name="Google Shape;16036;p73">
              <a:extLst>
                <a:ext uri="{FF2B5EF4-FFF2-40B4-BE49-F238E27FC236}">
                  <a16:creationId xmlns:a16="http://schemas.microsoft.com/office/drawing/2014/main" id="{86B59B18-B11B-42F5-887B-D2D04FF2536D}"/>
                </a:ext>
              </a:extLst>
            </p:cNvPr>
            <p:cNvGrpSpPr/>
            <p:nvPr/>
          </p:nvGrpSpPr>
          <p:grpSpPr>
            <a:xfrm>
              <a:off x="5586288" y="2730857"/>
              <a:ext cx="1725126" cy="1286091"/>
              <a:chOff x="1798763" y="3395401"/>
              <a:chExt cx="376185" cy="280448"/>
            </a:xfrm>
          </p:grpSpPr>
          <p:sp>
            <p:nvSpPr>
              <p:cNvPr id="242" name="Google Shape;16037;p73">
                <a:extLst>
                  <a:ext uri="{FF2B5EF4-FFF2-40B4-BE49-F238E27FC236}">
                    <a16:creationId xmlns:a16="http://schemas.microsoft.com/office/drawing/2014/main" id="{1B5D80D4-D3DC-4C67-B5A3-88E7BB29F378}"/>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6038;p73">
                <a:extLst>
                  <a:ext uri="{FF2B5EF4-FFF2-40B4-BE49-F238E27FC236}">
                    <a16:creationId xmlns:a16="http://schemas.microsoft.com/office/drawing/2014/main" id="{FDED66C6-52D1-4335-BDB5-CBE069C49F33}"/>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6039;p73">
                <a:extLst>
                  <a:ext uri="{FF2B5EF4-FFF2-40B4-BE49-F238E27FC236}">
                    <a16:creationId xmlns:a16="http://schemas.microsoft.com/office/drawing/2014/main" id="{78BBFCBB-488F-4B72-9780-EAB9FB298F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6040;p73">
                <a:extLst>
                  <a:ext uri="{FF2B5EF4-FFF2-40B4-BE49-F238E27FC236}">
                    <a16:creationId xmlns:a16="http://schemas.microsoft.com/office/drawing/2014/main" id="{403DEC61-BB88-43E4-945A-D4CAA09D4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6041;p73">
                <a:extLst>
                  <a:ext uri="{FF2B5EF4-FFF2-40B4-BE49-F238E27FC236}">
                    <a16:creationId xmlns:a16="http://schemas.microsoft.com/office/drawing/2014/main" id="{D889AA11-A0BD-4958-AED4-529F5F4523F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6042;p73">
                <a:extLst>
                  <a:ext uri="{FF2B5EF4-FFF2-40B4-BE49-F238E27FC236}">
                    <a16:creationId xmlns:a16="http://schemas.microsoft.com/office/drawing/2014/main" id="{9CE86B9B-3837-4918-A489-A34A8DF93F75}"/>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6043;p73">
                <a:extLst>
                  <a:ext uri="{FF2B5EF4-FFF2-40B4-BE49-F238E27FC236}">
                    <a16:creationId xmlns:a16="http://schemas.microsoft.com/office/drawing/2014/main" id="{51477119-12A6-49FC-988F-6467709D001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6044;p73">
                <a:extLst>
                  <a:ext uri="{FF2B5EF4-FFF2-40B4-BE49-F238E27FC236}">
                    <a16:creationId xmlns:a16="http://schemas.microsoft.com/office/drawing/2014/main" id="{39AF76B4-C181-4434-BF24-D3E796FAEBE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6045;p73">
                <a:extLst>
                  <a:ext uri="{FF2B5EF4-FFF2-40B4-BE49-F238E27FC236}">
                    <a16:creationId xmlns:a16="http://schemas.microsoft.com/office/drawing/2014/main" id="{04353FAB-67CF-4062-BEA7-C1DE80FCD75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6046;p73">
                <a:extLst>
                  <a:ext uri="{FF2B5EF4-FFF2-40B4-BE49-F238E27FC236}">
                    <a16:creationId xmlns:a16="http://schemas.microsoft.com/office/drawing/2014/main" id="{EFBB9876-9DAF-4691-99E5-B8AF6BD11E42}"/>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6047;p73">
                <a:extLst>
                  <a:ext uri="{FF2B5EF4-FFF2-40B4-BE49-F238E27FC236}">
                    <a16:creationId xmlns:a16="http://schemas.microsoft.com/office/drawing/2014/main" id="{1AD434B4-DE4A-4A06-B1BA-9F96971D1DF6}"/>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6048;p73">
                <a:extLst>
                  <a:ext uri="{FF2B5EF4-FFF2-40B4-BE49-F238E27FC236}">
                    <a16:creationId xmlns:a16="http://schemas.microsoft.com/office/drawing/2014/main" id="{FDF4FCF2-846B-4556-861E-8944AF1C3FC1}"/>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6049;p73">
                <a:extLst>
                  <a:ext uri="{FF2B5EF4-FFF2-40B4-BE49-F238E27FC236}">
                    <a16:creationId xmlns:a16="http://schemas.microsoft.com/office/drawing/2014/main" id="{24B30A83-237E-4340-961A-40B89D2433E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6050;p73">
                <a:extLst>
                  <a:ext uri="{FF2B5EF4-FFF2-40B4-BE49-F238E27FC236}">
                    <a16:creationId xmlns:a16="http://schemas.microsoft.com/office/drawing/2014/main" id="{6CBBB864-6840-49A9-8FCA-5EF2236631EF}"/>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6051;p73">
                <a:extLst>
                  <a:ext uri="{FF2B5EF4-FFF2-40B4-BE49-F238E27FC236}">
                    <a16:creationId xmlns:a16="http://schemas.microsoft.com/office/drawing/2014/main" id="{C08D27C7-E6FE-4FE9-A2EE-29A1008067F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6052;p73">
                <a:extLst>
                  <a:ext uri="{FF2B5EF4-FFF2-40B4-BE49-F238E27FC236}">
                    <a16:creationId xmlns:a16="http://schemas.microsoft.com/office/drawing/2014/main" id="{5E7CB3CE-2BFE-480F-8377-709D5C3B1A66}"/>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6053;p73">
                <a:extLst>
                  <a:ext uri="{FF2B5EF4-FFF2-40B4-BE49-F238E27FC236}">
                    <a16:creationId xmlns:a16="http://schemas.microsoft.com/office/drawing/2014/main" id="{A1E5258A-F38B-433D-A515-39770729319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6054;p73">
                <a:extLst>
                  <a:ext uri="{FF2B5EF4-FFF2-40B4-BE49-F238E27FC236}">
                    <a16:creationId xmlns:a16="http://schemas.microsoft.com/office/drawing/2014/main" id="{D3D59BCD-E244-41AC-B6A8-F2EF508395AF}"/>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6055;p73">
                <a:extLst>
                  <a:ext uri="{FF2B5EF4-FFF2-40B4-BE49-F238E27FC236}">
                    <a16:creationId xmlns:a16="http://schemas.microsoft.com/office/drawing/2014/main" id="{A4FEAFB0-16AC-442E-9143-C8D9B617F0D9}"/>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6056;p73">
                <a:extLst>
                  <a:ext uri="{FF2B5EF4-FFF2-40B4-BE49-F238E27FC236}">
                    <a16:creationId xmlns:a16="http://schemas.microsoft.com/office/drawing/2014/main" id="{C284643E-4C27-4FFF-BCA2-96E6D4FCC592}"/>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6057;p73">
                <a:extLst>
                  <a:ext uri="{FF2B5EF4-FFF2-40B4-BE49-F238E27FC236}">
                    <a16:creationId xmlns:a16="http://schemas.microsoft.com/office/drawing/2014/main" id="{F804CBF5-3AE9-46CB-A19A-FE33614712F4}"/>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6058;p73">
                <a:extLst>
                  <a:ext uri="{FF2B5EF4-FFF2-40B4-BE49-F238E27FC236}">
                    <a16:creationId xmlns:a16="http://schemas.microsoft.com/office/drawing/2014/main" id="{74D2714C-1F7A-4F36-93B0-C118293E3D0A}"/>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6059;p73">
                <a:extLst>
                  <a:ext uri="{FF2B5EF4-FFF2-40B4-BE49-F238E27FC236}">
                    <a16:creationId xmlns:a16="http://schemas.microsoft.com/office/drawing/2014/main" id="{1F67F63F-E73C-42EA-A5E5-4D5389C0D170}"/>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6060;p73">
                <a:extLst>
                  <a:ext uri="{FF2B5EF4-FFF2-40B4-BE49-F238E27FC236}">
                    <a16:creationId xmlns:a16="http://schemas.microsoft.com/office/drawing/2014/main" id="{9A8DC938-B64B-4DF3-A605-B6E997ED46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6061;p73">
                <a:extLst>
                  <a:ext uri="{FF2B5EF4-FFF2-40B4-BE49-F238E27FC236}">
                    <a16:creationId xmlns:a16="http://schemas.microsoft.com/office/drawing/2014/main" id="{29BCB231-704F-4230-98B1-567EA6BB7FB2}"/>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6062;p73">
                <a:extLst>
                  <a:ext uri="{FF2B5EF4-FFF2-40B4-BE49-F238E27FC236}">
                    <a16:creationId xmlns:a16="http://schemas.microsoft.com/office/drawing/2014/main" id="{ED8BF47B-321C-4169-9836-E5E763258CC4}"/>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6063;p73">
                <a:extLst>
                  <a:ext uri="{FF2B5EF4-FFF2-40B4-BE49-F238E27FC236}">
                    <a16:creationId xmlns:a16="http://schemas.microsoft.com/office/drawing/2014/main" id="{E0F3EAFB-09D6-4E1F-A7D5-E8F2A37A05FD}"/>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6064;p73">
                <a:extLst>
                  <a:ext uri="{FF2B5EF4-FFF2-40B4-BE49-F238E27FC236}">
                    <a16:creationId xmlns:a16="http://schemas.microsoft.com/office/drawing/2014/main" id="{06F80E4C-1F7C-42E8-B7E1-64529F136FF8}"/>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6065;p73">
                <a:extLst>
                  <a:ext uri="{FF2B5EF4-FFF2-40B4-BE49-F238E27FC236}">
                    <a16:creationId xmlns:a16="http://schemas.microsoft.com/office/drawing/2014/main" id="{246259E0-BD53-4B14-B485-704A034C6E9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6066;p73">
                <a:extLst>
                  <a:ext uri="{FF2B5EF4-FFF2-40B4-BE49-F238E27FC236}">
                    <a16:creationId xmlns:a16="http://schemas.microsoft.com/office/drawing/2014/main" id="{CFE084F6-D4C7-4FE3-81CB-E1CEFFB43B7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6067;p73">
                <a:extLst>
                  <a:ext uri="{FF2B5EF4-FFF2-40B4-BE49-F238E27FC236}">
                    <a16:creationId xmlns:a16="http://schemas.microsoft.com/office/drawing/2014/main" id="{79B6E355-059C-4598-BEF6-74F43655D903}"/>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 name="Google Shape;9682;p69">
              <a:extLst>
                <a:ext uri="{FF2B5EF4-FFF2-40B4-BE49-F238E27FC236}">
                  <a16:creationId xmlns:a16="http://schemas.microsoft.com/office/drawing/2014/main" id="{5D7788E6-8B38-4034-9C20-0A99E61EEDE6}"/>
                </a:ext>
              </a:extLst>
            </p:cNvPr>
            <p:cNvGrpSpPr/>
            <p:nvPr/>
          </p:nvGrpSpPr>
          <p:grpSpPr>
            <a:xfrm>
              <a:off x="6320016" y="1968081"/>
              <a:ext cx="1717897" cy="2051026"/>
              <a:chOff x="7159964" y="1971904"/>
              <a:chExt cx="291564" cy="348103"/>
            </a:xfrm>
          </p:grpSpPr>
          <p:sp>
            <p:nvSpPr>
              <p:cNvPr id="274" name="Google Shape;9683;p69">
                <a:extLst>
                  <a:ext uri="{FF2B5EF4-FFF2-40B4-BE49-F238E27FC236}">
                    <a16:creationId xmlns:a16="http://schemas.microsoft.com/office/drawing/2014/main" id="{85D1162C-9801-41C2-A001-AD75E90E92E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9684;p69">
                <a:extLst>
                  <a:ext uri="{FF2B5EF4-FFF2-40B4-BE49-F238E27FC236}">
                    <a16:creationId xmlns:a16="http://schemas.microsoft.com/office/drawing/2014/main" id="{27FA6C0A-282E-4130-87E3-F3110F562552}"/>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9694;p69">
                <a:extLst>
                  <a:ext uri="{FF2B5EF4-FFF2-40B4-BE49-F238E27FC236}">
                    <a16:creationId xmlns:a16="http://schemas.microsoft.com/office/drawing/2014/main" id="{129D6338-1DB5-455D-8736-140A983D0F3F}"/>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9695;p69">
                <a:extLst>
                  <a:ext uri="{FF2B5EF4-FFF2-40B4-BE49-F238E27FC236}">
                    <a16:creationId xmlns:a16="http://schemas.microsoft.com/office/drawing/2014/main" id="{2A1C8478-C855-4089-9472-FCC7EA720348}"/>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9696;p69">
                <a:extLst>
                  <a:ext uri="{FF2B5EF4-FFF2-40B4-BE49-F238E27FC236}">
                    <a16:creationId xmlns:a16="http://schemas.microsoft.com/office/drawing/2014/main" id="{5168B547-5145-4AC5-8C8C-F012C54A12E7}"/>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9697;p69">
                <a:extLst>
                  <a:ext uri="{FF2B5EF4-FFF2-40B4-BE49-F238E27FC236}">
                    <a16:creationId xmlns:a16="http://schemas.microsoft.com/office/drawing/2014/main" id="{B7D76794-110F-4772-9F49-EEC179A9FB6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9698;p69">
                <a:extLst>
                  <a:ext uri="{FF2B5EF4-FFF2-40B4-BE49-F238E27FC236}">
                    <a16:creationId xmlns:a16="http://schemas.microsoft.com/office/drawing/2014/main" id="{FF1C4659-7E76-47FE-BE90-D26794439944}"/>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9699;p69">
                <a:extLst>
                  <a:ext uri="{FF2B5EF4-FFF2-40B4-BE49-F238E27FC236}">
                    <a16:creationId xmlns:a16="http://schemas.microsoft.com/office/drawing/2014/main" id="{9419BBD4-42CB-4C0A-86F9-621410897914}"/>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9700;p69">
                <a:extLst>
                  <a:ext uri="{FF2B5EF4-FFF2-40B4-BE49-F238E27FC236}">
                    <a16:creationId xmlns:a16="http://schemas.microsoft.com/office/drawing/2014/main" id="{726919EA-9CF9-4E45-9C2B-64167322FA5B}"/>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9701;p69">
                <a:extLst>
                  <a:ext uri="{FF2B5EF4-FFF2-40B4-BE49-F238E27FC236}">
                    <a16:creationId xmlns:a16="http://schemas.microsoft.com/office/drawing/2014/main" id="{444109CD-C932-456A-A624-047CA67EE56A}"/>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9702;p69">
                <a:extLst>
                  <a:ext uri="{FF2B5EF4-FFF2-40B4-BE49-F238E27FC236}">
                    <a16:creationId xmlns:a16="http://schemas.microsoft.com/office/drawing/2014/main" id="{CC2E50F4-A020-4622-AE84-3404BBA61F3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9703;p69">
                <a:extLst>
                  <a:ext uri="{FF2B5EF4-FFF2-40B4-BE49-F238E27FC236}">
                    <a16:creationId xmlns:a16="http://schemas.microsoft.com/office/drawing/2014/main" id="{4552C63F-26CA-45E0-B613-FA6F628EF68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9704;p69">
                <a:extLst>
                  <a:ext uri="{FF2B5EF4-FFF2-40B4-BE49-F238E27FC236}">
                    <a16:creationId xmlns:a16="http://schemas.microsoft.com/office/drawing/2014/main" id="{43114814-1FA5-42E8-BFD1-366A61460A7F}"/>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9705;p69">
                <a:extLst>
                  <a:ext uri="{FF2B5EF4-FFF2-40B4-BE49-F238E27FC236}">
                    <a16:creationId xmlns:a16="http://schemas.microsoft.com/office/drawing/2014/main" id="{5AB20BD5-CE17-47A9-8A33-5F37C1E8779A}"/>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9706;p69">
                <a:extLst>
                  <a:ext uri="{FF2B5EF4-FFF2-40B4-BE49-F238E27FC236}">
                    <a16:creationId xmlns:a16="http://schemas.microsoft.com/office/drawing/2014/main" id="{55535456-7CB0-4E84-83F6-407C33CAF370}"/>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9707;p69">
                <a:extLst>
                  <a:ext uri="{FF2B5EF4-FFF2-40B4-BE49-F238E27FC236}">
                    <a16:creationId xmlns:a16="http://schemas.microsoft.com/office/drawing/2014/main" id="{0F085617-5AAD-487B-854F-AD845A2F5B33}"/>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9708;p69">
                <a:extLst>
                  <a:ext uri="{FF2B5EF4-FFF2-40B4-BE49-F238E27FC236}">
                    <a16:creationId xmlns:a16="http://schemas.microsoft.com/office/drawing/2014/main" id="{819E630A-FC5F-4BD1-9475-6238AE4394B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9709;p69">
                <a:extLst>
                  <a:ext uri="{FF2B5EF4-FFF2-40B4-BE49-F238E27FC236}">
                    <a16:creationId xmlns:a16="http://schemas.microsoft.com/office/drawing/2014/main" id="{F00F0D97-D329-4027-9FFE-BEB4509DC659}"/>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9710;p69">
                <a:extLst>
                  <a:ext uri="{FF2B5EF4-FFF2-40B4-BE49-F238E27FC236}">
                    <a16:creationId xmlns:a16="http://schemas.microsoft.com/office/drawing/2014/main" id="{E501BFE7-DA2E-48F8-BF11-27AA112C0BD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9711;p69">
                <a:extLst>
                  <a:ext uri="{FF2B5EF4-FFF2-40B4-BE49-F238E27FC236}">
                    <a16:creationId xmlns:a16="http://schemas.microsoft.com/office/drawing/2014/main" id="{8792A8F5-8D8B-4B1B-8512-B68BEC0AA7B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9712;p69">
                <a:extLst>
                  <a:ext uri="{FF2B5EF4-FFF2-40B4-BE49-F238E27FC236}">
                    <a16:creationId xmlns:a16="http://schemas.microsoft.com/office/drawing/2014/main" id="{5CF33FC7-02DC-4C6D-A384-77BDB0DDFDCE}"/>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718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139">
                                            <p:txEl>
                                              <p:pRg st="0" end="0"/>
                                            </p:txEl>
                                          </p:spTgt>
                                        </p:tgtEl>
                                        <p:attrNameLst>
                                          <p:attrName>style.visibility</p:attrName>
                                        </p:attrNameLst>
                                      </p:cBhvr>
                                      <p:to>
                                        <p:strVal val="visible"/>
                                      </p:to>
                                    </p:set>
                                    <p:animEffect transition="in" filter="wipe(left)">
                                      <p:cBhvr>
                                        <p:cTn id="28" dur="500"/>
                                        <p:tgtEl>
                                          <p:spTgt spid="139">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500"/>
                                        <p:tgtEl>
                                          <p:spTgt spid="140"/>
                                        </p:tgtEl>
                                      </p:cBhvr>
                                    </p:animEffect>
                                  </p:childTnLst>
                                </p:cTn>
                              </p:par>
                            </p:childTnLst>
                          </p:cTn>
                        </p:par>
                        <p:par>
                          <p:cTn id="32" fill="hold">
                            <p:stCondLst>
                              <p:cond delay="3750"/>
                            </p:stCondLst>
                            <p:childTnLst>
                              <p:par>
                                <p:cTn id="33" presetID="26" presetClass="emph" presetSubtype="0" fill="hold" grpId="1" nodeType="afterEffect">
                                  <p:stCondLst>
                                    <p:cond delay="0"/>
                                  </p:stCondLst>
                                  <p:childTnLst>
                                    <p:animEffect transition="out" filter="fade">
                                      <p:cBhvr>
                                        <p:cTn id="34" dur="500" tmFilter="0, 0; .2, .5; .8, .5; 1, 0"/>
                                        <p:tgtEl>
                                          <p:spTgt spid="139">
                                            <p:txEl>
                                              <p:pRg st="0" end="0"/>
                                            </p:txEl>
                                          </p:spTgt>
                                        </p:tgtEl>
                                      </p:cBhvr>
                                    </p:animEffect>
                                    <p:animScale>
                                      <p:cBhvr>
                                        <p:cTn id="35" dur="250" autoRev="1" fill="hold"/>
                                        <p:tgtEl>
                                          <p:spTgt spid="139">
                                            <p:txEl>
                                              <p:pRg st="0" end="0"/>
                                            </p:txEl>
                                          </p:spTgt>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140"/>
                                        </p:tgtEl>
                                      </p:cBhvr>
                                    </p:animEffect>
                                    <p:animScale>
                                      <p:cBhvr>
                                        <p:cTn id="38" dur="250" autoRev="1" fill="hold"/>
                                        <p:tgtEl>
                                          <p:spTgt spid="140"/>
                                        </p:tgtEl>
                                      </p:cBhvr>
                                      <p:by x="105000" y="105000"/>
                                    </p:animScale>
                                  </p:childTnLst>
                                </p:cTn>
                              </p:par>
                              <p:par>
                                <p:cTn id="39" presetID="22" presetClass="entr" presetSubtype="8" fill="hold" nodeType="withEffect">
                                  <p:stCondLst>
                                    <p:cond delay="0"/>
                                  </p:stCondLst>
                                  <p:childTnLst>
                                    <p:set>
                                      <p:cBhvr>
                                        <p:cTn id="40" dur="1" fill="hold">
                                          <p:stCondLst>
                                            <p:cond delay="0"/>
                                          </p:stCondLst>
                                        </p:cTn>
                                        <p:tgtEl>
                                          <p:spTgt spid="236"/>
                                        </p:tgtEl>
                                        <p:attrNameLst>
                                          <p:attrName>style.visibility</p:attrName>
                                        </p:attrNameLst>
                                      </p:cBhvr>
                                      <p:to>
                                        <p:strVal val="visible"/>
                                      </p:to>
                                    </p:set>
                                    <p:animEffect transition="in" filter="wipe(left)">
                                      <p:cBhvr>
                                        <p:cTn id="41" dur="500"/>
                                        <p:tgtEl>
                                          <p:spTgt spid="23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1">
                                            <p:txEl>
                                              <p:pRg st="0" end="0"/>
                                            </p:txEl>
                                          </p:spTgt>
                                        </p:tgtEl>
                                        <p:attrNameLst>
                                          <p:attrName>style.visibility</p:attrName>
                                        </p:attrNameLst>
                                      </p:cBhvr>
                                      <p:to>
                                        <p:strVal val="visible"/>
                                      </p:to>
                                    </p:set>
                                    <p:animEffect transition="in" filter="wipe(left)">
                                      <p:cBhvr>
                                        <p:cTn id="44"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85984" y="3013992"/>
            <a:ext cx="5927007"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FUNCTION OF BEHAVIOR</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337445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3488" t="2878" r="6887" b="24460"/>
          <a:stretch/>
        </p:blipFill>
        <p:spPr>
          <a:xfrm>
            <a:off x="2133599" y="857250"/>
            <a:ext cx="6527801"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title"/>
          </p:nvPr>
        </p:nvSpPr>
        <p:spPr>
          <a:xfrm>
            <a:off x="482600" y="285750"/>
            <a:ext cx="6172200" cy="857250"/>
          </a:xfrm>
        </p:spPr>
        <p:txBody>
          <a:bodyPr/>
          <a:lstStyle/>
          <a:p>
            <a:r>
              <a:rPr lang="en-US" dirty="0"/>
              <a:t>WHY?</a:t>
            </a:r>
          </a:p>
        </p:txBody>
      </p:sp>
    </p:spTree>
    <p:extLst>
      <p:ext uri="{BB962C8B-B14F-4D97-AF65-F5344CB8AC3E}">
        <p14:creationId xmlns:p14="http://schemas.microsoft.com/office/powerpoint/2010/main" val="368005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rot="225936">
            <a:off x="1119886" y="821509"/>
            <a:ext cx="184731" cy="300082"/>
          </a:xfrm>
          <a:prstGeom prst="rect">
            <a:avLst/>
          </a:prstGeom>
          <a:noFill/>
          <a:ln w="9525">
            <a:noFill/>
            <a:miter lim="800000"/>
            <a:headEnd/>
            <a:tailEnd/>
          </a:ln>
        </p:spPr>
        <p:txBody>
          <a:bodyPr wrap="none" anchor="ctr">
            <a:prstTxWarp prst="textNoShape">
              <a:avLst/>
            </a:prstTxWarp>
            <a:spAutoFit/>
          </a:bodyPr>
          <a:lstStyle/>
          <a:p>
            <a:pPr defTabSz="685800" fontAlgn="base">
              <a:spcBef>
                <a:spcPct val="0"/>
              </a:spcBef>
              <a:spcAft>
                <a:spcPct val="0"/>
              </a:spcAft>
              <a:buClrTx/>
              <a:defRPr/>
            </a:pPr>
            <a:endParaRPr lang="en-US" sz="1350" kern="1200" dirty="0">
              <a:latin typeface="Franklin Gothic Medium"/>
              <a:ea typeface="ＭＳ Ｐゴシック" pitchFamily="-108" charset="-128"/>
              <a:cs typeface="+mn-cs"/>
            </a:endParaRPr>
          </a:p>
        </p:txBody>
      </p:sp>
      <p:sp>
        <p:nvSpPr>
          <p:cNvPr id="921605" name="AutoShape 5"/>
          <p:cNvSpPr>
            <a:spLocks noChangeArrowheads="1"/>
          </p:cNvSpPr>
          <p:nvPr/>
        </p:nvSpPr>
        <p:spPr bwMode="auto">
          <a:xfrm>
            <a:off x="89625" y="2181481"/>
            <a:ext cx="2559013" cy="634199"/>
          </a:xfrm>
          <a:prstGeom prst="rightArrow">
            <a:avLst/>
          </a:prstGeom>
          <a:ln>
            <a:headEnd/>
            <a:tailEnd/>
          </a:ln>
        </p:spPr>
        <p:style>
          <a:lnRef idx="2">
            <a:schemeClr val="accent2"/>
          </a:lnRef>
          <a:fillRef idx="1">
            <a:schemeClr val="lt1"/>
          </a:fillRef>
          <a:effectRef idx="0">
            <a:schemeClr val="accent2"/>
          </a:effectRef>
          <a:fontRef idx="minor">
            <a:schemeClr val="dk1"/>
          </a:fontRef>
        </p:style>
        <p:txBody>
          <a:bodyPr wrap="none" anchor="ctr">
            <a:prstTxWarp prst="textNoShape">
              <a:avLst/>
            </a:prstTxWarp>
          </a:bodyPr>
          <a:lstStyle/>
          <a:p>
            <a:pPr algn="ctr" defTabSz="685800" fontAlgn="base">
              <a:spcBef>
                <a:spcPct val="0"/>
              </a:spcBef>
              <a:spcAft>
                <a:spcPct val="0"/>
              </a:spcAft>
              <a:buClrTx/>
              <a:defRPr/>
            </a:pPr>
            <a:r>
              <a:rPr lang="en-US" sz="1600" kern="1200" dirty="0">
                <a:solidFill>
                  <a:schemeClr val="accent5"/>
                </a:solidFill>
                <a:latin typeface="Poppins" panose="020B0604020202020204" charset="0"/>
                <a:ea typeface="Arial" pitchFamily="-1" charset="0"/>
                <a:cs typeface="Poppins" panose="020B0604020202020204" charset="0"/>
              </a:rPr>
              <a:t>Pos Reinforcement</a:t>
            </a:r>
          </a:p>
        </p:txBody>
      </p:sp>
      <p:sp>
        <p:nvSpPr>
          <p:cNvPr id="921606" name="AutoShape 6"/>
          <p:cNvSpPr>
            <a:spLocks noChangeArrowheads="1"/>
          </p:cNvSpPr>
          <p:nvPr/>
        </p:nvSpPr>
        <p:spPr bwMode="auto">
          <a:xfrm rot="10800000">
            <a:off x="6495363" y="2128641"/>
            <a:ext cx="2387563" cy="739872"/>
          </a:xfrm>
          <a:prstGeom prst="rightArrow">
            <a:avLst/>
          </a:prstGeom>
          <a:ln>
            <a:headEnd/>
            <a:tailEnd/>
          </a:ln>
        </p:spPr>
        <p:style>
          <a:lnRef idx="2">
            <a:schemeClr val="accent2"/>
          </a:lnRef>
          <a:fillRef idx="1">
            <a:schemeClr val="lt1"/>
          </a:fillRef>
          <a:effectRef idx="0">
            <a:schemeClr val="accent2"/>
          </a:effectRef>
          <a:fontRef idx="minor">
            <a:schemeClr val="dk1"/>
          </a:fontRef>
        </p:style>
        <p:txBody>
          <a:bodyPr rot="10800000" wrap="none" anchor="ctr">
            <a:prstTxWarp prst="textNoShape">
              <a:avLst/>
            </a:prstTxWarp>
          </a:bodyPr>
          <a:lstStyle/>
          <a:p>
            <a:pPr algn="ctr" defTabSz="685800" fontAlgn="base">
              <a:spcBef>
                <a:spcPct val="0"/>
              </a:spcBef>
              <a:spcAft>
                <a:spcPct val="0"/>
              </a:spcAft>
              <a:buClrTx/>
              <a:defRPr/>
            </a:pPr>
            <a:r>
              <a:rPr lang="en-US" sz="1600" kern="1200" dirty="0">
                <a:solidFill>
                  <a:schemeClr val="accent5"/>
                </a:solidFill>
                <a:latin typeface="Poppins" panose="020B0604020202020204" charset="0"/>
                <a:ea typeface="Arial" pitchFamily="-1" charset="0"/>
                <a:cs typeface="Poppins" panose="020B0604020202020204" charset="0"/>
              </a:rPr>
              <a:t>Neg Reinforcement</a:t>
            </a:r>
          </a:p>
        </p:txBody>
      </p:sp>
      <p:sp>
        <p:nvSpPr>
          <p:cNvPr id="12" name="Rectangle 2">
            <a:extLst>
              <a:ext uri="{FF2B5EF4-FFF2-40B4-BE49-F238E27FC236}">
                <a16:creationId xmlns:a16="http://schemas.microsoft.com/office/drawing/2014/main" id="{7D21B1B8-B2F8-F742-A948-CC6038DF012A}"/>
              </a:ext>
            </a:extLst>
          </p:cNvPr>
          <p:cNvSpPr>
            <a:spLocks noGrp="1" noChangeArrowheads="1"/>
          </p:cNvSpPr>
          <p:nvPr>
            <p:ph type="title"/>
          </p:nvPr>
        </p:nvSpPr>
        <p:spPr/>
        <p:txBody>
          <a:bodyPr/>
          <a:lstStyle/>
          <a:p>
            <a:pPr eaLnBrk="1" hangingPunct="1"/>
            <a:r>
              <a:rPr lang="en-US" dirty="0"/>
              <a:t>ALL BEHAVIOR SERVES A FUNCTION</a:t>
            </a:r>
          </a:p>
        </p:txBody>
      </p:sp>
      <p:sp>
        <p:nvSpPr>
          <p:cNvPr id="4" name="Rectangle: Rounded Corners 3">
            <a:extLst>
              <a:ext uri="{FF2B5EF4-FFF2-40B4-BE49-F238E27FC236}">
                <a16:creationId xmlns:a16="http://schemas.microsoft.com/office/drawing/2014/main" id="{BD67F42E-6CBD-4000-A8A4-B2BE1C775226}"/>
              </a:ext>
            </a:extLst>
          </p:cNvPr>
          <p:cNvSpPr/>
          <p:nvPr/>
        </p:nvSpPr>
        <p:spPr>
          <a:xfrm>
            <a:off x="3740727" y="1093201"/>
            <a:ext cx="1662545" cy="73987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Problem Behavior</a:t>
            </a:r>
          </a:p>
        </p:txBody>
      </p:sp>
      <p:sp>
        <p:nvSpPr>
          <p:cNvPr id="10" name="Rectangle: Rounded Corners 9">
            <a:extLst>
              <a:ext uri="{FF2B5EF4-FFF2-40B4-BE49-F238E27FC236}">
                <a16:creationId xmlns:a16="http://schemas.microsoft.com/office/drawing/2014/main" id="{2E9B4DE1-CAFB-40B9-A20D-B042494565C3}"/>
              </a:ext>
            </a:extLst>
          </p:cNvPr>
          <p:cNvSpPr/>
          <p:nvPr/>
        </p:nvSpPr>
        <p:spPr>
          <a:xfrm>
            <a:off x="2779047" y="2128644"/>
            <a:ext cx="1662545" cy="7398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Obtain / Get Something</a:t>
            </a:r>
          </a:p>
        </p:txBody>
      </p:sp>
      <p:sp>
        <p:nvSpPr>
          <p:cNvPr id="11" name="Rectangle: Rounded Corners 10">
            <a:extLst>
              <a:ext uri="{FF2B5EF4-FFF2-40B4-BE49-F238E27FC236}">
                <a16:creationId xmlns:a16="http://schemas.microsoft.com/office/drawing/2014/main" id="{13C74A54-50CC-4558-86A8-9087A5873389}"/>
              </a:ext>
            </a:extLst>
          </p:cNvPr>
          <p:cNvSpPr/>
          <p:nvPr/>
        </p:nvSpPr>
        <p:spPr>
          <a:xfrm>
            <a:off x="4702410" y="2128644"/>
            <a:ext cx="1662545" cy="7398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Escape / Avoid Something</a:t>
            </a:r>
          </a:p>
        </p:txBody>
      </p:sp>
      <p:sp>
        <p:nvSpPr>
          <p:cNvPr id="13" name="Rectangle: Rounded Corners 12">
            <a:extLst>
              <a:ext uri="{FF2B5EF4-FFF2-40B4-BE49-F238E27FC236}">
                <a16:creationId xmlns:a16="http://schemas.microsoft.com/office/drawing/2014/main" id="{D9FD5581-EA14-43FD-B3E4-028B2768A1FE}"/>
              </a:ext>
            </a:extLst>
          </p:cNvPr>
          <p:cNvSpPr/>
          <p:nvPr/>
        </p:nvSpPr>
        <p:spPr>
          <a:xfrm>
            <a:off x="3740727" y="3164087"/>
            <a:ext cx="1662545" cy="7398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Social</a:t>
            </a:r>
          </a:p>
        </p:txBody>
      </p:sp>
      <p:sp>
        <p:nvSpPr>
          <p:cNvPr id="14" name="Rectangle: Rounded Corners 13">
            <a:extLst>
              <a:ext uri="{FF2B5EF4-FFF2-40B4-BE49-F238E27FC236}">
                <a16:creationId xmlns:a16="http://schemas.microsoft.com/office/drawing/2014/main" id="{B3324C02-4A01-4F7B-90CE-C788CDE8C084}"/>
              </a:ext>
            </a:extLst>
          </p:cNvPr>
          <p:cNvSpPr/>
          <p:nvPr/>
        </p:nvSpPr>
        <p:spPr>
          <a:xfrm>
            <a:off x="1764146" y="3164087"/>
            <a:ext cx="1662545" cy="7398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Sensory Stimulation</a:t>
            </a:r>
          </a:p>
        </p:txBody>
      </p:sp>
      <p:sp>
        <p:nvSpPr>
          <p:cNvPr id="15" name="Rectangle: Rounded Corners 14">
            <a:extLst>
              <a:ext uri="{FF2B5EF4-FFF2-40B4-BE49-F238E27FC236}">
                <a16:creationId xmlns:a16="http://schemas.microsoft.com/office/drawing/2014/main" id="{48DC8EEF-EBF3-44F3-BF4D-4CE309B899A3}"/>
              </a:ext>
            </a:extLst>
          </p:cNvPr>
          <p:cNvSpPr/>
          <p:nvPr/>
        </p:nvSpPr>
        <p:spPr>
          <a:xfrm>
            <a:off x="5717309" y="3164087"/>
            <a:ext cx="1662545" cy="7398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Tangible / Activity</a:t>
            </a:r>
          </a:p>
        </p:txBody>
      </p:sp>
      <p:sp>
        <p:nvSpPr>
          <p:cNvPr id="16" name="Rectangle: Rounded Corners 15">
            <a:extLst>
              <a:ext uri="{FF2B5EF4-FFF2-40B4-BE49-F238E27FC236}">
                <a16:creationId xmlns:a16="http://schemas.microsoft.com/office/drawing/2014/main" id="{C2CC6A41-6ED2-472A-855B-5BA25454923B}"/>
              </a:ext>
            </a:extLst>
          </p:cNvPr>
          <p:cNvSpPr/>
          <p:nvPr/>
        </p:nvSpPr>
        <p:spPr>
          <a:xfrm>
            <a:off x="2779047" y="4199530"/>
            <a:ext cx="1662545" cy="73987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Adult</a:t>
            </a:r>
          </a:p>
        </p:txBody>
      </p:sp>
      <p:sp>
        <p:nvSpPr>
          <p:cNvPr id="17" name="Rectangle: Rounded Corners 16">
            <a:extLst>
              <a:ext uri="{FF2B5EF4-FFF2-40B4-BE49-F238E27FC236}">
                <a16:creationId xmlns:a16="http://schemas.microsoft.com/office/drawing/2014/main" id="{659880ED-665B-42DE-8DF6-5A6730E0F43A}"/>
              </a:ext>
            </a:extLst>
          </p:cNvPr>
          <p:cNvSpPr/>
          <p:nvPr/>
        </p:nvSpPr>
        <p:spPr>
          <a:xfrm>
            <a:off x="4702410" y="4199530"/>
            <a:ext cx="1662545" cy="73987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latin typeface="Hind Vadodara" panose="020B0604020202020204" charset="0"/>
                <a:cs typeface="Hind Vadodara" panose="020B0604020202020204" charset="0"/>
              </a:rPr>
              <a:t>Peer</a:t>
            </a:r>
          </a:p>
        </p:txBody>
      </p:sp>
      <p:cxnSp>
        <p:nvCxnSpPr>
          <p:cNvPr id="8" name="Connector: Elbow 7">
            <a:extLst>
              <a:ext uri="{FF2B5EF4-FFF2-40B4-BE49-F238E27FC236}">
                <a16:creationId xmlns:a16="http://schemas.microsoft.com/office/drawing/2014/main" id="{C86439F7-8F3F-4D9F-8AE2-78B0660C0D8B}"/>
              </a:ext>
            </a:extLst>
          </p:cNvPr>
          <p:cNvCxnSpPr>
            <a:cxnSpLocks/>
            <a:stCxn id="4" idx="2"/>
            <a:endCxn id="11" idx="0"/>
          </p:cNvCxnSpPr>
          <p:nvPr/>
        </p:nvCxnSpPr>
        <p:spPr>
          <a:xfrm rot="16200000" flipH="1">
            <a:off x="4905056" y="1500016"/>
            <a:ext cx="295571" cy="961683"/>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028B7B6-9AE8-47F8-8B54-9112D449C028}"/>
              </a:ext>
            </a:extLst>
          </p:cNvPr>
          <p:cNvCxnSpPr>
            <a:cxnSpLocks/>
            <a:stCxn id="4" idx="2"/>
            <a:endCxn id="10" idx="0"/>
          </p:cNvCxnSpPr>
          <p:nvPr/>
        </p:nvCxnSpPr>
        <p:spPr>
          <a:xfrm rot="5400000">
            <a:off x="3943375" y="1500018"/>
            <a:ext cx="295571" cy="961680"/>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723938F3-C1A1-4279-A404-61632DADA60F}"/>
              </a:ext>
            </a:extLst>
          </p:cNvPr>
          <p:cNvCxnSpPr>
            <a:cxnSpLocks/>
            <a:stCxn id="10" idx="2"/>
            <a:endCxn id="14" idx="0"/>
          </p:cNvCxnSpPr>
          <p:nvPr/>
        </p:nvCxnSpPr>
        <p:spPr>
          <a:xfrm rot="5400000">
            <a:off x="2955085" y="2508851"/>
            <a:ext cx="295571" cy="1014901"/>
          </a:xfrm>
          <a:prstGeom prst="bent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B3C2CF9-1B52-4ED8-9CD5-D4248AC61053}"/>
              </a:ext>
            </a:extLst>
          </p:cNvPr>
          <p:cNvCxnSpPr>
            <a:stCxn id="11" idx="2"/>
            <a:endCxn id="15" idx="0"/>
          </p:cNvCxnSpPr>
          <p:nvPr/>
        </p:nvCxnSpPr>
        <p:spPr>
          <a:xfrm rot="16200000" flipH="1">
            <a:off x="5893347" y="2508851"/>
            <a:ext cx="295571" cy="1014899"/>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F239382-919E-4BE9-B70E-00951CC7E517}"/>
              </a:ext>
            </a:extLst>
          </p:cNvPr>
          <p:cNvCxnSpPr>
            <a:stCxn id="10" idx="2"/>
            <a:endCxn id="13" idx="0"/>
          </p:cNvCxnSpPr>
          <p:nvPr/>
        </p:nvCxnSpPr>
        <p:spPr>
          <a:xfrm rot="16200000" flipH="1">
            <a:off x="3943375" y="2535461"/>
            <a:ext cx="295571" cy="961680"/>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3A77FF9-B20C-47B8-B816-D6BF7875ABCD}"/>
              </a:ext>
            </a:extLst>
          </p:cNvPr>
          <p:cNvCxnSpPr>
            <a:stCxn id="11" idx="2"/>
            <a:endCxn id="13" idx="0"/>
          </p:cNvCxnSpPr>
          <p:nvPr/>
        </p:nvCxnSpPr>
        <p:spPr>
          <a:xfrm rot="5400000">
            <a:off x="4905057" y="2535460"/>
            <a:ext cx="295571" cy="961683"/>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57BAFB18-6435-491D-948E-D2642C721E3C}"/>
              </a:ext>
            </a:extLst>
          </p:cNvPr>
          <p:cNvCxnSpPr>
            <a:stCxn id="13" idx="2"/>
            <a:endCxn id="16" idx="0"/>
          </p:cNvCxnSpPr>
          <p:nvPr/>
        </p:nvCxnSpPr>
        <p:spPr>
          <a:xfrm rot="5400000">
            <a:off x="3943375" y="3570904"/>
            <a:ext cx="295571" cy="961680"/>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94FBF43-DFC7-4FAF-841B-5F5588F040C7}"/>
              </a:ext>
            </a:extLst>
          </p:cNvPr>
          <p:cNvCxnSpPr>
            <a:stCxn id="13" idx="2"/>
            <a:endCxn id="17" idx="0"/>
          </p:cNvCxnSpPr>
          <p:nvPr/>
        </p:nvCxnSpPr>
        <p:spPr>
          <a:xfrm rot="16200000" flipH="1">
            <a:off x="4905056" y="3570902"/>
            <a:ext cx="295571" cy="961683"/>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978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5" grpId="0" animBg="1"/>
      <p:bldP spid="9216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FC299-43E6-44BF-AC48-09112192E387}"/>
              </a:ext>
            </a:extLst>
          </p:cNvPr>
          <p:cNvSpPr>
            <a:spLocks noGrp="1"/>
          </p:cNvSpPr>
          <p:nvPr>
            <p:ph type="body" idx="1"/>
          </p:nvPr>
        </p:nvSpPr>
        <p:spPr>
          <a:xfrm>
            <a:off x="610012" y="1811693"/>
            <a:ext cx="6758197" cy="2981209"/>
          </a:xfrm>
        </p:spPr>
        <p:txBody>
          <a:bodyPr/>
          <a:lstStyle/>
          <a:p>
            <a:pPr marL="158747" indent="0">
              <a:buNone/>
            </a:pPr>
            <a:r>
              <a:rPr lang="en-US" sz="2000" dirty="0"/>
              <a:t>“Lantana, you skipped 2 school days, so we’re going to suspend you for 2 more.”</a:t>
            </a:r>
          </a:p>
          <a:p>
            <a:pPr marL="158747" indent="0">
              <a:buNone/>
            </a:pPr>
            <a:endParaRPr lang="en-US" sz="2000" dirty="0"/>
          </a:p>
          <a:p>
            <a:pPr marL="158747" indent="0">
              <a:buNone/>
            </a:pPr>
            <a:r>
              <a:rPr lang="en-US" sz="2000" dirty="0"/>
              <a:t>“You want my attention?! I’ll show you attention,…let’s take a walk down to the office &amp; have a little chat with the principal.”</a:t>
            </a:r>
          </a:p>
          <a:p>
            <a:pPr marL="158747" indent="0">
              <a:buNone/>
            </a:pPr>
            <a:endParaRPr lang="en-US" sz="2000" dirty="0"/>
          </a:p>
          <a:p>
            <a:pPr marL="158747" indent="0">
              <a:buNone/>
            </a:pPr>
            <a:r>
              <a:rPr lang="en-US" sz="2000" dirty="0">
                <a:solidFill>
                  <a:schemeClr val="accent5">
                    <a:lumMod val="20000"/>
                    <a:lumOff val="80000"/>
                  </a:schemeClr>
                </a:solidFill>
              </a:rPr>
              <a:t>“Function” = outcome, result, purpose, consequence</a:t>
            </a:r>
          </a:p>
          <a:p>
            <a:endParaRPr lang="en-US" dirty="0"/>
          </a:p>
          <a:p>
            <a:endParaRPr lang="en-US" dirty="0"/>
          </a:p>
        </p:txBody>
      </p:sp>
      <p:sp>
        <p:nvSpPr>
          <p:cNvPr id="3" name="Title 2">
            <a:extLst>
              <a:ext uri="{FF2B5EF4-FFF2-40B4-BE49-F238E27FC236}">
                <a16:creationId xmlns:a16="http://schemas.microsoft.com/office/drawing/2014/main" id="{15AF75E0-6309-42B8-AE1A-C0A81E6F4667}"/>
              </a:ext>
            </a:extLst>
          </p:cNvPr>
          <p:cNvSpPr>
            <a:spLocks noGrp="1"/>
          </p:cNvSpPr>
          <p:nvPr>
            <p:ph type="title"/>
          </p:nvPr>
        </p:nvSpPr>
        <p:spPr/>
        <p:txBody>
          <a:bodyPr/>
          <a:lstStyle/>
          <a:p>
            <a:r>
              <a:rPr lang="en-US" dirty="0"/>
              <a:t>FUNCTIONAL APPROACH:</a:t>
            </a:r>
            <a:br>
              <a:rPr lang="en-US" dirty="0"/>
            </a:br>
            <a:r>
              <a:rPr lang="en-US" dirty="0"/>
              <a:t>NON-EXAMPLE</a:t>
            </a:r>
          </a:p>
        </p:txBody>
      </p:sp>
      <p:sp>
        <p:nvSpPr>
          <p:cNvPr id="4" name="Rounded Rectangular Callout 1">
            <a:extLst>
              <a:ext uri="{FF2B5EF4-FFF2-40B4-BE49-F238E27FC236}">
                <a16:creationId xmlns:a16="http://schemas.microsoft.com/office/drawing/2014/main" id="{984271CF-6D79-4C7C-9342-06E533F0B87A}"/>
              </a:ext>
            </a:extLst>
          </p:cNvPr>
          <p:cNvSpPr/>
          <p:nvPr/>
        </p:nvSpPr>
        <p:spPr>
          <a:xfrm>
            <a:off x="6715125" y="2888974"/>
            <a:ext cx="2428875" cy="2009947"/>
          </a:xfrm>
          <a:prstGeom prst="wedgeRoundRectCallout">
            <a:avLst>
              <a:gd name="adj1" fmla="val -33399"/>
              <a:gd name="adj2" fmla="val 6354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a:solidFill>
                  <a:schemeClr val="bg1"/>
                </a:solidFill>
                <a:latin typeface="Poppins" panose="020B0604020202020204" charset="0"/>
                <a:cs typeface="Poppins" panose="020B0604020202020204" charset="0"/>
              </a:rPr>
              <a:t>What makes these </a:t>
            </a:r>
            <a:r>
              <a:rPr lang="en-US" sz="1600" i="1" u="sng" dirty="0">
                <a:solidFill>
                  <a:schemeClr val="accent5">
                    <a:lumMod val="50000"/>
                  </a:schemeClr>
                </a:solidFill>
                <a:latin typeface="Poppins" panose="020B0604020202020204" charset="0"/>
                <a:cs typeface="Poppins" panose="020B0604020202020204" charset="0"/>
              </a:rPr>
              <a:t>non-examples</a:t>
            </a:r>
            <a:r>
              <a:rPr lang="en-US" sz="1600" dirty="0">
                <a:solidFill>
                  <a:schemeClr val="bg1"/>
                </a:solidFill>
                <a:latin typeface="Poppins" panose="020B0604020202020204" charset="0"/>
                <a:cs typeface="Poppins" panose="020B0604020202020204" charset="0"/>
              </a:rPr>
              <a:t> of a function-based approach?</a:t>
            </a:r>
          </a:p>
          <a:p>
            <a:pPr algn="ctr"/>
            <a:endParaRPr lang="en-US" sz="1600" dirty="0">
              <a:solidFill>
                <a:schemeClr val="bg1"/>
              </a:solidFill>
              <a:latin typeface="Poppins" panose="020B0604020202020204" charset="0"/>
              <a:cs typeface="Poppins" panose="020B0604020202020204" charset="0"/>
            </a:endParaRPr>
          </a:p>
          <a:p>
            <a:pPr algn="ctr"/>
            <a:r>
              <a:rPr lang="en-US" sz="1600" dirty="0">
                <a:solidFill>
                  <a:schemeClr val="bg1"/>
                </a:solidFill>
                <a:latin typeface="Poppins" panose="020B0604020202020204" charset="0"/>
                <a:cs typeface="Poppins" panose="020B0604020202020204" charset="0"/>
              </a:rPr>
              <a:t>Unmute or type into chat</a:t>
            </a:r>
          </a:p>
        </p:txBody>
      </p:sp>
      <p:sp>
        <p:nvSpPr>
          <p:cNvPr id="5" name="Google Shape;659;p43">
            <a:extLst>
              <a:ext uri="{FF2B5EF4-FFF2-40B4-BE49-F238E27FC236}">
                <a16:creationId xmlns:a16="http://schemas.microsoft.com/office/drawing/2014/main" id="{C37B09AF-6DF6-444D-B4D5-C72FBC7F6F8D}"/>
              </a:ext>
            </a:extLst>
          </p:cNvPr>
          <p:cNvSpPr/>
          <p:nvPr/>
        </p:nvSpPr>
        <p:spPr>
          <a:xfrm>
            <a:off x="7977363" y="350597"/>
            <a:ext cx="868680" cy="868680"/>
          </a:xfrm>
          <a:prstGeom prst="ellipse">
            <a:avLst/>
          </a:prstGeom>
          <a:gradFill>
            <a:gsLst>
              <a:gs pos="0">
                <a:schemeClr val="accent4">
                  <a:lumMod val="75000"/>
                </a:schemeClr>
              </a:gs>
              <a:gs pos="100000">
                <a:schemeClr val="accent5"/>
              </a:gs>
            </a:gsLst>
            <a:lin ang="10800000"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chemeClr val="bg1"/>
              </a:solidFill>
              <a:effectLst/>
              <a:uLnTx/>
              <a:uFillTx/>
            </a:endParaRPr>
          </a:p>
        </p:txBody>
      </p:sp>
      <p:grpSp>
        <p:nvGrpSpPr>
          <p:cNvPr id="6" name="Google Shape;6461;p67">
            <a:extLst>
              <a:ext uri="{FF2B5EF4-FFF2-40B4-BE49-F238E27FC236}">
                <a16:creationId xmlns:a16="http://schemas.microsoft.com/office/drawing/2014/main" id="{6F49BD63-16F0-43F1-BB29-9AB8DEA1F7DD}"/>
              </a:ext>
            </a:extLst>
          </p:cNvPr>
          <p:cNvGrpSpPr>
            <a:grpSpLocks noChangeAspect="1"/>
          </p:cNvGrpSpPr>
          <p:nvPr/>
        </p:nvGrpSpPr>
        <p:grpSpPr>
          <a:xfrm>
            <a:off x="8169591" y="550091"/>
            <a:ext cx="486213" cy="465704"/>
            <a:chOff x="4111994" y="3682455"/>
            <a:chExt cx="387992" cy="371625"/>
          </a:xfrm>
        </p:grpSpPr>
        <p:sp>
          <p:nvSpPr>
            <p:cNvPr id="7" name="Google Shape;6462;p67">
              <a:extLst>
                <a:ext uri="{FF2B5EF4-FFF2-40B4-BE49-F238E27FC236}">
                  <a16:creationId xmlns:a16="http://schemas.microsoft.com/office/drawing/2014/main" id="{976C181A-2D6A-4989-99CB-4C23845BDE10}"/>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63;p67">
              <a:extLst>
                <a:ext uri="{FF2B5EF4-FFF2-40B4-BE49-F238E27FC236}">
                  <a16:creationId xmlns:a16="http://schemas.microsoft.com/office/drawing/2014/main" id="{E9BAFEE0-ACA7-4264-AA2B-FAC5DC31E1D2}"/>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05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66332B39-D1A8-1546-A3A7-24466F9D7C9F}"/>
              </a:ext>
            </a:extLst>
          </p:cNvPr>
          <p:cNvGraphicFramePr/>
          <p:nvPr>
            <p:extLst>
              <p:ext uri="{D42A27DB-BD31-4B8C-83A1-F6EECF244321}">
                <p14:modId xmlns:p14="http://schemas.microsoft.com/office/powerpoint/2010/main" val="3413082279"/>
              </p:ext>
            </p:extLst>
          </p:nvPr>
        </p:nvGraphicFramePr>
        <p:xfrm>
          <a:off x="368907" y="547123"/>
          <a:ext cx="752682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6755022" y="3002155"/>
            <a:ext cx="2388978" cy="1878880"/>
          </a:xfrm>
          <a:prstGeom prst="wedgeRoundRectCallout">
            <a:avLst>
              <a:gd name="adj1" fmla="val -31674"/>
              <a:gd name="adj2" fmla="val 66271"/>
              <a:gd name="adj3" fmla="val 16667"/>
            </a:avLst>
          </a:prstGeom>
          <a:noFill/>
          <a:ln w="38100">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algn="ctr" defTabSz="685800" fontAlgn="base">
              <a:spcBef>
                <a:spcPct val="0"/>
              </a:spcBef>
              <a:spcAft>
                <a:spcPct val="0"/>
              </a:spcAft>
              <a:buClrTx/>
              <a:defRPr/>
            </a:pPr>
            <a:r>
              <a:rPr lang="en-US" sz="1800" kern="1200" dirty="0">
                <a:solidFill>
                  <a:schemeClr val="bg1"/>
                </a:solidFill>
                <a:latin typeface="Hind Vadodara" panose="020B0604020202020204" charset="0"/>
                <a:ea typeface="ＭＳ Ｐゴシック" pitchFamily="-108" charset="-128"/>
                <a:cs typeface="Hind Vadodara" panose="020B0604020202020204" charset="0"/>
              </a:rPr>
              <a:t>Based on observing patterns across time, we can infer the probable function of behavior.</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368907" y="192722"/>
            <a:ext cx="7890893"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TO DETERMINE FUNCTION OF BEHAVIOR</a:t>
            </a:r>
          </a:p>
        </p:txBody>
      </p:sp>
      <p:sp>
        <p:nvSpPr>
          <p:cNvPr id="16" name="Rounded Rectangle 15">
            <a:extLst>
              <a:ext uri="{FF2B5EF4-FFF2-40B4-BE49-F238E27FC236}">
                <a16:creationId xmlns:a16="http://schemas.microsoft.com/office/drawing/2014/main" id="{2A0DA77A-AF60-694A-9515-9C7545AE0E38}"/>
              </a:ext>
            </a:extLst>
          </p:cNvPr>
          <p:cNvSpPr/>
          <p:nvPr/>
        </p:nvSpPr>
        <p:spPr>
          <a:xfrm>
            <a:off x="649356" y="1290654"/>
            <a:ext cx="2258893"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Antecedent</a:t>
            </a:r>
          </a:p>
        </p:txBody>
      </p:sp>
      <p:sp>
        <p:nvSpPr>
          <p:cNvPr id="18" name="Rounded Rectangle 17">
            <a:extLst>
              <a:ext uri="{FF2B5EF4-FFF2-40B4-BE49-F238E27FC236}">
                <a16:creationId xmlns:a16="http://schemas.microsoft.com/office/drawing/2014/main" id="{A2938E66-D307-284C-AD1C-0393F2929B0D}"/>
              </a:ext>
            </a:extLst>
          </p:cNvPr>
          <p:cNvSpPr/>
          <p:nvPr/>
        </p:nvSpPr>
        <p:spPr>
          <a:xfrm>
            <a:off x="2953366" y="1287627"/>
            <a:ext cx="2357904"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Behavior</a:t>
            </a:r>
          </a:p>
        </p:txBody>
      </p:sp>
      <p:sp>
        <p:nvSpPr>
          <p:cNvPr id="20" name="Rounded Rectangle 19">
            <a:extLst>
              <a:ext uri="{FF2B5EF4-FFF2-40B4-BE49-F238E27FC236}">
                <a16:creationId xmlns:a16="http://schemas.microsoft.com/office/drawing/2014/main" id="{D617065B-6F9C-8947-AA67-C468F751F86A}"/>
              </a:ext>
            </a:extLst>
          </p:cNvPr>
          <p:cNvSpPr/>
          <p:nvPr/>
        </p:nvSpPr>
        <p:spPr>
          <a:xfrm>
            <a:off x="5356386" y="1287627"/>
            <a:ext cx="2157597" cy="429768"/>
          </a:xfrm>
          <a:prstGeom prst="roundRect">
            <a:avLst/>
          </a:prstGeom>
          <a:solidFill>
            <a:srgbClr val="00ACC2"/>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Consequence</a:t>
            </a:r>
          </a:p>
        </p:txBody>
      </p:sp>
    </p:spTree>
    <p:extLst>
      <p:ext uri="{BB962C8B-B14F-4D97-AF65-F5344CB8AC3E}">
        <p14:creationId xmlns:p14="http://schemas.microsoft.com/office/powerpoint/2010/main" val="92885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11266356"/>
              </p:ext>
            </p:extLst>
          </p:nvPr>
        </p:nvGraphicFramePr>
        <p:xfrm>
          <a:off x="610011" y="1398431"/>
          <a:ext cx="752682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C4222D3E-DD9D-4615-AF7C-6511B68B52D4}"/>
              </a:ext>
            </a:extLst>
          </p:cNvPr>
          <p:cNvSpPr/>
          <p:nvPr/>
        </p:nvSpPr>
        <p:spPr>
          <a:xfrm>
            <a:off x="2348071" y="4639194"/>
            <a:ext cx="3285461" cy="427636"/>
          </a:xfrm>
          <a:prstGeom prst="roundRect">
            <a:avLst/>
          </a:prstGeom>
          <a:solidFill>
            <a:schemeClr val="bg1"/>
          </a:solidFill>
          <a:ln>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solidFill>
                  <a:schemeClr val="accent2">
                    <a:lumMod val="50000"/>
                  </a:schemeClr>
                </a:solidFill>
                <a:latin typeface="Hind Vadodara" panose="020B0604020202020204" charset="0"/>
                <a:cs typeface="Hind Vadodara" panose="020B0604020202020204" charset="0"/>
              </a:rPr>
              <a:t>Get/obtain attention</a:t>
            </a:r>
          </a:p>
        </p:txBody>
      </p:sp>
      <p:sp>
        <p:nvSpPr>
          <p:cNvPr id="6" name="Rounded Rectangle 5"/>
          <p:cNvSpPr/>
          <p:nvPr/>
        </p:nvSpPr>
        <p:spPr>
          <a:xfrm>
            <a:off x="560105" y="2164064"/>
            <a:ext cx="2448137" cy="429768"/>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Antecedent?</a:t>
            </a:r>
          </a:p>
        </p:txBody>
      </p:sp>
      <p:sp>
        <p:nvSpPr>
          <p:cNvPr id="5" name="Rounded Rectangle 4"/>
          <p:cNvSpPr>
            <a:spLocks noChangeArrowheads="1"/>
          </p:cNvSpPr>
          <p:nvPr/>
        </p:nvSpPr>
        <p:spPr bwMode="auto">
          <a:xfrm>
            <a:off x="430901" y="4639194"/>
            <a:ext cx="1917172" cy="427636"/>
          </a:xfrm>
          <a:prstGeom prst="round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anchor="t"/>
          <a:lstStyle/>
          <a:p>
            <a:pPr algn="ctr" defTabSz="685800" fontAlgn="base">
              <a:spcBef>
                <a:spcPct val="0"/>
              </a:spcBef>
              <a:spcAft>
                <a:spcPct val="0"/>
              </a:spcAft>
              <a:buClrTx/>
              <a:defRPr/>
            </a:pPr>
            <a:r>
              <a:rPr lang="en-US" sz="1800" kern="1200" dirty="0">
                <a:latin typeface="Hind Vadodara" panose="020B0604020202020204" charset="0"/>
                <a:ea typeface="ＭＳ Ｐゴシック" pitchFamily="-108" charset="-128"/>
                <a:cs typeface="Hind Vadodara" panose="020B0604020202020204" charset="0"/>
              </a:rPr>
              <a:t>Function?</a:t>
            </a:r>
          </a:p>
        </p:txBody>
      </p:sp>
      <p:sp>
        <p:nvSpPr>
          <p:cNvPr id="7" name="Rounded Rectangle 6"/>
          <p:cNvSpPr/>
          <p:nvPr/>
        </p:nvSpPr>
        <p:spPr>
          <a:xfrm>
            <a:off x="3059597" y="2144114"/>
            <a:ext cx="2446181"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Behavior?</a:t>
            </a:r>
          </a:p>
        </p:txBody>
      </p:sp>
      <p:sp>
        <p:nvSpPr>
          <p:cNvPr id="8" name="Rounded Rectangle 7"/>
          <p:cNvSpPr/>
          <p:nvPr/>
        </p:nvSpPr>
        <p:spPr>
          <a:xfrm>
            <a:off x="5505778" y="2144114"/>
            <a:ext cx="2448137"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Consequence?</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46186" y="151247"/>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DETERMINE THE FUNCTION</a:t>
            </a:r>
          </a:p>
        </p:txBody>
      </p:sp>
      <p:sp>
        <p:nvSpPr>
          <p:cNvPr id="2" name="Rectangle: Rounded Corners 1">
            <a:extLst>
              <a:ext uri="{FF2B5EF4-FFF2-40B4-BE49-F238E27FC236}">
                <a16:creationId xmlns:a16="http://schemas.microsoft.com/office/drawing/2014/main" id="{AF5047A6-086C-4A57-AD08-C562096F6A44}"/>
              </a:ext>
            </a:extLst>
          </p:cNvPr>
          <p:cNvSpPr/>
          <p:nvPr/>
        </p:nvSpPr>
        <p:spPr>
          <a:xfrm>
            <a:off x="430900" y="901148"/>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During teacher lectures, Martha repeatedly and loudly calls out (without raising her hand).  Each time, the teacher gives her a look, a redirection, or occasionally calls on her.</a:t>
            </a:r>
          </a:p>
        </p:txBody>
      </p:sp>
    </p:spTree>
    <p:extLst>
      <p:ext uri="{BB962C8B-B14F-4D97-AF65-F5344CB8AC3E}">
        <p14:creationId xmlns:p14="http://schemas.microsoft.com/office/powerpoint/2010/main" val="32694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0297E-F618-4877-ACD5-C02FF77EC0CB}"/>
              </a:ext>
            </a:extLst>
          </p:cNvPr>
          <p:cNvPicPr>
            <a:picLocks noChangeAspect="1"/>
          </p:cNvPicPr>
          <p:nvPr/>
        </p:nvPicPr>
        <p:blipFill>
          <a:blip r:embed="rId2"/>
          <a:stretch>
            <a:fillRect/>
          </a:stretch>
        </p:blipFill>
        <p:spPr>
          <a:xfrm>
            <a:off x="1671638" y="424568"/>
            <a:ext cx="6006104" cy="429436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29071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B3A43E3F-E098-554E-BA60-5C06BC39EEB2}"/>
              </a:ext>
            </a:extLst>
          </p:cNvPr>
          <p:cNvGraphicFramePr/>
          <p:nvPr>
            <p:extLst>
              <p:ext uri="{D42A27DB-BD31-4B8C-83A1-F6EECF244321}">
                <p14:modId xmlns:p14="http://schemas.microsoft.com/office/powerpoint/2010/main" val="3962668651"/>
              </p:ext>
            </p:extLst>
          </p:nvPr>
        </p:nvGraphicFramePr>
        <p:xfrm>
          <a:off x="262651" y="932763"/>
          <a:ext cx="6962114"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5872640" y="3510955"/>
            <a:ext cx="3271360" cy="1497224"/>
          </a:xfrm>
          <a:prstGeom prst="wedgeRoundRectCallou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defTabSz="685800" fontAlgn="base">
              <a:spcBef>
                <a:spcPct val="0"/>
              </a:spcBef>
              <a:spcAft>
                <a:spcPct val="0"/>
              </a:spcAft>
              <a:buClrTx/>
              <a:defRPr/>
            </a:pPr>
            <a:r>
              <a:rPr lang="en-US" sz="1800" kern="1200" dirty="0">
                <a:latin typeface="Hind Vadodara" panose="020B0604020202020204" charset="0"/>
                <a:ea typeface="ＭＳ Ｐゴシック" pitchFamily="-108" charset="-128"/>
                <a:cs typeface="Hind Vadodara" panose="020B0604020202020204" charset="0"/>
              </a:rPr>
              <a:t>We can make simple tweaks to the antecedents, behaviors, and consequences, to prevent, teach, and respond, respectively.</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344968" y="116482"/>
            <a:ext cx="8030405"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UNDERSTANDING FUNCTION, </a:t>
            </a:r>
          </a:p>
          <a:p>
            <a:r>
              <a:rPr lang="en-US" dirty="0"/>
              <a:t>WE CAN INTERVENE MORE EFFECTIVELY</a:t>
            </a:r>
          </a:p>
        </p:txBody>
      </p:sp>
      <p:sp>
        <p:nvSpPr>
          <p:cNvPr id="11" name="Rounded Rectangle 10">
            <a:extLst>
              <a:ext uri="{FF2B5EF4-FFF2-40B4-BE49-F238E27FC236}">
                <a16:creationId xmlns:a16="http://schemas.microsoft.com/office/drawing/2014/main" id="{16DD42B1-755C-394C-AC67-95A07F44B29F}"/>
              </a:ext>
            </a:extLst>
          </p:cNvPr>
          <p:cNvSpPr/>
          <p:nvPr/>
        </p:nvSpPr>
        <p:spPr>
          <a:xfrm>
            <a:off x="262228" y="1616131"/>
            <a:ext cx="2269533"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Antecedent</a:t>
            </a:r>
          </a:p>
        </p:txBody>
      </p:sp>
      <p:sp>
        <p:nvSpPr>
          <p:cNvPr id="13" name="Rounded Rectangle 12">
            <a:extLst>
              <a:ext uri="{FF2B5EF4-FFF2-40B4-BE49-F238E27FC236}">
                <a16:creationId xmlns:a16="http://schemas.microsoft.com/office/drawing/2014/main" id="{3D9DE445-1B94-9049-A856-21FC36BD2DA7}"/>
              </a:ext>
            </a:extLst>
          </p:cNvPr>
          <p:cNvSpPr/>
          <p:nvPr/>
        </p:nvSpPr>
        <p:spPr>
          <a:xfrm>
            <a:off x="2608729" y="1617575"/>
            <a:ext cx="2269533"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Behavior</a:t>
            </a:r>
          </a:p>
        </p:txBody>
      </p:sp>
      <p:sp>
        <p:nvSpPr>
          <p:cNvPr id="15" name="Rounded Rectangle 14">
            <a:extLst>
              <a:ext uri="{FF2B5EF4-FFF2-40B4-BE49-F238E27FC236}">
                <a16:creationId xmlns:a16="http://schemas.microsoft.com/office/drawing/2014/main" id="{1F6DAE7F-6FA9-2847-ACC8-F674C9102484}"/>
              </a:ext>
            </a:extLst>
          </p:cNvPr>
          <p:cNvSpPr/>
          <p:nvPr/>
        </p:nvSpPr>
        <p:spPr>
          <a:xfrm>
            <a:off x="4955230" y="1613707"/>
            <a:ext cx="2269531" cy="429768"/>
          </a:xfrm>
          <a:prstGeom prst="roundRect">
            <a:avLst/>
          </a:prstGeom>
          <a:solidFill>
            <a:srgbClr val="292C73">
              <a:lumMod val="60000"/>
              <a:lumOff val="40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68580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mn-ea"/>
                <a:cs typeface="Poppins" panose="020B0604020202020204" charset="0"/>
              </a:rPr>
              <a:t>Consequence</a:t>
            </a:r>
          </a:p>
        </p:txBody>
      </p:sp>
    </p:spTree>
    <p:extLst>
      <p:ext uri="{BB962C8B-B14F-4D97-AF65-F5344CB8AC3E}">
        <p14:creationId xmlns:p14="http://schemas.microsoft.com/office/powerpoint/2010/main" val="7440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1839872" y="1515205"/>
            <a:ext cx="6944139" cy="1316700"/>
          </a:xfrm>
          <a:prstGeom prst="rect">
            <a:avLst/>
          </a:prstGeom>
        </p:spPr>
        <p:txBody>
          <a:bodyPr spcFirstLastPara="1" wrap="square" lIns="91425" tIns="91425" rIns="91425" bIns="91425" anchor="ctr" anchorCtr="0">
            <a:noAutofit/>
          </a:bodyPr>
          <a:lstStyle/>
          <a:p>
            <a:pPr lvl="0"/>
            <a:r>
              <a:rPr lang="en-US" sz="2800" dirty="0"/>
              <a:t>NEPBIS School-Wide Team Training </a:t>
            </a:r>
            <a:br>
              <a:rPr lang="en-US" sz="3200" dirty="0"/>
            </a:br>
            <a:r>
              <a:rPr lang="en-US" sz="2800" dirty="0">
                <a:solidFill>
                  <a:schemeClr val="accent4"/>
                </a:solidFill>
              </a:rPr>
              <a:t>Year 2: March</a:t>
            </a:r>
            <a:endParaRPr lang="en-US" sz="3200" dirty="0">
              <a:solidFill>
                <a:schemeClr val="accent4"/>
              </a:solidFill>
            </a:endParaRPr>
          </a:p>
        </p:txBody>
      </p:sp>
      <p:sp>
        <p:nvSpPr>
          <p:cNvPr id="290" name="Google Shape;290;p29"/>
          <p:cNvSpPr txBox="1">
            <a:spLocks noGrp="1"/>
          </p:cNvSpPr>
          <p:nvPr>
            <p:ph type="subTitle" idx="1"/>
          </p:nvPr>
        </p:nvSpPr>
        <p:spPr>
          <a:xfrm>
            <a:off x="2827422" y="2831906"/>
            <a:ext cx="4969042" cy="1418362"/>
          </a:xfrm>
          <a:prstGeom prst="rect">
            <a:avLst/>
          </a:prstGeom>
        </p:spPr>
        <p:txBody>
          <a:bodyPr spcFirstLastPara="1" wrap="square" lIns="91425" tIns="91425" rIns="91425" bIns="91425" anchor="t" anchorCtr="0">
            <a:noAutofit/>
          </a:bodyPr>
          <a:lstStyle/>
          <a:p>
            <a:pPr marL="0" indent="0"/>
            <a:r>
              <a:rPr lang="en" b="1" dirty="0"/>
              <a:t>[Insert Trainer Names]</a:t>
            </a:r>
          </a:p>
          <a:p>
            <a:pPr marL="0" indent="0"/>
            <a:endParaRPr lang="en" sz="1400" dirty="0"/>
          </a:p>
          <a:p>
            <a:pPr marL="0" indent="0"/>
            <a:r>
              <a:rPr lang="en" i="1" dirty="0"/>
              <a:t>with support from Brandi Simonsen, Jen Freeman, Susannah Everett, Adam Feinberg, </a:t>
            </a:r>
          </a:p>
          <a:p>
            <a:pPr marL="0" indent="0"/>
            <a:r>
              <a:rPr lang="en" i="1" dirty="0"/>
              <a:t>Katie Meyer, &amp; Karen Robbie</a:t>
            </a:r>
            <a:endParaRPr i="1" dirty="0"/>
          </a:p>
        </p:txBody>
      </p:sp>
      <p:sp>
        <p:nvSpPr>
          <p:cNvPr id="291" name="Google Shape;291;p29"/>
          <p:cNvSpPr/>
          <p:nvPr/>
        </p:nvSpPr>
        <p:spPr>
          <a:xfrm>
            <a:off x="5061275" y="551855"/>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defRPr/>
            </a:pPr>
            <a:endParaRPr>
              <a:ea typeface="+mn-ea"/>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94883" y="24418"/>
            <a:ext cx="2125265" cy="527438"/>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5043167" y="523650"/>
            <a:ext cx="674316" cy="694510"/>
          </a:xfrm>
          <a:prstGeom prst="rect">
            <a:avLst/>
          </a:prstGeom>
        </p:spPr>
      </p:pic>
    </p:spTree>
    <p:extLst>
      <p:ext uri="{BB962C8B-B14F-4D97-AF65-F5344CB8AC3E}">
        <p14:creationId xmlns:p14="http://schemas.microsoft.com/office/powerpoint/2010/main" val="59166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19862086"/>
              </p:ext>
            </p:extLst>
          </p:nvPr>
        </p:nvGraphicFramePr>
        <p:xfrm>
          <a:off x="610012" y="1398431"/>
          <a:ext cx="61722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C4222D3E-DD9D-4615-AF7C-6511B68B52D4}"/>
              </a:ext>
            </a:extLst>
          </p:cNvPr>
          <p:cNvSpPr/>
          <p:nvPr/>
        </p:nvSpPr>
        <p:spPr>
          <a:xfrm>
            <a:off x="4216895" y="4085012"/>
            <a:ext cx="4721251" cy="7869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latin typeface="Hind Vadodara" panose="020B0604020202020204" charset="0"/>
                <a:cs typeface="Hind Vadodara" panose="020B0604020202020204" charset="0"/>
              </a:rPr>
              <a:t>Simple strategies like this are part of good “Tier 1” responses to minor disruptive behavior.</a:t>
            </a:r>
          </a:p>
        </p:txBody>
      </p:sp>
      <p:sp>
        <p:nvSpPr>
          <p:cNvPr id="6" name="Rounded Rectangle 5"/>
          <p:cNvSpPr/>
          <p:nvPr/>
        </p:nvSpPr>
        <p:spPr>
          <a:xfrm>
            <a:off x="814703" y="2124819"/>
            <a:ext cx="1856232" cy="429768"/>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Prevent?</a:t>
            </a:r>
          </a:p>
        </p:txBody>
      </p:sp>
      <p:sp>
        <p:nvSpPr>
          <p:cNvPr id="7" name="Rounded Rectangle 6"/>
          <p:cNvSpPr/>
          <p:nvPr/>
        </p:nvSpPr>
        <p:spPr>
          <a:xfrm>
            <a:off x="2767996" y="2124819"/>
            <a:ext cx="1856232" cy="427635"/>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Teach?</a:t>
            </a:r>
          </a:p>
        </p:txBody>
      </p:sp>
      <p:sp>
        <p:nvSpPr>
          <p:cNvPr id="8" name="Rounded Rectangle 7"/>
          <p:cNvSpPr/>
          <p:nvPr/>
        </p:nvSpPr>
        <p:spPr>
          <a:xfrm>
            <a:off x="4721289" y="2016691"/>
            <a:ext cx="1856232" cy="535764"/>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Reinforce/</a:t>
            </a:r>
          </a:p>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Respond?</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79362" y="96572"/>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HOW TO RESPOND</a:t>
            </a:r>
          </a:p>
        </p:txBody>
      </p:sp>
      <p:sp>
        <p:nvSpPr>
          <p:cNvPr id="11" name="Rectangle: Rounded Corners 1">
            <a:extLst>
              <a:ext uri="{FF2B5EF4-FFF2-40B4-BE49-F238E27FC236}">
                <a16:creationId xmlns:a16="http://schemas.microsoft.com/office/drawing/2014/main" id="{03EC1DAE-0F19-D042-AC27-227532F7BB86}"/>
              </a:ext>
            </a:extLst>
          </p:cNvPr>
          <p:cNvSpPr/>
          <p:nvPr/>
        </p:nvSpPr>
        <p:spPr>
          <a:xfrm>
            <a:off x="179362" y="671114"/>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During teacher lectures, Martha repeatedly and loudly calls out (without raising her hand).  Each time, the teacher gives her a look, a redirection, or occasionally calls on her.</a:t>
            </a:r>
          </a:p>
        </p:txBody>
      </p:sp>
    </p:spTree>
    <p:extLst>
      <p:ext uri="{BB962C8B-B14F-4D97-AF65-F5344CB8AC3E}">
        <p14:creationId xmlns:p14="http://schemas.microsoft.com/office/powerpoint/2010/main" val="29698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FA91-14D5-4CB6-9515-842FCE405C13}"/>
              </a:ext>
            </a:extLst>
          </p:cNvPr>
          <p:cNvSpPr>
            <a:spLocks noGrp="1"/>
          </p:cNvSpPr>
          <p:nvPr>
            <p:ph type="title"/>
          </p:nvPr>
        </p:nvSpPr>
        <p:spPr>
          <a:xfrm>
            <a:off x="195675" y="157163"/>
            <a:ext cx="7033500" cy="784772"/>
          </a:xfrm>
        </p:spPr>
        <p:txBody>
          <a:bodyPr/>
          <a:lstStyle/>
          <a:p>
            <a:r>
              <a:rPr lang="en-US" dirty="0"/>
              <a:t>FUNCTION-BASED LOGIC AT THE CLASSROOM LEVEL</a:t>
            </a:r>
          </a:p>
        </p:txBody>
      </p:sp>
      <p:pic>
        <p:nvPicPr>
          <p:cNvPr id="6" name="Picture 5">
            <a:extLst>
              <a:ext uri="{FF2B5EF4-FFF2-40B4-BE49-F238E27FC236}">
                <a16:creationId xmlns:a16="http://schemas.microsoft.com/office/drawing/2014/main" id="{EC545CC0-F6B2-411A-9460-2551257CCA6D}"/>
              </a:ext>
            </a:extLst>
          </p:cNvPr>
          <p:cNvPicPr>
            <a:picLocks noChangeAspect="1"/>
          </p:cNvPicPr>
          <p:nvPr/>
        </p:nvPicPr>
        <p:blipFill>
          <a:blip r:embed="rId2"/>
          <a:stretch>
            <a:fillRect/>
          </a:stretch>
        </p:blipFill>
        <p:spPr>
          <a:xfrm>
            <a:off x="2297112" y="1263794"/>
            <a:ext cx="4549775" cy="3722543"/>
          </a:xfrm>
          <a:prstGeom prst="rect">
            <a:avLst/>
          </a:prstGeom>
        </p:spPr>
      </p:pic>
    </p:spTree>
    <p:extLst>
      <p:ext uri="{BB962C8B-B14F-4D97-AF65-F5344CB8AC3E}">
        <p14:creationId xmlns:p14="http://schemas.microsoft.com/office/powerpoint/2010/main" val="103979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86449079"/>
              </p:ext>
            </p:extLst>
          </p:nvPr>
        </p:nvGraphicFramePr>
        <p:xfrm>
          <a:off x="610011" y="1398431"/>
          <a:ext cx="7526823"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C4222D3E-DD9D-4615-AF7C-6511B68B52D4}"/>
              </a:ext>
            </a:extLst>
          </p:cNvPr>
          <p:cNvSpPr/>
          <p:nvPr/>
        </p:nvSpPr>
        <p:spPr>
          <a:xfrm>
            <a:off x="2348071" y="4639194"/>
            <a:ext cx="3285461" cy="427636"/>
          </a:xfrm>
          <a:prstGeom prst="roundRect">
            <a:avLst/>
          </a:prstGeom>
          <a:solidFill>
            <a:schemeClr val="bg1"/>
          </a:solidFill>
          <a:ln>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dirty="0">
                <a:solidFill>
                  <a:schemeClr val="accent6">
                    <a:lumMod val="50000"/>
                  </a:schemeClr>
                </a:solidFill>
                <a:latin typeface="Hind Vadodara" panose="020B0604020202020204" charset="0"/>
                <a:cs typeface="Hind Vadodara" panose="020B0604020202020204" charset="0"/>
              </a:rPr>
              <a:t>Peer attention (socializing)</a:t>
            </a:r>
          </a:p>
        </p:txBody>
      </p:sp>
      <p:sp>
        <p:nvSpPr>
          <p:cNvPr id="6" name="Rounded Rectangle 5"/>
          <p:cNvSpPr/>
          <p:nvPr/>
        </p:nvSpPr>
        <p:spPr>
          <a:xfrm>
            <a:off x="560105" y="2164064"/>
            <a:ext cx="2448137" cy="429768"/>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Antecedent?</a:t>
            </a:r>
          </a:p>
        </p:txBody>
      </p:sp>
      <p:sp>
        <p:nvSpPr>
          <p:cNvPr id="5" name="Rounded Rectangle 4"/>
          <p:cNvSpPr>
            <a:spLocks noChangeArrowheads="1"/>
          </p:cNvSpPr>
          <p:nvPr/>
        </p:nvSpPr>
        <p:spPr bwMode="auto">
          <a:xfrm>
            <a:off x="430901" y="4639194"/>
            <a:ext cx="1917172" cy="427636"/>
          </a:xfrm>
          <a:prstGeom prst="roundRect">
            <a:avLst/>
          </a:prstGeom>
          <a:solidFill>
            <a:schemeClr val="accent2"/>
          </a:solidFill>
          <a:ln>
            <a:headEnd/>
            <a:tailEnd/>
          </a:ln>
        </p:spPr>
        <p:style>
          <a:lnRef idx="3">
            <a:schemeClr val="lt1"/>
          </a:lnRef>
          <a:fillRef idx="1">
            <a:schemeClr val="accent2"/>
          </a:fillRef>
          <a:effectRef idx="1">
            <a:schemeClr val="accent2"/>
          </a:effectRef>
          <a:fontRef idx="minor">
            <a:schemeClr val="lt1"/>
          </a:fontRef>
        </p:style>
        <p:txBody>
          <a:bodyPr anchor="t"/>
          <a:lstStyle/>
          <a:p>
            <a:pPr algn="ctr" defTabSz="685800" fontAlgn="base">
              <a:spcBef>
                <a:spcPct val="0"/>
              </a:spcBef>
              <a:spcAft>
                <a:spcPct val="0"/>
              </a:spcAft>
              <a:buClrTx/>
              <a:defRPr/>
            </a:pPr>
            <a:r>
              <a:rPr lang="en-US" sz="1800" kern="1200" dirty="0">
                <a:latin typeface="Hind Vadodara" panose="020B0604020202020204" charset="0"/>
                <a:ea typeface="ＭＳ Ｐゴシック" pitchFamily="-108" charset="-128"/>
                <a:cs typeface="Hind Vadodara" panose="020B0604020202020204" charset="0"/>
              </a:rPr>
              <a:t>Function?</a:t>
            </a:r>
          </a:p>
        </p:txBody>
      </p:sp>
      <p:sp>
        <p:nvSpPr>
          <p:cNvPr id="7" name="Rounded Rectangle 6"/>
          <p:cNvSpPr/>
          <p:nvPr/>
        </p:nvSpPr>
        <p:spPr>
          <a:xfrm>
            <a:off x="3059597" y="2144114"/>
            <a:ext cx="2573936"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Behavior?</a:t>
            </a:r>
          </a:p>
        </p:txBody>
      </p:sp>
      <p:sp>
        <p:nvSpPr>
          <p:cNvPr id="8" name="Rounded Rectangle 7"/>
          <p:cNvSpPr/>
          <p:nvPr/>
        </p:nvSpPr>
        <p:spPr>
          <a:xfrm>
            <a:off x="5684888" y="2144114"/>
            <a:ext cx="2448137" cy="427635"/>
          </a:xfrm>
          <a:prstGeom prst="roundRect">
            <a:avLst/>
          </a:prstGeom>
          <a:solidFill>
            <a:schemeClr val="accent2"/>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Consequence?</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46186" y="151247"/>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DETERMINE THE FUNCTION</a:t>
            </a:r>
          </a:p>
        </p:txBody>
      </p:sp>
      <p:sp>
        <p:nvSpPr>
          <p:cNvPr id="2" name="Rectangle: Rounded Corners 1">
            <a:extLst>
              <a:ext uri="{FF2B5EF4-FFF2-40B4-BE49-F238E27FC236}">
                <a16:creationId xmlns:a16="http://schemas.microsoft.com/office/drawing/2014/main" id="{AF5047A6-086C-4A57-AD08-C562096F6A44}"/>
              </a:ext>
            </a:extLst>
          </p:cNvPr>
          <p:cNvSpPr/>
          <p:nvPr/>
        </p:nvSpPr>
        <p:spPr>
          <a:xfrm>
            <a:off x="430900" y="901148"/>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A 6th grade teacher found that over 30% of the behavioral incident reports coming from her classroom occurred as students were being dismissed from class.</a:t>
            </a:r>
          </a:p>
        </p:txBody>
      </p:sp>
    </p:spTree>
    <p:extLst>
      <p:ext uri="{BB962C8B-B14F-4D97-AF65-F5344CB8AC3E}">
        <p14:creationId xmlns:p14="http://schemas.microsoft.com/office/powerpoint/2010/main" val="282182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3595643"/>
              </p:ext>
            </p:extLst>
          </p:nvPr>
        </p:nvGraphicFramePr>
        <p:xfrm>
          <a:off x="624299" y="1458089"/>
          <a:ext cx="61722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828990" y="2184477"/>
            <a:ext cx="1856232" cy="429768"/>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Prevent?</a:t>
            </a:r>
          </a:p>
        </p:txBody>
      </p:sp>
      <p:sp>
        <p:nvSpPr>
          <p:cNvPr id="7" name="Rounded Rectangle 6"/>
          <p:cNvSpPr/>
          <p:nvPr/>
        </p:nvSpPr>
        <p:spPr>
          <a:xfrm>
            <a:off x="2782283" y="2184477"/>
            <a:ext cx="1856232" cy="427635"/>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800" kern="1200" dirty="0">
                <a:solidFill>
                  <a:srgbClr val="FFFFFF"/>
                </a:solidFill>
                <a:latin typeface="Poppins" panose="020B0604020202020204" charset="0"/>
                <a:cs typeface="Poppins" panose="020B0604020202020204" charset="0"/>
              </a:rPr>
              <a:t>Teach?</a:t>
            </a:r>
          </a:p>
        </p:txBody>
      </p:sp>
      <p:sp>
        <p:nvSpPr>
          <p:cNvPr id="8" name="Rounded Rectangle 7"/>
          <p:cNvSpPr/>
          <p:nvPr/>
        </p:nvSpPr>
        <p:spPr>
          <a:xfrm>
            <a:off x="4735576" y="2076349"/>
            <a:ext cx="1856232" cy="535764"/>
          </a:xfrm>
          <a:prstGeom prst="round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Reinforce/</a:t>
            </a:r>
          </a:p>
          <a:p>
            <a:pPr algn="ctr" defTabSz="685800" fontAlgn="base">
              <a:spcBef>
                <a:spcPct val="0"/>
              </a:spcBef>
              <a:spcAft>
                <a:spcPct val="0"/>
              </a:spcAft>
              <a:buClrTx/>
              <a:defRPr/>
            </a:pPr>
            <a:r>
              <a:rPr lang="en-US" sz="1700" kern="1200" dirty="0">
                <a:solidFill>
                  <a:srgbClr val="FFFFFF"/>
                </a:solidFill>
                <a:latin typeface="Poppins" panose="020B0604020202020204" charset="0"/>
                <a:cs typeface="Poppins" panose="020B0604020202020204" charset="0"/>
              </a:rPr>
              <a:t>Respond?</a:t>
            </a:r>
          </a:p>
        </p:txBody>
      </p:sp>
      <p:sp>
        <p:nvSpPr>
          <p:cNvPr id="9" name="Title 2">
            <a:extLst>
              <a:ext uri="{FF2B5EF4-FFF2-40B4-BE49-F238E27FC236}">
                <a16:creationId xmlns:a16="http://schemas.microsoft.com/office/drawing/2014/main" id="{CDCE30FE-548F-4948-ACD8-0CEC299B2875}"/>
              </a:ext>
            </a:extLst>
          </p:cNvPr>
          <p:cNvSpPr txBox="1">
            <a:spLocks/>
          </p:cNvSpPr>
          <p:nvPr/>
        </p:nvSpPr>
        <p:spPr>
          <a:xfrm>
            <a:off x="179362" y="96572"/>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r>
              <a:rPr lang="en-US" dirty="0"/>
              <a:t>PRACTICE: HOW TO RESPOND</a:t>
            </a:r>
          </a:p>
        </p:txBody>
      </p:sp>
      <p:sp>
        <p:nvSpPr>
          <p:cNvPr id="11" name="Rectangle: Rounded Corners 1">
            <a:extLst>
              <a:ext uri="{FF2B5EF4-FFF2-40B4-BE49-F238E27FC236}">
                <a16:creationId xmlns:a16="http://schemas.microsoft.com/office/drawing/2014/main" id="{03EC1DAE-0F19-D042-AC27-227532F7BB86}"/>
              </a:ext>
            </a:extLst>
          </p:cNvPr>
          <p:cNvSpPr/>
          <p:nvPr/>
        </p:nvSpPr>
        <p:spPr>
          <a:xfrm>
            <a:off x="179362" y="671114"/>
            <a:ext cx="7885044" cy="78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Hind Vadodara" panose="020B0604020202020204" charset="0"/>
                <a:cs typeface="Hind Vadodara" panose="020B0604020202020204" charset="0"/>
              </a:rPr>
              <a:t>A 6th grade teacher found that over 30% of the behavioral incident reports coming from her classroom occurred as students were being dismissed from class.</a:t>
            </a:r>
          </a:p>
        </p:txBody>
      </p:sp>
    </p:spTree>
    <p:extLst>
      <p:ext uri="{BB962C8B-B14F-4D97-AF65-F5344CB8AC3E}">
        <p14:creationId xmlns:p14="http://schemas.microsoft.com/office/powerpoint/2010/main" val="32414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graphicEl>
                                              <a:dgm id="{DA96B8C7-BDCC-8745-9B2D-EAAD7FDD145C}"/>
                                            </p:graphicEl>
                                          </p:spTgt>
                                        </p:tgtEl>
                                        <p:attrNameLst>
                                          <p:attrName>style.visibility</p:attrName>
                                        </p:attrNameLst>
                                      </p:cBhvr>
                                      <p:to>
                                        <p:strVal val="visible"/>
                                      </p:to>
                                    </p:set>
                                    <p:animEffect transition="in" filter="fade">
                                      <p:cBhvr>
                                        <p:cTn id="7" dur="1000"/>
                                        <p:tgtEl>
                                          <p:spTgt spid="4">
                                            <p:graphicEl>
                                              <a:dgm id="{DA96B8C7-BDCC-8745-9B2D-EAAD7FDD145C}"/>
                                            </p:graphicEl>
                                          </p:spTgt>
                                        </p:tgtEl>
                                      </p:cBhvr>
                                    </p:animEffect>
                                    <p:anim calcmode="lin" valueType="num">
                                      <p:cBhvr>
                                        <p:cTn id="8" dur="1000" fill="hold"/>
                                        <p:tgtEl>
                                          <p:spTgt spid="4">
                                            <p:graphicEl>
                                              <a:dgm id="{DA96B8C7-BDCC-8745-9B2D-EAAD7FDD145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A96B8C7-BDCC-8745-9B2D-EAAD7FDD145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54043CF-2D09-FE4C-B6BA-8C7A8F4DD86F}"/>
                                            </p:graphicEl>
                                          </p:spTgt>
                                        </p:tgtEl>
                                        <p:attrNameLst>
                                          <p:attrName>style.visibility</p:attrName>
                                        </p:attrNameLst>
                                      </p:cBhvr>
                                      <p:to>
                                        <p:strVal val="visible"/>
                                      </p:to>
                                    </p:set>
                                    <p:animEffect transition="in" filter="fade">
                                      <p:cBhvr>
                                        <p:cTn id="14" dur="1000"/>
                                        <p:tgtEl>
                                          <p:spTgt spid="4">
                                            <p:graphicEl>
                                              <a:dgm id="{054043CF-2D09-FE4C-B6BA-8C7A8F4DD86F}"/>
                                            </p:graphicEl>
                                          </p:spTgt>
                                        </p:tgtEl>
                                      </p:cBhvr>
                                    </p:animEffect>
                                    <p:anim calcmode="lin" valueType="num">
                                      <p:cBhvr>
                                        <p:cTn id="15" dur="1000" fill="hold"/>
                                        <p:tgtEl>
                                          <p:spTgt spid="4">
                                            <p:graphicEl>
                                              <a:dgm id="{054043CF-2D09-FE4C-B6BA-8C7A8F4DD86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54043CF-2D09-FE4C-B6BA-8C7A8F4DD86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6A65EF5-CB1C-0A4F-853C-D31241EEF64D}"/>
                                            </p:graphicEl>
                                          </p:spTgt>
                                        </p:tgtEl>
                                        <p:attrNameLst>
                                          <p:attrName>style.visibility</p:attrName>
                                        </p:attrNameLst>
                                      </p:cBhvr>
                                      <p:to>
                                        <p:strVal val="visible"/>
                                      </p:to>
                                    </p:set>
                                    <p:animEffect transition="in" filter="fade">
                                      <p:cBhvr>
                                        <p:cTn id="21" dur="1000"/>
                                        <p:tgtEl>
                                          <p:spTgt spid="4">
                                            <p:graphicEl>
                                              <a:dgm id="{06A65EF5-CB1C-0A4F-853C-D31241EEF64D}"/>
                                            </p:graphicEl>
                                          </p:spTgt>
                                        </p:tgtEl>
                                      </p:cBhvr>
                                    </p:animEffect>
                                    <p:anim calcmode="lin" valueType="num">
                                      <p:cBhvr>
                                        <p:cTn id="22" dur="1000" fill="hold"/>
                                        <p:tgtEl>
                                          <p:spTgt spid="4">
                                            <p:graphicEl>
                                              <a:dgm id="{06A65EF5-CB1C-0A4F-853C-D31241EEF64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6A65EF5-CB1C-0A4F-853C-D31241EEF64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A0866A59-B2FB-4644-B18A-C6FBC1F9B5F8}"/>
                                            </p:graphicEl>
                                          </p:spTgt>
                                        </p:tgtEl>
                                        <p:attrNameLst>
                                          <p:attrName>style.visibility</p:attrName>
                                        </p:attrNameLst>
                                      </p:cBhvr>
                                      <p:to>
                                        <p:strVal val="visible"/>
                                      </p:to>
                                    </p:set>
                                    <p:animEffect transition="in" filter="fade">
                                      <p:cBhvr>
                                        <p:cTn id="28" dur="1000"/>
                                        <p:tgtEl>
                                          <p:spTgt spid="4">
                                            <p:graphicEl>
                                              <a:dgm id="{A0866A59-B2FB-4644-B18A-C6FBC1F9B5F8}"/>
                                            </p:graphicEl>
                                          </p:spTgt>
                                        </p:tgtEl>
                                      </p:cBhvr>
                                    </p:animEffect>
                                    <p:anim calcmode="lin" valueType="num">
                                      <p:cBhvr>
                                        <p:cTn id="29" dur="1000" fill="hold"/>
                                        <p:tgtEl>
                                          <p:spTgt spid="4">
                                            <p:graphicEl>
                                              <a:dgm id="{A0866A59-B2FB-4644-B18A-C6FBC1F9B5F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A0866A59-B2FB-4644-B18A-C6FBC1F9B5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0DE2-A2AB-48DD-9737-A663968EDF77}"/>
              </a:ext>
            </a:extLst>
          </p:cNvPr>
          <p:cNvSpPr>
            <a:spLocks noGrp="1"/>
          </p:cNvSpPr>
          <p:nvPr>
            <p:ph type="title"/>
          </p:nvPr>
        </p:nvSpPr>
        <p:spPr>
          <a:xfrm>
            <a:off x="610012" y="350597"/>
            <a:ext cx="5893530" cy="634200"/>
          </a:xfrm>
        </p:spPr>
        <p:txBody>
          <a:bodyPr/>
          <a:lstStyle/>
          <a:p>
            <a:r>
              <a:rPr lang="en-US" dirty="0"/>
              <a:t>RESPONDING TO STUDENT BEHAVIOR – MAKE IT “FAST”</a:t>
            </a:r>
          </a:p>
        </p:txBody>
      </p:sp>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6625833" y="176165"/>
            <a:ext cx="242570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agram 5">
            <a:extLst>
              <a:ext uri="{FF2B5EF4-FFF2-40B4-BE49-F238E27FC236}">
                <a16:creationId xmlns:a16="http://schemas.microsoft.com/office/drawing/2014/main" id="{433C1B0C-2ABA-F74A-A8F2-486C24A2FF0F}"/>
              </a:ext>
            </a:extLst>
          </p:cNvPr>
          <p:cNvGraphicFramePr/>
          <p:nvPr/>
        </p:nvGraphicFramePr>
        <p:xfrm>
          <a:off x="610012" y="1509665"/>
          <a:ext cx="7458075" cy="2596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35F965E6-6E46-F04B-9D70-27FA554DA686}"/>
              </a:ext>
            </a:extLst>
          </p:cNvPr>
          <p:cNvPicPr>
            <a:picLocks noChangeAspect="1"/>
          </p:cNvPicPr>
          <p:nvPr/>
        </p:nvPicPr>
        <p:blipFill>
          <a:blip r:embed="rId9"/>
          <a:stretch>
            <a:fillRect/>
          </a:stretch>
        </p:blipFill>
        <p:spPr>
          <a:xfrm rot="20927864">
            <a:off x="2140547" y="3587249"/>
            <a:ext cx="1922191" cy="1282764"/>
          </a:xfrm>
          <a:prstGeom prst="rect">
            <a:avLst/>
          </a:prstGeom>
        </p:spPr>
      </p:pic>
    </p:spTree>
    <p:extLst>
      <p:ext uri="{BB962C8B-B14F-4D97-AF65-F5344CB8AC3E}">
        <p14:creationId xmlns:p14="http://schemas.microsoft.com/office/powerpoint/2010/main" val="274290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0DE2-A2AB-48DD-9737-A663968EDF77}"/>
              </a:ext>
            </a:extLst>
          </p:cNvPr>
          <p:cNvSpPr>
            <a:spLocks noGrp="1"/>
          </p:cNvSpPr>
          <p:nvPr>
            <p:ph type="title"/>
          </p:nvPr>
        </p:nvSpPr>
        <p:spPr/>
        <p:txBody>
          <a:bodyPr/>
          <a:lstStyle/>
          <a:p>
            <a:r>
              <a:rPr lang="en-US" dirty="0"/>
              <a:t>EXAMPLE: MAKE IT “FAST”</a:t>
            </a:r>
          </a:p>
        </p:txBody>
      </p:sp>
      <p:graphicFrame>
        <p:nvGraphicFramePr>
          <p:cNvPr id="6" name="Diagram 5">
            <a:extLst>
              <a:ext uri="{FF2B5EF4-FFF2-40B4-BE49-F238E27FC236}">
                <a16:creationId xmlns:a16="http://schemas.microsoft.com/office/drawing/2014/main" id="{433C1B0C-2ABA-F74A-A8F2-486C24A2FF0F}"/>
              </a:ext>
            </a:extLst>
          </p:cNvPr>
          <p:cNvGraphicFramePr/>
          <p:nvPr>
            <p:extLst>
              <p:ext uri="{D42A27DB-BD31-4B8C-83A1-F6EECF244321}">
                <p14:modId xmlns:p14="http://schemas.microsoft.com/office/powerpoint/2010/main" val="144821074"/>
              </p:ext>
            </p:extLst>
          </p:nvPr>
        </p:nvGraphicFramePr>
        <p:xfrm>
          <a:off x="842962" y="2422200"/>
          <a:ext cx="7458075" cy="259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7687BF22-8922-464A-9D48-AB6616C54869}"/>
              </a:ext>
            </a:extLst>
          </p:cNvPr>
          <p:cNvSpPr/>
          <p:nvPr/>
        </p:nvSpPr>
        <p:spPr>
          <a:xfrm>
            <a:off x="610011" y="1098761"/>
            <a:ext cx="7458075" cy="132343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During class discussion, Myra consistently calls out responses rather than raising her hand. Her teacher quickly but, briefly to Myra by saying “Myra, we know you have a lot to share and would love to hear your thoughts, but please wait for me to call on you so everyone can have a turn to be heard.” Then, when Myra does raise her hand, the teacher calls on her immediately.  </a:t>
            </a:r>
          </a:p>
        </p:txBody>
      </p:sp>
      <p:sp>
        <p:nvSpPr>
          <p:cNvPr id="9" name="Google Shape;659;p43">
            <a:extLst>
              <a:ext uri="{FF2B5EF4-FFF2-40B4-BE49-F238E27FC236}">
                <a16:creationId xmlns:a16="http://schemas.microsoft.com/office/drawing/2014/main" id="{472554E9-56B9-4346-8924-514EB4406990}"/>
              </a:ext>
            </a:extLst>
          </p:cNvPr>
          <p:cNvSpPr/>
          <p:nvPr/>
        </p:nvSpPr>
        <p:spPr>
          <a:xfrm>
            <a:off x="6836315" y="124570"/>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Arial"/>
              <a:cs typeface="Arial"/>
              <a:sym typeface="Arial"/>
            </a:endParaRPr>
          </a:p>
        </p:txBody>
      </p:sp>
      <p:grpSp>
        <p:nvGrpSpPr>
          <p:cNvPr id="13" name="Google Shape;6469;p67">
            <a:extLst>
              <a:ext uri="{FF2B5EF4-FFF2-40B4-BE49-F238E27FC236}">
                <a16:creationId xmlns:a16="http://schemas.microsoft.com/office/drawing/2014/main" id="{D6083A8C-FE8F-4C84-BE75-656BC4125D85}"/>
              </a:ext>
            </a:extLst>
          </p:cNvPr>
          <p:cNvGrpSpPr/>
          <p:nvPr/>
        </p:nvGrpSpPr>
        <p:grpSpPr>
          <a:xfrm>
            <a:off x="6987755" y="350597"/>
            <a:ext cx="574025" cy="423491"/>
            <a:chOff x="5223609" y="3731112"/>
            <a:chExt cx="371782" cy="274285"/>
          </a:xfrm>
        </p:grpSpPr>
        <p:sp>
          <p:nvSpPr>
            <p:cNvPr id="14" name="Google Shape;6470;p67">
              <a:extLst>
                <a:ext uri="{FF2B5EF4-FFF2-40B4-BE49-F238E27FC236}">
                  <a16:creationId xmlns:a16="http://schemas.microsoft.com/office/drawing/2014/main" id="{188BEAC0-51A2-4B94-9FAF-9F76DF92BD69}"/>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6471;p67">
              <a:extLst>
                <a:ext uri="{FF2B5EF4-FFF2-40B4-BE49-F238E27FC236}">
                  <a16:creationId xmlns:a16="http://schemas.microsoft.com/office/drawing/2014/main" id="{0E8A83E3-0A20-455D-9E18-7ADB90F2628C}"/>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818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FA3CB1E-8DD4-204F-B771-1143AB3DF1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39E6024-ECD9-4FC3-96C7-A71B67FF173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1B74D72D-192C-4642-A2A0-09CB56F1D1D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32B2EF5-9DD4-6C48-8805-2BD9787F9B0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8E0F305-9869-6340-ACCB-5B14715DACB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CCC03AC7-BAC7-4716-A74B-93583858AB3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87C35C9C-8A03-CB4F-9CBD-8D66FE1C6BC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EF0AC8DD-EAEE-0041-BE84-8C75945653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00E3F4-C1B7-4978-A66D-2CE8D2308636}"/>
              </a:ext>
            </a:extLst>
          </p:cNvPr>
          <p:cNvSpPr>
            <a:spLocks noGrp="1"/>
          </p:cNvSpPr>
          <p:nvPr>
            <p:ph type="title"/>
          </p:nvPr>
        </p:nvSpPr>
        <p:spPr>
          <a:xfrm>
            <a:off x="243633" y="357659"/>
            <a:ext cx="6523387" cy="577800"/>
          </a:xfrm>
        </p:spPr>
        <p:txBody>
          <a:bodyPr/>
          <a:lstStyle/>
          <a:p>
            <a:pPr algn="l"/>
            <a:r>
              <a:rPr lang="en-US" sz="3200" dirty="0"/>
              <a:t>WHY IS FUNCTION IMPORTANT?</a:t>
            </a:r>
          </a:p>
        </p:txBody>
      </p:sp>
      <p:pic>
        <p:nvPicPr>
          <p:cNvPr id="18" name="Picture 17">
            <a:extLst>
              <a:ext uri="{FF2B5EF4-FFF2-40B4-BE49-F238E27FC236}">
                <a16:creationId xmlns:a16="http://schemas.microsoft.com/office/drawing/2014/main" id="{97F64B20-24E0-42B9-B2EA-0868CC8D5655}"/>
              </a:ext>
            </a:extLst>
          </p:cNvPr>
          <p:cNvPicPr>
            <a:picLocks noChangeAspect="1"/>
          </p:cNvPicPr>
          <p:nvPr/>
        </p:nvPicPr>
        <p:blipFill>
          <a:blip r:embed="rId3"/>
          <a:srcRect/>
          <a:stretch/>
        </p:blipFill>
        <p:spPr>
          <a:xfrm>
            <a:off x="4572000" y="667697"/>
            <a:ext cx="4390040" cy="4390040"/>
          </a:xfrm>
          <a:prstGeom prst="rect">
            <a:avLst/>
          </a:prstGeom>
        </p:spPr>
      </p:pic>
      <p:sp>
        <p:nvSpPr>
          <p:cNvPr id="19" name="Rectangle 18">
            <a:extLst>
              <a:ext uri="{FF2B5EF4-FFF2-40B4-BE49-F238E27FC236}">
                <a16:creationId xmlns:a16="http://schemas.microsoft.com/office/drawing/2014/main" id="{C1494300-17B8-4418-B973-DC6FC6248792}"/>
              </a:ext>
            </a:extLst>
          </p:cNvPr>
          <p:cNvSpPr/>
          <p:nvPr/>
        </p:nvSpPr>
        <p:spPr>
          <a:xfrm>
            <a:off x="247120" y="935459"/>
            <a:ext cx="4299816" cy="3550816"/>
          </a:xfrm>
          <a:prstGeom prst="rect">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marL="285750" indent="-285750">
              <a:spcAft>
                <a:spcPts val="1200"/>
              </a:spcAft>
              <a:buClr>
                <a:srgbClr val="FFC000"/>
              </a:buClr>
              <a:buFont typeface="Wingdings" panose="05000000000000000000" pitchFamily="2" charset="2"/>
              <a:buChar char="ü"/>
            </a:pPr>
            <a:r>
              <a:rPr lang="en-US" sz="1800" dirty="0">
                <a:solidFill>
                  <a:schemeClr val="bg1"/>
                </a:solidFill>
                <a:latin typeface="Poppins" panose="020B0604020202020204" charset="0"/>
                <a:cs typeface="Poppins" panose="020B0604020202020204" charset="0"/>
              </a:rPr>
              <a:t>Use your school-wide data to look for patterns in behavior</a:t>
            </a:r>
          </a:p>
          <a:p>
            <a:pPr marL="285750" indent="-285750">
              <a:spcAft>
                <a:spcPts val="1200"/>
              </a:spcAft>
              <a:buClr>
                <a:srgbClr val="FFC000"/>
              </a:buClr>
              <a:buFont typeface="Wingdings" panose="05000000000000000000" pitchFamily="2" charset="2"/>
              <a:buChar char="ü"/>
            </a:pPr>
            <a:r>
              <a:rPr lang="en-US" sz="1800" dirty="0">
                <a:solidFill>
                  <a:schemeClr val="bg1"/>
                </a:solidFill>
                <a:latin typeface="Poppins" panose="020B0604020202020204" charset="0"/>
                <a:cs typeface="Poppins" panose="020B0604020202020204" charset="0"/>
              </a:rPr>
              <a:t>Select strategies that “connect” to function </a:t>
            </a:r>
          </a:p>
          <a:p>
            <a:pPr marL="285750" indent="-285750">
              <a:spcAft>
                <a:spcPts val="1200"/>
              </a:spcAft>
              <a:buClr>
                <a:srgbClr val="FFC000"/>
              </a:buClr>
              <a:buFont typeface="Wingdings" panose="05000000000000000000" pitchFamily="2" charset="2"/>
              <a:buChar char="ü"/>
            </a:pPr>
            <a:r>
              <a:rPr lang="en-US" sz="1800" dirty="0">
                <a:solidFill>
                  <a:schemeClr val="bg1"/>
                </a:solidFill>
                <a:latin typeface="Poppins" panose="020B0604020202020204" charset="0"/>
                <a:cs typeface="Poppins" panose="020B0604020202020204" charset="0"/>
              </a:rPr>
              <a:t>Modify environments to focus on prevention and prompting the use of more effective skills</a:t>
            </a:r>
          </a:p>
          <a:p>
            <a:pPr marL="285750" indent="-285750">
              <a:spcAft>
                <a:spcPts val="1200"/>
              </a:spcAft>
              <a:buClr>
                <a:srgbClr val="FFC000"/>
              </a:buClr>
              <a:buFont typeface="Wingdings" panose="05000000000000000000" pitchFamily="2" charset="2"/>
              <a:buChar char="ü"/>
            </a:pPr>
            <a:r>
              <a:rPr lang="en-US" sz="1800" dirty="0">
                <a:solidFill>
                  <a:schemeClr val="bg1"/>
                </a:solidFill>
                <a:latin typeface="Poppins" panose="020B0604020202020204" charset="0"/>
                <a:cs typeface="Poppins" panose="020B0604020202020204" charset="0"/>
              </a:rPr>
              <a:t>Determine what adults need to help reinforce new skills</a:t>
            </a:r>
          </a:p>
        </p:txBody>
      </p:sp>
    </p:spTree>
    <p:extLst>
      <p:ext uri="{BB962C8B-B14F-4D97-AF65-F5344CB8AC3E}">
        <p14:creationId xmlns:p14="http://schemas.microsoft.com/office/powerpoint/2010/main" val="22627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FUNCTION OF BEHAVIOR</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2714625" y="888064"/>
            <a:ext cx="6005788" cy="3845488"/>
          </a:xfrm>
        </p:spPr>
        <p:txBody>
          <a:bodyPr/>
          <a:lstStyle/>
          <a:p>
            <a:pPr marL="139700" indent="0">
              <a:spcBef>
                <a:spcPts val="600"/>
              </a:spcBef>
              <a:buClr>
                <a:schemeClr val="bg1"/>
              </a:buClr>
              <a:buNone/>
            </a:pPr>
            <a:r>
              <a:rPr lang="en-US" sz="1600" dirty="0">
                <a:solidFill>
                  <a:schemeClr val="bg1"/>
                </a:solidFill>
              </a:rPr>
              <a:t>In your school team breakout room (15 minutes):</a:t>
            </a:r>
          </a:p>
          <a:p>
            <a:pPr marL="482600" indent="-342900">
              <a:spcBef>
                <a:spcPts val="600"/>
              </a:spcBef>
              <a:buClr>
                <a:schemeClr val="bg1"/>
              </a:buClr>
              <a:buFont typeface="+mj-lt"/>
              <a:buAutoNum type="arabicPeriod"/>
            </a:pPr>
            <a:r>
              <a:rPr lang="en-US" sz="1600" dirty="0">
                <a:solidFill>
                  <a:schemeClr val="bg1"/>
                </a:solidFill>
              </a:rPr>
              <a:t>Consider a common individual student problem behavior in the classroom setting</a:t>
            </a:r>
          </a:p>
          <a:p>
            <a:pPr marL="939800" lvl="1" indent="-342900">
              <a:spcBef>
                <a:spcPts val="600"/>
              </a:spcBef>
              <a:buClr>
                <a:schemeClr val="bg1"/>
              </a:buClr>
              <a:buFont typeface="+mj-lt"/>
              <a:buAutoNum type="arabicPeriod"/>
            </a:pPr>
            <a:r>
              <a:rPr lang="en-US" sz="1600" dirty="0">
                <a:solidFill>
                  <a:schemeClr val="bg1"/>
                </a:solidFill>
              </a:rPr>
              <a:t>Describe the “ABCs”</a:t>
            </a:r>
          </a:p>
          <a:p>
            <a:pPr marL="939800" lvl="1" indent="-342900">
              <a:spcBef>
                <a:spcPts val="600"/>
              </a:spcBef>
              <a:buClr>
                <a:schemeClr val="bg1"/>
              </a:buClr>
              <a:buFont typeface="+mj-lt"/>
              <a:buAutoNum type="arabicPeriod"/>
            </a:pPr>
            <a:r>
              <a:rPr lang="en-US" sz="1600" dirty="0">
                <a:solidFill>
                  <a:schemeClr val="bg1"/>
                </a:solidFill>
              </a:rPr>
              <a:t>Identify strategies to prevent, teach, and respond/reinforce</a:t>
            </a:r>
          </a:p>
          <a:p>
            <a:pPr marL="482600" indent="-342900">
              <a:spcBef>
                <a:spcPts val="600"/>
              </a:spcBef>
              <a:buClr>
                <a:schemeClr val="bg1"/>
              </a:buClr>
              <a:buFont typeface="+mj-lt"/>
              <a:buAutoNum type="arabicPeriod"/>
            </a:pPr>
            <a:r>
              <a:rPr lang="en-US" sz="1600" dirty="0">
                <a:solidFill>
                  <a:schemeClr val="bg1"/>
                </a:solidFill>
              </a:rPr>
              <a:t>Consider a common problem behavior in a non-classroom setting</a:t>
            </a:r>
          </a:p>
          <a:p>
            <a:pPr marL="939800" lvl="1" indent="-342900">
              <a:spcBef>
                <a:spcPts val="600"/>
              </a:spcBef>
              <a:buClr>
                <a:schemeClr val="bg1"/>
              </a:buClr>
              <a:buFont typeface="+mj-lt"/>
              <a:buAutoNum type="arabicPeriod"/>
            </a:pPr>
            <a:r>
              <a:rPr lang="en-US" sz="1600" dirty="0">
                <a:solidFill>
                  <a:schemeClr val="bg1"/>
                </a:solidFill>
              </a:rPr>
              <a:t>Describe the “ABCs”</a:t>
            </a:r>
          </a:p>
          <a:p>
            <a:pPr marL="939800" lvl="1" indent="-342900">
              <a:spcBef>
                <a:spcPts val="600"/>
              </a:spcBef>
              <a:buClr>
                <a:schemeClr val="bg1"/>
              </a:buClr>
              <a:buFont typeface="+mj-lt"/>
              <a:buAutoNum type="arabicPeriod"/>
            </a:pPr>
            <a:r>
              <a:rPr lang="en-US" sz="1600" dirty="0">
                <a:solidFill>
                  <a:schemeClr val="bg1"/>
                </a:solidFill>
              </a:rPr>
              <a:t>Identify strategies to prevent, teach, and respond/reinforce</a:t>
            </a:r>
          </a:p>
          <a:p>
            <a:pPr marL="152400" indent="0" algn="r">
              <a:spcBef>
                <a:spcPts val="600"/>
              </a:spcBef>
              <a:buClr>
                <a:schemeClr val="bg1"/>
              </a:buClr>
              <a:buNone/>
            </a:pPr>
            <a:endParaRPr lang="en-US" sz="1600" dirty="0">
              <a:solidFill>
                <a:schemeClr val="bg1"/>
              </a:solidFill>
            </a:endParaRPr>
          </a:p>
          <a:p>
            <a:pPr marL="152400" indent="0" algn="r">
              <a:buClr>
                <a:schemeClr val="bg1"/>
              </a:buClr>
              <a:buNone/>
            </a:pPr>
            <a:r>
              <a:rPr lang="en-US" sz="1600" dirty="0">
                <a:solidFill>
                  <a:schemeClr val="bg1"/>
                </a:solidFill>
              </a:rPr>
              <a:t>Teams /	        	      15 minutes/</a:t>
            </a:r>
          </a:p>
          <a:p>
            <a:pPr marL="152400" indent="0" algn="r">
              <a:buClr>
                <a:schemeClr val="bg1"/>
              </a:buClr>
              <a:buNone/>
            </a:pPr>
            <a:r>
              <a:rPr lang="en-US" sz="1600" dirty="0">
                <a:solidFill>
                  <a:schemeClr val="bg1"/>
                </a:solidFill>
              </a:rPr>
              <a:t>Whole Group 	         5 minutes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8099648" y="215856"/>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7071745" y="4594732"/>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6464;p67">
            <a:extLst>
              <a:ext uri="{FF2B5EF4-FFF2-40B4-BE49-F238E27FC236}">
                <a16:creationId xmlns:a16="http://schemas.microsoft.com/office/drawing/2014/main" id="{4465CBF9-93E9-4124-A0F9-BD0DA478D02D}"/>
              </a:ext>
            </a:extLst>
          </p:cNvPr>
          <p:cNvGrpSpPr/>
          <p:nvPr/>
        </p:nvGrpSpPr>
        <p:grpSpPr>
          <a:xfrm>
            <a:off x="5112912" y="4547569"/>
            <a:ext cx="371966" cy="371966"/>
            <a:chOff x="4674908" y="3682271"/>
            <a:chExt cx="371966" cy="371966"/>
          </a:xfrm>
        </p:grpSpPr>
        <p:sp>
          <p:nvSpPr>
            <p:cNvPr id="78" name="Google Shape;6465;p67">
              <a:extLst>
                <a:ext uri="{FF2B5EF4-FFF2-40B4-BE49-F238E27FC236}">
                  <a16:creationId xmlns:a16="http://schemas.microsoft.com/office/drawing/2014/main" id="{45D1A0FE-09CB-4CB5-9A24-A611621D6D85}"/>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466;p67">
              <a:extLst>
                <a:ext uri="{FF2B5EF4-FFF2-40B4-BE49-F238E27FC236}">
                  <a16:creationId xmlns:a16="http://schemas.microsoft.com/office/drawing/2014/main" id="{CA23D3AF-DA7D-4343-B1F2-208F5C3C304F}"/>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467;p67">
              <a:extLst>
                <a:ext uri="{FF2B5EF4-FFF2-40B4-BE49-F238E27FC236}">
                  <a16:creationId xmlns:a16="http://schemas.microsoft.com/office/drawing/2014/main" id="{23C75987-8B0F-4297-86B8-D108BD47190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468;p67">
              <a:extLst>
                <a:ext uri="{FF2B5EF4-FFF2-40B4-BE49-F238E27FC236}">
                  <a16:creationId xmlns:a16="http://schemas.microsoft.com/office/drawing/2014/main" id="{FDDC7BC0-88FF-4543-B49A-A3F8B9DBDC5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3" name="Picture 112" descr="Table&#10;&#10;Description automatically generated">
            <a:hlinkClick r:id="rId3"/>
            <a:extLst>
              <a:ext uri="{FF2B5EF4-FFF2-40B4-BE49-F238E27FC236}">
                <a16:creationId xmlns:a16="http://schemas.microsoft.com/office/drawing/2014/main" id="{9DA79789-FDA9-4B2A-B66A-1C3473889085}"/>
              </a:ext>
            </a:extLst>
          </p:cNvPr>
          <p:cNvPicPr>
            <a:picLocks noChangeAspect="1"/>
          </p:cNvPicPr>
          <p:nvPr/>
        </p:nvPicPr>
        <p:blipFill>
          <a:blip r:embed="rId4"/>
          <a:stretch>
            <a:fillRect/>
          </a:stretch>
        </p:blipFill>
        <p:spPr>
          <a:xfrm>
            <a:off x="232588" y="1417205"/>
            <a:ext cx="2482037" cy="2787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5791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110448" y="3284146"/>
            <a:ext cx="4436268"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AVOIDING POWER STRUGGLES</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270522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6370" name="Group 2"/>
          <p:cNvGraphicFramePr>
            <a:graphicFrameLocks noGrp="1"/>
          </p:cNvGraphicFramePr>
          <p:nvPr>
            <p:ph type="tbl" idx="4294967295"/>
            <p:extLst>
              <p:ext uri="{D42A27DB-BD31-4B8C-83A1-F6EECF244321}">
                <p14:modId xmlns:p14="http://schemas.microsoft.com/office/powerpoint/2010/main" val="342047889"/>
              </p:ext>
            </p:extLst>
          </p:nvPr>
        </p:nvGraphicFramePr>
        <p:xfrm>
          <a:off x="368954" y="373409"/>
          <a:ext cx="6120558" cy="4396681"/>
        </p:xfrm>
        <a:graphic>
          <a:graphicData uri="http://schemas.openxmlformats.org/drawingml/2006/table">
            <a:tbl>
              <a:tblPr firstRow="1" bandRow="1">
                <a:tableStyleId>{3C2FFA5D-87B4-456A-9821-1D502468CF0F}</a:tableStyleId>
              </a:tblPr>
              <a:tblGrid>
                <a:gridCol w="3060279">
                  <a:extLst>
                    <a:ext uri="{9D8B030D-6E8A-4147-A177-3AD203B41FA5}">
                      <a16:colId xmlns:a16="http://schemas.microsoft.com/office/drawing/2014/main" val="20000"/>
                    </a:ext>
                  </a:extLst>
                </a:gridCol>
                <a:gridCol w="3060279">
                  <a:extLst>
                    <a:ext uri="{9D8B030D-6E8A-4147-A177-3AD203B41FA5}">
                      <a16:colId xmlns:a16="http://schemas.microsoft.com/office/drawing/2014/main" val="20001"/>
                    </a:ext>
                  </a:extLst>
                </a:gridCol>
              </a:tblGrid>
              <a:tr h="371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u="none" strike="noStrike" cap="none" normalizeH="0" baseline="0" dirty="0">
                          <a:ln>
                            <a:noFill/>
                          </a:ln>
                          <a:solidFill>
                            <a:schemeClr val="bg1"/>
                          </a:solidFill>
                          <a:effectLst/>
                          <a:latin typeface="Hind Vadodara" panose="020B0604020202020204" charset="0"/>
                          <a:cs typeface="Hind Vadodara" panose="020B0604020202020204" charset="0"/>
                        </a:rPr>
                        <a:t>Teacher</a:t>
                      </a:r>
                      <a:endParaRPr kumimoji="0" lang="en-US" sz="19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u="none" strike="noStrike" cap="none" normalizeH="0" baseline="0" dirty="0">
                          <a:ln>
                            <a:noFill/>
                          </a:ln>
                          <a:solidFill>
                            <a:schemeClr val="bg1"/>
                          </a:solidFill>
                          <a:effectLst/>
                          <a:latin typeface="Hind Vadodara" panose="020B0604020202020204" charset="0"/>
                          <a:cs typeface="Hind Vadodara" panose="020B0604020202020204" charset="0"/>
                        </a:rPr>
                        <a:t>Jason</a:t>
                      </a:r>
                      <a:endParaRPr kumimoji="0" lang="en-US" sz="19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0"/>
                  </a:ext>
                </a:extLst>
              </a:tr>
              <a:tr h="57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a:ln>
                            <a:noFill/>
                          </a:ln>
                          <a:solidFill>
                            <a:schemeClr val="tx1"/>
                          </a:solidFill>
                          <a:effectLst/>
                          <a:latin typeface="Hind Vadodara" panose="020B0604020202020204" charset="0"/>
                          <a:cs typeface="Hind Vadodara" panose="020B0604020202020204" charset="0"/>
                        </a:rPr>
                        <a:t>Jason, please turn in your assignment.</a:t>
                      </a:r>
                      <a:endParaRPr kumimoji="0" lang="en-US" sz="160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dirty="0">
                          <a:ln>
                            <a:noFill/>
                          </a:ln>
                          <a:solidFill>
                            <a:schemeClr val="tx1"/>
                          </a:solidFill>
                          <a:effectLst/>
                          <a:latin typeface="Hind Vadodara" panose="020B0604020202020204" charset="0"/>
                          <a:cs typeface="Hind Vadodara" panose="020B0604020202020204" charset="0"/>
                        </a:rPr>
                        <a:t>What assignment?</a:t>
                      </a:r>
                      <a:endParaRPr kumimoji="0" lang="en-US" sz="1600" b="0" i="1"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1"/>
                  </a:ext>
                </a:extLst>
              </a:tr>
              <a:tr h="624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a:ln>
                            <a:noFill/>
                          </a:ln>
                          <a:solidFill>
                            <a:schemeClr val="tx1"/>
                          </a:solidFill>
                          <a:effectLst/>
                          <a:latin typeface="Hind Vadodara" panose="020B0604020202020204" charset="0"/>
                          <a:cs typeface="Hind Vadodara" panose="020B0604020202020204" charset="0"/>
                        </a:rPr>
                        <a:t>The assignment you didn’t finish during class.</a:t>
                      </a:r>
                      <a:endParaRPr kumimoji="0" lang="en-US" sz="160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finished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2"/>
                  </a:ext>
                </a:extLst>
              </a:tr>
              <a:tr h="330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Great, please turn it in now</a:t>
                      </a: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don’t have it with me now</a:t>
                      </a: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3"/>
                  </a:ext>
                </a:extLst>
              </a:tr>
              <a:tr h="57533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You have a choice…..turn it in or do it again.</a:t>
                      </a:r>
                      <a:endParaRPr kumimoji="0" lang="en-US" sz="160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You never believe me.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4"/>
                  </a:ext>
                </a:extLst>
              </a:tr>
              <a:tr h="57533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I guess you’ve made the choice to do it again.</a:t>
                      </a:r>
                      <a:endParaRPr kumimoji="0" lang="en-US" sz="1600" b="0" i="1" u="none" strike="noStrike" kern="1200" cap="none" spc="0" normalizeH="0" baseline="0" noProof="0" dirty="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Make me</a:t>
                      </a: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5"/>
                  </a:ext>
                </a:extLst>
              </a:tr>
              <a:tr h="33051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That’s disrespect…go to the office.</a:t>
                      </a:r>
                      <a:endParaRPr kumimoji="0" lang="en-US" sz="160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F_____ you!</a:t>
                      </a:r>
                      <a:endParaRPr kumimoji="0" lang="en-US" sz="160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extLst>
                  <a:ext uri="{0D108BD9-81ED-4DB2-BD59-A6C34878D82A}">
                    <a16:rowId xmlns:a16="http://schemas.microsoft.com/office/drawing/2014/main" val="10006"/>
                  </a:ext>
                </a:extLst>
              </a:tr>
              <a:tr h="79567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Moves closer…&amp; puts hand on J. shoulder.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Pulls away, glares, &amp; raises fist as if to strike.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7"/>
                  </a:ext>
                </a:extLst>
              </a:tr>
            </a:tbl>
          </a:graphicData>
        </a:graphic>
      </p:graphicFrame>
      <p:sp>
        <p:nvSpPr>
          <p:cNvPr id="101408" name="Text Box 32"/>
          <p:cNvSpPr txBox="1">
            <a:spLocks noChangeArrowheads="1"/>
          </p:cNvSpPr>
          <p:nvPr/>
        </p:nvSpPr>
        <p:spPr bwMode="auto">
          <a:xfrm>
            <a:off x="-240506" y="2013347"/>
            <a:ext cx="184731" cy="369332"/>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buClrTx/>
              <a:defRPr/>
            </a:pPr>
            <a:endParaRPr lang="en-US" sz="1800" kern="1200">
              <a:solidFill>
                <a:prstClr val="black"/>
              </a:solidFill>
              <a:latin typeface="Times New Roman" pitchFamily="-1" charset="0"/>
              <a:ea typeface="ＭＳ Ｐゴシック" pitchFamily="-108" charset="-128"/>
              <a:cs typeface="+mn-cs"/>
            </a:endParaRPr>
          </a:p>
        </p:txBody>
      </p:sp>
      <p:sp>
        <p:nvSpPr>
          <p:cNvPr id="2" name="Rectangle 1">
            <a:extLst>
              <a:ext uri="{FF2B5EF4-FFF2-40B4-BE49-F238E27FC236}">
                <a16:creationId xmlns:a16="http://schemas.microsoft.com/office/drawing/2014/main" id="{101478E6-A0D3-4A37-9DEE-92933AC69A99}"/>
              </a:ext>
            </a:extLst>
          </p:cNvPr>
          <p:cNvSpPr/>
          <p:nvPr/>
        </p:nvSpPr>
        <p:spPr>
          <a:xfrm>
            <a:off x="7082414" y="4710241"/>
            <a:ext cx="1765227" cy="300082"/>
          </a:xfrm>
          <a:prstGeom prst="rect">
            <a:avLst/>
          </a:prstGeom>
        </p:spPr>
        <p:txBody>
          <a:bodyPr wrap="none">
            <a:spAutoFit/>
          </a:bodyPr>
          <a:lstStyle/>
          <a:p>
            <a:pPr algn="r" defTabSz="685800" fontAlgn="base">
              <a:spcBef>
                <a:spcPct val="50000"/>
              </a:spcBef>
              <a:spcAft>
                <a:spcPct val="0"/>
              </a:spcAft>
              <a:buClrTx/>
              <a:defRPr/>
            </a:pPr>
            <a:r>
              <a:rPr lang="en-US" sz="1350" kern="1200" dirty="0">
                <a:solidFill>
                  <a:schemeClr val="bg1"/>
                </a:solidFill>
                <a:latin typeface="Hind Vadodara" panose="020B0604020202020204" charset="0"/>
                <a:ea typeface="ＭＳ Ｐゴシック" pitchFamily="-108" charset="-128"/>
                <a:cs typeface="Hind Vadodara" panose="020B0604020202020204" charset="0"/>
              </a:rPr>
              <a:t>(Colvin &amp; </a:t>
            </a:r>
            <a:r>
              <a:rPr lang="en-US" sz="1350" kern="1200" dirty="0" err="1">
                <a:solidFill>
                  <a:schemeClr val="bg1"/>
                </a:solidFill>
                <a:latin typeface="Hind Vadodara" panose="020B0604020202020204" charset="0"/>
                <a:ea typeface="ＭＳ Ｐゴシック" pitchFamily="-108" charset="-128"/>
                <a:cs typeface="Hind Vadodara" panose="020B0604020202020204" charset="0"/>
              </a:rPr>
              <a:t>Sugai</a:t>
            </a:r>
            <a:r>
              <a:rPr lang="en-US" sz="1350" kern="1200" dirty="0">
                <a:solidFill>
                  <a:schemeClr val="bg1"/>
                </a:solidFill>
                <a:latin typeface="Hind Vadodara" panose="020B0604020202020204" charset="0"/>
                <a:ea typeface="ＭＳ Ｐゴシック" pitchFamily="-108" charset="-128"/>
                <a:cs typeface="Hind Vadodara" panose="020B0604020202020204" charset="0"/>
              </a:rPr>
              <a:t>, 1989)</a:t>
            </a:r>
          </a:p>
        </p:txBody>
      </p:sp>
      <p:sp>
        <p:nvSpPr>
          <p:cNvPr id="3" name="Rounded Rectangular Callout 2">
            <a:extLst>
              <a:ext uri="{FF2B5EF4-FFF2-40B4-BE49-F238E27FC236}">
                <a16:creationId xmlns:a16="http://schemas.microsoft.com/office/drawing/2014/main" id="{D0309FFC-E29F-D24F-9D52-E22FB70FBDA0}"/>
              </a:ext>
            </a:extLst>
          </p:cNvPr>
          <p:cNvSpPr/>
          <p:nvPr/>
        </p:nvSpPr>
        <p:spPr>
          <a:xfrm>
            <a:off x="6730570" y="443752"/>
            <a:ext cx="2117071" cy="2127998"/>
          </a:xfrm>
          <a:prstGeom prst="wedgeRoundRectCallout">
            <a:avLst>
              <a:gd name="adj1" fmla="val -42751"/>
              <a:gd name="adj2" fmla="val 66291"/>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buClrTx/>
              <a:defRPr/>
            </a:pPr>
            <a:r>
              <a:rPr lang="en-US" sz="1600" kern="1200" dirty="0">
                <a:solidFill>
                  <a:prstClr val="white"/>
                </a:solidFill>
                <a:latin typeface="Poppins" panose="020B0604020202020204" charset="0"/>
                <a:cs typeface="Poppins" panose="020B0604020202020204" charset="0"/>
              </a:rPr>
              <a:t>Type yes in chat if you have witnessed a similar exchange between a teacher and a student</a:t>
            </a:r>
          </a:p>
        </p:txBody>
      </p:sp>
    </p:spTree>
    <p:extLst>
      <p:ext uri="{BB962C8B-B14F-4D97-AF65-F5344CB8AC3E}">
        <p14:creationId xmlns:p14="http://schemas.microsoft.com/office/powerpoint/2010/main" val="2677519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Poppins SemiBold"/>
                <a:ea typeface="Poppins SemiBold"/>
                <a:cs typeface="Poppins SemiBold"/>
                <a:sym typeface="Poppins SemiBold"/>
              </a:rPr>
              <a:t>LEGEND</a:t>
            </a:r>
            <a:endParaRPr>
              <a:solidFill>
                <a:schemeClr val="lt1"/>
              </a:solidFill>
              <a:latin typeface="Poppins SemiBold"/>
              <a:ea typeface="Poppins SemiBold"/>
              <a:cs typeface="Poppins SemiBold"/>
              <a:sym typeface="Poppins SemiBold"/>
            </a:endParaRPr>
          </a:p>
        </p:txBody>
      </p:sp>
      <p:sp>
        <p:nvSpPr>
          <p:cNvPr id="667" name="Google Shape;667;p43"/>
          <p:cNvSpPr txBox="1">
            <a:spLocks noGrp="1"/>
          </p:cNvSpPr>
          <p:nvPr>
            <p:ph type="body" idx="4294967295"/>
          </p:nvPr>
        </p:nvSpPr>
        <p:spPr>
          <a:xfrm>
            <a:off x="5852733" y="3669866"/>
            <a:ext cx="1409700" cy="447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ppins Medium"/>
                <a:ea typeface="Poppins Medium"/>
                <a:cs typeface="Poppins Medium"/>
                <a:sym typeface="Poppins Medium"/>
              </a:rPr>
              <a:t>Preview</a:t>
            </a:r>
            <a:endParaRPr sz="200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4385237" y="1465878"/>
            <a:ext cx="1793875" cy="6746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ppins Medium"/>
                <a:ea typeface="Poppins Medium"/>
                <a:cs typeface="Poppins Medium"/>
                <a:sym typeface="Poppins Medium"/>
              </a:rPr>
              <a:t>Discussion</a:t>
            </a:r>
            <a:endParaRPr sz="180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2033418" y="1585192"/>
            <a:ext cx="1681163" cy="446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ppins Medium"/>
                <a:ea typeface="Poppins Medium"/>
                <a:cs typeface="Poppins Medium"/>
                <a:sym typeface="Poppins Medium"/>
              </a:rPr>
              <a:t>Poll</a:t>
            </a:r>
            <a:endParaRPr sz="2000">
              <a:latin typeface="Poppins Medium"/>
              <a:ea typeface="Poppins Medium"/>
              <a:cs typeface="Poppins Medium"/>
              <a:sym typeface="Poppins Medium"/>
            </a:endParaRPr>
          </a:p>
        </p:txBody>
      </p:sp>
      <p:sp>
        <p:nvSpPr>
          <p:cNvPr id="656" name="Google Shape;656;p43"/>
          <p:cNvSpPr/>
          <p:nvPr/>
        </p:nvSpPr>
        <p:spPr>
          <a:xfrm>
            <a:off x="1922150"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4410465" y="984800"/>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3"/>
          <p:cNvSpPr/>
          <p:nvPr/>
        </p:nvSpPr>
        <p:spPr>
          <a:xfrm>
            <a:off x="5636506" y="2878756"/>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3171564" y="2912574"/>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3207576" y="3547974"/>
            <a:ext cx="1797275" cy="8032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1800">
                <a:latin typeface="Poppins Medium"/>
                <a:ea typeface="Poppins Medium"/>
                <a:cs typeface="Poppins Medium"/>
                <a:sym typeface="Poppins Medium"/>
              </a:rPr>
              <a:t>Positive &amp; Negative Examples</a:t>
            </a:r>
            <a:endParaRPr lang="en-US" sz="1100" i="1">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287950" y="2666859"/>
            <a:ext cx="634200" cy="44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endParaRPr lang="en" sz="1800">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3671874" y="2579746"/>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chemeClr val="bg1"/>
                </a:solidFill>
                <a:effectLst/>
                <a:uLnTx/>
                <a:uFillTx/>
              </a:rPr>
              <a:t>&amp;</a:t>
            </a:r>
            <a:endParaRPr kumimoji="0" sz="1800" b="0" i="0" u="none" strike="noStrike" kern="0" cap="none" spc="0" normalizeH="0" baseline="0" noProof="0">
              <a:ln>
                <a:noFill/>
              </a:ln>
              <a:solidFill>
                <a:schemeClr val="bg1"/>
              </a:solidFill>
              <a:effectLst/>
              <a:uLnTx/>
              <a:uFillTx/>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4189566" y="2860607"/>
            <a:ext cx="300279" cy="287613"/>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3730846" y="2883467"/>
            <a:ext cx="300279" cy="221533"/>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662;p43">
            <a:extLst>
              <a:ext uri="{FF2B5EF4-FFF2-40B4-BE49-F238E27FC236}">
                <a16:creationId xmlns:a16="http://schemas.microsoft.com/office/drawing/2014/main" id="{4C17618F-05F9-471F-9018-5720FB1F1E02}"/>
              </a:ext>
            </a:extLst>
          </p:cNvPr>
          <p:cNvSpPr/>
          <p:nvPr/>
        </p:nvSpPr>
        <p:spPr>
          <a:xfrm>
            <a:off x="4907669" y="2328018"/>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5027097" y="2501061"/>
            <a:ext cx="604678" cy="505873"/>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2451366" y="2327353"/>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2581857" y="2598984"/>
            <a:ext cx="550930" cy="427787"/>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667;p43">
            <a:extLst>
              <a:ext uri="{FF2B5EF4-FFF2-40B4-BE49-F238E27FC236}">
                <a16:creationId xmlns:a16="http://schemas.microsoft.com/office/drawing/2014/main" id="{746E0CF5-5310-46C1-990D-809E04EC39A4}"/>
              </a:ext>
            </a:extLst>
          </p:cNvPr>
          <p:cNvSpPr txBox="1">
            <a:spLocks/>
          </p:cNvSpPr>
          <p:nvPr/>
        </p:nvSpPr>
        <p:spPr>
          <a:xfrm>
            <a:off x="6996131" y="1654243"/>
            <a:ext cx="1409700" cy="4476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a:buFont typeface="Hind Vadodara"/>
              <a:buNone/>
            </a:pPr>
            <a:r>
              <a:rPr lang="en-US" sz="2000">
                <a:latin typeface="Poppins Medium"/>
                <a:ea typeface="Poppins Medium"/>
                <a:cs typeface="Poppins Medium"/>
                <a:sym typeface="Poppins Medium"/>
              </a:rPr>
              <a:t>Activity</a:t>
            </a:r>
          </a:p>
        </p:txBody>
      </p:sp>
      <p:sp>
        <p:nvSpPr>
          <p:cNvPr id="142" name="Google Shape;658;p43">
            <a:extLst>
              <a:ext uri="{FF2B5EF4-FFF2-40B4-BE49-F238E27FC236}">
                <a16:creationId xmlns:a16="http://schemas.microsoft.com/office/drawing/2014/main" id="{465877ED-EC80-4BAD-BA92-67A7A8FD0647}"/>
              </a:ext>
            </a:extLst>
          </p:cNvPr>
          <p:cNvSpPr/>
          <p:nvPr/>
        </p:nvSpPr>
        <p:spPr>
          <a:xfrm>
            <a:off x="6772898" y="973917"/>
            <a:ext cx="1869300" cy="1869300"/>
          </a:xfrm>
          <a:prstGeom prst="ellipse">
            <a:avLst/>
          </a:prstGeom>
          <a:noFill/>
          <a:ln w="9525"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roup 142">
            <a:extLst>
              <a:ext uri="{FF2B5EF4-FFF2-40B4-BE49-F238E27FC236}">
                <a16:creationId xmlns:a16="http://schemas.microsoft.com/office/drawing/2014/main" id="{90224959-34A9-434E-87C9-70FB3F17C12A}"/>
              </a:ext>
            </a:extLst>
          </p:cNvPr>
          <p:cNvGrpSpPr/>
          <p:nvPr/>
        </p:nvGrpSpPr>
        <p:grpSpPr>
          <a:xfrm>
            <a:off x="7312732" y="2303782"/>
            <a:ext cx="868680" cy="868680"/>
            <a:chOff x="7429182" y="2594804"/>
            <a:chExt cx="868680" cy="868680"/>
          </a:xfrm>
        </p:grpSpPr>
        <p:sp>
          <p:nvSpPr>
            <p:cNvPr id="145" name="Google Shape;662;p43">
              <a:extLst>
                <a:ext uri="{FF2B5EF4-FFF2-40B4-BE49-F238E27FC236}">
                  <a16:creationId xmlns:a16="http://schemas.microsoft.com/office/drawing/2014/main" id="{545C8912-AC38-4F08-A396-EE7E5DBF2F7F}"/>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46" name="Google Shape;7825;p68">
              <a:extLst>
                <a:ext uri="{FF2B5EF4-FFF2-40B4-BE49-F238E27FC236}">
                  <a16:creationId xmlns:a16="http://schemas.microsoft.com/office/drawing/2014/main" id="{C35C951B-FAA5-4944-B2F5-1002F8D9D242}"/>
                </a:ext>
              </a:extLst>
            </p:cNvPr>
            <p:cNvGrpSpPr/>
            <p:nvPr/>
          </p:nvGrpSpPr>
          <p:grpSpPr>
            <a:xfrm>
              <a:off x="7695803" y="2835669"/>
              <a:ext cx="354145" cy="351869"/>
              <a:chOff x="3514900" y="1489020"/>
              <a:chExt cx="354145" cy="351869"/>
            </a:xfrm>
          </p:grpSpPr>
          <p:sp>
            <p:nvSpPr>
              <p:cNvPr id="148" name="Google Shape;7826;p68">
                <a:extLst>
                  <a:ext uri="{FF2B5EF4-FFF2-40B4-BE49-F238E27FC236}">
                    <a16:creationId xmlns:a16="http://schemas.microsoft.com/office/drawing/2014/main" id="{5DEF0ABE-66F8-4C18-975F-F8C1EFE78D92}"/>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7827;p68">
                <a:extLst>
                  <a:ext uri="{FF2B5EF4-FFF2-40B4-BE49-F238E27FC236}">
                    <a16:creationId xmlns:a16="http://schemas.microsoft.com/office/drawing/2014/main" id="{2C9C6FEA-6ABD-4C1A-8CA7-AF9376C98652}"/>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7828;p68">
                <a:extLst>
                  <a:ext uri="{FF2B5EF4-FFF2-40B4-BE49-F238E27FC236}">
                    <a16:creationId xmlns:a16="http://schemas.microsoft.com/office/drawing/2014/main" id="{6034D2B0-403F-42A4-BAF5-4DD67110F65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7829;p68">
                <a:extLst>
                  <a:ext uri="{FF2B5EF4-FFF2-40B4-BE49-F238E27FC236}">
                    <a16:creationId xmlns:a16="http://schemas.microsoft.com/office/drawing/2014/main" id="{C26B4CBB-A0E1-4911-A590-A0F15192E000}"/>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7830;p68">
                <a:extLst>
                  <a:ext uri="{FF2B5EF4-FFF2-40B4-BE49-F238E27FC236}">
                    <a16:creationId xmlns:a16="http://schemas.microsoft.com/office/drawing/2014/main" id="{E1EBEA87-7310-4D37-A228-3421CF5B78CA}"/>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7831;p68">
                <a:extLst>
                  <a:ext uri="{FF2B5EF4-FFF2-40B4-BE49-F238E27FC236}">
                    <a16:creationId xmlns:a16="http://schemas.microsoft.com/office/drawing/2014/main" id="{95871E4B-AB7E-45DF-A1D0-CE1E2612885E}"/>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7832;p68">
                <a:extLst>
                  <a:ext uri="{FF2B5EF4-FFF2-40B4-BE49-F238E27FC236}">
                    <a16:creationId xmlns:a16="http://schemas.microsoft.com/office/drawing/2014/main" id="{980AFAE6-AA3A-4179-BE00-BF8F392A036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7833;p68">
                <a:extLst>
                  <a:ext uri="{FF2B5EF4-FFF2-40B4-BE49-F238E27FC236}">
                    <a16:creationId xmlns:a16="http://schemas.microsoft.com/office/drawing/2014/main" id="{BE69C549-BE19-4C5A-89D1-F55313D8FD4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7834;p68">
                <a:extLst>
                  <a:ext uri="{FF2B5EF4-FFF2-40B4-BE49-F238E27FC236}">
                    <a16:creationId xmlns:a16="http://schemas.microsoft.com/office/drawing/2014/main" id="{FECEF175-F3A0-4A5A-8249-B65FE24E3544}"/>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7835;p68">
                <a:extLst>
                  <a:ext uri="{FF2B5EF4-FFF2-40B4-BE49-F238E27FC236}">
                    <a16:creationId xmlns:a16="http://schemas.microsoft.com/office/drawing/2014/main" id="{F506BD49-E499-40D6-B67C-FB5DC6FEE16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7836;p68">
                <a:extLst>
                  <a:ext uri="{FF2B5EF4-FFF2-40B4-BE49-F238E27FC236}">
                    <a16:creationId xmlns:a16="http://schemas.microsoft.com/office/drawing/2014/main" id="{11B9C9BC-5EBC-4398-93E3-74C061768D55}"/>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7837;p68">
                <a:extLst>
                  <a:ext uri="{FF2B5EF4-FFF2-40B4-BE49-F238E27FC236}">
                    <a16:creationId xmlns:a16="http://schemas.microsoft.com/office/drawing/2014/main" id="{E4AD2EC5-EE3A-4DAD-84BC-2EF4DB7A72C8}"/>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7838;p68">
                <a:extLst>
                  <a:ext uri="{FF2B5EF4-FFF2-40B4-BE49-F238E27FC236}">
                    <a16:creationId xmlns:a16="http://schemas.microsoft.com/office/drawing/2014/main" id="{E8F73458-28D1-4B5B-A9BD-1145306EE3F9}"/>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7839;p68">
                <a:extLst>
                  <a:ext uri="{FF2B5EF4-FFF2-40B4-BE49-F238E27FC236}">
                    <a16:creationId xmlns:a16="http://schemas.microsoft.com/office/drawing/2014/main" id="{10CE1D45-D035-4576-9EF6-D29C85410A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7840;p68">
                <a:extLst>
                  <a:ext uri="{FF2B5EF4-FFF2-40B4-BE49-F238E27FC236}">
                    <a16:creationId xmlns:a16="http://schemas.microsoft.com/office/drawing/2014/main" id="{1CCCB1EE-B277-48B2-B677-AF35394F4D8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7841;p68">
                <a:extLst>
                  <a:ext uri="{FF2B5EF4-FFF2-40B4-BE49-F238E27FC236}">
                    <a16:creationId xmlns:a16="http://schemas.microsoft.com/office/drawing/2014/main" id="{6979A3B9-0E73-426D-91BC-820A3DA73C4E}"/>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7842;p68">
                <a:extLst>
                  <a:ext uri="{FF2B5EF4-FFF2-40B4-BE49-F238E27FC236}">
                    <a16:creationId xmlns:a16="http://schemas.microsoft.com/office/drawing/2014/main" id="{2D24738F-8DA0-4EBA-B937-35F7D9F44B3F}"/>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7843;p68">
                <a:extLst>
                  <a:ext uri="{FF2B5EF4-FFF2-40B4-BE49-F238E27FC236}">
                    <a16:creationId xmlns:a16="http://schemas.microsoft.com/office/drawing/2014/main" id="{1B4432D2-627E-4884-A632-D1D04AF45327}"/>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7844;p68">
                <a:extLst>
                  <a:ext uri="{FF2B5EF4-FFF2-40B4-BE49-F238E27FC236}">
                    <a16:creationId xmlns:a16="http://schemas.microsoft.com/office/drawing/2014/main" id="{53F9162B-7565-4E38-8154-791329719C7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7845;p68">
                <a:extLst>
                  <a:ext uri="{FF2B5EF4-FFF2-40B4-BE49-F238E27FC236}">
                    <a16:creationId xmlns:a16="http://schemas.microsoft.com/office/drawing/2014/main" id="{03F29EE1-6325-419D-8450-FBBBC7107119}"/>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7846;p68">
                <a:extLst>
                  <a:ext uri="{FF2B5EF4-FFF2-40B4-BE49-F238E27FC236}">
                    <a16:creationId xmlns:a16="http://schemas.microsoft.com/office/drawing/2014/main" id="{EC537B39-494A-4313-8AB3-CDE92E51C49B}"/>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7847;p68">
                <a:extLst>
                  <a:ext uri="{FF2B5EF4-FFF2-40B4-BE49-F238E27FC236}">
                    <a16:creationId xmlns:a16="http://schemas.microsoft.com/office/drawing/2014/main" id="{04561A4E-418E-4F8B-8FEC-6CAEE6B5A474}"/>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 name="Group 2">
            <a:extLst>
              <a:ext uri="{FF2B5EF4-FFF2-40B4-BE49-F238E27FC236}">
                <a16:creationId xmlns:a16="http://schemas.microsoft.com/office/drawing/2014/main" id="{0FE423B6-CB31-47C7-B7AA-60BAD5057EBD}"/>
              </a:ext>
            </a:extLst>
          </p:cNvPr>
          <p:cNvGrpSpPr/>
          <p:nvPr/>
        </p:nvGrpSpPr>
        <p:grpSpPr>
          <a:xfrm>
            <a:off x="6124908" y="2597734"/>
            <a:ext cx="868680" cy="868680"/>
            <a:chOff x="6124908" y="2597734"/>
            <a:chExt cx="868680" cy="868680"/>
          </a:xfrm>
        </p:grpSpPr>
        <p:sp>
          <p:nvSpPr>
            <p:cNvPr id="2" name="Google Shape;659;p43">
              <a:extLst>
                <a:ext uri="{FF2B5EF4-FFF2-40B4-BE49-F238E27FC236}">
                  <a16:creationId xmlns:a16="http://schemas.microsoft.com/office/drawing/2014/main" id="{6733FEA5-52E6-49C1-9DEE-F80620908E2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chemeClr val="bg1"/>
                </a:solidFill>
                <a:effectLst/>
                <a:uLnTx/>
                <a:uFillTx/>
              </a:endParaRPr>
            </a:p>
          </p:txBody>
        </p:sp>
        <p:grpSp>
          <p:nvGrpSpPr>
            <p:cNvPr id="119" name="Google Shape;8424;p69">
              <a:extLst>
                <a:ext uri="{FF2B5EF4-FFF2-40B4-BE49-F238E27FC236}">
                  <a16:creationId xmlns:a16="http://schemas.microsoft.com/office/drawing/2014/main" id="{CA05D4D4-54C8-473D-ADD4-42A49B1E70D2}"/>
                </a:ext>
              </a:extLst>
            </p:cNvPr>
            <p:cNvGrpSpPr/>
            <p:nvPr/>
          </p:nvGrpSpPr>
          <p:grpSpPr>
            <a:xfrm>
              <a:off x="6345357" y="2793999"/>
              <a:ext cx="449837" cy="448546"/>
              <a:chOff x="3544540" y="3380963"/>
              <a:chExt cx="320188" cy="319269"/>
            </a:xfrm>
          </p:grpSpPr>
          <p:sp>
            <p:nvSpPr>
              <p:cNvPr id="120" name="Google Shape;8425;p69">
                <a:extLst>
                  <a:ext uri="{FF2B5EF4-FFF2-40B4-BE49-F238E27FC236}">
                    <a16:creationId xmlns:a16="http://schemas.microsoft.com/office/drawing/2014/main" id="{2965AAC2-6947-45D4-9EB4-B0695D10E888}"/>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426;p69">
                <a:extLst>
                  <a:ext uri="{FF2B5EF4-FFF2-40B4-BE49-F238E27FC236}">
                    <a16:creationId xmlns:a16="http://schemas.microsoft.com/office/drawing/2014/main" id="{92269DBE-4AB6-4E78-8DB3-A3124074B4A6}"/>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427;p69">
                <a:extLst>
                  <a:ext uri="{FF2B5EF4-FFF2-40B4-BE49-F238E27FC236}">
                    <a16:creationId xmlns:a16="http://schemas.microsoft.com/office/drawing/2014/main" id="{273FC5F1-D601-40E2-9DA5-53A0958C8B8A}"/>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428;p69">
                <a:extLst>
                  <a:ext uri="{FF2B5EF4-FFF2-40B4-BE49-F238E27FC236}">
                    <a16:creationId xmlns:a16="http://schemas.microsoft.com/office/drawing/2014/main" id="{BFA468DC-05B2-49FB-922D-9F4FB0E61ACB}"/>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429;p69">
                <a:extLst>
                  <a:ext uri="{FF2B5EF4-FFF2-40B4-BE49-F238E27FC236}">
                    <a16:creationId xmlns:a16="http://schemas.microsoft.com/office/drawing/2014/main" id="{2E20683B-2B04-4739-BE5B-2528FDDF9F29}"/>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430;p69">
                <a:extLst>
                  <a:ext uri="{FF2B5EF4-FFF2-40B4-BE49-F238E27FC236}">
                    <a16:creationId xmlns:a16="http://schemas.microsoft.com/office/drawing/2014/main" id="{9C19A7C2-3D8D-413B-9377-DB1898B40930}"/>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431;p69">
                <a:extLst>
                  <a:ext uri="{FF2B5EF4-FFF2-40B4-BE49-F238E27FC236}">
                    <a16:creationId xmlns:a16="http://schemas.microsoft.com/office/drawing/2014/main" id="{D9DE8BDF-531B-4AD8-A29B-FD5B0DD62C7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432;p69">
                <a:extLst>
                  <a:ext uri="{FF2B5EF4-FFF2-40B4-BE49-F238E27FC236}">
                    <a16:creationId xmlns:a16="http://schemas.microsoft.com/office/drawing/2014/main" id="{EF950FE1-3E82-4CCC-9C59-8F4D88729FF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433;p69">
                <a:extLst>
                  <a:ext uri="{FF2B5EF4-FFF2-40B4-BE49-F238E27FC236}">
                    <a16:creationId xmlns:a16="http://schemas.microsoft.com/office/drawing/2014/main" id="{4721DAFD-2EAA-4200-BF86-8540147DAFCC}"/>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434;p69">
                <a:extLst>
                  <a:ext uri="{FF2B5EF4-FFF2-40B4-BE49-F238E27FC236}">
                    <a16:creationId xmlns:a16="http://schemas.microsoft.com/office/drawing/2014/main" id="{4F22B1A6-7460-4902-A4F2-442E5AC133F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435;p69">
                <a:extLst>
                  <a:ext uri="{FF2B5EF4-FFF2-40B4-BE49-F238E27FC236}">
                    <a16:creationId xmlns:a16="http://schemas.microsoft.com/office/drawing/2014/main" id="{E2EB5F71-1BB1-4203-A27F-FF4BCE422BD6}"/>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436;p69">
                <a:extLst>
                  <a:ext uri="{FF2B5EF4-FFF2-40B4-BE49-F238E27FC236}">
                    <a16:creationId xmlns:a16="http://schemas.microsoft.com/office/drawing/2014/main" id="{B25E5571-8A18-4CD2-B82A-6D478EEA83BF}"/>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37;p69">
                <a:extLst>
                  <a:ext uri="{FF2B5EF4-FFF2-40B4-BE49-F238E27FC236}">
                    <a16:creationId xmlns:a16="http://schemas.microsoft.com/office/drawing/2014/main" id="{42A7D8D6-EBA5-453E-B87E-658F3861D268}"/>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38;p69">
                <a:extLst>
                  <a:ext uri="{FF2B5EF4-FFF2-40B4-BE49-F238E27FC236}">
                    <a16:creationId xmlns:a16="http://schemas.microsoft.com/office/drawing/2014/main" id="{65919E40-A5FB-42C1-8CAE-74D48DD0524C}"/>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39;p69">
                <a:extLst>
                  <a:ext uri="{FF2B5EF4-FFF2-40B4-BE49-F238E27FC236}">
                    <a16:creationId xmlns:a16="http://schemas.microsoft.com/office/drawing/2014/main" id="{8F30340A-CE1B-45D3-9718-B0A7B7C2EAA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40;p69">
                <a:extLst>
                  <a:ext uri="{FF2B5EF4-FFF2-40B4-BE49-F238E27FC236}">
                    <a16:creationId xmlns:a16="http://schemas.microsoft.com/office/drawing/2014/main" id="{A32B42D7-7615-430F-A1A4-41DB9996C23F}"/>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59526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B6D72-A332-4752-8404-F0BD0C2D641A}"/>
              </a:ext>
            </a:extLst>
          </p:cNvPr>
          <p:cNvSpPr>
            <a:spLocks noGrp="1"/>
          </p:cNvSpPr>
          <p:nvPr>
            <p:ph type="title"/>
          </p:nvPr>
        </p:nvSpPr>
        <p:spPr>
          <a:xfrm>
            <a:off x="4855202" y="4143775"/>
            <a:ext cx="3959700" cy="634200"/>
          </a:xfrm>
        </p:spPr>
        <p:txBody>
          <a:bodyPr/>
          <a:lstStyle/>
          <a:p>
            <a:r>
              <a:rPr lang="en-US" dirty="0"/>
              <a:t>ASSUMPTIONS</a:t>
            </a:r>
          </a:p>
        </p:txBody>
      </p:sp>
      <p:graphicFrame>
        <p:nvGraphicFramePr>
          <p:cNvPr id="4" name="Diagram 3">
            <a:extLst>
              <a:ext uri="{FF2B5EF4-FFF2-40B4-BE49-F238E27FC236}">
                <a16:creationId xmlns:a16="http://schemas.microsoft.com/office/drawing/2014/main" id="{6822298B-265F-4910-A2D5-8DD94706A637}"/>
              </a:ext>
            </a:extLst>
          </p:cNvPr>
          <p:cNvGraphicFramePr/>
          <p:nvPr>
            <p:extLst>
              <p:ext uri="{D42A27DB-BD31-4B8C-83A1-F6EECF244321}">
                <p14:modId xmlns:p14="http://schemas.microsoft.com/office/powerpoint/2010/main" val="1114334125"/>
              </p:ext>
            </p:extLst>
          </p:nvPr>
        </p:nvGraphicFramePr>
        <p:xfrm>
          <a:off x="329098" y="396875"/>
          <a:ext cx="5785952" cy="390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6">
            <a:extLst>
              <a:ext uri="{FF2B5EF4-FFF2-40B4-BE49-F238E27FC236}">
                <a16:creationId xmlns:a16="http://schemas.microsoft.com/office/drawing/2014/main" id="{1916F487-DFD9-4FD0-956B-ED2170F0741C}"/>
              </a:ext>
            </a:extLst>
          </p:cNvPr>
          <p:cNvSpPr/>
          <p:nvPr/>
        </p:nvSpPr>
        <p:spPr>
          <a:xfrm>
            <a:off x="6492456" y="519393"/>
            <a:ext cx="1896035" cy="1705745"/>
          </a:xfrm>
          <a:prstGeom prst="wedgeRoundRectCallout">
            <a:avLst>
              <a:gd name="adj1" fmla="val -42751"/>
              <a:gd name="adj2" fmla="val 66291"/>
              <a:gd name="adj3" fmla="val 16667"/>
            </a:avLst>
          </a:prstGeom>
          <a:ln/>
        </p:spPr>
        <p:style>
          <a:lnRef idx="3">
            <a:schemeClr val="lt1"/>
          </a:lnRef>
          <a:fillRef idx="1">
            <a:schemeClr val="accent3"/>
          </a:fillRef>
          <a:effectRef idx="1">
            <a:schemeClr val="accent3"/>
          </a:effectRef>
          <a:fontRef idx="minor">
            <a:schemeClr val="lt1"/>
          </a:fontRef>
        </p:style>
        <p:txBody>
          <a:bodyPr rtlCol="0" anchor="ctr"/>
          <a:lstStyle/>
          <a:p>
            <a:pPr algn="ctr" defTabSz="685800">
              <a:buClrTx/>
              <a:defRPr/>
            </a:pPr>
            <a:r>
              <a:rPr lang="en-US" dirty="0">
                <a:solidFill>
                  <a:prstClr val="white"/>
                </a:solidFill>
                <a:latin typeface="Poppins" panose="020B0604020202020204" charset="0"/>
                <a:cs typeface="Poppins" panose="020B0604020202020204" charset="0"/>
              </a:rPr>
              <a:t>How do these assumptions relate to the scenario just shared?</a:t>
            </a:r>
            <a:endParaRPr lang="en-US" sz="1800" dirty="0">
              <a:solidFill>
                <a:prstClr val="white"/>
              </a:solidFill>
              <a:latin typeface="Poppins" panose="020B0604020202020204" charset="0"/>
              <a:cs typeface="Poppins" panose="020B0604020202020204" charset="0"/>
            </a:endParaRPr>
          </a:p>
        </p:txBody>
      </p:sp>
      <p:sp>
        <p:nvSpPr>
          <p:cNvPr id="6" name="Rounded Rectangular Callout 7">
            <a:extLst>
              <a:ext uri="{FF2B5EF4-FFF2-40B4-BE49-F238E27FC236}">
                <a16:creationId xmlns:a16="http://schemas.microsoft.com/office/drawing/2014/main" id="{9020113A-4053-4501-8467-0C793E88C9EE}"/>
              </a:ext>
            </a:extLst>
          </p:cNvPr>
          <p:cNvSpPr/>
          <p:nvPr/>
        </p:nvSpPr>
        <p:spPr>
          <a:xfrm>
            <a:off x="7033764" y="1987584"/>
            <a:ext cx="1896035" cy="1705745"/>
          </a:xfrm>
          <a:prstGeom prst="wedgeRoundRectCallout">
            <a:avLst>
              <a:gd name="adj1" fmla="val -42751"/>
              <a:gd name="adj2" fmla="val 66291"/>
              <a:gd name="adj3" fmla="val 16667"/>
            </a:avLst>
          </a:prstGeom>
          <a:ln/>
        </p:spPr>
        <p:style>
          <a:lnRef idx="3">
            <a:schemeClr val="lt1"/>
          </a:lnRef>
          <a:fillRef idx="1">
            <a:schemeClr val="accent3"/>
          </a:fillRef>
          <a:effectRef idx="1">
            <a:schemeClr val="accent3"/>
          </a:effectRef>
          <a:fontRef idx="minor">
            <a:schemeClr val="lt1"/>
          </a:fontRef>
        </p:style>
        <p:txBody>
          <a:bodyPr rtlCol="0" anchor="ctr"/>
          <a:lstStyle/>
          <a:p>
            <a:pPr algn="ctr" defTabSz="685800">
              <a:buClrTx/>
              <a:defRPr/>
            </a:pPr>
            <a:r>
              <a:rPr lang="en-US" dirty="0">
                <a:solidFill>
                  <a:prstClr val="white"/>
                </a:solidFill>
                <a:latin typeface="Poppins" panose="020B0604020202020204" charset="0"/>
                <a:cs typeface="Poppins" panose="020B0604020202020204" charset="0"/>
              </a:rPr>
              <a:t>Is this how staff think about behavior in your building?</a:t>
            </a:r>
            <a:endParaRPr lang="en-US" sz="1800" dirty="0">
              <a:solidFill>
                <a:prstClr val="white"/>
              </a:solidFill>
              <a:latin typeface="Poppins" panose="020B0604020202020204" charset="0"/>
              <a:cs typeface="Poppins" panose="020B0604020202020204" charset="0"/>
            </a:endParaRPr>
          </a:p>
        </p:txBody>
      </p:sp>
      <p:sp>
        <p:nvSpPr>
          <p:cNvPr id="7" name="Rectangle 6">
            <a:extLst>
              <a:ext uri="{FF2B5EF4-FFF2-40B4-BE49-F238E27FC236}">
                <a16:creationId xmlns:a16="http://schemas.microsoft.com/office/drawing/2014/main" id="{BC5108AD-732B-4E4E-A04D-B5D1C35FBBCC}"/>
              </a:ext>
            </a:extLst>
          </p:cNvPr>
          <p:cNvSpPr/>
          <p:nvPr/>
        </p:nvSpPr>
        <p:spPr>
          <a:xfrm>
            <a:off x="259389" y="4477893"/>
            <a:ext cx="1765227" cy="300082"/>
          </a:xfrm>
          <a:prstGeom prst="rect">
            <a:avLst/>
          </a:prstGeom>
        </p:spPr>
        <p:txBody>
          <a:bodyPr wrap="none">
            <a:spAutoFit/>
          </a:bodyPr>
          <a:lstStyle/>
          <a:p>
            <a:pPr algn="r" defTabSz="685800" fontAlgn="base">
              <a:spcBef>
                <a:spcPct val="50000"/>
              </a:spcBef>
              <a:spcAft>
                <a:spcPct val="0"/>
              </a:spcAft>
              <a:buClrTx/>
              <a:defRPr/>
            </a:pPr>
            <a:r>
              <a:rPr lang="en-US" sz="1350" kern="1200" dirty="0">
                <a:solidFill>
                  <a:schemeClr val="bg1"/>
                </a:solidFill>
                <a:latin typeface="Hind Vadodara" panose="020B0604020202020204" charset="0"/>
                <a:ea typeface="ＭＳ Ｐゴシック" pitchFamily="-108" charset="-128"/>
                <a:cs typeface="Hind Vadodara" panose="020B0604020202020204" charset="0"/>
              </a:rPr>
              <a:t>(Colvin &amp; </a:t>
            </a:r>
            <a:r>
              <a:rPr lang="en-US" sz="1350" kern="1200" dirty="0" err="1">
                <a:solidFill>
                  <a:schemeClr val="bg1"/>
                </a:solidFill>
                <a:latin typeface="Hind Vadodara" panose="020B0604020202020204" charset="0"/>
                <a:ea typeface="ＭＳ Ｐゴシック" pitchFamily="-108" charset="-128"/>
                <a:cs typeface="Hind Vadodara" panose="020B0604020202020204" charset="0"/>
              </a:rPr>
              <a:t>Sugai</a:t>
            </a:r>
            <a:r>
              <a:rPr lang="en-US" sz="1350" kern="1200" dirty="0">
                <a:solidFill>
                  <a:schemeClr val="bg1"/>
                </a:solidFill>
                <a:latin typeface="Hind Vadodara" panose="020B0604020202020204" charset="0"/>
                <a:ea typeface="ＭＳ Ｐゴシック" pitchFamily="-108" charset="-128"/>
                <a:cs typeface="Hind Vadodara" panose="020B0604020202020204" charset="0"/>
              </a:rPr>
              <a:t>, 1989)</a:t>
            </a:r>
          </a:p>
        </p:txBody>
      </p:sp>
    </p:spTree>
    <p:extLst>
      <p:ext uri="{BB962C8B-B14F-4D97-AF65-F5344CB8AC3E}">
        <p14:creationId xmlns:p14="http://schemas.microsoft.com/office/powerpoint/2010/main" val="163537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593033DB-5055-164C-AAAE-B2263B1F8794}"/>
              </a:ext>
            </a:extLst>
          </p:cNvPr>
          <p:cNvSpPr/>
          <p:nvPr/>
        </p:nvSpPr>
        <p:spPr>
          <a:xfrm>
            <a:off x="-765" y="-2127"/>
            <a:ext cx="9111393" cy="77842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defRPr/>
            </a:pPr>
            <a:endParaRPr lang="en-US" sz="1350" kern="1200">
              <a:solidFill>
                <a:srgbClr val="FFFFFF"/>
              </a:solidFill>
              <a:latin typeface="Tw Cen MT" panose="020B0602020104020603"/>
            </a:endParaRPr>
          </a:p>
        </p:txBody>
      </p:sp>
      <p:grpSp>
        <p:nvGrpSpPr>
          <p:cNvPr id="10" name="Group 9">
            <a:extLst>
              <a:ext uri="{FF2B5EF4-FFF2-40B4-BE49-F238E27FC236}">
                <a16:creationId xmlns:a16="http://schemas.microsoft.com/office/drawing/2014/main" id="{260118AC-D9A6-4341-8589-5A5D2C412982}"/>
              </a:ext>
            </a:extLst>
          </p:cNvPr>
          <p:cNvGrpSpPr/>
          <p:nvPr/>
        </p:nvGrpSpPr>
        <p:grpSpPr>
          <a:xfrm>
            <a:off x="742950" y="1458825"/>
            <a:ext cx="7635238" cy="3420361"/>
            <a:chOff x="219352" y="2143867"/>
            <a:chExt cx="8866080" cy="446472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3D1DB3E-D73B-A94B-AE60-B3E02EBBBACD}"/>
                    </a:ext>
                  </a:extLst>
                </p14:cNvPr>
                <p14:cNvContentPartPr/>
                <p14:nvPr/>
              </p14:nvContentPartPr>
              <p14:xfrm>
                <a:off x="219352" y="3170587"/>
                <a:ext cx="4964400" cy="3438000"/>
              </p14:xfrm>
            </p:contentPart>
          </mc:Choice>
          <mc:Fallback xmlns="">
            <p:pic>
              <p:nvPicPr>
                <p:cNvPr id="6" name="Ink 5">
                  <a:extLst>
                    <a:ext uri="{FF2B5EF4-FFF2-40B4-BE49-F238E27FC236}">
                      <a16:creationId xmlns:a16="http://schemas.microsoft.com/office/drawing/2014/main" id="{43D1DB3E-D73B-A94B-AE60-B3E02EBBBACD}"/>
                    </a:ext>
                  </a:extLst>
                </p:cNvPr>
                <p:cNvPicPr/>
                <p:nvPr/>
              </p:nvPicPr>
              <p:blipFill>
                <a:blip r:embed="rId4"/>
                <a:stretch>
                  <a:fillRect/>
                </a:stretch>
              </p:blipFill>
              <p:spPr>
                <a:xfrm>
                  <a:off x="156352" y="3102101"/>
                  <a:ext cx="5090040" cy="35745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C57B39B-B65E-2749-9894-686B298258DD}"/>
                    </a:ext>
                  </a:extLst>
                </p14:cNvPr>
                <p14:cNvContentPartPr/>
                <p14:nvPr/>
              </p14:nvContentPartPr>
              <p14:xfrm>
                <a:off x="5183392" y="2143867"/>
                <a:ext cx="3287880" cy="1472760"/>
              </p14:xfrm>
            </p:contentPart>
          </mc:Choice>
          <mc:Fallback xmlns="">
            <p:pic>
              <p:nvPicPr>
                <p:cNvPr id="7" name="Ink 6">
                  <a:extLst>
                    <a:ext uri="{FF2B5EF4-FFF2-40B4-BE49-F238E27FC236}">
                      <a16:creationId xmlns:a16="http://schemas.microsoft.com/office/drawing/2014/main" id="{5C57B39B-B65E-2749-9894-686B298258DD}"/>
                    </a:ext>
                  </a:extLst>
                </p:cNvPr>
                <p:cNvPicPr/>
                <p:nvPr/>
              </p:nvPicPr>
              <p:blipFill>
                <a:blip r:embed="rId6"/>
                <a:stretch>
                  <a:fillRect/>
                </a:stretch>
              </p:blipFill>
              <p:spPr>
                <a:xfrm>
                  <a:off x="5120392" y="2075376"/>
                  <a:ext cx="3413520" cy="16093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031EBA0-FD92-224E-8B3D-AF6068E3BA72}"/>
                    </a:ext>
                  </a:extLst>
                </p14:cNvPr>
                <p14:cNvContentPartPr/>
                <p14:nvPr/>
              </p14:nvContentPartPr>
              <p14:xfrm>
                <a:off x="8475592" y="3615907"/>
                <a:ext cx="609840" cy="1198440"/>
              </p14:xfrm>
            </p:contentPart>
          </mc:Choice>
          <mc:Fallback xmlns="">
            <p:pic>
              <p:nvPicPr>
                <p:cNvPr id="8" name="Ink 7">
                  <a:extLst>
                    <a:ext uri="{FF2B5EF4-FFF2-40B4-BE49-F238E27FC236}">
                      <a16:creationId xmlns:a16="http://schemas.microsoft.com/office/drawing/2014/main" id="{7031EBA0-FD92-224E-8B3D-AF6068E3BA72}"/>
                    </a:ext>
                  </a:extLst>
                </p:cNvPr>
                <p:cNvPicPr/>
                <p:nvPr/>
              </p:nvPicPr>
              <p:blipFill>
                <a:blip r:embed="rId8"/>
                <a:stretch>
                  <a:fillRect/>
                </a:stretch>
              </p:blipFill>
              <p:spPr>
                <a:xfrm>
                  <a:off x="8412592" y="3547414"/>
                  <a:ext cx="735480" cy="1335036"/>
                </a:xfrm>
                <a:prstGeom prst="rect">
                  <a:avLst/>
                </a:prstGeom>
              </p:spPr>
            </p:pic>
          </mc:Fallback>
        </mc:AlternateContent>
      </p:grpSp>
      <p:sp>
        <p:nvSpPr>
          <p:cNvPr id="9" name="Title 8">
            <a:extLst>
              <a:ext uri="{FF2B5EF4-FFF2-40B4-BE49-F238E27FC236}">
                <a16:creationId xmlns:a16="http://schemas.microsoft.com/office/drawing/2014/main" id="{2C1AD100-98FD-E34A-A3B4-3F84EB687998}"/>
              </a:ext>
            </a:extLst>
          </p:cNvPr>
          <p:cNvSpPr>
            <a:spLocks noGrp="1"/>
          </p:cNvSpPr>
          <p:nvPr>
            <p:ph type="title"/>
          </p:nvPr>
        </p:nvSpPr>
        <p:spPr>
          <a:xfrm>
            <a:off x="2190157" y="24461"/>
            <a:ext cx="5575376" cy="349821"/>
          </a:xfrm>
        </p:spPr>
        <p:txBody>
          <a:bodyPr>
            <a:noAutofit/>
          </a:bodyPr>
          <a:lstStyle/>
          <a:p>
            <a:r>
              <a:rPr lang="en-US" sz="2400" dirty="0"/>
              <a:t>De-Escalation Phases</a:t>
            </a:r>
          </a:p>
        </p:txBody>
      </p:sp>
      <p:sp>
        <p:nvSpPr>
          <p:cNvPr id="31" name="TextBox 30">
            <a:extLst>
              <a:ext uri="{FF2B5EF4-FFF2-40B4-BE49-F238E27FC236}">
                <a16:creationId xmlns:a16="http://schemas.microsoft.com/office/drawing/2014/main" id="{7D564A73-D703-DA4A-A256-F3B1821ECB77}"/>
              </a:ext>
            </a:extLst>
          </p:cNvPr>
          <p:cNvSpPr txBox="1"/>
          <p:nvPr/>
        </p:nvSpPr>
        <p:spPr>
          <a:xfrm rot="20275933">
            <a:off x="401461" y="4496422"/>
            <a:ext cx="1890902" cy="300082"/>
          </a:xfrm>
          <a:prstGeom prst="rect">
            <a:avLst/>
          </a:prstGeom>
          <a:noFill/>
        </p:spPr>
        <p:txBody>
          <a:bodyPr wrap="none" lIns="68580" tIns="34290" rIns="68580" bIns="34290" rtlCol="0" anchor="t">
            <a:spAutoFit/>
          </a:bodyPr>
          <a:lstStyle/>
          <a:p>
            <a:pPr defTabSz="342900">
              <a:buClrTx/>
              <a:defRPr/>
            </a:pPr>
            <a:r>
              <a:rPr lang="en-US" sz="1500" b="1" kern="1200" dirty="0">
                <a:solidFill>
                  <a:srgbClr val="C00000"/>
                </a:solidFill>
                <a:latin typeface="Tw Cen MT" panose="020B0602020104020603"/>
                <a:ea typeface="+mn-ea"/>
                <a:cs typeface="+mn-cs"/>
              </a:rPr>
              <a:t>BEHAVIOR INTENSITY</a:t>
            </a:r>
          </a:p>
        </p:txBody>
      </p:sp>
      <p:sp>
        <p:nvSpPr>
          <p:cNvPr id="32" name="TextBox 31">
            <a:extLst>
              <a:ext uri="{FF2B5EF4-FFF2-40B4-BE49-F238E27FC236}">
                <a16:creationId xmlns:a16="http://schemas.microsoft.com/office/drawing/2014/main" id="{58BFE837-AE7A-C147-ADF7-7A0B14815AE0}"/>
              </a:ext>
            </a:extLst>
          </p:cNvPr>
          <p:cNvSpPr txBox="1"/>
          <p:nvPr/>
        </p:nvSpPr>
        <p:spPr>
          <a:xfrm>
            <a:off x="1454336" y="1081287"/>
            <a:ext cx="1303020" cy="253916"/>
          </a:xfrm>
          <a:prstGeom prst="rect">
            <a:avLst/>
          </a:prstGeom>
          <a:noFill/>
        </p:spPr>
        <p:txBody>
          <a:bodyPr wrap="square" lIns="68580" tIns="34290" rIns="68580" bIns="34290" rtlCol="0" anchor="t">
            <a:spAutoFit/>
          </a:bodyPr>
          <a:lstStyle/>
          <a:p>
            <a:pPr defTabSz="342900">
              <a:buClrTx/>
              <a:defRPr/>
            </a:pPr>
            <a:r>
              <a:rPr lang="en-US" sz="1200" kern="1200" dirty="0">
                <a:solidFill>
                  <a:srgbClr val="ED7D31"/>
                </a:solidFill>
                <a:latin typeface="Tw Cen MT" panose="020B0602020104020603"/>
                <a:ea typeface="+mn-ea"/>
                <a:cs typeface="+mn-cs"/>
              </a:rPr>
              <a:t>Calm</a:t>
            </a:r>
            <a:endParaRPr lang="en-US" sz="1350" kern="1200" dirty="0">
              <a:solidFill>
                <a:srgbClr val="4769B2"/>
              </a:solidFill>
              <a:latin typeface="Tw Cen MT" panose="020B0602020104020603"/>
              <a:ea typeface="+mn-ea"/>
              <a:cs typeface="+mn-cs"/>
            </a:endParaRPr>
          </a:p>
        </p:txBody>
      </p:sp>
      <p:sp>
        <p:nvSpPr>
          <p:cNvPr id="35" name="Rectangle 34">
            <a:extLst>
              <a:ext uri="{FF2B5EF4-FFF2-40B4-BE49-F238E27FC236}">
                <a16:creationId xmlns:a16="http://schemas.microsoft.com/office/drawing/2014/main" id="{5A9FBFD6-1BB0-5E47-BBA8-F7B29C6BA07E}"/>
              </a:ext>
            </a:extLst>
          </p:cNvPr>
          <p:cNvSpPr/>
          <p:nvPr/>
        </p:nvSpPr>
        <p:spPr>
          <a:xfrm>
            <a:off x="3069777" y="1001662"/>
            <a:ext cx="944136" cy="438582"/>
          </a:xfrm>
          <a:prstGeom prst="rect">
            <a:avLst/>
          </a:prstGeom>
        </p:spPr>
        <p:txBody>
          <a:bodyPr wrap="square" lIns="68580" tIns="34290" rIns="68580" bIns="34290" anchor="t">
            <a:spAutoFit/>
          </a:bodyPr>
          <a:lstStyle/>
          <a:p>
            <a:pPr defTabSz="342900">
              <a:buClrTx/>
              <a:defRPr/>
            </a:pPr>
            <a:r>
              <a:rPr lang="en-US" sz="1200" kern="1200" dirty="0">
                <a:solidFill>
                  <a:srgbClr val="ED7D31"/>
                </a:solidFill>
                <a:latin typeface="Tw Cen MT" panose="020B0602020104020603"/>
                <a:ea typeface="+mn-ea"/>
                <a:cs typeface="+mn-cs"/>
              </a:rPr>
              <a:t>Agitation</a:t>
            </a:r>
            <a:endParaRPr lang="en-US" sz="1350" kern="1200" dirty="0">
              <a:solidFill>
                <a:srgbClr val="4769B2"/>
              </a:solidFill>
              <a:latin typeface="Tw Cen MT" panose="020B0602020104020603"/>
              <a:ea typeface="+mn-ea"/>
              <a:cs typeface="+mn-cs"/>
            </a:endParaRPr>
          </a:p>
          <a:p>
            <a:pPr defTabSz="342900">
              <a:buClrTx/>
              <a:defRPr/>
            </a:pPr>
            <a:r>
              <a:rPr lang="en-US" sz="1200" kern="1200" dirty="0">
                <a:solidFill>
                  <a:srgbClr val="ED7D31"/>
                </a:solidFill>
                <a:latin typeface="Tw Cen MT" panose="020B0602020104020603"/>
                <a:ea typeface="+mn-ea"/>
                <a:cs typeface="+mn-cs"/>
              </a:rPr>
              <a:t>Acceleration</a:t>
            </a:r>
          </a:p>
        </p:txBody>
      </p:sp>
      <p:sp>
        <p:nvSpPr>
          <p:cNvPr id="36" name="Rectangle 35">
            <a:extLst>
              <a:ext uri="{FF2B5EF4-FFF2-40B4-BE49-F238E27FC236}">
                <a16:creationId xmlns:a16="http://schemas.microsoft.com/office/drawing/2014/main" id="{04DFEE19-A786-774E-95B4-F99F1ECA4437}"/>
              </a:ext>
            </a:extLst>
          </p:cNvPr>
          <p:cNvSpPr/>
          <p:nvPr/>
        </p:nvSpPr>
        <p:spPr>
          <a:xfrm>
            <a:off x="5165647" y="1030841"/>
            <a:ext cx="481607" cy="276999"/>
          </a:xfrm>
          <a:prstGeom prst="rect">
            <a:avLst/>
          </a:prstGeom>
        </p:spPr>
        <p:txBody>
          <a:bodyPr wrap="none">
            <a:spAutoFit/>
          </a:bodyPr>
          <a:lstStyle/>
          <a:p>
            <a:pPr algn="ctr" defTabSz="342900">
              <a:buClrTx/>
              <a:defRPr/>
            </a:pPr>
            <a:r>
              <a:rPr lang="en-US" sz="1200" kern="1200" dirty="0">
                <a:solidFill>
                  <a:srgbClr val="ED7D31"/>
                </a:solidFill>
                <a:latin typeface="Tw Cen MT" panose="020B0602020104020603"/>
                <a:ea typeface="+mn-ea"/>
                <a:cs typeface="+mn-cs"/>
              </a:rPr>
              <a:t>Peak</a:t>
            </a:r>
          </a:p>
        </p:txBody>
      </p:sp>
      <p:sp>
        <p:nvSpPr>
          <p:cNvPr id="37" name="Rectangle 36">
            <a:extLst>
              <a:ext uri="{FF2B5EF4-FFF2-40B4-BE49-F238E27FC236}">
                <a16:creationId xmlns:a16="http://schemas.microsoft.com/office/drawing/2014/main" id="{77CBF013-73CB-5945-A5FF-E5BB80B4E35F}"/>
              </a:ext>
            </a:extLst>
          </p:cNvPr>
          <p:cNvSpPr/>
          <p:nvPr/>
        </p:nvSpPr>
        <p:spPr>
          <a:xfrm>
            <a:off x="7010436" y="952701"/>
            <a:ext cx="970458" cy="438582"/>
          </a:xfrm>
          <a:prstGeom prst="rect">
            <a:avLst/>
          </a:prstGeom>
        </p:spPr>
        <p:txBody>
          <a:bodyPr wrap="none" lIns="68580" tIns="34290" rIns="68580" bIns="34290" anchor="t">
            <a:spAutoFit/>
          </a:bodyPr>
          <a:lstStyle/>
          <a:p>
            <a:pPr defTabSz="342900">
              <a:buClrTx/>
              <a:defRPr/>
            </a:pPr>
            <a:r>
              <a:rPr lang="en-US" sz="1200" kern="1200" dirty="0">
                <a:solidFill>
                  <a:srgbClr val="ED7D31"/>
                </a:solidFill>
                <a:latin typeface="Tw Cen MT" panose="020B0602020104020603"/>
                <a:ea typeface="+mn-ea"/>
                <a:cs typeface="+mn-cs"/>
              </a:rPr>
              <a:t>De-escalation</a:t>
            </a:r>
            <a:endParaRPr lang="en-US" sz="1350" kern="1200" dirty="0">
              <a:solidFill>
                <a:srgbClr val="4769B2"/>
              </a:solidFill>
              <a:latin typeface="Tw Cen MT" panose="020B0602020104020603"/>
              <a:ea typeface="+mn-ea"/>
              <a:cs typeface="+mn-cs"/>
            </a:endParaRPr>
          </a:p>
          <a:p>
            <a:pPr defTabSz="342900">
              <a:buClrTx/>
              <a:defRPr/>
            </a:pPr>
            <a:r>
              <a:rPr lang="en-US" sz="1200" kern="1200" dirty="0">
                <a:solidFill>
                  <a:srgbClr val="ED7D31"/>
                </a:solidFill>
                <a:latin typeface="Tw Cen MT" panose="020B0602020104020603"/>
                <a:ea typeface="+mn-ea"/>
                <a:cs typeface="+mn-cs"/>
              </a:rPr>
              <a:t>Recovery</a:t>
            </a:r>
          </a:p>
        </p:txBody>
      </p:sp>
      <p:cxnSp>
        <p:nvCxnSpPr>
          <p:cNvPr id="5" name="Straight Connector 4">
            <a:extLst>
              <a:ext uri="{FF2B5EF4-FFF2-40B4-BE49-F238E27FC236}">
                <a16:creationId xmlns:a16="http://schemas.microsoft.com/office/drawing/2014/main" id="{F6491C0B-D7E2-4F46-99E0-CAD0AAF9D32D}"/>
              </a:ext>
            </a:extLst>
          </p:cNvPr>
          <p:cNvCxnSpPr>
            <a:cxnSpLocks/>
          </p:cNvCxnSpPr>
          <p:nvPr/>
        </p:nvCxnSpPr>
        <p:spPr>
          <a:xfrm>
            <a:off x="2963042" y="939229"/>
            <a:ext cx="0" cy="411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6DA231-464E-B34F-B018-645FD25340EB}"/>
              </a:ext>
            </a:extLst>
          </p:cNvPr>
          <p:cNvCxnSpPr>
            <a:cxnSpLocks/>
          </p:cNvCxnSpPr>
          <p:nvPr/>
        </p:nvCxnSpPr>
        <p:spPr>
          <a:xfrm>
            <a:off x="5057069" y="932174"/>
            <a:ext cx="0" cy="411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42ED39-5594-D548-944A-4446D00F6767}"/>
              </a:ext>
            </a:extLst>
          </p:cNvPr>
          <p:cNvCxnSpPr>
            <a:cxnSpLocks/>
          </p:cNvCxnSpPr>
          <p:nvPr/>
        </p:nvCxnSpPr>
        <p:spPr>
          <a:xfrm>
            <a:off x="6803232" y="887780"/>
            <a:ext cx="0" cy="411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DDE69E1-5E39-2B46-A0B5-9522A6F716A0}"/>
              </a:ext>
            </a:extLst>
          </p:cNvPr>
          <p:cNvSpPr txBox="1"/>
          <p:nvPr/>
        </p:nvSpPr>
        <p:spPr>
          <a:xfrm>
            <a:off x="249761" y="878002"/>
            <a:ext cx="1126231" cy="646331"/>
          </a:xfrm>
          <a:prstGeom prst="rect">
            <a:avLst/>
          </a:prstGeom>
          <a:noFill/>
        </p:spPr>
        <p:txBody>
          <a:bodyPr wrap="square" rtlCol="0">
            <a:spAutoFit/>
          </a:bodyPr>
          <a:lstStyle/>
          <a:p>
            <a:pPr marL="5954" indent="-5954" defTabSz="342900">
              <a:buClrTx/>
              <a:defRPr/>
            </a:pPr>
            <a:r>
              <a:rPr lang="en-US" sz="1500" kern="1200" dirty="0">
                <a:solidFill>
                  <a:srgbClr val="ED7D31"/>
                </a:solidFill>
                <a:latin typeface="Tw Cen MT" panose="020B0602020104020603"/>
                <a:ea typeface="+mn-ea"/>
                <a:cs typeface="+mn-cs"/>
              </a:rPr>
              <a:t>Youth Behavior</a:t>
            </a:r>
            <a:br>
              <a:rPr lang="en-US" sz="1200" kern="1200" dirty="0">
                <a:solidFill>
                  <a:srgbClr val="ED7D31"/>
                </a:solidFill>
                <a:latin typeface="Tw Cen MT" panose="020B0602020104020603"/>
                <a:ea typeface="+mn-ea"/>
                <a:cs typeface="+mn-cs"/>
              </a:rPr>
            </a:br>
            <a:r>
              <a:rPr lang="en-US" sz="600" kern="1200" dirty="0">
                <a:solidFill>
                  <a:srgbClr val="ED7D31"/>
                </a:solidFill>
                <a:latin typeface="Tw Cen MT" panose="020B0602020104020603"/>
                <a:ea typeface="+mn-ea"/>
                <a:cs typeface="+mn-cs"/>
              </a:rPr>
              <a:t>(C&amp;S,2015)</a:t>
            </a:r>
            <a:endParaRPr lang="en-US" sz="788" kern="1200" dirty="0">
              <a:solidFill>
                <a:srgbClr val="ED7D31"/>
              </a:solidFill>
              <a:latin typeface="Tw Cen MT" panose="020B0602020104020603"/>
              <a:ea typeface="+mn-ea"/>
              <a:cs typeface="+mn-cs"/>
            </a:endParaRPr>
          </a:p>
        </p:txBody>
      </p:sp>
      <p:sp>
        <p:nvSpPr>
          <p:cNvPr id="30" name="TextBox 29">
            <a:extLst>
              <a:ext uri="{FF2B5EF4-FFF2-40B4-BE49-F238E27FC236}">
                <a16:creationId xmlns:a16="http://schemas.microsoft.com/office/drawing/2014/main" id="{117DAD0B-A8F7-E94C-B82A-256DA6E4B838}"/>
              </a:ext>
            </a:extLst>
          </p:cNvPr>
          <p:cNvSpPr txBox="1"/>
          <p:nvPr/>
        </p:nvSpPr>
        <p:spPr>
          <a:xfrm>
            <a:off x="1435707" y="1599040"/>
            <a:ext cx="1303020" cy="253916"/>
          </a:xfrm>
          <a:prstGeom prst="rect">
            <a:avLst/>
          </a:prstGeom>
          <a:noFill/>
        </p:spPr>
        <p:txBody>
          <a:bodyPr wrap="square" lIns="68580" tIns="34290" rIns="68580" bIns="34290" rtlCol="0" anchor="t">
            <a:spAutoFit/>
          </a:bodyPr>
          <a:lstStyle/>
          <a:p>
            <a:pPr defTabSz="342900">
              <a:buClrTx/>
              <a:defRPr/>
            </a:pPr>
            <a:r>
              <a:rPr lang="en-US" sz="1200" kern="1200" dirty="0">
                <a:solidFill>
                  <a:srgbClr val="5A9AD4"/>
                </a:solidFill>
                <a:latin typeface="Tw Cen MT" panose="020B0602020104020603"/>
                <a:ea typeface="+mn-ea"/>
                <a:cs typeface="+mn-cs"/>
              </a:rPr>
              <a:t>Regulated</a:t>
            </a:r>
            <a:endParaRPr lang="en-US" sz="1350" kern="1200" dirty="0">
              <a:solidFill>
                <a:srgbClr val="4769B2"/>
              </a:solidFill>
              <a:latin typeface="Tw Cen MT" panose="020B0602020104020603"/>
              <a:ea typeface="+mn-ea"/>
              <a:cs typeface="+mn-cs"/>
            </a:endParaRPr>
          </a:p>
        </p:txBody>
      </p:sp>
      <p:sp>
        <p:nvSpPr>
          <p:cNvPr id="39" name="Rectangle 38">
            <a:extLst>
              <a:ext uri="{FF2B5EF4-FFF2-40B4-BE49-F238E27FC236}">
                <a16:creationId xmlns:a16="http://schemas.microsoft.com/office/drawing/2014/main" id="{B80E1820-DF4C-9A4A-BE01-1B8EDDB81B8F}"/>
              </a:ext>
            </a:extLst>
          </p:cNvPr>
          <p:cNvSpPr/>
          <p:nvPr/>
        </p:nvSpPr>
        <p:spPr>
          <a:xfrm>
            <a:off x="3058966" y="1599390"/>
            <a:ext cx="1437212" cy="438582"/>
          </a:xfrm>
          <a:prstGeom prst="rect">
            <a:avLst/>
          </a:prstGeom>
        </p:spPr>
        <p:txBody>
          <a:bodyPr wrap="square" lIns="68580" tIns="34290" rIns="68580" bIns="34290" anchor="t">
            <a:spAutoFit/>
          </a:bodyPr>
          <a:lstStyle/>
          <a:p>
            <a:pPr defTabSz="342900">
              <a:buClrTx/>
              <a:defRPr/>
            </a:pPr>
            <a:r>
              <a:rPr lang="en-US" sz="1200" kern="1200" dirty="0">
                <a:solidFill>
                  <a:srgbClr val="5A9AD4"/>
                </a:solidFill>
                <a:latin typeface="Tw Cen MT" panose="020B0602020104020603"/>
                <a:ea typeface="+mn-ea"/>
                <a:cs typeface="+mn-cs"/>
              </a:rPr>
              <a:t>Regulated or Dysregulated</a:t>
            </a:r>
            <a:endParaRPr lang="en-US" sz="1350" kern="1200" dirty="0">
              <a:solidFill>
                <a:srgbClr val="4769B2"/>
              </a:solidFill>
              <a:latin typeface="Tw Cen MT" panose="020B0602020104020603"/>
              <a:ea typeface="+mn-ea"/>
              <a:cs typeface="+mn-cs"/>
            </a:endParaRPr>
          </a:p>
        </p:txBody>
      </p:sp>
      <p:sp>
        <p:nvSpPr>
          <p:cNvPr id="40" name="Rectangle 39">
            <a:extLst>
              <a:ext uri="{FF2B5EF4-FFF2-40B4-BE49-F238E27FC236}">
                <a16:creationId xmlns:a16="http://schemas.microsoft.com/office/drawing/2014/main" id="{41942759-5A49-0947-9699-551FBD5FE4D0}"/>
              </a:ext>
            </a:extLst>
          </p:cNvPr>
          <p:cNvSpPr/>
          <p:nvPr/>
        </p:nvSpPr>
        <p:spPr>
          <a:xfrm>
            <a:off x="5057069" y="1582662"/>
            <a:ext cx="1268730" cy="276999"/>
          </a:xfrm>
          <a:prstGeom prst="rect">
            <a:avLst/>
          </a:prstGeom>
        </p:spPr>
        <p:txBody>
          <a:bodyPr wrap="square">
            <a:spAutoFit/>
          </a:bodyPr>
          <a:lstStyle/>
          <a:p>
            <a:pPr algn="ctr" defTabSz="342900">
              <a:buClrTx/>
              <a:defRPr/>
            </a:pPr>
            <a:r>
              <a:rPr lang="en-US" sz="1200" kern="1200" dirty="0">
                <a:solidFill>
                  <a:srgbClr val="5A9AD4"/>
                </a:solidFill>
                <a:latin typeface="Tw Cen MT" panose="020B0602020104020603"/>
                <a:ea typeface="+mn-ea"/>
                <a:cs typeface="+mn-cs"/>
              </a:rPr>
              <a:t>Dysregulated</a:t>
            </a:r>
          </a:p>
        </p:txBody>
      </p:sp>
      <p:sp>
        <p:nvSpPr>
          <p:cNvPr id="41" name="Rectangle 40">
            <a:extLst>
              <a:ext uri="{FF2B5EF4-FFF2-40B4-BE49-F238E27FC236}">
                <a16:creationId xmlns:a16="http://schemas.microsoft.com/office/drawing/2014/main" id="{304D456C-7670-7F48-A20B-90D1D2F47FE2}"/>
              </a:ext>
            </a:extLst>
          </p:cNvPr>
          <p:cNvSpPr/>
          <p:nvPr/>
        </p:nvSpPr>
        <p:spPr>
          <a:xfrm>
            <a:off x="6750695" y="1620991"/>
            <a:ext cx="1337310" cy="276999"/>
          </a:xfrm>
          <a:prstGeom prst="rect">
            <a:avLst/>
          </a:prstGeom>
        </p:spPr>
        <p:txBody>
          <a:bodyPr wrap="square">
            <a:spAutoFit/>
          </a:bodyPr>
          <a:lstStyle/>
          <a:p>
            <a:pPr algn="ctr" defTabSz="342900">
              <a:buClrTx/>
              <a:defRPr/>
            </a:pPr>
            <a:r>
              <a:rPr lang="en-US" sz="1200" kern="1200" dirty="0">
                <a:solidFill>
                  <a:srgbClr val="5A9AD4"/>
                </a:solidFill>
                <a:latin typeface="Tw Cen MT" panose="020B0602020104020603"/>
                <a:ea typeface="+mn-ea"/>
                <a:cs typeface="+mn-cs"/>
              </a:rPr>
              <a:t>Regulated</a:t>
            </a:r>
          </a:p>
        </p:txBody>
      </p:sp>
      <p:sp>
        <p:nvSpPr>
          <p:cNvPr id="42" name="TextBox 41">
            <a:extLst>
              <a:ext uri="{FF2B5EF4-FFF2-40B4-BE49-F238E27FC236}">
                <a16:creationId xmlns:a16="http://schemas.microsoft.com/office/drawing/2014/main" id="{E3E8B25D-E4C5-6542-943E-152174EC7376}"/>
              </a:ext>
            </a:extLst>
          </p:cNvPr>
          <p:cNvSpPr txBox="1"/>
          <p:nvPr/>
        </p:nvSpPr>
        <p:spPr>
          <a:xfrm>
            <a:off x="232744" y="1539303"/>
            <a:ext cx="896776" cy="323165"/>
          </a:xfrm>
          <a:prstGeom prst="rect">
            <a:avLst/>
          </a:prstGeom>
          <a:noFill/>
        </p:spPr>
        <p:txBody>
          <a:bodyPr wrap="square" rtlCol="0">
            <a:spAutoFit/>
          </a:bodyPr>
          <a:lstStyle/>
          <a:p>
            <a:pPr marL="175022" indent="-175022" defTabSz="342900">
              <a:buClrTx/>
              <a:defRPr/>
            </a:pPr>
            <a:r>
              <a:rPr lang="en-US" sz="1500" kern="1200" dirty="0">
                <a:solidFill>
                  <a:srgbClr val="5A9AD4"/>
                </a:solidFill>
                <a:latin typeface="Tw Cen MT" panose="020B0602020104020603"/>
                <a:ea typeface="+mn-ea"/>
                <a:cs typeface="+mn-cs"/>
              </a:rPr>
              <a:t>The Brain</a:t>
            </a:r>
          </a:p>
        </p:txBody>
      </p:sp>
      <p:sp>
        <p:nvSpPr>
          <p:cNvPr id="43" name="TextBox 42">
            <a:extLst>
              <a:ext uri="{FF2B5EF4-FFF2-40B4-BE49-F238E27FC236}">
                <a16:creationId xmlns:a16="http://schemas.microsoft.com/office/drawing/2014/main" id="{C650F3C3-8314-8E45-8271-873FBA780B1F}"/>
              </a:ext>
            </a:extLst>
          </p:cNvPr>
          <p:cNvSpPr txBox="1"/>
          <p:nvPr/>
        </p:nvSpPr>
        <p:spPr>
          <a:xfrm>
            <a:off x="1454336" y="2178486"/>
            <a:ext cx="1303020" cy="623248"/>
          </a:xfrm>
          <a:prstGeom prst="rect">
            <a:avLst/>
          </a:prstGeom>
          <a:noFill/>
        </p:spPr>
        <p:txBody>
          <a:bodyPr wrap="square" lIns="68580" tIns="34290" rIns="68580" bIns="34290" rtlCol="0" anchor="t">
            <a:spAutoFit/>
          </a:bodyPr>
          <a:lstStyle/>
          <a:p>
            <a:pPr defTabSz="342900">
              <a:buClrTx/>
              <a:defRPr/>
            </a:pPr>
            <a:r>
              <a:rPr lang="en-US" sz="1200" kern="1200" dirty="0">
                <a:solidFill>
                  <a:srgbClr val="70AD47"/>
                </a:solidFill>
                <a:latin typeface="Tw Cen MT" panose="020B0602020104020603"/>
                <a:ea typeface="+mn-ea"/>
                <a:cs typeface="+mn-cs"/>
              </a:rPr>
              <a:t>Encourage </a:t>
            </a:r>
          </a:p>
          <a:p>
            <a:pPr defTabSz="342900">
              <a:buClrTx/>
              <a:defRPr/>
            </a:pPr>
            <a:r>
              <a:rPr lang="en-US" sz="1200" kern="1200" dirty="0">
                <a:solidFill>
                  <a:srgbClr val="70AD47"/>
                </a:solidFill>
                <a:latin typeface="Tw Cen MT" panose="020B0602020104020603"/>
                <a:ea typeface="+mn-ea"/>
                <a:cs typeface="+mn-cs"/>
              </a:rPr>
              <a:t>Appropriate Behavior</a:t>
            </a:r>
          </a:p>
        </p:txBody>
      </p:sp>
      <p:sp>
        <p:nvSpPr>
          <p:cNvPr id="45" name="Rectangle 44">
            <a:extLst>
              <a:ext uri="{FF2B5EF4-FFF2-40B4-BE49-F238E27FC236}">
                <a16:creationId xmlns:a16="http://schemas.microsoft.com/office/drawing/2014/main" id="{2B333238-F7A4-F043-8E31-CE52DF502226}"/>
              </a:ext>
            </a:extLst>
          </p:cNvPr>
          <p:cNvSpPr/>
          <p:nvPr/>
        </p:nvSpPr>
        <p:spPr>
          <a:xfrm>
            <a:off x="5095977" y="2160856"/>
            <a:ext cx="1503716" cy="461665"/>
          </a:xfrm>
          <a:prstGeom prst="rect">
            <a:avLst/>
          </a:prstGeom>
        </p:spPr>
        <p:txBody>
          <a:bodyPr wrap="square">
            <a:spAutoFit/>
          </a:bodyPr>
          <a:lstStyle/>
          <a:p>
            <a:pPr algn="ctr" defTabSz="342900">
              <a:buClrTx/>
              <a:defRPr/>
            </a:pPr>
            <a:r>
              <a:rPr lang="en-US" sz="1200" kern="1200" dirty="0">
                <a:solidFill>
                  <a:srgbClr val="70AD47"/>
                </a:solidFill>
                <a:latin typeface="Tw Cen MT" panose="020B0602020104020603"/>
                <a:ea typeface="+mn-ea"/>
                <a:cs typeface="+mn-cs"/>
              </a:rPr>
              <a:t>Crisis Teaching Routine</a:t>
            </a:r>
          </a:p>
        </p:txBody>
      </p:sp>
      <p:sp>
        <p:nvSpPr>
          <p:cNvPr id="47" name="TextBox 46">
            <a:extLst>
              <a:ext uri="{FF2B5EF4-FFF2-40B4-BE49-F238E27FC236}">
                <a16:creationId xmlns:a16="http://schemas.microsoft.com/office/drawing/2014/main" id="{7C67DDF3-D043-494C-B00A-D9E754DC0ED0}"/>
              </a:ext>
            </a:extLst>
          </p:cNvPr>
          <p:cNvSpPr txBox="1"/>
          <p:nvPr/>
        </p:nvSpPr>
        <p:spPr>
          <a:xfrm>
            <a:off x="240187" y="2149314"/>
            <a:ext cx="896776" cy="553998"/>
          </a:xfrm>
          <a:prstGeom prst="rect">
            <a:avLst/>
          </a:prstGeom>
          <a:noFill/>
        </p:spPr>
        <p:txBody>
          <a:bodyPr wrap="square" rtlCol="0">
            <a:spAutoFit/>
          </a:bodyPr>
          <a:lstStyle/>
          <a:p>
            <a:pPr marL="9525" indent="-9525" defTabSz="342900">
              <a:buClrTx/>
              <a:defRPr/>
            </a:pPr>
            <a:r>
              <a:rPr lang="en-US" sz="1500" kern="1200" dirty="0">
                <a:solidFill>
                  <a:srgbClr val="70AD47"/>
                </a:solidFill>
                <a:latin typeface="Tw Cen MT" panose="020B0602020104020603"/>
                <a:ea typeface="+mn-ea"/>
                <a:cs typeface="+mn-cs"/>
              </a:rPr>
              <a:t>Teacher Practices</a:t>
            </a:r>
          </a:p>
        </p:txBody>
      </p:sp>
      <p:sp>
        <p:nvSpPr>
          <p:cNvPr id="48" name="TextBox 47">
            <a:extLst>
              <a:ext uri="{FF2B5EF4-FFF2-40B4-BE49-F238E27FC236}">
                <a16:creationId xmlns:a16="http://schemas.microsoft.com/office/drawing/2014/main" id="{F2923FDB-B5DC-6D44-81C8-8CC28532E22D}"/>
              </a:ext>
            </a:extLst>
          </p:cNvPr>
          <p:cNvSpPr txBox="1"/>
          <p:nvPr/>
        </p:nvSpPr>
        <p:spPr>
          <a:xfrm>
            <a:off x="3028567" y="2181175"/>
            <a:ext cx="1943369" cy="992579"/>
          </a:xfrm>
          <a:prstGeom prst="rect">
            <a:avLst/>
          </a:prstGeom>
          <a:noFill/>
        </p:spPr>
        <p:txBody>
          <a:bodyPr wrap="square" lIns="68580" tIns="34290" rIns="68580" bIns="34290" rtlCol="0" anchor="t">
            <a:spAutoFit/>
          </a:bodyPr>
          <a:lstStyle/>
          <a:p>
            <a:pPr defTabSz="342900">
              <a:buClrTx/>
              <a:defRPr/>
            </a:pPr>
            <a:r>
              <a:rPr lang="en-US" sz="1200" kern="1200" dirty="0">
                <a:solidFill>
                  <a:srgbClr val="70AD47"/>
                </a:solidFill>
                <a:latin typeface="Tw Cen MT" panose="020B0602020104020603"/>
                <a:ea typeface="+mn-ea"/>
                <a:cs typeface="+mn-cs"/>
              </a:rPr>
              <a:t>Continuum of Strategies to Respond to Inappropriate Behavior</a:t>
            </a:r>
          </a:p>
          <a:p>
            <a:pPr defTabSz="342900">
              <a:buClrTx/>
              <a:defRPr/>
            </a:pPr>
            <a:endParaRPr lang="en-US" sz="1200" kern="1200" dirty="0">
              <a:solidFill>
                <a:srgbClr val="70AD47"/>
              </a:solidFill>
              <a:latin typeface="Tw Cen MT" panose="020B0602020104020603"/>
              <a:ea typeface="+mn-ea"/>
              <a:cs typeface="+mn-cs"/>
            </a:endParaRPr>
          </a:p>
          <a:p>
            <a:pPr defTabSz="342900">
              <a:buClrTx/>
              <a:defRPr/>
            </a:pPr>
            <a:r>
              <a:rPr lang="en-US" sz="1200" kern="1200" dirty="0">
                <a:solidFill>
                  <a:srgbClr val="70AD47"/>
                </a:solidFill>
                <a:latin typeface="Tw Cen MT" panose="020B0602020104020603"/>
                <a:ea typeface="+mn-ea"/>
                <a:cs typeface="+mn-cs"/>
              </a:rPr>
              <a:t>Neutralizing Routine</a:t>
            </a:r>
          </a:p>
        </p:txBody>
      </p:sp>
      <p:sp>
        <p:nvSpPr>
          <p:cNvPr id="49" name="TextBox 48">
            <a:extLst>
              <a:ext uri="{FF2B5EF4-FFF2-40B4-BE49-F238E27FC236}">
                <a16:creationId xmlns:a16="http://schemas.microsoft.com/office/drawing/2014/main" id="{0227C8C7-B0BE-7846-BF52-EA7C9942DD0E}"/>
              </a:ext>
            </a:extLst>
          </p:cNvPr>
          <p:cNvSpPr txBox="1"/>
          <p:nvPr/>
        </p:nvSpPr>
        <p:spPr>
          <a:xfrm>
            <a:off x="7032668" y="2155645"/>
            <a:ext cx="1612631" cy="617670"/>
          </a:xfrm>
          <a:prstGeom prst="rect">
            <a:avLst/>
          </a:prstGeom>
          <a:noFill/>
        </p:spPr>
        <p:txBody>
          <a:bodyPr wrap="square" lIns="68580" tIns="34290" rIns="68580" bIns="34290" rtlCol="0" anchor="t">
            <a:spAutoFit/>
          </a:bodyPr>
          <a:lstStyle/>
          <a:p>
            <a:pPr defTabSz="342900">
              <a:buClrTx/>
              <a:defRPr/>
            </a:pPr>
            <a:r>
              <a:rPr lang="en-US" sz="1200" kern="1200" dirty="0">
                <a:solidFill>
                  <a:srgbClr val="70AD47"/>
                </a:solidFill>
                <a:latin typeface="Tw Cen MT" panose="020B0602020104020603"/>
                <a:ea typeface="+mn-ea"/>
                <a:cs typeface="+mn-cs"/>
              </a:rPr>
              <a:t>Recovery Practices</a:t>
            </a:r>
            <a:endParaRPr lang="en-US" sz="900" kern="1200" dirty="0">
              <a:solidFill>
                <a:srgbClr val="70AD47"/>
              </a:solidFill>
              <a:latin typeface="Tw Cen MT" panose="020B0602020104020603"/>
              <a:ea typeface="+mn-ea"/>
              <a:cs typeface="+mn-cs"/>
            </a:endParaRPr>
          </a:p>
          <a:p>
            <a:pPr marL="128588" indent="-128588" defTabSz="342900">
              <a:buClrTx/>
              <a:buFont typeface="Arial"/>
              <a:buChar char="•"/>
              <a:defRPr/>
            </a:pPr>
            <a:r>
              <a:rPr lang="en-US" sz="788" kern="1200" dirty="0">
                <a:solidFill>
                  <a:srgbClr val="70AD47"/>
                </a:solidFill>
                <a:latin typeface="Tw Cen MT" panose="020B0602020104020603"/>
                <a:ea typeface="+mn-ea"/>
                <a:cs typeface="+mn-cs"/>
              </a:rPr>
              <a:t>Regulate</a:t>
            </a:r>
          </a:p>
          <a:p>
            <a:pPr marL="128588" indent="-128588" defTabSz="342900">
              <a:buClrTx/>
              <a:buFont typeface="Arial"/>
              <a:buChar char="•"/>
              <a:defRPr/>
            </a:pPr>
            <a:r>
              <a:rPr lang="en-US" sz="788" kern="1200" dirty="0">
                <a:solidFill>
                  <a:srgbClr val="70AD47"/>
                </a:solidFill>
                <a:latin typeface="Tw Cen MT" panose="020B0602020104020603"/>
                <a:ea typeface="+mn-ea"/>
                <a:cs typeface="+mn-cs"/>
              </a:rPr>
              <a:t>Relate (Connect with youth)</a:t>
            </a:r>
            <a:endParaRPr lang="en-US" sz="825" kern="1200" dirty="0">
              <a:solidFill>
                <a:srgbClr val="70AD47"/>
              </a:solidFill>
              <a:latin typeface="Tw Cen MT" panose="020B0602020104020603"/>
              <a:ea typeface="+mn-ea"/>
              <a:cs typeface="+mn-cs"/>
            </a:endParaRPr>
          </a:p>
          <a:p>
            <a:pPr marL="128588" indent="-128588" defTabSz="342900">
              <a:buClrTx/>
              <a:buFont typeface="Arial"/>
              <a:buChar char="•"/>
              <a:defRPr/>
            </a:pPr>
            <a:r>
              <a:rPr lang="en-US" sz="788" kern="1200" dirty="0">
                <a:solidFill>
                  <a:srgbClr val="70AD47"/>
                </a:solidFill>
                <a:latin typeface="Tw Cen MT" panose="020B0602020104020603"/>
                <a:ea typeface="+mn-ea"/>
                <a:cs typeface="+mn-cs"/>
              </a:rPr>
              <a:t>Reason</a:t>
            </a:r>
            <a:endParaRPr lang="en-US" sz="825" kern="1200" dirty="0">
              <a:solidFill>
                <a:srgbClr val="70AD47"/>
              </a:solidFill>
              <a:latin typeface="Tw Cen MT" panose="020B0602020104020603"/>
              <a:ea typeface="+mn-ea"/>
              <a:cs typeface="+mn-cs"/>
            </a:endParaRPr>
          </a:p>
        </p:txBody>
      </p:sp>
      <p:sp>
        <p:nvSpPr>
          <p:cNvPr id="50" name="TextBox 49">
            <a:extLst>
              <a:ext uri="{FF2B5EF4-FFF2-40B4-BE49-F238E27FC236}">
                <a16:creationId xmlns:a16="http://schemas.microsoft.com/office/drawing/2014/main" id="{5A1B067B-0C7D-4C40-AA22-1285B3D1588C}"/>
              </a:ext>
            </a:extLst>
          </p:cNvPr>
          <p:cNvSpPr txBox="1"/>
          <p:nvPr/>
        </p:nvSpPr>
        <p:spPr>
          <a:xfrm>
            <a:off x="190209" y="3397321"/>
            <a:ext cx="896776" cy="323165"/>
          </a:xfrm>
          <a:prstGeom prst="rect">
            <a:avLst/>
          </a:prstGeom>
          <a:noFill/>
        </p:spPr>
        <p:txBody>
          <a:bodyPr wrap="square" rtlCol="0">
            <a:spAutoFit/>
          </a:bodyPr>
          <a:lstStyle/>
          <a:p>
            <a:pPr marL="175022" indent="-175022" defTabSz="342900">
              <a:buClrTx/>
              <a:defRPr/>
            </a:pPr>
            <a:r>
              <a:rPr lang="en-US" sz="1500" kern="1200" dirty="0">
                <a:solidFill>
                  <a:srgbClr val="7030A0"/>
                </a:solidFill>
                <a:latin typeface="Tw Cen MT" panose="020B0602020104020603"/>
                <a:ea typeface="+mn-ea"/>
                <a:cs typeface="+mn-cs"/>
              </a:rPr>
              <a:t>Systems</a:t>
            </a:r>
          </a:p>
        </p:txBody>
      </p:sp>
      <p:sp>
        <p:nvSpPr>
          <p:cNvPr id="51" name="TextBox 50">
            <a:extLst>
              <a:ext uri="{FF2B5EF4-FFF2-40B4-BE49-F238E27FC236}">
                <a16:creationId xmlns:a16="http://schemas.microsoft.com/office/drawing/2014/main" id="{B4C91E06-7358-F542-A6C7-705264F57F7E}"/>
              </a:ext>
            </a:extLst>
          </p:cNvPr>
          <p:cNvSpPr txBox="1"/>
          <p:nvPr/>
        </p:nvSpPr>
        <p:spPr>
          <a:xfrm>
            <a:off x="1410845" y="3445764"/>
            <a:ext cx="1303020" cy="577081"/>
          </a:xfrm>
          <a:prstGeom prst="rect">
            <a:avLst/>
          </a:prstGeom>
          <a:noFill/>
        </p:spPr>
        <p:txBody>
          <a:bodyPr wrap="square" rtlCol="0">
            <a:spAutoFit/>
          </a:bodyPr>
          <a:lstStyle/>
          <a:p>
            <a:pPr defTabSz="342900">
              <a:buClrTx/>
              <a:defRPr/>
            </a:pPr>
            <a:r>
              <a:rPr lang="en-US" sz="1050" kern="1200" dirty="0">
                <a:solidFill>
                  <a:srgbClr val="7030A0"/>
                </a:solidFill>
                <a:latin typeface="Tw Cen MT" panose="020B0602020104020603"/>
                <a:ea typeface="+mn-ea"/>
                <a:cs typeface="+mn-cs"/>
              </a:rPr>
              <a:t>Installation and fidelity of classroom practices</a:t>
            </a:r>
          </a:p>
        </p:txBody>
      </p:sp>
      <p:sp>
        <p:nvSpPr>
          <p:cNvPr id="52" name="Rectangle 51">
            <a:extLst>
              <a:ext uri="{FF2B5EF4-FFF2-40B4-BE49-F238E27FC236}">
                <a16:creationId xmlns:a16="http://schemas.microsoft.com/office/drawing/2014/main" id="{5D543B21-F8E8-D645-B1C6-EEF551972F0D}"/>
              </a:ext>
            </a:extLst>
          </p:cNvPr>
          <p:cNvSpPr/>
          <p:nvPr/>
        </p:nvSpPr>
        <p:spPr>
          <a:xfrm>
            <a:off x="5123489" y="3489308"/>
            <a:ext cx="1268730" cy="253916"/>
          </a:xfrm>
          <a:prstGeom prst="rect">
            <a:avLst/>
          </a:prstGeom>
        </p:spPr>
        <p:txBody>
          <a:bodyPr wrap="square">
            <a:spAutoFit/>
          </a:bodyPr>
          <a:lstStyle/>
          <a:p>
            <a:pPr defTabSz="342900">
              <a:buClrTx/>
              <a:defRPr/>
            </a:pPr>
            <a:r>
              <a:rPr lang="en-US" sz="1050" kern="1200" dirty="0">
                <a:solidFill>
                  <a:srgbClr val="7030A0"/>
                </a:solidFill>
                <a:latin typeface="Tw Cen MT" panose="020B0602020104020603"/>
                <a:ea typeface="+mn-ea"/>
                <a:cs typeface="+mn-cs"/>
              </a:rPr>
              <a:t>Safety Procedures</a:t>
            </a:r>
          </a:p>
        </p:txBody>
      </p:sp>
      <p:sp>
        <p:nvSpPr>
          <p:cNvPr id="53" name="TextBox 52">
            <a:extLst>
              <a:ext uri="{FF2B5EF4-FFF2-40B4-BE49-F238E27FC236}">
                <a16:creationId xmlns:a16="http://schemas.microsoft.com/office/drawing/2014/main" id="{D7DC6C5F-0C07-3146-9864-004F8374480C}"/>
              </a:ext>
            </a:extLst>
          </p:cNvPr>
          <p:cNvSpPr txBox="1"/>
          <p:nvPr/>
        </p:nvSpPr>
        <p:spPr>
          <a:xfrm>
            <a:off x="3027170" y="3471995"/>
            <a:ext cx="1437212" cy="415498"/>
          </a:xfrm>
          <a:prstGeom prst="rect">
            <a:avLst/>
          </a:prstGeom>
          <a:noFill/>
        </p:spPr>
        <p:txBody>
          <a:bodyPr wrap="square" rtlCol="0">
            <a:spAutoFit/>
          </a:bodyPr>
          <a:lstStyle/>
          <a:p>
            <a:pPr defTabSz="342900">
              <a:buClrTx/>
              <a:defRPr/>
            </a:pPr>
            <a:r>
              <a:rPr lang="en-US" sz="1050" kern="1200" dirty="0">
                <a:solidFill>
                  <a:srgbClr val="7030A0"/>
                </a:solidFill>
                <a:latin typeface="Tw Cen MT" panose="020B0602020104020603"/>
                <a:ea typeface="+mn-ea"/>
                <a:cs typeface="+mn-cs"/>
              </a:rPr>
              <a:t>Classroom Practices</a:t>
            </a:r>
          </a:p>
          <a:p>
            <a:pPr defTabSz="342900">
              <a:buClrTx/>
              <a:defRPr/>
            </a:pPr>
            <a:r>
              <a:rPr lang="en-US" sz="1050" kern="1200" dirty="0">
                <a:solidFill>
                  <a:srgbClr val="7030A0"/>
                </a:solidFill>
                <a:latin typeface="Tw Cen MT" panose="020B0602020104020603"/>
                <a:ea typeface="+mn-ea"/>
                <a:cs typeface="+mn-cs"/>
              </a:rPr>
              <a:t>Staff Self-Care</a:t>
            </a:r>
            <a:endParaRPr lang="en-US" sz="750" kern="1200" dirty="0">
              <a:solidFill>
                <a:srgbClr val="7030A0"/>
              </a:solidFill>
              <a:latin typeface="Tw Cen MT" panose="020B0602020104020603"/>
              <a:ea typeface="+mn-ea"/>
              <a:cs typeface="+mn-cs"/>
            </a:endParaRPr>
          </a:p>
        </p:txBody>
      </p:sp>
      <p:sp>
        <p:nvSpPr>
          <p:cNvPr id="54" name="TextBox 53">
            <a:extLst>
              <a:ext uri="{FF2B5EF4-FFF2-40B4-BE49-F238E27FC236}">
                <a16:creationId xmlns:a16="http://schemas.microsoft.com/office/drawing/2014/main" id="{1036DD98-0548-F947-9479-6CA5CAC54863}"/>
              </a:ext>
            </a:extLst>
          </p:cNvPr>
          <p:cNvSpPr txBox="1"/>
          <p:nvPr/>
        </p:nvSpPr>
        <p:spPr>
          <a:xfrm>
            <a:off x="6942101" y="3397188"/>
            <a:ext cx="1388982" cy="692497"/>
          </a:xfrm>
          <a:prstGeom prst="rect">
            <a:avLst/>
          </a:prstGeom>
          <a:noFill/>
        </p:spPr>
        <p:txBody>
          <a:bodyPr wrap="square" rtlCol="0">
            <a:spAutoFit/>
          </a:bodyPr>
          <a:lstStyle/>
          <a:p>
            <a:pPr defTabSz="342900">
              <a:buClrTx/>
              <a:defRPr/>
            </a:pPr>
            <a:r>
              <a:rPr lang="en-US" sz="1050" kern="1200" dirty="0">
                <a:solidFill>
                  <a:srgbClr val="7030A0"/>
                </a:solidFill>
                <a:latin typeface="Tw Cen MT" panose="020B0602020104020603"/>
                <a:ea typeface="+mn-ea"/>
                <a:cs typeface="+mn-cs"/>
              </a:rPr>
              <a:t>Data Collection/ Documentation</a:t>
            </a:r>
          </a:p>
          <a:p>
            <a:pPr defTabSz="342900">
              <a:buClrTx/>
              <a:defRPr/>
            </a:pPr>
            <a:endParaRPr lang="en-US" sz="1050" kern="1200" dirty="0">
              <a:solidFill>
                <a:srgbClr val="7030A0"/>
              </a:solidFill>
              <a:latin typeface="Tw Cen MT" panose="020B0602020104020603"/>
              <a:ea typeface="+mn-ea"/>
              <a:cs typeface="+mn-cs"/>
            </a:endParaRPr>
          </a:p>
          <a:p>
            <a:pPr defTabSz="342900">
              <a:buClrTx/>
              <a:defRPr/>
            </a:pPr>
            <a:endParaRPr lang="en-US" sz="750" kern="1200" dirty="0">
              <a:solidFill>
                <a:srgbClr val="7030A0"/>
              </a:solidFill>
              <a:latin typeface="Tw Cen MT" panose="020B0602020104020603"/>
              <a:ea typeface="+mn-ea"/>
              <a:cs typeface="+mn-cs"/>
            </a:endParaRPr>
          </a:p>
        </p:txBody>
      </p:sp>
      <p:sp>
        <p:nvSpPr>
          <p:cNvPr id="65" name="TextBox 64">
            <a:extLst>
              <a:ext uri="{FF2B5EF4-FFF2-40B4-BE49-F238E27FC236}">
                <a16:creationId xmlns:a16="http://schemas.microsoft.com/office/drawing/2014/main" id="{579B0DCA-5036-174B-9813-3C443943A144}"/>
              </a:ext>
            </a:extLst>
          </p:cNvPr>
          <p:cNvSpPr txBox="1"/>
          <p:nvPr/>
        </p:nvSpPr>
        <p:spPr>
          <a:xfrm>
            <a:off x="1557385" y="489359"/>
            <a:ext cx="1303020" cy="323165"/>
          </a:xfrm>
          <a:prstGeom prst="rect">
            <a:avLst/>
          </a:prstGeom>
          <a:noFill/>
        </p:spPr>
        <p:txBody>
          <a:bodyPr wrap="square" rtlCol="0" anchor="ctr">
            <a:spAutoFit/>
          </a:bodyPr>
          <a:lstStyle/>
          <a:p>
            <a:pPr algn="ctr" defTabSz="342900">
              <a:buClrTx/>
              <a:defRPr/>
            </a:pPr>
            <a:r>
              <a:rPr lang="en-US" sz="1500" kern="1200" dirty="0">
                <a:solidFill>
                  <a:srgbClr val="4769B2"/>
                </a:solidFill>
                <a:latin typeface="Tw Cen MT" panose="020B0602020104020603"/>
                <a:ea typeface="+mn-ea"/>
                <a:cs typeface="+mn-cs"/>
              </a:rPr>
              <a:t>Prevention</a:t>
            </a:r>
          </a:p>
        </p:txBody>
      </p:sp>
      <p:sp>
        <p:nvSpPr>
          <p:cNvPr id="66" name="TextBox 65">
            <a:extLst>
              <a:ext uri="{FF2B5EF4-FFF2-40B4-BE49-F238E27FC236}">
                <a16:creationId xmlns:a16="http://schemas.microsoft.com/office/drawing/2014/main" id="{D4FB4AB3-4053-304F-ABB5-940A392228D6}"/>
              </a:ext>
            </a:extLst>
          </p:cNvPr>
          <p:cNvSpPr txBox="1"/>
          <p:nvPr/>
        </p:nvSpPr>
        <p:spPr>
          <a:xfrm>
            <a:off x="3246033" y="361598"/>
            <a:ext cx="1548583" cy="553998"/>
          </a:xfrm>
          <a:prstGeom prst="rect">
            <a:avLst/>
          </a:prstGeom>
          <a:noFill/>
        </p:spPr>
        <p:txBody>
          <a:bodyPr wrap="square" rtlCol="0" anchor="ctr">
            <a:spAutoFit/>
          </a:bodyPr>
          <a:lstStyle/>
          <a:p>
            <a:pPr algn="ctr" defTabSz="342900">
              <a:buClrTx/>
              <a:defRPr/>
            </a:pPr>
            <a:r>
              <a:rPr lang="en-US" sz="1500" kern="1200" dirty="0">
                <a:solidFill>
                  <a:srgbClr val="4769B2"/>
                </a:solidFill>
                <a:latin typeface="Tw Cen MT" panose="020B0602020104020603"/>
                <a:ea typeface="+mn-ea"/>
                <a:cs typeface="+mn-cs"/>
              </a:rPr>
              <a:t>Problem Behaviors</a:t>
            </a:r>
          </a:p>
        </p:txBody>
      </p:sp>
      <p:sp>
        <p:nvSpPr>
          <p:cNvPr id="67" name="TextBox 66">
            <a:extLst>
              <a:ext uri="{FF2B5EF4-FFF2-40B4-BE49-F238E27FC236}">
                <a16:creationId xmlns:a16="http://schemas.microsoft.com/office/drawing/2014/main" id="{A83C5209-6DED-0F48-8EC8-852A93BA7276}"/>
              </a:ext>
            </a:extLst>
          </p:cNvPr>
          <p:cNvSpPr txBox="1"/>
          <p:nvPr/>
        </p:nvSpPr>
        <p:spPr>
          <a:xfrm>
            <a:off x="5049527" y="476675"/>
            <a:ext cx="1268730" cy="323165"/>
          </a:xfrm>
          <a:prstGeom prst="rect">
            <a:avLst/>
          </a:prstGeom>
          <a:noFill/>
        </p:spPr>
        <p:txBody>
          <a:bodyPr wrap="square" rtlCol="0" anchor="ctr">
            <a:spAutoFit/>
          </a:bodyPr>
          <a:lstStyle/>
          <a:p>
            <a:pPr algn="ctr" defTabSz="342900">
              <a:buClrTx/>
              <a:defRPr/>
            </a:pPr>
            <a:r>
              <a:rPr lang="en-US" sz="1500" kern="1200" dirty="0">
                <a:solidFill>
                  <a:srgbClr val="4769B2"/>
                </a:solidFill>
                <a:latin typeface="Tw Cen MT" panose="020B0602020104020603"/>
                <a:ea typeface="+mn-ea"/>
                <a:cs typeface="+mn-cs"/>
              </a:rPr>
              <a:t>Crisis</a:t>
            </a:r>
          </a:p>
        </p:txBody>
      </p:sp>
      <p:sp>
        <p:nvSpPr>
          <p:cNvPr id="68" name="TextBox 67">
            <a:extLst>
              <a:ext uri="{FF2B5EF4-FFF2-40B4-BE49-F238E27FC236}">
                <a16:creationId xmlns:a16="http://schemas.microsoft.com/office/drawing/2014/main" id="{605E2ADD-A1AD-3D48-A7A1-230C1AFE16DE}"/>
              </a:ext>
            </a:extLst>
          </p:cNvPr>
          <p:cNvSpPr txBox="1"/>
          <p:nvPr/>
        </p:nvSpPr>
        <p:spPr>
          <a:xfrm>
            <a:off x="6827610" y="449853"/>
            <a:ext cx="1337310" cy="323165"/>
          </a:xfrm>
          <a:prstGeom prst="rect">
            <a:avLst/>
          </a:prstGeom>
          <a:noFill/>
        </p:spPr>
        <p:txBody>
          <a:bodyPr wrap="square" rtlCol="0" anchor="ctr">
            <a:spAutoFit/>
          </a:bodyPr>
          <a:lstStyle/>
          <a:p>
            <a:pPr algn="ctr" defTabSz="342900">
              <a:buClrTx/>
              <a:defRPr/>
            </a:pPr>
            <a:r>
              <a:rPr lang="en-US" sz="1500" kern="1200" dirty="0">
                <a:solidFill>
                  <a:srgbClr val="4769B2"/>
                </a:solidFill>
                <a:latin typeface="Tw Cen MT" panose="020B0602020104020603"/>
                <a:ea typeface="+mn-ea"/>
                <a:cs typeface="+mn-cs"/>
              </a:rPr>
              <a:t>Recovery</a:t>
            </a:r>
          </a:p>
        </p:txBody>
      </p:sp>
      <p:pic>
        <p:nvPicPr>
          <p:cNvPr id="69" name="Picture 68">
            <a:extLst>
              <a:ext uri="{FF2B5EF4-FFF2-40B4-BE49-F238E27FC236}">
                <a16:creationId xmlns:a16="http://schemas.microsoft.com/office/drawing/2014/main" id="{BC2E3ED4-87B1-804D-B475-784B4BD698EB}"/>
              </a:ext>
            </a:extLst>
          </p:cNvPr>
          <p:cNvPicPr>
            <a:picLocks noChangeAspect="1"/>
          </p:cNvPicPr>
          <p:nvPr/>
        </p:nvPicPr>
        <p:blipFill>
          <a:blip r:embed="rId9"/>
          <a:stretch>
            <a:fillRect/>
          </a:stretch>
        </p:blipFill>
        <p:spPr>
          <a:xfrm>
            <a:off x="43579" y="25299"/>
            <a:ext cx="541603" cy="541603"/>
          </a:xfrm>
          <a:prstGeom prst="rect">
            <a:avLst/>
          </a:prstGeom>
          <a:noFill/>
        </p:spPr>
      </p:pic>
      <p:sp>
        <p:nvSpPr>
          <p:cNvPr id="70" name="TextBox 69">
            <a:extLst>
              <a:ext uri="{FF2B5EF4-FFF2-40B4-BE49-F238E27FC236}">
                <a16:creationId xmlns:a16="http://schemas.microsoft.com/office/drawing/2014/main" id="{151C77E5-3D4A-8041-906B-EA7892C7F17C}"/>
              </a:ext>
            </a:extLst>
          </p:cNvPr>
          <p:cNvSpPr txBox="1"/>
          <p:nvPr/>
        </p:nvSpPr>
        <p:spPr>
          <a:xfrm>
            <a:off x="6599655" y="10411"/>
            <a:ext cx="1401346" cy="196208"/>
          </a:xfrm>
          <a:prstGeom prst="rect">
            <a:avLst/>
          </a:prstGeom>
          <a:noFill/>
        </p:spPr>
        <p:txBody>
          <a:bodyPr wrap="none" rtlCol="0">
            <a:spAutoFit/>
          </a:bodyPr>
          <a:lstStyle/>
          <a:p>
            <a:pPr algn="r" defTabSz="342900">
              <a:buClrTx/>
              <a:defRPr/>
            </a:pPr>
            <a:r>
              <a:rPr lang="en-US" sz="675" kern="1200" dirty="0">
                <a:solidFill>
                  <a:srgbClr val="233557"/>
                </a:solidFill>
                <a:latin typeface="Tw Cen MT" panose="020B0602020104020603"/>
                <a:ea typeface="+mn-ea"/>
                <a:cs typeface="+mn-cs"/>
              </a:rPr>
              <a:t>Midwest PBIS Network v12/17/20</a:t>
            </a:r>
          </a:p>
        </p:txBody>
      </p:sp>
      <p:cxnSp>
        <p:nvCxnSpPr>
          <p:cNvPr id="46" name="Straight Connector 45">
            <a:extLst>
              <a:ext uri="{FF2B5EF4-FFF2-40B4-BE49-F238E27FC236}">
                <a16:creationId xmlns:a16="http://schemas.microsoft.com/office/drawing/2014/main" id="{A0D24371-BDE6-41FB-8BAC-8A4384036B5D}"/>
              </a:ext>
            </a:extLst>
          </p:cNvPr>
          <p:cNvCxnSpPr>
            <a:cxnSpLocks/>
          </p:cNvCxnSpPr>
          <p:nvPr/>
        </p:nvCxnSpPr>
        <p:spPr>
          <a:xfrm>
            <a:off x="1352684" y="932174"/>
            <a:ext cx="0" cy="411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6ED28E79-6157-7E46-A4CD-A74344B863E3}"/>
              </a:ext>
            </a:extLst>
          </p:cNvPr>
          <p:cNvSpPr/>
          <p:nvPr/>
        </p:nvSpPr>
        <p:spPr>
          <a:xfrm>
            <a:off x="1353835" y="501625"/>
            <a:ext cx="1610358" cy="3763873"/>
          </a:xfrm>
          <a:prstGeom prst="roundRect">
            <a:avLst/>
          </a:prstGeom>
          <a:solidFill>
            <a:schemeClr val="accent3">
              <a:lumMod val="60000"/>
              <a:lumOff val="40000"/>
              <a:alpha val="31000"/>
            </a:schemeClr>
          </a:solidFill>
          <a:ln w="57150">
            <a:solidFill>
              <a:schemeClr val="accent3"/>
            </a:solidFill>
          </a:ln>
          <a:effectLst>
            <a:glow rad="139700">
              <a:schemeClr val="accent3">
                <a:satMod val="175000"/>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CD5666B-28CF-8448-8904-73632B790B45}"/>
              </a:ext>
            </a:extLst>
          </p:cNvPr>
          <p:cNvPicPr>
            <a:picLocks noChangeAspect="1"/>
          </p:cNvPicPr>
          <p:nvPr/>
        </p:nvPicPr>
        <p:blipFill>
          <a:blip r:embed="rId10"/>
          <a:stretch>
            <a:fillRect/>
          </a:stretch>
        </p:blipFill>
        <p:spPr>
          <a:xfrm>
            <a:off x="1394560" y="129047"/>
            <a:ext cx="560130" cy="558702"/>
          </a:xfrm>
          <a:prstGeom prst="rect">
            <a:avLst/>
          </a:prstGeom>
        </p:spPr>
      </p:pic>
    </p:spTree>
    <p:extLst>
      <p:ext uri="{BB962C8B-B14F-4D97-AF65-F5344CB8AC3E}">
        <p14:creationId xmlns:p14="http://schemas.microsoft.com/office/powerpoint/2010/main" val="12031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5" grpId="0"/>
      <p:bldP spid="36" grpId="0"/>
      <p:bldP spid="37" grpId="0"/>
      <p:bldP spid="28" grpId="0"/>
      <p:bldP spid="30" grpId="0"/>
      <p:bldP spid="30" grpId="1"/>
      <p:bldP spid="39" grpId="0"/>
      <p:bldP spid="40" grpId="0"/>
      <p:bldP spid="41" grpId="0"/>
      <p:bldP spid="42" grpId="0"/>
      <p:bldP spid="43" grpId="0"/>
      <p:bldP spid="43" grpId="1"/>
      <p:bldP spid="45" grpId="0"/>
      <p:bldP spid="47" grpId="0"/>
      <p:bldP spid="48" grpId="0"/>
      <p:bldP spid="49" grpId="0"/>
      <p:bldP spid="50" grpId="0"/>
      <p:bldP spid="51" grpId="0"/>
      <p:bldP spid="51" grpId="1"/>
      <p:bldP spid="52" grpId="0"/>
      <p:bldP spid="53" grpId="0"/>
      <p:bldP spid="54" grpId="0"/>
      <p:bldP spid="65" grpId="0"/>
      <p:bldP spid="65" grpId="1"/>
      <p:bldP spid="66" grpId="0"/>
      <p:bldP spid="67" grpId="0"/>
      <p:bldP spid="68"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DD48BA0-1AC5-4DA4-A536-A824340DAA65}"/>
              </a:ext>
            </a:extLst>
          </p:cNvPr>
          <p:cNvSpPr>
            <a:spLocks noGrp="1"/>
          </p:cNvSpPr>
          <p:nvPr>
            <p:ph type="subTitle" idx="1"/>
          </p:nvPr>
        </p:nvSpPr>
        <p:spPr/>
        <p:txBody>
          <a:bodyPr/>
          <a:lstStyle/>
          <a:p>
            <a:endParaRPr lang="en-US"/>
          </a:p>
        </p:txBody>
      </p:sp>
      <p:sp>
        <p:nvSpPr>
          <p:cNvPr id="8" name="Subtitle 7">
            <a:extLst>
              <a:ext uri="{FF2B5EF4-FFF2-40B4-BE49-F238E27FC236}">
                <a16:creationId xmlns:a16="http://schemas.microsoft.com/office/drawing/2014/main" id="{82FC07E8-52D6-42B3-93ED-F52B35185BAE}"/>
              </a:ext>
            </a:extLst>
          </p:cNvPr>
          <p:cNvSpPr>
            <a:spLocks noGrp="1"/>
          </p:cNvSpPr>
          <p:nvPr>
            <p:ph type="subTitle" idx="2"/>
          </p:nvPr>
        </p:nvSpPr>
        <p:spPr/>
        <p:txBody>
          <a:bodyPr/>
          <a:lstStyle/>
          <a:p>
            <a:endParaRPr lang="en-US"/>
          </a:p>
        </p:txBody>
      </p:sp>
      <p:sp>
        <p:nvSpPr>
          <p:cNvPr id="3" name="Title 2">
            <a:extLst>
              <a:ext uri="{FF2B5EF4-FFF2-40B4-BE49-F238E27FC236}">
                <a16:creationId xmlns:a16="http://schemas.microsoft.com/office/drawing/2014/main" id="{B30E2E09-F95C-41B0-90D8-F73F26ADDF73}"/>
              </a:ext>
            </a:extLst>
          </p:cNvPr>
          <p:cNvSpPr>
            <a:spLocks noGrp="1"/>
          </p:cNvSpPr>
          <p:nvPr>
            <p:ph type="title"/>
          </p:nvPr>
        </p:nvSpPr>
        <p:spPr/>
        <p:txBody>
          <a:bodyPr/>
          <a:lstStyle/>
          <a:p>
            <a:endParaRPr lang="en-US"/>
          </a:p>
        </p:txBody>
      </p:sp>
      <p:sp>
        <p:nvSpPr>
          <p:cNvPr id="9" name="Subtitle 8">
            <a:extLst>
              <a:ext uri="{FF2B5EF4-FFF2-40B4-BE49-F238E27FC236}">
                <a16:creationId xmlns:a16="http://schemas.microsoft.com/office/drawing/2014/main" id="{7316D30F-28B9-44F2-8A07-8847FEBE38E1}"/>
              </a:ext>
            </a:extLst>
          </p:cNvPr>
          <p:cNvSpPr>
            <a:spLocks noGrp="1"/>
          </p:cNvSpPr>
          <p:nvPr>
            <p:ph type="subTitle" idx="3"/>
          </p:nvPr>
        </p:nvSpPr>
        <p:spPr/>
        <p:txBody>
          <a:bodyPr/>
          <a:lstStyle/>
          <a:p>
            <a:endParaRPr lang="en-US"/>
          </a:p>
        </p:txBody>
      </p:sp>
      <p:sp>
        <p:nvSpPr>
          <p:cNvPr id="10" name="Subtitle 9">
            <a:extLst>
              <a:ext uri="{FF2B5EF4-FFF2-40B4-BE49-F238E27FC236}">
                <a16:creationId xmlns:a16="http://schemas.microsoft.com/office/drawing/2014/main" id="{1B94E851-6BDF-4464-9B37-9FB8D0E04424}"/>
              </a:ext>
            </a:extLst>
          </p:cNvPr>
          <p:cNvSpPr>
            <a:spLocks noGrp="1"/>
          </p:cNvSpPr>
          <p:nvPr>
            <p:ph type="subTitle" idx="4"/>
          </p:nvPr>
        </p:nvSpPr>
        <p:spPr/>
        <p:txBody>
          <a:bodyPr/>
          <a:lstStyle/>
          <a:p>
            <a:endParaRPr lang="en-US"/>
          </a:p>
        </p:txBody>
      </p:sp>
      <p:sp>
        <p:nvSpPr>
          <p:cNvPr id="11" name="Subtitle 10">
            <a:extLst>
              <a:ext uri="{FF2B5EF4-FFF2-40B4-BE49-F238E27FC236}">
                <a16:creationId xmlns:a16="http://schemas.microsoft.com/office/drawing/2014/main" id="{14DB680F-1725-435A-99FB-614611F188C1}"/>
              </a:ext>
            </a:extLst>
          </p:cNvPr>
          <p:cNvSpPr>
            <a:spLocks noGrp="1"/>
          </p:cNvSpPr>
          <p:nvPr>
            <p:ph type="subTitle" idx="5"/>
          </p:nvPr>
        </p:nvSpPr>
        <p:spPr/>
        <p:txBody>
          <a:bodyPr/>
          <a:lstStyle/>
          <a:p>
            <a:endParaRPr lang="en-US"/>
          </a:p>
        </p:txBody>
      </p:sp>
      <p:sp>
        <p:nvSpPr>
          <p:cNvPr id="12" name="Subtitle 11">
            <a:extLst>
              <a:ext uri="{FF2B5EF4-FFF2-40B4-BE49-F238E27FC236}">
                <a16:creationId xmlns:a16="http://schemas.microsoft.com/office/drawing/2014/main" id="{5B32D09D-805E-4E32-BA00-D79E8F6EF13F}"/>
              </a:ext>
            </a:extLst>
          </p:cNvPr>
          <p:cNvSpPr>
            <a:spLocks noGrp="1"/>
          </p:cNvSpPr>
          <p:nvPr>
            <p:ph type="subTitle" idx="6"/>
          </p:nvPr>
        </p:nvSpPr>
        <p:spPr/>
        <p:txBody>
          <a:bodyPr/>
          <a:lstStyle/>
          <a:p>
            <a:endParaRPr lang="en-US"/>
          </a:p>
        </p:txBody>
      </p:sp>
      <p:sp>
        <p:nvSpPr>
          <p:cNvPr id="13" name="Title 12">
            <a:extLst>
              <a:ext uri="{FF2B5EF4-FFF2-40B4-BE49-F238E27FC236}">
                <a16:creationId xmlns:a16="http://schemas.microsoft.com/office/drawing/2014/main" id="{15A8EF59-8C77-4A45-B5B5-5345496CF106}"/>
              </a:ext>
            </a:extLst>
          </p:cNvPr>
          <p:cNvSpPr>
            <a:spLocks noGrp="1"/>
          </p:cNvSpPr>
          <p:nvPr>
            <p:ph type="title" idx="7"/>
          </p:nvPr>
        </p:nvSpPr>
        <p:spPr/>
        <p:txBody>
          <a:bodyPr/>
          <a:lstStyle/>
          <a:p>
            <a:endParaRPr lang="en-US"/>
          </a:p>
        </p:txBody>
      </p:sp>
      <p:sp>
        <p:nvSpPr>
          <p:cNvPr id="14" name="Title 13">
            <a:extLst>
              <a:ext uri="{FF2B5EF4-FFF2-40B4-BE49-F238E27FC236}">
                <a16:creationId xmlns:a16="http://schemas.microsoft.com/office/drawing/2014/main" id="{60A010BF-EF21-45B5-BA43-35CDF97E5017}"/>
              </a:ext>
            </a:extLst>
          </p:cNvPr>
          <p:cNvSpPr>
            <a:spLocks noGrp="1"/>
          </p:cNvSpPr>
          <p:nvPr>
            <p:ph type="title" idx="8"/>
          </p:nvPr>
        </p:nvSpPr>
        <p:spPr/>
        <p:txBody>
          <a:bodyPr/>
          <a:lstStyle/>
          <a:p>
            <a:endParaRPr lang="en-US"/>
          </a:p>
        </p:txBody>
      </p:sp>
      <p:sp>
        <p:nvSpPr>
          <p:cNvPr id="15" name="Subtitle 14">
            <a:extLst>
              <a:ext uri="{FF2B5EF4-FFF2-40B4-BE49-F238E27FC236}">
                <a16:creationId xmlns:a16="http://schemas.microsoft.com/office/drawing/2014/main" id="{358CCE1E-D4D5-499A-B5AF-C1A141BE3538}"/>
              </a:ext>
            </a:extLst>
          </p:cNvPr>
          <p:cNvSpPr>
            <a:spLocks noGrp="1"/>
          </p:cNvSpPr>
          <p:nvPr>
            <p:ph type="subTitle" idx="9"/>
          </p:nvPr>
        </p:nvSpPr>
        <p:spPr/>
        <p:txBody>
          <a:bodyPr/>
          <a:lstStyle/>
          <a:p>
            <a:endParaRPr lang="en-US"/>
          </a:p>
        </p:txBody>
      </p:sp>
      <p:sp>
        <p:nvSpPr>
          <p:cNvPr id="16" name="Subtitle 15">
            <a:extLst>
              <a:ext uri="{FF2B5EF4-FFF2-40B4-BE49-F238E27FC236}">
                <a16:creationId xmlns:a16="http://schemas.microsoft.com/office/drawing/2014/main" id="{5C69D25A-DCB2-4B0B-9251-92C692E3D80B}"/>
              </a:ext>
            </a:extLst>
          </p:cNvPr>
          <p:cNvSpPr>
            <a:spLocks noGrp="1"/>
          </p:cNvSpPr>
          <p:nvPr>
            <p:ph type="subTitle" idx="13"/>
          </p:nvPr>
        </p:nvSpPr>
        <p:spPr/>
        <p:txBody>
          <a:bodyPr/>
          <a:lstStyle/>
          <a:p>
            <a:endParaRPr lang="en-US"/>
          </a:p>
        </p:txBody>
      </p:sp>
      <p:sp>
        <p:nvSpPr>
          <p:cNvPr id="17" name="Title 16">
            <a:extLst>
              <a:ext uri="{FF2B5EF4-FFF2-40B4-BE49-F238E27FC236}">
                <a16:creationId xmlns:a16="http://schemas.microsoft.com/office/drawing/2014/main" id="{B814D97A-8BD3-4270-8F30-594ADA697C4D}"/>
              </a:ext>
            </a:extLst>
          </p:cNvPr>
          <p:cNvSpPr>
            <a:spLocks noGrp="1"/>
          </p:cNvSpPr>
          <p:nvPr>
            <p:ph type="title" idx="14"/>
          </p:nvPr>
        </p:nvSpPr>
        <p:spPr/>
        <p:txBody>
          <a:bodyPr/>
          <a:lstStyle/>
          <a:p>
            <a:endParaRPr lang="en-US"/>
          </a:p>
        </p:txBody>
      </p:sp>
      <p:pic>
        <p:nvPicPr>
          <p:cNvPr id="4" name="Content Placeholder 3"/>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10012" y="480907"/>
            <a:ext cx="4624671" cy="4304675"/>
          </a:xfrm>
        </p:spPr>
      </p:pic>
      <p:sp>
        <p:nvSpPr>
          <p:cNvPr id="2" name="Rectangle 1"/>
          <p:cNvSpPr/>
          <p:nvPr/>
        </p:nvSpPr>
        <p:spPr>
          <a:xfrm>
            <a:off x="2312894" y="949712"/>
            <a:ext cx="689756" cy="392939"/>
          </a:xfrm>
          <a:prstGeom prst="rect">
            <a:avLst/>
          </a:prstGeom>
          <a:solidFill>
            <a:srgbClr val="7062C5"/>
          </a:solidFill>
          <a:ln>
            <a:solidFill>
              <a:srgbClr val="706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defRPr/>
            </a:pPr>
            <a:endParaRPr lang="en-US" sz="1350" kern="1200">
              <a:solidFill>
                <a:prstClr val="white"/>
              </a:solidFill>
              <a:latin typeface="Calibri" panose="020F0502020204030204"/>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450" y="4630977"/>
            <a:ext cx="1552575" cy="395173"/>
          </a:xfrm>
          <a:prstGeom prst="rect">
            <a:avLst/>
          </a:prstGeom>
        </p:spPr>
      </p:pic>
      <p:sp>
        <p:nvSpPr>
          <p:cNvPr id="7" name="TextBox 6"/>
          <p:cNvSpPr txBox="1"/>
          <p:nvPr/>
        </p:nvSpPr>
        <p:spPr>
          <a:xfrm>
            <a:off x="7909719" y="4828563"/>
            <a:ext cx="1107996" cy="230832"/>
          </a:xfrm>
          <a:prstGeom prst="rect">
            <a:avLst/>
          </a:prstGeom>
          <a:noFill/>
        </p:spPr>
        <p:txBody>
          <a:bodyPr wrap="none" rtlCol="0">
            <a:spAutoFit/>
          </a:bodyPr>
          <a:lstStyle/>
          <a:p>
            <a:pPr defTabSz="685800" fontAlgn="base">
              <a:spcBef>
                <a:spcPct val="0"/>
              </a:spcBef>
              <a:spcAft>
                <a:spcPct val="0"/>
              </a:spcAft>
              <a:buClrTx/>
              <a:defRPr/>
            </a:pPr>
            <a:r>
              <a:rPr lang="en-US" sz="900" kern="1200" dirty="0">
                <a:solidFill>
                  <a:prstClr val="black"/>
                </a:solidFill>
                <a:latin typeface="Hind Vadodara" panose="020B0604020202020204" charset="0"/>
                <a:ea typeface="ＭＳ Ｐゴシック" pitchFamily="-108" charset="-128"/>
                <a:cs typeface="Hind Vadodara" panose="020B0604020202020204" charset="0"/>
              </a:rPr>
              <a:t>Dr. Kent McIntosh</a:t>
            </a:r>
          </a:p>
        </p:txBody>
      </p:sp>
    </p:spTree>
    <p:extLst>
      <p:ext uri="{BB962C8B-B14F-4D97-AF65-F5344CB8AC3E}">
        <p14:creationId xmlns:p14="http://schemas.microsoft.com/office/powerpoint/2010/main" val="127142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2C15E-3684-4742-9CF5-C7C39507F9F1}"/>
              </a:ext>
            </a:extLst>
          </p:cNvPr>
          <p:cNvSpPr>
            <a:spLocks noGrp="1"/>
          </p:cNvSpPr>
          <p:nvPr>
            <p:ph type="title"/>
          </p:nvPr>
        </p:nvSpPr>
        <p:spPr/>
        <p:txBody>
          <a:bodyPr/>
          <a:lstStyle/>
          <a:p>
            <a:r>
              <a:rPr lang="en-US" dirty="0"/>
              <a:t>KEY STRATEGIES</a:t>
            </a:r>
          </a:p>
        </p:txBody>
      </p:sp>
      <p:graphicFrame>
        <p:nvGraphicFramePr>
          <p:cNvPr id="4" name="Diagram 3">
            <a:extLst>
              <a:ext uri="{FF2B5EF4-FFF2-40B4-BE49-F238E27FC236}">
                <a16:creationId xmlns:a16="http://schemas.microsoft.com/office/drawing/2014/main" id="{F6B18608-9191-4751-8733-21B4D9787D29}"/>
              </a:ext>
            </a:extLst>
          </p:cNvPr>
          <p:cNvGraphicFramePr/>
          <p:nvPr>
            <p:extLst>
              <p:ext uri="{D42A27DB-BD31-4B8C-83A1-F6EECF244321}">
                <p14:modId xmlns:p14="http://schemas.microsoft.com/office/powerpoint/2010/main" val="564228629"/>
              </p:ext>
            </p:extLst>
          </p:nvPr>
        </p:nvGraphicFramePr>
        <p:xfrm>
          <a:off x="610012" y="1092319"/>
          <a:ext cx="7585495" cy="295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30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511055-A71F-47FC-8C3D-F3EC838CB495}"/>
              </a:ext>
            </a:extLst>
          </p:cNvPr>
          <p:cNvSpPr>
            <a:spLocks noGrp="1"/>
          </p:cNvSpPr>
          <p:nvPr>
            <p:ph type="body" idx="1"/>
          </p:nvPr>
        </p:nvSpPr>
        <p:spPr/>
        <p:txBody>
          <a:bodyPr/>
          <a:lstStyle/>
          <a:p>
            <a:pPr marL="127000" indent="0">
              <a:spcBef>
                <a:spcPts val="600"/>
              </a:spcBef>
              <a:buNone/>
            </a:pPr>
            <a:r>
              <a:rPr lang="en-US" dirty="0"/>
              <a:t>When you see unwanted behavior or the start to a power struggle, stop and ask yourself:</a:t>
            </a:r>
          </a:p>
          <a:p>
            <a:pPr marL="127000" indent="0">
              <a:spcBef>
                <a:spcPts val="600"/>
              </a:spcBef>
              <a:buNone/>
            </a:pPr>
            <a:endParaRPr lang="en-US" dirty="0"/>
          </a:p>
          <a:p>
            <a:pPr>
              <a:spcBef>
                <a:spcPts val="600"/>
              </a:spcBef>
            </a:pPr>
            <a:r>
              <a:rPr lang="en-US" dirty="0"/>
              <a:t>Am I triggered or agitated? </a:t>
            </a:r>
          </a:p>
          <a:p>
            <a:pPr lvl="1">
              <a:spcBef>
                <a:spcPts val="600"/>
              </a:spcBef>
            </a:pPr>
            <a:r>
              <a:rPr lang="en-US" sz="1800" dirty="0"/>
              <a:t>By this student/situation</a:t>
            </a:r>
          </a:p>
          <a:p>
            <a:pPr lvl="1">
              <a:spcBef>
                <a:spcPts val="600"/>
              </a:spcBef>
            </a:pPr>
            <a:r>
              <a:rPr lang="en-US" sz="1800" dirty="0"/>
              <a:t>Or by an outside factor (e.g., not feeling well that day)</a:t>
            </a:r>
          </a:p>
          <a:p>
            <a:pPr>
              <a:spcBef>
                <a:spcPts val="600"/>
              </a:spcBef>
            </a:pPr>
            <a:r>
              <a:rPr lang="en-US" dirty="0"/>
              <a:t>If so, use an agreed-upon alternative response</a:t>
            </a:r>
          </a:p>
        </p:txBody>
      </p:sp>
      <p:sp>
        <p:nvSpPr>
          <p:cNvPr id="3" name="Title 2">
            <a:extLst>
              <a:ext uri="{FF2B5EF4-FFF2-40B4-BE49-F238E27FC236}">
                <a16:creationId xmlns:a16="http://schemas.microsoft.com/office/drawing/2014/main" id="{A4660D34-50C8-48F5-AA58-4191355D6967}"/>
              </a:ext>
            </a:extLst>
          </p:cNvPr>
          <p:cNvSpPr>
            <a:spLocks noGrp="1"/>
          </p:cNvSpPr>
          <p:nvPr>
            <p:ph type="title"/>
          </p:nvPr>
        </p:nvSpPr>
        <p:spPr/>
        <p:txBody>
          <a:bodyPr/>
          <a:lstStyle/>
          <a:p>
            <a:r>
              <a:rPr lang="en-US" dirty="0"/>
              <a:t>TWO-STEP NEUTRALIZING ROUTINE</a:t>
            </a:r>
          </a:p>
        </p:txBody>
      </p:sp>
    </p:spTree>
    <p:extLst>
      <p:ext uri="{BB962C8B-B14F-4D97-AF65-F5344CB8AC3E}">
        <p14:creationId xmlns:p14="http://schemas.microsoft.com/office/powerpoint/2010/main" val="441457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231786" y="393065"/>
            <a:ext cx="7033500" cy="634200"/>
          </a:xfrm>
        </p:spPr>
        <p:txBody>
          <a:bodyPr/>
          <a:lstStyle/>
          <a:p>
            <a:r>
              <a:rPr lang="en-US" dirty="0"/>
              <a:t>ACTIVITY: PREVENTING POWER STRUGGLES</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3385473" y="1073766"/>
            <a:ext cx="5334941" cy="3845488"/>
          </a:xfrm>
        </p:spPr>
        <p:txBody>
          <a:bodyPr/>
          <a:lstStyle/>
          <a:p>
            <a:pPr marL="482600" indent="-342900">
              <a:spcBef>
                <a:spcPts val="600"/>
              </a:spcBef>
              <a:buClr>
                <a:schemeClr val="bg1"/>
              </a:buClr>
              <a:buFont typeface="+mj-lt"/>
              <a:buAutoNum type="arabicPeriod"/>
            </a:pPr>
            <a:r>
              <a:rPr lang="en-US" dirty="0">
                <a:solidFill>
                  <a:schemeClr val="bg1"/>
                </a:solidFill>
              </a:rPr>
              <a:t>As a team, reflect on the example and consider how the escalation may have been avoided by identifying examples of:</a:t>
            </a:r>
          </a:p>
          <a:p>
            <a:pPr marL="939800" lvl="1" indent="-342900">
              <a:spcBef>
                <a:spcPts val="600"/>
              </a:spcBef>
              <a:buClr>
                <a:schemeClr val="bg1"/>
              </a:buClr>
              <a:buFont typeface="+mj-lt"/>
              <a:buAutoNum type="alphaLcParenR"/>
            </a:pPr>
            <a:r>
              <a:rPr lang="en-US" dirty="0">
                <a:solidFill>
                  <a:schemeClr val="bg1"/>
                </a:solidFill>
              </a:rPr>
              <a:t>Intervening early</a:t>
            </a:r>
          </a:p>
          <a:p>
            <a:pPr marL="939800" lvl="1" indent="-342900">
              <a:spcBef>
                <a:spcPts val="600"/>
              </a:spcBef>
              <a:buClr>
                <a:schemeClr val="bg1"/>
              </a:buClr>
              <a:buFont typeface="+mj-lt"/>
              <a:buAutoNum type="alphaLcParenR"/>
            </a:pPr>
            <a:r>
              <a:rPr lang="en-US" dirty="0">
                <a:solidFill>
                  <a:schemeClr val="bg1"/>
                </a:solidFill>
              </a:rPr>
              <a:t>Manipulating the environment</a:t>
            </a:r>
          </a:p>
          <a:p>
            <a:pPr marL="939800" lvl="1" indent="-342900">
              <a:spcBef>
                <a:spcPts val="600"/>
              </a:spcBef>
              <a:buClr>
                <a:schemeClr val="bg1"/>
              </a:buClr>
              <a:buFont typeface="+mj-lt"/>
              <a:buAutoNum type="alphaLcParenR"/>
            </a:pPr>
            <a:r>
              <a:rPr lang="en-US" dirty="0">
                <a:solidFill>
                  <a:schemeClr val="bg1"/>
                </a:solidFill>
              </a:rPr>
              <a:t>Pre-teaching a replacement behavior to the student</a:t>
            </a:r>
          </a:p>
          <a:p>
            <a:pPr marL="939800" lvl="1" indent="-342900">
              <a:spcBef>
                <a:spcPts val="600"/>
              </a:spcBef>
              <a:buClr>
                <a:schemeClr val="bg1"/>
              </a:buClr>
              <a:buFont typeface="+mj-lt"/>
              <a:buAutoNum type="alphaLcParenR"/>
            </a:pPr>
            <a:r>
              <a:rPr lang="en-US" dirty="0">
                <a:solidFill>
                  <a:schemeClr val="bg1"/>
                </a:solidFill>
              </a:rPr>
              <a:t>Utilizing a neutralizing or FAST routine </a:t>
            </a:r>
          </a:p>
          <a:p>
            <a:pPr marL="482600" indent="-342900">
              <a:spcBef>
                <a:spcPts val="600"/>
              </a:spcBef>
              <a:buClr>
                <a:schemeClr val="bg1"/>
              </a:buClr>
              <a:buFont typeface="+mj-lt"/>
              <a:buAutoNum type="arabicPeriod"/>
            </a:pPr>
            <a:r>
              <a:rPr lang="en-US" dirty="0">
                <a:solidFill>
                  <a:schemeClr val="bg1"/>
                </a:solidFill>
              </a:rPr>
              <a:t>Discuss the extent to which avoiding power struggles are or could be an issue in your school</a:t>
            </a:r>
          </a:p>
          <a:p>
            <a:pPr marL="482600" indent="-342900">
              <a:spcBef>
                <a:spcPts val="600"/>
              </a:spcBef>
              <a:buClr>
                <a:schemeClr val="bg1"/>
              </a:buClr>
              <a:buFont typeface="+mj-lt"/>
              <a:buAutoNum type="arabicPeriod"/>
            </a:pPr>
            <a:r>
              <a:rPr lang="en-US" dirty="0">
                <a:solidFill>
                  <a:schemeClr val="bg1"/>
                </a:solidFill>
              </a:rPr>
              <a:t>Add 1-2 items to your action plan identifying how you will provide professional development and coaching support to your staff as needed on this content</a:t>
            </a:r>
          </a:p>
          <a:p>
            <a:pPr marL="152400" indent="0" algn="r">
              <a:buClr>
                <a:schemeClr val="bg1"/>
              </a:buClr>
              <a:buNone/>
            </a:pPr>
            <a:endParaRPr lang="en-US" dirty="0">
              <a:solidFill>
                <a:schemeClr val="bg1"/>
              </a:solidFill>
            </a:endParaRPr>
          </a:p>
          <a:p>
            <a:pPr marL="152400" indent="0" algn="r">
              <a:buClr>
                <a:schemeClr val="bg1"/>
              </a:buClr>
              <a:buNone/>
            </a:pPr>
            <a:r>
              <a:rPr lang="en-US" dirty="0">
                <a:solidFill>
                  <a:schemeClr val="bg1"/>
                </a:solidFill>
              </a:rPr>
              <a:t>Teams /	        	      10 minutes/</a:t>
            </a:r>
          </a:p>
          <a:p>
            <a:pPr marL="152400" indent="0" algn="r">
              <a:buClr>
                <a:schemeClr val="bg1"/>
              </a:buClr>
              <a:buNone/>
            </a:pPr>
            <a:r>
              <a:rPr lang="en-US" dirty="0">
                <a:solidFill>
                  <a:schemeClr val="bg1"/>
                </a:solidFill>
              </a:rPr>
              <a:t>Whole Group 	         5 minutes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8099648" y="215856"/>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7262594" y="4446954"/>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6464;p67">
            <a:extLst>
              <a:ext uri="{FF2B5EF4-FFF2-40B4-BE49-F238E27FC236}">
                <a16:creationId xmlns:a16="http://schemas.microsoft.com/office/drawing/2014/main" id="{4465CBF9-93E9-4124-A0F9-BD0DA478D02D}"/>
              </a:ext>
            </a:extLst>
          </p:cNvPr>
          <p:cNvGrpSpPr/>
          <p:nvPr/>
        </p:nvGrpSpPr>
        <p:grpSpPr>
          <a:xfrm>
            <a:off x="5347173" y="4472520"/>
            <a:ext cx="371966" cy="371966"/>
            <a:chOff x="4674908" y="3682271"/>
            <a:chExt cx="371966" cy="371966"/>
          </a:xfrm>
        </p:grpSpPr>
        <p:sp>
          <p:nvSpPr>
            <p:cNvPr id="78" name="Google Shape;6465;p67">
              <a:extLst>
                <a:ext uri="{FF2B5EF4-FFF2-40B4-BE49-F238E27FC236}">
                  <a16:creationId xmlns:a16="http://schemas.microsoft.com/office/drawing/2014/main" id="{45D1A0FE-09CB-4CB5-9A24-A611621D6D85}"/>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466;p67">
              <a:extLst>
                <a:ext uri="{FF2B5EF4-FFF2-40B4-BE49-F238E27FC236}">
                  <a16:creationId xmlns:a16="http://schemas.microsoft.com/office/drawing/2014/main" id="{CA23D3AF-DA7D-4343-B1F2-208F5C3C304F}"/>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467;p67">
              <a:extLst>
                <a:ext uri="{FF2B5EF4-FFF2-40B4-BE49-F238E27FC236}">
                  <a16:creationId xmlns:a16="http://schemas.microsoft.com/office/drawing/2014/main" id="{23C75987-8B0F-4297-86B8-D108BD47190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468;p67">
              <a:extLst>
                <a:ext uri="{FF2B5EF4-FFF2-40B4-BE49-F238E27FC236}">
                  <a16:creationId xmlns:a16="http://schemas.microsoft.com/office/drawing/2014/main" id="{FDDC7BC0-88FF-4543-B49A-A3F8B9DBDC5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55" name="Group 2">
            <a:extLst>
              <a:ext uri="{FF2B5EF4-FFF2-40B4-BE49-F238E27FC236}">
                <a16:creationId xmlns:a16="http://schemas.microsoft.com/office/drawing/2014/main" id="{77EC1F9C-5AA0-4BD8-B14B-214EF9E47B54}"/>
              </a:ext>
            </a:extLst>
          </p:cNvPr>
          <p:cNvGraphicFramePr>
            <a:graphicFrameLocks/>
          </p:cNvGraphicFramePr>
          <p:nvPr>
            <p:extLst>
              <p:ext uri="{D42A27DB-BD31-4B8C-83A1-F6EECF244321}">
                <p14:modId xmlns:p14="http://schemas.microsoft.com/office/powerpoint/2010/main" val="2596372533"/>
              </p:ext>
            </p:extLst>
          </p:nvPr>
        </p:nvGraphicFramePr>
        <p:xfrm>
          <a:off x="231786" y="1478850"/>
          <a:ext cx="3080758" cy="3219121"/>
        </p:xfrm>
        <a:graphic>
          <a:graphicData uri="http://schemas.openxmlformats.org/drawingml/2006/table">
            <a:tbl>
              <a:tblPr firstRow="1" bandRow="1">
                <a:tableStyleId>{3C2FFA5D-87B4-456A-9821-1D502468CF0F}</a:tableStyleId>
              </a:tblPr>
              <a:tblGrid>
                <a:gridCol w="1540379">
                  <a:extLst>
                    <a:ext uri="{9D8B030D-6E8A-4147-A177-3AD203B41FA5}">
                      <a16:colId xmlns:a16="http://schemas.microsoft.com/office/drawing/2014/main" val="20000"/>
                    </a:ext>
                  </a:extLst>
                </a:gridCol>
                <a:gridCol w="1540379">
                  <a:extLst>
                    <a:ext uri="{9D8B030D-6E8A-4147-A177-3AD203B41FA5}">
                      <a16:colId xmlns:a16="http://schemas.microsoft.com/office/drawing/2014/main" val="20001"/>
                    </a:ext>
                  </a:extLst>
                </a:gridCol>
              </a:tblGrid>
              <a:tr h="259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u="none" strike="noStrike" cap="none" normalizeH="0" baseline="0" dirty="0">
                          <a:ln>
                            <a:noFill/>
                          </a:ln>
                          <a:solidFill>
                            <a:schemeClr val="bg1"/>
                          </a:solidFill>
                          <a:effectLst/>
                          <a:latin typeface="Hind Vadodara" panose="020B0604020202020204" charset="0"/>
                          <a:cs typeface="Hind Vadodara" panose="020B0604020202020204" charset="0"/>
                        </a:rPr>
                        <a:t>Teacher</a:t>
                      </a:r>
                      <a:endParaRPr kumimoji="0" lang="en-US" sz="12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u="none" strike="noStrike" cap="none" normalizeH="0" baseline="0" dirty="0">
                          <a:ln>
                            <a:noFill/>
                          </a:ln>
                          <a:solidFill>
                            <a:schemeClr val="bg1"/>
                          </a:solidFill>
                          <a:effectLst/>
                          <a:latin typeface="Hind Vadodara" panose="020B0604020202020204" charset="0"/>
                          <a:cs typeface="Hind Vadodara" panose="020B0604020202020204" charset="0"/>
                        </a:rPr>
                        <a:t>Jason</a:t>
                      </a:r>
                      <a:endParaRPr kumimoji="0" lang="en-US" sz="12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0"/>
                  </a:ext>
                </a:extLst>
              </a:tr>
              <a:tr h="40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cap="none" normalizeH="0" baseline="0">
                          <a:ln>
                            <a:noFill/>
                          </a:ln>
                          <a:solidFill>
                            <a:schemeClr val="tx1"/>
                          </a:solidFill>
                          <a:effectLst/>
                          <a:latin typeface="Hind Vadodara" panose="020B0604020202020204" charset="0"/>
                          <a:cs typeface="Hind Vadodara" panose="020B0604020202020204" charset="0"/>
                        </a:rPr>
                        <a:t>Jason, please turn in your assignment.</a:t>
                      </a:r>
                      <a:endParaRPr kumimoji="0" lang="en-US" sz="105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cap="none" normalizeH="0" baseline="0" dirty="0">
                          <a:ln>
                            <a:noFill/>
                          </a:ln>
                          <a:solidFill>
                            <a:schemeClr val="tx1"/>
                          </a:solidFill>
                          <a:effectLst/>
                          <a:latin typeface="Hind Vadodara" panose="020B0604020202020204" charset="0"/>
                          <a:cs typeface="Hind Vadodara" panose="020B0604020202020204" charset="0"/>
                        </a:rPr>
                        <a:t>What assignment?</a:t>
                      </a:r>
                      <a:endParaRPr kumimoji="0" lang="en-US" sz="1050" b="0" i="1"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1"/>
                  </a:ext>
                </a:extLst>
              </a:tr>
              <a:tr h="436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cap="none" normalizeH="0" baseline="0">
                          <a:ln>
                            <a:noFill/>
                          </a:ln>
                          <a:solidFill>
                            <a:schemeClr val="tx1"/>
                          </a:solidFill>
                          <a:effectLst/>
                          <a:latin typeface="Hind Vadodara" panose="020B0604020202020204" charset="0"/>
                          <a:cs typeface="Hind Vadodara" panose="020B0604020202020204" charset="0"/>
                        </a:rPr>
                        <a:t>The assignment you didn’t finish during class.</a:t>
                      </a:r>
                      <a:endParaRPr kumimoji="0" lang="en-US" sz="105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finished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2"/>
                  </a:ext>
                </a:extLst>
              </a:tr>
              <a:tr h="2308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Great, please turn it in now</a:t>
                      </a:r>
                      <a:endParaRPr kumimoji="0" lang="en-US" sz="9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don’t have it with me now</a:t>
                      </a:r>
                      <a:endParaRPr kumimoji="0" lang="en-US" sz="9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3"/>
                  </a:ext>
                </a:extLst>
              </a:tr>
              <a:tr h="401838">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You have a choice…..turn it in or do it again.</a:t>
                      </a:r>
                      <a:endParaRPr kumimoji="0" lang="en-US" sz="105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You never believe me.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4"/>
                  </a:ext>
                </a:extLst>
              </a:tr>
              <a:tr h="401838">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I guess you’ve made the choice to do it again.</a:t>
                      </a:r>
                      <a:endParaRPr kumimoji="0" lang="en-US" sz="1050" b="0" i="1" u="none" strike="noStrike" kern="1200" cap="none" spc="0" normalizeH="0" baseline="0" noProof="0" dirty="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Make me</a:t>
                      </a:r>
                      <a:endParaRPr kumimoji="0" lang="en-US" sz="9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5"/>
                  </a:ext>
                </a:extLst>
              </a:tr>
              <a:tr h="346550">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That’s disrespect…go to the office.</a:t>
                      </a:r>
                      <a:endParaRPr kumimoji="0" lang="en-US" sz="105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F_____ you!</a:t>
                      </a:r>
                      <a:endParaRPr kumimoji="0" lang="en-US" sz="105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extLst>
                  <a:ext uri="{0D108BD9-81ED-4DB2-BD59-A6C34878D82A}">
                    <a16:rowId xmlns:a16="http://schemas.microsoft.com/office/drawing/2014/main" val="10006"/>
                  </a:ext>
                </a:extLst>
              </a:tr>
              <a:tr h="555734">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Moves closer…&amp; puts hand on J. shoulder.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50" b="0" u="none" strike="no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Pulls away, glares, &amp; raises fist as if to strike.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7618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6370" name="Group 2"/>
          <p:cNvGraphicFramePr>
            <a:graphicFrameLocks noGrp="1"/>
          </p:cNvGraphicFramePr>
          <p:nvPr>
            <p:ph type="tbl" idx="4294967295"/>
            <p:extLst>
              <p:ext uri="{D42A27DB-BD31-4B8C-83A1-F6EECF244321}">
                <p14:modId xmlns:p14="http://schemas.microsoft.com/office/powerpoint/2010/main" val="2758624118"/>
              </p:ext>
            </p:extLst>
          </p:nvPr>
        </p:nvGraphicFramePr>
        <p:xfrm>
          <a:off x="368954" y="373409"/>
          <a:ext cx="6120558" cy="4396681"/>
        </p:xfrm>
        <a:graphic>
          <a:graphicData uri="http://schemas.openxmlformats.org/drawingml/2006/table">
            <a:tbl>
              <a:tblPr firstRow="1" bandRow="1">
                <a:tableStyleId>{3C2FFA5D-87B4-456A-9821-1D502468CF0F}</a:tableStyleId>
              </a:tblPr>
              <a:tblGrid>
                <a:gridCol w="3060279">
                  <a:extLst>
                    <a:ext uri="{9D8B030D-6E8A-4147-A177-3AD203B41FA5}">
                      <a16:colId xmlns:a16="http://schemas.microsoft.com/office/drawing/2014/main" val="20000"/>
                    </a:ext>
                  </a:extLst>
                </a:gridCol>
                <a:gridCol w="3060279">
                  <a:extLst>
                    <a:ext uri="{9D8B030D-6E8A-4147-A177-3AD203B41FA5}">
                      <a16:colId xmlns:a16="http://schemas.microsoft.com/office/drawing/2014/main" val="20001"/>
                    </a:ext>
                  </a:extLst>
                </a:gridCol>
              </a:tblGrid>
              <a:tr h="3713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u="none" strike="noStrike" cap="none" normalizeH="0" baseline="0" dirty="0">
                          <a:ln>
                            <a:noFill/>
                          </a:ln>
                          <a:solidFill>
                            <a:schemeClr val="bg1"/>
                          </a:solidFill>
                          <a:effectLst/>
                          <a:latin typeface="Hind Vadodara" panose="020B0604020202020204" charset="0"/>
                          <a:cs typeface="Hind Vadodara" panose="020B0604020202020204" charset="0"/>
                        </a:rPr>
                        <a:t>Teacher</a:t>
                      </a:r>
                      <a:endParaRPr kumimoji="0" lang="en-US" sz="19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u="none" strike="noStrike" cap="none" normalizeH="0" baseline="0" dirty="0">
                          <a:ln>
                            <a:noFill/>
                          </a:ln>
                          <a:solidFill>
                            <a:schemeClr val="bg1"/>
                          </a:solidFill>
                          <a:effectLst/>
                          <a:latin typeface="Hind Vadodara" panose="020B0604020202020204" charset="0"/>
                          <a:cs typeface="Hind Vadodara" panose="020B0604020202020204" charset="0"/>
                        </a:rPr>
                        <a:t>Jason</a:t>
                      </a:r>
                      <a:endParaRPr kumimoji="0" lang="en-US" sz="19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0"/>
                  </a:ext>
                </a:extLst>
              </a:tr>
              <a:tr h="575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a:ln>
                            <a:noFill/>
                          </a:ln>
                          <a:solidFill>
                            <a:schemeClr val="tx1"/>
                          </a:solidFill>
                          <a:effectLst/>
                          <a:latin typeface="Hind Vadodara" panose="020B0604020202020204" charset="0"/>
                          <a:cs typeface="Hind Vadodara" panose="020B0604020202020204" charset="0"/>
                        </a:rPr>
                        <a:t>Jason, please turn in your assignment.</a:t>
                      </a:r>
                      <a:endParaRPr kumimoji="0" lang="en-US" sz="160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dirty="0">
                          <a:ln>
                            <a:noFill/>
                          </a:ln>
                          <a:solidFill>
                            <a:schemeClr val="tx1"/>
                          </a:solidFill>
                          <a:effectLst/>
                          <a:latin typeface="Hind Vadodara" panose="020B0604020202020204" charset="0"/>
                          <a:cs typeface="Hind Vadodara" panose="020B0604020202020204" charset="0"/>
                        </a:rPr>
                        <a:t>What assignment?</a:t>
                      </a:r>
                      <a:endParaRPr kumimoji="0" lang="en-US" sz="1600" b="0" i="1"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1"/>
                  </a:ext>
                </a:extLst>
              </a:tr>
              <a:tr h="6242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cap="none" normalizeH="0" baseline="0">
                          <a:ln>
                            <a:noFill/>
                          </a:ln>
                          <a:solidFill>
                            <a:schemeClr val="tx1"/>
                          </a:solidFill>
                          <a:effectLst/>
                          <a:latin typeface="Hind Vadodara" panose="020B0604020202020204" charset="0"/>
                          <a:cs typeface="Hind Vadodara" panose="020B0604020202020204" charset="0"/>
                        </a:rPr>
                        <a:t>The assignment you didn’t finish during class.</a:t>
                      </a:r>
                      <a:endParaRPr kumimoji="0" lang="en-US" sz="1600" b="0" i="1"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finished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2"/>
                  </a:ext>
                </a:extLst>
              </a:tr>
              <a:tr h="330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Great, please turn it in now</a:t>
                      </a: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I don’t have it with me now</a:t>
                      </a:r>
                      <a:endParaRPr kumimoji="0" lang="en-US" sz="12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tc>
                <a:extLst>
                  <a:ext uri="{0D108BD9-81ED-4DB2-BD59-A6C34878D82A}">
                    <a16:rowId xmlns:a16="http://schemas.microsoft.com/office/drawing/2014/main" val="10003"/>
                  </a:ext>
                </a:extLst>
              </a:tr>
              <a:tr h="57533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noStrike" kern="1200" cap="none" spc="0" normalizeH="0" baseline="0" noProof="0">
                          <a:ln>
                            <a:noFill/>
                          </a:ln>
                          <a:solidFill>
                            <a:prstClr val="black"/>
                          </a:solidFill>
                          <a:effectLst/>
                          <a:uLnTx/>
                          <a:uFillTx/>
                          <a:latin typeface="Hind Vadodara" panose="020B0604020202020204" charset="0"/>
                          <a:cs typeface="Hind Vadodara" panose="020B0604020202020204" charset="0"/>
                        </a:rPr>
                        <a:t>You have a choice…..turn it in or do it again.</a:t>
                      </a:r>
                      <a:endParaRPr kumimoji="0" lang="en-US" sz="1600" b="0" i="1" u="none" strike="no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You never believe me.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sng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solidFill>
                      <a:schemeClr val="bg1">
                        <a:lumMod val="85000"/>
                      </a:schemeClr>
                    </a:solidFill>
                  </a:tcPr>
                </a:tc>
                <a:extLst>
                  <a:ext uri="{0D108BD9-81ED-4DB2-BD59-A6C34878D82A}">
                    <a16:rowId xmlns:a16="http://schemas.microsoft.com/office/drawing/2014/main" val="10004"/>
                  </a:ext>
                </a:extLst>
              </a:tr>
              <a:tr h="57533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I guess you’ve made the choice to do it again.</a:t>
                      </a:r>
                      <a:endParaRPr kumimoji="0" lang="en-US" sz="1600" b="0" i="1" u="none" strike="sngStrike" kern="1200" cap="none" spc="0" normalizeH="0" baseline="0" noProof="0" dirty="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Make me</a:t>
                      </a:r>
                      <a:endParaRPr kumimoji="0" lang="en-US" sz="1200" b="0" i="0" u="none" strike="sng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solidFill>
                      <a:schemeClr val="bg1">
                        <a:lumMod val="85000"/>
                      </a:schemeClr>
                    </a:solidFill>
                  </a:tcPr>
                </a:tc>
                <a:extLst>
                  <a:ext uri="{0D108BD9-81ED-4DB2-BD59-A6C34878D82A}">
                    <a16:rowId xmlns:a16="http://schemas.microsoft.com/office/drawing/2014/main" val="10005"/>
                  </a:ext>
                </a:extLst>
              </a:tr>
              <a:tr h="33051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a:ln>
                            <a:noFill/>
                          </a:ln>
                          <a:solidFill>
                            <a:prstClr val="black"/>
                          </a:solidFill>
                          <a:effectLst/>
                          <a:uLnTx/>
                          <a:uFillTx/>
                          <a:latin typeface="Hind Vadodara" panose="020B0604020202020204" charset="0"/>
                          <a:cs typeface="Hind Vadodara" panose="020B0604020202020204" charset="0"/>
                        </a:rPr>
                        <a:t>That’s disrespect…go to the office.</a:t>
                      </a:r>
                      <a:endParaRPr kumimoji="0" lang="en-US" sz="1600" b="0" i="1" u="none" strike="sngStrike" kern="1200" cap="none" spc="0" normalizeH="0" baseline="0" noProof="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F_____ you!</a:t>
                      </a:r>
                      <a:endParaRPr kumimoji="0" lang="en-US" sz="1600" b="0" i="1" u="none" strike="sngStrike" kern="1200" cap="none" spc="0" normalizeH="0" baseline="0" noProof="0" dirty="0">
                        <a:ln>
                          <a:noFill/>
                        </a:ln>
                        <a:solidFill>
                          <a:prstClr val="black"/>
                        </a:solidFill>
                        <a:effectLst/>
                        <a:uLnTx/>
                        <a:uFillTx/>
                        <a:latin typeface="Hind Vadodara" panose="020B0604020202020204" charset="0"/>
                        <a:ea typeface="ＭＳ Ｐゴシック" pitchFamily="-108" charset="-128"/>
                        <a:cs typeface="Hind Vadodara" panose="020B0604020202020204" charset="0"/>
                      </a:endParaRPr>
                    </a:p>
                  </a:txBody>
                  <a:tcPr marL="61205" marR="61205" marT="30603" marB="30603" horzOverflow="overflow">
                    <a:solidFill>
                      <a:schemeClr val="bg1">
                        <a:lumMod val="85000"/>
                      </a:schemeClr>
                    </a:solidFill>
                  </a:tcPr>
                </a:tc>
                <a:extLst>
                  <a:ext uri="{0D108BD9-81ED-4DB2-BD59-A6C34878D82A}">
                    <a16:rowId xmlns:a16="http://schemas.microsoft.com/office/drawing/2014/main" val="10006"/>
                  </a:ext>
                </a:extLst>
              </a:tr>
              <a:tr h="79567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Moves closer…&amp; puts hand on J. shoulder.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sng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u="none" strike="sngStrike" kern="1200" cap="none" spc="0" normalizeH="0" baseline="0" noProof="0" dirty="0">
                          <a:ln>
                            <a:noFill/>
                          </a:ln>
                          <a:solidFill>
                            <a:prstClr val="black"/>
                          </a:solidFill>
                          <a:effectLst/>
                          <a:uLnTx/>
                          <a:uFillTx/>
                          <a:latin typeface="Hind Vadodara" panose="020B0604020202020204" charset="0"/>
                          <a:cs typeface="Hind Vadodara" panose="020B0604020202020204" charset="0"/>
                        </a:rPr>
                        <a:t>Pulls away, glares, &amp; raises fist as if to strike.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sngStrike" cap="none" normalizeH="0" baseline="0" dirty="0">
                        <a:ln>
                          <a:noFill/>
                        </a:ln>
                        <a:solidFill>
                          <a:schemeClr val="tx1"/>
                        </a:solidFill>
                        <a:effectLst/>
                        <a:latin typeface="Hind Vadodara" panose="020B0604020202020204" charset="0"/>
                        <a:cs typeface="Hind Vadodara" panose="020B0604020202020204" charset="0"/>
                      </a:endParaRPr>
                    </a:p>
                  </a:txBody>
                  <a:tcPr marL="61205" marR="61205" marT="30603" marB="30603" horzOverflow="overflow">
                    <a:solidFill>
                      <a:schemeClr val="bg1">
                        <a:lumMod val="85000"/>
                      </a:schemeClr>
                    </a:solidFill>
                  </a:tcPr>
                </a:tc>
                <a:extLst>
                  <a:ext uri="{0D108BD9-81ED-4DB2-BD59-A6C34878D82A}">
                    <a16:rowId xmlns:a16="http://schemas.microsoft.com/office/drawing/2014/main" val="10007"/>
                  </a:ext>
                </a:extLst>
              </a:tr>
            </a:tbl>
          </a:graphicData>
        </a:graphic>
      </p:graphicFrame>
      <p:sp>
        <p:nvSpPr>
          <p:cNvPr id="101408" name="Text Box 32"/>
          <p:cNvSpPr txBox="1">
            <a:spLocks noChangeArrowheads="1"/>
          </p:cNvSpPr>
          <p:nvPr/>
        </p:nvSpPr>
        <p:spPr bwMode="auto">
          <a:xfrm>
            <a:off x="-240506" y="2013347"/>
            <a:ext cx="184731" cy="369332"/>
          </a:xfrm>
          <a:prstGeom prst="rect">
            <a:avLst/>
          </a:prstGeom>
          <a:noFill/>
          <a:ln w="9525">
            <a:noFill/>
            <a:miter lim="800000"/>
            <a:headEnd/>
            <a:tailEnd/>
          </a:ln>
        </p:spPr>
        <p:txBody>
          <a:bodyPr wrap="none">
            <a:prstTxWarp prst="textNoShape">
              <a:avLst/>
            </a:prstTxWarp>
            <a:spAutoFit/>
          </a:bodyPr>
          <a:lstStyle/>
          <a:p>
            <a:pPr defTabSz="685800" fontAlgn="base">
              <a:spcBef>
                <a:spcPct val="0"/>
              </a:spcBef>
              <a:spcAft>
                <a:spcPct val="0"/>
              </a:spcAft>
              <a:buClrTx/>
              <a:defRPr/>
            </a:pPr>
            <a:endParaRPr lang="en-US" sz="1800" kern="1200">
              <a:solidFill>
                <a:prstClr val="black"/>
              </a:solidFill>
              <a:latin typeface="Times New Roman" pitchFamily="-1" charset="0"/>
              <a:ea typeface="ＭＳ Ｐゴシック" pitchFamily="-108" charset="-128"/>
              <a:cs typeface="+mn-cs"/>
            </a:endParaRPr>
          </a:p>
        </p:txBody>
      </p:sp>
      <p:sp>
        <p:nvSpPr>
          <p:cNvPr id="2" name="Rectangle 1">
            <a:extLst>
              <a:ext uri="{FF2B5EF4-FFF2-40B4-BE49-F238E27FC236}">
                <a16:creationId xmlns:a16="http://schemas.microsoft.com/office/drawing/2014/main" id="{101478E6-A0D3-4A37-9DEE-92933AC69A99}"/>
              </a:ext>
            </a:extLst>
          </p:cNvPr>
          <p:cNvSpPr/>
          <p:nvPr/>
        </p:nvSpPr>
        <p:spPr>
          <a:xfrm>
            <a:off x="7082414" y="4710241"/>
            <a:ext cx="1765227" cy="300082"/>
          </a:xfrm>
          <a:prstGeom prst="rect">
            <a:avLst/>
          </a:prstGeom>
        </p:spPr>
        <p:txBody>
          <a:bodyPr wrap="none">
            <a:spAutoFit/>
          </a:bodyPr>
          <a:lstStyle/>
          <a:p>
            <a:pPr algn="r" defTabSz="685800" fontAlgn="base">
              <a:spcBef>
                <a:spcPct val="50000"/>
              </a:spcBef>
              <a:spcAft>
                <a:spcPct val="0"/>
              </a:spcAft>
              <a:buClrTx/>
              <a:defRPr/>
            </a:pPr>
            <a:r>
              <a:rPr lang="en-US" sz="1350" kern="1200" dirty="0">
                <a:solidFill>
                  <a:schemeClr val="bg1"/>
                </a:solidFill>
                <a:latin typeface="Hind Vadodara" panose="020B0604020202020204" charset="0"/>
                <a:ea typeface="ＭＳ Ｐゴシック" pitchFamily="-108" charset="-128"/>
                <a:cs typeface="Hind Vadodara" panose="020B0604020202020204" charset="0"/>
              </a:rPr>
              <a:t>(Colvin &amp; </a:t>
            </a:r>
            <a:r>
              <a:rPr lang="en-US" sz="1350" kern="1200" dirty="0" err="1">
                <a:solidFill>
                  <a:schemeClr val="bg1"/>
                </a:solidFill>
                <a:latin typeface="Hind Vadodara" panose="020B0604020202020204" charset="0"/>
                <a:ea typeface="ＭＳ Ｐゴシック" pitchFamily="-108" charset="-128"/>
                <a:cs typeface="Hind Vadodara" panose="020B0604020202020204" charset="0"/>
              </a:rPr>
              <a:t>Sugai</a:t>
            </a:r>
            <a:r>
              <a:rPr lang="en-US" sz="1350" kern="1200" dirty="0">
                <a:solidFill>
                  <a:schemeClr val="bg1"/>
                </a:solidFill>
                <a:latin typeface="Hind Vadodara" panose="020B0604020202020204" charset="0"/>
                <a:ea typeface="ＭＳ Ｐゴシック" pitchFamily="-108" charset="-128"/>
                <a:cs typeface="Hind Vadodara" panose="020B0604020202020204" charset="0"/>
              </a:rPr>
              <a:t>, 1989)</a:t>
            </a:r>
          </a:p>
        </p:txBody>
      </p:sp>
      <p:sp>
        <p:nvSpPr>
          <p:cNvPr id="3" name="Rounded Rectangular Callout 2">
            <a:extLst>
              <a:ext uri="{FF2B5EF4-FFF2-40B4-BE49-F238E27FC236}">
                <a16:creationId xmlns:a16="http://schemas.microsoft.com/office/drawing/2014/main" id="{D0309FFC-E29F-D24F-9D52-E22FB70FBDA0}"/>
              </a:ext>
            </a:extLst>
          </p:cNvPr>
          <p:cNvSpPr/>
          <p:nvPr/>
        </p:nvSpPr>
        <p:spPr>
          <a:xfrm>
            <a:off x="6730570" y="443752"/>
            <a:ext cx="2117071" cy="2127998"/>
          </a:xfrm>
          <a:prstGeom prst="wedgeRoundRectCallout">
            <a:avLst>
              <a:gd name="adj1" fmla="val -36002"/>
              <a:gd name="adj2" fmla="val 65620"/>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685800">
              <a:buClrTx/>
              <a:defRPr/>
            </a:pPr>
            <a:r>
              <a:rPr lang="en-US" sz="1600" kern="1200" dirty="0">
                <a:solidFill>
                  <a:prstClr val="white"/>
                </a:solidFill>
                <a:latin typeface="Poppins" panose="020B0604020202020204" charset="0"/>
                <a:cs typeface="Poppins" panose="020B0604020202020204" charset="0"/>
              </a:rPr>
              <a:t>“Oh no, here we go again…Let me take 3 deep breaths and give him a choice”</a:t>
            </a:r>
          </a:p>
        </p:txBody>
      </p:sp>
      <p:pic>
        <p:nvPicPr>
          <p:cNvPr id="5" name="Graphic 4" descr="Stop sign">
            <a:extLst>
              <a:ext uri="{FF2B5EF4-FFF2-40B4-BE49-F238E27FC236}">
                <a16:creationId xmlns:a16="http://schemas.microsoft.com/office/drawing/2014/main" id="{B69C3696-8FA9-4794-B898-83D96330E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0024" y="2260600"/>
            <a:ext cx="1466618" cy="1466618"/>
          </a:xfrm>
          <a:prstGeom prst="rect">
            <a:avLst/>
          </a:prstGeom>
        </p:spPr>
      </p:pic>
      <p:sp>
        <p:nvSpPr>
          <p:cNvPr id="4" name="Rectangle 3">
            <a:extLst>
              <a:ext uri="{FF2B5EF4-FFF2-40B4-BE49-F238E27FC236}">
                <a16:creationId xmlns:a16="http://schemas.microsoft.com/office/drawing/2014/main" id="{C62932EA-10EE-F146-A85A-4F45436E2C94}"/>
              </a:ext>
            </a:extLst>
          </p:cNvPr>
          <p:cNvSpPr/>
          <p:nvPr/>
        </p:nvSpPr>
        <p:spPr>
          <a:xfrm>
            <a:off x="368954" y="2260600"/>
            <a:ext cx="6120558" cy="25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4231744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110448" y="3284146"/>
            <a:ext cx="4436268"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ASSESSING CLASSROOM PRACTICES</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pic>
        <p:nvPicPr>
          <p:cNvPr id="7" name="Graphic 6" descr="Schoolhouse">
            <a:extLst>
              <a:ext uri="{FF2B5EF4-FFF2-40B4-BE49-F238E27FC236}">
                <a16:creationId xmlns:a16="http://schemas.microsoft.com/office/drawing/2014/main" id="{61BD67B1-444C-44A9-8C1F-95B49454A83A}"/>
              </a:ext>
            </a:extLst>
          </p:cNvPr>
          <p:cNvPicPr>
            <a:picLocks noChangeAspect="1"/>
          </p:cNvPicPr>
          <p:nvPr/>
        </p:nvPicPr>
        <p:blipFill>
          <a:blip r:embed="rId5">
            <a:duotone>
              <a:schemeClr val="accent6">
                <a:shade val="45000"/>
                <a:satMod val="135000"/>
              </a:schemeClr>
              <a:prstClr val="white"/>
            </a:duotone>
            <a:extLst>
              <a:ext uri="{96DAC541-7B7A-43D3-8B79-37D633B846F1}">
                <asvg:svgBlip xmlns:asvg="http://schemas.microsoft.com/office/drawing/2016/SVG/main" r:embed="rId6"/>
              </a:ext>
            </a:extLst>
          </a:blip>
          <a:stretch>
            <a:fillRect/>
          </a:stretch>
        </p:blipFill>
        <p:spPr>
          <a:xfrm>
            <a:off x="6407750" y="115844"/>
            <a:ext cx="1466059" cy="1466059"/>
          </a:xfrm>
          <a:prstGeom prst="rect">
            <a:avLst/>
          </a:prstGeom>
        </p:spPr>
      </p:pic>
      <p:sp>
        <p:nvSpPr>
          <p:cNvPr id="8" name="Rectangle 7">
            <a:extLst>
              <a:ext uri="{FF2B5EF4-FFF2-40B4-BE49-F238E27FC236}">
                <a16:creationId xmlns:a16="http://schemas.microsoft.com/office/drawing/2014/main" id="{D7282341-D2F1-4473-A6D7-E2D06CC3899E}"/>
              </a:ext>
            </a:extLst>
          </p:cNvPr>
          <p:cNvSpPr/>
          <p:nvPr/>
        </p:nvSpPr>
        <p:spPr>
          <a:xfrm>
            <a:off x="6278383" y="1370366"/>
            <a:ext cx="1724794" cy="954107"/>
          </a:xfrm>
          <a:prstGeom prst="rect">
            <a:avLst/>
          </a:prstGeom>
        </p:spPr>
        <p:txBody>
          <a:bodyPr wrap="square">
            <a:spAutoFit/>
          </a:bodyPr>
          <a:lstStyle/>
          <a:p>
            <a:pPr algn="ctr"/>
            <a:r>
              <a:rPr lang="en-US" dirty="0">
                <a:solidFill>
                  <a:schemeClr val="bg1"/>
                </a:solidFill>
                <a:latin typeface="Hind Vadodara" panose="020B0604020202020204" charset="0"/>
                <a:cs typeface="Hind Vadodara" panose="020B0604020202020204" charset="0"/>
              </a:rPr>
              <a:t>Now is the time to start thinking about next year in classrooms...</a:t>
            </a:r>
          </a:p>
        </p:txBody>
      </p:sp>
    </p:spTree>
    <p:extLst>
      <p:ext uri="{BB962C8B-B14F-4D97-AF65-F5344CB8AC3E}">
        <p14:creationId xmlns:p14="http://schemas.microsoft.com/office/powerpoint/2010/main" val="90420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E2C0BD3E-3677-0C45-94DB-CCDF5099D6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1713" y="351483"/>
            <a:ext cx="3074095" cy="169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a:extLst>
              <a:ext uri="{FF2B5EF4-FFF2-40B4-BE49-F238E27FC236}">
                <a16:creationId xmlns:a16="http://schemas.microsoft.com/office/drawing/2014/main" id="{8A1C77F7-7654-714E-AEE8-24CA9A86BE8A}"/>
              </a:ext>
            </a:extLst>
          </p:cNvPr>
          <p:cNvPicPr>
            <a:picLocks noChangeAspect="1"/>
          </p:cNvPicPr>
          <p:nvPr/>
        </p:nvPicPr>
        <p:blipFill>
          <a:blip r:embed="rId4" cstate="screen">
            <a:extLst>
              <a:ext uri="{28A0092B-C50C-407E-A947-70E740481C1C}">
                <a14:useLocalDpi xmlns:a14="http://schemas.microsoft.com/office/drawing/2010/main"/>
              </a:ext>
            </a:extLst>
          </a:blip>
          <a:srcRect t="12287" b="12287"/>
          <a:stretch>
            <a:fillRect/>
          </a:stretch>
        </p:blipFill>
        <p:spPr>
          <a:xfrm>
            <a:off x="4723828" y="351483"/>
            <a:ext cx="3674966" cy="2021066"/>
          </a:xfrm>
          <a:prstGeom prst="rect">
            <a:avLst/>
          </a:prstGeom>
          <a:noFill/>
          <a:ln>
            <a:noFill/>
          </a:ln>
        </p:spPr>
      </p:pic>
      <p:pic>
        <p:nvPicPr>
          <p:cNvPr id="5" name="Picture 4">
            <a:extLst>
              <a:ext uri="{FF2B5EF4-FFF2-40B4-BE49-F238E27FC236}">
                <a16:creationId xmlns:a16="http://schemas.microsoft.com/office/drawing/2014/main" id="{AA2ABF33-C331-9E42-ABD0-1BA51DF9DFAD}"/>
              </a:ext>
            </a:extLst>
          </p:cNvPr>
          <p:cNvPicPr>
            <a:picLocks noChangeAspect="1"/>
          </p:cNvPicPr>
          <p:nvPr/>
        </p:nvPicPr>
        <p:blipFill rotWithShape="1">
          <a:blip r:embed="rId5"/>
          <a:srcRect l="17214" t="12724" r="13799" b="4227"/>
          <a:stretch/>
        </p:blipFill>
        <p:spPr>
          <a:xfrm>
            <a:off x="619105" y="2354376"/>
            <a:ext cx="3139309" cy="2574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AD00E0EB-FFB5-F042-AEDE-E04943EF7C66}"/>
              </a:ext>
            </a:extLst>
          </p:cNvPr>
          <p:cNvPicPr>
            <a:picLocks noChangeAspect="1"/>
          </p:cNvPicPr>
          <p:nvPr/>
        </p:nvPicPr>
        <p:blipFill>
          <a:blip r:embed="rId6"/>
          <a:stretch>
            <a:fillRect/>
          </a:stretch>
        </p:blipFill>
        <p:spPr>
          <a:xfrm>
            <a:off x="4232424" y="2571750"/>
            <a:ext cx="4657775" cy="2357483"/>
          </a:xfrm>
          <a:prstGeom prst="rect">
            <a:avLst/>
          </a:prstGeom>
          <a:effectLst>
            <a:softEdge rad="12700"/>
          </a:effectLst>
        </p:spPr>
      </p:pic>
    </p:spTree>
    <p:extLst>
      <p:ext uri="{BB962C8B-B14F-4D97-AF65-F5344CB8AC3E}">
        <p14:creationId xmlns:p14="http://schemas.microsoft.com/office/powerpoint/2010/main" val="1365491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EAA8A3F-60CF-8A45-AFD5-3AB4ABC97BC3}"/>
              </a:ext>
            </a:extLst>
          </p:cNvPr>
          <p:cNvSpPr>
            <a:spLocks noGrp="1"/>
          </p:cNvSpPr>
          <p:nvPr>
            <p:ph type="subTitle" idx="1"/>
          </p:nvPr>
        </p:nvSpPr>
        <p:spPr/>
        <p:txBody>
          <a:bodyPr/>
          <a:lstStyle/>
          <a:p>
            <a:endParaRPr lang="en-US"/>
          </a:p>
        </p:txBody>
      </p:sp>
      <p:sp>
        <p:nvSpPr>
          <p:cNvPr id="13" name="Title 12">
            <a:extLst>
              <a:ext uri="{FF2B5EF4-FFF2-40B4-BE49-F238E27FC236}">
                <a16:creationId xmlns:a16="http://schemas.microsoft.com/office/drawing/2014/main" id="{E9976259-7541-49B5-BA99-12CC2B592E3C}"/>
              </a:ext>
            </a:extLst>
          </p:cNvPr>
          <p:cNvSpPr>
            <a:spLocks noGrp="1"/>
          </p:cNvSpPr>
          <p:nvPr>
            <p:ph type="title"/>
          </p:nvPr>
        </p:nvSpPr>
        <p:spPr>
          <a:xfrm>
            <a:off x="188037" y="286258"/>
            <a:ext cx="2540650" cy="2877856"/>
          </a:xfrm>
        </p:spPr>
        <p:txBody>
          <a:bodyPr/>
          <a:lstStyle/>
          <a:p>
            <a:r>
              <a:rPr lang="en-US" dirty="0"/>
              <a:t>POSITIVE CLASSROOM </a:t>
            </a:r>
            <a:br>
              <a:rPr lang="en-US" dirty="0"/>
            </a:br>
            <a:r>
              <a:rPr lang="en-US" dirty="0"/>
              <a:t>BEHAVIOR SUPPORT: </a:t>
            </a:r>
            <a:br>
              <a:rPr lang="en-US" dirty="0"/>
            </a:br>
            <a:r>
              <a:rPr lang="en-US" dirty="0"/>
              <a:t>3 KEY </a:t>
            </a:r>
            <a:br>
              <a:rPr lang="en-US" dirty="0"/>
            </a:br>
            <a:r>
              <a:rPr lang="en-US" dirty="0"/>
              <a:t>QUESTIONS</a:t>
            </a:r>
          </a:p>
        </p:txBody>
      </p:sp>
      <p:graphicFrame>
        <p:nvGraphicFramePr>
          <p:cNvPr id="20" name="Diagram 19">
            <a:extLst>
              <a:ext uri="{FF2B5EF4-FFF2-40B4-BE49-F238E27FC236}">
                <a16:creationId xmlns:a16="http://schemas.microsoft.com/office/drawing/2014/main" id="{7CA815C9-1E06-453D-A1D5-4AC587F82319}"/>
              </a:ext>
            </a:extLst>
          </p:cNvPr>
          <p:cNvGraphicFramePr/>
          <p:nvPr/>
        </p:nvGraphicFramePr>
        <p:xfrm>
          <a:off x="2859964"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74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636788395"/>
              </p:ext>
            </p:extLst>
          </p:nvPr>
        </p:nvGraphicFramePr>
        <p:xfrm>
          <a:off x="1352448" y="984797"/>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DD474A-0A97-4A31-BB9E-00C8B7B28DE9}"/>
              </a:ext>
            </a:extLst>
          </p:cNvPr>
          <p:cNvSpPr/>
          <p:nvPr/>
        </p:nvSpPr>
        <p:spPr>
          <a:xfrm>
            <a:off x="687666" y="878546"/>
            <a:ext cx="7768668" cy="40257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endParaRPr lang="en-US" sz="1800" kern="1200">
              <a:solidFill>
                <a:prstClr val="black"/>
              </a:solidFill>
              <a:latin typeface="Arial"/>
            </a:endParaRPr>
          </a:p>
        </p:txBody>
      </p:sp>
      <p:pic>
        <p:nvPicPr>
          <p:cNvPr id="4" name="Picture 3"/>
          <p:cNvPicPr>
            <a:picLocks noChangeAspect="1"/>
          </p:cNvPicPr>
          <p:nvPr/>
        </p:nvPicPr>
        <p:blipFill rotWithShape="1">
          <a:blip r:embed="rId3"/>
          <a:srcRect t="9800"/>
          <a:stretch/>
        </p:blipFill>
        <p:spPr>
          <a:xfrm>
            <a:off x="853553" y="1008122"/>
            <a:ext cx="7443732" cy="3816626"/>
          </a:xfrm>
          <a:prstGeom prst="rect">
            <a:avLst/>
          </a:prstGeom>
        </p:spPr>
      </p:pic>
      <p:sp>
        <p:nvSpPr>
          <p:cNvPr id="5" name="Title 1"/>
          <p:cNvSpPr>
            <a:spLocks noGrp="1"/>
          </p:cNvSpPr>
          <p:nvPr>
            <p:ph type="title"/>
          </p:nvPr>
        </p:nvSpPr>
        <p:spPr>
          <a:xfrm>
            <a:off x="221724" y="166668"/>
            <a:ext cx="8234610" cy="634200"/>
          </a:xfrm>
          <a:noFill/>
        </p:spPr>
        <p:txBody>
          <a:bodyPr/>
          <a:lstStyle/>
          <a:p>
            <a:r>
              <a:rPr lang="en-US" dirty="0"/>
              <a:t>CLASSROOM PRACTICES SELF-ASSESSMENT</a:t>
            </a:r>
          </a:p>
        </p:txBody>
      </p:sp>
    </p:spTree>
    <p:extLst>
      <p:ext uri="{BB962C8B-B14F-4D97-AF65-F5344CB8AC3E}">
        <p14:creationId xmlns:p14="http://schemas.microsoft.com/office/powerpoint/2010/main" val="1252343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A5EFDB1-51AA-EA49-85B0-79A651D98F20}"/>
              </a:ext>
            </a:extLst>
          </p:cNvPr>
          <p:cNvSpPr txBox="1"/>
          <p:nvPr/>
        </p:nvSpPr>
        <p:spPr>
          <a:xfrm>
            <a:off x="7570441" y="2545830"/>
            <a:ext cx="1800400" cy="577081"/>
          </a:xfrm>
          <a:prstGeom prst="rect">
            <a:avLst/>
          </a:prstGeom>
          <a:noFill/>
        </p:spPr>
        <p:txBody>
          <a:bodyPr wrap="square" rtlCol="0">
            <a:spAutoFit/>
          </a:bodyPr>
          <a:lstStyle/>
          <a:p>
            <a:pPr algn="ctr"/>
            <a:r>
              <a:rPr lang="en-US" sz="1050" dirty="0">
                <a:solidFill>
                  <a:schemeClr val="accent6">
                    <a:lumMod val="50000"/>
                  </a:schemeClr>
                </a:solidFill>
              </a:rPr>
              <a:t>Habits of </a:t>
            </a:r>
          </a:p>
          <a:p>
            <a:pPr algn="ctr"/>
            <a:r>
              <a:rPr lang="en-US" sz="1050" dirty="0">
                <a:solidFill>
                  <a:schemeClr val="accent6">
                    <a:lumMod val="50000"/>
                  </a:schemeClr>
                </a:solidFill>
              </a:rPr>
              <a:t>Effective Practice </a:t>
            </a:r>
          </a:p>
          <a:p>
            <a:pPr algn="ctr"/>
            <a:r>
              <a:rPr lang="en-US" sz="1050" dirty="0">
                <a:solidFill>
                  <a:schemeClr val="accent6">
                    <a:lumMod val="50000"/>
                  </a:schemeClr>
                </a:solidFill>
                <a:hlinkClick r:id="rId3">
                  <a:extLst>
                    <a:ext uri="{A12FA001-AC4F-418D-AE19-62706E023703}">
                      <ahyp:hlinkClr xmlns:ahyp="http://schemas.microsoft.com/office/drawing/2018/hyperlinkcolor" val="tx"/>
                    </a:ext>
                  </a:extLst>
                </a:hlinkClick>
              </a:rPr>
              <a:t>Brief</a:t>
            </a:r>
            <a:r>
              <a:rPr lang="en-US" sz="1050" dirty="0">
                <a:solidFill>
                  <a:schemeClr val="accent6">
                    <a:lumMod val="50000"/>
                  </a:schemeClr>
                </a:solidFill>
              </a:rPr>
              <a:t> and </a:t>
            </a:r>
            <a:r>
              <a:rPr lang="en-US" sz="1050" dirty="0">
                <a:solidFill>
                  <a:schemeClr val="accent6">
                    <a:lumMod val="50000"/>
                  </a:schemeClr>
                </a:solidFill>
                <a:hlinkClick r:id="rId4">
                  <a:extLst>
                    <a:ext uri="{A12FA001-AC4F-418D-AE19-62706E023703}">
                      <ahyp:hlinkClr xmlns:ahyp="http://schemas.microsoft.com/office/drawing/2018/hyperlinkcolor" val="tx"/>
                    </a:ext>
                  </a:extLst>
                </a:hlinkClick>
              </a:rPr>
              <a:t>Webinar</a:t>
            </a:r>
            <a:endParaRPr lang="en-US" sz="1050" dirty="0">
              <a:solidFill>
                <a:schemeClr val="accent6">
                  <a:lumMod val="50000"/>
                </a:schemeClr>
              </a:solidFill>
            </a:endParaRPr>
          </a:p>
        </p:txBody>
      </p:sp>
      <p:pic>
        <p:nvPicPr>
          <p:cNvPr id="20" name="Picture 19">
            <a:extLst>
              <a:ext uri="{FF2B5EF4-FFF2-40B4-BE49-F238E27FC236}">
                <a16:creationId xmlns:a16="http://schemas.microsoft.com/office/drawing/2014/main" id="{4539F636-CC1C-0048-A16B-FAD91CA92CC5}"/>
              </a:ext>
            </a:extLst>
          </p:cNvPr>
          <p:cNvPicPr>
            <a:picLocks noChangeAspect="1"/>
          </p:cNvPicPr>
          <p:nvPr/>
        </p:nvPicPr>
        <p:blipFill>
          <a:blip r:embed="rId5"/>
          <a:stretch>
            <a:fillRect/>
          </a:stretch>
        </p:blipFill>
        <p:spPr>
          <a:xfrm>
            <a:off x="7664015" y="3185491"/>
            <a:ext cx="1613252" cy="1958009"/>
          </a:xfrm>
          <a:prstGeom prst="rect">
            <a:avLst/>
          </a:prstGeom>
        </p:spPr>
      </p:pic>
      <p:sp>
        <p:nvSpPr>
          <p:cNvPr id="23" name="TextBox 22">
            <a:extLst>
              <a:ext uri="{FF2B5EF4-FFF2-40B4-BE49-F238E27FC236}">
                <a16:creationId xmlns:a16="http://schemas.microsoft.com/office/drawing/2014/main" id="{9355C837-4A8D-2847-A24D-EA438E72D8A0}"/>
              </a:ext>
            </a:extLst>
          </p:cNvPr>
          <p:cNvSpPr txBox="1"/>
          <p:nvPr/>
        </p:nvSpPr>
        <p:spPr>
          <a:xfrm>
            <a:off x="132522" y="330612"/>
            <a:ext cx="5466561" cy="461665"/>
          </a:xfrm>
          <a:prstGeom prst="rect">
            <a:avLst/>
          </a:prstGeom>
          <a:noFill/>
        </p:spPr>
        <p:txBody>
          <a:bodyPr wrap="none" rtlCol="0">
            <a:spAutoFit/>
          </a:bodyPr>
          <a:lstStyle/>
          <a:p>
            <a:r>
              <a:rPr lang="en-US" sz="2400" b="1" dirty="0">
                <a:solidFill>
                  <a:schemeClr val="bg1"/>
                </a:solidFill>
              </a:rPr>
              <a:t>Building Habits of Effective Practice</a:t>
            </a:r>
          </a:p>
        </p:txBody>
      </p:sp>
      <p:graphicFrame>
        <p:nvGraphicFramePr>
          <p:cNvPr id="25" name="Diagram 24">
            <a:extLst>
              <a:ext uri="{FF2B5EF4-FFF2-40B4-BE49-F238E27FC236}">
                <a16:creationId xmlns:a16="http://schemas.microsoft.com/office/drawing/2014/main" id="{6097E95F-ECDA-D849-B7E2-2D190E7504B3}"/>
              </a:ext>
            </a:extLst>
          </p:cNvPr>
          <p:cNvGraphicFramePr/>
          <p:nvPr/>
        </p:nvGraphicFramePr>
        <p:xfrm>
          <a:off x="132522" y="549903"/>
          <a:ext cx="7626659" cy="49447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904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dgm id="{AA8558B3-71AA-7642-B188-1CD4125CD2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graphicEl>
                                              <a:dgm id="{8F1861E7-86E0-5845-B22C-B725A8B3B9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graphicEl>
                                              <a:dgm id="{1902EDC6-D8D8-B548-B94C-DB9BA0B0B3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graphicEl>
                                              <a:dgm id="{41A9B8CE-8C28-924F-94CE-7C542D2F453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graphicEl>
                                              <a:dgm id="{552A46AF-6F57-9F41-A3CE-59CE69A3545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graphicEl>
                                              <a:dgm id="{4AA9348E-9F9A-7444-9F02-1EB6B299DD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graphicEl>
                                              <a:dgm id="{BDFC6E08-AA11-6A4D-AB8F-36ED3ADCE70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graphicEl>
                                              <a:dgm id="{E8092E17-F3D0-074A-8952-46A532F11FF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graphicEl>
                                              <a:dgm id="{9A869ACD-5392-7442-BF2A-B89D1454707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graphicEl>
                                              <a:dgm id="{2E14F77F-CC29-024E-8429-7A9150C495C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graphicEl>
                                              <a:dgm id="{B0AA783A-1966-C24B-8459-57C055EF99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0540" y="210247"/>
            <a:ext cx="7489869" cy="634200"/>
          </a:xfrm>
        </p:spPr>
        <p:txBody>
          <a:bodyPr>
            <a:noAutofit/>
          </a:bodyPr>
          <a:lstStyle/>
          <a:p>
            <a:r>
              <a:rPr lang="en-US" sz="2800" dirty="0">
                <a:solidFill>
                  <a:schemeClr val="bg1"/>
                </a:solidFill>
                <a:cs typeface="Calibri Light"/>
              </a:rPr>
              <a:t>DISCUSSION: SUPPORTING CLASSROOM PBIS</a:t>
            </a:r>
            <a:endParaRPr lang="en-US" sz="24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572424" y="1161250"/>
            <a:ext cx="4688355" cy="358373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52400" indent="0">
              <a:spcAft>
                <a:spcPts val="600"/>
              </a:spcAft>
              <a:buNone/>
            </a:pPr>
            <a:r>
              <a:rPr lang="en-US" dirty="0">
                <a:solidFill>
                  <a:schemeClr val="bg1"/>
                </a:solidFill>
                <a:cs typeface="Calibri"/>
              </a:rPr>
              <a:t>First, consider what is currently in place:</a:t>
            </a:r>
          </a:p>
          <a:p>
            <a:pPr marL="438150" indent="-285750">
              <a:spcAft>
                <a:spcPts val="600"/>
              </a:spcAft>
              <a:buFont typeface="Courier New" panose="02070309020205020404" pitchFamily="49" charset="0"/>
              <a:buChar char="o"/>
            </a:pPr>
            <a:r>
              <a:rPr lang="en-US" dirty="0">
                <a:solidFill>
                  <a:schemeClr val="bg1"/>
                </a:solidFill>
                <a:cs typeface="Calibri"/>
              </a:rPr>
              <a:t>What is the classroom culture in your building? </a:t>
            </a:r>
          </a:p>
          <a:p>
            <a:pPr marL="438150" indent="-285750">
              <a:spcAft>
                <a:spcPts val="600"/>
              </a:spcAft>
              <a:buFont typeface="Courier New" panose="02070309020205020404" pitchFamily="49" charset="0"/>
              <a:buChar char="o"/>
            </a:pPr>
            <a:r>
              <a:rPr lang="en-US" dirty="0">
                <a:solidFill>
                  <a:schemeClr val="bg1"/>
                </a:solidFill>
                <a:cs typeface="Calibri"/>
              </a:rPr>
              <a:t>What systems exist to support teachers with positive classroom practices?</a:t>
            </a:r>
          </a:p>
          <a:p>
            <a:pPr marL="152400" indent="0">
              <a:spcAft>
                <a:spcPts val="600"/>
              </a:spcAft>
              <a:buNone/>
            </a:pPr>
            <a:r>
              <a:rPr lang="en-US" dirty="0">
                <a:solidFill>
                  <a:schemeClr val="bg1"/>
                </a:solidFill>
                <a:cs typeface="Calibri"/>
              </a:rPr>
              <a:t>Then, consider next steps:</a:t>
            </a:r>
          </a:p>
          <a:p>
            <a:pPr marL="438150" indent="-285750">
              <a:spcAft>
                <a:spcPts val="600"/>
              </a:spcAft>
              <a:buFont typeface="Courier New" panose="02070309020205020404" pitchFamily="49" charset="0"/>
              <a:buChar char="o"/>
            </a:pPr>
            <a:r>
              <a:rPr lang="en-US" dirty="0">
                <a:solidFill>
                  <a:schemeClr val="bg1"/>
                </a:solidFill>
                <a:cs typeface="Calibri"/>
              </a:rPr>
              <a:t>How do you think staff will respond to this content?</a:t>
            </a:r>
          </a:p>
          <a:p>
            <a:pPr marL="438150" indent="-285750">
              <a:spcAft>
                <a:spcPts val="600"/>
              </a:spcAft>
              <a:buFont typeface="Courier New" panose="02070309020205020404" pitchFamily="49" charset="0"/>
              <a:buChar char="o"/>
            </a:pPr>
            <a:r>
              <a:rPr lang="en-US" dirty="0">
                <a:solidFill>
                  <a:schemeClr val="bg1"/>
                </a:solidFill>
                <a:cs typeface="Calibri"/>
              </a:rPr>
              <a:t>What systems need to be developed to support staff with implementing PBIS consistently in classrooms?</a:t>
            </a:r>
          </a:p>
          <a:p>
            <a:pPr marL="438150" indent="-285750">
              <a:spcAft>
                <a:spcPts val="600"/>
              </a:spcAft>
              <a:buFont typeface="Courier New" panose="02070309020205020404" pitchFamily="49" charset="0"/>
              <a:buChar char="o"/>
            </a:pPr>
            <a:r>
              <a:rPr lang="en-US" dirty="0">
                <a:solidFill>
                  <a:schemeClr val="bg1"/>
                </a:solidFill>
                <a:cs typeface="Calibri"/>
              </a:rPr>
              <a:t>How will you know when classroom practices are implemented consistently and who needs support or with what?</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874159"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607887"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5288516" y="2195294"/>
            <a:ext cx="1294761" cy="1"/>
          </a:xfrm>
          <a:prstGeom prst="straightConnector1">
            <a:avLst/>
          </a:prstGeom>
          <a:ln w="38100" cap="flat" cmpd="sng" algn="ctr">
            <a:solidFill>
              <a:schemeClr val="accent5">
                <a:lumMod val="40000"/>
                <a:lumOff val="6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186714" y="4457934"/>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438544" y="4469496"/>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Whole Group</a:t>
            </a:r>
            <a:r>
              <a:rPr kumimoji="0" lang="en-US" sz="1600" b="0" i="0" u="none" strike="noStrike" kern="0" cap="none" spc="0" normalizeH="0" noProof="0" dirty="0">
                <a:ln>
                  <a:noFill/>
                </a:ln>
                <a:solidFill>
                  <a:prstClr val="white"/>
                </a:solidFill>
                <a:effectLst/>
                <a:uLnTx/>
                <a:uFillTx/>
                <a:latin typeface="Hind Vadodara"/>
                <a:cs typeface="Hind Vadodara"/>
                <a:sym typeface="Hind Vadodara"/>
              </a:rPr>
              <a:t> Discussion</a:t>
            </a:r>
            <a:endPar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161" name="Google Shape;659;p43">
            <a:extLst>
              <a:ext uri="{FF2B5EF4-FFF2-40B4-BE49-F238E27FC236}">
                <a16:creationId xmlns:a16="http://schemas.microsoft.com/office/drawing/2014/main" id="{8D630665-7981-4B68-AA1C-1AA3EE1923B3}"/>
              </a:ext>
            </a:extLst>
          </p:cNvPr>
          <p:cNvSpPr/>
          <p:nvPr/>
        </p:nvSpPr>
        <p:spPr>
          <a:xfrm>
            <a:off x="7885513" y="203396"/>
            <a:ext cx="868680" cy="86868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Arial"/>
              <a:cs typeface="Arial"/>
              <a:sym typeface="Arial"/>
            </a:endParaRPr>
          </a:p>
        </p:txBody>
      </p:sp>
      <p:grpSp>
        <p:nvGrpSpPr>
          <p:cNvPr id="6" name="Group 5">
            <a:extLst>
              <a:ext uri="{FF2B5EF4-FFF2-40B4-BE49-F238E27FC236}">
                <a16:creationId xmlns:a16="http://schemas.microsoft.com/office/drawing/2014/main" id="{3E554CFE-CF59-4A0B-99E6-B7B910DF81F0}"/>
              </a:ext>
            </a:extLst>
          </p:cNvPr>
          <p:cNvGrpSpPr/>
          <p:nvPr/>
        </p:nvGrpSpPr>
        <p:grpSpPr>
          <a:xfrm>
            <a:off x="7994139" y="350597"/>
            <a:ext cx="651427" cy="544983"/>
            <a:chOff x="5586288" y="1968081"/>
            <a:chExt cx="2451625" cy="2051026"/>
          </a:xfrm>
        </p:grpSpPr>
        <p:grpSp>
          <p:nvGrpSpPr>
            <p:cNvPr id="235" name="Google Shape;16036;p73">
              <a:extLst>
                <a:ext uri="{FF2B5EF4-FFF2-40B4-BE49-F238E27FC236}">
                  <a16:creationId xmlns:a16="http://schemas.microsoft.com/office/drawing/2014/main" id="{86B59B18-B11B-42F5-887B-D2D04FF2536D}"/>
                </a:ext>
              </a:extLst>
            </p:cNvPr>
            <p:cNvGrpSpPr/>
            <p:nvPr/>
          </p:nvGrpSpPr>
          <p:grpSpPr>
            <a:xfrm>
              <a:off x="5586288" y="2730857"/>
              <a:ext cx="1725126" cy="1286091"/>
              <a:chOff x="1798763" y="3395401"/>
              <a:chExt cx="376185" cy="280448"/>
            </a:xfrm>
          </p:grpSpPr>
          <p:sp>
            <p:nvSpPr>
              <p:cNvPr id="242" name="Google Shape;16037;p73">
                <a:extLst>
                  <a:ext uri="{FF2B5EF4-FFF2-40B4-BE49-F238E27FC236}">
                    <a16:creationId xmlns:a16="http://schemas.microsoft.com/office/drawing/2014/main" id="{1B5D80D4-D3DC-4C67-B5A3-88E7BB29F378}"/>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6038;p73">
                <a:extLst>
                  <a:ext uri="{FF2B5EF4-FFF2-40B4-BE49-F238E27FC236}">
                    <a16:creationId xmlns:a16="http://schemas.microsoft.com/office/drawing/2014/main" id="{FDED66C6-52D1-4335-BDB5-CBE069C49F33}"/>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6039;p73">
                <a:extLst>
                  <a:ext uri="{FF2B5EF4-FFF2-40B4-BE49-F238E27FC236}">
                    <a16:creationId xmlns:a16="http://schemas.microsoft.com/office/drawing/2014/main" id="{78BBFCBB-488F-4B72-9780-EAB9FB298F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6040;p73">
                <a:extLst>
                  <a:ext uri="{FF2B5EF4-FFF2-40B4-BE49-F238E27FC236}">
                    <a16:creationId xmlns:a16="http://schemas.microsoft.com/office/drawing/2014/main" id="{403DEC61-BB88-43E4-945A-D4CAA09D4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6041;p73">
                <a:extLst>
                  <a:ext uri="{FF2B5EF4-FFF2-40B4-BE49-F238E27FC236}">
                    <a16:creationId xmlns:a16="http://schemas.microsoft.com/office/drawing/2014/main" id="{D889AA11-A0BD-4958-AED4-529F5F4523F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6042;p73">
                <a:extLst>
                  <a:ext uri="{FF2B5EF4-FFF2-40B4-BE49-F238E27FC236}">
                    <a16:creationId xmlns:a16="http://schemas.microsoft.com/office/drawing/2014/main" id="{9CE86B9B-3837-4918-A489-A34A8DF93F75}"/>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6043;p73">
                <a:extLst>
                  <a:ext uri="{FF2B5EF4-FFF2-40B4-BE49-F238E27FC236}">
                    <a16:creationId xmlns:a16="http://schemas.microsoft.com/office/drawing/2014/main" id="{51477119-12A6-49FC-988F-6467709D001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6044;p73">
                <a:extLst>
                  <a:ext uri="{FF2B5EF4-FFF2-40B4-BE49-F238E27FC236}">
                    <a16:creationId xmlns:a16="http://schemas.microsoft.com/office/drawing/2014/main" id="{39AF76B4-C181-4434-BF24-D3E796FAEBE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6045;p73">
                <a:extLst>
                  <a:ext uri="{FF2B5EF4-FFF2-40B4-BE49-F238E27FC236}">
                    <a16:creationId xmlns:a16="http://schemas.microsoft.com/office/drawing/2014/main" id="{04353FAB-67CF-4062-BEA7-C1DE80FCD75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6046;p73">
                <a:extLst>
                  <a:ext uri="{FF2B5EF4-FFF2-40B4-BE49-F238E27FC236}">
                    <a16:creationId xmlns:a16="http://schemas.microsoft.com/office/drawing/2014/main" id="{EFBB9876-9DAF-4691-99E5-B8AF6BD11E42}"/>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6047;p73">
                <a:extLst>
                  <a:ext uri="{FF2B5EF4-FFF2-40B4-BE49-F238E27FC236}">
                    <a16:creationId xmlns:a16="http://schemas.microsoft.com/office/drawing/2014/main" id="{1AD434B4-DE4A-4A06-B1BA-9F96971D1DF6}"/>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6048;p73">
                <a:extLst>
                  <a:ext uri="{FF2B5EF4-FFF2-40B4-BE49-F238E27FC236}">
                    <a16:creationId xmlns:a16="http://schemas.microsoft.com/office/drawing/2014/main" id="{FDF4FCF2-846B-4556-861E-8944AF1C3FC1}"/>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6049;p73">
                <a:extLst>
                  <a:ext uri="{FF2B5EF4-FFF2-40B4-BE49-F238E27FC236}">
                    <a16:creationId xmlns:a16="http://schemas.microsoft.com/office/drawing/2014/main" id="{24B30A83-237E-4340-961A-40B89D2433E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6050;p73">
                <a:extLst>
                  <a:ext uri="{FF2B5EF4-FFF2-40B4-BE49-F238E27FC236}">
                    <a16:creationId xmlns:a16="http://schemas.microsoft.com/office/drawing/2014/main" id="{6CBBB864-6840-49A9-8FCA-5EF2236631EF}"/>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6051;p73">
                <a:extLst>
                  <a:ext uri="{FF2B5EF4-FFF2-40B4-BE49-F238E27FC236}">
                    <a16:creationId xmlns:a16="http://schemas.microsoft.com/office/drawing/2014/main" id="{C08D27C7-E6FE-4FE9-A2EE-29A1008067F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6052;p73">
                <a:extLst>
                  <a:ext uri="{FF2B5EF4-FFF2-40B4-BE49-F238E27FC236}">
                    <a16:creationId xmlns:a16="http://schemas.microsoft.com/office/drawing/2014/main" id="{5E7CB3CE-2BFE-480F-8377-709D5C3B1A66}"/>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6053;p73">
                <a:extLst>
                  <a:ext uri="{FF2B5EF4-FFF2-40B4-BE49-F238E27FC236}">
                    <a16:creationId xmlns:a16="http://schemas.microsoft.com/office/drawing/2014/main" id="{A1E5258A-F38B-433D-A515-39770729319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6054;p73">
                <a:extLst>
                  <a:ext uri="{FF2B5EF4-FFF2-40B4-BE49-F238E27FC236}">
                    <a16:creationId xmlns:a16="http://schemas.microsoft.com/office/drawing/2014/main" id="{D3D59BCD-E244-41AC-B6A8-F2EF508395AF}"/>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6055;p73">
                <a:extLst>
                  <a:ext uri="{FF2B5EF4-FFF2-40B4-BE49-F238E27FC236}">
                    <a16:creationId xmlns:a16="http://schemas.microsoft.com/office/drawing/2014/main" id="{A4FEAFB0-16AC-442E-9143-C8D9B617F0D9}"/>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6056;p73">
                <a:extLst>
                  <a:ext uri="{FF2B5EF4-FFF2-40B4-BE49-F238E27FC236}">
                    <a16:creationId xmlns:a16="http://schemas.microsoft.com/office/drawing/2014/main" id="{C284643E-4C27-4FFF-BCA2-96E6D4FCC592}"/>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6057;p73">
                <a:extLst>
                  <a:ext uri="{FF2B5EF4-FFF2-40B4-BE49-F238E27FC236}">
                    <a16:creationId xmlns:a16="http://schemas.microsoft.com/office/drawing/2014/main" id="{F804CBF5-3AE9-46CB-A19A-FE33614712F4}"/>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6058;p73">
                <a:extLst>
                  <a:ext uri="{FF2B5EF4-FFF2-40B4-BE49-F238E27FC236}">
                    <a16:creationId xmlns:a16="http://schemas.microsoft.com/office/drawing/2014/main" id="{74D2714C-1F7A-4F36-93B0-C118293E3D0A}"/>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6059;p73">
                <a:extLst>
                  <a:ext uri="{FF2B5EF4-FFF2-40B4-BE49-F238E27FC236}">
                    <a16:creationId xmlns:a16="http://schemas.microsoft.com/office/drawing/2014/main" id="{1F67F63F-E73C-42EA-A5E5-4D5389C0D170}"/>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6060;p73">
                <a:extLst>
                  <a:ext uri="{FF2B5EF4-FFF2-40B4-BE49-F238E27FC236}">
                    <a16:creationId xmlns:a16="http://schemas.microsoft.com/office/drawing/2014/main" id="{9A8DC938-B64B-4DF3-A605-B6E997ED46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6061;p73">
                <a:extLst>
                  <a:ext uri="{FF2B5EF4-FFF2-40B4-BE49-F238E27FC236}">
                    <a16:creationId xmlns:a16="http://schemas.microsoft.com/office/drawing/2014/main" id="{29BCB231-704F-4230-98B1-567EA6BB7FB2}"/>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6062;p73">
                <a:extLst>
                  <a:ext uri="{FF2B5EF4-FFF2-40B4-BE49-F238E27FC236}">
                    <a16:creationId xmlns:a16="http://schemas.microsoft.com/office/drawing/2014/main" id="{ED8BF47B-321C-4169-9836-E5E763258CC4}"/>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6063;p73">
                <a:extLst>
                  <a:ext uri="{FF2B5EF4-FFF2-40B4-BE49-F238E27FC236}">
                    <a16:creationId xmlns:a16="http://schemas.microsoft.com/office/drawing/2014/main" id="{E0F3EAFB-09D6-4E1F-A7D5-E8F2A37A05FD}"/>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6064;p73">
                <a:extLst>
                  <a:ext uri="{FF2B5EF4-FFF2-40B4-BE49-F238E27FC236}">
                    <a16:creationId xmlns:a16="http://schemas.microsoft.com/office/drawing/2014/main" id="{06F80E4C-1F7C-42E8-B7E1-64529F136FF8}"/>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6065;p73">
                <a:extLst>
                  <a:ext uri="{FF2B5EF4-FFF2-40B4-BE49-F238E27FC236}">
                    <a16:creationId xmlns:a16="http://schemas.microsoft.com/office/drawing/2014/main" id="{246259E0-BD53-4B14-B485-704A034C6E9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6066;p73">
                <a:extLst>
                  <a:ext uri="{FF2B5EF4-FFF2-40B4-BE49-F238E27FC236}">
                    <a16:creationId xmlns:a16="http://schemas.microsoft.com/office/drawing/2014/main" id="{CFE084F6-D4C7-4FE3-81CB-E1CEFFB43B7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6067;p73">
                <a:extLst>
                  <a:ext uri="{FF2B5EF4-FFF2-40B4-BE49-F238E27FC236}">
                    <a16:creationId xmlns:a16="http://schemas.microsoft.com/office/drawing/2014/main" id="{79B6E355-059C-4598-BEF6-74F43655D903}"/>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3" name="Google Shape;9682;p69">
              <a:extLst>
                <a:ext uri="{FF2B5EF4-FFF2-40B4-BE49-F238E27FC236}">
                  <a16:creationId xmlns:a16="http://schemas.microsoft.com/office/drawing/2014/main" id="{5D7788E6-8B38-4034-9C20-0A99E61EEDE6}"/>
                </a:ext>
              </a:extLst>
            </p:cNvPr>
            <p:cNvGrpSpPr/>
            <p:nvPr/>
          </p:nvGrpSpPr>
          <p:grpSpPr>
            <a:xfrm>
              <a:off x="6320016" y="1968081"/>
              <a:ext cx="1717897" cy="2051026"/>
              <a:chOff x="7159964" y="1971904"/>
              <a:chExt cx="291564" cy="348103"/>
            </a:xfrm>
          </p:grpSpPr>
          <p:sp>
            <p:nvSpPr>
              <p:cNvPr id="274" name="Google Shape;9683;p69">
                <a:extLst>
                  <a:ext uri="{FF2B5EF4-FFF2-40B4-BE49-F238E27FC236}">
                    <a16:creationId xmlns:a16="http://schemas.microsoft.com/office/drawing/2014/main" id="{85D1162C-9801-41C2-A001-AD75E90E92E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9684;p69">
                <a:extLst>
                  <a:ext uri="{FF2B5EF4-FFF2-40B4-BE49-F238E27FC236}">
                    <a16:creationId xmlns:a16="http://schemas.microsoft.com/office/drawing/2014/main" id="{27FA6C0A-282E-4130-87E3-F3110F562552}"/>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9694;p69">
                <a:extLst>
                  <a:ext uri="{FF2B5EF4-FFF2-40B4-BE49-F238E27FC236}">
                    <a16:creationId xmlns:a16="http://schemas.microsoft.com/office/drawing/2014/main" id="{129D6338-1DB5-455D-8736-140A983D0F3F}"/>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9695;p69">
                <a:extLst>
                  <a:ext uri="{FF2B5EF4-FFF2-40B4-BE49-F238E27FC236}">
                    <a16:creationId xmlns:a16="http://schemas.microsoft.com/office/drawing/2014/main" id="{2A1C8478-C855-4089-9472-FCC7EA720348}"/>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9696;p69">
                <a:extLst>
                  <a:ext uri="{FF2B5EF4-FFF2-40B4-BE49-F238E27FC236}">
                    <a16:creationId xmlns:a16="http://schemas.microsoft.com/office/drawing/2014/main" id="{5168B547-5145-4AC5-8C8C-F012C54A12E7}"/>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9697;p69">
                <a:extLst>
                  <a:ext uri="{FF2B5EF4-FFF2-40B4-BE49-F238E27FC236}">
                    <a16:creationId xmlns:a16="http://schemas.microsoft.com/office/drawing/2014/main" id="{B7D76794-110F-4772-9F49-EEC179A9FB6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9698;p69">
                <a:extLst>
                  <a:ext uri="{FF2B5EF4-FFF2-40B4-BE49-F238E27FC236}">
                    <a16:creationId xmlns:a16="http://schemas.microsoft.com/office/drawing/2014/main" id="{FF1C4659-7E76-47FE-BE90-D26794439944}"/>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9699;p69">
                <a:extLst>
                  <a:ext uri="{FF2B5EF4-FFF2-40B4-BE49-F238E27FC236}">
                    <a16:creationId xmlns:a16="http://schemas.microsoft.com/office/drawing/2014/main" id="{9419BBD4-42CB-4C0A-86F9-621410897914}"/>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9700;p69">
                <a:extLst>
                  <a:ext uri="{FF2B5EF4-FFF2-40B4-BE49-F238E27FC236}">
                    <a16:creationId xmlns:a16="http://schemas.microsoft.com/office/drawing/2014/main" id="{726919EA-9CF9-4E45-9C2B-64167322FA5B}"/>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9701;p69">
                <a:extLst>
                  <a:ext uri="{FF2B5EF4-FFF2-40B4-BE49-F238E27FC236}">
                    <a16:creationId xmlns:a16="http://schemas.microsoft.com/office/drawing/2014/main" id="{444109CD-C932-456A-A624-047CA67EE56A}"/>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9702;p69">
                <a:extLst>
                  <a:ext uri="{FF2B5EF4-FFF2-40B4-BE49-F238E27FC236}">
                    <a16:creationId xmlns:a16="http://schemas.microsoft.com/office/drawing/2014/main" id="{CC2E50F4-A020-4622-AE84-3404BBA61F3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9703;p69">
                <a:extLst>
                  <a:ext uri="{FF2B5EF4-FFF2-40B4-BE49-F238E27FC236}">
                    <a16:creationId xmlns:a16="http://schemas.microsoft.com/office/drawing/2014/main" id="{4552C63F-26CA-45E0-B613-FA6F628EF68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9704;p69">
                <a:extLst>
                  <a:ext uri="{FF2B5EF4-FFF2-40B4-BE49-F238E27FC236}">
                    <a16:creationId xmlns:a16="http://schemas.microsoft.com/office/drawing/2014/main" id="{43114814-1FA5-42E8-BFD1-366A61460A7F}"/>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9705;p69">
                <a:extLst>
                  <a:ext uri="{FF2B5EF4-FFF2-40B4-BE49-F238E27FC236}">
                    <a16:creationId xmlns:a16="http://schemas.microsoft.com/office/drawing/2014/main" id="{5AB20BD5-CE17-47A9-8A33-5F37C1E8779A}"/>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9706;p69">
                <a:extLst>
                  <a:ext uri="{FF2B5EF4-FFF2-40B4-BE49-F238E27FC236}">
                    <a16:creationId xmlns:a16="http://schemas.microsoft.com/office/drawing/2014/main" id="{55535456-7CB0-4E84-83F6-407C33CAF370}"/>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9707;p69">
                <a:extLst>
                  <a:ext uri="{FF2B5EF4-FFF2-40B4-BE49-F238E27FC236}">
                    <a16:creationId xmlns:a16="http://schemas.microsoft.com/office/drawing/2014/main" id="{0F085617-5AAD-487B-854F-AD845A2F5B33}"/>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9708;p69">
                <a:extLst>
                  <a:ext uri="{FF2B5EF4-FFF2-40B4-BE49-F238E27FC236}">
                    <a16:creationId xmlns:a16="http://schemas.microsoft.com/office/drawing/2014/main" id="{819E630A-FC5F-4BD1-9475-6238AE4394B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9709;p69">
                <a:extLst>
                  <a:ext uri="{FF2B5EF4-FFF2-40B4-BE49-F238E27FC236}">
                    <a16:creationId xmlns:a16="http://schemas.microsoft.com/office/drawing/2014/main" id="{F00F0D97-D329-4027-9FFE-BEB4509DC659}"/>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9710;p69">
                <a:extLst>
                  <a:ext uri="{FF2B5EF4-FFF2-40B4-BE49-F238E27FC236}">
                    <a16:creationId xmlns:a16="http://schemas.microsoft.com/office/drawing/2014/main" id="{E501BFE7-DA2E-48F8-BF11-27AA112C0BD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9711;p69">
                <a:extLst>
                  <a:ext uri="{FF2B5EF4-FFF2-40B4-BE49-F238E27FC236}">
                    <a16:creationId xmlns:a16="http://schemas.microsoft.com/office/drawing/2014/main" id="{8792A8F5-8D8B-4B1B-8512-B68BEC0AA7B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9712;p69">
                <a:extLst>
                  <a:ext uri="{FF2B5EF4-FFF2-40B4-BE49-F238E27FC236}">
                    <a16:creationId xmlns:a16="http://schemas.microsoft.com/office/drawing/2014/main" id="{5CF33FC7-02DC-4C6D-A384-77BDB0DDFDCE}"/>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60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250"/>
                            </p:stCondLst>
                            <p:childTnLst>
                              <p:par>
                                <p:cTn id="18" presetID="10" presetClass="entr" presetSubtype="0" fill="hold" nodeType="after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2250"/>
                            </p:stCondLst>
                            <p:childTnLst>
                              <p:par>
                                <p:cTn id="22" presetID="10" presetClass="entr" presetSubtype="0" fill="hold" nodeType="after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3250"/>
                            </p:stCondLst>
                            <p:childTnLst>
                              <p:par>
                                <p:cTn id="26" presetID="10" presetClass="entr" presetSubtype="0" fill="hold" nodeType="after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4250"/>
                            </p:stCondLst>
                            <p:childTnLst>
                              <p:par>
                                <p:cTn id="30" presetID="10" presetClass="entr" presetSubtype="0" fill="hold"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250"/>
                            </p:stCondLst>
                            <p:childTnLst>
                              <p:par>
                                <p:cTn id="34" presetID="10" presetClass="entr" presetSubtype="0" fill="hold" nodeType="afterEffect">
                                  <p:stCondLst>
                                    <p:cond delay="5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6250"/>
                            </p:stCondLst>
                            <p:childTnLst>
                              <p:par>
                                <p:cTn id="38" presetID="22" presetClass="entr" presetSubtype="8" fill="hold" grpId="0" nodeType="afterEffect">
                                  <p:stCondLst>
                                    <p:cond delay="0"/>
                                  </p:stCondLst>
                                  <p:childTnLst>
                                    <p:set>
                                      <p:cBhvr>
                                        <p:cTn id="39" dur="1" fill="hold">
                                          <p:stCondLst>
                                            <p:cond delay="0"/>
                                          </p:stCondLst>
                                        </p:cTn>
                                        <p:tgtEl>
                                          <p:spTgt spid="139">
                                            <p:txEl>
                                              <p:pRg st="0" end="0"/>
                                            </p:txEl>
                                          </p:spTgt>
                                        </p:tgtEl>
                                        <p:attrNameLst>
                                          <p:attrName>style.visibility</p:attrName>
                                        </p:attrNameLst>
                                      </p:cBhvr>
                                      <p:to>
                                        <p:strVal val="visible"/>
                                      </p:to>
                                    </p:set>
                                    <p:animEffect transition="in" filter="wipe(left)">
                                      <p:cBhvr>
                                        <p:cTn id="40" dur="500"/>
                                        <p:tgtEl>
                                          <p:spTgt spid="139">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par>
                          <p:cTn id="44" fill="hold">
                            <p:stCondLst>
                              <p:cond delay="6750"/>
                            </p:stCondLst>
                            <p:childTnLst>
                              <p:par>
                                <p:cTn id="45" presetID="26" presetClass="emph" presetSubtype="0" fill="hold" grpId="1" nodeType="afterEffect">
                                  <p:stCondLst>
                                    <p:cond delay="0"/>
                                  </p:stCondLst>
                                  <p:childTnLst>
                                    <p:animEffect transition="out" filter="fade">
                                      <p:cBhvr>
                                        <p:cTn id="46" dur="500" tmFilter="0, 0; .2, .5; .8, .5; 1, 0"/>
                                        <p:tgtEl>
                                          <p:spTgt spid="139">
                                            <p:txEl>
                                              <p:pRg st="0" end="0"/>
                                            </p:txEl>
                                          </p:spTgt>
                                        </p:tgtEl>
                                      </p:cBhvr>
                                    </p:animEffect>
                                    <p:animScale>
                                      <p:cBhvr>
                                        <p:cTn id="47" dur="250" autoRev="1" fill="hold"/>
                                        <p:tgtEl>
                                          <p:spTgt spid="139">
                                            <p:txEl>
                                              <p:pRg st="0" end="0"/>
                                            </p:txEl>
                                          </p:spTgt>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140"/>
                                        </p:tgtEl>
                                      </p:cBhvr>
                                    </p:animEffect>
                                    <p:animScale>
                                      <p:cBhvr>
                                        <p:cTn id="50" dur="250" autoRev="1" fill="hold"/>
                                        <p:tgtEl>
                                          <p:spTgt spid="140"/>
                                        </p:tgtEl>
                                      </p:cBhvr>
                                      <p:by x="105000" y="105000"/>
                                    </p:animScale>
                                  </p:childTnLst>
                                </p:cTn>
                              </p:par>
                              <p:par>
                                <p:cTn id="51" presetID="22" presetClass="entr" presetSubtype="8" fill="hold" nodeType="withEffect">
                                  <p:stCondLst>
                                    <p:cond delay="0"/>
                                  </p:stCondLst>
                                  <p:childTnLst>
                                    <p:set>
                                      <p:cBhvr>
                                        <p:cTn id="52" dur="1" fill="hold">
                                          <p:stCondLst>
                                            <p:cond delay="0"/>
                                          </p:stCondLst>
                                        </p:cTn>
                                        <p:tgtEl>
                                          <p:spTgt spid="236"/>
                                        </p:tgtEl>
                                        <p:attrNameLst>
                                          <p:attrName>style.visibility</p:attrName>
                                        </p:attrNameLst>
                                      </p:cBhvr>
                                      <p:to>
                                        <p:strVal val="visible"/>
                                      </p:to>
                                    </p:set>
                                    <p:animEffect transition="in" filter="wipe(left)">
                                      <p:cBhvr>
                                        <p:cTn id="53" dur="500"/>
                                        <p:tgtEl>
                                          <p:spTgt spid="2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1">
                                            <p:txEl>
                                              <p:pRg st="0" end="0"/>
                                            </p:txEl>
                                          </p:spTgt>
                                        </p:tgtEl>
                                        <p:attrNameLst>
                                          <p:attrName>style.visibility</p:attrName>
                                        </p:attrNameLst>
                                      </p:cBhvr>
                                      <p:to>
                                        <p:strVal val="visible"/>
                                      </p:to>
                                    </p:set>
                                    <p:animEffect transition="in" filter="wipe(left)">
                                      <p:cBhvr>
                                        <p:cTn id="56"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P spid="24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3362209794"/>
              </p:ext>
            </p:extLst>
          </p:nvPr>
        </p:nvGraphicFramePr>
        <p:xfrm>
          <a:off x="610012" y="969941"/>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5770411" y="961517"/>
            <a:ext cx="3151805" cy="1755977"/>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512F048-BBBF-441F-9E83-30B18BC25B7A}"/>
              </a:ext>
            </a:extLst>
          </p:cNvPr>
          <p:cNvSpPr txBox="1"/>
          <p:nvPr/>
        </p:nvSpPr>
        <p:spPr>
          <a:xfrm>
            <a:off x="5919610" y="1175115"/>
            <a:ext cx="2081854" cy="923330"/>
          </a:xfrm>
          <a:prstGeom prst="rect">
            <a:avLst/>
          </a:prstGeom>
          <a:noFill/>
        </p:spPr>
        <p:txBody>
          <a:bodyPr wrap="square" rtlCol="0" anchor="ctr">
            <a:spAutoFit/>
          </a:bodyPr>
          <a:lstStyle/>
          <a:p>
            <a:pPr algn="ctr"/>
            <a:r>
              <a:rPr lang="en-US" sz="1800">
                <a:solidFill>
                  <a:schemeClr val="bg1"/>
                </a:solidFill>
                <a:latin typeface="Poppins Medium" panose="020B0604020202020204" charset="0"/>
                <a:cs typeface="Poppins Medium" panose="020B0604020202020204" charset="0"/>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6308909" y="2900115"/>
            <a:ext cx="3151805" cy="1755977"/>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6458105" y="3032286"/>
            <a:ext cx="2081854" cy="1200329"/>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the follow-up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15" name="Title 14">
            <a:extLst>
              <a:ext uri="{FF2B5EF4-FFF2-40B4-BE49-F238E27FC236}">
                <a16:creationId xmlns:a16="http://schemas.microsoft.com/office/drawing/2014/main" id="{5278C98A-4047-4A01-9AE4-92BB07619EC3}"/>
              </a:ext>
            </a:extLst>
          </p:cNvPr>
          <p:cNvSpPr>
            <a:spLocks noGrp="1"/>
          </p:cNvSpPr>
          <p:nvPr>
            <p:ph type="title" idx="15"/>
          </p:nvPr>
        </p:nvSpPr>
        <p:spPr/>
        <p:txBody>
          <a:bodyPr/>
          <a:lstStyle/>
          <a:p>
            <a:r>
              <a:rPr lang="en-US" dirty="0"/>
              <a:t>PREVIEW: APRIL AGENDA &amp; TASKS</a:t>
            </a:r>
          </a:p>
        </p:txBody>
      </p:sp>
      <p:graphicFrame>
        <p:nvGraphicFramePr>
          <p:cNvPr id="3" name="Diagram 2">
            <a:extLst>
              <a:ext uri="{FF2B5EF4-FFF2-40B4-BE49-F238E27FC236}">
                <a16:creationId xmlns:a16="http://schemas.microsoft.com/office/drawing/2014/main" id="{68A917B1-BB10-4DF6-9686-5C590131BF0C}"/>
              </a:ext>
            </a:extLst>
          </p:cNvPr>
          <p:cNvGraphicFramePr/>
          <p:nvPr>
            <p:extLst>
              <p:ext uri="{D42A27DB-BD31-4B8C-83A1-F6EECF244321}">
                <p14:modId xmlns:p14="http://schemas.microsoft.com/office/powerpoint/2010/main" val="3233950679"/>
              </p:ext>
            </p:extLst>
          </p:nvPr>
        </p:nvGraphicFramePr>
        <p:xfrm>
          <a:off x="610012" y="895313"/>
          <a:ext cx="6439103"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953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cxnSp>
        <p:nvCxnSpPr>
          <p:cNvPr id="1014" name="Google Shape;1014;p54"/>
          <p:cNvCxnSpPr>
            <a:cxnSpLocks/>
          </p:cNvCxnSpPr>
          <p:nvPr/>
        </p:nvCxnSpPr>
        <p:spPr>
          <a:xfrm>
            <a:off x="3358887" y="4429751"/>
            <a:ext cx="3703131" cy="0"/>
          </a:xfrm>
          <a:prstGeom prst="straightConnector1">
            <a:avLst/>
          </a:prstGeom>
          <a:noFill/>
          <a:ln w="9525" cap="flat" cmpd="sng">
            <a:solidFill>
              <a:schemeClr val="lt1"/>
            </a:solidFill>
            <a:prstDash val="dot"/>
            <a:round/>
            <a:headEnd type="none" w="med" len="med"/>
            <a:tailEnd type="none" w="med" len="med"/>
          </a:ln>
        </p:spPr>
      </p:cxnSp>
      <p:sp>
        <p:nvSpPr>
          <p:cNvPr id="1012" name="Google Shape;1012;p5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717492" y="1413804"/>
            <a:ext cx="3593563" cy="31357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r>
              <a:rPr lang="en-US" dirty="0"/>
              <a:t>READINGS</a:t>
            </a:r>
          </a:p>
          <a:p>
            <a:pPr marL="0" indent="0"/>
            <a:endParaRPr lang="en-US" dirty="0"/>
          </a:p>
          <a:p>
            <a:pPr marL="285750" indent="-285750">
              <a:buFont typeface="Courier New" panose="02070309020205020404" pitchFamily="49" charset="0"/>
              <a:buChar char="o"/>
            </a:pPr>
            <a:r>
              <a:rPr lang="en-US" dirty="0">
                <a:hlinkClick r:id="rId3"/>
              </a:rPr>
              <a:t>Motive, Motivate, Motivation</a:t>
            </a:r>
            <a:endParaRPr lang="en-US" dirty="0"/>
          </a:p>
          <a:p>
            <a:pPr marL="285750" indent="-285750">
              <a:buFont typeface="Courier New" panose="02070309020205020404" pitchFamily="49" charset="0"/>
              <a:buChar char="o"/>
            </a:pPr>
            <a:r>
              <a:rPr lang="en-US" dirty="0">
                <a:hlinkClick r:id="rId4"/>
              </a:rPr>
              <a:t>Dodging the Power Struggle Trap</a:t>
            </a:r>
            <a:endParaRPr lang="en-US" dirty="0"/>
          </a:p>
          <a:p>
            <a:pPr marL="285750" indent="-285750">
              <a:buFont typeface="Courier New" panose="02070309020205020404" pitchFamily="49" charset="0"/>
              <a:buChar char="o"/>
            </a:pPr>
            <a:r>
              <a:rPr lang="en-US" dirty="0">
                <a:hlinkClick r:id="rId5"/>
              </a:rPr>
              <a:t>Supporting &amp; Responding to Student Behavio</a:t>
            </a:r>
            <a:r>
              <a:rPr lang="en-US" dirty="0"/>
              <a:t>r</a:t>
            </a:r>
          </a:p>
          <a:p>
            <a:pPr marL="285750" indent="-285750">
              <a:buFont typeface="Courier New" panose="02070309020205020404" pitchFamily="49" charset="0"/>
              <a:buChar char="o"/>
            </a:pPr>
            <a:r>
              <a:rPr lang="en-US" dirty="0">
                <a:hlinkClick r:id="rId6"/>
              </a:rPr>
              <a:t>Habits of Effective Practice Brief</a:t>
            </a:r>
            <a:endParaRPr lang="en-US" dirty="0"/>
          </a:p>
          <a:p>
            <a:pPr marL="0" indent="0"/>
            <a:endParaRPr lang="en-US" dirty="0"/>
          </a:p>
          <a:p>
            <a:pPr marL="0" indent="0"/>
            <a:r>
              <a:rPr lang="en-US" dirty="0"/>
              <a:t>RESOURCES</a:t>
            </a:r>
          </a:p>
          <a:p>
            <a:pPr marL="0" indent="0"/>
            <a:endParaRPr lang="en-US" dirty="0"/>
          </a:p>
          <a:p>
            <a:pPr marL="285750" indent="-285750">
              <a:buFont typeface="Courier New" panose="02070309020205020404" pitchFamily="49" charset="0"/>
              <a:buChar char="o"/>
            </a:pPr>
            <a:r>
              <a:rPr lang="en-US" dirty="0">
                <a:hlinkClick r:id="rId7"/>
              </a:rPr>
              <a:t>Function of Behavior Mini Module</a:t>
            </a:r>
            <a:endParaRPr lang="en-US" dirty="0"/>
          </a:p>
          <a:p>
            <a:pPr marL="285750" indent="-285750">
              <a:buFont typeface="Courier New" panose="02070309020205020404" pitchFamily="49" charset="0"/>
              <a:buChar char="o"/>
            </a:pPr>
            <a:r>
              <a:rPr lang="en-US" dirty="0">
                <a:hlinkClick r:id="rId8"/>
              </a:rPr>
              <a:t>Avoiding Power Struggles Mini Module</a:t>
            </a:r>
            <a:endParaRPr lang="en-US" dirty="0"/>
          </a:p>
          <a:p>
            <a:pPr marL="285750" indent="-285750">
              <a:buFont typeface="Courier New" panose="02070309020205020404" pitchFamily="49" charset="0"/>
              <a:buChar char="o"/>
            </a:pPr>
            <a:r>
              <a:rPr lang="en-US" dirty="0">
                <a:hlinkClick r:id="rId9"/>
              </a:rPr>
              <a:t>Habits of Effective Practice Webinar</a:t>
            </a:r>
            <a:endParaRPr lang="en-US" dirty="0"/>
          </a:p>
        </p:txBody>
      </p:sp>
      <p:grpSp>
        <p:nvGrpSpPr>
          <p:cNvPr id="13" name="Google Shape;1005;p54">
            <a:extLst>
              <a:ext uri="{FF2B5EF4-FFF2-40B4-BE49-F238E27FC236}">
                <a16:creationId xmlns:a16="http://schemas.microsoft.com/office/drawing/2014/main" id="{F3F45C02-A3D4-4314-8545-7B69FCEA4733}"/>
              </a:ext>
            </a:extLst>
          </p:cNvPr>
          <p:cNvGrpSpPr/>
          <p:nvPr/>
        </p:nvGrpSpPr>
        <p:grpSpPr>
          <a:xfrm>
            <a:off x="1202862" y="1558690"/>
            <a:ext cx="2335328" cy="2990837"/>
            <a:chOff x="3580725" y="2020075"/>
            <a:chExt cx="1344925" cy="1786275"/>
          </a:xfrm>
        </p:grpSpPr>
        <p:sp>
          <p:nvSpPr>
            <p:cNvPr id="14" name="Google Shape;1006;p54">
              <a:extLst>
                <a:ext uri="{FF2B5EF4-FFF2-40B4-BE49-F238E27FC236}">
                  <a16:creationId xmlns:a16="http://schemas.microsoft.com/office/drawing/2014/main" id="{D736DE4E-DB43-4DCE-BB18-8B8F9B3C4B60}"/>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p54">
              <a:extLst>
                <a:ext uri="{FF2B5EF4-FFF2-40B4-BE49-F238E27FC236}">
                  <a16:creationId xmlns:a16="http://schemas.microsoft.com/office/drawing/2014/main" id="{A2F2CD00-99F9-48DF-A688-E4E3A39D7F2C}"/>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8;p54">
              <a:extLst>
                <a:ext uri="{FF2B5EF4-FFF2-40B4-BE49-F238E27FC236}">
                  <a16:creationId xmlns:a16="http://schemas.microsoft.com/office/drawing/2014/main" id="{1F8A9909-BC25-48A2-9C74-67363E8A3AEF}"/>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9;p54">
              <a:extLst>
                <a:ext uri="{FF2B5EF4-FFF2-40B4-BE49-F238E27FC236}">
                  <a16:creationId xmlns:a16="http://schemas.microsoft.com/office/drawing/2014/main" id="{957E58DC-4F1A-4895-9322-062144670F0B}"/>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0;p54">
              <a:extLst>
                <a:ext uri="{FF2B5EF4-FFF2-40B4-BE49-F238E27FC236}">
                  <a16:creationId xmlns:a16="http://schemas.microsoft.com/office/drawing/2014/main" id="{02E01825-2D41-470D-A6FE-A970D23128F5}"/>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2">
            <a:extLst>
              <a:ext uri="{FF2B5EF4-FFF2-40B4-BE49-F238E27FC236}">
                <a16:creationId xmlns:a16="http://schemas.microsoft.com/office/drawing/2014/main" id="{C89FF142-27CF-4145-B965-08B91D78B07C}"/>
              </a:ext>
            </a:extLst>
          </p:cNvPr>
          <p:cNvPicPr>
            <a:picLocks noChangeAspect="1"/>
          </p:cNvPicPr>
          <p:nvPr/>
        </p:nvPicPr>
        <p:blipFill>
          <a:blip r:embed="rId10"/>
          <a:srcRect/>
          <a:stretch/>
        </p:blipFill>
        <p:spPr>
          <a:xfrm>
            <a:off x="1405631" y="1715821"/>
            <a:ext cx="1963456" cy="2546430"/>
          </a:xfrm>
          <a:prstGeom prst="rect">
            <a:avLst/>
          </a:prstGeom>
          <a:solidFill>
            <a:srgbClr val="FFFFFF">
              <a:shade val="85000"/>
            </a:srgbClr>
          </a:solidFill>
          <a:ln w="5715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739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p:txBody>
          <a:bodyPr/>
          <a:lstStyle/>
          <a:p>
            <a:r>
              <a:rPr lang="en-US"/>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p:txBody>
          <a:bodyPr anchor="ctr"/>
          <a:lstStyle/>
          <a:p>
            <a:pPr marL="0" indent="0"/>
            <a:r>
              <a:rPr lang="en-US"/>
              <a:t>Please remember to complete the evaluation to </a:t>
            </a:r>
            <a:r>
              <a:rPr lang="en-US" u="sng"/>
              <a:t>receive your PDPs</a:t>
            </a:r>
            <a:r>
              <a:rPr lang="en-US"/>
              <a:t>! </a:t>
            </a:r>
          </a:p>
          <a:p>
            <a:pPr marL="0" indent="0"/>
            <a:r>
              <a:rPr lang="en-US"/>
              <a:t>Scan the QR code to access.</a:t>
            </a:r>
          </a:p>
        </p:txBody>
      </p:sp>
      <p:sp>
        <p:nvSpPr>
          <p:cNvPr id="4" name="Title 3">
            <a:extLst>
              <a:ext uri="{FF2B5EF4-FFF2-40B4-BE49-F238E27FC236}">
                <a16:creationId xmlns:a16="http://schemas.microsoft.com/office/drawing/2014/main" id="{2086677B-74FE-1541-A8A8-1B090A4EC2CF}"/>
              </a:ext>
            </a:extLst>
          </p:cNvPr>
          <p:cNvSpPr>
            <a:spLocks noGrp="1"/>
          </p:cNvSpPr>
          <p:nvPr>
            <p:ph type="title" idx="2"/>
          </p:nvPr>
        </p:nvSpPr>
        <p:spPr/>
        <p:txBody>
          <a:bodyPr/>
          <a:lstStyle/>
          <a:p>
            <a:endParaRPr lang="en-US"/>
          </a:p>
        </p:txBody>
      </p:sp>
      <p:pic>
        <p:nvPicPr>
          <p:cNvPr id="11" name="Picture 10">
            <a:extLst>
              <a:ext uri="{FF2B5EF4-FFF2-40B4-BE49-F238E27FC236}">
                <a16:creationId xmlns:a16="http://schemas.microsoft.com/office/drawing/2014/main" id="{403214D6-B523-40D2-8637-CD7D571E9DE9}"/>
              </a:ext>
            </a:extLst>
          </p:cNvPr>
          <p:cNvPicPr>
            <a:picLocks noChangeAspect="1"/>
          </p:cNvPicPr>
          <p:nvPr/>
        </p:nvPicPr>
        <p:blipFill>
          <a:blip r:embed="rId3"/>
          <a:stretch>
            <a:fillRect/>
          </a:stretch>
        </p:blipFill>
        <p:spPr>
          <a:xfrm>
            <a:off x="2129156" y="825459"/>
            <a:ext cx="2047888" cy="204788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cxnSp>
        <p:nvCxnSpPr>
          <p:cNvPr id="1014" name="Google Shape;1014;p54"/>
          <p:cNvCxnSpPr>
            <a:cxnSpLocks/>
          </p:cNvCxnSpPr>
          <p:nvPr/>
        </p:nvCxnSpPr>
        <p:spPr>
          <a:xfrm>
            <a:off x="3358887" y="4429751"/>
            <a:ext cx="3703131" cy="0"/>
          </a:xfrm>
          <a:prstGeom prst="straightConnector1">
            <a:avLst/>
          </a:prstGeom>
          <a:noFill/>
          <a:ln w="9525" cap="flat" cmpd="sng">
            <a:solidFill>
              <a:schemeClr val="lt1"/>
            </a:solidFill>
            <a:prstDash val="dot"/>
            <a:round/>
            <a:headEnd type="none" w="med" len="med"/>
            <a:tailEnd type="none" w="med" len="med"/>
          </a:ln>
        </p:spPr>
      </p:cxnSp>
      <p:sp>
        <p:nvSpPr>
          <p:cNvPr id="1012" name="Google Shape;1012;p5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717492" y="1413804"/>
            <a:ext cx="3593563" cy="31357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a:r>
              <a:rPr lang="en-US" dirty="0"/>
              <a:t>READINGS</a:t>
            </a:r>
          </a:p>
          <a:p>
            <a:pPr marL="0" indent="0"/>
            <a:endParaRPr lang="en-US" dirty="0"/>
          </a:p>
          <a:p>
            <a:pPr marL="285750" indent="-285750">
              <a:buFont typeface="Courier New" panose="02070309020205020404" pitchFamily="49" charset="0"/>
              <a:buChar char="o"/>
            </a:pPr>
            <a:r>
              <a:rPr lang="en-US" dirty="0">
                <a:hlinkClick r:id="rId3"/>
              </a:rPr>
              <a:t>Motive, Motivate, Motivation</a:t>
            </a:r>
            <a:endParaRPr lang="en-US" dirty="0"/>
          </a:p>
          <a:p>
            <a:pPr marL="285750" indent="-285750">
              <a:buFont typeface="Courier New" panose="02070309020205020404" pitchFamily="49" charset="0"/>
              <a:buChar char="o"/>
            </a:pPr>
            <a:r>
              <a:rPr lang="en-US" dirty="0">
                <a:hlinkClick r:id="rId4"/>
              </a:rPr>
              <a:t>Dodging the Power Struggle Trap</a:t>
            </a:r>
            <a:endParaRPr lang="en-US" dirty="0"/>
          </a:p>
          <a:p>
            <a:pPr marL="285750" indent="-285750">
              <a:buFont typeface="Courier New" panose="02070309020205020404" pitchFamily="49" charset="0"/>
              <a:buChar char="o"/>
            </a:pPr>
            <a:r>
              <a:rPr lang="en-US" dirty="0">
                <a:hlinkClick r:id="rId5"/>
              </a:rPr>
              <a:t>Supporting &amp; Responding to Student Behavio</a:t>
            </a:r>
            <a:r>
              <a:rPr lang="en-US" dirty="0"/>
              <a:t>r</a:t>
            </a:r>
          </a:p>
          <a:p>
            <a:pPr marL="285750" indent="-285750">
              <a:buFont typeface="Courier New" panose="02070309020205020404" pitchFamily="49" charset="0"/>
              <a:buChar char="o"/>
            </a:pPr>
            <a:r>
              <a:rPr lang="en-US" dirty="0">
                <a:hlinkClick r:id="rId6"/>
              </a:rPr>
              <a:t>Habits of Effective Practice Brief</a:t>
            </a:r>
            <a:endParaRPr lang="en-US" dirty="0"/>
          </a:p>
          <a:p>
            <a:pPr marL="0" indent="0"/>
            <a:endParaRPr lang="en-US" dirty="0"/>
          </a:p>
          <a:p>
            <a:pPr marL="0" indent="0"/>
            <a:r>
              <a:rPr lang="en-US" dirty="0"/>
              <a:t>RESOURCES</a:t>
            </a:r>
          </a:p>
          <a:p>
            <a:pPr marL="0" indent="0"/>
            <a:endParaRPr lang="en-US" dirty="0"/>
          </a:p>
          <a:p>
            <a:pPr marL="285750" indent="-285750">
              <a:buFont typeface="Courier New" panose="02070309020205020404" pitchFamily="49" charset="0"/>
              <a:buChar char="o"/>
            </a:pPr>
            <a:r>
              <a:rPr lang="en-US" dirty="0">
                <a:hlinkClick r:id="rId7"/>
              </a:rPr>
              <a:t>Function of Behavior Mini Module</a:t>
            </a:r>
            <a:endParaRPr lang="en-US" dirty="0"/>
          </a:p>
          <a:p>
            <a:pPr marL="285750" indent="-285750">
              <a:buFont typeface="Courier New" panose="02070309020205020404" pitchFamily="49" charset="0"/>
              <a:buChar char="o"/>
            </a:pPr>
            <a:r>
              <a:rPr lang="en-US" dirty="0">
                <a:hlinkClick r:id="rId8"/>
              </a:rPr>
              <a:t>Avoiding Power Struggles Mini Module</a:t>
            </a:r>
            <a:endParaRPr lang="en-US" dirty="0"/>
          </a:p>
          <a:p>
            <a:pPr marL="285750" indent="-285750">
              <a:buFont typeface="Courier New" panose="02070309020205020404" pitchFamily="49" charset="0"/>
              <a:buChar char="o"/>
            </a:pPr>
            <a:r>
              <a:rPr lang="en-US" dirty="0">
                <a:hlinkClick r:id="rId9"/>
              </a:rPr>
              <a:t>Habits of Effective Practice Webinar</a:t>
            </a:r>
            <a:endParaRPr lang="en-US" dirty="0"/>
          </a:p>
        </p:txBody>
      </p:sp>
      <p:grpSp>
        <p:nvGrpSpPr>
          <p:cNvPr id="13" name="Google Shape;1005;p54">
            <a:extLst>
              <a:ext uri="{FF2B5EF4-FFF2-40B4-BE49-F238E27FC236}">
                <a16:creationId xmlns:a16="http://schemas.microsoft.com/office/drawing/2014/main" id="{F3F45C02-A3D4-4314-8545-7B69FCEA4733}"/>
              </a:ext>
            </a:extLst>
          </p:cNvPr>
          <p:cNvGrpSpPr/>
          <p:nvPr/>
        </p:nvGrpSpPr>
        <p:grpSpPr>
          <a:xfrm>
            <a:off x="1202862" y="1558690"/>
            <a:ext cx="2335328" cy="2990837"/>
            <a:chOff x="3580725" y="2020075"/>
            <a:chExt cx="1344925" cy="1786275"/>
          </a:xfrm>
        </p:grpSpPr>
        <p:sp>
          <p:nvSpPr>
            <p:cNvPr id="14" name="Google Shape;1006;p54">
              <a:extLst>
                <a:ext uri="{FF2B5EF4-FFF2-40B4-BE49-F238E27FC236}">
                  <a16:creationId xmlns:a16="http://schemas.microsoft.com/office/drawing/2014/main" id="{D736DE4E-DB43-4DCE-BB18-8B8F9B3C4B60}"/>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7;p54">
              <a:extLst>
                <a:ext uri="{FF2B5EF4-FFF2-40B4-BE49-F238E27FC236}">
                  <a16:creationId xmlns:a16="http://schemas.microsoft.com/office/drawing/2014/main" id="{A2F2CD00-99F9-48DF-A688-E4E3A39D7F2C}"/>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8;p54">
              <a:extLst>
                <a:ext uri="{FF2B5EF4-FFF2-40B4-BE49-F238E27FC236}">
                  <a16:creationId xmlns:a16="http://schemas.microsoft.com/office/drawing/2014/main" id="{1F8A9909-BC25-48A2-9C74-67363E8A3AEF}"/>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9;p54">
              <a:extLst>
                <a:ext uri="{FF2B5EF4-FFF2-40B4-BE49-F238E27FC236}">
                  <a16:creationId xmlns:a16="http://schemas.microsoft.com/office/drawing/2014/main" id="{957E58DC-4F1A-4895-9322-062144670F0B}"/>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0;p54">
              <a:extLst>
                <a:ext uri="{FF2B5EF4-FFF2-40B4-BE49-F238E27FC236}">
                  <a16:creationId xmlns:a16="http://schemas.microsoft.com/office/drawing/2014/main" id="{02E01825-2D41-470D-A6FE-A970D23128F5}"/>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2">
            <a:extLst>
              <a:ext uri="{FF2B5EF4-FFF2-40B4-BE49-F238E27FC236}">
                <a16:creationId xmlns:a16="http://schemas.microsoft.com/office/drawing/2014/main" id="{C89FF142-27CF-4145-B965-08B91D78B07C}"/>
              </a:ext>
            </a:extLst>
          </p:cNvPr>
          <p:cNvPicPr>
            <a:picLocks noChangeAspect="1"/>
          </p:cNvPicPr>
          <p:nvPr/>
        </p:nvPicPr>
        <p:blipFill>
          <a:blip r:embed="rId10"/>
          <a:srcRect/>
          <a:stretch/>
        </p:blipFill>
        <p:spPr>
          <a:xfrm>
            <a:off x="1405631" y="1715821"/>
            <a:ext cx="1963456" cy="2546430"/>
          </a:xfrm>
          <a:prstGeom prst="rect">
            <a:avLst/>
          </a:prstGeom>
          <a:solidFill>
            <a:srgbClr val="FFFFFF">
              <a:shade val="85000"/>
            </a:srgbClr>
          </a:solidFill>
          <a:ln w="57150" cap="rnd">
            <a:solidFill>
              <a:schemeClr val="accent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679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4010777361"/>
              </p:ext>
            </p:extLst>
          </p:nvPr>
        </p:nvGraphicFramePr>
        <p:xfrm>
          <a:off x="1057798" y="-307342"/>
          <a:ext cx="7547260" cy="458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439894" y="4166749"/>
            <a:ext cx="3959700" cy="63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1054645" y="2526977"/>
            <a:ext cx="4293300" cy="2414981"/>
          </a:xfrm>
          <a:prstGeom prst="rect">
            <a:avLst/>
          </a:prstGeom>
          <a:noFill/>
          <a:ln>
            <a:noFill/>
          </a:ln>
        </p:spPr>
      </p:pic>
      <p:grpSp>
        <p:nvGrpSpPr>
          <p:cNvPr id="326" name="Google Shape;326;p32"/>
          <p:cNvGrpSpPr/>
          <p:nvPr/>
        </p:nvGrpSpPr>
        <p:grpSpPr>
          <a:xfrm>
            <a:off x="-429003" y="3190754"/>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32"/>
          <p:cNvGrpSpPr/>
          <p:nvPr/>
        </p:nvGrpSpPr>
        <p:grpSpPr>
          <a:xfrm>
            <a:off x="7054140"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D4A3-FBB1-465F-B8E7-7553A286B5ED}"/>
              </a:ext>
            </a:extLst>
          </p:cNvPr>
          <p:cNvSpPr>
            <a:spLocks noGrp="1"/>
          </p:cNvSpPr>
          <p:nvPr>
            <p:ph type="title"/>
          </p:nvPr>
        </p:nvSpPr>
        <p:spPr>
          <a:xfrm>
            <a:off x="1" y="636348"/>
            <a:ext cx="1990313" cy="1695374"/>
          </a:xfrm>
        </p:spPr>
        <p:txBody>
          <a:bodyPr/>
          <a:lstStyle/>
          <a:p>
            <a:pPr algn="ctr"/>
            <a:r>
              <a:rPr lang="en-US" dirty="0"/>
              <a:t>SWIS Training Events</a:t>
            </a:r>
          </a:p>
        </p:txBody>
      </p:sp>
      <p:pic>
        <p:nvPicPr>
          <p:cNvPr id="4" name="Picture 3">
            <a:extLst>
              <a:ext uri="{FF2B5EF4-FFF2-40B4-BE49-F238E27FC236}">
                <a16:creationId xmlns:a16="http://schemas.microsoft.com/office/drawing/2014/main" id="{E5B71DD0-B853-CC4F-B7D3-583C076AFEDD}"/>
              </a:ext>
            </a:extLst>
          </p:cNvPr>
          <p:cNvPicPr>
            <a:picLocks noChangeAspect="1"/>
          </p:cNvPicPr>
          <p:nvPr/>
        </p:nvPicPr>
        <p:blipFill>
          <a:blip r:embed="rId3"/>
          <a:stretch>
            <a:fillRect/>
          </a:stretch>
        </p:blipFill>
        <p:spPr>
          <a:xfrm>
            <a:off x="2322544" y="556182"/>
            <a:ext cx="6428265" cy="417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ular Callout 7">
            <a:extLst>
              <a:ext uri="{FF2B5EF4-FFF2-40B4-BE49-F238E27FC236}">
                <a16:creationId xmlns:a16="http://schemas.microsoft.com/office/drawing/2014/main" id="{28D4ABC4-4AC2-C049-8340-077C3064AF9B}"/>
              </a:ext>
            </a:extLst>
          </p:cNvPr>
          <p:cNvSpPr/>
          <p:nvPr/>
        </p:nvSpPr>
        <p:spPr>
          <a:xfrm>
            <a:off x="527273" y="3106321"/>
            <a:ext cx="2926080" cy="11887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500" kern="1200" dirty="0">
                <a:solidFill>
                  <a:srgbClr val="FFFFFF"/>
                </a:solidFill>
                <a:latin typeface="Hind Vadodara" panose="020B0604020202020204" charset="0"/>
                <a:cs typeface="Hind Vadodara" panose="020B0604020202020204" charset="0"/>
              </a:rPr>
              <a:t>You can find the available dates and registration links here:</a:t>
            </a:r>
          </a:p>
          <a:p>
            <a:pPr algn="ctr" defTabSz="685800">
              <a:buClrTx/>
              <a:defRPr/>
            </a:pPr>
            <a:r>
              <a:rPr lang="en-US" sz="1500" kern="1200" dirty="0">
                <a:solidFill>
                  <a:srgbClr val="FFFFFF"/>
                </a:solidFill>
                <a:latin typeface="Hind Vadodara" panose="020B0604020202020204" charset="0"/>
                <a:cs typeface="Hind Vadodara" panose="020B0604020202020204" charset="0"/>
                <a:hlinkClick r:id="rId4"/>
              </a:rPr>
              <a:t>https://</a:t>
            </a:r>
            <a:r>
              <a:rPr lang="en-US" sz="1500" kern="1200" dirty="0" err="1">
                <a:solidFill>
                  <a:srgbClr val="FFFFFF"/>
                </a:solidFill>
                <a:latin typeface="Hind Vadodara" panose="020B0604020202020204" charset="0"/>
                <a:cs typeface="Hind Vadodara" panose="020B0604020202020204" charset="0"/>
                <a:hlinkClick r:id="rId4"/>
              </a:rPr>
              <a:t>nepbis.org</a:t>
            </a:r>
            <a:r>
              <a:rPr lang="en-US" sz="1500" kern="1200" dirty="0">
                <a:solidFill>
                  <a:srgbClr val="FFFFFF"/>
                </a:solidFill>
                <a:latin typeface="Hind Vadodara" panose="020B0604020202020204" charset="0"/>
                <a:cs typeface="Hind Vadodara" panose="020B0604020202020204" charset="0"/>
                <a:hlinkClick r:id="rId4"/>
              </a:rPr>
              <a:t>/</a:t>
            </a:r>
            <a:r>
              <a:rPr lang="en-US" sz="1500" kern="1200" dirty="0" err="1">
                <a:solidFill>
                  <a:srgbClr val="FFFFFF"/>
                </a:solidFill>
                <a:latin typeface="Hind Vadodara" panose="020B0604020202020204" charset="0"/>
                <a:cs typeface="Hind Vadodara" panose="020B0604020202020204" charset="0"/>
                <a:hlinkClick r:id="rId4"/>
              </a:rPr>
              <a:t>pbis</a:t>
            </a:r>
            <a:r>
              <a:rPr lang="en-US" sz="1500" kern="1200" dirty="0">
                <a:solidFill>
                  <a:srgbClr val="FFFFFF"/>
                </a:solidFill>
                <a:latin typeface="Hind Vadodara" panose="020B0604020202020204" charset="0"/>
                <a:cs typeface="Hind Vadodara" panose="020B0604020202020204" charset="0"/>
                <a:hlinkClick r:id="rId4"/>
              </a:rPr>
              <a:t>-academy-virtual-training-page/ </a:t>
            </a:r>
            <a:endParaRPr lang="en-US" sz="1500" kern="1200" dirty="0">
              <a:solidFill>
                <a:srgbClr val="FFFFFF"/>
              </a:solidFill>
              <a:latin typeface="Hind Vadodara" panose="020B0604020202020204" charset="0"/>
              <a:cs typeface="Hind Vadodara" panose="020B0604020202020204" charset="0"/>
            </a:endParaRPr>
          </a:p>
        </p:txBody>
      </p:sp>
    </p:spTree>
    <p:extLst>
      <p:ext uri="{BB962C8B-B14F-4D97-AF65-F5344CB8AC3E}">
        <p14:creationId xmlns:p14="http://schemas.microsoft.com/office/powerpoint/2010/main" val="63647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CAFD70C5-CB83-5D40-B628-9A26F4DD35BD}"/>
              </a:ext>
            </a:extLst>
          </p:cNvPr>
          <p:cNvGraphicFramePr/>
          <p:nvPr/>
        </p:nvGraphicFramePr>
        <p:xfrm>
          <a:off x="66676" y="1090764"/>
          <a:ext cx="9215623" cy="281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31">
            <a:extLst>
              <a:ext uri="{FF2B5EF4-FFF2-40B4-BE49-F238E27FC236}">
                <a16:creationId xmlns:a16="http://schemas.microsoft.com/office/drawing/2014/main" id="{CF34C760-9F7B-F645-987A-92F38F006330}"/>
              </a:ext>
            </a:extLst>
          </p:cNvPr>
          <p:cNvSpPr txBox="1"/>
          <p:nvPr/>
        </p:nvSpPr>
        <p:spPr>
          <a:xfrm>
            <a:off x="6200435" y="2374300"/>
            <a:ext cx="584851" cy="3945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964" b="1" i="0" u="none" strike="noStrike" kern="1200" cap="none" spc="0" normalizeH="0" baseline="0" noProof="0" dirty="0">
                <a:ln>
                  <a:noFill/>
                </a:ln>
                <a:solidFill>
                  <a:srgbClr val="FFFFFF"/>
                </a:solidFill>
                <a:effectLst/>
                <a:uLnTx/>
                <a:uFillTx/>
                <a:latin typeface="Arial"/>
                <a:ea typeface="+mn-ea"/>
                <a:cs typeface="+mn-cs"/>
              </a:rPr>
              <a:t>OR</a:t>
            </a:r>
          </a:p>
        </p:txBody>
      </p:sp>
      <p:sp>
        <p:nvSpPr>
          <p:cNvPr id="33" name="TextBox 32">
            <a:extLst>
              <a:ext uri="{FF2B5EF4-FFF2-40B4-BE49-F238E27FC236}">
                <a16:creationId xmlns:a16="http://schemas.microsoft.com/office/drawing/2014/main" id="{DDC13377-6BD1-A043-9C1B-443D930BA62C}"/>
              </a:ext>
            </a:extLst>
          </p:cNvPr>
          <p:cNvSpPr txBox="1"/>
          <p:nvPr/>
        </p:nvSpPr>
        <p:spPr>
          <a:xfrm>
            <a:off x="300125" y="963656"/>
            <a:ext cx="1728358" cy="36099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746" b="1" i="0" u="none" strike="noStrike" kern="1200" cap="none" spc="0" normalizeH="0" baseline="0" noProof="0" dirty="0">
                <a:ln>
                  <a:noFill/>
                </a:ln>
                <a:solidFill>
                  <a:srgbClr val="FFFFFF"/>
                </a:solidFill>
                <a:effectLst/>
                <a:uLnTx/>
                <a:uFillTx/>
                <a:latin typeface="Arial"/>
                <a:ea typeface="+mn-ea"/>
                <a:cs typeface="+mn-cs"/>
              </a:rPr>
              <a:t>If your school:</a:t>
            </a:r>
          </a:p>
        </p:txBody>
      </p:sp>
      <p:sp>
        <p:nvSpPr>
          <p:cNvPr id="34" name="TextBox 33">
            <a:extLst>
              <a:ext uri="{FF2B5EF4-FFF2-40B4-BE49-F238E27FC236}">
                <a16:creationId xmlns:a16="http://schemas.microsoft.com/office/drawing/2014/main" id="{992A2C30-AD47-504B-9BCB-EFA63F85740B}"/>
              </a:ext>
            </a:extLst>
          </p:cNvPr>
          <p:cNvSpPr txBox="1"/>
          <p:nvPr/>
        </p:nvSpPr>
        <p:spPr>
          <a:xfrm>
            <a:off x="114301" y="4380667"/>
            <a:ext cx="2857500"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Then</a:t>
            </a:r>
            <a:r>
              <a:rPr kumimoji="0" lang="en-US" sz="20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follow </a:t>
            </a:r>
            <a:r>
              <a:rPr kumimoji="0" lang="en-US" sz="2000" b="1" i="0" u="none" strike="noStrike" kern="1200" cap="none" spc="0" normalizeH="0" baseline="0" noProof="0" dirty="0">
                <a:ln>
                  <a:noFill/>
                </a:ln>
                <a:solidFill>
                  <a:srgbClr val="00ACC2">
                    <a:lumMod val="20000"/>
                    <a:lumOff val="80000"/>
                  </a:srgbClr>
                </a:solidFill>
                <a:effectLst/>
                <a:uLnTx/>
                <a:uFillTx/>
                <a:latin typeface="Arial"/>
                <a:ea typeface="+mn-ea"/>
                <a:cs typeface="+mn-cs"/>
                <a:hlinkClick r:id="rId8">
                  <a:extLst>
                    <a:ext uri="{A12FA001-AC4F-418D-AE19-62706E023703}">
                      <ahyp:hlinkClr xmlns:ahyp="http://schemas.microsoft.com/office/drawing/2018/hyperlinkcolor" val="tx"/>
                    </a:ext>
                  </a:extLst>
                </a:hlinkClick>
              </a:rPr>
              <a:t>this link</a:t>
            </a:r>
            <a:r>
              <a:rPr kumimoji="0" lang="en-US" sz="2000" b="1" i="0" u="none" strike="noStrike" kern="1200" cap="none" spc="0" normalizeH="0" baseline="0" noProof="0" dirty="0">
                <a:ln>
                  <a:noFill/>
                </a:ln>
                <a:solidFill>
                  <a:srgbClr val="00ACC2">
                    <a:lumMod val="20000"/>
                    <a:lumOff val="80000"/>
                  </a:srgbClr>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a:ea typeface="+mn-ea"/>
                <a:cs typeface="+mn-cs"/>
              </a:rPr>
              <a:t>to let us know about it!</a:t>
            </a:r>
          </a:p>
        </p:txBody>
      </p:sp>
      <p:sp>
        <p:nvSpPr>
          <p:cNvPr id="9" name="Down Ribbon 8">
            <a:extLst>
              <a:ext uri="{FF2B5EF4-FFF2-40B4-BE49-F238E27FC236}">
                <a16:creationId xmlns:a16="http://schemas.microsoft.com/office/drawing/2014/main" id="{A199A3D8-AC28-4D4B-9D98-9159961A55B9}"/>
              </a:ext>
            </a:extLst>
          </p:cNvPr>
          <p:cNvSpPr/>
          <p:nvPr/>
        </p:nvSpPr>
        <p:spPr>
          <a:xfrm>
            <a:off x="-633914" y="-31104"/>
            <a:ext cx="10340578" cy="846534"/>
          </a:xfrm>
          <a:prstGeom prst="ribbon">
            <a:avLst>
              <a:gd name="adj1" fmla="val 16667"/>
              <a:gd name="adj2" fmla="val 75000"/>
            </a:avLst>
          </a:prstGeom>
          <a:gradFill flip="none" rotWithShape="1">
            <a:gsLst>
              <a:gs pos="0">
                <a:schemeClr val="accent1">
                  <a:lumMod val="0"/>
                  <a:lumOff val="100000"/>
                </a:schemeClr>
              </a:gs>
              <a:gs pos="42000">
                <a:schemeClr val="accent1">
                  <a:alpha val="83000"/>
                  <a:lumMod val="57000"/>
                  <a:lumOff val="43000"/>
                </a:schemeClr>
              </a:gs>
              <a:gs pos="82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1"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92C73">
                    <a:lumMod val="50000"/>
                  </a:srgbClr>
                </a:solidFill>
                <a:effectLst/>
                <a:uLnTx/>
                <a:uFillTx/>
                <a:latin typeface="Arial"/>
                <a:ea typeface="+mn-ea"/>
                <a:cs typeface="+mn-cs"/>
              </a:rPr>
              <a:t>Did your team </a:t>
            </a:r>
            <a:r>
              <a:rPr kumimoji="0" lang="en-US" sz="1500" b="1" i="1" u="none" strike="noStrike" kern="1200" cap="none" spc="0" normalizeH="0" baseline="0" noProof="0" dirty="0">
                <a:ln>
                  <a:noFill/>
                </a:ln>
                <a:solidFill>
                  <a:srgbClr val="292C73">
                    <a:lumMod val="50000"/>
                  </a:srgbClr>
                </a:solidFill>
                <a:effectLst/>
                <a:uLnTx/>
                <a:uFillTx/>
                <a:latin typeface="Arial"/>
                <a:ea typeface="+mn-ea"/>
                <a:cs typeface="+mn-cs"/>
              </a:rPr>
              <a:t>PIVOT</a:t>
            </a:r>
            <a:r>
              <a:rPr kumimoji="0" lang="en-US" sz="1500" b="1" i="0" u="none" strike="noStrike" kern="1200" cap="none" spc="0" normalizeH="0" baseline="0" noProof="0" dirty="0">
                <a:ln>
                  <a:noFill/>
                </a:ln>
                <a:solidFill>
                  <a:srgbClr val="292C73">
                    <a:lumMod val="50000"/>
                  </a:srgbClr>
                </a:solidFill>
                <a:effectLst/>
                <a:uLnTx/>
                <a:uFillTx/>
                <a:latin typeface="Arial"/>
                <a:ea typeface="+mn-ea"/>
                <a:cs typeface="+mn-cs"/>
              </a:rPr>
              <a:t> your PBIS implementation during the ’20-’21 school year due to the COVID-19 pandemic?</a:t>
            </a:r>
            <a:br>
              <a:rPr kumimoji="0" lang="en-US" sz="1500" b="0" i="0" u="none" strike="noStrike" kern="1200" cap="none" spc="0" normalizeH="0" baseline="0" noProof="0" dirty="0">
                <a:ln>
                  <a:noFill/>
                </a:ln>
                <a:solidFill>
                  <a:srgbClr val="292C73">
                    <a:lumMod val="50000"/>
                  </a:srgbClr>
                </a:solidFill>
                <a:effectLst/>
                <a:uLnTx/>
                <a:uFillTx/>
                <a:latin typeface="Arial"/>
                <a:ea typeface="+mn-ea"/>
                <a:cs typeface="+mn-cs"/>
              </a:rPr>
            </a:br>
            <a:endParaRPr kumimoji="0" lang="en-US" sz="1500" b="0" i="0" u="none" strike="noStrike" kern="1200" cap="none" spc="0" normalizeH="0" baseline="0" noProof="0" dirty="0">
              <a:ln>
                <a:noFill/>
              </a:ln>
              <a:solidFill>
                <a:srgbClr val="292C73">
                  <a:lumMod val="50000"/>
                </a:srgbClr>
              </a:solidFill>
              <a:effectLst/>
              <a:uLnTx/>
              <a:uFillTx/>
              <a:latin typeface="Arial"/>
              <a:ea typeface="+mn-ea"/>
              <a:cs typeface="+mn-cs"/>
            </a:endParaRPr>
          </a:p>
        </p:txBody>
      </p:sp>
      <p:sp>
        <p:nvSpPr>
          <p:cNvPr id="10" name="Wave 9">
            <a:extLst>
              <a:ext uri="{FF2B5EF4-FFF2-40B4-BE49-F238E27FC236}">
                <a16:creationId xmlns:a16="http://schemas.microsoft.com/office/drawing/2014/main" id="{02036EAC-430F-A748-9768-4EEDFC14D031}"/>
              </a:ext>
            </a:extLst>
          </p:cNvPr>
          <p:cNvSpPr/>
          <p:nvPr/>
        </p:nvSpPr>
        <p:spPr>
          <a:xfrm>
            <a:off x="4875710" y="3871761"/>
            <a:ext cx="4267200" cy="1298626"/>
          </a:xfrm>
          <a:prstGeom prst="wave">
            <a:avLst>
              <a:gd name="adj1" fmla="val 12500"/>
              <a:gd name="adj2" fmla="val 538"/>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20000"/>
                <a:lumOff val="8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818" b="1" i="0" u="none" strike="noStrike" kern="1200" cap="none" spc="0" normalizeH="0" baseline="0" noProof="0" dirty="0">
              <a:ln>
                <a:noFill/>
              </a:ln>
              <a:solidFill>
                <a:srgbClr val="292C73"/>
              </a:solidFill>
              <a:effectLst/>
              <a:uLnTx/>
              <a:uFillTx/>
              <a:latin typeface="Arial"/>
              <a:ea typeface="+mn-ea"/>
              <a:cs typeface="+mn-cs"/>
            </a:endParaRP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A certificate of recognition</a:t>
            </a: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A shoutout in The Progress Monitor and cohort training</a:t>
            </a:r>
          </a:p>
          <a:p>
            <a:pPr marL="116944" marR="0" lvl="0" indent="-116944" algn="r"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92C73"/>
                </a:solidFill>
                <a:effectLst/>
                <a:uLnTx/>
                <a:uFillTx/>
                <a:latin typeface="Arial"/>
                <a:ea typeface="+mn-ea"/>
                <a:cs typeface="+mn-cs"/>
              </a:rPr>
              <a:t>One  free registration to the NEPBIS Forum in May 2021</a:t>
            </a:r>
          </a:p>
        </p:txBody>
      </p:sp>
      <p:sp>
        <p:nvSpPr>
          <p:cNvPr id="38" name="Explosion 2 37">
            <a:extLst>
              <a:ext uri="{FF2B5EF4-FFF2-40B4-BE49-F238E27FC236}">
                <a16:creationId xmlns:a16="http://schemas.microsoft.com/office/drawing/2014/main" id="{DE91639D-4350-A045-838C-C5BA9338604C}"/>
              </a:ext>
            </a:extLst>
          </p:cNvPr>
          <p:cNvSpPr/>
          <p:nvPr/>
        </p:nvSpPr>
        <p:spPr>
          <a:xfrm rot="21088539">
            <a:off x="3010284" y="3731352"/>
            <a:ext cx="2803624" cy="12986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64" b="0" i="0" u="none" strike="noStrike" kern="1200" cap="none" spc="0" normalizeH="0" baseline="0" noProof="0" dirty="0">
                <a:ln>
                  <a:noFill/>
                </a:ln>
                <a:solidFill>
                  <a:srgbClr val="FFFFFF"/>
                </a:solidFill>
                <a:effectLst/>
                <a:uLnTx/>
                <a:uFillTx/>
                <a:latin typeface="Arial"/>
                <a:ea typeface="+mn-ea"/>
                <a:cs typeface="+mn-cs"/>
              </a:rPr>
              <a:t>Schools meeting criteria will receive...</a:t>
            </a:r>
          </a:p>
        </p:txBody>
      </p:sp>
    </p:spTree>
    <p:extLst>
      <p:ext uri="{BB962C8B-B14F-4D97-AF65-F5344CB8AC3E}">
        <p14:creationId xmlns:p14="http://schemas.microsoft.com/office/powerpoint/2010/main" val="31486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892378" y="1183800"/>
            <a:ext cx="4531622" cy="3419700"/>
          </a:xfrm>
        </p:spPr>
        <p:txBody>
          <a:bodyPr/>
          <a:lstStyle/>
          <a:p>
            <a:pPr>
              <a:lnSpc>
                <a:spcPct val="150000"/>
              </a:lnSpc>
              <a:buClr>
                <a:schemeClr val="bg1"/>
              </a:buClr>
            </a:pPr>
            <a:r>
              <a:rPr lang="en-US" sz="1600">
                <a:solidFill>
                  <a:schemeClr val="bg1"/>
                </a:solidFill>
              </a:rPr>
              <a:t>Scan QR code on the left or follow the URL posted in the chat to access the online attendance survey</a:t>
            </a:r>
          </a:p>
          <a:p>
            <a:pPr>
              <a:lnSpc>
                <a:spcPct val="150000"/>
              </a:lnSpc>
              <a:buClr>
                <a:schemeClr val="bg1"/>
              </a:buClr>
            </a:pPr>
            <a:r>
              <a:rPr lang="en-US" sz="1600">
                <a:solidFill>
                  <a:schemeClr val="bg1"/>
                </a:solidFill>
              </a:rPr>
              <a:t>Follow prompts to enter attendance information</a:t>
            </a:r>
          </a:p>
          <a:p>
            <a:pPr>
              <a:lnSpc>
                <a:spcPct val="150000"/>
              </a:lnSpc>
              <a:buClr>
                <a:schemeClr val="bg1"/>
              </a:buClr>
            </a:pPr>
            <a:r>
              <a:rPr lang="en-US" sz="1600">
                <a:solidFill>
                  <a:schemeClr val="bg1"/>
                </a:solidFill>
              </a:rPr>
              <a:t>Notify trainers if you require assistance (e.g., identifying your cohort or cohort group)</a:t>
            </a:r>
          </a:p>
          <a:p>
            <a:pPr marL="152396" indent="0" algn="r">
              <a:lnSpc>
                <a:spcPct val="150000"/>
              </a:lnSpc>
              <a:buClr>
                <a:schemeClr val="bg1"/>
              </a:buClr>
              <a:buNone/>
            </a:pPr>
            <a:r>
              <a:rPr lang="en-US" sz="1600">
                <a:solidFill>
                  <a:schemeClr val="bg1"/>
                </a:solidFill>
              </a:rPr>
              <a:t>	  </a:t>
            </a:r>
          </a:p>
          <a:p>
            <a:pPr marL="152396" indent="0" algn="r">
              <a:lnSpc>
                <a:spcPct val="150000"/>
              </a:lnSpc>
              <a:buClr>
                <a:schemeClr val="bg1"/>
              </a:buClr>
              <a:buNone/>
            </a:pPr>
            <a:r>
              <a:rPr lang="en-US" sz="160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992891" y="4200014"/>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3286" y="1381125"/>
            <a:ext cx="2381250" cy="2381250"/>
          </a:xfrm>
          <a:prstGeom prst="roundRect">
            <a:avLst>
              <a:gd name="adj" fmla="val 8594"/>
            </a:avLst>
          </a:prstGeom>
          <a:solidFill>
            <a:srgbClr val="FFFFFF">
              <a:shade val="85000"/>
            </a:srgbClr>
          </a:solidFill>
          <a:ln>
            <a:noFill/>
          </a:ln>
          <a:effectLst/>
        </p:spPr>
      </p:pic>
      <p:grpSp>
        <p:nvGrpSpPr>
          <p:cNvPr id="53" name="Google Shape;6464;p67">
            <a:extLst>
              <a:ext uri="{FF2B5EF4-FFF2-40B4-BE49-F238E27FC236}">
                <a16:creationId xmlns:a16="http://schemas.microsoft.com/office/drawing/2014/main" id="{B4AAFC87-4409-CD41-908B-0540148241AB}"/>
              </a:ext>
            </a:extLst>
          </p:cNvPr>
          <p:cNvGrpSpPr/>
          <p:nvPr/>
        </p:nvGrpSpPr>
        <p:grpSpPr>
          <a:xfrm>
            <a:off x="4373230" y="4168278"/>
            <a:ext cx="371966" cy="371966"/>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4615642" y="4179242"/>
            <a:ext cx="1870883" cy="4242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1400" b="0" i="0" u="none" strike="noStrike" kern="0" cap="none" spc="0" normalizeH="0" baseline="0" noProof="0" dirty="0">
                <a:ln>
                  <a:noFill/>
                </a:ln>
                <a:solidFill>
                  <a:prstClr val="white"/>
                </a:solidFill>
                <a:effectLst/>
                <a:uLnTx/>
                <a:uFillTx/>
                <a:latin typeface="Hind Vadodara"/>
                <a:cs typeface="Hind Vadodara"/>
                <a:sym typeface="Hind Vadodara"/>
              </a:rPr>
              <a:t>You are in Cohort 6</a:t>
            </a:r>
            <a:endParaRPr kumimoji="0" lang="en-US" sz="1400" b="0" i="1" u="none" strike="noStrike" kern="0" cap="none" spc="0" normalizeH="0" baseline="0" noProof="0" dirty="0">
              <a:ln>
                <a:noFill/>
              </a:ln>
              <a:solidFill>
                <a:prstClr val="white"/>
              </a:solidFill>
              <a:effectLst/>
              <a:uLnTx/>
              <a:uFillTx/>
              <a:latin typeface="Hind Vadodara"/>
              <a:cs typeface="Hind Vadodara"/>
              <a:sym typeface="Hind Vadodara"/>
            </a:endParaRPr>
          </a:p>
        </p:txBody>
      </p:sp>
    </p:spTree>
    <p:extLst>
      <p:ext uri="{BB962C8B-B14F-4D97-AF65-F5344CB8AC3E}">
        <p14:creationId xmlns:p14="http://schemas.microsoft.com/office/powerpoint/2010/main" val="42923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WPBIS PPT Theme July 2019">
  <a:themeElements>
    <a:clrScheme name="MWPBIS 2019 Colors4">
      <a:dk1>
        <a:srgbClr val="4769B2"/>
      </a:dk1>
      <a:lt1>
        <a:srgbClr val="FFFFFF"/>
      </a:lt1>
      <a:dk2>
        <a:srgbClr val="233557"/>
      </a:dk2>
      <a:lt2>
        <a:srgbClr val="B4C2E0"/>
      </a:lt2>
      <a:accent1>
        <a:srgbClr val="000000"/>
      </a:accent1>
      <a:accent2>
        <a:srgbClr val="A4A5A4"/>
      </a:accent2>
      <a:accent3>
        <a:srgbClr val="70AD47"/>
      </a:accent3>
      <a:accent4>
        <a:srgbClr val="FFC000"/>
      </a:accent4>
      <a:accent5>
        <a:srgbClr val="5A9AD4"/>
      </a:accent5>
      <a:accent6>
        <a:srgbClr val="ED7D31"/>
      </a:accent6>
      <a:hlink>
        <a:srgbClr val="4769B2"/>
      </a:hlink>
      <a:folHlink>
        <a:srgbClr val="4769B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PBIS PPT Theme July 2019" id="{DDCCCE3C-BE78-F242-AD82-AD1C150F5643}" vid="{F8261E86-7F30-D24F-8F55-3A0343F67053}"/>
    </a:ext>
  </a:ext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7" ma:contentTypeDescription="Create a new document." ma:contentTypeScope="" ma:versionID="b5e5ea25d03f1bd8b5e0059cb678326f">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6dc4f3ce507533e0f581d08dac4ff33f"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685845-E934-4C89-87B4-E763E719E78A}">
  <ds:schemaRefs>
    <ds:schemaRef ds:uri="http://schemas.microsoft.com/sharepoint/v3/contenttype/forms"/>
  </ds:schemaRefs>
</ds:datastoreItem>
</file>

<file path=customXml/itemProps2.xml><?xml version="1.0" encoding="utf-8"?>
<ds:datastoreItem xmlns:ds="http://schemas.openxmlformats.org/officeDocument/2006/customXml" ds:itemID="{DA325096-141A-433C-8D75-F091848EB9C1}">
  <ds:schemaRefs>
    <ds:schemaRef ds:uri="bd4136c0-7c27-4378-bc59-5e31d22b10cd"/>
    <ds:schemaRef ds:uri="fa4c7253-cea3-4165-8b8a-856476806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82B40B-1F91-4B5B-A516-DCBB45509905}">
  <ds:schemaRefs>
    <ds:schemaRef ds:uri="http://purl.org/dc/terms/"/>
    <ds:schemaRef ds:uri="bd4136c0-7c27-4378-bc59-5e31d22b10cd"/>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fa4c7253-cea3-4165-8b8a-85647680684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1633</TotalTime>
  <Words>4073</Words>
  <Application>Microsoft Office PowerPoint</Application>
  <PresentationFormat>On-screen Show (16:9)</PresentationFormat>
  <Paragraphs>530</Paragraphs>
  <Slides>46</Slides>
  <Notes>41</Notes>
  <HiddenSlides>1</HiddenSlides>
  <MMClips>0</MMClips>
  <ScaleCrop>false</ScaleCrop>
  <HeadingPairs>
    <vt:vector size="4" baseType="variant">
      <vt:variant>
        <vt:lpstr>Theme</vt:lpstr>
      </vt:variant>
      <vt:variant>
        <vt:i4>8</vt:i4>
      </vt:variant>
      <vt:variant>
        <vt:lpstr>Slide Titles</vt:lpstr>
      </vt:variant>
      <vt:variant>
        <vt:i4>46</vt:i4>
      </vt:variant>
    </vt:vector>
  </HeadingPairs>
  <TitlesOfParts>
    <vt:vector size="54" baseType="lpstr">
      <vt:lpstr>3_Ophthalmology Center by Slidesgo</vt:lpstr>
      <vt:lpstr>4_Ophthalmology Center by Slidesgo</vt:lpstr>
      <vt:lpstr>Ophthalmology Center by Slidesgo</vt:lpstr>
      <vt:lpstr>1_Ophthalmology Center by Slidesgo</vt:lpstr>
      <vt:lpstr>7_Ophthalmology Center by Slidesgo</vt:lpstr>
      <vt:lpstr>5_Ophthalmology Center by Slidesgo</vt:lpstr>
      <vt:lpstr>2_Ophthalmology Center by Slidesgo</vt:lpstr>
      <vt:lpstr>MWPBIS PPT Theme July 2019</vt:lpstr>
      <vt:lpstr>WELCOME TO YEAR 2 OF  PBIS TEAM TRAINING!</vt:lpstr>
      <vt:lpstr>NEPBIS School-Wide Team Training  Year 2: March</vt:lpstr>
      <vt:lpstr>LEGEND</vt:lpstr>
      <vt:lpstr>Agenda &amp; Coaches' Tasks</vt:lpstr>
      <vt:lpstr>RESOURCES</vt:lpstr>
      <vt:lpstr>EXPECTATIONS</vt:lpstr>
      <vt:lpstr>SWIS Training Events</vt:lpstr>
      <vt:lpstr>PowerPoint Presentation</vt:lpstr>
      <vt:lpstr>ACTIVITY: ATTENDANCE</vt:lpstr>
      <vt:lpstr>PowerPoint Presentation</vt:lpstr>
      <vt:lpstr>DISCUSSION:  CHECKING IN ON TIER 1 GETTING STARTED STEPS</vt:lpstr>
      <vt:lpstr>FUNCTION OF BEHAVIOR</vt:lpstr>
      <vt:lpstr>WHY?</vt:lpstr>
      <vt:lpstr>ALL BEHAVIOR SERVES A FUNCTION</vt:lpstr>
      <vt:lpstr>FUNCTIONAL APPROACH: NON-EXAMPLE</vt:lpstr>
      <vt:lpstr>PowerPoint Presentation</vt:lpstr>
      <vt:lpstr>PowerPoint Presentation</vt:lpstr>
      <vt:lpstr>PowerPoint Presentation</vt:lpstr>
      <vt:lpstr>PowerPoint Presentation</vt:lpstr>
      <vt:lpstr>PowerPoint Presentation</vt:lpstr>
      <vt:lpstr>FUNCTION-BASED LOGIC AT THE CLASSROOM LEVEL</vt:lpstr>
      <vt:lpstr>PowerPoint Presentation</vt:lpstr>
      <vt:lpstr>PowerPoint Presentation</vt:lpstr>
      <vt:lpstr>RESPONDING TO STUDENT BEHAVIOR – MAKE IT “FAST”</vt:lpstr>
      <vt:lpstr>EXAMPLE: MAKE IT “FAST”</vt:lpstr>
      <vt:lpstr>WHY IS FUNCTION IMPORTANT?</vt:lpstr>
      <vt:lpstr>ACTIVITY: FUNCTION OF BEHAVIOR</vt:lpstr>
      <vt:lpstr>AVOIDING POWER STRUGGLES</vt:lpstr>
      <vt:lpstr>PowerPoint Presentation</vt:lpstr>
      <vt:lpstr>ASSUMPTIONS</vt:lpstr>
      <vt:lpstr>De-Escalation Phases</vt:lpstr>
      <vt:lpstr>PowerPoint Presentation</vt:lpstr>
      <vt:lpstr>KEY STRATEGIES</vt:lpstr>
      <vt:lpstr>TWO-STEP NEUTRALIZING ROUTINE</vt:lpstr>
      <vt:lpstr>ACTIVITY: PREVENTING POWER STRUGGLES</vt:lpstr>
      <vt:lpstr>PowerPoint Presentation</vt:lpstr>
      <vt:lpstr>ASSESSING CLASSROOM PRACTICES</vt:lpstr>
      <vt:lpstr>PowerPoint Presentation</vt:lpstr>
      <vt:lpstr>POSITIVE CLASSROOM  BEHAVIOR SUPPORT:  3 KEY  QUESTIONS</vt:lpstr>
      <vt:lpstr>CLASSROOM PRACTICES SELF-ASSESSMENT</vt:lpstr>
      <vt:lpstr>PowerPoint Presentation</vt:lpstr>
      <vt:lpstr>DISCUSSION: SUPPORTING CLASSROOM PBIS</vt:lpstr>
      <vt:lpstr>AGENDA &amp; FOLLOW-UP</vt:lpstr>
      <vt:lpstr>PREVIEW: APRIL AGENDA &amp; TASKS</vt:lpstr>
      <vt:lpstr>RESOURCES</vt:lpstr>
      <vt:lpstr>EVALUTION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Positive Behavior Interventions &amp; Supports (SWPBIS)</dc:title>
  <dc:creator>Alexandra Pierce</dc:creator>
  <cp:lastModifiedBy>Robbie, Karen</cp:lastModifiedBy>
  <cp:revision>83</cp:revision>
  <dcterms:modified xsi:type="dcterms:W3CDTF">2021-03-03T14:18:44Z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