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4"/>
    <p:sldMasterId id="2147483754" r:id="rId5"/>
    <p:sldMasterId id="2147483674" r:id="rId6"/>
    <p:sldMasterId id="2147483676" r:id="rId7"/>
    <p:sldMasterId id="2147483917" r:id="rId8"/>
    <p:sldMasterId id="2147483948" r:id="rId9"/>
    <p:sldMasterId id="2147483974" r:id="rId10"/>
  </p:sldMasterIdLst>
  <p:notesMasterIdLst>
    <p:notesMasterId r:id="rId56"/>
  </p:notesMasterIdLst>
  <p:sldIdLst>
    <p:sldId id="3181" r:id="rId11"/>
    <p:sldId id="3182" r:id="rId12"/>
    <p:sldId id="3328" r:id="rId13"/>
    <p:sldId id="3210" r:id="rId14"/>
    <p:sldId id="3209" r:id="rId15"/>
    <p:sldId id="3433" r:id="rId16"/>
    <p:sldId id="3339" r:id="rId17"/>
    <p:sldId id="3432" r:id="rId18"/>
    <p:sldId id="3396" r:id="rId19"/>
    <p:sldId id="3248" r:id="rId20"/>
    <p:sldId id="3435" r:id="rId21"/>
    <p:sldId id="3358" r:id="rId22"/>
    <p:sldId id="289" r:id="rId23"/>
    <p:sldId id="375" r:id="rId24"/>
    <p:sldId id="385" r:id="rId25"/>
    <p:sldId id="3437" r:id="rId26"/>
    <p:sldId id="998" r:id="rId27"/>
    <p:sldId id="3438" r:id="rId28"/>
    <p:sldId id="3440" r:id="rId29"/>
    <p:sldId id="3441" r:id="rId30"/>
    <p:sldId id="3442" r:id="rId31"/>
    <p:sldId id="3443" r:id="rId32"/>
    <p:sldId id="4006" r:id="rId33"/>
    <p:sldId id="1013" r:id="rId34"/>
    <p:sldId id="1014" r:id="rId35"/>
    <p:sldId id="4007" r:id="rId36"/>
    <p:sldId id="3446" r:id="rId37"/>
    <p:sldId id="4008" r:id="rId38"/>
    <p:sldId id="4009" r:id="rId39"/>
    <p:sldId id="4010" r:id="rId40"/>
    <p:sldId id="4017" r:id="rId41"/>
    <p:sldId id="4013" r:id="rId42"/>
    <p:sldId id="4005" r:id="rId43"/>
    <p:sldId id="4014" r:id="rId44"/>
    <p:sldId id="3444" r:id="rId45"/>
    <p:sldId id="4015" r:id="rId46"/>
    <p:sldId id="3427" r:id="rId47"/>
    <p:sldId id="3326" r:id="rId48"/>
    <p:sldId id="3290" r:id="rId49"/>
    <p:sldId id="3262" r:id="rId50"/>
    <p:sldId id="4001" r:id="rId51"/>
    <p:sldId id="343" r:id="rId52"/>
    <p:sldId id="3354" r:id="rId53"/>
    <p:sldId id="4016" r:id="rId54"/>
    <p:sldId id="345"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Fira Sans Extra Condensed Medium" panose="020F0502020204030204" pitchFamily="34" charset="0"/>
      <p:regular r:id="rId61"/>
      <p:bold r:id="rId62"/>
      <p:italic r:id="rId63"/>
      <p:boldItalic r:id="rId64"/>
    </p:embeddedFont>
    <p:embeddedFont>
      <p:font typeface="Franklin Gothic Book" panose="020B0503020102020204" pitchFamily="34" charset="0"/>
      <p:regular r:id="rId65"/>
      <p:italic r:id="rId66"/>
    </p:embeddedFont>
    <p:embeddedFont>
      <p:font typeface="Franklin Gothic Medium" panose="020B0603020102020204" pitchFamily="34" charset="0"/>
      <p:regular r:id="rId67"/>
      <p:italic r:id="rId68"/>
    </p:embeddedFont>
    <p:embeddedFont>
      <p:font typeface="Hind Vadodara" panose="02000000000000000000" pitchFamily="2" charset="77"/>
      <p:regular r:id="rId69"/>
      <p:bold r:id="rId70"/>
    </p:embeddedFont>
    <p:embeddedFont>
      <p:font typeface="Montserrat SemiBold" panose="020F0502020204030204" pitchFamily="34" charset="0"/>
      <p:regular r:id="rId71"/>
      <p:bold r:id="rId72"/>
      <p:italic r:id="rId73"/>
      <p:boldItalic r:id="rId74"/>
    </p:embeddedFont>
    <p:embeddedFont>
      <p:font typeface="Oswald" panose="020F0502020204030204" pitchFamily="34" charset="0"/>
      <p:regular r:id="rId75"/>
      <p:bold r:id="rId76"/>
      <p:italic r:id="rId77"/>
      <p:boldItalic r:id="rId78"/>
    </p:embeddedFont>
    <p:embeddedFont>
      <p:font typeface="Poppins" pitchFamily="2" charset="77"/>
      <p:regular r:id="rId79"/>
      <p:bold r:id="rId80"/>
      <p:italic r:id="rId81"/>
      <p:boldItalic r:id="rId82"/>
    </p:embeddedFont>
    <p:embeddedFont>
      <p:font typeface="Poppins Medium" pitchFamily="2" charset="77"/>
      <p:regular r:id="rId83"/>
      <p:bold r:id="rId84"/>
      <p:italic r:id="rId85"/>
      <p:boldItalic r:id="rId86"/>
    </p:embeddedFont>
    <p:embeddedFont>
      <p:font typeface="Poppins SemiBold" pitchFamily="2" charset="77"/>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and Welcome (15 minutes)" id="{7CC2418C-E6E1-46BF-BC0C-69C02875D15B}">
          <p14:sldIdLst>
            <p14:sldId id="3181"/>
            <p14:sldId id="3182"/>
            <p14:sldId id="3328"/>
            <p14:sldId id="3210"/>
            <p14:sldId id="3209"/>
            <p14:sldId id="3433"/>
            <p14:sldId id="3339"/>
            <p14:sldId id="3432"/>
            <p14:sldId id="3396"/>
          </p14:sldIdLst>
        </p14:section>
        <p14:section name="Review Getting Started Steps (15 min)" id="{94233A7E-26FD-4915-81D1-8ED164A83544}">
          <p14:sldIdLst>
            <p14:sldId id="3248"/>
            <p14:sldId id="3435"/>
          </p14:sldIdLst>
        </p14:section>
        <p14:section name="Building an Advaced Understanding of Behavior (30 min)" id="{9005E127-25D6-8E41-B9F7-3F856AEEE27F}">
          <p14:sldIdLst>
            <p14:sldId id="3358"/>
            <p14:sldId id="289"/>
            <p14:sldId id="375"/>
            <p14:sldId id="385"/>
            <p14:sldId id="3437"/>
            <p14:sldId id="998"/>
            <p14:sldId id="3438"/>
            <p14:sldId id="3440"/>
            <p14:sldId id="3441"/>
            <p14:sldId id="3442"/>
          </p14:sldIdLst>
        </p14:section>
        <p14:section name="Function of Behavior for Coaches (30 min)" id="{4F1A35ED-01DD-4927-BAB3-A46D0D6CC360}">
          <p14:sldIdLst>
            <p14:sldId id="3443"/>
            <p14:sldId id="4006"/>
            <p14:sldId id="1013"/>
            <p14:sldId id="1014"/>
            <p14:sldId id="4007"/>
            <p14:sldId id="3446"/>
            <p14:sldId id="4008"/>
            <p14:sldId id="4009"/>
            <p14:sldId id="4010"/>
            <p14:sldId id="4017"/>
            <p14:sldId id="4013"/>
            <p14:sldId id="4005"/>
            <p14:sldId id="4014"/>
            <p14:sldId id="3444"/>
          </p14:sldIdLst>
        </p14:section>
        <p14:section name="PREVIEW: Assessing Classroom Practices (20 min)" id="{67C4135F-EE62-499B-A549-A11297C05193}">
          <p14:sldIdLst>
            <p14:sldId id="4015"/>
            <p14:sldId id="3427"/>
            <p14:sldId id="3326"/>
            <p14:sldId id="3290"/>
            <p14:sldId id="3262"/>
            <p14:sldId id="4001"/>
          </p14:sldIdLst>
        </p14:section>
        <p14:section name="Wrap-Up (5 min)" id="{27B7D2C0-CAF0-429A-99C7-370194165139}">
          <p14:sldIdLst>
            <p14:sldId id="343"/>
            <p14:sldId id="3354"/>
            <p14:sldId id="4016"/>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82E23-9C99-4571-97DE-C33A11F4F6DD}" name="Meyer, Katherine" initials="MK" userId="S::katherine.meyer@uconn.edu::9a23d734-2d44-476e-aafb-e8c61e29b5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erce" initials="AP" lastIdx="9" clrIdx="0">
    <p:extLst>
      <p:ext uri="{19B8F6BF-5375-455C-9EA6-DF929625EA0E}">
        <p15:presenceInfo xmlns:p15="http://schemas.microsoft.com/office/powerpoint/2012/main" userId="9455aa2897281bd8" providerId="Windows Live"/>
      </p:ext>
    </p:extLst>
  </p:cmAuthor>
  <p:cmAuthor id="2" name="Katie Meyer" initials="KM" lastIdx="11" clrIdx="1">
    <p:extLst>
      <p:ext uri="{19B8F6BF-5375-455C-9EA6-DF929625EA0E}">
        <p15:presenceInfo xmlns:p15="http://schemas.microsoft.com/office/powerpoint/2012/main" userId="UkBG19fiUfJpuwWzHZ49IpnMe70WkccBKFKB/hVGjEA=" providerId="None"/>
      </p:ext>
    </p:extLst>
  </p:cmAuthor>
  <p:cmAuthor id="3" name="Feinberg, Adam" initials="FA" lastIdx="60" clrIdx="2">
    <p:extLst>
      <p:ext uri="{19B8F6BF-5375-455C-9EA6-DF929625EA0E}">
        <p15:presenceInfo xmlns:p15="http://schemas.microsoft.com/office/powerpoint/2012/main" userId="S::adam.feinberg@uconn.edu::177393b2-bc5b-4b41-8d24-c053677dafcb" providerId="AD"/>
      </p:ext>
    </p:extLst>
  </p:cmAuthor>
  <p:cmAuthor id="4" name="Meyer, Katherine" initials="MK" lastIdx="54" clrIdx="3">
    <p:extLst>
      <p:ext uri="{19B8F6BF-5375-455C-9EA6-DF929625EA0E}">
        <p15:presenceInfo xmlns:p15="http://schemas.microsoft.com/office/powerpoint/2012/main" userId="S::katherine.meyer@uconn.edu::9a23d734-2d44-476e-aafb-e8c61e29b5f6" providerId="AD"/>
      </p:ext>
    </p:extLst>
  </p:cmAuthor>
  <p:cmAuthor id="5" name="Robbie, Karen" initials="RK" lastIdx="47" clrIdx="4">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E95"/>
    <a:srgbClr val="DBE3E9"/>
    <a:srgbClr val="C0F8FF"/>
    <a:srgbClr val="2FB3B2"/>
    <a:srgbClr val="97CA38"/>
    <a:srgbClr val="CC66FF"/>
    <a:srgbClr val="FF00FF"/>
    <a:srgbClr val="800080"/>
    <a:srgbClr val="FFFFFF"/>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812BF7-919C-4D5A-8AA8-1EBDE6EE942E}">
  <a:tblStyle styleId="{71812BF7-919C-4D5A-8AA8-1EBDE6EE9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76565" autoAdjust="0"/>
  </p:normalViewPr>
  <p:slideViewPr>
    <p:cSldViewPr snapToGrid="0">
      <p:cViewPr varScale="1">
        <p:scale>
          <a:sx n="132" d="100"/>
          <a:sy n="132" d="100"/>
        </p:scale>
        <p:origin x="1416" y="1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font" Target="fonts/font28.fntdata"/><Relationship Id="rId89" Type="http://schemas.openxmlformats.org/officeDocument/2006/relationships/font" Target="fonts/font33.fntdata"/><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Master" Target="slideMasters/slideMaster2.xml"/><Relationship Id="rId90" Type="http://schemas.openxmlformats.org/officeDocument/2006/relationships/font" Target="fonts/font34.fntdata"/><Relationship Id="rId95" Type="http://schemas.openxmlformats.org/officeDocument/2006/relationships/tableStyles" Target="tableStyle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font" Target="fonts/font29.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font" Target="fonts/font27.fntdata"/><Relationship Id="rId88" Type="http://schemas.openxmlformats.org/officeDocument/2006/relationships/font" Target="fonts/font32.fntdata"/><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font" Target="fonts/font1.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86" Type="http://schemas.openxmlformats.org/officeDocument/2006/relationships/font" Target="fonts/font30.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font" Target="fonts/font20.fntdata"/><Relationship Id="rId7" Type="http://schemas.openxmlformats.org/officeDocument/2006/relationships/slideMaster" Target="slideMasters/slideMaster4.xml"/><Relationship Id="rId71" Type="http://schemas.openxmlformats.org/officeDocument/2006/relationships/font" Target="fonts/font15.fntdata"/><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font" Target="fonts/font10.fntdata"/><Relationship Id="rId87" Type="http://schemas.openxmlformats.org/officeDocument/2006/relationships/font" Target="fonts/font31.fntdata"/><Relationship Id="rId61" Type="http://schemas.openxmlformats.org/officeDocument/2006/relationships/font" Target="fonts/font5.fntdata"/><Relationship Id="rId82" Type="http://schemas.openxmlformats.org/officeDocument/2006/relationships/font" Target="fonts/font26.fntdata"/><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notesMaster" Target="notesMasters/notesMaster1.xml"/><Relationship Id="rId77" Type="http://schemas.openxmlformats.org/officeDocument/2006/relationships/font" Target="fonts/font21.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r>
            <a:rPr lang="en-US" dirty="0">
              <a:latin typeface="Hind Vadodara" panose="020B0604020202020204" charset="0"/>
              <a:cs typeface="Hind Vadodara" panose="020B0604020202020204" charset="0"/>
            </a:rPr>
            <a:t>Review Function of Behavior Activity</a:t>
          </a:r>
          <a:endParaRPr lang="en-US" b="0" i="0" dirty="0">
            <a:latin typeface="Hind Vadodara" panose="020B0604020202020204" charset="0"/>
            <a:cs typeface="Hind Vadodara" panose="020B0604020202020204" charset="0"/>
          </a:endParaRP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60D32EE-4EEE-4015-84DD-3740FF9B943F}">
      <dgm:prSet phldr="0"/>
      <dgm:spPr/>
      <dgm:t>
        <a:bodyPr/>
        <a:lstStyle/>
        <a:p>
          <a:pPr rtl="0"/>
          <a:r>
            <a:rPr lang="en-US" b="0" i="0" dirty="0">
              <a:latin typeface="Hind Vadodara" panose="020B0604020202020204" charset="0"/>
              <a:cs typeface="Hind Vadodara" panose="020B0604020202020204" charset="0"/>
            </a:rPr>
            <a:t>Avoiding Power Struggles</a:t>
          </a:r>
        </a:p>
      </dgm:t>
    </dgm:pt>
    <dgm:pt modelId="{569999A8-3BCA-4BA7-A281-0DB60AE424AB}" type="parTrans" cxnId="{E7EB6964-3B5E-4E4A-B2DB-8C72955A5B23}">
      <dgm:prSet/>
      <dgm:spPr/>
      <dgm:t>
        <a:bodyPr/>
        <a:lstStyle/>
        <a:p>
          <a:endParaRPr lang="en-US">
            <a:latin typeface="Hind Vadodara" panose="020B0604020202020204" charset="0"/>
            <a:cs typeface="Hind Vadodara" panose="020B0604020202020204" charset="0"/>
          </a:endParaRPr>
        </a:p>
      </dgm:t>
    </dgm:pt>
    <dgm:pt modelId="{AE52091F-9740-41A5-AF80-15F35498599D}" type="sibTrans" cxnId="{E7EB6964-3B5E-4E4A-B2DB-8C72955A5B23}">
      <dgm:prSet/>
      <dgm:spPr/>
      <dgm:t>
        <a:bodyPr/>
        <a:lstStyle/>
        <a:p>
          <a:endParaRPr lang="en-US">
            <a:latin typeface="Hind Vadodara" panose="020B0604020202020204" charset="0"/>
            <a:cs typeface="Hind Vadodara" panose="020B0604020202020204" charset="0"/>
          </a:endParaRPr>
        </a:p>
      </dgm:t>
    </dgm:pt>
    <dgm:pt modelId="{D779806F-3578-3E4B-AACD-ED0E57AFE738}">
      <dgm:prSet phldr="0"/>
      <dgm:spPr/>
      <dgm:t>
        <a:bodyPr/>
        <a:lstStyle/>
        <a:p>
          <a:pPr rtl="0"/>
          <a:r>
            <a:rPr lang="en-US" b="0" i="0" dirty="0">
              <a:latin typeface="Hind Vadodara" panose="020B0604020202020204" charset="0"/>
              <a:cs typeface="Hind Vadodara" panose="020B0604020202020204" charset="0"/>
            </a:rPr>
            <a:t>Assessing Classroom Practices</a:t>
          </a:r>
        </a:p>
      </dgm:t>
    </dgm:pt>
    <dgm:pt modelId="{B1214BD0-D3CC-E446-B95A-BC1182D642CA}" type="parTrans" cxnId="{D430B48C-B212-B146-9033-4FFD537789F0}">
      <dgm:prSet/>
      <dgm:spPr/>
      <dgm:t>
        <a:bodyPr/>
        <a:lstStyle/>
        <a:p>
          <a:endParaRPr lang="en-US"/>
        </a:p>
      </dgm:t>
    </dgm:pt>
    <dgm:pt modelId="{D09A316A-49C3-8541-B298-0DA5D219F011}" type="sibTrans" cxnId="{D430B48C-B212-B146-9033-4FFD537789F0}">
      <dgm:prSet/>
      <dgm:spPr/>
      <dgm:t>
        <a:bodyPr/>
        <a:lstStyle/>
        <a:p>
          <a:endParaRPr lang="en-US"/>
        </a:p>
      </dgm:t>
    </dgm:pt>
    <dgm:pt modelId="{C3F7F468-89B8-C14D-BD5A-21CB45F86340}">
      <dgm:prSet/>
      <dgm:spPr/>
      <dgm:t>
        <a:bodyPr/>
        <a:lstStyle/>
        <a:p>
          <a:pPr rtl="0"/>
          <a:r>
            <a:rPr lang="en-US" b="0" i="0" dirty="0">
              <a:latin typeface="Hind Vadodara" panose="020B0604020202020204" charset="0"/>
              <a:cs typeface="Hind Vadodara" panose="020B0604020202020204" charset="0"/>
            </a:rPr>
            <a:t>Review FAST Guidelines</a:t>
          </a:r>
        </a:p>
      </dgm:t>
    </dgm:pt>
    <dgm:pt modelId="{986B559F-AA4A-964E-AEAD-20EF42EA7C30}" type="parTrans" cxnId="{14A2A7DF-C529-1F43-8570-B62655D7754C}">
      <dgm:prSet/>
      <dgm:spPr/>
      <dgm:t>
        <a:bodyPr/>
        <a:lstStyle/>
        <a:p>
          <a:endParaRPr lang="en-US"/>
        </a:p>
      </dgm:t>
    </dgm:pt>
    <dgm:pt modelId="{09A6EFE9-897C-9840-8FB6-FB40641BBD03}" type="sibTrans" cxnId="{14A2A7DF-C529-1F43-8570-B62655D7754C}">
      <dgm:prSet/>
      <dgm:spPr/>
      <dgm:t>
        <a:bodyPr/>
        <a:lstStyle/>
        <a:p>
          <a:endParaRPr lang="en-US"/>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Understanding Function</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07E10001-61C5-1F46-A82E-133A35E8875F}" type="presOf" srcId="{D779806F-3578-3E4B-AACD-ED0E57AFE738}" destId="{CDAAD9AB-76BA-4F20-9C80-4020D86AF54F}" srcOrd="0" destOrd="2"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226C4030-63F5-F74D-9AB7-EF3EB502F663}" type="presOf" srcId="{C60D32EE-4EEE-4015-84DD-3740FF9B943F}" destId="{CDAAD9AB-76BA-4F20-9C80-4020D86AF54F}" srcOrd="0" destOrd="1" presId="urn:microsoft.com/office/officeart/2005/8/layout/list1"/>
    <dgm:cxn modelId="{09970252-8FAC-4220-B3D6-2253984884D2}" type="presOf" srcId="{88926E0B-BFF6-E944-B1DF-44240C496CA1}" destId="{1B39FE62-9822-43D6-A8AA-85DD7F2BE897}" srcOrd="0" destOrd="0" presId="urn:microsoft.com/office/officeart/2005/8/layout/list1"/>
    <dgm:cxn modelId="{E7EB6964-3B5E-4E4A-B2DB-8C72955A5B23}" srcId="{76937503-7550-41B3-8D88-C860E600B4A5}" destId="{C60D32EE-4EEE-4015-84DD-3740FF9B943F}" srcOrd="1" destOrd="0" parTransId="{569999A8-3BCA-4BA7-A281-0DB60AE424AB}" sibTransId="{AE52091F-9740-41A5-AF80-15F35498599D}"/>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D430B48C-B212-B146-9033-4FFD537789F0}" srcId="{76937503-7550-41B3-8D88-C860E600B4A5}" destId="{D779806F-3578-3E4B-AACD-ED0E57AFE738}" srcOrd="2" destOrd="0" parTransId="{B1214BD0-D3CC-E446-B95A-BC1182D642CA}" sibTransId="{D09A316A-49C3-8541-B298-0DA5D219F011}"/>
    <dgm:cxn modelId="{C2D2098D-49B3-A04D-9FB3-0FED3991A0DF}" srcId="{76937503-7550-41B3-8D88-C860E600B4A5}" destId="{B233C6D1-31FC-9E44-988B-1DE61F134A43}" srcOrd="0" destOrd="0" parTransId="{4BC0583A-A1D4-334D-972A-15CA92DF2D40}" sibTransId="{4073BC8B-074F-8B4F-BF43-A44AC4433C6A}"/>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E943BBC0-FD6E-0A41-B90C-00B2A7C9AD65}" type="presOf" srcId="{C3F7F468-89B8-C14D-BD5A-21CB45F86340}" destId="{183C8042-F222-4C5B-948A-CA63CABAB28E}" srcOrd="0" destOrd="1" presId="urn:microsoft.com/office/officeart/2005/8/layout/list1"/>
    <dgm:cxn modelId="{3DAFC5DD-8784-4E7E-9AB6-92575DD074D0}" type="presOf" srcId="{76937503-7550-41B3-8D88-C860E600B4A5}" destId="{24EE546A-203E-45A1-AB96-5A4CB77AC5EC}" srcOrd="1" destOrd="0" presId="urn:microsoft.com/office/officeart/2005/8/layout/list1"/>
    <dgm:cxn modelId="{14A2A7DF-C529-1F43-8570-B62655D7754C}" srcId="{88926E0B-BFF6-E944-B1DF-44240C496CA1}" destId="{C3F7F468-89B8-C14D-BD5A-21CB45F86340}" srcOrd="1" destOrd="0" parTransId="{986B559F-AA4A-964E-AEAD-20EF42EA7C30}" sibTransId="{09A6EFE9-897C-9840-8FB6-FB40641BBD03}"/>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D86E4E3-AE16-5E4E-8B95-3646250C7181}">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latin typeface="Hind Vadodara" panose="020B0604020202020204" charset="0"/>
              <a:cs typeface="Hind Vadodara" panose="020B0604020202020204" charset="0"/>
            </a:rPr>
            <a:t>Increase prompts and active supervision in hallway</a:t>
          </a: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latin typeface="Hind Vadodara" panose="020B0604020202020204" charset="0"/>
              <a:cs typeface="Hind Vadodara" panose="020B0604020202020204" charset="0"/>
            </a:rPr>
            <a:t>Teach and prompt respectful behavior toward all peers</a:t>
          </a: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latin typeface="Hind Vadodara" panose="020B0604020202020204" charset="0"/>
              <a:cs typeface="Hind Vadodara" panose="020B0604020202020204" charset="0"/>
            </a:rPr>
            <a:t>Reinforce peers for supporting good choices &amp; ignoring teasing</a:t>
          </a: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a:solidFill>
          <a:schemeClr val="accent6">
            <a:lumMod val="20000"/>
            <a:lumOff val="8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20F5F1-78C5-C44D-B7A3-8DD58EE6E7A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8B4D43E-0B24-FA4D-B107-E9DE24CDFF94}">
      <dgm:prSet phldrT="[Text]"/>
      <dgm:spPr/>
      <dgm:t>
        <a:bodyPr/>
        <a:lstStyle/>
        <a:p>
          <a:r>
            <a:rPr lang="en-US" dirty="0">
              <a:latin typeface="Hind Vadodara" panose="020B0604020202020204" charset="0"/>
              <a:cs typeface="Hind Vadodara" panose="020B0604020202020204" charset="0"/>
            </a:rPr>
            <a:t>FUNCTIONAL</a:t>
          </a:r>
        </a:p>
      </dgm:t>
    </dgm:pt>
    <dgm:pt modelId="{AB180417-280E-1543-8BE0-F75DA70A9D89}" type="parTrans" cxnId="{5D75F3CD-0735-EB46-B417-E84E6D648F53}">
      <dgm:prSet/>
      <dgm:spPr/>
      <dgm:t>
        <a:bodyPr/>
        <a:lstStyle/>
        <a:p>
          <a:endParaRPr lang="en-US">
            <a:latin typeface="Hind Vadodara" panose="020B0604020202020204" charset="0"/>
            <a:cs typeface="Hind Vadodara" panose="020B0604020202020204" charset="0"/>
          </a:endParaRPr>
        </a:p>
      </dgm:t>
    </dgm:pt>
    <dgm:pt modelId="{94E40CC1-93EF-EB4C-99F1-35FA5F8E29FE}" type="sibTrans" cxnId="{5D75F3CD-0735-EB46-B417-E84E6D648F53}">
      <dgm:prSet/>
      <dgm:spPr/>
      <dgm:t>
        <a:bodyPr/>
        <a:lstStyle/>
        <a:p>
          <a:endParaRPr lang="en-US">
            <a:latin typeface="Hind Vadodara" panose="020B0604020202020204" charset="0"/>
            <a:cs typeface="Hind Vadodara" panose="020B0604020202020204" charset="0"/>
          </a:endParaRPr>
        </a:p>
      </dgm:t>
    </dgm:pt>
    <dgm:pt modelId="{DBA5AB4B-685D-CE4B-8003-4A95AD625375}">
      <dgm:prSet phldrT="[Text]"/>
      <dgm:spPr/>
      <dgm:t>
        <a:bodyPr/>
        <a:lstStyle/>
        <a:p>
          <a:r>
            <a:rPr lang="en-US" dirty="0">
              <a:latin typeface="Hind Vadodara" panose="020B0604020202020204" charset="0"/>
              <a:cs typeface="Hind Vadodara" panose="020B0604020202020204" charset="0"/>
            </a:rPr>
            <a:t>ACCURATE</a:t>
          </a:r>
        </a:p>
      </dgm:t>
    </dgm:pt>
    <dgm:pt modelId="{0AE87021-4DC9-B447-9352-E527F616D053}" type="parTrans" cxnId="{CDC3754C-827A-AE46-82E4-7A8FEF11A726}">
      <dgm:prSet/>
      <dgm:spPr/>
      <dgm:t>
        <a:bodyPr/>
        <a:lstStyle/>
        <a:p>
          <a:endParaRPr lang="en-US">
            <a:latin typeface="Hind Vadodara" panose="020B0604020202020204" charset="0"/>
            <a:cs typeface="Hind Vadodara" panose="020B0604020202020204" charset="0"/>
          </a:endParaRPr>
        </a:p>
      </dgm:t>
    </dgm:pt>
    <dgm:pt modelId="{0DE61BFE-7721-3E4F-A514-5516836D1868}" type="sibTrans" cxnId="{CDC3754C-827A-AE46-82E4-7A8FEF11A726}">
      <dgm:prSet/>
      <dgm:spPr/>
      <dgm:t>
        <a:bodyPr/>
        <a:lstStyle/>
        <a:p>
          <a:endParaRPr lang="en-US">
            <a:latin typeface="Hind Vadodara" panose="020B0604020202020204" charset="0"/>
            <a:cs typeface="Hind Vadodara" panose="020B0604020202020204" charset="0"/>
          </a:endParaRPr>
        </a:p>
      </dgm:t>
    </dgm:pt>
    <dgm:pt modelId="{004FFAC3-1156-E04A-AB2D-8A2D5B99FCE3}">
      <dgm:prSet phldrT="[Text]"/>
      <dgm:spPr/>
      <dgm:t>
        <a:bodyPr/>
        <a:lstStyle/>
        <a:p>
          <a:r>
            <a:rPr lang="en-US" dirty="0">
              <a:latin typeface="Hind Vadodara" panose="020B0604020202020204" charset="0"/>
              <a:cs typeface="Hind Vadodara" panose="020B0604020202020204" charset="0"/>
            </a:rPr>
            <a:t>Provide an accurate and consistent response </a:t>
          </a:r>
        </a:p>
      </dgm:t>
    </dgm:pt>
    <dgm:pt modelId="{0DC238B7-3732-E14E-B281-795DFA3DD3E6}" type="parTrans" cxnId="{54DFAB54-0145-B34A-A34B-FA11D0D8BA59}">
      <dgm:prSet/>
      <dgm:spPr/>
      <dgm:t>
        <a:bodyPr/>
        <a:lstStyle/>
        <a:p>
          <a:endParaRPr lang="en-US">
            <a:latin typeface="Hind Vadodara" panose="020B0604020202020204" charset="0"/>
            <a:cs typeface="Hind Vadodara" panose="020B0604020202020204" charset="0"/>
          </a:endParaRPr>
        </a:p>
      </dgm:t>
    </dgm:pt>
    <dgm:pt modelId="{20839FA6-F3E7-EC4B-80CA-7CDEC298B176}" type="sibTrans" cxnId="{54DFAB54-0145-B34A-A34B-FA11D0D8BA59}">
      <dgm:prSet/>
      <dgm:spPr/>
      <dgm:t>
        <a:bodyPr/>
        <a:lstStyle/>
        <a:p>
          <a:endParaRPr lang="en-US">
            <a:latin typeface="Hind Vadodara" panose="020B0604020202020204" charset="0"/>
            <a:cs typeface="Hind Vadodara" panose="020B0604020202020204" charset="0"/>
          </a:endParaRPr>
        </a:p>
      </dgm:t>
    </dgm:pt>
    <dgm:pt modelId="{1CB03519-5D7A-F748-B925-333D042DADFD}">
      <dgm:prSet phldrT="[Text]"/>
      <dgm:spPr/>
      <dgm:t>
        <a:bodyPr/>
        <a:lstStyle/>
        <a:p>
          <a:r>
            <a:rPr lang="en-US" dirty="0">
              <a:latin typeface="Hind Vadodara" panose="020B0604020202020204" charset="0"/>
              <a:cs typeface="Hind Vadodara" panose="020B0604020202020204" charset="0"/>
            </a:rPr>
            <a:t>SPECIFIC </a:t>
          </a:r>
        </a:p>
      </dgm:t>
    </dgm:pt>
    <dgm:pt modelId="{1B4D1153-60A8-7D4D-A807-8CB6CF6065E9}" type="parTrans" cxnId="{DAF86513-9A2B-F24D-AD8A-1E94867A226E}">
      <dgm:prSet/>
      <dgm:spPr/>
      <dgm:t>
        <a:bodyPr/>
        <a:lstStyle/>
        <a:p>
          <a:endParaRPr lang="en-US">
            <a:latin typeface="Hind Vadodara" panose="020B0604020202020204" charset="0"/>
            <a:cs typeface="Hind Vadodara" panose="020B0604020202020204" charset="0"/>
          </a:endParaRPr>
        </a:p>
      </dgm:t>
    </dgm:pt>
    <dgm:pt modelId="{A025EB86-DF9F-6D40-9A8E-9FA0C3CFCED4}" type="sibTrans" cxnId="{DAF86513-9A2B-F24D-AD8A-1E94867A226E}">
      <dgm:prSet/>
      <dgm:spPr/>
      <dgm:t>
        <a:bodyPr/>
        <a:lstStyle/>
        <a:p>
          <a:endParaRPr lang="en-US">
            <a:latin typeface="Hind Vadodara" panose="020B0604020202020204" charset="0"/>
            <a:cs typeface="Hind Vadodara" panose="020B0604020202020204" charset="0"/>
          </a:endParaRPr>
        </a:p>
      </dgm:t>
    </dgm:pt>
    <dgm:pt modelId="{FA175F68-ABF1-C74F-ADEB-DFAC02F560DC}">
      <dgm:prSet phldrT="[Text]"/>
      <dgm:spPr/>
      <dgm:t>
        <a:bodyPr/>
        <a:lstStyle/>
        <a:p>
          <a:r>
            <a:rPr lang="en-US" dirty="0">
              <a:latin typeface="Hind Vadodara" panose="020B0604020202020204" charset="0"/>
              <a:cs typeface="Hind Vadodara" panose="020B0604020202020204" charset="0"/>
            </a:rPr>
            <a:t>Use student’s name while identifying the behavior and the reason for the behavior</a:t>
          </a:r>
        </a:p>
      </dgm:t>
    </dgm:pt>
    <dgm:pt modelId="{6045E840-EB14-3346-BFC8-48644643E592}" type="parTrans" cxnId="{92EFD95C-C4FF-BB44-B60D-E3C664658A67}">
      <dgm:prSet/>
      <dgm:spPr/>
      <dgm:t>
        <a:bodyPr/>
        <a:lstStyle/>
        <a:p>
          <a:endParaRPr lang="en-US">
            <a:latin typeface="Hind Vadodara" panose="020B0604020202020204" charset="0"/>
            <a:cs typeface="Hind Vadodara" panose="020B0604020202020204" charset="0"/>
          </a:endParaRPr>
        </a:p>
      </dgm:t>
    </dgm:pt>
    <dgm:pt modelId="{3EE64B58-8D1C-2B47-923B-4F65D22DBBA2}" type="sibTrans" cxnId="{92EFD95C-C4FF-BB44-B60D-E3C664658A67}">
      <dgm:prSet/>
      <dgm:spPr/>
      <dgm:t>
        <a:bodyPr/>
        <a:lstStyle/>
        <a:p>
          <a:endParaRPr lang="en-US">
            <a:latin typeface="Hind Vadodara" panose="020B0604020202020204" charset="0"/>
            <a:cs typeface="Hind Vadodara" panose="020B0604020202020204" charset="0"/>
          </a:endParaRPr>
        </a:p>
      </dgm:t>
    </dgm:pt>
    <dgm:pt modelId="{F6125410-01B7-DB41-BA13-92C0261C56AC}">
      <dgm:prSet/>
      <dgm:spPr/>
      <dgm:t>
        <a:bodyPr/>
        <a:lstStyle/>
        <a:p>
          <a:r>
            <a:rPr lang="en-US" dirty="0">
              <a:latin typeface="Hind Vadodara" panose="020B0604020202020204" charset="0"/>
              <a:cs typeface="Hind Vadodara" panose="020B0604020202020204" charset="0"/>
            </a:rPr>
            <a:t>TIMELY</a:t>
          </a:r>
        </a:p>
      </dgm:t>
    </dgm:pt>
    <dgm:pt modelId="{CB336DBB-764B-574C-950B-2AD659479549}" type="parTrans" cxnId="{E8C0D9C8-35E6-884F-BA2C-34CA893D9A64}">
      <dgm:prSet/>
      <dgm:spPr/>
      <dgm:t>
        <a:bodyPr/>
        <a:lstStyle/>
        <a:p>
          <a:endParaRPr lang="en-US">
            <a:latin typeface="Hind Vadodara" panose="020B0604020202020204" charset="0"/>
            <a:cs typeface="Hind Vadodara" panose="020B0604020202020204" charset="0"/>
          </a:endParaRPr>
        </a:p>
      </dgm:t>
    </dgm:pt>
    <dgm:pt modelId="{6A140183-8A89-F147-9C62-56A05CAC3958}" type="sibTrans" cxnId="{E8C0D9C8-35E6-884F-BA2C-34CA893D9A64}">
      <dgm:prSet/>
      <dgm:spPr/>
      <dgm:t>
        <a:bodyPr/>
        <a:lstStyle/>
        <a:p>
          <a:endParaRPr lang="en-US">
            <a:latin typeface="Hind Vadodara" panose="020B0604020202020204" charset="0"/>
            <a:cs typeface="Hind Vadodara" panose="020B0604020202020204" charset="0"/>
          </a:endParaRPr>
        </a:p>
      </dgm:t>
    </dgm:pt>
    <dgm:pt modelId="{8650E801-67D4-4149-B019-FFFB656A79DC}">
      <dgm:prSet phldrT="[Text]"/>
      <dgm:spPr/>
      <dgm:t>
        <a:bodyPr/>
        <a:lstStyle/>
        <a:p>
          <a:r>
            <a:rPr lang="en-US" dirty="0">
              <a:latin typeface="Hind Vadodara" panose="020B0604020202020204" charset="0"/>
              <a:cs typeface="Hind Vadodara" panose="020B0604020202020204" charset="0"/>
            </a:rPr>
            <a:t>Address the reason or purpose behind the behavior to reduce likelihood of reoccurrence</a:t>
          </a:r>
        </a:p>
      </dgm:t>
    </dgm:pt>
    <dgm:pt modelId="{E0117235-29AF-3A46-8962-79BA9BBA08B8}" type="sibTrans" cxnId="{B56A494C-11F3-B846-8509-2A1384B643D9}">
      <dgm:prSet/>
      <dgm:spPr/>
      <dgm:t>
        <a:bodyPr/>
        <a:lstStyle/>
        <a:p>
          <a:endParaRPr lang="en-US">
            <a:latin typeface="Hind Vadodara" panose="020B0604020202020204" charset="0"/>
            <a:cs typeface="Hind Vadodara" panose="020B0604020202020204" charset="0"/>
          </a:endParaRPr>
        </a:p>
      </dgm:t>
    </dgm:pt>
    <dgm:pt modelId="{6FB0D682-7429-E340-A30D-14CDF4D8EF93}" type="parTrans" cxnId="{B56A494C-11F3-B846-8509-2A1384B643D9}">
      <dgm:prSet/>
      <dgm:spPr/>
      <dgm:t>
        <a:bodyPr/>
        <a:lstStyle/>
        <a:p>
          <a:endParaRPr lang="en-US">
            <a:latin typeface="Hind Vadodara" panose="020B0604020202020204" charset="0"/>
            <a:cs typeface="Hind Vadodara" panose="020B0604020202020204" charset="0"/>
          </a:endParaRPr>
        </a:p>
      </dgm:t>
    </dgm:pt>
    <dgm:pt modelId="{11EFAF46-C64A-E848-A78B-74F53C923487}">
      <dgm:prSet/>
      <dgm:spPr/>
      <dgm:t>
        <a:bodyPr/>
        <a:lstStyle/>
        <a:p>
          <a:r>
            <a:rPr lang="en-US" dirty="0">
              <a:latin typeface="Hind Vadodara" panose="020B0604020202020204" charset="0"/>
              <a:cs typeface="Hind Vadodara" panose="020B0604020202020204" charset="0"/>
            </a:rPr>
            <a:t>Respond to behavior as soon as possible after it occurs to make the biggest impact</a:t>
          </a:r>
        </a:p>
      </dgm:t>
    </dgm:pt>
    <dgm:pt modelId="{F885C0BD-CD6B-D242-B181-901653AE98B2}" type="parTrans" cxnId="{D25F24BE-EDE1-2240-87B4-5881E3E036B1}">
      <dgm:prSet/>
      <dgm:spPr/>
      <dgm:t>
        <a:bodyPr/>
        <a:lstStyle/>
        <a:p>
          <a:endParaRPr lang="en-US">
            <a:latin typeface="Hind Vadodara" panose="020B0604020202020204" charset="0"/>
            <a:cs typeface="Hind Vadodara" panose="020B0604020202020204" charset="0"/>
          </a:endParaRPr>
        </a:p>
      </dgm:t>
    </dgm:pt>
    <dgm:pt modelId="{2CC18A5E-9537-9845-A4EF-84CA62FB6A73}" type="sibTrans" cxnId="{D25F24BE-EDE1-2240-87B4-5881E3E036B1}">
      <dgm:prSet/>
      <dgm:spPr/>
      <dgm:t>
        <a:bodyPr/>
        <a:lstStyle/>
        <a:p>
          <a:endParaRPr lang="en-US">
            <a:latin typeface="Hind Vadodara" panose="020B0604020202020204" charset="0"/>
            <a:cs typeface="Hind Vadodara" panose="020B0604020202020204" charset="0"/>
          </a:endParaRPr>
        </a:p>
      </dgm:t>
    </dgm:pt>
    <dgm:pt modelId="{6607BE67-0BF5-EB4C-A21B-47087E579503}" type="pres">
      <dgm:prSet presAssocID="{9620F5F1-78C5-C44D-B7A3-8DD58EE6E7A4}" presName="Name0" presStyleCnt="0">
        <dgm:presLayoutVars>
          <dgm:dir/>
          <dgm:animLvl val="lvl"/>
          <dgm:resizeHandles val="exact"/>
        </dgm:presLayoutVars>
      </dgm:prSet>
      <dgm:spPr/>
    </dgm:pt>
    <dgm:pt modelId="{764E8C32-DBAE-3C43-AFE0-2178A0C73CB2}" type="pres">
      <dgm:prSet presAssocID="{C8B4D43E-0B24-FA4D-B107-E9DE24CDFF94}" presName="composite" presStyleCnt="0"/>
      <dgm:spPr/>
    </dgm:pt>
    <dgm:pt modelId="{5FA3CB1E-8DD4-204F-B771-1143AB3DF163}" type="pres">
      <dgm:prSet presAssocID="{C8B4D43E-0B24-FA4D-B107-E9DE24CDFF94}" presName="parTx" presStyleLbl="alignNode1" presStyleIdx="0" presStyleCnt="4">
        <dgm:presLayoutVars>
          <dgm:chMax val="0"/>
          <dgm:chPref val="0"/>
          <dgm:bulletEnabled val="1"/>
        </dgm:presLayoutVars>
      </dgm:prSet>
      <dgm:spPr/>
    </dgm:pt>
    <dgm:pt modelId="{58E0F305-9869-6340-ACCB-5B14715DACBB}" type="pres">
      <dgm:prSet presAssocID="{C8B4D43E-0B24-FA4D-B107-E9DE24CDFF94}" presName="desTx" presStyleLbl="alignAccFollowNode1" presStyleIdx="0" presStyleCnt="4">
        <dgm:presLayoutVars>
          <dgm:bulletEnabled val="1"/>
        </dgm:presLayoutVars>
      </dgm:prSet>
      <dgm:spPr/>
    </dgm:pt>
    <dgm:pt modelId="{98F8B9E2-AD49-224C-BC5E-785EE49023EF}" type="pres">
      <dgm:prSet presAssocID="{94E40CC1-93EF-EB4C-99F1-35FA5F8E29FE}" presName="space" presStyleCnt="0"/>
      <dgm:spPr/>
    </dgm:pt>
    <dgm:pt modelId="{68758C2E-0DC8-814B-8AB2-1219ABF6138B}" type="pres">
      <dgm:prSet presAssocID="{DBA5AB4B-685D-CE4B-8003-4A95AD625375}" presName="composite" presStyleCnt="0"/>
      <dgm:spPr/>
    </dgm:pt>
    <dgm:pt modelId="{DD3CC73C-0DE8-0948-983F-08200CA75DD0}" type="pres">
      <dgm:prSet presAssocID="{DBA5AB4B-685D-CE4B-8003-4A95AD625375}" presName="parTx" presStyleLbl="alignNode1" presStyleIdx="1" presStyleCnt="4">
        <dgm:presLayoutVars>
          <dgm:chMax val="0"/>
          <dgm:chPref val="0"/>
          <dgm:bulletEnabled val="1"/>
        </dgm:presLayoutVars>
      </dgm:prSet>
      <dgm:spPr/>
    </dgm:pt>
    <dgm:pt modelId="{67624C62-C19F-A243-9A44-963602C5F4C3}" type="pres">
      <dgm:prSet presAssocID="{DBA5AB4B-685D-CE4B-8003-4A95AD625375}" presName="desTx" presStyleLbl="alignAccFollowNode1" presStyleIdx="1" presStyleCnt="4">
        <dgm:presLayoutVars>
          <dgm:bulletEnabled val="1"/>
        </dgm:presLayoutVars>
      </dgm:prSet>
      <dgm:spPr/>
    </dgm:pt>
    <dgm:pt modelId="{36D4423F-78C6-2F47-A72D-9B37010AFB19}" type="pres">
      <dgm:prSet presAssocID="{0DE61BFE-7721-3E4F-A514-5516836D1868}" presName="space" presStyleCnt="0"/>
      <dgm:spPr/>
    </dgm:pt>
    <dgm:pt modelId="{4383717E-878C-4E4D-AF83-19DAF6838761}" type="pres">
      <dgm:prSet presAssocID="{1CB03519-5D7A-F748-B925-333D042DADFD}" presName="composite" presStyleCnt="0"/>
      <dgm:spPr/>
    </dgm:pt>
    <dgm:pt modelId="{1B74D72D-192C-4642-A2A0-09CB56F1D1D3}" type="pres">
      <dgm:prSet presAssocID="{1CB03519-5D7A-F748-B925-333D042DADFD}" presName="parTx" presStyleLbl="alignNode1" presStyleIdx="2" presStyleCnt="4">
        <dgm:presLayoutVars>
          <dgm:chMax val="0"/>
          <dgm:chPref val="0"/>
          <dgm:bulletEnabled val="1"/>
        </dgm:presLayoutVars>
      </dgm:prSet>
      <dgm:spPr/>
    </dgm:pt>
    <dgm:pt modelId="{87C35C9C-8A03-CB4F-9CBD-8D66FE1C6BC6}" type="pres">
      <dgm:prSet presAssocID="{1CB03519-5D7A-F748-B925-333D042DADFD}" presName="desTx" presStyleLbl="alignAccFollowNode1" presStyleIdx="2" presStyleCnt="4">
        <dgm:presLayoutVars>
          <dgm:bulletEnabled val="1"/>
        </dgm:presLayoutVars>
      </dgm:prSet>
      <dgm:spPr/>
    </dgm:pt>
    <dgm:pt modelId="{5C173AFB-D6DC-5741-829F-FBB30270B7FB}" type="pres">
      <dgm:prSet presAssocID="{A025EB86-DF9F-6D40-9A8E-9FA0C3CFCED4}" presName="space" presStyleCnt="0"/>
      <dgm:spPr/>
    </dgm:pt>
    <dgm:pt modelId="{848684D9-2F58-EA4C-B79C-3BDBE8821506}" type="pres">
      <dgm:prSet presAssocID="{F6125410-01B7-DB41-BA13-92C0261C56AC}" presName="composite" presStyleCnt="0"/>
      <dgm:spPr/>
    </dgm:pt>
    <dgm:pt modelId="{E32B2EF5-9DD4-6C48-8805-2BD9787F9B08}" type="pres">
      <dgm:prSet presAssocID="{F6125410-01B7-DB41-BA13-92C0261C56AC}" presName="parTx" presStyleLbl="alignNode1" presStyleIdx="3" presStyleCnt="4">
        <dgm:presLayoutVars>
          <dgm:chMax val="0"/>
          <dgm:chPref val="0"/>
          <dgm:bulletEnabled val="1"/>
        </dgm:presLayoutVars>
      </dgm:prSet>
      <dgm:spPr/>
    </dgm:pt>
    <dgm:pt modelId="{EF0AC8DD-EAEE-0041-BE84-8C7594565387}" type="pres">
      <dgm:prSet presAssocID="{F6125410-01B7-DB41-BA13-92C0261C56AC}" presName="desTx" presStyleLbl="alignAccFollowNode1" presStyleIdx="3" presStyleCnt="4">
        <dgm:presLayoutVars>
          <dgm:bulletEnabled val="1"/>
        </dgm:presLayoutVars>
      </dgm:prSet>
      <dgm:spPr/>
    </dgm:pt>
  </dgm:ptLst>
  <dgm:cxnLst>
    <dgm:cxn modelId="{607E1211-D38E-F74C-9BF2-7A35923828D2}" type="presOf" srcId="{11EFAF46-C64A-E848-A78B-74F53C923487}" destId="{EF0AC8DD-EAEE-0041-BE84-8C7594565387}" srcOrd="0" destOrd="0" presId="urn:microsoft.com/office/officeart/2005/8/layout/hList1"/>
    <dgm:cxn modelId="{DAF86513-9A2B-F24D-AD8A-1E94867A226E}" srcId="{9620F5F1-78C5-C44D-B7A3-8DD58EE6E7A4}" destId="{1CB03519-5D7A-F748-B925-333D042DADFD}" srcOrd="2" destOrd="0" parTransId="{1B4D1153-60A8-7D4D-A807-8CB6CF6065E9}" sibTransId="{A025EB86-DF9F-6D40-9A8E-9FA0C3CFCED4}"/>
    <dgm:cxn modelId="{A3104D1A-C219-8F4C-A4D9-472D82671BC2}" type="presOf" srcId="{004FFAC3-1156-E04A-AB2D-8A2D5B99FCE3}" destId="{67624C62-C19F-A243-9A44-963602C5F4C3}" srcOrd="0" destOrd="0" presId="urn:microsoft.com/office/officeart/2005/8/layout/hList1"/>
    <dgm:cxn modelId="{DD1F7846-E116-3C43-A5DC-307D9EAE8AE9}" type="presOf" srcId="{8650E801-67D4-4149-B019-FFFB656A79DC}" destId="{58E0F305-9869-6340-ACCB-5B14715DACBB}" srcOrd="0" destOrd="0" presId="urn:microsoft.com/office/officeart/2005/8/layout/hList1"/>
    <dgm:cxn modelId="{B56A494C-11F3-B846-8509-2A1384B643D9}" srcId="{C8B4D43E-0B24-FA4D-B107-E9DE24CDFF94}" destId="{8650E801-67D4-4149-B019-FFFB656A79DC}" srcOrd="0" destOrd="0" parTransId="{6FB0D682-7429-E340-A30D-14CDF4D8EF93}" sibTransId="{E0117235-29AF-3A46-8962-79BA9BBA08B8}"/>
    <dgm:cxn modelId="{CDC3754C-827A-AE46-82E4-7A8FEF11A726}" srcId="{9620F5F1-78C5-C44D-B7A3-8DD58EE6E7A4}" destId="{DBA5AB4B-685D-CE4B-8003-4A95AD625375}" srcOrd="1" destOrd="0" parTransId="{0AE87021-4DC9-B447-9352-E527F616D053}" sibTransId="{0DE61BFE-7721-3E4F-A514-5516836D1868}"/>
    <dgm:cxn modelId="{0DF4F650-3973-C842-BB23-818C31268579}" type="presOf" srcId="{FA175F68-ABF1-C74F-ADEB-DFAC02F560DC}" destId="{87C35C9C-8A03-CB4F-9CBD-8D66FE1C6BC6}" srcOrd="0" destOrd="0" presId="urn:microsoft.com/office/officeart/2005/8/layout/hList1"/>
    <dgm:cxn modelId="{54DFAB54-0145-B34A-A34B-FA11D0D8BA59}" srcId="{DBA5AB4B-685D-CE4B-8003-4A95AD625375}" destId="{004FFAC3-1156-E04A-AB2D-8A2D5B99FCE3}" srcOrd="0" destOrd="0" parTransId="{0DC238B7-3732-E14E-B281-795DFA3DD3E6}" sibTransId="{20839FA6-F3E7-EC4B-80CA-7CDEC298B176}"/>
    <dgm:cxn modelId="{92EFD95C-C4FF-BB44-B60D-E3C664658A67}" srcId="{1CB03519-5D7A-F748-B925-333D042DADFD}" destId="{FA175F68-ABF1-C74F-ADEB-DFAC02F560DC}" srcOrd="0" destOrd="0" parTransId="{6045E840-EB14-3346-BFC8-48644643E592}" sibTransId="{3EE64B58-8D1C-2B47-923B-4F65D22DBBA2}"/>
    <dgm:cxn modelId="{D303EC60-571D-5A4F-9BEF-8E6F516B644C}" type="presOf" srcId="{DBA5AB4B-685D-CE4B-8003-4A95AD625375}" destId="{DD3CC73C-0DE8-0948-983F-08200CA75DD0}" srcOrd="0" destOrd="0" presId="urn:microsoft.com/office/officeart/2005/8/layout/hList1"/>
    <dgm:cxn modelId="{AFAF3E63-5D60-1A49-9C78-B4D784B205BA}" type="presOf" srcId="{C8B4D43E-0B24-FA4D-B107-E9DE24CDFF94}" destId="{5FA3CB1E-8DD4-204F-B771-1143AB3DF163}" srcOrd="0" destOrd="0" presId="urn:microsoft.com/office/officeart/2005/8/layout/hList1"/>
    <dgm:cxn modelId="{5EB60C79-0E98-AE4F-ACF8-CB8912EC4A55}" type="presOf" srcId="{F6125410-01B7-DB41-BA13-92C0261C56AC}" destId="{E32B2EF5-9DD4-6C48-8805-2BD9787F9B08}" srcOrd="0" destOrd="0" presId="urn:microsoft.com/office/officeart/2005/8/layout/hList1"/>
    <dgm:cxn modelId="{A2B1EB79-04BB-EF4C-8C2A-BBAA7F75DF70}" type="presOf" srcId="{1CB03519-5D7A-F748-B925-333D042DADFD}" destId="{1B74D72D-192C-4642-A2A0-09CB56F1D1D3}" srcOrd="0" destOrd="0" presId="urn:microsoft.com/office/officeart/2005/8/layout/hList1"/>
    <dgm:cxn modelId="{D25F24BE-EDE1-2240-87B4-5881E3E036B1}" srcId="{F6125410-01B7-DB41-BA13-92C0261C56AC}" destId="{11EFAF46-C64A-E848-A78B-74F53C923487}" srcOrd="0" destOrd="0" parTransId="{F885C0BD-CD6B-D242-B181-901653AE98B2}" sibTransId="{2CC18A5E-9537-9845-A4EF-84CA62FB6A73}"/>
    <dgm:cxn modelId="{E8C0D9C8-35E6-884F-BA2C-34CA893D9A64}" srcId="{9620F5F1-78C5-C44D-B7A3-8DD58EE6E7A4}" destId="{F6125410-01B7-DB41-BA13-92C0261C56AC}" srcOrd="3" destOrd="0" parTransId="{CB336DBB-764B-574C-950B-2AD659479549}" sibTransId="{6A140183-8A89-F147-9C62-56A05CAC3958}"/>
    <dgm:cxn modelId="{5D75F3CD-0735-EB46-B417-E84E6D648F53}" srcId="{9620F5F1-78C5-C44D-B7A3-8DD58EE6E7A4}" destId="{C8B4D43E-0B24-FA4D-B107-E9DE24CDFF94}" srcOrd="0" destOrd="0" parTransId="{AB180417-280E-1543-8BE0-F75DA70A9D89}" sibTransId="{94E40CC1-93EF-EB4C-99F1-35FA5F8E29FE}"/>
    <dgm:cxn modelId="{0FF041E6-6B7C-B44F-96E5-A25A4641ADE6}" type="presOf" srcId="{9620F5F1-78C5-C44D-B7A3-8DD58EE6E7A4}" destId="{6607BE67-0BF5-EB4C-A21B-47087E579503}" srcOrd="0" destOrd="0" presId="urn:microsoft.com/office/officeart/2005/8/layout/hList1"/>
    <dgm:cxn modelId="{201FBFCA-075E-D940-B5C8-9F4E694CF38F}" type="presParOf" srcId="{6607BE67-0BF5-EB4C-A21B-47087E579503}" destId="{764E8C32-DBAE-3C43-AFE0-2178A0C73CB2}" srcOrd="0" destOrd="0" presId="urn:microsoft.com/office/officeart/2005/8/layout/hList1"/>
    <dgm:cxn modelId="{5953C0B3-AEDF-A548-B342-61CC4CE2F8CE}" type="presParOf" srcId="{764E8C32-DBAE-3C43-AFE0-2178A0C73CB2}" destId="{5FA3CB1E-8DD4-204F-B771-1143AB3DF163}" srcOrd="0" destOrd="0" presId="urn:microsoft.com/office/officeart/2005/8/layout/hList1"/>
    <dgm:cxn modelId="{74863094-5B15-AA4E-87B1-0F9EDFD185CC}" type="presParOf" srcId="{764E8C32-DBAE-3C43-AFE0-2178A0C73CB2}" destId="{58E0F305-9869-6340-ACCB-5B14715DACBB}" srcOrd="1" destOrd="0" presId="urn:microsoft.com/office/officeart/2005/8/layout/hList1"/>
    <dgm:cxn modelId="{AC902C19-2C4D-C948-8538-23E9F8C7C5D3}" type="presParOf" srcId="{6607BE67-0BF5-EB4C-A21B-47087E579503}" destId="{98F8B9E2-AD49-224C-BC5E-785EE49023EF}" srcOrd="1" destOrd="0" presId="urn:microsoft.com/office/officeart/2005/8/layout/hList1"/>
    <dgm:cxn modelId="{65ED1679-74B6-DB42-8849-00ED1AA5CA75}" type="presParOf" srcId="{6607BE67-0BF5-EB4C-A21B-47087E579503}" destId="{68758C2E-0DC8-814B-8AB2-1219ABF6138B}" srcOrd="2" destOrd="0" presId="urn:microsoft.com/office/officeart/2005/8/layout/hList1"/>
    <dgm:cxn modelId="{63E352DE-65AB-2544-BB74-6BA9AAB48F0A}" type="presParOf" srcId="{68758C2E-0DC8-814B-8AB2-1219ABF6138B}" destId="{DD3CC73C-0DE8-0948-983F-08200CA75DD0}" srcOrd="0" destOrd="0" presId="urn:microsoft.com/office/officeart/2005/8/layout/hList1"/>
    <dgm:cxn modelId="{476D6FF5-FE74-4D4E-A4DC-608D16A80758}" type="presParOf" srcId="{68758C2E-0DC8-814B-8AB2-1219ABF6138B}" destId="{67624C62-C19F-A243-9A44-963602C5F4C3}" srcOrd="1" destOrd="0" presId="urn:microsoft.com/office/officeart/2005/8/layout/hList1"/>
    <dgm:cxn modelId="{BDA0D254-2F87-D842-A4E1-52BCBFE742D0}" type="presParOf" srcId="{6607BE67-0BF5-EB4C-A21B-47087E579503}" destId="{36D4423F-78C6-2F47-A72D-9B37010AFB19}" srcOrd="3" destOrd="0" presId="urn:microsoft.com/office/officeart/2005/8/layout/hList1"/>
    <dgm:cxn modelId="{C64A167D-169C-884A-AA7F-CF09D076BDF0}" type="presParOf" srcId="{6607BE67-0BF5-EB4C-A21B-47087E579503}" destId="{4383717E-878C-4E4D-AF83-19DAF6838761}" srcOrd="4" destOrd="0" presId="urn:microsoft.com/office/officeart/2005/8/layout/hList1"/>
    <dgm:cxn modelId="{ADB35ED5-9EC8-EE49-8FEC-EAF179300FBA}" type="presParOf" srcId="{4383717E-878C-4E4D-AF83-19DAF6838761}" destId="{1B74D72D-192C-4642-A2A0-09CB56F1D1D3}" srcOrd="0" destOrd="0" presId="urn:microsoft.com/office/officeart/2005/8/layout/hList1"/>
    <dgm:cxn modelId="{88920A89-2DDD-BE49-AAA6-5245F6E101FA}" type="presParOf" srcId="{4383717E-878C-4E4D-AF83-19DAF6838761}" destId="{87C35C9C-8A03-CB4F-9CBD-8D66FE1C6BC6}" srcOrd="1" destOrd="0" presId="urn:microsoft.com/office/officeart/2005/8/layout/hList1"/>
    <dgm:cxn modelId="{AB378C1D-121D-FD4A-BCAE-50717BF7CD19}" type="presParOf" srcId="{6607BE67-0BF5-EB4C-A21B-47087E579503}" destId="{5C173AFB-D6DC-5741-829F-FBB30270B7FB}" srcOrd="5" destOrd="0" presId="urn:microsoft.com/office/officeart/2005/8/layout/hList1"/>
    <dgm:cxn modelId="{2987B570-4FFD-E140-9361-B60EE71827B7}" type="presParOf" srcId="{6607BE67-0BF5-EB4C-A21B-47087E579503}" destId="{848684D9-2F58-EA4C-B79C-3BDBE8821506}" srcOrd="6" destOrd="0" presId="urn:microsoft.com/office/officeart/2005/8/layout/hList1"/>
    <dgm:cxn modelId="{6259368F-4F15-F349-9C12-B4FC2DC24E7A}" type="presParOf" srcId="{848684D9-2F58-EA4C-B79C-3BDBE8821506}" destId="{E32B2EF5-9DD4-6C48-8805-2BD9787F9B08}" srcOrd="0" destOrd="0" presId="urn:microsoft.com/office/officeart/2005/8/layout/hList1"/>
    <dgm:cxn modelId="{347F8380-A2DE-444A-A8B2-84FE73D95D3B}" type="presParOf" srcId="{848684D9-2F58-EA4C-B79C-3BDBE8821506}" destId="{EF0AC8DD-EAEE-0041-BE84-8C759456538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20F5F1-78C5-C44D-B7A3-8DD58EE6E7A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8B4D43E-0B24-FA4D-B107-E9DE24CDFF94}">
      <dgm:prSet phldrT="[Text]"/>
      <dgm:spPr/>
      <dgm:t>
        <a:bodyPr/>
        <a:lstStyle/>
        <a:p>
          <a:r>
            <a:rPr lang="en-US" dirty="0">
              <a:latin typeface="Hind Vadodara" panose="020B0604020202020204" charset="0"/>
              <a:cs typeface="Hind Vadodara" panose="020B0604020202020204" charset="0"/>
            </a:rPr>
            <a:t>FUNCTIONAL</a:t>
          </a:r>
        </a:p>
      </dgm:t>
    </dgm:pt>
    <dgm:pt modelId="{AB180417-280E-1543-8BE0-F75DA70A9D89}" type="parTrans" cxnId="{5D75F3CD-0735-EB46-B417-E84E6D648F53}">
      <dgm:prSet/>
      <dgm:spPr/>
      <dgm:t>
        <a:bodyPr/>
        <a:lstStyle/>
        <a:p>
          <a:endParaRPr lang="en-US">
            <a:latin typeface="Hind Vadodara" panose="020B0604020202020204" charset="0"/>
            <a:cs typeface="Hind Vadodara" panose="020B0604020202020204" charset="0"/>
          </a:endParaRPr>
        </a:p>
      </dgm:t>
    </dgm:pt>
    <dgm:pt modelId="{94E40CC1-93EF-EB4C-99F1-35FA5F8E29FE}" type="sibTrans" cxnId="{5D75F3CD-0735-EB46-B417-E84E6D648F53}">
      <dgm:prSet/>
      <dgm:spPr/>
      <dgm:t>
        <a:bodyPr/>
        <a:lstStyle/>
        <a:p>
          <a:endParaRPr lang="en-US">
            <a:latin typeface="Hind Vadodara" panose="020B0604020202020204" charset="0"/>
            <a:cs typeface="Hind Vadodara" panose="020B0604020202020204" charset="0"/>
          </a:endParaRPr>
        </a:p>
      </dgm:t>
    </dgm:pt>
    <dgm:pt modelId="{004FFAC3-1156-E04A-AB2D-8A2D5B99FCE3}">
      <dgm:prSet phldrT="[Text]"/>
      <dgm:spPr/>
      <dgm:t>
        <a:bodyPr/>
        <a:lstStyle/>
        <a:p>
          <a:r>
            <a:rPr lang="en-US" dirty="0">
              <a:latin typeface="Hind Vadodara" panose="020B0604020202020204" charset="0"/>
              <a:cs typeface="Hind Vadodara" panose="020B0604020202020204" charset="0"/>
            </a:rPr>
            <a:t>Provided another opportunity to share and called on her when she raised her hand</a:t>
          </a:r>
        </a:p>
      </dgm:t>
    </dgm:pt>
    <dgm:pt modelId="{0DC238B7-3732-E14E-B281-795DFA3DD3E6}" type="parTrans" cxnId="{54DFAB54-0145-B34A-A34B-FA11D0D8BA59}">
      <dgm:prSet/>
      <dgm:spPr/>
      <dgm:t>
        <a:bodyPr/>
        <a:lstStyle/>
        <a:p>
          <a:endParaRPr lang="en-US">
            <a:latin typeface="Hind Vadodara" panose="020B0604020202020204" charset="0"/>
            <a:cs typeface="Hind Vadodara" panose="020B0604020202020204" charset="0"/>
          </a:endParaRPr>
        </a:p>
      </dgm:t>
    </dgm:pt>
    <dgm:pt modelId="{20839FA6-F3E7-EC4B-80CA-7CDEC298B176}" type="sibTrans" cxnId="{54DFAB54-0145-B34A-A34B-FA11D0D8BA59}">
      <dgm:prSet/>
      <dgm:spPr/>
      <dgm:t>
        <a:bodyPr/>
        <a:lstStyle/>
        <a:p>
          <a:endParaRPr lang="en-US">
            <a:latin typeface="Hind Vadodara" panose="020B0604020202020204" charset="0"/>
            <a:cs typeface="Hind Vadodara" panose="020B0604020202020204" charset="0"/>
          </a:endParaRPr>
        </a:p>
      </dgm:t>
    </dgm:pt>
    <dgm:pt modelId="{1CB03519-5D7A-F748-B925-333D042DADFD}">
      <dgm:prSet phldrT="[Text]"/>
      <dgm:spPr/>
      <dgm:t>
        <a:bodyPr/>
        <a:lstStyle/>
        <a:p>
          <a:r>
            <a:rPr lang="en-US" dirty="0">
              <a:latin typeface="Hind Vadodara" panose="020B0604020202020204" charset="0"/>
              <a:cs typeface="Hind Vadodara" panose="020B0604020202020204" charset="0"/>
            </a:rPr>
            <a:t>SPECIFIC </a:t>
          </a:r>
        </a:p>
      </dgm:t>
    </dgm:pt>
    <dgm:pt modelId="{1B4D1153-60A8-7D4D-A807-8CB6CF6065E9}" type="parTrans" cxnId="{DAF86513-9A2B-F24D-AD8A-1E94867A226E}">
      <dgm:prSet/>
      <dgm:spPr/>
      <dgm:t>
        <a:bodyPr/>
        <a:lstStyle/>
        <a:p>
          <a:endParaRPr lang="en-US">
            <a:latin typeface="Hind Vadodara" panose="020B0604020202020204" charset="0"/>
            <a:cs typeface="Hind Vadodara" panose="020B0604020202020204" charset="0"/>
          </a:endParaRPr>
        </a:p>
      </dgm:t>
    </dgm:pt>
    <dgm:pt modelId="{A025EB86-DF9F-6D40-9A8E-9FA0C3CFCED4}" type="sibTrans" cxnId="{DAF86513-9A2B-F24D-AD8A-1E94867A226E}">
      <dgm:prSet/>
      <dgm:spPr/>
      <dgm:t>
        <a:bodyPr/>
        <a:lstStyle/>
        <a:p>
          <a:endParaRPr lang="en-US">
            <a:latin typeface="Hind Vadodara" panose="020B0604020202020204" charset="0"/>
            <a:cs typeface="Hind Vadodara" panose="020B0604020202020204" charset="0"/>
          </a:endParaRPr>
        </a:p>
      </dgm:t>
    </dgm:pt>
    <dgm:pt modelId="{FA175F68-ABF1-C74F-ADEB-DFAC02F560DC}">
      <dgm:prSet phldrT="[Text]"/>
      <dgm:spPr/>
      <dgm:t>
        <a:bodyPr/>
        <a:lstStyle/>
        <a:p>
          <a:r>
            <a:rPr lang="en-US" dirty="0">
              <a:latin typeface="Hind Vadodara" panose="020B0604020202020204" charset="0"/>
              <a:cs typeface="Hind Vadodara" panose="020B0604020202020204" charset="0"/>
            </a:rPr>
            <a:t>Used Myra’s name and addressed the reason for the behavior (being eager to share)</a:t>
          </a:r>
        </a:p>
      </dgm:t>
    </dgm:pt>
    <dgm:pt modelId="{6045E840-EB14-3346-BFC8-48644643E592}" type="parTrans" cxnId="{92EFD95C-C4FF-BB44-B60D-E3C664658A67}">
      <dgm:prSet/>
      <dgm:spPr/>
      <dgm:t>
        <a:bodyPr/>
        <a:lstStyle/>
        <a:p>
          <a:endParaRPr lang="en-US">
            <a:latin typeface="Hind Vadodara" panose="020B0604020202020204" charset="0"/>
            <a:cs typeface="Hind Vadodara" panose="020B0604020202020204" charset="0"/>
          </a:endParaRPr>
        </a:p>
      </dgm:t>
    </dgm:pt>
    <dgm:pt modelId="{3EE64B58-8D1C-2B47-923B-4F65D22DBBA2}" type="sibTrans" cxnId="{92EFD95C-C4FF-BB44-B60D-E3C664658A67}">
      <dgm:prSet/>
      <dgm:spPr/>
      <dgm:t>
        <a:bodyPr/>
        <a:lstStyle/>
        <a:p>
          <a:endParaRPr lang="en-US">
            <a:latin typeface="Hind Vadodara" panose="020B0604020202020204" charset="0"/>
            <a:cs typeface="Hind Vadodara" panose="020B0604020202020204" charset="0"/>
          </a:endParaRPr>
        </a:p>
      </dgm:t>
    </dgm:pt>
    <dgm:pt modelId="{F6125410-01B7-DB41-BA13-92C0261C56AC}">
      <dgm:prSet/>
      <dgm:spPr/>
      <dgm:t>
        <a:bodyPr/>
        <a:lstStyle/>
        <a:p>
          <a:r>
            <a:rPr lang="en-US" dirty="0">
              <a:latin typeface="Hind Vadodara" panose="020B0604020202020204" charset="0"/>
              <a:cs typeface="Hind Vadodara" panose="020B0604020202020204" charset="0"/>
            </a:rPr>
            <a:t>TIMELY</a:t>
          </a:r>
        </a:p>
      </dgm:t>
    </dgm:pt>
    <dgm:pt modelId="{CB336DBB-764B-574C-950B-2AD659479549}" type="parTrans" cxnId="{E8C0D9C8-35E6-884F-BA2C-34CA893D9A64}">
      <dgm:prSet/>
      <dgm:spPr/>
      <dgm:t>
        <a:bodyPr/>
        <a:lstStyle/>
        <a:p>
          <a:endParaRPr lang="en-US">
            <a:latin typeface="Hind Vadodara" panose="020B0604020202020204" charset="0"/>
            <a:cs typeface="Hind Vadodara" panose="020B0604020202020204" charset="0"/>
          </a:endParaRPr>
        </a:p>
      </dgm:t>
    </dgm:pt>
    <dgm:pt modelId="{6A140183-8A89-F147-9C62-56A05CAC3958}" type="sibTrans" cxnId="{E8C0D9C8-35E6-884F-BA2C-34CA893D9A64}">
      <dgm:prSet/>
      <dgm:spPr/>
      <dgm:t>
        <a:bodyPr/>
        <a:lstStyle/>
        <a:p>
          <a:endParaRPr lang="en-US">
            <a:latin typeface="Hind Vadodara" panose="020B0604020202020204" charset="0"/>
            <a:cs typeface="Hind Vadodara" panose="020B0604020202020204" charset="0"/>
          </a:endParaRPr>
        </a:p>
      </dgm:t>
    </dgm:pt>
    <dgm:pt modelId="{8650E801-67D4-4149-B019-FFFB656A79DC}">
      <dgm:prSet phldrT="[Text]"/>
      <dgm:spPr/>
      <dgm:t>
        <a:bodyPr/>
        <a:lstStyle/>
        <a:p>
          <a:r>
            <a:rPr lang="en-US" dirty="0">
              <a:latin typeface="Hind Vadodara" panose="020B0604020202020204" charset="0"/>
              <a:cs typeface="Hind Vadodara" panose="020B0604020202020204" charset="0"/>
            </a:rPr>
            <a:t>Identified that Myra had a lot to share</a:t>
          </a:r>
        </a:p>
      </dgm:t>
    </dgm:pt>
    <dgm:pt modelId="{E0117235-29AF-3A46-8962-79BA9BBA08B8}" type="sibTrans" cxnId="{B56A494C-11F3-B846-8509-2A1384B643D9}">
      <dgm:prSet/>
      <dgm:spPr/>
      <dgm:t>
        <a:bodyPr/>
        <a:lstStyle/>
        <a:p>
          <a:endParaRPr lang="en-US">
            <a:latin typeface="Hind Vadodara" panose="020B0604020202020204" charset="0"/>
            <a:cs typeface="Hind Vadodara" panose="020B0604020202020204" charset="0"/>
          </a:endParaRPr>
        </a:p>
      </dgm:t>
    </dgm:pt>
    <dgm:pt modelId="{6FB0D682-7429-E340-A30D-14CDF4D8EF93}" type="parTrans" cxnId="{B56A494C-11F3-B846-8509-2A1384B643D9}">
      <dgm:prSet/>
      <dgm:spPr/>
      <dgm:t>
        <a:bodyPr/>
        <a:lstStyle/>
        <a:p>
          <a:endParaRPr lang="en-US">
            <a:latin typeface="Hind Vadodara" panose="020B0604020202020204" charset="0"/>
            <a:cs typeface="Hind Vadodara" panose="020B0604020202020204" charset="0"/>
          </a:endParaRPr>
        </a:p>
      </dgm:t>
    </dgm:pt>
    <dgm:pt modelId="{11EFAF46-C64A-E848-A78B-74F53C923487}">
      <dgm:prSet/>
      <dgm:spPr/>
      <dgm:t>
        <a:bodyPr/>
        <a:lstStyle/>
        <a:p>
          <a:r>
            <a:rPr lang="en-US" dirty="0">
              <a:latin typeface="Hind Vadodara" panose="020B0604020202020204" charset="0"/>
              <a:cs typeface="Hind Vadodara" panose="020B0604020202020204" charset="0"/>
            </a:rPr>
            <a:t>Responded immediately after the behavior occurred</a:t>
          </a:r>
        </a:p>
      </dgm:t>
    </dgm:pt>
    <dgm:pt modelId="{F885C0BD-CD6B-D242-B181-901653AE98B2}" type="parTrans" cxnId="{D25F24BE-EDE1-2240-87B4-5881E3E036B1}">
      <dgm:prSet/>
      <dgm:spPr/>
      <dgm:t>
        <a:bodyPr/>
        <a:lstStyle/>
        <a:p>
          <a:endParaRPr lang="en-US">
            <a:latin typeface="Hind Vadodara" panose="020B0604020202020204" charset="0"/>
            <a:cs typeface="Hind Vadodara" panose="020B0604020202020204" charset="0"/>
          </a:endParaRPr>
        </a:p>
      </dgm:t>
    </dgm:pt>
    <dgm:pt modelId="{2CC18A5E-9537-9845-A4EF-84CA62FB6A73}" type="sibTrans" cxnId="{D25F24BE-EDE1-2240-87B4-5881E3E036B1}">
      <dgm:prSet/>
      <dgm:spPr/>
      <dgm:t>
        <a:bodyPr/>
        <a:lstStyle/>
        <a:p>
          <a:endParaRPr lang="en-US">
            <a:latin typeface="Hind Vadodara" panose="020B0604020202020204" charset="0"/>
            <a:cs typeface="Hind Vadodara" panose="020B0604020202020204" charset="0"/>
          </a:endParaRPr>
        </a:p>
      </dgm:t>
    </dgm:pt>
    <dgm:pt modelId="{D865AFBB-78A6-4AC5-8729-F86D35261C8F}">
      <dgm:prSet/>
      <dgm:spPr/>
      <dgm:t>
        <a:bodyPr/>
        <a:lstStyle/>
        <a:p>
          <a:r>
            <a:rPr lang="en-US" dirty="0">
              <a:latin typeface="Hind Vadodara" panose="020B0604020202020204" charset="0"/>
              <a:cs typeface="Hind Vadodara" panose="020B0604020202020204" charset="0"/>
            </a:rPr>
            <a:t>ACCURATE</a:t>
          </a:r>
        </a:p>
      </dgm:t>
    </dgm:pt>
    <dgm:pt modelId="{42B5A5D2-4E97-45C8-858A-76268E9E161F}" type="parTrans" cxnId="{EF1479C1-DFAA-45BF-BB55-D267BC048551}">
      <dgm:prSet/>
      <dgm:spPr/>
      <dgm:t>
        <a:bodyPr/>
        <a:lstStyle/>
        <a:p>
          <a:endParaRPr lang="en-US"/>
        </a:p>
      </dgm:t>
    </dgm:pt>
    <dgm:pt modelId="{8CEF2923-E687-4147-9FFA-6F31DAADFC9C}" type="sibTrans" cxnId="{EF1479C1-DFAA-45BF-BB55-D267BC048551}">
      <dgm:prSet/>
      <dgm:spPr/>
      <dgm:t>
        <a:bodyPr/>
        <a:lstStyle/>
        <a:p>
          <a:endParaRPr lang="en-US"/>
        </a:p>
      </dgm:t>
    </dgm:pt>
    <dgm:pt modelId="{6607BE67-0BF5-EB4C-A21B-47087E579503}" type="pres">
      <dgm:prSet presAssocID="{9620F5F1-78C5-C44D-B7A3-8DD58EE6E7A4}" presName="Name0" presStyleCnt="0">
        <dgm:presLayoutVars>
          <dgm:dir/>
          <dgm:animLvl val="lvl"/>
          <dgm:resizeHandles val="exact"/>
        </dgm:presLayoutVars>
      </dgm:prSet>
      <dgm:spPr/>
    </dgm:pt>
    <dgm:pt modelId="{764E8C32-DBAE-3C43-AFE0-2178A0C73CB2}" type="pres">
      <dgm:prSet presAssocID="{C8B4D43E-0B24-FA4D-B107-E9DE24CDFF94}" presName="composite" presStyleCnt="0"/>
      <dgm:spPr/>
    </dgm:pt>
    <dgm:pt modelId="{5FA3CB1E-8DD4-204F-B771-1143AB3DF163}" type="pres">
      <dgm:prSet presAssocID="{C8B4D43E-0B24-FA4D-B107-E9DE24CDFF94}" presName="parTx" presStyleLbl="alignNode1" presStyleIdx="0" presStyleCnt="4">
        <dgm:presLayoutVars>
          <dgm:chMax val="0"/>
          <dgm:chPref val="0"/>
          <dgm:bulletEnabled val="1"/>
        </dgm:presLayoutVars>
      </dgm:prSet>
      <dgm:spPr/>
    </dgm:pt>
    <dgm:pt modelId="{58E0F305-9869-6340-ACCB-5B14715DACBB}" type="pres">
      <dgm:prSet presAssocID="{C8B4D43E-0B24-FA4D-B107-E9DE24CDFF94}" presName="desTx" presStyleLbl="alignAccFollowNode1" presStyleIdx="0" presStyleCnt="4">
        <dgm:presLayoutVars>
          <dgm:bulletEnabled val="1"/>
        </dgm:presLayoutVars>
      </dgm:prSet>
      <dgm:spPr/>
    </dgm:pt>
    <dgm:pt modelId="{98F8B9E2-AD49-224C-BC5E-785EE49023EF}" type="pres">
      <dgm:prSet presAssocID="{94E40CC1-93EF-EB4C-99F1-35FA5F8E29FE}" presName="space" presStyleCnt="0"/>
      <dgm:spPr/>
    </dgm:pt>
    <dgm:pt modelId="{07BEC077-C4EF-4A42-BB52-1AA7F7C5C5E7}" type="pres">
      <dgm:prSet presAssocID="{D865AFBB-78A6-4AC5-8729-F86D35261C8F}" presName="composite" presStyleCnt="0"/>
      <dgm:spPr/>
    </dgm:pt>
    <dgm:pt modelId="{539E6024-ECD9-4FC3-96C7-A71B67FF173B}" type="pres">
      <dgm:prSet presAssocID="{D865AFBB-78A6-4AC5-8729-F86D35261C8F}" presName="parTx" presStyleLbl="alignNode1" presStyleIdx="1" presStyleCnt="4">
        <dgm:presLayoutVars>
          <dgm:chMax val="0"/>
          <dgm:chPref val="0"/>
          <dgm:bulletEnabled val="1"/>
        </dgm:presLayoutVars>
      </dgm:prSet>
      <dgm:spPr/>
    </dgm:pt>
    <dgm:pt modelId="{CCC03AC7-BAC7-4716-A74B-93583858AB3A}" type="pres">
      <dgm:prSet presAssocID="{D865AFBB-78A6-4AC5-8729-F86D35261C8F}" presName="desTx" presStyleLbl="alignAccFollowNode1" presStyleIdx="1" presStyleCnt="4">
        <dgm:presLayoutVars>
          <dgm:bulletEnabled val="1"/>
        </dgm:presLayoutVars>
      </dgm:prSet>
      <dgm:spPr/>
    </dgm:pt>
    <dgm:pt modelId="{8300D8A3-7B12-4158-96D9-0163F0F744C3}" type="pres">
      <dgm:prSet presAssocID="{8CEF2923-E687-4147-9FFA-6F31DAADFC9C}" presName="space" presStyleCnt="0"/>
      <dgm:spPr/>
    </dgm:pt>
    <dgm:pt modelId="{4383717E-878C-4E4D-AF83-19DAF6838761}" type="pres">
      <dgm:prSet presAssocID="{1CB03519-5D7A-F748-B925-333D042DADFD}" presName="composite" presStyleCnt="0"/>
      <dgm:spPr/>
    </dgm:pt>
    <dgm:pt modelId="{1B74D72D-192C-4642-A2A0-09CB56F1D1D3}" type="pres">
      <dgm:prSet presAssocID="{1CB03519-5D7A-F748-B925-333D042DADFD}" presName="parTx" presStyleLbl="alignNode1" presStyleIdx="2" presStyleCnt="4">
        <dgm:presLayoutVars>
          <dgm:chMax val="0"/>
          <dgm:chPref val="0"/>
          <dgm:bulletEnabled val="1"/>
        </dgm:presLayoutVars>
      </dgm:prSet>
      <dgm:spPr/>
    </dgm:pt>
    <dgm:pt modelId="{87C35C9C-8A03-CB4F-9CBD-8D66FE1C6BC6}" type="pres">
      <dgm:prSet presAssocID="{1CB03519-5D7A-F748-B925-333D042DADFD}" presName="desTx" presStyleLbl="alignAccFollowNode1" presStyleIdx="2" presStyleCnt="4">
        <dgm:presLayoutVars>
          <dgm:bulletEnabled val="1"/>
        </dgm:presLayoutVars>
      </dgm:prSet>
      <dgm:spPr/>
    </dgm:pt>
    <dgm:pt modelId="{5C173AFB-D6DC-5741-829F-FBB30270B7FB}" type="pres">
      <dgm:prSet presAssocID="{A025EB86-DF9F-6D40-9A8E-9FA0C3CFCED4}" presName="space" presStyleCnt="0"/>
      <dgm:spPr/>
    </dgm:pt>
    <dgm:pt modelId="{848684D9-2F58-EA4C-B79C-3BDBE8821506}" type="pres">
      <dgm:prSet presAssocID="{F6125410-01B7-DB41-BA13-92C0261C56AC}" presName="composite" presStyleCnt="0"/>
      <dgm:spPr/>
    </dgm:pt>
    <dgm:pt modelId="{E32B2EF5-9DD4-6C48-8805-2BD9787F9B08}" type="pres">
      <dgm:prSet presAssocID="{F6125410-01B7-DB41-BA13-92C0261C56AC}" presName="parTx" presStyleLbl="alignNode1" presStyleIdx="3" presStyleCnt="4">
        <dgm:presLayoutVars>
          <dgm:chMax val="0"/>
          <dgm:chPref val="0"/>
          <dgm:bulletEnabled val="1"/>
        </dgm:presLayoutVars>
      </dgm:prSet>
      <dgm:spPr/>
    </dgm:pt>
    <dgm:pt modelId="{EF0AC8DD-EAEE-0041-BE84-8C7594565387}" type="pres">
      <dgm:prSet presAssocID="{F6125410-01B7-DB41-BA13-92C0261C56AC}" presName="desTx" presStyleLbl="alignAccFollowNode1" presStyleIdx="3" presStyleCnt="4">
        <dgm:presLayoutVars>
          <dgm:bulletEnabled val="1"/>
        </dgm:presLayoutVars>
      </dgm:prSet>
      <dgm:spPr/>
    </dgm:pt>
  </dgm:ptLst>
  <dgm:cxnLst>
    <dgm:cxn modelId="{607E1211-D38E-F74C-9BF2-7A35923828D2}" type="presOf" srcId="{11EFAF46-C64A-E848-A78B-74F53C923487}" destId="{EF0AC8DD-EAEE-0041-BE84-8C7594565387}" srcOrd="0" destOrd="0" presId="urn:microsoft.com/office/officeart/2005/8/layout/hList1"/>
    <dgm:cxn modelId="{DAF86513-9A2B-F24D-AD8A-1E94867A226E}" srcId="{9620F5F1-78C5-C44D-B7A3-8DD58EE6E7A4}" destId="{1CB03519-5D7A-F748-B925-333D042DADFD}" srcOrd="2" destOrd="0" parTransId="{1B4D1153-60A8-7D4D-A807-8CB6CF6065E9}" sibTransId="{A025EB86-DF9F-6D40-9A8E-9FA0C3CFCED4}"/>
    <dgm:cxn modelId="{DD1F7846-E116-3C43-A5DC-307D9EAE8AE9}" type="presOf" srcId="{8650E801-67D4-4149-B019-FFFB656A79DC}" destId="{58E0F305-9869-6340-ACCB-5B14715DACBB}" srcOrd="0" destOrd="0" presId="urn:microsoft.com/office/officeart/2005/8/layout/hList1"/>
    <dgm:cxn modelId="{B56A494C-11F3-B846-8509-2A1384B643D9}" srcId="{C8B4D43E-0B24-FA4D-B107-E9DE24CDFF94}" destId="{8650E801-67D4-4149-B019-FFFB656A79DC}" srcOrd="0" destOrd="0" parTransId="{6FB0D682-7429-E340-A30D-14CDF4D8EF93}" sibTransId="{E0117235-29AF-3A46-8962-79BA9BBA08B8}"/>
    <dgm:cxn modelId="{0DF4F650-3973-C842-BB23-818C31268579}" type="presOf" srcId="{FA175F68-ABF1-C74F-ADEB-DFAC02F560DC}" destId="{87C35C9C-8A03-CB4F-9CBD-8D66FE1C6BC6}" srcOrd="0" destOrd="0" presId="urn:microsoft.com/office/officeart/2005/8/layout/hList1"/>
    <dgm:cxn modelId="{54DFAB54-0145-B34A-A34B-FA11D0D8BA59}" srcId="{D865AFBB-78A6-4AC5-8729-F86D35261C8F}" destId="{004FFAC3-1156-E04A-AB2D-8A2D5B99FCE3}" srcOrd="0" destOrd="0" parTransId="{0DC238B7-3732-E14E-B281-795DFA3DD3E6}" sibTransId="{20839FA6-F3E7-EC4B-80CA-7CDEC298B176}"/>
    <dgm:cxn modelId="{92EFD95C-C4FF-BB44-B60D-E3C664658A67}" srcId="{1CB03519-5D7A-F748-B925-333D042DADFD}" destId="{FA175F68-ABF1-C74F-ADEB-DFAC02F560DC}" srcOrd="0" destOrd="0" parTransId="{6045E840-EB14-3346-BFC8-48644643E592}" sibTransId="{3EE64B58-8D1C-2B47-923B-4F65D22DBBA2}"/>
    <dgm:cxn modelId="{AFAF3E63-5D60-1A49-9C78-B4D784B205BA}" type="presOf" srcId="{C8B4D43E-0B24-FA4D-B107-E9DE24CDFF94}" destId="{5FA3CB1E-8DD4-204F-B771-1143AB3DF163}" srcOrd="0" destOrd="0" presId="urn:microsoft.com/office/officeart/2005/8/layout/hList1"/>
    <dgm:cxn modelId="{7AA7B973-2818-403A-85E5-962F73E6B11C}" type="presOf" srcId="{004FFAC3-1156-E04A-AB2D-8A2D5B99FCE3}" destId="{CCC03AC7-BAC7-4716-A74B-93583858AB3A}" srcOrd="0" destOrd="0" presId="urn:microsoft.com/office/officeart/2005/8/layout/hList1"/>
    <dgm:cxn modelId="{83DF8174-6D35-454C-8D4A-8AE74AF43018}" type="presOf" srcId="{D865AFBB-78A6-4AC5-8729-F86D35261C8F}" destId="{539E6024-ECD9-4FC3-96C7-A71B67FF173B}" srcOrd="0" destOrd="0" presId="urn:microsoft.com/office/officeart/2005/8/layout/hList1"/>
    <dgm:cxn modelId="{5EB60C79-0E98-AE4F-ACF8-CB8912EC4A55}" type="presOf" srcId="{F6125410-01B7-DB41-BA13-92C0261C56AC}" destId="{E32B2EF5-9DD4-6C48-8805-2BD9787F9B08}" srcOrd="0" destOrd="0" presId="urn:microsoft.com/office/officeart/2005/8/layout/hList1"/>
    <dgm:cxn modelId="{A2B1EB79-04BB-EF4C-8C2A-BBAA7F75DF70}" type="presOf" srcId="{1CB03519-5D7A-F748-B925-333D042DADFD}" destId="{1B74D72D-192C-4642-A2A0-09CB56F1D1D3}" srcOrd="0" destOrd="0" presId="urn:microsoft.com/office/officeart/2005/8/layout/hList1"/>
    <dgm:cxn modelId="{D25F24BE-EDE1-2240-87B4-5881E3E036B1}" srcId="{F6125410-01B7-DB41-BA13-92C0261C56AC}" destId="{11EFAF46-C64A-E848-A78B-74F53C923487}" srcOrd="0" destOrd="0" parTransId="{F885C0BD-CD6B-D242-B181-901653AE98B2}" sibTransId="{2CC18A5E-9537-9845-A4EF-84CA62FB6A73}"/>
    <dgm:cxn modelId="{EF1479C1-DFAA-45BF-BB55-D267BC048551}" srcId="{9620F5F1-78C5-C44D-B7A3-8DD58EE6E7A4}" destId="{D865AFBB-78A6-4AC5-8729-F86D35261C8F}" srcOrd="1" destOrd="0" parTransId="{42B5A5D2-4E97-45C8-858A-76268E9E161F}" sibTransId="{8CEF2923-E687-4147-9FFA-6F31DAADFC9C}"/>
    <dgm:cxn modelId="{E8C0D9C8-35E6-884F-BA2C-34CA893D9A64}" srcId="{9620F5F1-78C5-C44D-B7A3-8DD58EE6E7A4}" destId="{F6125410-01B7-DB41-BA13-92C0261C56AC}" srcOrd="3" destOrd="0" parTransId="{CB336DBB-764B-574C-950B-2AD659479549}" sibTransId="{6A140183-8A89-F147-9C62-56A05CAC3958}"/>
    <dgm:cxn modelId="{5D75F3CD-0735-EB46-B417-E84E6D648F53}" srcId="{9620F5F1-78C5-C44D-B7A3-8DD58EE6E7A4}" destId="{C8B4D43E-0B24-FA4D-B107-E9DE24CDFF94}" srcOrd="0" destOrd="0" parTransId="{AB180417-280E-1543-8BE0-F75DA70A9D89}" sibTransId="{94E40CC1-93EF-EB4C-99F1-35FA5F8E29FE}"/>
    <dgm:cxn modelId="{0FF041E6-6B7C-B44F-96E5-A25A4641ADE6}" type="presOf" srcId="{9620F5F1-78C5-C44D-B7A3-8DD58EE6E7A4}" destId="{6607BE67-0BF5-EB4C-A21B-47087E579503}" srcOrd="0" destOrd="0" presId="urn:microsoft.com/office/officeart/2005/8/layout/hList1"/>
    <dgm:cxn modelId="{201FBFCA-075E-D940-B5C8-9F4E694CF38F}" type="presParOf" srcId="{6607BE67-0BF5-EB4C-A21B-47087E579503}" destId="{764E8C32-DBAE-3C43-AFE0-2178A0C73CB2}" srcOrd="0" destOrd="0" presId="urn:microsoft.com/office/officeart/2005/8/layout/hList1"/>
    <dgm:cxn modelId="{5953C0B3-AEDF-A548-B342-61CC4CE2F8CE}" type="presParOf" srcId="{764E8C32-DBAE-3C43-AFE0-2178A0C73CB2}" destId="{5FA3CB1E-8DD4-204F-B771-1143AB3DF163}" srcOrd="0" destOrd="0" presId="urn:microsoft.com/office/officeart/2005/8/layout/hList1"/>
    <dgm:cxn modelId="{74863094-5B15-AA4E-87B1-0F9EDFD185CC}" type="presParOf" srcId="{764E8C32-DBAE-3C43-AFE0-2178A0C73CB2}" destId="{58E0F305-9869-6340-ACCB-5B14715DACBB}" srcOrd="1" destOrd="0" presId="urn:microsoft.com/office/officeart/2005/8/layout/hList1"/>
    <dgm:cxn modelId="{AC902C19-2C4D-C948-8538-23E9F8C7C5D3}" type="presParOf" srcId="{6607BE67-0BF5-EB4C-A21B-47087E579503}" destId="{98F8B9E2-AD49-224C-BC5E-785EE49023EF}" srcOrd="1" destOrd="0" presId="urn:microsoft.com/office/officeart/2005/8/layout/hList1"/>
    <dgm:cxn modelId="{AEA49744-302A-45D9-B484-2EB5564DC731}" type="presParOf" srcId="{6607BE67-0BF5-EB4C-A21B-47087E579503}" destId="{07BEC077-C4EF-4A42-BB52-1AA7F7C5C5E7}" srcOrd="2" destOrd="0" presId="urn:microsoft.com/office/officeart/2005/8/layout/hList1"/>
    <dgm:cxn modelId="{F270F9FB-6873-431B-BC3D-36A1C5DD5483}" type="presParOf" srcId="{07BEC077-C4EF-4A42-BB52-1AA7F7C5C5E7}" destId="{539E6024-ECD9-4FC3-96C7-A71B67FF173B}" srcOrd="0" destOrd="0" presId="urn:microsoft.com/office/officeart/2005/8/layout/hList1"/>
    <dgm:cxn modelId="{D15EAA99-8548-48A7-8EC8-6FD9DF702225}" type="presParOf" srcId="{07BEC077-C4EF-4A42-BB52-1AA7F7C5C5E7}" destId="{CCC03AC7-BAC7-4716-A74B-93583858AB3A}" srcOrd="1" destOrd="0" presId="urn:microsoft.com/office/officeart/2005/8/layout/hList1"/>
    <dgm:cxn modelId="{823E1AE3-6753-41E9-8FB1-E096F3ABD9C8}" type="presParOf" srcId="{6607BE67-0BF5-EB4C-A21B-47087E579503}" destId="{8300D8A3-7B12-4158-96D9-0163F0F744C3}" srcOrd="3" destOrd="0" presId="urn:microsoft.com/office/officeart/2005/8/layout/hList1"/>
    <dgm:cxn modelId="{C64A167D-169C-884A-AA7F-CF09D076BDF0}" type="presParOf" srcId="{6607BE67-0BF5-EB4C-A21B-47087E579503}" destId="{4383717E-878C-4E4D-AF83-19DAF6838761}" srcOrd="4" destOrd="0" presId="urn:microsoft.com/office/officeart/2005/8/layout/hList1"/>
    <dgm:cxn modelId="{ADB35ED5-9EC8-EE49-8FEC-EAF179300FBA}" type="presParOf" srcId="{4383717E-878C-4E4D-AF83-19DAF6838761}" destId="{1B74D72D-192C-4642-A2A0-09CB56F1D1D3}" srcOrd="0" destOrd="0" presId="urn:microsoft.com/office/officeart/2005/8/layout/hList1"/>
    <dgm:cxn modelId="{88920A89-2DDD-BE49-AAA6-5245F6E101FA}" type="presParOf" srcId="{4383717E-878C-4E4D-AF83-19DAF6838761}" destId="{87C35C9C-8A03-CB4F-9CBD-8D66FE1C6BC6}" srcOrd="1" destOrd="0" presId="urn:microsoft.com/office/officeart/2005/8/layout/hList1"/>
    <dgm:cxn modelId="{AB378C1D-121D-FD4A-BCAE-50717BF7CD19}" type="presParOf" srcId="{6607BE67-0BF5-EB4C-A21B-47087E579503}" destId="{5C173AFB-D6DC-5741-829F-FBB30270B7FB}" srcOrd="5" destOrd="0" presId="urn:microsoft.com/office/officeart/2005/8/layout/hList1"/>
    <dgm:cxn modelId="{2987B570-4FFD-E140-9361-B60EE71827B7}" type="presParOf" srcId="{6607BE67-0BF5-EB4C-A21B-47087E579503}" destId="{848684D9-2F58-EA4C-B79C-3BDBE8821506}" srcOrd="6" destOrd="0" presId="urn:microsoft.com/office/officeart/2005/8/layout/hList1"/>
    <dgm:cxn modelId="{6259368F-4F15-F349-9C12-B4FC2DC24E7A}" type="presParOf" srcId="{848684D9-2F58-EA4C-B79C-3BDBE8821506}" destId="{E32B2EF5-9DD4-6C48-8805-2BD9787F9B08}" srcOrd="0" destOrd="0" presId="urn:microsoft.com/office/officeart/2005/8/layout/hList1"/>
    <dgm:cxn modelId="{347F8380-A2DE-444A-A8B2-84FE73D95D3B}" type="presParOf" srcId="{848684D9-2F58-EA4C-B79C-3BDBE8821506}" destId="{EF0AC8DD-EAEE-0041-BE84-8C75945653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CEBA7F3-06FF-4705-839E-141FA8054E05}">
      <dgm:prSet phldrT="[Text]"/>
      <dgm:spPr/>
      <dgm:t>
        <a:bodyPr/>
        <a:lstStyle/>
        <a:p>
          <a:r>
            <a:rPr lang="en-US" dirty="0">
              <a:latin typeface="Poppins" panose="020B0604020202020204" charset="0"/>
              <a:cs typeface="Poppins" panose="020B0604020202020204" charset="0"/>
            </a:rPr>
            <a:t>Are the foundations of effective classroom PBIS in place?</a:t>
          </a:r>
        </a:p>
      </dgm:t>
    </dgm:pt>
    <dgm:pt modelId="{9485580F-A019-4C39-BA61-48C9A037046B}" type="parTrans" cxnId="{DC54DEAF-B783-41FB-AFB0-B0C34C302151}">
      <dgm:prSet/>
      <dgm:spPr/>
      <dgm:t>
        <a:bodyPr/>
        <a:lstStyle/>
        <a:p>
          <a:endParaRPr lang="en-US"/>
        </a:p>
      </dgm:t>
    </dgm:pt>
    <dgm:pt modelId="{8E0A93A5-3C98-4114-BB98-749FAE6C6E75}" type="sibTrans" cxnId="{DC54DEAF-B783-41FB-AFB0-B0C34C302151}">
      <dgm:prSet/>
      <dgm:spPr/>
      <dgm:t>
        <a:bodyPr/>
        <a:lstStyle/>
        <a:p>
          <a:endParaRPr lang="en-US"/>
        </a:p>
      </dgm:t>
    </dgm:pt>
    <dgm:pt modelId="{5649E2D6-3B1B-4558-98B5-549DDB522EF8}">
      <dgm:prSet/>
      <dgm:spPr/>
      <dgm:t>
        <a:bodyPr/>
        <a:lstStyle/>
        <a:p>
          <a:r>
            <a:rPr lang="en-US" dirty="0">
              <a:latin typeface="Poppins" panose="020B0604020202020204" charset="0"/>
              <a:cs typeface="Poppins" panose="020B0604020202020204" charset="0"/>
            </a:rPr>
            <a:t>Are classroom PBIS practices implemented consistently?</a:t>
          </a:r>
        </a:p>
      </dgm:t>
    </dgm:pt>
    <dgm:pt modelId="{E13FF8D0-9BF7-4F6B-904D-7FA1CE7C24DE}" type="parTrans" cxnId="{5C26908A-4983-49DC-A8ED-AC87366A9E24}">
      <dgm:prSet/>
      <dgm:spPr/>
      <dgm:t>
        <a:bodyPr/>
        <a:lstStyle/>
        <a:p>
          <a:endParaRPr lang="en-US"/>
        </a:p>
      </dgm:t>
    </dgm:pt>
    <dgm:pt modelId="{2A4B448D-59B3-4C53-BFEC-7A807C09FAD7}" type="sibTrans" cxnId="{5C26908A-4983-49DC-A8ED-AC87366A9E24}">
      <dgm:prSet/>
      <dgm:spPr/>
      <dgm:t>
        <a:bodyPr/>
        <a:lstStyle/>
        <a:p>
          <a:endParaRPr lang="en-US"/>
        </a:p>
      </dgm:t>
    </dgm:pt>
    <dgm:pt modelId="{851C06CB-C428-4C9A-B576-21BC799F4448}">
      <dgm:prSet phldrT="[Text]"/>
      <dgm:spPr/>
      <dgm:t>
        <a:bodyPr/>
        <a:lstStyle/>
        <a:p>
          <a:r>
            <a:rPr lang="en-US">
              <a:latin typeface="Poppins" panose="020B0604020202020204" charset="0"/>
              <a:cs typeface="Poppins" panose="020B0604020202020204" charset="0"/>
            </a:rPr>
            <a:t>Do data indicate that students are still engaging in problem behavior?</a:t>
          </a:r>
          <a:endParaRPr lang="en-US" dirty="0">
            <a:latin typeface="Poppins" panose="020B0604020202020204" charset="0"/>
            <a:cs typeface="Poppins" panose="020B0604020202020204" charset="0"/>
          </a:endParaRPr>
        </a:p>
      </dgm:t>
    </dgm:pt>
    <dgm:pt modelId="{42E387E5-511A-461E-92ED-77B0AE0808CB}" type="parTrans" cxnId="{D4069DEF-976D-41E8-B24C-909ECBC6A14E}">
      <dgm:prSet/>
      <dgm:spPr/>
      <dgm:t>
        <a:bodyPr/>
        <a:lstStyle/>
        <a:p>
          <a:endParaRPr lang="en-US"/>
        </a:p>
      </dgm:t>
    </dgm:pt>
    <dgm:pt modelId="{D8EE0F22-FDA7-499E-AD3C-0E373895FE72}" type="sibTrans" cxnId="{D4069DEF-976D-41E8-B24C-909ECBC6A14E}">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EDC2DE77-C0D9-433D-B799-D331C3FE90A1}" type="pres">
      <dgm:prSet presAssocID="{E9395706-B570-4007-A121-887FD2F39A79}" presName="ThreeNodes_1" presStyleLbl="node1" presStyleIdx="0" presStyleCnt="3">
        <dgm:presLayoutVars>
          <dgm:bulletEnabled val="1"/>
        </dgm:presLayoutVars>
      </dgm:prSet>
      <dgm:spPr/>
    </dgm:pt>
    <dgm:pt modelId="{0500775B-ABF2-4B59-AD9B-8198244A47A1}" type="pres">
      <dgm:prSet presAssocID="{E9395706-B570-4007-A121-887FD2F39A79}" presName="ThreeNodes_2" presStyleLbl="node1" presStyleIdx="1" presStyleCnt="3">
        <dgm:presLayoutVars>
          <dgm:bulletEnabled val="1"/>
        </dgm:presLayoutVars>
      </dgm:prSet>
      <dgm:spPr/>
    </dgm:pt>
    <dgm:pt modelId="{03FD5B3E-1F08-4A11-9773-4DAA715D2770}" type="pres">
      <dgm:prSet presAssocID="{E9395706-B570-4007-A121-887FD2F39A79}" presName="ThreeNodes_3" presStyleLbl="node1" presStyleIdx="2" presStyleCnt="3">
        <dgm:presLayoutVars>
          <dgm:bulletEnabled val="1"/>
        </dgm:presLayoutVars>
      </dgm:prSet>
      <dgm:spPr/>
    </dgm:pt>
    <dgm:pt modelId="{E5DA3BDC-979B-48DF-84AC-82881AAB6D8A}" type="pres">
      <dgm:prSet presAssocID="{E9395706-B570-4007-A121-887FD2F39A79}" presName="ThreeConn_1-2" presStyleLbl="fgAccFollowNode1" presStyleIdx="0" presStyleCnt="2">
        <dgm:presLayoutVars>
          <dgm:bulletEnabled val="1"/>
        </dgm:presLayoutVars>
      </dgm:prSet>
      <dgm:spPr/>
    </dgm:pt>
    <dgm:pt modelId="{AE836014-1335-47B4-91ED-5B1BFDBCB737}" type="pres">
      <dgm:prSet presAssocID="{E9395706-B570-4007-A121-887FD2F39A79}" presName="ThreeConn_2-3" presStyleLbl="fgAccFollowNode1" presStyleIdx="1" presStyleCnt="2">
        <dgm:presLayoutVars>
          <dgm:bulletEnabled val="1"/>
        </dgm:presLayoutVars>
      </dgm:prSet>
      <dgm:spPr/>
    </dgm:pt>
    <dgm:pt modelId="{03AD50E2-0E3C-434E-BE83-29209556D06B}" type="pres">
      <dgm:prSet presAssocID="{E9395706-B570-4007-A121-887FD2F39A79}" presName="ThreeNodes_1_text" presStyleLbl="node1" presStyleIdx="2" presStyleCnt="3">
        <dgm:presLayoutVars>
          <dgm:bulletEnabled val="1"/>
        </dgm:presLayoutVars>
      </dgm:prSet>
      <dgm:spPr/>
    </dgm:pt>
    <dgm:pt modelId="{BF3E9925-0608-48F3-A0AE-09C22D161E86}" type="pres">
      <dgm:prSet presAssocID="{E9395706-B570-4007-A121-887FD2F39A79}" presName="ThreeNodes_2_text" presStyleLbl="node1" presStyleIdx="2" presStyleCnt="3">
        <dgm:presLayoutVars>
          <dgm:bulletEnabled val="1"/>
        </dgm:presLayoutVars>
      </dgm:prSet>
      <dgm:spPr/>
    </dgm:pt>
    <dgm:pt modelId="{36065797-4C23-416A-AE08-FCD0D70F1310}" type="pres">
      <dgm:prSet presAssocID="{E9395706-B570-4007-A121-887FD2F39A79}" presName="ThreeNodes_3_text" presStyleLbl="node1" presStyleIdx="2" presStyleCnt="3">
        <dgm:presLayoutVars>
          <dgm:bulletEnabled val="1"/>
        </dgm:presLayoutVars>
      </dgm:prSet>
      <dgm:spPr/>
    </dgm:pt>
  </dgm:ptLst>
  <dgm:cxnLst>
    <dgm:cxn modelId="{33DE1E04-1860-4B5B-BE1A-FE087DCD7942}" type="presOf" srcId="{8CEBA7F3-06FF-4705-839E-141FA8054E05}" destId="{EDC2DE77-C0D9-433D-B799-D331C3FE90A1}" srcOrd="0" destOrd="0" presId="urn:microsoft.com/office/officeart/2005/8/layout/vProcess5"/>
    <dgm:cxn modelId="{BE68FE08-8B52-46CD-8390-A49A5A6B5462}" type="presOf" srcId="{851C06CB-C428-4C9A-B576-21BC799F4448}" destId="{36065797-4C23-416A-AE08-FCD0D70F1310}" srcOrd="1" destOrd="0" presId="urn:microsoft.com/office/officeart/2005/8/layout/vProcess5"/>
    <dgm:cxn modelId="{7A5F6F2D-E56F-48D5-B355-55F71D6CB8B4}" type="presOf" srcId="{8E0A93A5-3C98-4114-BB98-749FAE6C6E75}" destId="{E5DA3BDC-979B-48DF-84AC-82881AAB6D8A}" srcOrd="0" destOrd="0" presId="urn:microsoft.com/office/officeart/2005/8/layout/vProcess5"/>
    <dgm:cxn modelId="{C34E4430-4F78-4FBE-9598-40A84289B201}" type="presOf" srcId="{E9395706-B570-4007-A121-887FD2F39A79}" destId="{3B6CC3AA-6A54-4082-870E-23F87BC32BEE}" srcOrd="0" destOrd="0" presId="urn:microsoft.com/office/officeart/2005/8/layout/vProcess5"/>
    <dgm:cxn modelId="{67459650-C6F6-465B-B670-93D324220B7E}" type="presOf" srcId="{851C06CB-C428-4C9A-B576-21BC799F4448}" destId="{03FD5B3E-1F08-4A11-9773-4DAA715D2770}" srcOrd="0" destOrd="0" presId="urn:microsoft.com/office/officeart/2005/8/layout/vProcess5"/>
    <dgm:cxn modelId="{964C6675-C510-49DF-BF73-5276D77EAAFC}" type="presOf" srcId="{2A4B448D-59B3-4C53-BFEC-7A807C09FAD7}" destId="{AE836014-1335-47B4-91ED-5B1BFDBCB737}" srcOrd="0" destOrd="0" presId="urn:microsoft.com/office/officeart/2005/8/layout/vProcess5"/>
    <dgm:cxn modelId="{5C26908A-4983-49DC-A8ED-AC87366A9E24}" srcId="{E9395706-B570-4007-A121-887FD2F39A79}" destId="{5649E2D6-3B1B-4558-98B5-549DDB522EF8}" srcOrd="1" destOrd="0" parTransId="{E13FF8D0-9BF7-4F6B-904D-7FA1CE7C24DE}" sibTransId="{2A4B448D-59B3-4C53-BFEC-7A807C09FAD7}"/>
    <dgm:cxn modelId="{FF958990-5DF8-4013-AFEA-2A442A1E832A}" type="presOf" srcId="{5649E2D6-3B1B-4558-98B5-549DDB522EF8}" destId="{BF3E9925-0608-48F3-A0AE-09C22D161E86}" srcOrd="1" destOrd="0" presId="urn:microsoft.com/office/officeart/2005/8/layout/vProcess5"/>
    <dgm:cxn modelId="{A55216AD-2847-416C-B20E-E13E6FF6F404}" type="presOf" srcId="{5649E2D6-3B1B-4558-98B5-549DDB522EF8}" destId="{0500775B-ABF2-4B59-AD9B-8198244A47A1}" srcOrd="0" destOrd="0" presId="urn:microsoft.com/office/officeart/2005/8/layout/vProcess5"/>
    <dgm:cxn modelId="{DC54DEAF-B783-41FB-AFB0-B0C34C302151}" srcId="{E9395706-B570-4007-A121-887FD2F39A79}" destId="{8CEBA7F3-06FF-4705-839E-141FA8054E05}" srcOrd="0" destOrd="0" parTransId="{9485580F-A019-4C39-BA61-48C9A037046B}" sibTransId="{8E0A93A5-3C98-4114-BB98-749FAE6C6E75}"/>
    <dgm:cxn modelId="{D4069DEF-976D-41E8-B24C-909ECBC6A14E}" srcId="{E9395706-B570-4007-A121-887FD2F39A79}" destId="{851C06CB-C428-4C9A-B576-21BC799F4448}" srcOrd="2" destOrd="0" parTransId="{42E387E5-511A-461E-92ED-77B0AE0808CB}" sibTransId="{D8EE0F22-FDA7-499E-AD3C-0E373895FE72}"/>
    <dgm:cxn modelId="{133D41F9-1C5A-4D86-B4D1-8DB9BC9FC0A2}" type="presOf" srcId="{8CEBA7F3-06FF-4705-839E-141FA8054E05}" destId="{03AD50E2-0E3C-434E-BE83-29209556D06B}" srcOrd="1"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DB0422C7-EA59-429D-8467-708015482690}" type="presParOf" srcId="{3B6CC3AA-6A54-4082-870E-23F87BC32BEE}" destId="{EDC2DE77-C0D9-433D-B799-D331C3FE90A1}" srcOrd="1" destOrd="0" presId="urn:microsoft.com/office/officeart/2005/8/layout/vProcess5"/>
    <dgm:cxn modelId="{E1C90C75-788D-4349-9617-4EF0E31FC106}" type="presParOf" srcId="{3B6CC3AA-6A54-4082-870E-23F87BC32BEE}" destId="{0500775B-ABF2-4B59-AD9B-8198244A47A1}" srcOrd="2" destOrd="0" presId="urn:microsoft.com/office/officeart/2005/8/layout/vProcess5"/>
    <dgm:cxn modelId="{1768EBD4-3FB5-4AB8-A53C-B963CD48B2DE}" type="presParOf" srcId="{3B6CC3AA-6A54-4082-870E-23F87BC32BEE}" destId="{03FD5B3E-1F08-4A11-9773-4DAA715D2770}" srcOrd="3" destOrd="0" presId="urn:microsoft.com/office/officeart/2005/8/layout/vProcess5"/>
    <dgm:cxn modelId="{DE234BE4-2B12-4F4D-B49E-80072D8DDCAD}" type="presParOf" srcId="{3B6CC3AA-6A54-4082-870E-23F87BC32BEE}" destId="{E5DA3BDC-979B-48DF-84AC-82881AAB6D8A}" srcOrd="4" destOrd="0" presId="urn:microsoft.com/office/officeart/2005/8/layout/vProcess5"/>
    <dgm:cxn modelId="{6E90C090-2124-46DD-967B-101D194278A7}" type="presParOf" srcId="{3B6CC3AA-6A54-4082-870E-23F87BC32BEE}" destId="{AE836014-1335-47B4-91ED-5B1BFDBCB737}" srcOrd="5" destOrd="0" presId="urn:microsoft.com/office/officeart/2005/8/layout/vProcess5"/>
    <dgm:cxn modelId="{CFA5B957-CB68-4FD3-8FAF-928516999CD5}" type="presParOf" srcId="{3B6CC3AA-6A54-4082-870E-23F87BC32BEE}" destId="{03AD50E2-0E3C-434E-BE83-29209556D06B}" srcOrd="6" destOrd="0" presId="urn:microsoft.com/office/officeart/2005/8/layout/vProcess5"/>
    <dgm:cxn modelId="{1BA7BAEF-74C2-4038-B5B7-DF172CF4D31C}" type="presParOf" srcId="{3B6CC3AA-6A54-4082-870E-23F87BC32BEE}" destId="{BF3E9925-0608-48F3-A0AE-09C22D161E86}" srcOrd="7" destOrd="0" presId="urn:microsoft.com/office/officeart/2005/8/layout/vProcess5"/>
    <dgm:cxn modelId="{53949EA5-8430-444F-9133-12D162544B48}" type="presParOf" srcId="{3B6CC3AA-6A54-4082-870E-23F87BC32BEE}" destId="{36065797-4C23-416A-AE08-FCD0D70F131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25DEA0-0E54-48F5-BEDB-90F574AC517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776FFA4-5590-4D52-9FC1-912986FEC90A}">
      <dgm:prSet/>
      <dgm:spPr/>
      <dgm:t>
        <a:bodyPr/>
        <a:lstStyle/>
        <a:p>
          <a:r>
            <a:rPr lang="en-US" dirty="0">
              <a:latin typeface="Hind Vadodara" panose="020B0604020202020204" charset="0"/>
              <a:cs typeface="Hind Vadodara" panose="020B0604020202020204" charset="0"/>
            </a:rPr>
            <a:t>Academic achievement linked to social success, active engagement, &amp; effective teaching</a:t>
          </a:r>
        </a:p>
      </dgm:t>
    </dgm:pt>
    <dgm:pt modelId="{8E4528D7-70DC-460A-9E2C-3397E5EC80E8}" type="parTrans" cxnId="{A1E2E213-8450-407A-A614-EDEA4A8FB995}">
      <dgm:prSet/>
      <dgm:spPr/>
      <dgm:t>
        <a:bodyPr/>
        <a:lstStyle/>
        <a:p>
          <a:endParaRPr lang="en-US">
            <a:latin typeface="Hind Vadodara" panose="020B0604020202020204" charset="0"/>
            <a:cs typeface="Hind Vadodara" panose="020B0604020202020204" charset="0"/>
          </a:endParaRPr>
        </a:p>
      </dgm:t>
    </dgm:pt>
    <dgm:pt modelId="{D7D603C1-82AF-4CC2-997C-50F52BE3D0E1}" type="sibTrans" cxnId="{A1E2E213-8450-407A-A614-EDEA4A8FB995}">
      <dgm:prSet/>
      <dgm:spPr/>
      <dgm:t>
        <a:bodyPr/>
        <a:lstStyle/>
        <a:p>
          <a:endParaRPr lang="en-US">
            <a:latin typeface="Hind Vadodara" panose="020B0604020202020204" charset="0"/>
            <a:cs typeface="Hind Vadodara" panose="020B0604020202020204" charset="0"/>
          </a:endParaRPr>
        </a:p>
      </dgm:t>
    </dgm:pt>
    <dgm:pt modelId="{56CBEA87-C6E5-4617-B620-C6F505812380}">
      <dgm:prSet/>
      <dgm:spPr/>
      <dgm:t>
        <a:bodyPr/>
        <a:lstStyle/>
        <a:p>
          <a:r>
            <a:rPr lang="en-US" dirty="0">
              <a:latin typeface="Hind Vadodara" panose="020B0604020202020204" charset="0"/>
              <a:cs typeface="Hind Vadodara" panose="020B0604020202020204" charset="0"/>
            </a:rPr>
            <a:t>Good teaching is used as a behavior management strategy</a:t>
          </a:r>
        </a:p>
      </dgm:t>
    </dgm:pt>
    <dgm:pt modelId="{43BEAD2D-2291-43A3-A998-0160BBEC2849}" type="parTrans" cxnId="{76D4BB76-64F9-4D9E-8BD8-BDDCEBC77002}">
      <dgm:prSet/>
      <dgm:spPr/>
      <dgm:t>
        <a:bodyPr/>
        <a:lstStyle/>
        <a:p>
          <a:endParaRPr lang="en-US">
            <a:latin typeface="Hind Vadodara" panose="020B0604020202020204" charset="0"/>
            <a:cs typeface="Hind Vadodara" panose="020B0604020202020204" charset="0"/>
          </a:endParaRPr>
        </a:p>
      </dgm:t>
    </dgm:pt>
    <dgm:pt modelId="{108A7C57-5CD0-456C-95FE-BA6C6FA63259}" type="sibTrans" cxnId="{76D4BB76-64F9-4D9E-8BD8-BDDCEBC77002}">
      <dgm:prSet/>
      <dgm:spPr/>
      <dgm:t>
        <a:bodyPr/>
        <a:lstStyle/>
        <a:p>
          <a:endParaRPr lang="en-US">
            <a:latin typeface="Hind Vadodara" panose="020B0604020202020204" charset="0"/>
            <a:cs typeface="Hind Vadodara" panose="020B0604020202020204" charset="0"/>
          </a:endParaRPr>
        </a:p>
      </dgm:t>
    </dgm:pt>
    <dgm:pt modelId="{B092D8C8-DD89-41E1-902F-5D4FAC6929DA}">
      <dgm:prSet/>
      <dgm:spPr/>
      <dgm:t>
        <a:bodyPr/>
        <a:lstStyle/>
        <a:p>
          <a:r>
            <a:rPr lang="en-US" dirty="0">
              <a:latin typeface="Hind Vadodara" panose="020B0604020202020204" charset="0"/>
              <a:cs typeface="Hind Vadodara" panose="020B0604020202020204" charset="0"/>
            </a:rPr>
            <a:t>Behavior management is used as an instructional management strategy</a:t>
          </a:r>
        </a:p>
      </dgm:t>
    </dgm:pt>
    <dgm:pt modelId="{6CB7D956-18F5-4308-B333-4F79B6D80BC8}" type="parTrans" cxnId="{32EE2720-31A1-45A6-ACC0-DA278E0BA6F3}">
      <dgm:prSet/>
      <dgm:spPr/>
      <dgm:t>
        <a:bodyPr/>
        <a:lstStyle/>
        <a:p>
          <a:endParaRPr lang="en-US">
            <a:latin typeface="Hind Vadodara" panose="020B0604020202020204" charset="0"/>
            <a:cs typeface="Hind Vadodara" panose="020B0604020202020204" charset="0"/>
          </a:endParaRPr>
        </a:p>
      </dgm:t>
    </dgm:pt>
    <dgm:pt modelId="{84025D22-933D-4D92-A0F2-A5E55C93A52E}" type="sibTrans" cxnId="{32EE2720-31A1-45A6-ACC0-DA278E0BA6F3}">
      <dgm:prSet/>
      <dgm:spPr/>
      <dgm:t>
        <a:bodyPr/>
        <a:lstStyle/>
        <a:p>
          <a:endParaRPr lang="en-US">
            <a:latin typeface="Hind Vadodara" panose="020B0604020202020204" charset="0"/>
            <a:cs typeface="Hind Vadodara" panose="020B0604020202020204" charset="0"/>
          </a:endParaRPr>
        </a:p>
      </dgm:t>
    </dgm:pt>
    <dgm:pt modelId="{7A57CE8E-F28A-428A-B10D-247C3A79E6A7}">
      <dgm:prSet/>
      <dgm:spPr/>
      <dgm:t>
        <a:bodyPr/>
        <a:lstStyle/>
        <a:p>
          <a:r>
            <a:rPr lang="en-US" b="0" i="0" baseline="0" dirty="0">
              <a:latin typeface="Hind Vadodara" panose="020B0604020202020204" charset="0"/>
              <a:cs typeface="Hind Vadodara" panose="020B0604020202020204" charset="0"/>
            </a:rPr>
            <a:t>3-tiered prevention logic applied to classroom context</a:t>
          </a:r>
          <a:endParaRPr lang="en-US" dirty="0">
            <a:latin typeface="Hind Vadodara" panose="020B0604020202020204" charset="0"/>
            <a:cs typeface="Hind Vadodara" panose="020B0604020202020204" charset="0"/>
          </a:endParaRPr>
        </a:p>
      </dgm:t>
    </dgm:pt>
    <dgm:pt modelId="{8FB69047-C909-4C32-8464-8CC6A83D0415}" type="parTrans" cxnId="{46443396-85CC-4445-B218-3DCC93D17E67}">
      <dgm:prSet/>
      <dgm:spPr/>
      <dgm:t>
        <a:bodyPr/>
        <a:lstStyle/>
        <a:p>
          <a:endParaRPr lang="en-US">
            <a:latin typeface="Hind Vadodara" panose="020B0604020202020204" charset="0"/>
            <a:cs typeface="Hind Vadodara" panose="020B0604020202020204" charset="0"/>
          </a:endParaRPr>
        </a:p>
      </dgm:t>
    </dgm:pt>
    <dgm:pt modelId="{95350C71-29B1-4E23-B07C-71D0090245C7}" type="sibTrans" cxnId="{46443396-85CC-4445-B218-3DCC93D17E67}">
      <dgm:prSet/>
      <dgm:spPr/>
      <dgm:t>
        <a:bodyPr/>
        <a:lstStyle/>
        <a:p>
          <a:endParaRPr lang="en-US">
            <a:latin typeface="Hind Vadodara" panose="020B0604020202020204" charset="0"/>
            <a:cs typeface="Hind Vadodara" panose="020B0604020202020204" charset="0"/>
          </a:endParaRPr>
        </a:p>
      </dgm:t>
    </dgm:pt>
    <dgm:pt modelId="{1030981B-E399-468B-AD6B-A5170D289288}">
      <dgm:prSet/>
      <dgm:spPr/>
      <dgm:t>
        <a:bodyPr/>
        <a:lstStyle/>
        <a:p>
          <a:r>
            <a:rPr lang="en-US" b="0" i="0" baseline="0" dirty="0">
              <a:latin typeface="Hind Vadodara" panose="020B0604020202020204" charset="0"/>
              <a:cs typeface="Hind Vadodara" panose="020B0604020202020204" charset="0"/>
            </a:rPr>
            <a:t>Classroom management linked to school-wide behavior support</a:t>
          </a:r>
          <a:endParaRPr lang="en-US" dirty="0">
            <a:latin typeface="Hind Vadodara" panose="020B0604020202020204" charset="0"/>
            <a:cs typeface="Hind Vadodara" panose="020B0604020202020204" charset="0"/>
          </a:endParaRPr>
        </a:p>
      </dgm:t>
    </dgm:pt>
    <dgm:pt modelId="{E9F587C5-E3D9-4AEE-922A-FD4E1800274A}" type="parTrans" cxnId="{C4983F88-6064-4A92-9043-C435B1F6A6E1}">
      <dgm:prSet/>
      <dgm:spPr/>
      <dgm:t>
        <a:bodyPr/>
        <a:lstStyle/>
        <a:p>
          <a:endParaRPr lang="en-US">
            <a:latin typeface="Hind Vadodara" panose="020B0604020202020204" charset="0"/>
            <a:cs typeface="Hind Vadodara" panose="020B0604020202020204" charset="0"/>
          </a:endParaRPr>
        </a:p>
      </dgm:t>
    </dgm:pt>
    <dgm:pt modelId="{0B09BEE2-9B1E-4077-A321-F5D46BD01450}" type="sibTrans" cxnId="{C4983F88-6064-4A92-9043-C435B1F6A6E1}">
      <dgm:prSet/>
      <dgm:spPr/>
      <dgm:t>
        <a:bodyPr/>
        <a:lstStyle/>
        <a:p>
          <a:endParaRPr lang="en-US">
            <a:latin typeface="Hind Vadodara" panose="020B0604020202020204" charset="0"/>
            <a:cs typeface="Hind Vadodara" panose="020B0604020202020204" charset="0"/>
          </a:endParaRPr>
        </a:p>
      </dgm:t>
    </dgm:pt>
    <dgm:pt modelId="{97F12990-99BE-4F3F-AA30-CBF9CAF74BA4}">
      <dgm:prSet/>
      <dgm:spPr/>
      <dgm:t>
        <a:bodyPr/>
        <a:lstStyle/>
        <a:p>
          <a:r>
            <a:rPr lang="en-US" dirty="0">
              <a:latin typeface="Hind Vadodara" panose="020B0604020202020204" charset="0"/>
              <a:cs typeface="Hind Vadodara" panose="020B0604020202020204" charset="0"/>
            </a:rPr>
            <a:t>Classroom routines have been taught, practiced, &amp; reinforced regularly</a:t>
          </a:r>
        </a:p>
      </dgm:t>
    </dgm:pt>
    <dgm:pt modelId="{B184693A-8933-48FD-8BE8-A278D0CBE71F}" type="parTrans" cxnId="{921F043E-07C7-4EF8-BBA5-9178193287D1}">
      <dgm:prSet/>
      <dgm:spPr/>
      <dgm:t>
        <a:bodyPr/>
        <a:lstStyle/>
        <a:p>
          <a:endParaRPr lang="en-US">
            <a:latin typeface="Hind Vadodara" panose="020B0604020202020204" charset="0"/>
            <a:cs typeface="Hind Vadodara" panose="020B0604020202020204" charset="0"/>
          </a:endParaRPr>
        </a:p>
      </dgm:t>
    </dgm:pt>
    <dgm:pt modelId="{C924B1D0-6308-48B5-8B92-BD700F4DE102}" type="sibTrans" cxnId="{921F043E-07C7-4EF8-BBA5-9178193287D1}">
      <dgm:prSet/>
      <dgm:spPr/>
      <dgm:t>
        <a:bodyPr/>
        <a:lstStyle/>
        <a:p>
          <a:endParaRPr lang="en-US">
            <a:latin typeface="Hind Vadodara" panose="020B0604020202020204" charset="0"/>
            <a:cs typeface="Hind Vadodara" panose="020B0604020202020204" charset="0"/>
          </a:endParaRPr>
        </a:p>
      </dgm:t>
    </dgm:pt>
    <dgm:pt modelId="{240B350D-26C8-4B08-ACA8-1A17BFB255FD}">
      <dgm:prSet/>
      <dgm:spPr/>
      <dgm:t>
        <a:bodyPr/>
        <a:lstStyle/>
        <a:p>
          <a:r>
            <a:rPr lang="en-US" dirty="0">
              <a:latin typeface="Hind Vadodara" panose="020B0604020202020204" charset="0"/>
              <a:cs typeface="Hind Vadodara" panose="020B0604020202020204" charset="0"/>
            </a:rPr>
            <a:t>School-wide support systems used to sustain effective classroom management strategies</a:t>
          </a:r>
        </a:p>
      </dgm:t>
    </dgm:pt>
    <dgm:pt modelId="{4714445A-2CE9-4962-9B7A-203CC3DDBF1F}" type="parTrans" cxnId="{90E322DD-A911-418E-B44C-001E1DB9B27F}">
      <dgm:prSet/>
      <dgm:spPr/>
      <dgm:t>
        <a:bodyPr/>
        <a:lstStyle/>
        <a:p>
          <a:endParaRPr lang="en-US">
            <a:latin typeface="Hind Vadodara" panose="020B0604020202020204" charset="0"/>
            <a:cs typeface="Hind Vadodara" panose="020B0604020202020204" charset="0"/>
          </a:endParaRPr>
        </a:p>
      </dgm:t>
    </dgm:pt>
    <dgm:pt modelId="{03C0FD0E-D613-4E9A-819D-B7EA345A9D5A}" type="sibTrans" cxnId="{90E322DD-A911-418E-B44C-001E1DB9B27F}">
      <dgm:prSet/>
      <dgm:spPr/>
      <dgm:t>
        <a:bodyPr/>
        <a:lstStyle/>
        <a:p>
          <a:endParaRPr lang="en-US">
            <a:latin typeface="Hind Vadodara" panose="020B0604020202020204" charset="0"/>
            <a:cs typeface="Hind Vadodara" panose="020B0604020202020204" charset="0"/>
          </a:endParaRPr>
        </a:p>
      </dgm:t>
    </dgm:pt>
    <dgm:pt modelId="{5EA1C077-FAF7-41BF-B6A2-1D9845DAC0A4}">
      <dgm:prSet/>
      <dgm:spPr/>
      <dgm:t>
        <a:bodyPr/>
        <a:lstStyle/>
        <a:p>
          <a:r>
            <a:rPr lang="en-US" dirty="0">
              <a:latin typeface="Hind Vadodara" panose="020B0604020202020204" charset="0"/>
              <a:cs typeface="Hind Vadodara" panose="020B0604020202020204" charset="0"/>
            </a:rPr>
            <a:t>Data-based progress monitoring &amp; action planning</a:t>
          </a:r>
        </a:p>
      </dgm:t>
    </dgm:pt>
    <dgm:pt modelId="{D48FAD24-53F1-4E06-9FEE-400A2B16A55B}" type="parTrans" cxnId="{277CBAC7-D684-4D7C-A9C0-4811DDD4AA25}">
      <dgm:prSet/>
      <dgm:spPr/>
      <dgm:t>
        <a:bodyPr/>
        <a:lstStyle/>
        <a:p>
          <a:endParaRPr lang="en-US">
            <a:latin typeface="Hind Vadodara" panose="020B0604020202020204" charset="0"/>
            <a:cs typeface="Hind Vadodara" panose="020B0604020202020204" charset="0"/>
          </a:endParaRPr>
        </a:p>
      </dgm:t>
    </dgm:pt>
    <dgm:pt modelId="{B02BB7F5-3862-49A2-80DA-F63802A10AD4}" type="sibTrans" cxnId="{277CBAC7-D684-4D7C-A9C0-4811DDD4AA25}">
      <dgm:prSet/>
      <dgm:spPr/>
      <dgm:t>
        <a:bodyPr/>
        <a:lstStyle/>
        <a:p>
          <a:endParaRPr lang="en-US">
            <a:latin typeface="Hind Vadodara" panose="020B0604020202020204" charset="0"/>
            <a:cs typeface="Hind Vadodara" panose="020B0604020202020204" charset="0"/>
          </a:endParaRPr>
        </a:p>
      </dgm:t>
    </dgm:pt>
    <dgm:pt modelId="{F6902ABE-72A6-4B2A-8CB3-3C9B3BF31E39}">
      <dgm:prSet/>
      <dgm:spPr/>
      <dgm:t>
        <a:bodyPr/>
        <a:lstStyle/>
        <a:p>
          <a:r>
            <a:rPr lang="en-US" dirty="0">
              <a:latin typeface="Hind Vadodara" panose="020B0604020202020204" charset="0"/>
              <a:cs typeface="Hind Vadodara" panose="020B0604020202020204" charset="0"/>
            </a:rPr>
            <a:t>Regular review of accuracy of intervention implementation</a:t>
          </a:r>
        </a:p>
      </dgm:t>
    </dgm:pt>
    <dgm:pt modelId="{1C6AC91A-219C-4340-97BA-EC70A7DC8F21}" type="parTrans" cxnId="{CE2BD2ED-737C-4262-AB40-E90FF59D83BA}">
      <dgm:prSet/>
      <dgm:spPr/>
      <dgm:t>
        <a:bodyPr/>
        <a:lstStyle/>
        <a:p>
          <a:endParaRPr lang="en-US">
            <a:latin typeface="Hind Vadodara" panose="020B0604020202020204" charset="0"/>
            <a:cs typeface="Hind Vadodara" panose="020B0604020202020204" charset="0"/>
          </a:endParaRPr>
        </a:p>
      </dgm:t>
    </dgm:pt>
    <dgm:pt modelId="{3517F8FE-6978-4EEC-96D2-A0ECD4FD8413}" type="sibTrans" cxnId="{CE2BD2ED-737C-4262-AB40-E90FF59D83BA}">
      <dgm:prSet/>
      <dgm:spPr/>
      <dgm:t>
        <a:bodyPr/>
        <a:lstStyle/>
        <a:p>
          <a:endParaRPr lang="en-US">
            <a:latin typeface="Hind Vadodara" panose="020B0604020202020204" charset="0"/>
            <a:cs typeface="Hind Vadodara" panose="020B0604020202020204" charset="0"/>
          </a:endParaRPr>
        </a:p>
      </dgm:t>
    </dgm:pt>
    <dgm:pt modelId="{FAF55370-9FAA-4CD5-A9AF-E7586D9A938C}" type="pres">
      <dgm:prSet presAssocID="{C325DEA0-0E54-48F5-BEDB-90F574AC5177}" presName="diagram" presStyleCnt="0">
        <dgm:presLayoutVars>
          <dgm:dir/>
          <dgm:resizeHandles val="exact"/>
        </dgm:presLayoutVars>
      </dgm:prSet>
      <dgm:spPr/>
    </dgm:pt>
    <dgm:pt modelId="{41AEEB36-031C-4DE6-BB2B-FA67FC4C412A}" type="pres">
      <dgm:prSet presAssocID="{9776FFA4-5590-4D52-9FC1-912986FEC90A}" presName="node" presStyleLbl="node1" presStyleIdx="0" presStyleCnt="9">
        <dgm:presLayoutVars>
          <dgm:bulletEnabled val="1"/>
        </dgm:presLayoutVars>
      </dgm:prSet>
      <dgm:spPr/>
    </dgm:pt>
    <dgm:pt modelId="{241089E1-7E53-4F93-BE9B-69CC7370BA4E}" type="pres">
      <dgm:prSet presAssocID="{D7D603C1-82AF-4CC2-997C-50F52BE3D0E1}" presName="sibTrans" presStyleCnt="0"/>
      <dgm:spPr/>
    </dgm:pt>
    <dgm:pt modelId="{1CFE8875-C474-4707-B010-DD865563E71D}" type="pres">
      <dgm:prSet presAssocID="{56CBEA87-C6E5-4617-B620-C6F505812380}" presName="node" presStyleLbl="node1" presStyleIdx="1" presStyleCnt="9">
        <dgm:presLayoutVars>
          <dgm:bulletEnabled val="1"/>
        </dgm:presLayoutVars>
      </dgm:prSet>
      <dgm:spPr/>
    </dgm:pt>
    <dgm:pt modelId="{40E3770A-FD54-4CE7-8BED-DF8EAC1F6F25}" type="pres">
      <dgm:prSet presAssocID="{108A7C57-5CD0-456C-95FE-BA6C6FA63259}" presName="sibTrans" presStyleCnt="0"/>
      <dgm:spPr/>
    </dgm:pt>
    <dgm:pt modelId="{FFD71594-E8EC-40A6-A79D-527357F16BB2}" type="pres">
      <dgm:prSet presAssocID="{B092D8C8-DD89-41E1-902F-5D4FAC6929DA}" presName="node" presStyleLbl="node1" presStyleIdx="2" presStyleCnt="9">
        <dgm:presLayoutVars>
          <dgm:bulletEnabled val="1"/>
        </dgm:presLayoutVars>
      </dgm:prSet>
      <dgm:spPr/>
    </dgm:pt>
    <dgm:pt modelId="{81237E10-B695-45C9-9BF4-0C42C8077FAD}" type="pres">
      <dgm:prSet presAssocID="{84025D22-933D-4D92-A0F2-A5E55C93A52E}" presName="sibTrans" presStyleCnt="0"/>
      <dgm:spPr/>
    </dgm:pt>
    <dgm:pt modelId="{2340B148-BBB2-4F90-9FA3-1438D45A268F}" type="pres">
      <dgm:prSet presAssocID="{7A57CE8E-F28A-428A-B10D-247C3A79E6A7}" presName="node" presStyleLbl="node1" presStyleIdx="3" presStyleCnt="9">
        <dgm:presLayoutVars>
          <dgm:bulletEnabled val="1"/>
        </dgm:presLayoutVars>
      </dgm:prSet>
      <dgm:spPr/>
    </dgm:pt>
    <dgm:pt modelId="{8EAE81CB-D0D5-4933-9F5E-434FC4B768E1}" type="pres">
      <dgm:prSet presAssocID="{95350C71-29B1-4E23-B07C-71D0090245C7}" presName="sibTrans" presStyleCnt="0"/>
      <dgm:spPr/>
    </dgm:pt>
    <dgm:pt modelId="{1322F518-7E2F-4686-8859-32B45A6E87DA}" type="pres">
      <dgm:prSet presAssocID="{1030981B-E399-468B-AD6B-A5170D289288}" presName="node" presStyleLbl="node1" presStyleIdx="4" presStyleCnt="9">
        <dgm:presLayoutVars>
          <dgm:bulletEnabled val="1"/>
        </dgm:presLayoutVars>
      </dgm:prSet>
      <dgm:spPr/>
    </dgm:pt>
    <dgm:pt modelId="{FF2EE0BD-EC8D-48D8-842D-AB6A5ADA14F5}" type="pres">
      <dgm:prSet presAssocID="{0B09BEE2-9B1E-4077-A321-F5D46BD01450}" presName="sibTrans" presStyleCnt="0"/>
      <dgm:spPr/>
    </dgm:pt>
    <dgm:pt modelId="{A43E36EA-5991-4C92-BBC7-C2312E9BEB5F}" type="pres">
      <dgm:prSet presAssocID="{97F12990-99BE-4F3F-AA30-CBF9CAF74BA4}" presName="node" presStyleLbl="node1" presStyleIdx="5" presStyleCnt="9">
        <dgm:presLayoutVars>
          <dgm:bulletEnabled val="1"/>
        </dgm:presLayoutVars>
      </dgm:prSet>
      <dgm:spPr/>
    </dgm:pt>
    <dgm:pt modelId="{A7D7AB22-A904-4269-AB8B-76B0769B68FD}" type="pres">
      <dgm:prSet presAssocID="{C924B1D0-6308-48B5-8B92-BD700F4DE102}" presName="sibTrans" presStyleCnt="0"/>
      <dgm:spPr/>
    </dgm:pt>
    <dgm:pt modelId="{7B1CC53C-AFFD-4796-A297-15E921C9B0A0}" type="pres">
      <dgm:prSet presAssocID="{240B350D-26C8-4B08-ACA8-1A17BFB255FD}" presName="node" presStyleLbl="node1" presStyleIdx="6" presStyleCnt="9">
        <dgm:presLayoutVars>
          <dgm:bulletEnabled val="1"/>
        </dgm:presLayoutVars>
      </dgm:prSet>
      <dgm:spPr/>
    </dgm:pt>
    <dgm:pt modelId="{6D5E5B42-566D-409D-BF35-88A48C8660F0}" type="pres">
      <dgm:prSet presAssocID="{03C0FD0E-D613-4E9A-819D-B7EA345A9D5A}" presName="sibTrans" presStyleCnt="0"/>
      <dgm:spPr/>
    </dgm:pt>
    <dgm:pt modelId="{A1B5A9DD-1638-41D8-AAA9-5B0A73A03408}" type="pres">
      <dgm:prSet presAssocID="{5EA1C077-FAF7-41BF-B6A2-1D9845DAC0A4}" presName="node" presStyleLbl="node1" presStyleIdx="7" presStyleCnt="9">
        <dgm:presLayoutVars>
          <dgm:bulletEnabled val="1"/>
        </dgm:presLayoutVars>
      </dgm:prSet>
      <dgm:spPr/>
    </dgm:pt>
    <dgm:pt modelId="{7A7A9539-85EE-4E55-A8F7-20015BBAC83E}" type="pres">
      <dgm:prSet presAssocID="{B02BB7F5-3862-49A2-80DA-F63802A10AD4}" presName="sibTrans" presStyleCnt="0"/>
      <dgm:spPr/>
    </dgm:pt>
    <dgm:pt modelId="{66D8DF8B-E68F-4593-A9AF-063B4AB61FC8}" type="pres">
      <dgm:prSet presAssocID="{F6902ABE-72A6-4B2A-8CB3-3C9B3BF31E39}" presName="node" presStyleLbl="node1" presStyleIdx="8" presStyleCnt="9">
        <dgm:presLayoutVars>
          <dgm:bulletEnabled val="1"/>
        </dgm:presLayoutVars>
      </dgm:prSet>
      <dgm:spPr/>
    </dgm:pt>
  </dgm:ptLst>
  <dgm:cxnLst>
    <dgm:cxn modelId="{17B06D00-C3FD-4C81-BD7C-022F5EFFC965}" type="presOf" srcId="{1030981B-E399-468B-AD6B-A5170D289288}" destId="{1322F518-7E2F-4686-8859-32B45A6E87DA}" srcOrd="0" destOrd="0" presId="urn:microsoft.com/office/officeart/2005/8/layout/default"/>
    <dgm:cxn modelId="{20D42A0C-4CF9-4D18-89AC-81AF69854B76}" type="presOf" srcId="{F6902ABE-72A6-4B2A-8CB3-3C9B3BF31E39}" destId="{66D8DF8B-E68F-4593-A9AF-063B4AB61FC8}" srcOrd="0" destOrd="0" presId="urn:microsoft.com/office/officeart/2005/8/layout/default"/>
    <dgm:cxn modelId="{A1E2E213-8450-407A-A614-EDEA4A8FB995}" srcId="{C325DEA0-0E54-48F5-BEDB-90F574AC5177}" destId="{9776FFA4-5590-4D52-9FC1-912986FEC90A}" srcOrd="0" destOrd="0" parTransId="{8E4528D7-70DC-460A-9E2C-3397E5EC80E8}" sibTransId="{D7D603C1-82AF-4CC2-997C-50F52BE3D0E1}"/>
    <dgm:cxn modelId="{DB483C19-B4A2-41DC-865D-F3EE43AFEFAD}" type="presOf" srcId="{C325DEA0-0E54-48F5-BEDB-90F574AC5177}" destId="{FAF55370-9FAA-4CD5-A9AF-E7586D9A938C}" srcOrd="0" destOrd="0" presId="urn:microsoft.com/office/officeart/2005/8/layout/default"/>
    <dgm:cxn modelId="{32EE2720-31A1-45A6-ACC0-DA278E0BA6F3}" srcId="{C325DEA0-0E54-48F5-BEDB-90F574AC5177}" destId="{B092D8C8-DD89-41E1-902F-5D4FAC6929DA}" srcOrd="2" destOrd="0" parTransId="{6CB7D956-18F5-4308-B333-4F79B6D80BC8}" sibTransId="{84025D22-933D-4D92-A0F2-A5E55C93A52E}"/>
    <dgm:cxn modelId="{921F043E-07C7-4EF8-BBA5-9178193287D1}" srcId="{C325DEA0-0E54-48F5-BEDB-90F574AC5177}" destId="{97F12990-99BE-4F3F-AA30-CBF9CAF74BA4}" srcOrd="5" destOrd="0" parTransId="{B184693A-8933-48FD-8BE8-A278D0CBE71F}" sibTransId="{C924B1D0-6308-48B5-8B92-BD700F4DE102}"/>
    <dgm:cxn modelId="{E3969260-4702-45CA-B8D9-4B00D2F7E372}" type="presOf" srcId="{9776FFA4-5590-4D52-9FC1-912986FEC90A}" destId="{41AEEB36-031C-4DE6-BB2B-FA67FC4C412A}" srcOrd="0" destOrd="0" presId="urn:microsoft.com/office/officeart/2005/8/layout/default"/>
    <dgm:cxn modelId="{76D4BB76-64F9-4D9E-8BD8-BDDCEBC77002}" srcId="{C325DEA0-0E54-48F5-BEDB-90F574AC5177}" destId="{56CBEA87-C6E5-4617-B620-C6F505812380}" srcOrd="1" destOrd="0" parTransId="{43BEAD2D-2291-43A3-A998-0160BBEC2849}" sibTransId="{108A7C57-5CD0-456C-95FE-BA6C6FA63259}"/>
    <dgm:cxn modelId="{C4983F88-6064-4A92-9043-C435B1F6A6E1}" srcId="{C325DEA0-0E54-48F5-BEDB-90F574AC5177}" destId="{1030981B-E399-468B-AD6B-A5170D289288}" srcOrd="4" destOrd="0" parTransId="{E9F587C5-E3D9-4AEE-922A-FD4E1800274A}" sibTransId="{0B09BEE2-9B1E-4077-A321-F5D46BD01450}"/>
    <dgm:cxn modelId="{46443396-85CC-4445-B218-3DCC93D17E67}" srcId="{C325DEA0-0E54-48F5-BEDB-90F574AC5177}" destId="{7A57CE8E-F28A-428A-B10D-247C3A79E6A7}" srcOrd="3" destOrd="0" parTransId="{8FB69047-C909-4C32-8464-8CC6A83D0415}" sibTransId="{95350C71-29B1-4E23-B07C-71D0090245C7}"/>
    <dgm:cxn modelId="{1D7165AF-97C2-4FB3-A46C-6F31260C292D}" type="presOf" srcId="{B092D8C8-DD89-41E1-902F-5D4FAC6929DA}" destId="{FFD71594-E8EC-40A6-A79D-527357F16BB2}" srcOrd="0" destOrd="0" presId="urn:microsoft.com/office/officeart/2005/8/layout/default"/>
    <dgm:cxn modelId="{93A6B5BF-8A91-4BE0-A938-F89E10964ABC}" type="presOf" srcId="{5EA1C077-FAF7-41BF-B6A2-1D9845DAC0A4}" destId="{A1B5A9DD-1638-41D8-AAA9-5B0A73A03408}" srcOrd="0" destOrd="0" presId="urn:microsoft.com/office/officeart/2005/8/layout/default"/>
    <dgm:cxn modelId="{33526AC0-A863-44DB-9EE1-7EE2F1062C9B}" type="presOf" srcId="{7A57CE8E-F28A-428A-B10D-247C3A79E6A7}" destId="{2340B148-BBB2-4F90-9FA3-1438D45A268F}" srcOrd="0" destOrd="0" presId="urn:microsoft.com/office/officeart/2005/8/layout/default"/>
    <dgm:cxn modelId="{277CBAC7-D684-4D7C-A9C0-4811DDD4AA25}" srcId="{C325DEA0-0E54-48F5-BEDB-90F574AC5177}" destId="{5EA1C077-FAF7-41BF-B6A2-1D9845DAC0A4}" srcOrd="7" destOrd="0" parTransId="{D48FAD24-53F1-4E06-9FEE-400A2B16A55B}" sibTransId="{B02BB7F5-3862-49A2-80DA-F63802A10AD4}"/>
    <dgm:cxn modelId="{D8B20DC8-D5B3-4E46-B44A-15E1DAC52534}" type="presOf" srcId="{56CBEA87-C6E5-4617-B620-C6F505812380}" destId="{1CFE8875-C474-4707-B010-DD865563E71D}" srcOrd="0" destOrd="0" presId="urn:microsoft.com/office/officeart/2005/8/layout/default"/>
    <dgm:cxn modelId="{41477FD8-0AB0-441E-8FA6-1AB64D511557}" type="presOf" srcId="{97F12990-99BE-4F3F-AA30-CBF9CAF74BA4}" destId="{A43E36EA-5991-4C92-BBC7-C2312E9BEB5F}" srcOrd="0" destOrd="0" presId="urn:microsoft.com/office/officeart/2005/8/layout/default"/>
    <dgm:cxn modelId="{90E322DD-A911-418E-B44C-001E1DB9B27F}" srcId="{C325DEA0-0E54-48F5-BEDB-90F574AC5177}" destId="{240B350D-26C8-4B08-ACA8-1A17BFB255FD}" srcOrd="6" destOrd="0" parTransId="{4714445A-2CE9-4962-9B7A-203CC3DDBF1F}" sibTransId="{03C0FD0E-D613-4E9A-819D-B7EA345A9D5A}"/>
    <dgm:cxn modelId="{B1F667E9-10AA-427F-832A-1262FFCD2A75}" type="presOf" srcId="{240B350D-26C8-4B08-ACA8-1A17BFB255FD}" destId="{7B1CC53C-AFFD-4796-A297-15E921C9B0A0}" srcOrd="0" destOrd="0" presId="urn:microsoft.com/office/officeart/2005/8/layout/default"/>
    <dgm:cxn modelId="{CE2BD2ED-737C-4262-AB40-E90FF59D83BA}" srcId="{C325DEA0-0E54-48F5-BEDB-90F574AC5177}" destId="{F6902ABE-72A6-4B2A-8CB3-3C9B3BF31E39}" srcOrd="8" destOrd="0" parTransId="{1C6AC91A-219C-4340-97BA-EC70A7DC8F21}" sibTransId="{3517F8FE-6978-4EEC-96D2-A0ECD4FD8413}"/>
    <dgm:cxn modelId="{86D6DA17-3DC3-4B63-BC8B-8B51A4DF17DB}" type="presParOf" srcId="{FAF55370-9FAA-4CD5-A9AF-E7586D9A938C}" destId="{41AEEB36-031C-4DE6-BB2B-FA67FC4C412A}" srcOrd="0" destOrd="0" presId="urn:microsoft.com/office/officeart/2005/8/layout/default"/>
    <dgm:cxn modelId="{4CD164DE-D08E-4F0A-972D-22D19FE44EA0}" type="presParOf" srcId="{FAF55370-9FAA-4CD5-A9AF-E7586D9A938C}" destId="{241089E1-7E53-4F93-BE9B-69CC7370BA4E}" srcOrd="1" destOrd="0" presId="urn:microsoft.com/office/officeart/2005/8/layout/default"/>
    <dgm:cxn modelId="{EED5496D-ED8E-495D-B70B-BC12C64C6329}" type="presParOf" srcId="{FAF55370-9FAA-4CD5-A9AF-E7586D9A938C}" destId="{1CFE8875-C474-4707-B010-DD865563E71D}" srcOrd="2" destOrd="0" presId="urn:microsoft.com/office/officeart/2005/8/layout/default"/>
    <dgm:cxn modelId="{A452792D-BF62-4F83-BD27-B52BDF0654F7}" type="presParOf" srcId="{FAF55370-9FAA-4CD5-A9AF-E7586D9A938C}" destId="{40E3770A-FD54-4CE7-8BED-DF8EAC1F6F25}" srcOrd="3" destOrd="0" presId="urn:microsoft.com/office/officeart/2005/8/layout/default"/>
    <dgm:cxn modelId="{53409A30-A25E-4A14-99E4-E7CB33FA8AE2}" type="presParOf" srcId="{FAF55370-9FAA-4CD5-A9AF-E7586D9A938C}" destId="{FFD71594-E8EC-40A6-A79D-527357F16BB2}" srcOrd="4" destOrd="0" presId="urn:microsoft.com/office/officeart/2005/8/layout/default"/>
    <dgm:cxn modelId="{0E561AB2-884F-4ED3-A118-AB979389327F}" type="presParOf" srcId="{FAF55370-9FAA-4CD5-A9AF-E7586D9A938C}" destId="{81237E10-B695-45C9-9BF4-0C42C8077FAD}" srcOrd="5" destOrd="0" presId="urn:microsoft.com/office/officeart/2005/8/layout/default"/>
    <dgm:cxn modelId="{467E6F2B-EF0B-4AB9-93B9-C744E71E66FC}" type="presParOf" srcId="{FAF55370-9FAA-4CD5-A9AF-E7586D9A938C}" destId="{2340B148-BBB2-4F90-9FA3-1438D45A268F}" srcOrd="6" destOrd="0" presId="urn:microsoft.com/office/officeart/2005/8/layout/default"/>
    <dgm:cxn modelId="{2FEE9ACC-9205-4CEF-B4FB-A176254E0530}" type="presParOf" srcId="{FAF55370-9FAA-4CD5-A9AF-E7586D9A938C}" destId="{8EAE81CB-D0D5-4933-9F5E-434FC4B768E1}" srcOrd="7" destOrd="0" presId="urn:microsoft.com/office/officeart/2005/8/layout/default"/>
    <dgm:cxn modelId="{1CA70EB6-06C4-4A32-B079-F21DEA611E1D}" type="presParOf" srcId="{FAF55370-9FAA-4CD5-A9AF-E7586D9A938C}" destId="{1322F518-7E2F-4686-8859-32B45A6E87DA}" srcOrd="8" destOrd="0" presId="urn:microsoft.com/office/officeart/2005/8/layout/default"/>
    <dgm:cxn modelId="{3F61B28C-371A-44EF-927A-1FDE30B33E68}" type="presParOf" srcId="{FAF55370-9FAA-4CD5-A9AF-E7586D9A938C}" destId="{FF2EE0BD-EC8D-48D8-842D-AB6A5ADA14F5}" srcOrd="9" destOrd="0" presId="urn:microsoft.com/office/officeart/2005/8/layout/default"/>
    <dgm:cxn modelId="{6B0A9E34-7F66-43D8-AE74-908A0B74D344}" type="presParOf" srcId="{FAF55370-9FAA-4CD5-A9AF-E7586D9A938C}" destId="{A43E36EA-5991-4C92-BBC7-C2312E9BEB5F}" srcOrd="10" destOrd="0" presId="urn:microsoft.com/office/officeart/2005/8/layout/default"/>
    <dgm:cxn modelId="{1C4891CF-56E1-438A-AD2A-D845477BC143}" type="presParOf" srcId="{FAF55370-9FAA-4CD5-A9AF-E7586D9A938C}" destId="{A7D7AB22-A904-4269-AB8B-76B0769B68FD}" srcOrd="11" destOrd="0" presId="urn:microsoft.com/office/officeart/2005/8/layout/default"/>
    <dgm:cxn modelId="{0745A293-3485-4D3B-A13D-1C0754CDDB46}" type="presParOf" srcId="{FAF55370-9FAA-4CD5-A9AF-E7586D9A938C}" destId="{7B1CC53C-AFFD-4796-A297-15E921C9B0A0}" srcOrd="12" destOrd="0" presId="urn:microsoft.com/office/officeart/2005/8/layout/default"/>
    <dgm:cxn modelId="{0D6DFC7F-6943-4D45-81C9-B1AEF84C6268}" type="presParOf" srcId="{FAF55370-9FAA-4CD5-A9AF-E7586D9A938C}" destId="{6D5E5B42-566D-409D-BF35-88A48C8660F0}" srcOrd="13" destOrd="0" presId="urn:microsoft.com/office/officeart/2005/8/layout/default"/>
    <dgm:cxn modelId="{768488BC-6815-4747-B6C9-288C6A2EE7AA}" type="presParOf" srcId="{FAF55370-9FAA-4CD5-A9AF-E7586D9A938C}" destId="{A1B5A9DD-1638-41D8-AAA9-5B0A73A03408}" srcOrd="14" destOrd="0" presId="urn:microsoft.com/office/officeart/2005/8/layout/default"/>
    <dgm:cxn modelId="{87610F4C-C49E-4871-814E-04665B4BFE0B}" type="presParOf" srcId="{FAF55370-9FAA-4CD5-A9AF-E7586D9A938C}" destId="{7A7A9539-85EE-4E55-A8F7-20015BBAC83E}" srcOrd="15" destOrd="0" presId="urn:microsoft.com/office/officeart/2005/8/layout/default"/>
    <dgm:cxn modelId="{18805938-36B7-4C16-80AF-5CB603EDB542}" type="presParOf" srcId="{FAF55370-9FAA-4CD5-A9AF-E7586D9A938C}" destId="{66D8DF8B-E68F-4593-A9AF-063B4AB61FC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7D01CDD-D454-4D7C-96E9-1CD45AFB35B4}">
      <dgm:prSet phldr="0"/>
      <dgm:spPr/>
      <dgm:t>
        <a:bodyPr/>
        <a:lstStyle/>
        <a:p>
          <a:pPr rtl="0"/>
          <a:r>
            <a:rPr lang="en-US" b="0" i="0" dirty="0">
              <a:latin typeface="Hind Vadodara" panose="020B0604020202020204" charset="0"/>
              <a:cs typeface="Hind Vadodara" panose="020B0604020202020204" charset="0"/>
            </a:rPr>
            <a:t>Understanding Function</a:t>
          </a:r>
        </a:p>
      </dgm:t>
    </dgm:pt>
    <dgm:pt modelId="{23B7BDCE-943D-43A4-8797-72309A6B2D4A}" type="parTrans" cxnId="{1160EECC-B0EC-4742-8D51-780919158DA8}">
      <dgm:prSet/>
      <dgm:spPr/>
      <dgm:t>
        <a:bodyPr/>
        <a:lstStyle/>
        <a:p>
          <a:endParaRPr lang="en-US"/>
        </a:p>
      </dgm:t>
    </dgm:pt>
    <dgm:pt modelId="{E7D6061D-8CC2-4F80-903D-C5B583DF3DBC}" type="sibTrans" cxnId="{1160EECC-B0EC-4742-8D51-780919158DA8}">
      <dgm:prSet/>
      <dgm:spPr/>
      <dgm:t>
        <a:bodyPr/>
        <a:lstStyle/>
        <a:p>
          <a:endParaRPr lang="en-US"/>
        </a:p>
      </dgm:t>
    </dgm:pt>
    <dgm:pt modelId="{6CC092F5-9094-4277-B550-EB4AD9316EF7}">
      <dgm:prSet phldr="0"/>
      <dgm:spPr/>
      <dgm:t>
        <a:bodyPr/>
        <a:lstStyle/>
        <a:p>
          <a:pPr rtl="0"/>
          <a:r>
            <a:rPr lang="en-US" b="0" i="0" dirty="0">
              <a:latin typeface="Hind Vadodara" panose="020B0604020202020204" charset="0"/>
              <a:cs typeface="Hind Vadodara" panose="020B0604020202020204" charset="0"/>
            </a:rPr>
            <a:t>Avoiding Power Struggles</a:t>
          </a:r>
        </a:p>
      </dgm:t>
    </dgm:pt>
    <dgm:pt modelId="{EB5EC786-7B11-4A13-BE3B-6102644ACBA4}" type="parTrans" cxnId="{7BBDBAC6-4C8F-4581-9FC3-32527611170A}">
      <dgm:prSet/>
      <dgm:spPr/>
      <dgm:t>
        <a:bodyPr/>
        <a:lstStyle/>
        <a:p>
          <a:endParaRPr lang="en-US"/>
        </a:p>
      </dgm:t>
    </dgm:pt>
    <dgm:pt modelId="{F6F432BB-4B8F-4FD5-BA57-3C26F5A2E549}" type="sibTrans" cxnId="{7BBDBAC6-4C8F-4581-9FC3-32527611170A}">
      <dgm:prSet/>
      <dgm:spPr/>
      <dgm:t>
        <a:bodyPr/>
        <a:lstStyle/>
        <a:p>
          <a:endParaRPr lang="en-US"/>
        </a:p>
      </dgm:t>
    </dgm:pt>
    <dgm:pt modelId="{9B0E8644-44A1-43E3-AD76-EB5C44D6D6FD}">
      <dgm:prSet phldr="0"/>
      <dgm:spPr/>
      <dgm:t>
        <a:bodyPr/>
        <a:lstStyle/>
        <a:p>
          <a:pPr rtl="0"/>
          <a:r>
            <a:rPr lang="en-US" b="0" i="0" dirty="0">
              <a:latin typeface="Hind Vadodara" panose="020B0604020202020204" charset="0"/>
              <a:cs typeface="Hind Vadodara" panose="020B0604020202020204" charset="0"/>
            </a:rPr>
            <a:t>Assessing Classroom Practices</a:t>
          </a:r>
        </a:p>
      </dgm:t>
    </dgm:pt>
    <dgm:pt modelId="{00858E2A-533C-4EE4-A52D-BCAB15A1E0D2}" type="parTrans" cxnId="{4123C5AC-74F0-41D4-A40B-B7D26A4280B2}">
      <dgm:prSet/>
      <dgm:spPr/>
      <dgm:t>
        <a:bodyPr/>
        <a:lstStyle/>
        <a:p>
          <a:endParaRPr lang="en-US"/>
        </a:p>
      </dgm:t>
    </dgm:pt>
    <dgm:pt modelId="{1670B31D-BE94-4EA2-942C-93A47490E715}" type="sibTrans" cxnId="{4123C5AC-74F0-41D4-A40B-B7D26A4280B2}">
      <dgm:prSet/>
      <dgm:spPr/>
      <dgm:t>
        <a:bodyPr/>
        <a:lstStyle/>
        <a:p>
          <a:endParaRPr lang="en-US"/>
        </a:p>
      </dgm:t>
    </dgm:pt>
    <dgm:pt modelId="{241A0D50-F387-4EDD-AB29-48BFF8F32D64}">
      <dgm:prSet/>
      <dgm:spPr/>
      <dgm:t>
        <a:bodyPr/>
        <a:lstStyle/>
        <a:p>
          <a:r>
            <a:rPr lang="en-US" b="0" i="0" dirty="0">
              <a:latin typeface="Hind Vadodara" panose="020B0604020202020204" charset="0"/>
              <a:cs typeface="Hind Vadodara" panose="020B0604020202020204" charset="0"/>
            </a:rPr>
            <a:t>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F55A116-03B2-472F-898B-F6B020151CD3}" type="parTrans" cxnId="{13CEE5C3-72AD-4B5B-A33E-79EEB92971CE}">
      <dgm:prSet/>
      <dgm:spPr/>
      <dgm:t>
        <a:bodyPr/>
        <a:lstStyle/>
        <a:p>
          <a:endParaRPr lang="en-US"/>
        </a:p>
      </dgm:t>
    </dgm:pt>
    <dgm:pt modelId="{C39FC7A6-4CDE-467E-A38A-ABB79CBB7499}" type="sibTrans" cxnId="{13CEE5C3-72AD-4B5B-A33E-79EEB92971CE}">
      <dgm:prSet/>
      <dgm:spPr/>
      <dgm:t>
        <a:bodyPr/>
        <a:lstStyle/>
        <a:p>
          <a:endParaRPr lang="en-US"/>
        </a:p>
      </dgm:t>
    </dgm:pt>
    <dgm:pt modelId="{D5B4EFB3-98BA-47D5-A70F-781D5F405AEC}">
      <dgm:prSet/>
      <dgm:spPr/>
      <dgm:t>
        <a:bodyPr/>
        <a:lstStyle/>
        <a:p>
          <a:pPr rtl="0"/>
          <a:r>
            <a:rPr lang="en-US" dirty="0">
              <a:latin typeface="Hind Vadodara" panose="020B0604020202020204" charset="0"/>
              <a:cs typeface="Hind Vadodara" panose="020B0604020202020204" charset="0"/>
            </a:rPr>
            <a:t>Review Function of Behavior Activity</a:t>
          </a:r>
          <a:endParaRPr lang="en-US" b="0" i="0" dirty="0">
            <a:latin typeface="Hind Vadodara" panose="020B0604020202020204" charset="0"/>
            <a:cs typeface="Hind Vadodara" panose="020B0604020202020204" charset="0"/>
          </a:endParaRPr>
        </a:p>
      </dgm:t>
    </dgm:pt>
    <dgm:pt modelId="{74F2E3C6-1C4A-406E-9845-CEBB8BBA2E33}" type="parTrans" cxnId="{D61E0697-02E3-48D2-B36E-678BBC85C571}">
      <dgm:prSet/>
      <dgm:spPr/>
      <dgm:t>
        <a:bodyPr/>
        <a:lstStyle/>
        <a:p>
          <a:endParaRPr lang="en-US"/>
        </a:p>
      </dgm:t>
    </dgm:pt>
    <dgm:pt modelId="{AB94C295-971C-49D2-BFE4-2919CEC5E6E7}" type="sibTrans" cxnId="{D61E0697-02E3-48D2-B36E-678BBC85C571}">
      <dgm:prSet/>
      <dgm:spPr/>
      <dgm:t>
        <a:bodyPr/>
        <a:lstStyle/>
        <a:p>
          <a:endParaRPr lang="en-US"/>
        </a:p>
      </dgm:t>
    </dgm:pt>
    <dgm:pt modelId="{F30EBCBF-4780-4FB2-9767-88D6136C9368}">
      <dgm:prSet/>
      <dgm:spPr/>
      <dgm:t>
        <a:bodyPr/>
        <a:lstStyle/>
        <a:p>
          <a:pPr rtl="0"/>
          <a:r>
            <a:rPr lang="en-US" b="0" i="0" dirty="0">
              <a:latin typeface="Hind Vadodara" panose="020B0604020202020204" charset="0"/>
              <a:cs typeface="Hind Vadodara" panose="020B0604020202020204" charset="0"/>
            </a:rPr>
            <a:t>Review FAST Guidelines</a:t>
          </a:r>
        </a:p>
      </dgm:t>
    </dgm:pt>
    <dgm:pt modelId="{9E50A8C4-6C99-4C4F-8326-181131CF21F1}" type="parTrans" cxnId="{D9CB4851-0720-4EDF-99E4-439FB8ED457C}">
      <dgm:prSet/>
      <dgm:spPr/>
      <dgm:t>
        <a:bodyPr/>
        <a:lstStyle/>
        <a:p>
          <a:endParaRPr lang="en-US"/>
        </a:p>
      </dgm:t>
    </dgm:pt>
    <dgm:pt modelId="{8C034104-EC1D-4E71-9C17-FC1DDD8194C9}" type="sibTrans" cxnId="{D9CB4851-0720-4EDF-99E4-439FB8ED457C}">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58F25D41-E549-4DB0-B821-B9F4ED06500E}" type="pres">
      <dgm:prSet presAssocID="{241A0D50-F387-4EDD-AB29-48BFF8F32D64}" presName="parentLin" presStyleCnt="0"/>
      <dgm:spPr/>
    </dgm:pt>
    <dgm:pt modelId="{342C23F5-C89B-4E9E-97F7-42ECCD62D378}" type="pres">
      <dgm:prSet presAssocID="{241A0D50-F387-4EDD-AB29-48BFF8F32D64}" presName="parentLeftMargin" presStyleLbl="node1" presStyleIdx="0" presStyleCnt="2"/>
      <dgm:spPr/>
    </dgm:pt>
    <dgm:pt modelId="{5CD93F2F-00F2-4EB5-848B-7CB867259F6C}" type="pres">
      <dgm:prSet presAssocID="{241A0D50-F387-4EDD-AB29-48BFF8F32D64}" presName="parentText" presStyleLbl="node1" presStyleIdx="1" presStyleCnt="2">
        <dgm:presLayoutVars>
          <dgm:chMax val="0"/>
          <dgm:bulletEnabled val="1"/>
        </dgm:presLayoutVars>
      </dgm:prSet>
      <dgm:spPr/>
    </dgm:pt>
    <dgm:pt modelId="{746E66F4-9353-44EC-8168-272CC9C57E26}" type="pres">
      <dgm:prSet presAssocID="{241A0D50-F387-4EDD-AB29-48BFF8F32D64}" presName="negativeSpace" presStyleCnt="0"/>
      <dgm:spPr/>
    </dgm:pt>
    <dgm:pt modelId="{0BE75E64-1F23-465A-A95C-0E81D166B6D8}" type="pres">
      <dgm:prSet presAssocID="{241A0D50-F387-4EDD-AB29-48BFF8F32D64}"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4E042F19-D5A9-42DE-A22A-09560E7BDE64}" type="presOf" srcId="{F30EBCBF-4780-4FB2-9767-88D6136C9368}" destId="{0BE75E64-1F23-465A-A95C-0E81D166B6D8}" srcOrd="0" destOrd="1" presId="urn:microsoft.com/office/officeart/2005/8/layout/list1"/>
    <dgm:cxn modelId="{430C7945-8E88-4C77-ACBB-96758031B55B}" type="presOf" srcId="{D5B4EFB3-98BA-47D5-A70F-781D5F405AEC}" destId="{0BE75E64-1F23-465A-A95C-0E81D166B6D8}" srcOrd="0" destOrd="0" presId="urn:microsoft.com/office/officeart/2005/8/layout/list1"/>
    <dgm:cxn modelId="{3EB4984D-B650-441A-B1D7-26ADAC8F3FDE}" type="presOf" srcId="{6CC092F5-9094-4277-B550-EB4AD9316EF7}" destId="{CDAAD9AB-76BA-4F20-9C80-4020D86AF54F}" srcOrd="0" destOrd="1" presId="urn:microsoft.com/office/officeart/2005/8/layout/list1"/>
    <dgm:cxn modelId="{D9CB4851-0720-4EDF-99E4-439FB8ED457C}" srcId="{241A0D50-F387-4EDD-AB29-48BFF8F32D64}" destId="{F30EBCBF-4780-4FB2-9767-88D6136C9368}" srcOrd="1" destOrd="0" parTransId="{9E50A8C4-6C99-4C4F-8326-181131CF21F1}" sibTransId="{8C034104-EC1D-4E71-9C17-FC1DDD8194C9}"/>
    <dgm:cxn modelId="{3507DC74-BB1A-3747-A4EB-3A2F2AFF0C2A}" type="presOf" srcId="{139B28B7-98AE-2442-8242-E675E9F54483}" destId="{107712AD-F0E7-8045-90F3-AA033147F7E7}" srcOrd="0" destOrd="0" presId="urn:microsoft.com/office/officeart/2005/8/layout/list1"/>
    <dgm:cxn modelId="{D61E0697-02E3-48D2-B36E-678BBC85C571}" srcId="{241A0D50-F387-4EDD-AB29-48BFF8F32D64}" destId="{D5B4EFB3-98BA-47D5-A70F-781D5F405AEC}" srcOrd="0" destOrd="0" parTransId="{74F2E3C6-1C4A-406E-9845-CEBB8BBA2E33}" sibTransId="{AB94C295-971C-49D2-BFE4-2919CEC5E6E7}"/>
    <dgm:cxn modelId="{4123C5AC-74F0-41D4-A40B-B7D26A4280B2}" srcId="{76937503-7550-41B3-8D88-C860E600B4A5}" destId="{9B0E8644-44A1-43E3-AD76-EB5C44D6D6FD}" srcOrd="2" destOrd="0" parTransId="{00858E2A-533C-4EE4-A52D-BCAB15A1E0D2}" sibTransId="{1670B31D-BE94-4EA2-942C-93A47490E715}"/>
    <dgm:cxn modelId="{13CEE5C3-72AD-4B5B-A33E-79EEB92971CE}" srcId="{139B28B7-98AE-2442-8242-E675E9F54483}" destId="{241A0D50-F387-4EDD-AB29-48BFF8F32D64}" srcOrd="1" destOrd="0" parTransId="{5F55A116-03B2-472F-898B-F6B020151CD3}" sibTransId="{C39FC7A6-4CDE-467E-A38A-ABB79CBB7499}"/>
    <dgm:cxn modelId="{7BBDBAC6-4C8F-4581-9FC3-32527611170A}" srcId="{76937503-7550-41B3-8D88-C860E600B4A5}" destId="{6CC092F5-9094-4277-B550-EB4AD9316EF7}" srcOrd="1" destOrd="0" parTransId="{EB5EC786-7B11-4A13-BE3B-6102644ACBA4}" sibTransId="{F6F432BB-4B8F-4FD5-BA57-3C26F5A2E549}"/>
    <dgm:cxn modelId="{38BCF4C9-9F7D-4180-82BC-81941E29E41E}" type="presOf" srcId="{241A0D50-F387-4EDD-AB29-48BFF8F32D64}" destId="{342C23F5-C89B-4E9E-97F7-42ECCD62D378}" srcOrd="0" destOrd="0" presId="urn:microsoft.com/office/officeart/2005/8/layout/list1"/>
    <dgm:cxn modelId="{4AB05ECB-24E4-46F3-8B3B-7B525C4E41E7}" type="presOf" srcId="{C7D01CDD-D454-4D7C-96E9-1CD45AFB35B4}" destId="{CDAAD9AB-76BA-4F20-9C80-4020D86AF54F}" srcOrd="0" destOrd="0" presId="urn:microsoft.com/office/officeart/2005/8/layout/list1"/>
    <dgm:cxn modelId="{1160EECC-B0EC-4742-8D51-780919158DA8}" srcId="{76937503-7550-41B3-8D88-C860E600B4A5}" destId="{C7D01CDD-D454-4D7C-96E9-1CD45AFB35B4}" srcOrd="0" destOrd="0" parTransId="{23B7BDCE-943D-43A4-8797-72309A6B2D4A}" sibTransId="{E7D6061D-8CC2-4F80-903D-C5B583DF3DBC}"/>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FAAC3EF1-0A3D-44CC-B037-E9BA2D63B81D}" type="presOf" srcId="{241A0D50-F387-4EDD-AB29-48BFF8F32D64}" destId="{5CD93F2F-00F2-4EB5-848B-7CB867259F6C}" srcOrd="1" destOrd="0" presId="urn:microsoft.com/office/officeart/2005/8/layout/list1"/>
    <dgm:cxn modelId="{CB8F03FC-98A2-49A5-9011-E133F3A690B2}" type="presOf" srcId="{9B0E8644-44A1-43E3-AD76-EB5C44D6D6FD}" destId="{CDAAD9AB-76BA-4F20-9C80-4020D86AF54F}" srcOrd="0" destOrd="2"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61FDF9B9-5DB9-40FC-BC02-C67637C376C5}" type="presParOf" srcId="{107712AD-F0E7-8045-90F3-AA033147F7E7}" destId="{58F25D41-E549-4DB0-B821-B9F4ED06500E}" srcOrd="4" destOrd="0" presId="urn:microsoft.com/office/officeart/2005/8/layout/list1"/>
    <dgm:cxn modelId="{EF4B5ACB-66DD-4C23-8EEB-5BE349328267}" type="presParOf" srcId="{58F25D41-E549-4DB0-B821-B9F4ED06500E}" destId="{342C23F5-C89B-4E9E-97F7-42ECCD62D378}" srcOrd="0" destOrd="0" presId="urn:microsoft.com/office/officeart/2005/8/layout/list1"/>
    <dgm:cxn modelId="{933ACC88-5111-4732-B404-8A63BBFE5D43}" type="presParOf" srcId="{58F25D41-E549-4DB0-B821-B9F4ED06500E}" destId="{5CD93F2F-00F2-4EB5-848B-7CB867259F6C}" srcOrd="1" destOrd="0" presId="urn:microsoft.com/office/officeart/2005/8/layout/list1"/>
    <dgm:cxn modelId="{E42CC5D6-AA3E-4E1D-8235-188560DA7ADD}" type="presParOf" srcId="{107712AD-F0E7-8045-90F3-AA033147F7E7}" destId="{746E66F4-9353-44EC-8168-272CC9C57E26}" srcOrd="5" destOrd="0" presId="urn:microsoft.com/office/officeart/2005/8/layout/list1"/>
    <dgm:cxn modelId="{5507C238-88D3-4942-96F3-4D8C77B520F5}" type="presParOf" srcId="{107712AD-F0E7-8045-90F3-AA033147F7E7}" destId="{0BE75E64-1F23-465A-A95C-0E81D166B6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162D98F-5F03-BB4C-89A2-8B04057701D9}">
      <dgm:prSet/>
      <dgm:spPr/>
      <dgm:t>
        <a:bodyPr/>
        <a:lstStyle/>
        <a:p>
          <a:r>
            <a:rPr lang="en-US" dirty="0">
              <a:solidFill>
                <a:schemeClr val="tx1"/>
              </a:solidFill>
              <a:latin typeface="Hind Vadodara" panose="020B0604020202020204" charset="0"/>
              <a:cs typeface="Hind Vadodara" panose="020B0604020202020204" charset="0"/>
            </a:rPr>
            <a:t>Class-wide PBIS Systems</a:t>
          </a:r>
        </a:p>
      </dgm:t>
    </dgm:pt>
    <dgm:pt modelId="{A99B3710-BBB8-0040-8E92-07F2353BDAF3}" type="parTrans" cxnId="{8C716688-AAE1-884E-9726-96C9AFF2F32E}">
      <dgm:prSet/>
      <dgm:spPr/>
      <dgm:t>
        <a:bodyPr/>
        <a:lstStyle/>
        <a:p>
          <a:endParaRPr lang="en-US"/>
        </a:p>
      </dgm:t>
    </dgm:pt>
    <dgm:pt modelId="{1F47BC48-8C62-0446-848F-5EA985669A89}" type="sibTrans" cxnId="{8C716688-AAE1-884E-9726-96C9AFF2F32E}">
      <dgm:prSet/>
      <dgm:spPr/>
      <dgm:t>
        <a:bodyPr/>
        <a:lstStyle/>
        <a:p>
          <a:endParaRPr lang="en-US"/>
        </a:p>
      </dgm:t>
    </dgm:pt>
    <dgm:pt modelId="{807160E0-54BD-6842-82AD-BB8B152200C7}">
      <dgm:prSet/>
      <dgm:spPr/>
      <dgm:t>
        <a:bodyPr/>
        <a:lstStyle/>
        <a:p>
          <a:r>
            <a:rPr lang="en-US" dirty="0">
              <a:latin typeface="Hind Vadodara" panose="020B0604020202020204" charset="0"/>
              <a:cs typeface="Hind Vadodara" panose="020B0604020202020204" charset="0"/>
            </a:rPr>
            <a:t>Review: TFI &amp; Other Surveys</a:t>
          </a:r>
          <a:endParaRPr lang="en-US" dirty="0">
            <a:solidFill>
              <a:schemeClr val="tx1"/>
            </a:solidFill>
            <a:latin typeface="Hind Vadodara" panose="020B0604020202020204" charset="0"/>
            <a:cs typeface="Hind Vadodara" panose="020B0604020202020204" charset="0"/>
          </a:endParaRPr>
        </a:p>
      </dgm:t>
    </dgm:pt>
    <dgm:pt modelId="{070C9923-A74A-8145-AE20-F98CC70D7B80}" type="parTrans" cxnId="{56943313-EECA-1C41-AE8F-550715BEEE98}">
      <dgm:prSet/>
      <dgm:spPr/>
      <dgm:t>
        <a:bodyPr/>
        <a:lstStyle/>
        <a:p>
          <a:endParaRPr lang="en-US"/>
        </a:p>
      </dgm:t>
    </dgm:pt>
    <dgm:pt modelId="{6602E082-7CC2-6D4A-9431-874482E6F3A2}" type="sibTrans" cxnId="{56943313-EECA-1C41-AE8F-550715BEEE98}">
      <dgm:prSet/>
      <dgm:spPr/>
      <dgm:t>
        <a:bodyPr/>
        <a:lstStyle/>
        <a:p>
          <a:endParaRPr lang="en-US"/>
        </a:p>
      </dgm:t>
    </dgm:pt>
    <dgm:pt modelId="{1AB007F4-4815-6042-8CE9-DE6BBB3FF126}">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5C316103-2F76-9D44-A4DE-D21F7198A991}" type="parTrans" cxnId="{425E9C94-2804-5E46-BEE8-BDB06398EA9A}">
      <dgm:prSet/>
      <dgm:spPr/>
      <dgm:t>
        <a:bodyPr/>
        <a:lstStyle/>
        <a:p>
          <a:endParaRPr lang="en-US"/>
        </a:p>
      </dgm:t>
    </dgm:pt>
    <dgm:pt modelId="{F1ECFE31-3C87-C441-B635-EA873E94F8D4}" type="sibTrans" cxnId="{425E9C94-2804-5E46-BEE8-BDB06398EA9A}">
      <dgm:prSet/>
      <dgm:spPr/>
      <dgm:t>
        <a:bodyPr/>
        <a:lstStyle/>
        <a:p>
          <a:endParaRPr lang="en-US"/>
        </a:p>
      </dgm:t>
    </dgm:pt>
    <dgm:pt modelId="{86888A22-98A5-3F4A-A0E9-DA88A1EBA944}">
      <dgm:prSet/>
      <dgm:spPr/>
      <dgm:t>
        <a:bodyPr/>
        <a:lstStyle/>
        <a:p>
          <a:r>
            <a:rPr lang="en-US" dirty="0">
              <a:solidFill>
                <a:schemeClr val="tx1"/>
              </a:solidFill>
              <a:latin typeface="Hind Vadodara" panose="020B0604020202020204" charset="0"/>
              <a:cs typeface="Hind Vadodara" panose="020B0604020202020204" charset="0"/>
            </a:rPr>
            <a:t>Preview: Class-wide Jigsaw Activity</a:t>
          </a:r>
        </a:p>
      </dgm:t>
    </dgm:pt>
    <dgm:pt modelId="{D7DAF592-8CF2-ED41-8DE9-6DD1529967D3}" type="parTrans" cxnId="{5CE1ED10-B086-C64D-91CC-A5D5B6F36B68}">
      <dgm:prSet/>
      <dgm:spPr/>
      <dgm:t>
        <a:bodyPr/>
        <a:lstStyle/>
        <a:p>
          <a:endParaRPr lang="en-US"/>
        </a:p>
      </dgm:t>
    </dgm:pt>
    <dgm:pt modelId="{AB042413-880A-C844-A175-41416B80DC9C}" type="sibTrans" cxnId="{5CE1ED10-B086-C64D-91CC-A5D5B6F36B68}">
      <dgm:prSet/>
      <dgm:spPr/>
      <dgm:t>
        <a:bodyPr/>
        <a:lstStyle/>
        <a:p>
          <a:endParaRPr lang="en-US"/>
        </a:p>
      </dgm:t>
    </dgm:pt>
    <dgm:pt modelId="{D7BC5CC2-FD4C-4BBC-B859-C3A9315E418C}">
      <dgm:prSet/>
      <dgm:spPr/>
      <dgm:t>
        <a:bodyPr/>
        <a:lstStyle/>
        <a:p>
          <a:r>
            <a:rPr lang="en-US" dirty="0">
              <a:solidFill>
                <a:schemeClr val="tx1"/>
              </a:solidFill>
              <a:latin typeface="Hind Vadodara" panose="020B0604020202020204" charset="0"/>
              <a:cs typeface="Hind Vadodara" panose="020B0604020202020204" charset="0"/>
            </a:rPr>
            <a:t>Prepare for TFI &amp; Upcoming Surveys</a:t>
          </a:r>
        </a:p>
      </dgm:t>
    </dgm:pt>
    <dgm:pt modelId="{556B47F7-F7ED-49F9-B0E6-D955D69E6E0A}" type="parTrans" cxnId="{112017DB-6A9A-454B-AEF5-CE2EA1F86A01}">
      <dgm:prSet/>
      <dgm:spPr/>
      <dgm:t>
        <a:bodyPr/>
        <a:lstStyle/>
        <a:p>
          <a:endParaRPr lang="en-US"/>
        </a:p>
      </dgm:t>
    </dgm:pt>
    <dgm:pt modelId="{AD426C21-F973-48C0-8CE2-806FB2F16288}" type="sibTrans" cxnId="{112017DB-6A9A-454B-AEF5-CE2EA1F86A01}">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8858F33C-C2F6-674E-9868-C71BB73F5FE2}" type="pres">
      <dgm:prSet presAssocID="{1AB007F4-4815-6042-8CE9-DE6BBB3FF126}" presName="parentLin" presStyleCnt="0"/>
      <dgm:spPr/>
    </dgm:pt>
    <dgm:pt modelId="{3982C035-65E7-F944-9B5B-33D3898222C6}" type="pres">
      <dgm:prSet presAssocID="{1AB007F4-4815-6042-8CE9-DE6BBB3FF126}" presName="parentLeftMargin" presStyleLbl="node1" presStyleIdx="0" presStyleCnt="2"/>
      <dgm:spPr/>
    </dgm:pt>
    <dgm:pt modelId="{0B49463C-78D8-8641-B533-16D062F2196C}" type="pres">
      <dgm:prSet presAssocID="{1AB007F4-4815-6042-8CE9-DE6BBB3FF126}" presName="parentText" presStyleLbl="node1" presStyleIdx="1" presStyleCnt="2">
        <dgm:presLayoutVars>
          <dgm:chMax val="0"/>
          <dgm:bulletEnabled val="1"/>
        </dgm:presLayoutVars>
      </dgm:prSet>
      <dgm:spPr/>
    </dgm:pt>
    <dgm:pt modelId="{511EDA67-028C-C840-A69F-713DEF566DAE}" type="pres">
      <dgm:prSet presAssocID="{1AB007F4-4815-6042-8CE9-DE6BBB3FF126}" presName="negativeSpace" presStyleCnt="0"/>
      <dgm:spPr/>
    </dgm:pt>
    <dgm:pt modelId="{DC1EC239-C755-AD4B-BC6F-044A16DE65BE}" type="pres">
      <dgm:prSet presAssocID="{1AB007F4-4815-6042-8CE9-DE6BBB3FF126}"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CE1ED10-B086-C64D-91CC-A5D5B6F36B68}" srcId="{1AB007F4-4815-6042-8CE9-DE6BBB3FF126}" destId="{86888A22-98A5-3F4A-A0E9-DA88A1EBA944}" srcOrd="0" destOrd="0" parTransId="{D7DAF592-8CF2-ED41-8DE9-6DD1529967D3}" sibTransId="{AB042413-880A-C844-A175-41416B80DC9C}"/>
    <dgm:cxn modelId="{56943313-EECA-1C41-AE8F-550715BEEE98}" srcId="{76937503-7550-41B3-8D88-C860E600B4A5}" destId="{807160E0-54BD-6842-82AD-BB8B152200C7}" srcOrd="1" destOrd="0" parTransId="{070C9923-A74A-8145-AE20-F98CC70D7B80}" sibTransId="{6602E082-7CC2-6D4A-9431-874482E6F3A2}"/>
    <dgm:cxn modelId="{9A6B8C18-3B97-5041-A688-6B0D388934E1}" type="presOf" srcId="{C162D98F-5F03-BB4C-89A2-8B04057701D9}" destId="{CDAAD9AB-76BA-4F20-9C80-4020D86AF54F}" srcOrd="0" destOrd="0" presId="urn:microsoft.com/office/officeart/2005/8/layout/list1"/>
    <dgm:cxn modelId="{6929CE2E-1A45-C144-AA2F-A734FF00C0CD}" type="presOf" srcId="{1AB007F4-4815-6042-8CE9-DE6BBB3FF126}" destId="{3982C035-65E7-F944-9B5B-33D3898222C6}" srcOrd="0" destOrd="0" presId="urn:microsoft.com/office/officeart/2005/8/layout/list1"/>
    <dgm:cxn modelId="{8C066331-25F4-2C46-ACEB-C480ED1E2BF5}" type="presOf" srcId="{1AB007F4-4815-6042-8CE9-DE6BBB3FF126}" destId="{0B49463C-78D8-8641-B533-16D062F2196C}" srcOrd="1" destOrd="0" presId="urn:microsoft.com/office/officeart/2005/8/layout/list1"/>
    <dgm:cxn modelId="{0067BF3A-9F4E-4090-A0CA-EBE9937EA632}" type="presOf" srcId="{D7BC5CC2-FD4C-4BBC-B859-C3A9315E418C}" destId="{DC1EC239-C755-AD4B-BC6F-044A16DE65BE}" srcOrd="0" destOrd="1" presId="urn:microsoft.com/office/officeart/2005/8/layout/list1"/>
    <dgm:cxn modelId="{972B8552-BB36-934A-88B7-368C65304166}" type="presOf" srcId="{807160E0-54BD-6842-82AD-BB8B152200C7}" destId="{CDAAD9AB-76BA-4F20-9C80-4020D86AF54F}" srcOrd="0" destOrd="1" presId="urn:microsoft.com/office/officeart/2005/8/layout/list1"/>
    <dgm:cxn modelId="{3507DC74-BB1A-3747-A4EB-3A2F2AFF0C2A}" type="presOf" srcId="{139B28B7-98AE-2442-8242-E675E9F54483}" destId="{107712AD-F0E7-8045-90F3-AA033147F7E7}" srcOrd="0" destOrd="0" presId="urn:microsoft.com/office/officeart/2005/8/layout/list1"/>
    <dgm:cxn modelId="{8C716688-AAE1-884E-9726-96C9AFF2F32E}" srcId="{76937503-7550-41B3-8D88-C860E600B4A5}" destId="{C162D98F-5F03-BB4C-89A2-8B04057701D9}" srcOrd="0" destOrd="0" parTransId="{A99B3710-BBB8-0040-8E92-07F2353BDAF3}" sibTransId="{1F47BC48-8C62-0446-848F-5EA985669A89}"/>
    <dgm:cxn modelId="{425E9C94-2804-5E46-BEE8-BDB06398EA9A}" srcId="{139B28B7-98AE-2442-8242-E675E9F54483}" destId="{1AB007F4-4815-6042-8CE9-DE6BBB3FF126}" srcOrd="1" destOrd="0" parTransId="{5C316103-2F76-9D44-A4DE-D21F7198A991}" sibTransId="{F1ECFE31-3C87-C441-B635-EA873E94F8D4}"/>
    <dgm:cxn modelId="{B2F021BD-1AB4-5B49-93F8-6E8C9DA10FD6}" type="presOf" srcId="{86888A22-98A5-3F4A-A0E9-DA88A1EBA944}" destId="{DC1EC239-C755-AD4B-BC6F-044A16DE65BE}" srcOrd="0" destOrd="0" presId="urn:microsoft.com/office/officeart/2005/8/layout/list1"/>
    <dgm:cxn modelId="{112017DB-6A9A-454B-AEF5-CE2EA1F86A01}" srcId="{1AB007F4-4815-6042-8CE9-DE6BBB3FF126}" destId="{D7BC5CC2-FD4C-4BBC-B859-C3A9315E418C}" srcOrd="1" destOrd="0" parTransId="{556B47F7-F7ED-49F9-B0E6-D955D69E6E0A}" sibTransId="{AD426C21-F973-48C0-8CE2-806FB2F16288}"/>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CABBDE6A-27FD-464D-9076-0F4DFAA72EC9}" type="presParOf" srcId="{107712AD-F0E7-8045-90F3-AA033147F7E7}" destId="{8858F33C-C2F6-674E-9868-C71BB73F5FE2}" srcOrd="4" destOrd="0" presId="urn:microsoft.com/office/officeart/2005/8/layout/list1"/>
    <dgm:cxn modelId="{E0A2483C-F7BC-4E46-9DB1-D91879021CBE}" type="presParOf" srcId="{8858F33C-C2F6-674E-9868-C71BB73F5FE2}" destId="{3982C035-65E7-F944-9B5B-33D3898222C6}" srcOrd="0" destOrd="0" presId="urn:microsoft.com/office/officeart/2005/8/layout/list1"/>
    <dgm:cxn modelId="{4226605F-4A97-A24F-9534-9042F25E1477}" type="presParOf" srcId="{8858F33C-C2F6-674E-9868-C71BB73F5FE2}" destId="{0B49463C-78D8-8641-B533-16D062F2196C}" srcOrd="1" destOrd="0" presId="urn:microsoft.com/office/officeart/2005/8/layout/list1"/>
    <dgm:cxn modelId="{03F17633-02A0-1649-B001-C7BD25879187}" type="presParOf" srcId="{107712AD-F0E7-8045-90F3-AA033147F7E7}" destId="{511EDA67-028C-C840-A69F-713DEF566DAE}" srcOrd="5" destOrd="0" presId="urn:microsoft.com/office/officeart/2005/8/layout/list1"/>
    <dgm:cxn modelId="{585B392A-E926-F84E-A518-BF0DFC505F03}" type="presParOf" srcId="{107712AD-F0E7-8045-90F3-AA033147F7E7}" destId="{DC1EC239-C755-AD4B-BC6F-044A16DE65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2" qsCatId="simple" csTypeId="urn:microsoft.com/office/officeart/2005/8/colors/colorful1" csCatId="colorful" phldr="1"/>
      <dgm:spPr/>
    </dgm:pt>
    <dgm:pt modelId="{125DE95B-E3E9-488D-843B-7EA58128D643}">
      <dgm:prSet phldrT="[Text]" custT="1"/>
      <dgm:spPr/>
      <dgm:t>
        <a:bodyPr/>
        <a:lstStyle/>
        <a:p>
          <a:r>
            <a:rPr lang="en-US" sz="1800" u="none">
              <a:latin typeface="Hind Vadodara" panose="020B0604020202020204" charset="0"/>
              <a:cs typeface="Hind Vadodara" panose="020B0604020202020204" charset="0"/>
            </a:rPr>
            <a:t>Self</a:t>
          </a:r>
        </a:p>
      </dgm:t>
    </dgm:pt>
    <dgm:pt modelId="{FC0A28C2-A13D-4C48-9C34-B680EB2A2603}" type="par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D9CD180-E412-4B7F-9890-DD3E1E8793A4}" type="sib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86F1C33-506F-487F-AA18-A30EE2A2534E}">
      <dgm:prSet phldrT="[Text]" custT="1"/>
      <dgm:spPr/>
      <dgm:t>
        <a:bodyPr/>
        <a:lstStyle/>
        <a:p>
          <a:r>
            <a:rPr lang="en-US" sz="1800" u="none">
              <a:latin typeface="Hind Vadodara" panose="020B0604020202020204" charset="0"/>
              <a:cs typeface="Hind Vadodara" panose="020B0604020202020204" charset="0"/>
            </a:rPr>
            <a:t>Others</a:t>
          </a:r>
        </a:p>
      </dgm:t>
    </dgm:pt>
    <dgm:pt modelId="{B2D69183-3673-4FF1-92D6-76326856F341}" type="par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54ACB2D9-0489-40D3-8720-56FF48219C7D}" type="sib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AB22F439-5CF3-4003-BBB3-B5FD5EE3EBA7}">
      <dgm:prSet phldrT="[Text]" custT="1"/>
      <dgm:spPr/>
      <dgm:t>
        <a:bodyPr/>
        <a:lstStyle/>
        <a:p>
          <a:r>
            <a:rPr lang="en-US" sz="1800" u="none">
              <a:latin typeface="Hind Vadodara" panose="020B0604020202020204" charset="0"/>
              <a:cs typeface="Hind Vadodara" panose="020B0604020202020204" charset="0"/>
            </a:rPr>
            <a:t>Environment</a:t>
          </a:r>
        </a:p>
      </dgm:t>
    </dgm:pt>
    <dgm:pt modelId="{42A9B59D-B81E-4DB7-A89D-08E57A386F5F}" type="par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FAFF8CAA-7011-4352-BD37-268AB4AA9613}" type="sib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828ED403-1C9B-4A7D-8888-1BC05EA78903}">
      <dgm:prSet phldrT="[Text]" custT="1"/>
      <dgm:spPr/>
      <dgm:t>
        <a:bodyPr/>
        <a:lstStyle/>
        <a:p>
          <a:r>
            <a:rPr lang="en-US" sz="1300" b="0" i="0" u="none">
              <a:latin typeface="Hind Vadodara" panose="020B0604020202020204" charset="0"/>
              <a:cs typeface="Hind Vadodara" panose="020B0604020202020204" charset="0"/>
            </a:rPr>
            <a:t>Self-monitor (Are you participating? Engaged as a learner? Talking during allotted times?)​</a:t>
          </a:r>
          <a:endParaRPr lang="en-US" sz="1300" u="none">
            <a:latin typeface="Hind Vadodara" panose="020B0604020202020204" charset="0"/>
            <a:cs typeface="Hind Vadodara" panose="020B0604020202020204" charset="0"/>
          </a:endParaRPr>
        </a:p>
      </dgm:t>
    </dgm:pt>
    <dgm:pt modelId="{8B8B8CA0-07E7-4F73-9F41-B05C6E1A904C}" type="par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1B28F0B9-39F8-4BAC-9D40-2785A53A6960}" type="sib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9402A2C1-EFD7-4C69-A569-0E91A340BD90}">
      <dgm:prSet phldrT="[Text]" custT="1"/>
      <dgm:spPr/>
      <dgm:t>
        <a:bodyPr/>
        <a:lstStyle/>
        <a:p>
          <a:r>
            <a:rPr lang="en-US" sz="1300" b="0" i="0" u="none">
              <a:latin typeface="Hind Vadodara" panose="020B0604020202020204" charset="0"/>
              <a:cs typeface="Hind Vadodara" panose="020B0604020202020204" charset="0"/>
            </a:rPr>
            <a:t>Mute when listening, unmute to talk​</a:t>
          </a:r>
          <a:endParaRPr lang="en-US" sz="1300" u="none">
            <a:latin typeface="Hind Vadodara" panose="020B0604020202020204" charset="0"/>
            <a:cs typeface="Hind Vadodara" panose="020B0604020202020204" charset="0"/>
          </a:endParaRPr>
        </a:p>
      </dgm:t>
    </dgm:pt>
    <dgm:pt modelId="{6B97C39A-0735-41AE-94C2-E380B46D5881}" type="par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7C51D187-FC73-4D59-992A-5E19349D5359}" type="sib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0F0E129E-123A-4075-B2C8-F39A140C88D8}">
      <dgm:prSet phldrT="[Text]" custT="1"/>
      <dgm:spPr/>
      <dgm:t>
        <a:bodyPr/>
        <a:lstStyle/>
        <a:p>
          <a:r>
            <a:rPr lang="en-US" sz="1300" b="0" i="0" u="none">
              <a:latin typeface="Hind Vadodara" panose="020B0604020202020204" charset="0"/>
              <a:cs typeface="Hind Vadodara" panose="020B0604020202020204" charset="0"/>
            </a:rPr>
            <a:t>Have your computer charged and ready to go​</a:t>
          </a:r>
          <a:endParaRPr lang="en-US" sz="1300" u="none">
            <a:latin typeface="Hind Vadodara" panose="020B0604020202020204" charset="0"/>
            <a:cs typeface="Hind Vadodara" panose="020B0604020202020204" charset="0"/>
          </a:endParaRPr>
        </a:p>
      </dgm:t>
    </dgm:pt>
    <dgm:pt modelId="{BD673D81-C33B-45D8-947C-AEA9A28C39F0}" type="par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D290D2A6-87EB-4C58-AF76-15E8A9414FCF}" type="sib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57B14E31-904F-9E42-8B3C-22AEC9323D6C}">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Stretch, break, stand as needed​</a:t>
          </a:r>
        </a:p>
      </dgm:t>
    </dgm:pt>
    <dgm:pt modelId="{1232258B-E26D-2348-ACE9-6019D7660EDB}" type="par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AFA65297-3CCA-9540-9085-842F06BF1354}" type="sib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DCC1A310-1C79-CA41-BC8F-F2F7F4B654F7}">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If you have questions or comments, unmute, use the chat box, or click the "raise hand" icon</a:t>
          </a:r>
        </a:p>
      </dgm:t>
    </dgm:pt>
    <dgm:pt modelId="{E958D3D5-5FFD-3443-ABCD-1A2DA811BB55}" type="par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4EA0A432-1AE2-314A-852F-0C7E44A36EC0}" type="sib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6D196861-CC28-5141-BDFB-4E8105D813E6}">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Work as a team: Room for every voice, reinforce participation</a:t>
          </a:r>
        </a:p>
      </dgm:t>
    </dgm:pt>
    <dgm:pt modelId="{6357D1EC-994F-334C-9702-FBF51E8FA600}" type="par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0A0D8850-D6AE-CF4C-AEBD-16B2E752A0CB}" type="sib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8EB504CA-CFC6-5C40-B9F2-473E4994B7D4}">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Keep necessary materials at hand (e.g., action plan &amp; other docs, water, snacks, etc.)​</a:t>
          </a:r>
        </a:p>
      </dgm:t>
    </dgm:pt>
    <dgm:pt modelId="{1F59243E-608F-4348-9D00-77EED6726E06}" type="par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7102E076-737A-264B-A10C-2AEDA7D1E937}" type="sib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69612">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Y="47736"/>
      <dgm:spPr/>
    </dgm:pt>
    <dgm:pt modelId="{DEEF4213-91C0-4DFA-A1E8-D6E76A9D48BD}" type="pres">
      <dgm:prSet presAssocID="{125DE95B-E3E9-488D-843B-7EA58128D643}" presName="adorn" presStyleLbl="fgAccFollowNode1" presStyleIdx="0" presStyleCnt="3" custLinFactNeighborY="554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6961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Y="50544"/>
      <dgm:spPr/>
    </dgm:pt>
    <dgm:pt modelId="{161E2365-CB26-459A-8F0C-B10C3E646E56}" type="pres">
      <dgm:prSet presAssocID="{786F1C33-506F-487F-AA18-A30EE2A2534E}" presName="adorn" presStyleLbl="fgAccFollowNode1" presStyleIdx="1" presStyleCnt="3" custLinFactNeighborY="540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69612">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Y="49140"/>
      <dgm:spPr/>
    </dgm:pt>
    <dgm:pt modelId="{EE5FFD93-52F3-418C-BBBA-24CAF019EF16}" type="pres">
      <dgm:prSet presAssocID="{AB22F439-5CF3-4003-BBB3-B5FD5EE3EBA7}" presName="adorn" presStyleLbl="fgAccFollowNode1" presStyleIdx="2" presStyleCnt="3" custLinFactNeighborY="540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1" destOrd="0" parTransId="{6357D1EC-994F-334C-9702-FBF51E8FA600}" sibTransId="{0A0D8850-D6AE-CF4C-AEBD-16B2E752A0CB}"/>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2"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1" destOrd="0" parTransId="{1F59243E-608F-4348-9D00-77EED6726E06}" sibTransId="{7102E076-737A-264B-A10C-2AEDA7D1E937}"/>
    <dgm:cxn modelId="{4FAC0538-C71C-154F-9F37-67C2EDAA3403}" type="presOf" srcId="{8EB504CA-CFC6-5C40-B9F2-473E4994B7D4}" destId="{5F2F90E6-CF6C-47CE-A6A2-78658417800F}" srcOrd="0" destOrd="1" presId="urn:microsoft.com/office/officeart/2005/8/layout/bList2"/>
    <dgm:cxn modelId="{03EB2B39-3F86-4D18-8150-C21DECB6193F}" type="presOf" srcId="{AB22F439-5CF3-4003-BBB3-B5FD5EE3EBA7}" destId="{BD210979-5005-46DE-8F11-99CF54A465F1}" srcOrd="0" destOrd="0" presId="urn:microsoft.com/office/officeart/2005/8/layout/bList2"/>
    <dgm:cxn modelId="{03B77D46-9E4B-453F-9FDF-83075ACA2998}" type="presOf" srcId="{828ED403-1C9B-4A7D-8888-1BC05EA78903}" destId="{F51D0157-A438-46CA-8EB0-F10C3EDBB633}" srcOrd="0" destOrd="0" presId="urn:microsoft.com/office/officeart/2005/8/layout/bList2"/>
    <dgm:cxn modelId="{C24F015E-B30A-491C-AFFA-6E9A04E74098}" type="presOf" srcId="{9402A2C1-EFD7-4C69-A569-0E91A340BD90}" destId="{173ADCC0-45AB-4F03-8B39-78AD7803ABF7}" srcOrd="0" destOrd="0" presId="urn:microsoft.com/office/officeart/2005/8/layout/bList2"/>
    <dgm:cxn modelId="{DD611061-8931-4107-8CE7-095C827B35A1}" type="presOf" srcId="{C6DBD0AA-A092-4369-B815-D2A27D780C58}" destId="{DAF4D648-EEB5-43F0-B6E1-95A2D48591A9}"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EB095079-CFD2-4628-9212-498D62BB2F06}" srcId="{125DE95B-E3E9-488D-843B-7EA58128D643}" destId="{828ED403-1C9B-4A7D-8888-1BC05EA78903}" srcOrd="0" destOrd="0" parTransId="{8B8B8CA0-07E7-4F73-9F41-B05C6E1A904C}" sibTransId="{1B28F0B9-39F8-4BAC-9D40-2785A53A6960}"/>
    <dgm:cxn modelId="{06F10583-3C6C-4C14-8F5D-A175C31623AF}" srcId="{C6DBD0AA-A092-4369-B815-D2A27D780C58}" destId="{AB22F439-5CF3-4003-BBB3-B5FD5EE3EBA7}" srcOrd="2" destOrd="0" parTransId="{42A9B59D-B81E-4DB7-A89D-08E57A386F5F}" sibTransId="{FAFF8CAA-7011-4352-BD37-268AB4AA9613}"/>
    <dgm:cxn modelId="{4FD88E8E-6D91-4863-BDC5-39C395896215}" type="presOf" srcId="{125DE95B-E3E9-488D-843B-7EA58128D643}" destId="{DFA50C83-93AF-4FDE-B778-50A2E26547C0}" srcOrd="0" destOrd="0" presId="urn:microsoft.com/office/officeart/2005/8/layout/bList2"/>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1" presId="urn:microsoft.com/office/officeart/2005/8/layout/bList2"/>
    <dgm:cxn modelId="{90B1D5BB-0218-4638-8A8A-C1D62BD8F92E}" type="presOf" srcId="{54ACB2D9-0489-40D3-8720-56FF48219C7D}" destId="{447B6574-E608-4F2E-BAD5-363CC256CA90}" srcOrd="0" destOrd="0" presId="urn:microsoft.com/office/officeart/2005/8/layout/bList2"/>
    <dgm:cxn modelId="{C414F2BC-7EB4-6140-8C4C-49BAC2D6A8C0}" srcId="{125DE95B-E3E9-488D-843B-7EA58128D643}" destId="{57B14E31-904F-9E42-8B3C-22AEC9323D6C}" srcOrd="1" destOrd="0" parTransId="{1232258B-E26D-2348-ACE9-6019D7660EDB}" sibTransId="{AFA65297-3CCA-9540-9085-842F06BF1354}"/>
    <dgm:cxn modelId="{9118DAC8-BEDA-3B4F-9C77-817F427330CF}" srcId="{125DE95B-E3E9-488D-843B-7EA58128D643}" destId="{DCC1A310-1C79-CA41-BC8F-F2F7F4B654F7}" srcOrd="2" destOrd="0" parTransId="{E958D3D5-5FFD-3443-ABCD-1A2DA811BB55}" sibTransId="{4EA0A432-1AE2-314A-852F-0C7E44A36EC0}"/>
    <dgm:cxn modelId="{F9EAC3D7-ABBA-4E2D-8994-A1F7F54318D9}" type="presOf" srcId="{786F1C33-506F-487F-AA18-A30EE2A2534E}" destId="{D824D08C-3F4C-46FF-AB3B-44226A1CB33A}" srcOrd="0" destOrd="0" presId="urn:microsoft.com/office/officeart/2005/8/layout/bList2"/>
    <dgm:cxn modelId="{D6DE41F6-91EF-EF45-8C23-7A0A14A30609}" type="presOf" srcId="{57B14E31-904F-9E42-8B3C-22AEC9323D6C}" destId="{F51D0157-A438-46CA-8EB0-F10C3EDBB633}"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E0217-07B2-BE4A-8A8B-6731D4D537B1}" type="doc">
      <dgm:prSet loTypeId="urn:microsoft.com/office/officeart/2005/8/layout/hProcess4" loCatId="relationship" qsTypeId="urn:microsoft.com/office/officeart/2005/8/quickstyle/simple1" qsCatId="simple" csTypeId="urn:microsoft.com/office/officeart/2005/8/colors/accent1_2" csCatId="accent1" phldr="1"/>
      <dgm:spPr/>
      <dgm:t>
        <a:bodyPr/>
        <a:lstStyle/>
        <a:p>
          <a:endParaRPr lang="en-US"/>
        </a:p>
      </dgm:t>
    </dgm:pt>
    <dgm:pt modelId="{E51222C1-D373-7E45-A64A-3BAD6E3ABFBF}">
      <dgm:prSet custT="1"/>
      <dgm:spPr/>
      <dgm:t>
        <a:bodyPr/>
        <a:lstStyle/>
        <a:p>
          <a:r>
            <a:rPr lang="en-US" sz="1600" b="0" i="0" dirty="0">
              <a:solidFill>
                <a:schemeClr val="bg1"/>
              </a:solidFill>
            </a:rPr>
            <a:t>Had school representation at... </a:t>
          </a:r>
          <a:endParaRPr lang="en-US" sz="1600" b="0" dirty="0">
            <a:solidFill>
              <a:schemeClr val="bg1"/>
            </a:solidFill>
          </a:endParaRPr>
        </a:p>
      </dgm:t>
    </dgm:pt>
    <dgm:pt modelId="{6D33BB59-66C9-864E-8CAD-38DEE22F4EA7}" type="parTrans" cxnId="{3E6C4B04-8241-5943-92B8-F96907961FE3}">
      <dgm:prSet/>
      <dgm:spPr/>
      <dgm:t>
        <a:bodyPr/>
        <a:lstStyle/>
        <a:p>
          <a:endParaRPr lang="en-US" sz="1600">
            <a:solidFill>
              <a:schemeClr val="bg1"/>
            </a:solidFill>
          </a:endParaRPr>
        </a:p>
      </dgm:t>
    </dgm:pt>
    <dgm:pt modelId="{357EE344-B835-D44A-BF4C-31AABE7DCD20}" type="sibTrans" cxnId="{3E6C4B04-8241-5943-92B8-F96907961FE3}">
      <dgm:prSet/>
      <dgm:spPr/>
      <dgm:t>
        <a:bodyPr/>
        <a:lstStyle/>
        <a:p>
          <a:endParaRPr lang="en-US" sz="1600">
            <a:solidFill>
              <a:schemeClr val="bg1"/>
            </a:solidFill>
          </a:endParaRPr>
        </a:p>
      </dgm:t>
    </dgm:pt>
    <dgm:pt modelId="{1E78E8BC-27B1-B345-A142-B76A460745C4}">
      <dgm:prSet custT="1"/>
      <dgm:spPr/>
      <dgm:t>
        <a:bodyPr/>
        <a:lstStyle/>
        <a:p>
          <a:r>
            <a:rPr lang="en-US" sz="1600" b="0" i="0" dirty="0">
              <a:solidFill>
                <a:schemeClr val="bg1"/>
              </a:solidFill>
            </a:rPr>
            <a:t>Monitored implementation fidelity in        PBIS Assessment</a:t>
          </a:r>
          <a:endParaRPr lang="en-US" sz="1600" b="0" dirty="0">
            <a:solidFill>
              <a:schemeClr val="bg1"/>
            </a:solidFill>
          </a:endParaRPr>
        </a:p>
      </dgm:t>
    </dgm:pt>
    <dgm:pt modelId="{FD9E4005-DF5C-334D-A531-54C9752F01D2}" type="parTrans" cxnId="{9729F4EB-61F0-C742-9025-18C6210D12D1}">
      <dgm:prSet/>
      <dgm:spPr/>
      <dgm:t>
        <a:bodyPr/>
        <a:lstStyle/>
        <a:p>
          <a:endParaRPr lang="en-US" sz="1600">
            <a:solidFill>
              <a:schemeClr val="bg1"/>
            </a:solidFill>
          </a:endParaRPr>
        </a:p>
      </dgm:t>
    </dgm:pt>
    <dgm:pt modelId="{190F222A-A675-EB4F-9EAF-3222EEE6E040}" type="sibTrans" cxnId="{9729F4EB-61F0-C742-9025-18C6210D12D1}">
      <dgm:prSet/>
      <dgm:spPr/>
      <dgm:t>
        <a:bodyPr/>
        <a:lstStyle/>
        <a:p>
          <a:endParaRPr lang="en-US" sz="1600">
            <a:solidFill>
              <a:schemeClr val="bg1"/>
            </a:solidFill>
          </a:endParaRPr>
        </a:p>
      </dgm:t>
    </dgm:pt>
    <dgm:pt modelId="{E4017C9F-1D7A-CC4B-A3EF-4FD40B0ED438}">
      <dgm:prSet custT="1"/>
      <dgm:spPr/>
      <dgm:t>
        <a:bodyPr/>
        <a:lstStyle/>
        <a:p>
          <a:r>
            <a:rPr lang="en-US" sz="1600" b="0" i="0" dirty="0">
              <a:solidFill>
                <a:schemeClr val="bg1"/>
              </a:solidFill>
            </a:rPr>
            <a:t>Adapted at least one core PBIS feature</a:t>
          </a:r>
          <a:endParaRPr lang="en-US" sz="1600" b="0" dirty="0">
            <a:solidFill>
              <a:schemeClr val="bg1"/>
            </a:solidFill>
          </a:endParaRPr>
        </a:p>
      </dgm:t>
    </dgm:pt>
    <dgm:pt modelId="{BAE71E1B-386A-344E-9D6D-F5999C16EC82}" type="parTrans" cxnId="{DBB8547E-4319-484E-B2A5-97756CC06655}">
      <dgm:prSet/>
      <dgm:spPr/>
      <dgm:t>
        <a:bodyPr/>
        <a:lstStyle/>
        <a:p>
          <a:endParaRPr lang="en-US" sz="1600">
            <a:solidFill>
              <a:schemeClr val="bg1"/>
            </a:solidFill>
          </a:endParaRPr>
        </a:p>
      </dgm:t>
    </dgm:pt>
    <dgm:pt modelId="{E2F307D6-6A55-104F-AD04-67FF70CC59AE}" type="sibTrans" cxnId="{DBB8547E-4319-484E-B2A5-97756CC06655}">
      <dgm:prSet/>
      <dgm:spPr/>
      <dgm:t>
        <a:bodyPr/>
        <a:lstStyle/>
        <a:p>
          <a:endParaRPr lang="en-US" sz="1600">
            <a:solidFill>
              <a:schemeClr val="bg1"/>
            </a:solidFill>
          </a:endParaRPr>
        </a:p>
      </dgm:t>
    </dgm:pt>
    <dgm:pt modelId="{8868589D-D72C-F441-B4DA-2113247378C4}">
      <dgm:prSet custT="1"/>
      <dgm:spPr/>
      <dgm:t>
        <a:bodyPr/>
        <a:lstStyle/>
        <a:p>
          <a:r>
            <a:rPr lang="en-US" sz="1400" b="0" i="0" dirty="0">
              <a:solidFill>
                <a:schemeClr val="accent6">
                  <a:lumMod val="50000"/>
                </a:schemeClr>
              </a:solidFill>
            </a:rPr>
            <a:t>teaching matrix</a:t>
          </a:r>
          <a:endParaRPr lang="en-US" sz="1400" dirty="0">
            <a:solidFill>
              <a:schemeClr val="accent6">
                <a:lumMod val="50000"/>
              </a:schemeClr>
            </a:solidFill>
          </a:endParaRPr>
        </a:p>
      </dgm:t>
    </dgm:pt>
    <dgm:pt modelId="{E2E62ED1-F721-0B4A-954E-11432377D5AA}" type="parTrans" cxnId="{42EA11CC-AC6C-6247-AD27-86EB49BD32C3}">
      <dgm:prSet/>
      <dgm:spPr/>
      <dgm:t>
        <a:bodyPr/>
        <a:lstStyle/>
        <a:p>
          <a:endParaRPr lang="en-US" sz="1600"/>
        </a:p>
      </dgm:t>
    </dgm:pt>
    <dgm:pt modelId="{6AEC7E4F-26D7-E746-A89F-5B093C36251C}" type="sibTrans" cxnId="{42EA11CC-AC6C-6247-AD27-86EB49BD32C3}">
      <dgm:prSet/>
      <dgm:spPr/>
      <dgm:t>
        <a:bodyPr/>
        <a:lstStyle/>
        <a:p>
          <a:endParaRPr lang="en-US" sz="1600"/>
        </a:p>
      </dgm:t>
    </dgm:pt>
    <dgm:pt modelId="{5AA31BAF-A233-2F41-A83F-17D22901AC5C}">
      <dgm:prSet custT="1"/>
      <dgm:spPr/>
      <dgm:t>
        <a:bodyPr/>
        <a:lstStyle/>
        <a:p>
          <a:r>
            <a:rPr lang="en-US" sz="1400" b="0" i="0" dirty="0">
              <a:solidFill>
                <a:schemeClr val="accent6">
                  <a:lumMod val="50000"/>
                </a:schemeClr>
              </a:solidFill>
            </a:rPr>
            <a:t>lesson plans</a:t>
          </a:r>
          <a:endParaRPr lang="en-US" sz="1400" dirty="0">
            <a:solidFill>
              <a:schemeClr val="accent6">
                <a:lumMod val="50000"/>
              </a:schemeClr>
            </a:solidFill>
          </a:endParaRPr>
        </a:p>
      </dgm:t>
    </dgm:pt>
    <dgm:pt modelId="{64BF28AC-6DC6-0047-95BE-015F9FAFA9D2}" type="parTrans" cxnId="{48785D3D-5E1F-D84E-A7DD-69CE2546DF6D}">
      <dgm:prSet/>
      <dgm:spPr/>
      <dgm:t>
        <a:bodyPr/>
        <a:lstStyle/>
        <a:p>
          <a:endParaRPr lang="en-US" sz="1600"/>
        </a:p>
      </dgm:t>
    </dgm:pt>
    <dgm:pt modelId="{F043EEA2-CCC8-3240-B799-A0F83F855E03}" type="sibTrans" cxnId="{48785D3D-5E1F-D84E-A7DD-69CE2546DF6D}">
      <dgm:prSet/>
      <dgm:spPr/>
      <dgm:t>
        <a:bodyPr/>
        <a:lstStyle/>
        <a:p>
          <a:endParaRPr lang="en-US" sz="1600"/>
        </a:p>
      </dgm:t>
    </dgm:pt>
    <dgm:pt modelId="{FD475B95-13C3-194F-AA17-C55963323DE3}">
      <dgm:prSet custT="1"/>
      <dgm:spPr/>
      <dgm:t>
        <a:bodyPr/>
        <a:lstStyle/>
        <a:p>
          <a:r>
            <a:rPr lang="en-US" sz="1400" b="0" i="0" dirty="0">
              <a:solidFill>
                <a:schemeClr val="accent6">
                  <a:lumMod val="50000"/>
                </a:schemeClr>
              </a:solidFill>
            </a:rPr>
            <a:t>acknowledgment system</a:t>
          </a:r>
          <a:endParaRPr lang="en-US" sz="1400" dirty="0">
            <a:solidFill>
              <a:schemeClr val="accent6">
                <a:lumMod val="50000"/>
              </a:schemeClr>
            </a:solidFill>
          </a:endParaRPr>
        </a:p>
      </dgm:t>
    </dgm:pt>
    <dgm:pt modelId="{0F33D9F7-193F-F544-B923-529D308AD9D2}" type="parTrans" cxnId="{FD5634FF-96FE-0C45-943F-E7AC20E0CA45}">
      <dgm:prSet/>
      <dgm:spPr/>
      <dgm:t>
        <a:bodyPr/>
        <a:lstStyle/>
        <a:p>
          <a:endParaRPr lang="en-US" sz="1600"/>
        </a:p>
      </dgm:t>
    </dgm:pt>
    <dgm:pt modelId="{466A32DF-F514-A644-AED7-90C996CF7DB0}" type="sibTrans" cxnId="{FD5634FF-96FE-0C45-943F-E7AC20E0CA45}">
      <dgm:prSet/>
      <dgm:spPr/>
      <dgm:t>
        <a:bodyPr/>
        <a:lstStyle/>
        <a:p>
          <a:endParaRPr lang="en-US" sz="1600"/>
        </a:p>
      </dgm:t>
    </dgm:pt>
    <dgm:pt modelId="{D184758D-666C-F342-B248-C012CD8F1C8D}">
      <dgm:prSet custT="1"/>
      <dgm:spPr/>
      <dgm:t>
        <a:bodyPr/>
        <a:lstStyle/>
        <a:p>
          <a:r>
            <a:rPr lang="en-US" sz="1400" b="0" i="0" dirty="0">
              <a:solidFill>
                <a:schemeClr val="accent6">
                  <a:lumMod val="50000"/>
                </a:schemeClr>
              </a:solidFill>
            </a:rPr>
            <a:t>data sources/routines</a:t>
          </a:r>
          <a:endParaRPr lang="en-US" sz="1400" dirty="0">
            <a:solidFill>
              <a:schemeClr val="accent6">
                <a:lumMod val="50000"/>
              </a:schemeClr>
            </a:solidFill>
          </a:endParaRPr>
        </a:p>
      </dgm:t>
    </dgm:pt>
    <dgm:pt modelId="{0E8C27B1-0BFB-7541-B7FC-8FA64A774B1B}" type="parTrans" cxnId="{3F8556B3-BA40-2A4C-9746-10CD208E7359}">
      <dgm:prSet/>
      <dgm:spPr/>
      <dgm:t>
        <a:bodyPr/>
        <a:lstStyle/>
        <a:p>
          <a:endParaRPr lang="en-US" sz="1600"/>
        </a:p>
      </dgm:t>
    </dgm:pt>
    <dgm:pt modelId="{8D30D9C3-3650-5547-8364-0FF325724AEC}" type="sibTrans" cxnId="{3F8556B3-BA40-2A4C-9746-10CD208E7359}">
      <dgm:prSet/>
      <dgm:spPr/>
      <dgm:t>
        <a:bodyPr/>
        <a:lstStyle/>
        <a:p>
          <a:endParaRPr lang="en-US" sz="1600"/>
        </a:p>
      </dgm:t>
    </dgm:pt>
    <dgm:pt modelId="{B5D41935-C037-B243-9873-1E20D29B34C2}">
      <dgm:prSet custT="1"/>
      <dgm:spPr/>
      <dgm:t>
        <a:bodyPr/>
        <a:lstStyle/>
        <a:p>
          <a:r>
            <a:rPr lang="en-US" sz="1400" b="1" i="0" dirty="0">
              <a:solidFill>
                <a:schemeClr val="accent6">
                  <a:lumMod val="50000"/>
                </a:schemeClr>
              </a:solidFill>
            </a:rPr>
            <a:t>all </a:t>
          </a:r>
          <a:r>
            <a:rPr lang="en-US" sz="1400" b="0" i="0" dirty="0">
              <a:solidFill>
                <a:schemeClr val="accent6">
                  <a:lumMod val="50000"/>
                </a:schemeClr>
              </a:solidFill>
            </a:rPr>
            <a:t>Team Trainings</a:t>
          </a:r>
          <a:endParaRPr lang="en-US" sz="1400" dirty="0">
            <a:solidFill>
              <a:schemeClr val="accent6">
                <a:lumMod val="50000"/>
              </a:schemeClr>
            </a:solidFill>
          </a:endParaRPr>
        </a:p>
      </dgm:t>
    </dgm:pt>
    <dgm:pt modelId="{DD9CD362-8681-9E43-882F-AE48716FA6A0}" type="parTrans" cxnId="{C4228BA6-CFD9-464F-BA94-304915713E75}">
      <dgm:prSet/>
      <dgm:spPr/>
      <dgm:t>
        <a:bodyPr/>
        <a:lstStyle/>
        <a:p>
          <a:endParaRPr lang="en-US" sz="1600"/>
        </a:p>
      </dgm:t>
    </dgm:pt>
    <dgm:pt modelId="{89371510-F36D-F64C-88FA-7A215CA0975E}" type="sibTrans" cxnId="{C4228BA6-CFD9-464F-BA94-304915713E75}">
      <dgm:prSet/>
      <dgm:spPr/>
      <dgm:t>
        <a:bodyPr/>
        <a:lstStyle/>
        <a:p>
          <a:endParaRPr lang="en-US" sz="1600"/>
        </a:p>
      </dgm:t>
    </dgm:pt>
    <dgm:pt modelId="{B45406F7-5B63-804E-9567-8C3BAC76FF27}">
      <dgm:prSet custT="1"/>
      <dgm:spPr/>
      <dgm:t>
        <a:bodyPr/>
        <a:lstStyle/>
        <a:p>
          <a:r>
            <a:rPr lang="en-US" sz="1400" b="1" i="0" dirty="0">
              <a:solidFill>
                <a:schemeClr val="accent6">
                  <a:lumMod val="50000"/>
                </a:schemeClr>
              </a:solidFill>
            </a:rPr>
            <a:t>90%</a:t>
          </a:r>
          <a:r>
            <a:rPr lang="en-US" sz="1400" b="0" i="0" dirty="0">
              <a:solidFill>
                <a:schemeClr val="accent6">
                  <a:lumMod val="50000"/>
                </a:schemeClr>
              </a:solidFill>
            </a:rPr>
            <a:t> of Coaches Trainings</a:t>
          </a:r>
          <a:endParaRPr lang="en-US" sz="1400" dirty="0">
            <a:solidFill>
              <a:schemeClr val="accent6">
                <a:lumMod val="50000"/>
              </a:schemeClr>
            </a:solidFill>
          </a:endParaRPr>
        </a:p>
      </dgm:t>
    </dgm:pt>
    <dgm:pt modelId="{9BAEB460-0D29-4A42-8341-0085D2A5F911}" type="parTrans" cxnId="{5CA81D0E-1A73-1C4C-BA08-DC927979DE0C}">
      <dgm:prSet/>
      <dgm:spPr/>
      <dgm:t>
        <a:bodyPr/>
        <a:lstStyle/>
        <a:p>
          <a:endParaRPr lang="en-US" sz="1600"/>
        </a:p>
      </dgm:t>
    </dgm:pt>
    <dgm:pt modelId="{8EBDFEFA-345D-294D-B195-0A4FF2195015}" type="sibTrans" cxnId="{5CA81D0E-1A73-1C4C-BA08-DC927979DE0C}">
      <dgm:prSet/>
      <dgm:spPr/>
      <dgm:t>
        <a:bodyPr/>
        <a:lstStyle/>
        <a:p>
          <a:endParaRPr lang="en-US" sz="1600"/>
        </a:p>
      </dgm:t>
    </dgm:pt>
    <dgm:pt modelId="{42D0AC73-BDDE-0149-A4E0-5DC3F30CEFCE}">
      <dgm:prSet custT="1"/>
      <dgm:spPr/>
      <dgm:t>
        <a:bodyPr/>
        <a:lstStyle/>
        <a:p>
          <a:r>
            <a:rPr lang="en-US" sz="1400" b="0" i="0" dirty="0">
              <a:solidFill>
                <a:schemeClr val="accent6">
                  <a:lumMod val="50000"/>
                </a:schemeClr>
              </a:solidFill>
            </a:rPr>
            <a:t>completed the Team Implementation Checklist (TIC)</a:t>
          </a:r>
          <a:endParaRPr lang="en-US" sz="1400" dirty="0">
            <a:solidFill>
              <a:schemeClr val="accent6">
                <a:lumMod val="50000"/>
              </a:schemeClr>
            </a:solidFill>
          </a:endParaRPr>
        </a:p>
      </dgm:t>
    </dgm:pt>
    <dgm:pt modelId="{D76D7091-FD15-8F48-B819-91CCAA469BFE}" type="parTrans" cxnId="{B93A79E6-673E-0B4C-A3CD-31ECAC53A11F}">
      <dgm:prSet/>
      <dgm:spPr/>
      <dgm:t>
        <a:bodyPr/>
        <a:lstStyle/>
        <a:p>
          <a:endParaRPr lang="en-US" sz="1600"/>
        </a:p>
      </dgm:t>
    </dgm:pt>
    <dgm:pt modelId="{802394B0-C934-0D45-A606-F86A07E80639}" type="sibTrans" cxnId="{B93A79E6-673E-0B4C-A3CD-31ECAC53A11F}">
      <dgm:prSet/>
      <dgm:spPr/>
      <dgm:t>
        <a:bodyPr/>
        <a:lstStyle/>
        <a:p>
          <a:endParaRPr lang="en-US" sz="1600"/>
        </a:p>
      </dgm:t>
    </dgm:pt>
    <dgm:pt modelId="{9649C728-A43B-4D47-938A-DBE7184F1292}">
      <dgm:prSet custT="1"/>
      <dgm:spPr/>
      <dgm:t>
        <a:bodyPr/>
        <a:lstStyle/>
        <a:p>
          <a:r>
            <a:rPr lang="en-US" sz="1400" b="1" i="0" dirty="0">
              <a:solidFill>
                <a:schemeClr val="accent6">
                  <a:lumMod val="50000"/>
                </a:schemeClr>
              </a:solidFill>
            </a:rPr>
            <a:t>OR</a:t>
          </a:r>
          <a:r>
            <a:rPr lang="en-US" sz="1400" b="0" i="0" dirty="0">
              <a:solidFill>
                <a:schemeClr val="accent6">
                  <a:lumMod val="50000"/>
                </a:schemeClr>
              </a:solidFill>
            </a:rPr>
            <a:t> Tiered Fidelity Inventory (TFI)</a:t>
          </a:r>
          <a:endParaRPr lang="en-US" sz="1400" dirty="0">
            <a:solidFill>
              <a:schemeClr val="accent6">
                <a:lumMod val="50000"/>
              </a:schemeClr>
            </a:solidFill>
          </a:endParaRPr>
        </a:p>
      </dgm:t>
    </dgm:pt>
    <dgm:pt modelId="{DF4D71E1-C358-4549-B4F8-A8D6CBA3E9E5}" type="parTrans" cxnId="{CD8B0749-298E-EE43-86E8-1DFBDA7C1410}">
      <dgm:prSet/>
      <dgm:spPr/>
      <dgm:t>
        <a:bodyPr/>
        <a:lstStyle/>
        <a:p>
          <a:endParaRPr lang="en-US" sz="1600"/>
        </a:p>
      </dgm:t>
    </dgm:pt>
    <dgm:pt modelId="{C5CAFFAE-034B-7F4B-A67F-6B80DB9184CE}" type="sibTrans" cxnId="{CD8B0749-298E-EE43-86E8-1DFBDA7C1410}">
      <dgm:prSet/>
      <dgm:spPr/>
      <dgm:t>
        <a:bodyPr/>
        <a:lstStyle/>
        <a:p>
          <a:endParaRPr lang="en-US" sz="1600"/>
        </a:p>
      </dgm:t>
    </dgm:pt>
    <dgm:pt modelId="{8DA058B2-1830-994A-803F-BD8DAEF9EA14}">
      <dgm:prSet custT="1"/>
      <dgm:spPr/>
      <dgm:t>
        <a:bodyPr/>
        <a:lstStyle/>
        <a:p>
          <a:r>
            <a:rPr lang="en-US" sz="1600" b="0" i="0" dirty="0"/>
            <a:t>Has evidence partnering with families to support PBIS at home</a:t>
          </a:r>
          <a:endParaRPr lang="en-US" sz="1600" b="0" dirty="0"/>
        </a:p>
      </dgm:t>
    </dgm:pt>
    <dgm:pt modelId="{2BCB164F-E837-304A-8D62-084E2EF7122C}" type="parTrans" cxnId="{78B44640-AB33-3940-88F7-679ADC5043C8}">
      <dgm:prSet/>
      <dgm:spPr/>
      <dgm:t>
        <a:bodyPr/>
        <a:lstStyle/>
        <a:p>
          <a:endParaRPr lang="en-US" sz="1600"/>
        </a:p>
      </dgm:t>
    </dgm:pt>
    <dgm:pt modelId="{43D00D72-DF46-AC45-A9A0-A14CE21017C8}" type="sibTrans" cxnId="{78B44640-AB33-3940-88F7-679ADC5043C8}">
      <dgm:prSet/>
      <dgm:spPr/>
      <dgm:t>
        <a:bodyPr/>
        <a:lstStyle/>
        <a:p>
          <a:endParaRPr lang="en-US" sz="1600"/>
        </a:p>
      </dgm:t>
    </dgm:pt>
    <dgm:pt modelId="{E0E39127-3D1E-D44B-8D90-606CEA8FE2FC}">
      <dgm:prSet custT="1"/>
      <dgm:spPr/>
      <dgm:t>
        <a:bodyPr/>
        <a:lstStyle/>
        <a:p>
          <a:r>
            <a:rPr lang="en-US" sz="1400" dirty="0"/>
            <a:t>remote learning/at-home matrix</a:t>
          </a:r>
        </a:p>
      </dgm:t>
    </dgm:pt>
    <dgm:pt modelId="{5AE929BD-A8FB-6741-8AD8-5A00CC3BD8C4}" type="parTrans" cxnId="{C234CA06-E636-2449-B4B6-79E0F1638C43}">
      <dgm:prSet/>
      <dgm:spPr/>
      <dgm:t>
        <a:bodyPr/>
        <a:lstStyle/>
        <a:p>
          <a:endParaRPr lang="en-US" sz="1600"/>
        </a:p>
      </dgm:t>
    </dgm:pt>
    <dgm:pt modelId="{685DDCBE-224E-BD4D-B643-0995A737E892}" type="sibTrans" cxnId="{C234CA06-E636-2449-B4B6-79E0F1638C43}">
      <dgm:prSet/>
      <dgm:spPr/>
      <dgm:t>
        <a:bodyPr/>
        <a:lstStyle/>
        <a:p>
          <a:endParaRPr lang="en-US" sz="1600"/>
        </a:p>
      </dgm:t>
    </dgm:pt>
    <dgm:pt modelId="{D10E0F75-6639-1248-B9E0-55B608473D52}">
      <dgm:prSet custT="1"/>
      <dgm:spPr/>
      <dgm:t>
        <a:bodyPr/>
        <a:lstStyle/>
        <a:p>
          <a:endParaRPr lang="en-US" sz="1600" dirty="0"/>
        </a:p>
      </dgm:t>
    </dgm:pt>
    <dgm:pt modelId="{42B68FE7-F428-CD46-B289-8C9E1DC7C97C}" type="parTrans" cxnId="{3AF8992F-BDFF-B24E-A9F1-2453B026E1C0}">
      <dgm:prSet/>
      <dgm:spPr/>
      <dgm:t>
        <a:bodyPr/>
        <a:lstStyle/>
        <a:p>
          <a:endParaRPr lang="en-US" sz="1600"/>
        </a:p>
      </dgm:t>
    </dgm:pt>
    <dgm:pt modelId="{28961E8A-8C96-254E-9113-F6B679D9581A}" type="sibTrans" cxnId="{3AF8992F-BDFF-B24E-A9F1-2453B026E1C0}">
      <dgm:prSet/>
      <dgm:spPr/>
      <dgm:t>
        <a:bodyPr/>
        <a:lstStyle/>
        <a:p>
          <a:endParaRPr lang="en-US" sz="1600"/>
        </a:p>
      </dgm:t>
    </dgm:pt>
    <dgm:pt modelId="{A9FDE30C-FE7B-D64D-8CB7-BC0A650CCF30}">
      <dgm:prSet custT="1"/>
      <dgm:spPr/>
      <dgm:t>
        <a:bodyPr/>
        <a:lstStyle/>
        <a:p>
          <a:r>
            <a:rPr lang="en-US" sz="1400" dirty="0"/>
            <a:t>family communication exemplars</a:t>
          </a:r>
        </a:p>
      </dgm:t>
    </dgm:pt>
    <dgm:pt modelId="{9C9C09E7-5039-394B-A063-81169D7A67E2}" type="parTrans" cxnId="{7CF44B74-F957-FA4A-9549-05CA138E898A}">
      <dgm:prSet/>
      <dgm:spPr/>
      <dgm:t>
        <a:bodyPr/>
        <a:lstStyle/>
        <a:p>
          <a:endParaRPr lang="en-US" sz="1600"/>
        </a:p>
      </dgm:t>
    </dgm:pt>
    <dgm:pt modelId="{39BCB3C8-D8BD-A042-87D0-1183A13F0FD9}" type="sibTrans" cxnId="{7CF44B74-F957-FA4A-9549-05CA138E898A}">
      <dgm:prSet/>
      <dgm:spPr/>
      <dgm:t>
        <a:bodyPr/>
        <a:lstStyle/>
        <a:p>
          <a:endParaRPr lang="en-US" sz="1600"/>
        </a:p>
      </dgm:t>
    </dgm:pt>
    <dgm:pt modelId="{3FAC3281-A3B6-1041-9A70-8DA0B4910D94}">
      <dgm:prSet custT="1"/>
      <dgm:spPr/>
      <dgm:t>
        <a:bodyPr/>
        <a:lstStyle/>
        <a:p>
          <a:r>
            <a:rPr lang="en-US" sz="1400" dirty="0"/>
            <a:t>home-based acknowledgement systems</a:t>
          </a:r>
        </a:p>
      </dgm:t>
    </dgm:pt>
    <dgm:pt modelId="{DA9E0AF7-CFA2-C043-8E04-FB9D3E723E93}" type="parTrans" cxnId="{D9042036-4593-0040-AB5A-CD496D085B44}">
      <dgm:prSet/>
      <dgm:spPr/>
      <dgm:t>
        <a:bodyPr/>
        <a:lstStyle/>
        <a:p>
          <a:endParaRPr lang="en-US" sz="1600"/>
        </a:p>
      </dgm:t>
    </dgm:pt>
    <dgm:pt modelId="{CADA894B-F3CF-3140-A3B3-056E886D1DDF}" type="sibTrans" cxnId="{D9042036-4593-0040-AB5A-CD496D085B44}">
      <dgm:prSet/>
      <dgm:spPr/>
      <dgm:t>
        <a:bodyPr/>
        <a:lstStyle/>
        <a:p>
          <a:endParaRPr lang="en-US" sz="1600"/>
        </a:p>
      </dgm:t>
    </dgm:pt>
    <dgm:pt modelId="{26789EFC-73C6-7840-B755-E5605A9594A1}" type="pres">
      <dgm:prSet presAssocID="{72FE0217-07B2-BE4A-8A8B-6731D4D537B1}" presName="Name0" presStyleCnt="0">
        <dgm:presLayoutVars>
          <dgm:dir/>
          <dgm:animLvl val="lvl"/>
          <dgm:resizeHandles val="exact"/>
        </dgm:presLayoutVars>
      </dgm:prSet>
      <dgm:spPr/>
    </dgm:pt>
    <dgm:pt modelId="{DCDC1B14-A516-6C4B-AFD0-016928EE4E24}" type="pres">
      <dgm:prSet presAssocID="{72FE0217-07B2-BE4A-8A8B-6731D4D537B1}" presName="tSp" presStyleCnt="0"/>
      <dgm:spPr/>
    </dgm:pt>
    <dgm:pt modelId="{D6290A40-7E13-6747-B6B8-300145D0D1B0}" type="pres">
      <dgm:prSet presAssocID="{72FE0217-07B2-BE4A-8A8B-6731D4D537B1}" presName="bSp" presStyleCnt="0"/>
      <dgm:spPr/>
    </dgm:pt>
    <dgm:pt modelId="{52032570-CF6B-9E4D-A389-48D93FE62B2B}" type="pres">
      <dgm:prSet presAssocID="{72FE0217-07B2-BE4A-8A8B-6731D4D537B1}" presName="process" presStyleCnt="0"/>
      <dgm:spPr/>
    </dgm:pt>
    <dgm:pt modelId="{7DB52C06-6A8D-E04A-8814-4FFE2B00DF48}" type="pres">
      <dgm:prSet presAssocID="{E51222C1-D373-7E45-A64A-3BAD6E3ABFBF}" presName="composite1" presStyleCnt="0"/>
      <dgm:spPr/>
    </dgm:pt>
    <dgm:pt modelId="{432F61D8-3ADA-854D-A148-798A922609CD}" type="pres">
      <dgm:prSet presAssocID="{E51222C1-D373-7E45-A64A-3BAD6E3ABFBF}" presName="dummyNode1" presStyleLbl="node1" presStyleIdx="0" presStyleCnt="4"/>
      <dgm:spPr/>
    </dgm:pt>
    <dgm:pt modelId="{18C0116A-AAA9-164D-90BF-98EE90FA1426}" type="pres">
      <dgm:prSet presAssocID="{E51222C1-D373-7E45-A64A-3BAD6E3ABFBF}" presName="childNode1" presStyleLbl="bgAcc1" presStyleIdx="0" presStyleCnt="4" custScaleX="158374" custScaleY="153044" custLinFactNeighborX="-392" custLinFactNeighborY="21637">
        <dgm:presLayoutVars>
          <dgm:bulletEnabled val="1"/>
        </dgm:presLayoutVars>
      </dgm:prSet>
      <dgm:spPr/>
    </dgm:pt>
    <dgm:pt modelId="{CCCE4626-13B9-3645-8CC7-6718FCB24992}" type="pres">
      <dgm:prSet presAssocID="{E51222C1-D373-7E45-A64A-3BAD6E3ABFBF}" presName="childNode1tx" presStyleLbl="bgAcc1" presStyleIdx="0" presStyleCnt="4">
        <dgm:presLayoutVars>
          <dgm:bulletEnabled val="1"/>
        </dgm:presLayoutVars>
      </dgm:prSet>
      <dgm:spPr/>
    </dgm:pt>
    <dgm:pt modelId="{5520F7B6-1943-C54F-B95C-5E051F23B5E4}" type="pres">
      <dgm:prSet presAssocID="{E51222C1-D373-7E45-A64A-3BAD6E3ABFBF}" presName="parentNode1" presStyleLbl="node1" presStyleIdx="0" presStyleCnt="4" custScaleX="205379" custScaleY="175256" custLinFactY="-112201" custLinFactNeighborX="-18732" custLinFactNeighborY="-200000">
        <dgm:presLayoutVars>
          <dgm:chMax val="1"/>
          <dgm:bulletEnabled val="1"/>
        </dgm:presLayoutVars>
      </dgm:prSet>
      <dgm:spPr/>
    </dgm:pt>
    <dgm:pt modelId="{27FF6881-1A8A-E848-81D4-17E76B5BCAB4}" type="pres">
      <dgm:prSet presAssocID="{E51222C1-D373-7E45-A64A-3BAD6E3ABFBF}" presName="connSite1" presStyleCnt="0"/>
      <dgm:spPr/>
    </dgm:pt>
    <dgm:pt modelId="{6C78139A-C96C-A440-B404-F951EBAAF0B8}" type="pres">
      <dgm:prSet presAssocID="{357EE344-B835-D44A-BF4C-31AABE7DCD20}" presName="Name9" presStyleLbl="sibTrans2D1" presStyleIdx="0" presStyleCnt="3" custAng="20283789" custScaleX="126315" custLinFactNeighborX="-18498" custLinFactNeighborY="24204"/>
      <dgm:spPr/>
    </dgm:pt>
    <dgm:pt modelId="{28016906-9FA8-AB4A-B07E-EB13D7367ACA}" type="pres">
      <dgm:prSet presAssocID="{1E78E8BC-27B1-B345-A142-B76A460745C4}" presName="composite2" presStyleCnt="0"/>
      <dgm:spPr/>
    </dgm:pt>
    <dgm:pt modelId="{97902501-AACF-D341-B340-DDD4D361DAF4}" type="pres">
      <dgm:prSet presAssocID="{1E78E8BC-27B1-B345-A142-B76A460745C4}" presName="dummyNode2" presStyleLbl="node1" presStyleIdx="0" presStyleCnt="4"/>
      <dgm:spPr/>
    </dgm:pt>
    <dgm:pt modelId="{999C7B44-2345-DF44-9CDD-CA1C87BBD262}" type="pres">
      <dgm:prSet presAssocID="{1E78E8BC-27B1-B345-A142-B76A460745C4}" presName="childNode2" presStyleLbl="bgAcc1" presStyleIdx="1" presStyleCnt="4" custScaleX="163833" custScaleY="234185" custLinFactNeighborX="-19525" custLinFactNeighborY="42623">
        <dgm:presLayoutVars>
          <dgm:bulletEnabled val="1"/>
        </dgm:presLayoutVars>
      </dgm:prSet>
      <dgm:spPr/>
    </dgm:pt>
    <dgm:pt modelId="{36FD32F7-1BD9-4545-B560-0CA75F413C6D}" type="pres">
      <dgm:prSet presAssocID="{1E78E8BC-27B1-B345-A142-B76A460745C4}" presName="childNode2tx" presStyleLbl="bgAcc1" presStyleIdx="1" presStyleCnt="4">
        <dgm:presLayoutVars>
          <dgm:bulletEnabled val="1"/>
        </dgm:presLayoutVars>
      </dgm:prSet>
      <dgm:spPr/>
    </dgm:pt>
    <dgm:pt modelId="{C25CCBE3-623F-3E45-A279-BC01C8583870}" type="pres">
      <dgm:prSet presAssocID="{1E78E8BC-27B1-B345-A142-B76A460745C4}" presName="parentNode2" presStyleLbl="node1" presStyleIdx="1" presStyleCnt="4" custScaleX="186777" custScaleY="282514" custLinFactNeighborX="-40715" custLinFactNeighborY="-64107">
        <dgm:presLayoutVars>
          <dgm:chMax val="0"/>
          <dgm:bulletEnabled val="1"/>
        </dgm:presLayoutVars>
      </dgm:prSet>
      <dgm:spPr/>
    </dgm:pt>
    <dgm:pt modelId="{A38CF203-CD6C-9148-8E43-3B381BECC13E}" type="pres">
      <dgm:prSet presAssocID="{1E78E8BC-27B1-B345-A142-B76A460745C4}" presName="connSite2" presStyleCnt="0"/>
      <dgm:spPr/>
    </dgm:pt>
    <dgm:pt modelId="{B59E9BD4-386B-4D49-BDA0-DBF1CF4FB2C7}" type="pres">
      <dgm:prSet presAssocID="{190F222A-A675-EB4F-9EAF-3222EEE6E040}" presName="Name18" presStyleLbl="sibTrans2D1" presStyleIdx="1" presStyleCnt="3" custAng="19918246" custLinFactNeighborX="6373" custLinFactNeighborY="-9550"/>
      <dgm:spPr/>
    </dgm:pt>
    <dgm:pt modelId="{04C4AD11-877A-1549-AE69-1B6FC64A273D}" type="pres">
      <dgm:prSet presAssocID="{E4017C9F-1D7A-CC4B-A3EF-4FD40B0ED438}" presName="composite1" presStyleCnt="0"/>
      <dgm:spPr/>
    </dgm:pt>
    <dgm:pt modelId="{AFA30A6F-EFE3-EE46-AB93-B1FDEED3870F}" type="pres">
      <dgm:prSet presAssocID="{E4017C9F-1D7A-CC4B-A3EF-4FD40B0ED438}" presName="dummyNode1" presStyleLbl="node1" presStyleIdx="1" presStyleCnt="4"/>
      <dgm:spPr/>
    </dgm:pt>
    <dgm:pt modelId="{17D51FB3-622B-F84B-B188-25D6A2DBDE00}" type="pres">
      <dgm:prSet presAssocID="{E4017C9F-1D7A-CC4B-A3EF-4FD40B0ED438}" presName="childNode1" presStyleLbl="bgAcc1" presStyleIdx="2" presStyleCnt="4" custScaleX="185730" custScaleY="192960" custLinFactNeighborX="-20505" custLinFactNeighborY="41237">
        <dgm:presLayoutVars>
          <dgm:bulletEnabled val="1"/>
        </dgm:presLayoutVars>
      </dgm:prSet>
      <dgm:spPr/>
    </dgm:pt>
    <dgm:pt modelId="{F83ECB36-34A6-674F-89C9-32B7D157657F}" type="pres">
      <dgm:prSet presAssocID="{E4017C9F-1D7A-CC4B-A3EF-4FD40B0ED438}" presName="childNode1tx" presStyleLbl="bgAcc1" presStyleIdx="2" presStyleCnt="4">
        <dgm:presLayoutVars>
          <dgm:bulletEnabled val="1"/>
        </dgm:presLayoutVars>
      </dgm:prSet>
      <dgm:spPr/>
    </dgm:pt>
    <dgm:pt modelId="{B4098EBB-2911-8240-808C-121D8E7A38B7}" type="pres">
      <dgm:prSet presAssocID="{E4017C9F-1D7A-CC4B-A3EF-4FD40B0ED438}" presName="parentNode1" presStyleLbl="node1" presStyleIdx="2" presStyleCnt="4" custScaleX="206200" custScaleY="199205" custLinFactY="-110258" custLinFactNeighborX="-45451" custLinFactNeighborY="-200000">
        <dgm:presLayoutVars>
          <dgm:chMax val="1"/>
          <dgm:bulletEnabled val="1"/>
        </dgm:presLayoutVars>
      </dgm:prSet>
      <dgm:spPr/>
    </dgm:pt>
    <dgm:pt modelId="{50366CF2-7772-4045-A6FE-C5ECCC16DE1A}" type="pres">
      <dgm:prSet presAssocID="{E4017C9F-1D7A-CC4B-A3EF-4FD40B0ED438}" presName="connSite1" presStyleCnt="0"/>
      <dgm:spPr/>
    </dgm:pt>
    <dgm:pt modelId="{6997FDE0-64BF-0B46-8D4D-0901B46543DC}" type="pres">
      <dgm:prSet presAssocID="{E2F307D6-6A55-104F-AD04-67FF70CC59AE}" presName="Name9" presStyleLbl="sibTrans2D1" presStyleIdx="2" presStyleCnt="3" custScaleX="92629" custScaleY="31285" custLinFactNeighborX="96671" custLinFactNeighborY="7158"/>
      <dgm:spPr/>
    </dgm:pt>
    <dgm:pt modelId="{4D9465E6-D741-604C-8657-A66BDD12F0DA}" type="pres">
      <dgm:prSet presAssocID="{8DA058B2-1830-994A-803F-BD8DAEF9EA14}" presName="composite2" presStyleCnt="0"/>
      <dgm:spPr/>
    </dgm:pt>
    <dgm:pt modelId="{D3A68C4C-275F-3E4C-9514-A81E43532D90}" type="pres">
      <dgm:prSet presAssocID="{8DA058B2-1830-994A-803F-BD8DAEF9EA14}" presName="dummyNode2" presStyleLbl="node1" presStyleIdx="2" presStyleCnt="4"/>
      <dgm:spPr/>
    </dgm:pt>
    <dgm:pt modelId="{5037286E-1D58-FA48-B4B5-BF053461F332}" type="pres">
      <dgm:prSet presAssocID="{8DA058B2-1830-994A-803F-BD8DAEF9EA14}" presName="childNode2" presStyleLbl="bgAcc1" presStyleIdx="3" presStyleCnt="4" custScaleX="219088" custScaleY="236642" custLinFactNeighborX="324" custLinFactNeighborY="43159">
        <dgm:presLayoutVars>
          <dgm:bulletEnabled val="1"/>
        </dgm:presLayoutVars>
      </dgm:prSet>
      <dgm:spPr/>
    </dgm:pt>
    <dgm:pt modelId="{92DA7B5F-41AC-1742-BB40-C749944B9E4F}" type="pres">
      <dgm:prSet presAssocID="{8DA058B2-1830-994A-803F-BD8DAEF9EA14}" presName="childNode2tx" presStyleLbl="bgAcc1" presStyleIdx="3" presStyleCnt="4">
        <dgm:presLayoutVars>
          <dgm:bulletEnabled val="1"/>
        </dgm:presLayoutVars>
      </dgm:prSet>
      <dgm:spPr/>
    </dgm:pt>
    <dgm:pt modelId="{EAC882B8-84CF-E642-A671-D0AE85A533D2}" type="pres">
      <dgm:prSet presAssocID="{8DA058B2-1830-994A-803F-BD8DAEF9EA14}" presName="parentNode2" presStyleLbl="node1" presStyleIdx="3" presStyleCnt="4" custScaleX="264185" custScaleY="232985" custLinFactNeighborX="-22070" custLinFactNeighborY="-48884">
        <dgm:presLayoutVars>
          <dgm:chMax val="0"/>
          <dgm:bulletEnabled val="1"/>
        </dgm:presLayoutVars>
      </dgm:prSet>
      <dgm:spPr/>
    </dgm:pt>
    <dgm:pt modelId="{DA6F2414-37C1-674D-8FAC-1C1D969E01D5}" type="pres">
      <dgm:prSet presAssocID="{8DA058B2-1830-994A-803F-BD8DAEF9EA14}" presName="connSite2" presStyleCnt="0"/>
      <dgm:spPr/>
    </dgm:pt>
  </dgm:ptLst>
  <dgm:cxnLst>
    <dgm:cxn modelId="{3E6C4B04-8241-5943-92B8-F96907961FE3}" srcId="{72FE0217-07B2-BE4A-8A8B-6731D4D537B1}" destId="{E51222C1-D373-7E45-A64A-3BAD6E3ABFBF}" srcOrd="0" destOrd="0" parTransId="{6D33BB59-66C9-864E-8CAD-38DEE22F4EA7}" sibTransId="{357EE344-B835-D44A-BF4C-31AABE7DCD20}"/>
    <dgm:cxn modelId="{6F7B8005-A7B8-7D4D-B905-33940129700B}" type="presOf" srcId="{E0E39127-3D1E-D44B-8D90-606CEA8FE2FC}" destId="{5037286E-1D58-FA48-B4B5-BF053461F332}" srcOrd="0" destOrd="0" presId="urn:microsoft.com/office/officeart/2005/8/layout/hProcess4"/>
    <dgm:cxn modelId="{C234CA06-E636-2449-B4B6-79E0F1638C43}" srcId="{8DA058B2-1830-994A-803F-BD8DAEF9EA14}" destId="{E0E39127-3D1E-D44B-8D90-606CEA8FE2FC}" srcOrd="0" destOrd="0" parTransId="{5AE929BD-A8FB-6741-8AD8-5A00CC3BD8C4}" sibTransId="{685DDCBE-224E-BD4D-B643-0995A737E892}"/>
    <dgm:cxn modelId="{2D27DE0D-9461-324B-AF67-CD831B4CE425}" type="presOf" srcId="{D10E0F75-6639-1248-B9E0-55B608473D52}" destId="{92DA7B5F-41AC-1742-BB40-C749944B9E4F}" srcOrd="1" destOrd="3" presId="urn:microsoft.com/office/officeart/2005/8/layout/hProcess4"/>
    <dgm:cxn modelId="{5CA81D0E-1A73-1C4C-BA08-DC927979DE0C}" srcId="{E51222C1-D373-7E45-A64A-3BAD6E3ABFBF}" destId="{B45406F7-5B63-804E-9567-8C3BAC76FF27}" srcOrd="1" destOrd="0" parTransId="{9BAEB460-0D29-4A42-8341-0085D2A5F911}" sibTransId="{8EBDFEFA-345D-294D-B195-0A4FF2195015}"/>
    <dgm:cxn modelId="{96963D11-7312-1446-AED8-33443A5EFF0A}" type="presOf" srcId="{5AA31BAF-A233-2F41-A83F-17D22901AC5C}" destId="{F83ECB36-34A6-674F-89C9-32B7D157657F}" srcOrd="1" destOrd="2" presId="urn:microsoft.com/office/officeart/2005/8/layout/hProcess4"/>
    <dgm:cxn modelId="{50185222-2455-B84C-80FB-D4CFA60D3F6A}" type="presOf" srcId="{8868589D-D72C-F441-B4DA-2113247378C4}" destId="{17D51FB3-622B-F84B-B188-25D6A2DBDE00}" srcOrd="0" destOrd="0" presId="urn:microsoft.com/office/officeart/2005/8/layout/hProcess4"/>
    <dgm:cxn modelId="{647D7C2A-F669-3042-8BF6-4E8326BF644A}" type="presOf" srcId="{72FE0217-07B2-BE4A-8A8B-6731D4D537B1}" destId="{26789EFC-73C6-7840-B755-E5605A9594A1}" srcOrd="0" destOrd="0" presId="urn:microsoft.com/office/officeart/2005/8/layout/hProcess4"/>
    <dgm:cxn modelId="{38BA4A2B-C0C6-A84C-8439-CFB7B300DC2B}" type="presOf" srcId="{8DA058B2-1830-994A-803F-BD8DAEF9EA14}" destId="{EAC882B8-84CF-E642-A671-D0AE85A533D2}" srcOrd="0" destOrd="0" presId="urn:microsoft.com/office/officeart/2005/8/layout/hProcess4"/>
    <dgm:cxn modelId="{FB266D2D-5135-744C-A76A-1D89ACADE048}" type="presOf" srcId="{42D0AC73-BDDE-0149-A4E0-5DC3F30CEFCE}" destId="{36FD32F7-1BD9-4545-B560-0CA75F413C6D}" srcOrd="1" destOrd="0" presId="urn:microsoft.com/office/officeart/2005/8/layout/hProcess4"/>
    <dgm:cxn modelId="{3AF8992F-BDFF-B24E-A9F1-2453B026E1C0}" srcId="{8DA058B2-1830-994A-803F-BD8DAEF9EA14}" destId="{D10E0F75-6639-1248-B9E0-55B608473D52}" srcOrd="3" destOrd="0" parTransId="{42B68FE7-F428-CD46-B289-8C9E1DC7C97C}" sibTransId="{28961E8A-8C96-254E-9113-F6B679D9581A}"/>
    <dgm:cxn modelId="{D9042036-4593-0040-AB5A-CD496D085B44}" srcId="{8DA058B2-1830-994A-803F-BD8DAEF9EA14}" destId="{3FAC3281-A3B6-1041-9A70-8DA0B4910D94}" srcOrd="2" destOrd="0" parTransId="{DA9E0AF7-CFA2-C043-8E04-FB9D3E723E93}" sibTransId="{CADA894B-F3CF-3140-A3B3-056E886D1DDF}"/>
    <dgm:cxn modelId="{BCB75737-B2A0-4B4A-85FA-A1156CC15624}" type="presOf" srcId="{9649C728-A43B-4D47-938A-DBE7184F1292}" destId="{999C7B44-2345-DF44-9CDD-CA1C87BBD262}" srcOrd="0" destOrd="1" presId="urn:microsoft.com/office/officeart/2005/8/layout/hProcess4"/>
    <dgm:cxn modelId="{405C4739-3006-4B45-A877-259E4941B812}" type="presOf" srcId="{5AA31BAF-A233-2F41-A83F-17D22901AC5C}" destId="{17D51FB3-622B-F84B-B188-25D6A2DBDE00}" srcOrd="0" destOrd="2" presId="urn:microsoft.com/office/officeart/2005/8/layout/hProcess4"/>
    <dgm:cxn modelId="{48785D3D-5E1F-D84E-A7DD-69CE2546DF6D}" srcId="{E4017C9F-1D7A-CC4B-A3EF-4FD40B0ED438}" destId="{5AA31BAF-A233-2F41-A83F-17D22901AC5C}" srcOrd="2" destOrd="0" parTransId="{64BF28AC-6DC6-0047-95BE-015F9FAFA9D2}" sibTransId="{F043EEA2-CCC8-3240-B799-A0F83F855E03}"/>
    <dgm:cxn modelId="{78B44640-AB33-3940-88F7-679ADC5043C8}" srcId="{72FE0217-07B2-BE4A-8A8B-6731D4D537B1}" destId="{8DA058B2-1830-994A-803F-BD8DAEF9EA14}" srcOrd="3" destOrd="0" parTransId="{2BCB164F-E837-304A-8D62-084E2EF7122C}" sibTransId="{43D00D72-DF46-AC45-A9A0-A14CE21017C8}"/>
    <dgm:cxn modelId="{05C0BE47-1A1D-AA46-B54E-799C257158D2}" type="presOf" srcId="{A9FDE30C-FE7B-D64D-8CB7-BC0A650CCF30}" destId="{5037286E-1D58-FA48-B4B5-BF053461F332}" srcOrd="0" destOrd="1" presId="urn:microsoft.com/office/officeart/2005/8/layout/hProcess4"/>
    <dgm:cxn modelId="{CD8B0749-298E-EE43-86E8-1DFBDA7C1410}" srcId="{1E78E8BC-27B1-B345-A142-B76A460745C4}" destId="{9649C728-A43B-4D47-938A-DBE7184F1292}" srcOrd="1" destOrd="0" parTransId="{DF4D71E1-C358-4549-B4F8-A8D6CBA3E9E5}" sibTransId="{C5CAFFAE-034B-7F4B-A67F-6B80DB9184CE}"/>
    <dgm:cxn modelId="{58183D58-339E-8A48-AB40-9384ED2D4E1A}" type="presOf" srcId="{FD475B95-13C3-194F-AA17-C55963323DE3}" destId="{F83ECB36-34A6-674F-89C9-32B7D157657F}" srcOrd="1" destOrd="1" presId="urn:microsoft.com/office/officeart/2005/8/layout/hProcess4"/>
    <dgm:cxn modelId="{E8C8E460-9EFA-174E-8725-E20AB140B691}" type="presOf" srcId="{B45406F7-5B63-804E-9567-8C3BAC76FF27}" destId="{18C0116A-AAA9-164D-90BF-98EE90FA1426}" srcOrd="0" destOrd="1" presId="urn:microsoft.com/office/officeart/2005/8/layout/hProcess4"/>
    <dgm:cxn modelId="{87A19367-C39A-464E-823C-B5592807FD30}" type="presOf" srcId="{E0E39127-3D1E-D44B-8D90-606CEA8FE2FC}" destId="{92DA7B5F-41AC-1742-BB40-C749944B9E4F}" srcOrd="1" destOrd="0" presId="urn:microsoft.com/office/officeart/2005/8/layout/hProcess4"/>
    <dgm:cxn modelId="{0366CB6C-4E77-3A4E-9778-A95279C4D1FD}" type="presOf" srcId="{D184758D-666C-F342-B248-C012CD8F1C8D}" destId="{17D51FB3-622B-F84B-B188-25D6A2DBDE00}" srcOrd="0" destOrd="3" presId="urn:microsoft.com/office/officeart/2005/8/layout/hProcess4"/>
    <dgm:cxn modelId="{EEF66672-FFB1-8646-AD62-48ECC540BCF3}" type="presOf" srcId="{357EE344-B835-D44A-BF4C-31AABE7DCD20}" destId="{6C78139A-C96C-A440-B404-F951EBAAF0B8}" srcOrd="0" destOrd="0" presId="urn:microsoft.com/office/officeart/2005/8/layout/hProcess4"/>
    <dgm:cxn modelId="{7CF44B74-F957-FA4A-9549-05CA138E898A}" srcId="{8DA058B2-1830-994A-803F-BD8DAEF9EA14}" destId="{A9FDE30C-FE7B-D64D-8CB7-BC0A650CCF30}" srcOrd="1" destOrd="0" parTransId="{9C9C09E7-5039-394B-A063-81169D7A67E2}" sibTransId="{39BCB3C8-D8BD-A042-87D0-1183A13F0FD9}"/>
    <dgm:cxn modelId="{DBB8547E-4319-484E-B2A5-97756CC06655}" srcId="{72FE0217-07B2-BE4A-8A8B-6731D4D537B1}" destId="{E4017C9F-1D7A-CC4B-A3EF-4FD40B0ED438}" srcOrd="2" destOrd="0" parTransId="{BAE71E1B-386A-344E-9D6D-F5999C16EC82}" sibTransId="{E2F307D6-6A55-104F-AD04-67FF70CC59AE}"/>
    <dgm:cxn modelId="{B7BFD484-76B7-6C41-B846-55C873FC95CA}" type="presOf" srcId="{A9FDE30C-FE7B-D64D-8CB7-BC0A650CCF30}" destId="{92DA7B5F-41AC-1742-BB40-C749944B9E4F}" srcOrd="1" destOrd="1" presId="urn:microsoft.com/office/officeart/2005/8/layout/hProcess4"/>
    <dgm:cxn modelId="{84D85788-E0F7-264E-AB14-CA36BFC6E41A}" type="presOf" srcId="{B5D41935-C037-B243-9873-1E20D29B34C2}" destId="{18C0116A-AAA9-164D-90BF-98EE90FA1426}" srcOrd="0" destOrd="0" presId="urn:microsoft.com/office/officeart/2005/8/layout/hProcess4"/>
    <dgm:cxn modelId="{58328EA2-E190-CC4C-BED1-4AF390378276}" type="presOf" srcId="{8868589D-D72C-F441-B4DA-2113247378C4}" destId="{F83ECB36-34A6-674F-89C9-32B7D157657F}" srcOrd="1" destOrd="0" presId="urn:microsoft.com/office/officeart/2005/8/layout/hProcess4"/>
    <dgm:cxn modelId="{C4228BA6-CFD9-464F-BA94-304915713E75}" srcId="{E51222C1-D373-7E45-A64A-3BAD6E3ABFBF}" destId="{B5D41935-C037-B243-9873-1E20D29B34C2}" srcOrd="0" destOrd="0" parTransId="{DD9CD362-8681-9E43-882F-AE48716FA6A0}" sibTransId="{89371510-F36D-F64C-88FA-7A215CA0975E}"/>
    <dgm:cxn modelId="{C473C9AE-D79C-B14E-B0A4-8F314E9E0292}" type="presOf" srcId="{3FAC3281-A3B6-1041-9A70-8DA0B4910D94}" destId="{5037286E-1D58-FA48-B4B5-BF053461F332}" srcOrd="0" destOrd="2" presId="urn:microsoft.com/office/officeart/2005/8/layout/hProcess4"/>
    <dgm:cxn modelId="{3F8556B3-BA40-2A4C-9746-10CD208E7359}" srcId="{E4017C9F-1D7A-CC4B-A3EF-4FD40B0ED438}" destId="{D184758D-666C-F342-B248-C012CD8F1C8D}" srcOrd="3" destOrd="0" parTransId="{0E8C27B1-0BFB-7541-B7FC-8FA64A774B1B}" sibTransId="{8D30D9C3-3650-5547-8364-0FF325724AEC}"/>
    <dgm:cxn modelId="{B1DF24B5-A399-0144-9B30-E4799CCE16DC}" type="presOf" srcId="{B5D41935-C037-B243-9873-1E20D29B34C2}" destId="{CCCE4626-13B9-3645-8CC7-6718FCB24992}" srcOrd="1" destOrd="0" presId="urn:microsoft.com/office/officeart/2005/8/layout/hProcess4"/>
    <dgm:cxn modelId="{822781B7-B2D9-A545-A766-0DD0A394A0D7}" type="presOf" srcId="{190F222A-A675-EB4F-9EAF-3222EEE6E040}" destId="{B59E9BD4-386B-4D49-BDA0-DBF1CF4FB2C7}" srcOrd="0" destOrd="0" presId="urn:microsoft.com/office/officeart/2005/8/layout/hProcess4"/>
    <dgm:cxn modelId="{EB6F6CC0-5789-1B45-BFBE-57F64D4CD53C}" type="presOf" srcId="{42D0AC73-BDDE-0149-A4E0-5DC3F30CEFCE}" destId="{999C7B44-2345-DF44-9CDD-CA1C87BBD262}" srcOrd="0" destOrd="0" presId="urn:microsoft.com/office/officeart/2005/8/layout/hProcess4"/>
    <dgm:cxn modelId="{DBBB31CA-6DB4-AB40-9A95-59E2D85CA4A8}" type="presOf" srcId="{B45406F7-5B63-804E-9567-8C3BAC76FF27}" destId="{CCCE4626-13B9-3645-8CC7-6718FCB24992}" srcOrd="1" destOrd="1" presId="urn:microsoft.com/office/officeart/2005/8/layout/hProcess4"/>
    <dgm:cxn modelId="{42EA11CC-AC6C-6247-AD27-86EB49BD32C3}" srcId="{E4017C9F-1D7A-CC4B-A3EF-4FD40B0ED438}" destId="{8868589D-D72C-F441-B4DA-2113247378C4}" srcOrd="0" destOrd="0" parTransId="{E2E62ED1-F721-0B4A-954E-11432377D5AA}" sibTransId="{6AEC7E4F-26D7-E746-A89F-5B093C36251C}"/>
    <dgm:cxn modelId="{2707C8D0-36F6-B242-9937-F2325F3F03BB}" type="presOf" srcId="{E51222C1-D373-7E45-A64A-3BAD6E3ABFBF}" destId="{5520F7B6-1943-C54F-B95C-5E051F23B5E4}" srcOrd="0" destOrd="0" presId="urn:microsoft.com/office/officeart/2005/8/layout/hProcess4"/>
    <dgm:cxn modelId="{685576D1-4EE4-1A44-80F0-6649BD3F5FE0}" type="presOf" srcId="{1E78E8BC-27B1-B345-A142-B76A460745C4}" destId="{C25CCBE3-623F-3E45-A279-BC01C8583870}" srcOrd="0" destOrd="0" presId="urn:microsoft.com/office/officeart/2005/8/layout/hProcess4"/>
    <dgm:cxn modelId="{19D154D3-1A05-CF49-9066-2F575A70D938}" type="presOf" srcId="{3FAC3281-A3B6-1041-9A70-8DA0B4910D94}" destId="{92DA7B5F-41AC-1742-BB40-C749944B9E4F}" srcOrd="1" destOrd="2" presId="urn:microsoft.com/office/officeart/2005/8/layout/hProcess4"/>
    <dgm:cxn modelId="{0AD887D5-64D6-2547-940F-7080A7EA8FA5}" type="presOf" srcId="{D184758D-666C-F342-B248-C012CD8F1C8D}" destId="{F83ECB36-34A6-674F-89C9-32B7D157657F}" srcOrd="1" destOrd="3" presId="urn:microsoft.com/office/officeart/2005/8/layout/hProcess4"/>
    <dgm:cxn modelId="{A92E96D8-2B04-5144-B368-A067FF59CA1E}" type="presOf" srcId="{9649C728-A43B-4D47-938A-DBE7184F1292}" destId="{36FD32F7-1BD9-4545-B560-0CA75F413C6D}" srcOrd="1" destOrd="1" presId="urn:microsoft.com/office/officeart/2005/8/layout/hProcess4"/>
    <dgm:cxn modelId="{4494AFDE-5D2E-8748-A2FD-EBEFD7F15760}" type="presOf" srcId="{E2F307D6-6A55-104F-AD04-67FF70CC59AE}" destId="{6997FDE0-64BF-0B46-8D4D-0901B46543DC}" srcOrd="0" destOrd="0" presId="urn:microsoft.com/office/officeart/2005/8/layout/hProcess4"/>
    <dgm:cxn modelId="{1B2679E6-78B9-CA43-98C6-1780C7EAE6DA}" type="presOf" srcId="{FD475B95-13C3-194F-AA17-C55963323DE3}" destId="{17D51FB3-622B-F84B-B188-25D6A2DBDE00}" srcOrd="0" destOrd="1" presId="urn:microsoft.com/office/officeart/2005/8/layout/hProcess4"/>
    <dgm:cxn modelId="{B93A79E6-673E-0B4C-A3CD-31ECAC53A11F}" srcId="{1E78E8BC-27B1-B345-A142-B76A460745C4}" destId="{42D0AC73-BDDE-0149-A4E0-5DC3F30CEFCE}" srcOrd="0" destOrd="0" parTransId="{D76D7091-FD15-8F48-B819-91CCAA469BFE}" sibTransId="{802394B0-C934-0D45-A606-F86A07E80639}"/>
    <dgm:cxn modelId="{9729F4EB-61F0-C742-9025-18C6210D12D1}" srcId="{72FE0217-07B2-BE4A-8A8B-6731D4D537B1}" destId="{1E78E8BC-27B1-B345-A142-B76A460745C4}" srcOrd="1" destOrd="0" parTransId="{FD9E4005-DF5C-334D-A531-54C9752F01D2}" sibTransId="{190F222A-A675-EB4F-9EAF-3222EEE6E040}"/>
    <dgm:cxn modelId="{95A699EC-EA30-2347-A0CD-ECF787D5AF76}" type="presOf" srcId="{E4017C9F-1D7A-CC4B-A3EF-4FD40B0ED438}" destId="{B4098EBB-2911-8240-808C-121D8E7A38B7}" srcOrd="0" destOrd="0" presId="urn:microsoft.com/office/officeart/2005/8/layout/hProcess4"/>
    <dgm:cxn modelId="{ADDB8BED-FEFD-0A40-86E4-D0A68E3CE344}" type="presOf" srcId="{D10E0F75-6639-1248-B9E0-55B608473D52}" destId="{5037286E-1D58-FA48-B4B5-BF053461F332}" srcOrd="0" destOrd="3" presId="urn:microsoft.com/office/officeart/2005/8/layout/hProcess4"/>
    <dgm:cxn modelId="{FD5634FF-96FE-0C45-943F-E7AC20E0CA45}" srcId="{E4017C9F-1D7A-CC4B-A3EF-4FD40B0ED438}" destId="{FD475B95-13C3-194F-AA17-C55963323DE3}" srcOrd="1" destOrd="0" parTransId="{0F33D9F7-193F-F544-B923-529D308AD9D2}" sibTransId="{466A32DF-F514-A644-AED7-90C996CF7DB0}"/>
    <dgm:cxn modelId="{AAAC2B66-CFC4-0049-AB87-59DBF3455561}" type="presParOf" srcId="{26789EFC-73C6-7840-B755-E5605A9594A1}" destId="{DCDC1B14-A516-6C4B-AFD0-016928EE4E24}" srcOrd="0" destOrd="0" presId="urn:microsoft.com/office/officeart/2005/8/layout/hProcess4"/>
    <dgm:cxn modelId="{A16502D8-874E-8543-B9F0-37A6DD717CF2}" type="presParOf" srcId="{26789EFC-73C6-7840-B755-E5605A9594A1}" destId="{D6290A40-7E13-6747-B6B8-300145D0D1B0}" srcOrd="1" destOrd="0" presId="urn:microsoft.com/office/officeart/2005/8/layout/hProcess4"/>
    <dgm:cxn modelId="{934383D4-C55D-6443-BB86-C1DD4B4C801C}" type="presParOf" srcId="{26789EFC-73C6-7840-B755-E5605A9594A1}" destId="{52032570-CF6B-9E4D-A389-48D93FE62B2B}" srcOrd="2" destOrd="0" presId="urn:microsoft.com/office/officeart/2005/8/layout/hProcess4"/>
    <dgm:cxn modelId="{ACCDC4CB-4F4C-0F4B-9474-1A982E80EF45}" type="presParOf" srcId="{52032570-CF6B-9E4D-A389-48D93FE62B2B}" destId="{7DB52C06-6A8D-E04A-8814-4FFE2B00DF48}" srcOrd="0" destOrd="0" presId="urn:microsoft.com/office/officeart/2005/8/layout/hProcess4"/>
    <dgm:cxn modelId="{9014C49A-B140-AA4B-BCA2-6421B1F16C40}" type="presParOf" srcId="{7DB52C06-6A8D-E04A-8814-4FFE2B00DF48}" destId="{432F61D8-3ADA-854D-A148-798A922609CD}" srcOrd="0" destOrd="0" presId="urn:microsoft.com/office/officeart/2005/8/layout/hProcess4"/>
    <dgm:cxn modelId="{DFD9050E-0FDD-D943-BFE9-4134833949C5}" type="presParOf" srcId="{7DB52C06-6A8D-E04A-8814-4FFE2B00DF48}" destId="{18C0116A-AAA9-164D-90BF-98EE90FA1426}" srcOrd="1" destOrd="0" presId="urn:microsoft.com/office/officeart/2005/8/layout/hProcess4"/>
    <dgm:cxn modelId="{E7499081-7805-0949-A36D-3037B862B7DE}" type="presParOf" srcId="{7DB52C06-6A8D-E04A-8814-4FFE2B00DF48}" destId="{CCCE4626-13B9-3645-8CC7-6718FCB24992}" srcOrd="2" destOrd="0" presId="urn:microsoft.com/office/officeart/2005/8/layout/hProcess4"/>
    <dgm:cxn modelId="{386B75CA-B942-0B4D-8D63-4B4C3F7F7533}" type="presParOf" srcId="{7DB52C06-6A8D-E04A-8814-4FFE2B00DF48}" destId="{5520F7B6-1943-C54F-B95C-5E051F23B5E4}" srcOrd="3" destOrd="0" presId="urn:microsoft.com/office/officeart/2005/8/layout/hProcess4"/>
    <dgm:cxn modelId="{FB5A1006-9D8A-614C-B6DF-C458ABF342A3}" type="presParOf" srcId="{7DB52C06-6A8D-E04A-8814-4FFE2B00DF48}" destId="{27FF6881-1A8A-E848-81D4-17E76B5BCAB4}" srcOrd="4" destOrd="0" presId="urn:microsoft.com/office/officeart/2005/8/layout/hProcess4"/>
    <dgm:cxn modelId="{A00F5F09-1705-FA4E-B441-985510118AA5}" type="presParOf" srcId="{52032570-CF6B-9E4D-A389-48D93FE62B2B}" destId="{6C78139A-C96C-A440-B404-F951EBAAF0B8}" srcOrd="1" destOrd="0" presId="urn:microsoft.com/office/officeart/2005/8/layout/hProcess4"/>
    <dgm:cxn modelId="{51B6E0D9-A521-6544-BF6C-B10B4DB1ADE5}" type="presParOf" srcId="{52032570-CF6B-9E4D-A389-48D93FE62B2B}" destId="{28016906-9FA8-AB4A-B07E-EB13D7367ACA}" srcOrd="2" destOrd="0" presId="urn:microsoft.com/office/officeart/2005/8/layout/hProcess4"/>
    <dgm:cxn modelId="{EB54710D-CCB1-7447-B595-308C5E845E8F}" type="presParOf" srcId="{28016906-9FA8-AB4A-B07E-EB13D7367ACA}" destId="{97902501-AACF-D341-B340-DDD4D361DAF4}" srcOrd="0" destOrd="0" presId="urn:microsoft.com/office/officeart/2005/8/layout/hProcess4"/>
    <dgm:cxn modelId="{1E214171-AAB0-BD42-A77E-F0DF2442E089}" type="presParOf" srcId="{28016906-9FA8-AB4A-B07E-EB13D7367ACA}" destId="{999C7B44-2345-DF44-9CDD-CA1C87BBD262}" srcOrd="1" destOrd="0" presId="urn:microsoft.com/office/officeart/2005/8/layout/hProcess4"/>
    <dgm:cxn modelId="{000BEEBF-0B10-3A43-9AFD-62E27605F964}" type="presParOf" srcId="{28016906-9FA8-AB4A-B07E-EB13D7367ACA}" destId="{36FD32F7-1BD9-4545-B560-0CA75F413C6D}" srcOrd="2" destOrd="0" presId="urn:microsoft.com/office/officeart/2005/8/layout/hProcess4"/>
    <dgm:cxn modelId="{EA97EEB9-5D6B-6E4D-A0BA-3181E644AAC4}" type="presParOf" srcId="{28016906-9FA8-AB4A-B07E-EB13D7367ACA}" destId="{C25CCBE3-623F-3E45-A279-BC01C8583870}" srcOrd="3" destOrd="0" presId="urn:microsoft.com/office/officeart/2005/8/layout/hProcess4"/>
    <dgm:cxn modelId="{E0398D95-F97A-874F-9E60-D744FC88ACBB}" type="presParOf" srcId="{28016906-9FA8-AB4A-B07E-EB13D7367ACA}" destId="{A38CF203-CD6C-9148-8E43-3B381BECC13E}" srcOrd="4" destOrd="0" presId="urn:microsoft.com/office/officeart/2005/8/layout/hProcess4"/>
    <dgm:cxn modelId="{8F58AD79-C55E-F144-B8E0-B54A52EB88A3}" type="presParOf" srcId="{52032570-CF6B-9E4D-A389-48D93FE62B2B}" destId="{B59E9BD4-386B-4D49-BDA0-DBF1CF4FB2C7}" srcOrd="3" destOrd="0" presId="urn:microsoft.com/office/officeart/2005/8/layout/hProcess4"/>
    <dgm:cxn modelId="{F0341C35-1883-5F49-A3F6-1902492B8C5B}" type="presParOf" srcId="{52032570-CF6B-9E4D-A389-48D93FE62B2B}" destId="{04C4AD11-877A-1549-AE69-1B6FC64A273D}" srcOrd="4" destOrd="0" presId="urn:microsoft.com/office/officeart/2005/8/layout/hProcess4"/>
    <dgm:cxn modelId="{27C83DB8-B478-6145-89C5-5BC76D9F8064}" type="presParOf" srcId="{04C4AD11-877A-1549-AE69-1B6FC64A273D}" destId="{AFA30A6F-EFE3-EE46-AB93-B1FDEED3870F}" srcOrd="0" destOrd="0" presId="urn:microsoft.com/office/officeart/2005/8/layout/hProcess4"/>
    <dgm:cxn modelId="{C67450F5-D1F4-AB41-B3D8-849F8DCD5268}" type="presParOf" srcId="{04C4AD11-877A-1549-AE69-1B6FC64A273D}" destId="{17D51FB3-622B-F84B-B188-25D6A2DBDE00}" srcOrd="1" destOrd="0" presId="urn:microsoft.com/office/officeart/2005/8/layout/hProcess4"/>
    <dgm:cxn modelId="{CFFF3DBA-F6D4-4A43-B03A-9C294475C4FC}" type="presParOf" srcId="{04C4AD11-877A-1549-AE69-1B6FC64A273D}" destId="{F83ECB36-34A6-674F-89C9-32B7D157657F}" srcOrd="2" destOrd="0" presId="urn:microsoft.com/office/officeart/2005/8/layout/hProcess4"/>
    <dgm:cxn modelId="{9B3CC383-8BFB-1E4D-A7F5-421BBBBDE5C7}" type="presParOf" srcId="{04C4AD11-877A-1549-AE69-1B6FC64A273D}" destId="{B4098EBB-2911-8240-808C-121D8E7A38B7}" srcOrd="3" destOrd="0" presId="urn:microsoft.com/office/officeart/2005/8/layout/hProcess4"/>
    <dgm:cxn modelId="{D0EBCC5E-2F09-934F-A385-F351AF522E06}" type="presParOf" srcId="{04C4AD11-877A-1549-AE69-1B6FC64A273D}" destId="{50366CF2-7772-4045-A6FE-C5ECCC16DE1A}" srcOrd="4" destOrd="0" presId="urn:microsoft.com/office/officeart/2005/8/layout/hProcess4"/>
    <dgm:cxn modelId="{6D9D8464-FD6C-864B-8D2E-422CD1F50C18}" type="presParOf" srcId="{52032570-CF6B-9E4D-A389-48D93FE62B2B}" destId="{6997FDE0-64BF-0B46-8D4D-0901B46543DC}" srcOrd="5" destOrd="0" presId="urn:microsoft.com/office/officeart/2005/8/layout/hProcess4"/>
    <dgm:cxn modelId="{EFA702A3-FD2F-A347-9952-9E45F0082F8B}" type="presParOf" srcId="{52032570-CF6B-9E4D-A389-48D93FE62B2B}" destId="{4D9465E6-D741-604C-8657-A66BDD12F0DA}" srcOrd="6" destOrd="0" presId="urn:microsoft.com/office/officeart/2005/8/layout/hProcess4"/>
    <dgm:cxn modelId="{D534231F-B071-224F-B5CB-9C6E63A1B0D6}" type="presParOf" srcId="{4D9465E6-D741-604C-8657-A66BDD12F0DA}" destId="{D3A68C4C-275F-3E4C-9514-A81E43532D90}" srcOrd="0" destOrd="0" presId="urn:microsoft.com/office/officeart/2005/8/layout/hProcess4"/>
    <dgm:cxn modelId="{14F70E65-98E8-D943-BDA7-98D38CFB6AE4}" type="presParOf" srcId="{4D9465E6-D741-604C-8657-A66BDD12F0DA}" destId="{5037286E-1D58-FA48-B4B5-BF053461F332}" srcOrd="1" destOrd="0" presId="urn:microsoft.com/office/officeart/2005/8/layout/hProcess4"/>
    <dgm:cxn modelId="{2F7E1E25-A8EE-D745-9AC5-C62B470488FC}" type="presParOf" srcId="{4D9465E6-D741-604C-8657-A66BDD12F0DA}" destId="{92DA7B5F-41AC-1742-BB40-C749944B9E4F}" srcOrd="2" destOrd="0" presId="urn:microsoft.com/office/officeart/2005/8/layout/hProcess4"/>
    <dgm:cxn modelId="{C980907F-972C-624B-AF4B-A95A3F01C1C0}" type="presParOf" srcId="{4D9465E6-D741-604C-8657-A66BDD12F0DA}" destId="{EAC882B8-84CF-E642-A671-D0AE85A533D2}" srcOrd="3" destOrd="0" presId="urn:microsoft.com/office/officeart/2005/8/layout/hProcess4"/>
    <dgm:cxn modelId="{FC014032-42E2-CD41-8F36-B7E8915B7475}" type="presParOf" srcId="{4D9465E6-D741-604C-8657-A66BDD12F0DA}" destId="{DA6F2414-37C1-674D-8FAC-1C1D969E01D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A13ED1-D397-400B-A27B-E34270485D52}"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2AC1CD43-58A5-4E78-889D-E60CDD5F1AB5}">
      <dgm:prSet phldrT="[Text]"/>
      <dgm:spPr/>
      <dgm:t>
        <a:bodyPr/>
        <a:lstStyle/>
        <a:p>
          <a:r>
            <a:rPr lang="en-US" dirty="0">
              <a:latin typeface="Poppins" panose="020B0604020202020204" charset="0"/>
              <a:cs typeface="Poppins" panose="020B0604020202020204" charset="0"/>
            </a:rPr>
            <a:t>Antecedent</a:t>
          </a:r>
        </a:p>
      </dgm:t>
    </dgm:pt>
    <dgm:pt modelId="{E9711593-017C-4630-BD83-8DD2438F7997}" type="parTrans" cxnId="{1C12C0E8-AD5A-4817-910B-FC97E46AC278}">
      <dgm:prSet/>
      <dgm:spPr/>
      <dgm:t>
        <a:bodyPr/>
        <a:lstStyle/>
        <a:p>
          <a:endParaRPr lang="en-US">
            <a:latin typeface="Hind Vadodara" panose="020B0604020202020204" charset="0"/>
            <a:cs typeface="Hind Vadodara" panose="020B0604020202020204" charset="0"/>
          </a:endParaRPr>
        </a:p>
      </dgm:t>
    </dgm:pt>
    <dgm:pt modelId="{C1B2B287-390D-4A95-83A3-B56F76E9C1DF}" type="sibTrans" cxnId="{1C12C0E8-AD5A-4817-910B-FC97E46AC278}">
      <dgm:prSet>
        <dgm:style>
          <a:lnRef idx="3">
            <a:schemeClr val="lt1"/>
          </a:lnRef>
          <a:fillRef idx="1">
            <a:schemeClr val="accent5"/>
          </a:fillRef>
          <a:effectRef idx="1">
            <a:schemeClr val="accent5"/>
          </a:effectRef>
          <a:fontRef idx="minor">
            <a:schemeClr val="lt1"/>
          </a:fontRef>
        </dgm:style>
      </dgm:prSet>
      <dgm:spPr/>
      <dgm:t>
        <a:bodyPr/>
        <a:lstStyle/>
        <a:p>
          <a:endParaRPr lang="en-US">
            <a:latin typeface="Hind Vadodara" panose="020B0604020202020204" charset="0"/>
            <a:cs typeface="Hind Vadodara" panose="020B0604020202020204" charset="0"/>
          </a:endParaRPr>
        </a:p>
      </dgm:t>
    </dgm:pt>
    <dgm:pt modelId="{8B067519-9C2B-4FA7-A200-85A5D8992E94}">
      <dgm:prSet phldrT="[Text]"/>
      <dgm:spPr/>
      <dgm:t>
        <a:bodyPr/>
        <a:lstStyle/>
        <a:p>
          <a:r>
            <a:rPr lang="en-US" dirty="0">
              <a:latin typeface="Hind Vadodara" panose="020B0604020202020204" charset="0"/>
              <a:cs typeface="Hind Vadodara" panose="020B0604020202020204" charset="0"/>
            </a:rPr>
            <a:t>“Stimulus that precedes a behavior”</a:t>
          </a:r>
        </a:p>
      </dgm:t>
    </dgm:pt>
    <dgm:pt modelId="{01419801-F070-44F3-90D5-EDA6F62CC41C}" type="parTrans" cxnId="{0677122C-53EE-4F8B-8963-733AC946C68C}">
      <dgm:prSet/>
      <dgm:spPr/>
      <dgm:t>
        <a:bodyPr/>
        <a:lstStyle/>
        <a:p>
          <a:endParaRPr lang="en-US">
            <a:latin typeface="Hind Vadodara" panose="020B0604020202020204" charset="0"/>
            <a:cs typeface="Hind Vadodara" panose="020B0604020202020204" charset="0"/>
          </a:endParaRPr>
        </a:p>
      </dgm:t>
    </dgm:pt>
    <dgm:pt modelId="{1241C79C-B318-495B-9A20-9873FE37B911}" type="sibTrans" cxnId="{0677122C-53EE-4F8B-8963-733AC946C68C}">
      <dgm:prSet/>
      <dgm:spPr/>
      <dgm:t>
        <a:bodyPr/>
        <a:lstStyle/>
        <a:p>
          <a:endParaRPr lang="en-US">
            <a:latin typeface="Hind Vadodara" panose="020B0604020202020204" charset="0"/>
            <a:cs typeface="Hind Vadodara" panose="020B0604020202020204" charset="0"/>
          </a:endParaRPr>
        </a:p>
      </dgm:t>
    </dgm:pt>
    <dgm:pt modelId="{494DC70E-8955-4A1F-8728-CB16253F017B}">
      <dgm:prSet phldrT="[Text]"/>
      <dgm:spPr/>
      <dgm:t>
        <a:bodyPr/>
        <a:lstStyle/>
        <a:p>
          <a:r>
            <a:rPr lang="en-US" dirty="0">
              <a:latin typeface="Poppins" panose="020B0604020202020204" charset="0"/>
              <a:cs typeface="Poppins" panose="020B0604020202020204" charset="0"/>
            </a:rPr>
            <a:t>Behavior</a:t>
          </a:r>
        </a:p>
      </dgm:t>
    </dgm:pt>
    <dgm:pt modelId="{E939B013-7E6F-4B19-BD47-7101E9969DFF}" type="parTrans" cxnId="{8270A800-E9EF-493A-8E9E-BD6BF055A229}">
      <dgm:prSet/>
      <dgm:spPr/>
      <dgm:t>
        <a:bodyPr/>
        <a:lstStyle/>
        <a:p>
          <a:endParaRPr lang="en-US">
            <a:latin typeface="Hind Vadodara" panose="020B0604020202020204" charset="0"/>
            <a:cs typeface="Hind Vadodara" panose="020B0604020202020204" charset="0"/>
          </a:endParaRPr>
        </a:p>
      </dgm:t>
    </dgm:pt>
    <dgm:pt modelId="{C9C21182-377D-4AAB-9DA5-A06079CD887E}" type="sibTrans" cxnId="{8270A800-E9EF-493A-8E9E-BD6BF055A229}">
      <dgm:prSet>
        <dgm:style>
          <a:lnRef idx="3">
            <a:schemeClr val="lt1"/>
          </a:lnRef>
          <a:fillRef idx="1">
            <a:schemeClr val="accent6"/>
          </a:fillRef>
          <a:effectRef idx="1">
            <a:schemeClr val="accent6"/>
          </a:effectRef>
          <a:fontRef idx="minor">
            <a:schemeClr val="lt1"/>
          </a:fontRef>
        </dgm:style>
      </dgm:prSet>
      <dgm:spPr/>
      <dgm:t>
        <a:bodyPr/>
        <a:lstStyle/>
        <a:p>
          <a:endParaRPr lang="en-US">
            <a:latin typeface="Hind Vadodara" panose="020B0604020202020204" charset="0"/>
            <a:cs typeface="Hind Vadodara" panose="020B0604020202020204" charset="0"/>
          </a:endParaRPr>
        </a:p>
      </dgm:t>
    </dgm:pt>
    <dgm:pt modelId="{62F1B6D4-B9AF-4197-B916-61DD70CCC56D}">
      <dgm:prSet phldrT="[Text]"/>
      <dgm:spPr/>
      <dgm:t>
        <a:bodyPr/>
        <a:lstStyle/>
        <a:p>
          <a:r>
            <a:rPr lang="en-US" dirty="0">
              <a:latin typeface="Hind Vadodara" panose="020B0604020202020204" charset="0"/>
              <a:cs typeface="Hind Vadodara" panose="020B0604020202020204" charset="0"/>
            </a:rPr>
            <a:t>”Observable and measurable act of an individual (also called a response)”</a:t>
          </a:r>
        </a:p>
      </dgm:t>
    </dgm:pt>
    <dgm:pt modelId="{F19A348C-46E9-462E-941B-F4A02A39ABF4}" type="parTrans" cxnId="{4D28CF78-7921-4610-991C-594B94FF4576}">
      <dgm:prSet/>
      <dgm:spPr/>
      <dgm:t>
        <a:bodyPr/>
        <a:lstStyle/>
        <a:p>
          <a:endParaRPr lang="en-US">
            <a:latin typeface="Hind Vadodara" panose="020B0604020202020204" charset="0"/>
            <a:cs typeface="Hind Vadodara" panose="020B0604020202020204" charset="0"/>
          </a:endParaRPr>
        </a:p>
      </dgm:t>
    </dgm:pt>
    <dgm:pt modelId="{00C93E10-14D7-493E-9C32-0F6B24455F13}" type="sibTrans" cxnId="{4D28CF78-7921-4610-991C-594B94FF4576}">
      <dgm:prSet/>
      <dgm:spPr/>
      <dgm:t>
        <a:bodyPr/>
        <a:lstStyle/>
        <a:p>
          <a:endParaRPr lang="en-US">
            <a:latin typeface="Hind Vadodara" panose="020B0604020202020204" charset="0"/>
            <a:cs typeface="Hind Vadodara" panose="020B0604020202020204" charset="0"/>
          </a:endParaRPr>
        </a:p>
      </dgm:t>
    </dgm:pt>
    <dgm:pt modelId="{24094B0A-1CA9-4C0A-8214-433DA9B31C0B}">
      <dgm:prSet phldrT="[Text]"/>
      <dgm:spPr/>
      <dgm:t>
        <a:bodyPr/>
        <a:lstStyle/>
        <a:p>
          <a:r>
            <a:rPr lang="en-US" dirty="0">
              <a:latin typeface="Poppins" panose="020B0604020202020204" charset="0"/>
              <a:cs typeface="Poppins" panose="020B0604020202020204" charset="0"/>
            </a:rPr>
            <a:t>Consequence</a:t>
          </a:r>
        </a:p>
      </dgm:t>
    </dgm:pt>
    <dgm:pt modelId="{42C9C30A-1967-472E-8885-DDB95B800F4C}" type="parTrans" cxnId="{FB271561-16B0-4286-8E77-A0891F1FA620}">
      <dgm:prSet/>
      <dgm:spPr/>
      <dgm:t>
        <a:bodyPr/>
        <a:lstStyle/>
        <a:p>
          <a:endParaRPr lang="en-US">
            <a:latin typeface="Hind Vadodara" panose="020B0604020202020204" charset="0"/>
            <a:cs typeface="Hind Vadodara" panose="020B0604020202020204" charset="0"/>
          </a:endParaRPr>
        </a:p>
      </dgm:t>
    </dgm:pt>
    <dgm:pt modelId="{5BF7E9FF-AA00-498E-B991-C9A6EEEADC92}" type="sibTrans" cxnId="{FB271561-16B0-4286-8E77-A0891F1FA620}">
      <dgm:prSet/>
      <dgm:spPr/>
      <dgm:t>
        <a:bodyPr/>
        <a:lstStyle/>
        <a:p>
          <a:endParaRPr lang="en-US">
            <a:latin typeface="Hind Vadodara" panose="020B0604020202020204" charset="0"/>
            <a:cs typeface="Hind Vadodara" panose="020B0604020202020204" charset="0"/>
          </a:endParaRPr>
        </a:p>
      </dgm:t>
    </dgm:pt>
    <dgm:pt modelId="{CDAAFCA1-DE8C-4EDA-821E-36059FB1F3C9}">
      <dgm:prSet phldrT="[Text]"/>
      <dgm:spPr/>
      <dgm:t>
        <a:bodyPr/>
        <a:lstStyle/>
        <a:p>
          <a:r>
            <a:rPr lang="en-US" dirty="0">
              <a:latin typeface="Hind Vadodara" panose="020B0604020202020204" charset="0"/>
              <a:cs typeface="Hind Vadodara" panose="020B0604020202020204" charset="0"/>
            </a:rPr>
            <a:t>Stimulus change that occurs contingent on a behavior</a:t>
          </a:r>
        </a:p>
      </dgm:t>
    </dgm:pt>
    <dgm:pt modelId="{58360F3C-AE30-4186-8C92-0C276B415DEF}" type="parTrans" cxnId="{4F014A62-3990-48E9-A1A4-8AABC19AB971}">
      <dgm:prSet/>
      <dgm:spPr/>
      <dgm:t>
        <a:bodyPr/>
        <a:lstStyle/>
        <a:p>
          <a:endParaRPr lang="en-US">
            <a:latin typeface="Hind Vadodara" panose="020B0604020202020204" charset="0"/>
            <a:cs typeface="Hind Vadodara" panose="020B0604020202020204" charset="0"/>
          </a:endParaRPr>
        </a:p>
      </dgm:t>
    </dgm:pt>
    <dgm:pt modelId="{53ACC30F-CE6D-4C36-A8A0-F58F0952CE0A}" type="sibTrans" cxnId="{4F014A62-3990-48E9-A1A4-8AABC19AB971}">
      <dgm:prSet/>
      <dgm:spPr/>
      <dgm:t>
        <a:bodyPr/>
        <a:lstStyle/>
        <a:p>
          <a:endParaRPr lang="en-US">
            <a:latin typeface="Hind Vadodara" panose="020B0604020202020204" charset="0"/>
            <a:cs typeface="Hind Vadodara" panose="020B0604020202020204" charset="0"/>
          </a:endParaRPr>
        </a:p>
      </dgm:t>
    </dgm:pt>
    <dgm:pt modelId="{595B577A-65BC-4F3F-B43A-FD179FD01684}" type="pres">
      <dgm:prSet presAssocID="{4CA13ED1-D397-400B-A27B-E34270485D52}" presName="linearFlow" presStyleCnt="0">
        <dgm:presLayoutVars>
          <dgm:dir/>
          <dgm:animLvl val="lvl"/>
          <dgm:resizeHandles val="exact"/>
        </dgm:presLayoutVars>
      </dgm:prSet>
      <dgm:spPr/>
    </dgm:pt>
    <dgm:pt modelId="{3A61AECD-AF41-4033-BB47-203C1555B990}" type="pres">
      <dgm:prSet presAssocID="{2AC1CD43-58A5-4E78-889D-E60CDD5F1AB5}" presName="composite" presStyleCnt="0"/>
      <dgm:spPr/>
    </dgm:pt>
    <dgm:pt modelId="{1F6F4A57-C2A4-483E-BD6B-5CA5C75CD4C9}" type="pres">
      <dgm:prSet presAssocID="{2AC1CD43-58A5-4E78-889D-E60CDD5F1AB5}" presName="parTx" presStyleLbl="node1" presStyleIdx="0" presStyleCnt="3">
        <dgm:presLayoutVars>
          <dgm:chMax val="0"/>
          <dgm:chPref val="0"/>
          <dgm:bulletEnabled val="1"/>
        </dgm:presLayoutVars>
      </dgm:prSet>
      <dgm:spPr/>
    </dgm:pt>
    <dgm:pt modelId="{41550FD2-57E0-40BA-9171-D9883EC7C15A}" type="pres">
      <dgm:prSet presAssocID="{2AC1CD43-58A5-4E78-889D-E60CDD5F1AB5}" presName="parSh" presStyleLbl="node1" presStyleIdx="0" presStyleCnt="3"/>
      <dgm:spPr/>
    </dgm:pt>
    <dgm:pt modelId="{DEC39FAC-0823-49C5-B43B-8FEB67938652}" type="pres">
      <dgm:prSet presAssocID="{2AC1CD43-58A5-4E78-889D-E60CDD5F1AB5}" presName="desTx" presStyleLbl="fgAcc1" presStyleIdx="0" presStyleCnt="3">
        <dgm:presLayoutVars>
          <dgm:bulletEnabled val="1"/>
        </dgm:presLayoutVars>
      </dgm:prSet>
      <dgm:spPr/>
    </dgm:pt>
    <dgm:pt modelId="{6A3317EC-FD55-433A-B916-0B87465A1DA7}" type="pres">
      <dgm:prSet presAssocID="{C1B2B287-390D-4A95-83A3-B56F76E9C1DF}" presName="sibTrans" presStyleLbl="sibTrans2D1" presStyleIdx="0" presStyleCnt="2"/>
      <dgm:spPr/>
    </dgm:pt>
    <dgm:pt modelId="{BAD5683D-F754-4469-8614-E6E2C90487E6}" type="pres">
      <dgm:prSet presAssocID="{C1B2B287-390D-4A95-83A3-B56F76E9C1DF}" presName="connTx" presStyleLbl="sibTrans2D1" presStyleIdx="0" presStyleCnt="2"/>
      <dgm:spPr/>
    </dgm:pt>
    <dgm:pt modelId="{648E071C-5965-476D-94F5-D030641D048C}" type="pres">
      <dgm:prSet presAssocID="{494DC70E-8955-4A1F-8728-CB16253F017B}" presName="composite" presStyleCnt="0"/>
      <dgm:spPr/>
    </dgm:pt>
    <dgm:pt modelId="{6A933760-3760-41AE-B1FD-263029DBF718}" type="pres">
      <dgm:prSet presAssocID="{494DC70E-8955-4A1F-8728-CB16253F017B}" presName="parTx" presStyleLbl="node1" presStyleIdx="0" presStyleCnt="3">
        <dgm:presLayoutVars>
          <dgm:chMax val="0"/>
          <dgm:chPref val="0"/>
          <dgm:bulletEnabled val="1"/>
        </dgm:presLayoutVars>
      </dgm:prSet>
      <dgm:spPr/>
    </dgm:pt>
    <dgm:pt modelId="{774407C6-DF74-40AF-8564-936890A2F01E}" type="pres">
      <dgm:prSet presAssocID="{494DC70E-8955-4A1F-8728-CB16253F017B}" presName="parSh" presStyleLbl="node1" presStyleIdx="1" presStyleCnt="3"/>
      <dgm:spPr/>
    </dgm:pt>
    <dgm:pt modelId="{080537E0-E6A7-44B8-A47B-863841DF28FF}" type="pres">
      <dgm:prSet presAssocID="{494DC70E-8955-4A1F-8728-CB16253F017B}" presName="desTx" presStyleLbl="fgAcc1" presStyleIdx="1" presStyleCnt="3">
        <dgm:presLayoutVars>
          <dgm:bulletEnabled val="1"/>
        </dgm:presLayoutVars>
      </dgm:prSet>
      <dgm:spPr/>
    </dgm:pt>
    <dgm:pt modelId="{AB1C1C31-F6ED-4F2B-AF08-1F832D90A11D}" type="pres">
      <dgm:prSet presAssocID="{C9C21182-377D-4AAB-9DA5-A06079CD887E}" presName="sibTrans" presStyleLbl="sibTrans2D1" presStyleIdx="1" presStyleCnt="2"/>
      <dgm:spPr/>
    </dgm:pt>
    <dgm:pt modelId="{A8AFC42F-B9D8-4A17-AE28-107FCB0C84D3}" type="pres">
      <dgm:prSet presAssocID="{C9C21182-377D-4AAB-9DA5-A06079CD887E}" presName="connTx" presStyleLbl="sibTrans2D1" presStyleIdx="1" presStyleCnt="2"/>
      <dgm:spPr/>
    </dgm:pt>
    <dgm:pt modelId="{BA063989-5DA1-4B5C-8726-A27C2ACB5359}" type="pres">
      <dgm:prSet presAssocID="{24094B0A-1CA9-4C0A-8214-433DA9B31C0B}" presName="composite" presStyleCnt="0"/>
      <dgm:spPr/>
    </dgm:pt>
    <dgm:pt modelId="{51C003A5-1B52-428B-94B2-D34BC853B815}" type="pres">
      <dgm:prSet presAssocID="{24094B0A-1CA9-4C0A-8214-433DA9B31C0B}" presName="parTx" presStyleLbl="node1" presStyleIdx="1" presStyleCnt="3">
        <dgm:presLayoutVars>
          <dgm:chMax val="0"/>
          <dgm:chPref val="0"/>
          <dgm:bulletEnabled val="1"/>
        </dgm:presLayoutVars>
      </dgm:prSet>
      <dgm:spPr/>
    </dgm:pt>
    <dgm:pt modelId="{046C8056-26E1-420D-8912-57131D2F1019}" type="pres">
      <dgm:prSet presAssocID="{24094B0A-1CA9-4C0A-8214-433DA9B31C0B}" presName="parSh" presStyleLbl="node1" presStyleIdx="2" presStyleCnt="3"/>
      <dgm:spPr/>
    </dgm:pt>
    <dgm:pt modelId="{63D34A2B-4C96-4845-903D-2BD9A33B12FC}" type="pres">
      <dgm:prSet presAssocID="{24094B0A-1CA9-4C0A-8214-433DA9B31C0B}" presName="desTx" presStyleLbl="fgAcc1" presStyleIdx="2" presStyleCnt="3">
        <dgm:presLayoutVars>
          <dgm:bulletEnabled val="1"/>
        </dgm:presLayoutVars>
      </dgm:prSet>
      <dgm:spPr/>
    </dgm:pt>
  </dgm:ptLst>
  <dgm:cxnLst>
    <dgm:cxn modelId="{8270A800-E9EF-493A-8E9E-BD6BF055A229}" srcId="{4CA13ED1-D397-400B-A27B-E34270485D52}" destId="{494DC70E-8955-4A1F-8728-CB16253F017B}" srcOrd="1" destOrd="0" parTransId="{E939B013-7E6F-4B19-BD47-7101E9969DFF}" sibTransId="{C9C21182-377D-4AAB-9DA5-A06079CD887E}"/>
    <dgm:cxn modelId="{BF46F40C-6EAC-4478-BA51-C42093ABD87A}" type="presOf" srcId="{8B067519-9C2B-4FA7-A200-85A5D8992E94}" destId="{DEC39FAC-0823-49C5-B43B-8FEB67938652}" srcOrd="0" destOrd="0" presId="urn:microsoft.com/office/officeart/2005/8/layout/process3"/>
    <dgm:cxn modelId="{4EC3BE27-FBE0-4811-9825-7526E3177811}" type="presOf" srcId="{C1B2B287-390D-4A95-83A3-B56F76E9C1DF}" destId="{6A3317EC-FD55-433A-B916-0B87465A1DA7}" srcOrd="0" destOrd="0" presId="urn:microsoft.com/office/officeart/2005/8/layout/process3"/>
    <dgm:cxn modelId="{0677122C-53EE-4F8B-8963-733AC946C68C}" srcId="{2AC1CD43-58A5-4E78-889D-E60CDD5F1AB5}" destId="{8B067519-9C2B-4FA7-A200-85A5D8992E94}" srcOrd="0" destOrd="0" parTransId="{01419801-F070-44F3-90D5-EDA6F62CC41C}" sibTransId="{1241C79C-B318-495B-9A20-9873FE37B911}"/>
    <dgm:cxn modelId="{42BABA4B-E358-44EC-911E-1832FDC9CDB4}" type="presOf" srcId="{494DC70E-8955-4A1F-8728-CB16253F017B}" destId="{6A933760-3760-41AE-B1FD-263029DBF718}" srcOrd="0" destOrd="0" presId="urn:microsoft.com/office/officeart/2005/8/layout/process3"/>
    <dgm:cxn modelId="{FB271561-16B0-4286-8E77-A0891F1FA620}" srcId="{4CA13ED1-D397-400B-A27B-E34270485D52}" destId="{24094B0A-1CA9-4C0A-8214-433DA9B31C0B}" srcOrd="2" destOrd="0" parTransId="{42C9C30A-1967-472E-8885-DDB95B800F4C}" sibTransId="{5BF7E9FF-AA00-498E-B991-C9A6EEEADC92}"/>
    <dgm:cxn modelId="{4F014A62-3990-48E9-A1A4-8AABC19AB971}" srcId="{24094B0A-1CA9-4C0A-8214-433DA9B31C0B}" destId="{CDAAFCA1-DE8C-4EDA-821E-36059FB1F3C9}" srcOrd="0" destOrd="0" parTransId="{58360F3C-AE30-4186-8C92-0C276B415DEF}" sibTransId="{53ACC30F-CE6D-4C36-A8A0-F58F0952CE0A}"/>
    <dgm:cxn modelId="{C617BE6E-A8E9-4B57-ABFA-EAE3A40B13E7}" type="presOf" srcId="{24094B0A-1CA9-4C0A-8214-433DA9B31C0B}" destId="{046C8056-26E1-420D-8912-57131D2F1019}" srcOrd="1" destOrd="0" presId="urn:microsoft.com/office/officeart/2005/8/layout/process3"/>
    <dgm:cxn modelId="{F3DF4C76-691B-4C59-B52C-659FE1B9D9AC}" type="presOf" srcId="{C9C21182-377D-4AAB-9DA5-A06079CD887E}" destId="{AB1C1C31-F6ED-4F2B-AF08-1F832D90A11D}" srcOrd="0" destOrd="0" presId="urn:microsoft.com/office/officeart/2005/8/layout/process3"/>
    <dgm:cxn modelId="{4D28CF78-7921-4610-991C-594B94FF4576}" srcId="{494DC70E-8955-4A1F-8728-CB16253F017B}" destId="{62F1B6D4-B9AF-4197-B916-61DD70CCC56D}" srcOrd="0" destOrd="0" parTransId="{F19A348C-46E9-462E-941B-F4A02A39ABF4}" sibTransId="{00C93E10-14D7-493E-9C32-0F6B24455F13}"/>
    <dgm:cxn modelId="{FA7D3F95-1226-40E3-973F-FDDAF2C6130F}" type="presOf" srcId="{C1B2B287-390D-4A95-83A3-B56F76E9C1DF}" destId="{BAD5683D-F754-4469-8614-E6E2C90487E6}" srcOrd="1" destOrd="0" presId="urn:microsoft.com/office/officeart/2005/8/layout/process3"/>
    <dgm:cxn modelId="{7B2E0597-1611-4CA3-BDC9-0EF7BC2809B0}" type="presOf" srcId="{2AC1CD43-58A5-4E78-889D-E60CDD5F1AB5}" destId="{1F6F4A57-C2A4-483E-BD6B-5CA5C75CD4C9}" srcOrd="0" destOrd="0" presId="urn:microsoft.com/office/officeart/2005/8/layout/process3"/>
    <dgm:cxn modelId="{67A81AA2-A497-47E0-BFD9-802074D0DECD}" type="presOf" srcId="{4CA13ED1-D397-400B-A27B-E34270485D52}" destId="{595B577A-65BC-4F3F-B43A-FD179FD01684}" srcOrd="0" destOrd="0" presId="urn:microsoft.com/office/officeart/2005/8/layout/process3"/>
    <dgm:cxn modelId="{48841AA4-FB75-433A-A956-BBD88BEF6D49}" type="presOf" srcId="{24094B0A-1CA9-4C0A-8214-433DA9B31C0B}" destId="{51C003A5-1B52-428B-94B2-D34BC853B815}" srcOrd="0" destOrd="0" presId="urn:microsoft.com/office/officeart/2005/8/layout/process3"/>
    <dgm:cxn modelId="{33467AA8-4E6F-449E-B96E-DCE9D9121CF5}" type="presOf" srcId="{2AC1CD43-58A5-4E78-889D-E60CDD5F1AB5}" destId="{41550FD2-57E0-40BA-9171-D9883EC7C15A}" srcOrd="1" destOrd="0" presId="urn:microsoft.com/office/officeart/2005/8/layout/process3"/>
    <dgm:cxn modelId="{C97B0CAD-5E6B-4D18-A4E1-821BB1FCEA05}" type="presOf" srcId="{494DC70E-8955-4A1F-8728-CB16253F017B}" destId="{774407C6-DF74-40AF-8564-936890A2F01E}" srcOrd="1" destOrd="0" presId="urn:microsoft.com/office/officeart/2005/8/layout/process3"/>
    <dgm:cxn modelId="{382127B8-11E8-4617-86FA-0FB04239A1A4}" type="presOf" srcId="{CDAAFCA1-DE8C-4EDA-821E-36059FB1F3C9}" destId="{63D34A2B-4C96-4845-903D-2BD9A33B12FC}" srcOrd="0" destOrd="0" presId="urn:microsoft.com/office/officeart/2005/8/layout/process3"/>
    <dgm:cxn modelId="{D3BB16BF-6551-448D-9CA4-E9D0D78B29BB}" type="presOf" srcId="{62F1B6D4-B9AF-4197-B916-61DD70CCC56D}" destId="{080537E0-E6A7-44B8-A47B-863841DF28FF}" srcOrd="0" destOrd="0" presId="urn:microsoft.com/office/officeart/2005/8/layout/process3"/>
    <dgm:cxn modelId="{0E933EE6-DD5E-4E95-AA3D-3E362050E7E7}" type="presOf" srcId="{C9C21182-377D-4AAB-9DA5-A06079CD887E}" destId="{A8AFC42F-B9D8-4A17-AE28-107FCB0C84D3}" srcOrd="1" destOrd="0" presId="urn:microsoft.com/office/officeart/2005/8/layout/process3"/>
    <dgm:cxn modelId="{1C12C0E8-AD5A-4817-910B-FC97E46AC278}" srcId="{4CA13ED1-D397-400B-A27B-E34270485D52}" destId="{2AC1CD43-58A5-4E78-889D-E60CDD5F1AB5}" srcOrd="0" destOrd="0" parTransId="{E9711593-017C-4630-BD83-8DD2438F7997}" sibTransId="{C1B2B287-390D-4A95-83A3-B56F76E9C1DF}"/>
    <dgm:cxn modelId="{926E1B31-68C5-4B07-B505-CB0C7023837F}" type="presParOf" srcId="{595B577A-65BC-4F3F-B43A-FD179FD01684}" destId="{3A61AECD-AF41-4033-BB47-203C1555B990}" srcOrd="0" destOrd="0" presId="urn:microsoft.com/office/officeart/2005/8/layout/process3"/>
    <dgm:cxn modelId="{185F371E-BA14-4D76-9748-66DFC35AA19F}" type="presParOf" srcId="{3A61AECD-AF41-4033-BB47-203C1555B990}" destId="{1F6F4A57-C2A4-483E-BD6B-5CA5C75CD4C9}" srcOrd="0" destOrd="0" presId="urn:microsoft.com/office/officeart/2005/8/layout/process3"/>
    <dgm:cxn modelId="{54DFBD42-8F82-4A4F-892D-EB4F2BA4E7C4}" type="presParOf" srcId="{3A61AECD-AF41-4033-BB47-203C1555B990}" destId="{41550FD2-57E0-40BA-9171-D9883EC7C15A}" srcOrd="1" destOrd="0" presId="urn:microsoft.com/office/officeart/2005/8/layout/process3"/>
    <dgm:cxn modelId="{07E3D65B-F779-4F0E-A7AD-2C2AD725FC31}" type="presParOf" srcId="{3A61AECD-AF41-4033-BB47-203C1555B990}" destId="{DEC39FAC-0823-49C5-B43B-8FEB67938652}" srcOrd="2" destOrd="0" presId="urn:microsoft.com/office/officeart/2005/8/layout/process3"/>
    <dgm:cxn modelId="{AE83C83E-52D0-436D-BFAD-68B2C92C1A0D}" type="presParOf" srcId="{595B577A-65BC-4F3F-B43A-FD179FD01684}" destId="{6A3317EC-FD55-433A-B916-0B87465A1DA7}" srcOrd="1" destOrd="0" presId="urn:microsoft.com/office/officeart/2005/8/layout/process3"/>
    <dgm:cxn modelId="{EBB5EBE3-97F4-4D38-A9CE-AA51E859C611}" type="presParOf" srcId="{6A3317EC-FD55-433A-B916-0B87465A1DA7}" destId="{BAD5683D-F754-4469-8614-E6E2C90487E6}" srcOrd="0" destOrd="0" presId="urn:microsoft.com/office/officeart/2005/8/layout/process3"/>
    <dgm:cxn modelId="{E5EF9098-6C87-4CAA-B1C3-72C76F434718}" type="presParOf" srcId="{595B577A-65BC-4F3F-B43A-FD179FD01684}" destId="{648E071C-5965-476D-94F5-D030641D048C}" srcOrd="2" destOrd="0" presId="urn:microsoft.com/office/officeart/2005/8/layout/process3"/>
    <dgm:cxn modelId="{73EEF4B1-F27A-4037-8362-C50B7FFC584C}" type="presParOf" srcId="{648E071C-5965-476D-94F5-D030641D048C}" destId="{6A933760-3760-41AE-B1FD-263029DBF718}" srcOrd="0" destOrd="0" presId="urn:microsoft.com/office/officeart/2005/8/layout/process3"/>
    <dgm:cxn modelId="{CAA1E930-4813-4888-AC5A-625272A30668}" type="presParOf" srcId="{648E071C-5965-476D-94F5-D030641D048C}" destId="{774407C6-DF74-40AF-8564-936890A2F01E}" srcOrd="1" destOrd="0" presId="urn:microsoft.com/office/officeart/2005/8/layout/process3"/>
    <dgm:cxn modelId="{61C9C07C-E4B9-49DD-A285-7E94D49E4099}" type="presParOf" srcId="{648E071C-5965-476D-94F5-D030641D048C}" destId="{080537E0-E6A7-44B8-A47B-863841DF28FF}" srcOrd="2" destOrd="0" presId="urn:microsoft.com/office/officeart/2005/8/layout/process3"/>
    <dgm:cxn modelId="{03740453-A5B2-4E62-9A59-14DE64338B08}" type="presParOf" srcId="{595B577A-65BC-4F3F-B43A-FD179FD01684}" destId="{AB1C1C31-F6ED-4F2B-AF08-1F832D90A11D}" srcOrd="3" destOrd="0" presId="urn:microsoft.com/office/officeart/2005/8/layout/process3"/>
    <dgm:cxn modelId="{3663FE0A-7A83-4087-9C12-7E306E72753F}" type="presParOf" srcId="{AB1C1C31-F6ED-4F2B-AF08-1F832D90A11D}" destId="{A8AFC42F-B9D8-4A17-AE28-107FCB0C84D3}" srcOrd="0" destOrd="0" presId="urn:microsoft.com/office/officeart/2005/8/layout/process3"/>
    <dgm:cxn modelId="{A21A79B7-9FA1-487D-BCD5-1C474AF5F032}" type="presParOf" srcId="{595B577A-65BC-4F3F-B43A-FD179FD01684}" destId="{BA063989-5DA1-4B5C-8726-A27C2ACB5359}" srcOrd="4" destOrd="0" presId="urn:microsoft.com/office/officeart/2005/8/layout/process3"/>
    <dgm:cxn modelId="{4FE4ECC6-144B-4960-B3D6-B06E4FEB6936}" type="presParOf" srcId="{BA063989-5DA1-4B5C-8726-A27C2ACB5359}" destId="{51C003A5-1B52-428B-94B2-D34BC853B815}" srcOrd="0" destOrd="0" presId="urn:microsoft.com/office/officeart/2005/8/layout/process3"/>
    <dgm:cxn modelId="{A518E156-681B-46A0-8319-EA985583178F}" type="presParOf" srcId="{BA063989-5DA1-4B5C-8726-A27C2ACB5359}" destId="{046C8056-26E1-420D-8912-57131D2F1019}" srcOrd="1" destOrd="0" presId="urn:microsoft.com/office/officeart/2005/8/layout/process3"/>
    <dgm:cxn modelId="{837FEE72-8885-44FD-97E7-F124690E719E}" type="presParOf" srcId="{BA063989-5DA1-4B5C-8726-A27C2ACB5359}" destId="{63D34A2B-4C96-4845-903D-2BD9A33B12F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CE0C9-3903-409A-A090-9DEEFF7EFEE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15D3A26-9D71-435D-B79D-F50C645009E3}">
      <dgm:prSet phldrT="[Text]"/>
      <dgm:spPr/>
      <dgm:t>
        <a:bodyPr/>
        <a:lstStyle/>
        <a:p>
          <a:r>
            <a:rPr lang="en-US" b="1" u="sng" dirty="0">
              <a:latin typeface="Hind Vadodara" panose="020B0604020202020204" charset="0"/>
              <a:cs typeface="Hind Vadodara" panose="020B0604020202020204" charset="0"/>
            </a:rPr>
            <a:t>Reinforcement</a:t>
          </a:r>
          <a:r>
            <a:rPr lang="en-US" dirty="0">
              <a:latin typeface="Hind Vadodara" panose="020B0604020202020204" charset="0"/>
              <a:cs typeface="Hind Vadodara" panose="020B0604020202020204" charset="0"/>
            </a:rPr>
            <a:t>: when a consequence of a behavior functions to increase the likelihood of future occurrences of that behavior</a:t>
          </a:r>
        </a:p>
      </dgm:t>
    </dgm:pt>
    <dgm:pt modelId="{91C860B5-E4F5-4BD9-AB2A-19B12549A204}" type="parTrans" cxnId="{9C7D9DF3-5BB6-4A74-8E39-7B3453E918E9}">
      <dgm:prSet/>
      <dgm:spPr/>
      <dgm:t>
        <a:bodyPr/>
        <a:lstStyle/>
        <a:p>
          <a:endParaRPr lang="en-US">
            <a:latin typeface="Hind Vadodara" panose="020B0604020202020204" charset="0"/>
            <a:cs typeface="Hind Vadodara" panose="020B0604020202020204" charset="0"/>
          </a:endParaRPr>
        </a:p>
      </dgm:t>
    </dgm:pt>
    <dgm:pt modelId="{6C9F0775-14DE-498A-BDBD-E767A9DC8889}" type="sibTrans" cxnId="{9C7D9DF3-5BB6-4A74-8E39-7B3453E918E9}">
      <dgm:prSet/>
      <dgm:spPr/>
      <dgm:t>
        <a:bodyPr/>
        <a:lstStyle/>
        <a:p>
          <a:endParaRPr lang="en-US">
            <a:latin typeface="Hind Vadodara" panose="020B0604020202020204" charset="0"/>
            <a:cs typeface="Hind Vadodara" panose="020B0604020202020204" charset="0"/>
          </a:endParaRPr>
        </a:p>
      </dgm:t>
    </dgm:pt>
    <dgm:pt modelId="{8630CBE3-A9F9-4CFF-9699-BE94456E0385}">
      <dgm:prSet phldrT="[Text]"/>
      <dgm:spPr/>
      <dgm:t>
        <a:bodyPr/>
        <a:lstStyle/>
        <a:p>
          <a:r>
            <a:rPr lang="en-US" b="1" u="sng" dirty="0">
              <a:latin typeface="Hind Vadodara" panose="020B0604020202020204" charset="0"/>
              <a:cs typeface="Hind Vadodara" panose="020B0604020202020204" charset="0"/>
            </a:rPr>
            <a:t>Punishment</a:t>
          </a:r>
          <a:r>
            <a:rPr lang="en-US" dirty="0">
              <a:latin typeface="Hind Vadodara" panose="020B0604020202020204" charset="0"/>
              <a:cs typeface="Hind Vadodara" panose="020B0604020202020204" charset="0"/>
            </a:rPr>
            <a:t>: when a consequence of a behavior functions to decrease the likelihood of future occurrences of that behavior</a:t>
          </a:r>
        </a:p>
      </dgm:t>
    </dgm:pt>
    <dgm:pt modelId="{F97A8807-5D7D-4107-9F0C-EA6CABEF3A8F}" type="parTrans" cxnId="{B3DA832F-979A-4005-915C-19FE34740CE9}">
      <dgm:prSet/>
      <dgm:spPr/>
      <dgm:t>
        <a:bodyPr/>
        <a:lstStyle/>
        <a:p>
          <a:endParaRPr lang="en-US">
            <a:latin typeface="Hind Vadodara" panose="020B0604020202020204" charset="0"/>
            <a:cs typeface="Hind Vadodara" panose="020B0604020202020204" charset="0"/>
          </a:endParaRPr>
        </a:p>
      </dgm:t>
    </dgm:pt>
    <dgm:pt modelId="{21AC7323-F6C4-4E57-B6C3-5C3B9579FEB7}" type="sibTrans" cxnId="{B3DA832F-979A-4005-915C-19FE34740CE9}">
      <dgm:prSet/>
      <dgm:spPr/>
      <dgm:t>
        <a:bodyPr/>
        <a:lstStyle/>
        <a:p>
          <a:endParaRPr lang="en-US">
            <a:latin typeface="Hind Vadodara" panose="020B0604020202020204" charset="0"/>
            <a:cs typeface="Hind Vadodara" panose="020B0604020202020204" charset="0"/>
          </a:endParaRPr>
        </a:p>
      </dgm:t>
    </dgm:pt>
    <dgm:pt modelId="{D797AE2C-FA64-4826-AE3F-CC95135E52AA}" type="pres">
      <dgm:prSet presAssocID="{AEECE0C9-3903-409A-A090-9DEEFF7EFEEE}" presName="compositeShape" presStyleCnt="0">
        <dgm:presLayoutVars>
          <dgm:chMax val="2"/>
          <dgm:dir/>
          <dgm:resizeHandles val="exact"/>
        </dgm:presLayoutVars>
      </dgm:prSet>
      <dgm:spPr/>
    </dgm:pt>
    <dgm:pt modelId="{FD8A1D6B-94F2-42B7-9E43-D4247CA6653E}" type="pres">
      <dgm:prSet presAssocID="{AEECE0C9-3903-409A-A090-9DEEFF7EFEEE}" presName="ribbon" presStyleLbl="node1" presStyleIdx="0" presStyleCnt="1"/>
      <dgm:spPr/>
    </dgm:pt>
    <dgm:pt modelId="{A119DF8F-301F-438F-AD33-F2E06AE7B4F5}" type="pres">
      <dgm:prSet presAssocID="{AEECE0C9-3903-409A-A090-9DEEFF7EFEEE}" presName="leftArrowText" presStyleLbl="node1" presStyleIdx="0" presStyleCnt="1">
        <dgm:presLayoutVars>
          <dgm:chMax val="0"/>
          <dgm:bulletEnabled val="1"/>
        </dgm:presLayoutVars>
      </dgm:prSet>
      <dgm:spPr/>
    </dgm:pt>
    <dgm:pt modelId="{117C67C9-F6B8-4AC7-945F-5944C42844CB}" type="pres">
      <dgm:prSet presAssocID="{AEECE0C9-3903-409A-A090-9DEEFF7EFEEE}" presName="rightArrowText" presStyleLbl="node1" presStyleIdx="0" presStyleCnt="1">
        <dgm:presLayoutVars>
          <dgm:chMax val="0"/>
          <dgm:bulletEnabled val="1"/>
        </dgm:presLayoutVars>
      </dgm:prSet>
      <dgm:spPr/>
    </dgm:pt>
  </dgm:ptLst>
  <dgm:cxnLst>
    <dgm:cxn modelId="{EE3C3C0A-83F3-45C4-8EE1-0E1B0150B1C3}" type="presOf" srcId="{AEECE0C9-3903-409A-A090-9DEEFF7EFEEE}" destId="{D797AE2C-FA64-4826-AE3F-CC95135E52AA}" srcOrd="0" destOrd="0" presId="urn:microsoft.com/office/officeart/2005/8/layout/arrow6"/>
    <dgm:cxn modelId="{B3DA832F-979A-4005-915C-19FE34740CE9}" srcId="{AEECE0C9-3903-409A-A090-9DEEFF7EFEEE}" destId="{8630CBE3-A9F9-4CFF-9699-BE94456E0385}" srcOrd="1" destOrd="0" parTransId="{F97A8807-5D7D-4107-9F0C-EA6CABEF3A8F}" sibTransId="{21AC7323-F6C4-4E57-B6C3-5C3B9579FEB7}"/>
    <dgm:cxn modelId="{7AE460C0-0E5B-48DD-B4AD-A92D42C67ADD}" type="presOf" srcId="{8630CBE3-A9F9-4CFF-9699-BE94456E0385}" destId="{117C67C9-F6B8-4AC7-945F-5944C42844CB}" srcOrd="0" destOrd="0" presId="urn:microsoft.com/office/officeart/2005/8/layout/arrow6"/>
    <dgm:cxn modelId="{88F3D6E5-08E8-4BDE-B348-EF704AD0DE21}" type="presOf" srcId="{E15D3A26-9D71-435D-B79D-F50C645009E3}" destId="{A119DF8F-301F-438F-AD33-F2E06AE7B4F5}" srcOrd="0" destOrd="0" presId="urn:microsoft.com/office/officeart/2005/8/layout/arrow6"/>
    <dgm:cxn modelId="{9C7D9DF3-5BB6-4A74-8E39-7B3453E918E9}" srcId="{AEECE0C9-3903-409A-A090-9DEEFF7EFEEE}" destId="{E15D3A26-9D71-435D-B79D-F50C645009E3}" srcOrd="0" destOrd="0" parTransId="{91C860B5-E4F5-4BD9-AB2A-19B12549A204}" sibTransId="{6C9F0775-14DE-498A-BDBD-E767A9DC8889}"/>
    <dgm:cxn modelId="{E156DC97-4776-4483-B9E7-419955DDF3D2}" type="presParOf" srcId="{D797AE2C-FA64-4826-AE3F-CC95135E52AA}" destId="{FD8A1D6B-94F2-42B7-9E43-D4247CA6653E}" srcOrd="0" destOrd="0" presId="urn:microsoft.com/office/officeart/2005/8/layout/arrow6"/>
    <dgm:cxn modelId="{1C2E6AB6-5800-4A4E-8CFF-DCE3C7066471}" type="presParOf" srcId="{D797AE2C-FA64-4826-AE3F-CC95135E52AA}" destId="{A119DF8F-301F-438F-AD33-F2E06AE7B4F5}" srcOrd="1" destOrd="0" presId="urn:microsoft.com/office/officeart/2005/8/layout/arrow6"/>
    <dgm:cxn modelId="{E4BD1B5B-2614-44FF-BF6B-E96C59A2D3BE}" type="presParOf" srcId="{D797AE2C-FA64-4826-AE3F-CC95135E52AA}" destId="{117C67C9-F6B8-4AC7-945F-5944C42844C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942273-377E-4844-BADA-1CC5F841ED0F}"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0DA88F32-C344-1D4F-93EF-67A085C9A9C1}">
      <dgm:prSet phldrT="[Text]" custT="1"/>
      <dgm:spPr/>
      <dgm:t>
        <a:bodyPr/>
        <a:lstStyle/>
        <a:p>
          <a:r>
            <a:rPr lang="en-US" sz="2400" dirty="0">
              <a:latin typeface="Hind Vadodara" panose="020B0604020202020204" charset="0"/>
              <a:cs typeface="Hind Vadodara" panose="020B0604020202020204" charset="0"/>
            </a:rPr>
            <a:t>Function- Based Support</a:t>
          </a:r>
        </a:p>
      </dgm:t>
    </dgm:pt>
    <dgm:pt modelId="{E3FB5112-FAF5-404B-BEF2-6B14B0E5B744}" type="parTrans" cxnId="{CDB9DBA9-8C99-864F-9A13-7F3762FAA02F}">
      <dgm:prSet/>
      <dgm:spPr/>
      <dgm:t>
        <a:bodyPr/>
        <a:lstStyle/>
        <a:p>
          <a:endParaRPr lang="en-US" sz="2000">
            <a:latin typeface="Hind Vadodara" panose="020B0604020202020204" charset="0"/>
            <a:cs typeface="Hind Vadodara" panose="020B0604020202020204" charset="0"/>
          </a:endParaRPr>
        </a:p>
      </dgm:t>
    </dgm:pt>
    <dgm:pt modelId="{081C815A-0FD5-5D41-9356-891C30DECD50}" type="sibTrans" cxnId="{CDB9DBA9-8C99-864F-9A13-7F3762FAA02F}">
      <dgm:prSet/>
      <dgm:spPr/>
      <dgm:t>
        <a:bodyPr/>
        <a:lstStyle/>
        <a:p>
          <a:endParaRPr lang="en-US" sz="2000">
            <a:latin typeface="Hind Vadodara" panose="020B0604020202020204" charset="0"/>
            <a:cs typeface="Hind Vadodara" panose="020B0604020202020204" charset="0"/>
          </a:endParaRPr>
        </a:p>
      </dgm:t>
    </dgm:pt>
    <dgm:pt modelId="{9533F24F-DD91-F444-B70F-6B97D9E19C9F}">
      <dgm:prSet phldrT="[Text]" custT="1"/>
      <dgm:spPr/>
      <dgm:t>
        <a:bodyPr/>
        <a:lstStyle/>
        <a:p>
          <a:r>
            <a:rPr lang="en-US" sz="1400" dirty="0">
              <a:latin typeface="Hind Vadodara" panose="020B0604020202020204" charset="0"/>
              <a:cs typeface="Hind Vadodara" panose="020B0604020202020204" charset="0"/>
            </a:rPr>
            <a:t>Foundations in behavioral theory, ABA, and PBIS</a:t>
          </a:r>
        </a:p>
      </dgm:t>
    </dgm:pt>
    <dgm:pt modelId="{D292AA86-7955-264D-A8D0-EA97F0C2A033}" type="parTrans" cxnId="{9A1E8177-8E4C-184C-B72F-DB916406B9F4}">
      <dgm:prSet/>
      <dgm:spPr>
        <a:ln>
          <a:solidFill>
            <a:schemeClr val="bg1"/>
          </a:solidFill>
        </a:ln>
      </dgm:spPr>
      <dgm:t>
        <a:bodyPr/>
        <a:lstStyle/>
        <a:p>
          <a:endParaRPr lang="en-US" sz="2000">
            <a:latin typeface="Hind Vadodara" panose="020B0604020202020204" charset="0"/>
            <a:cs typeface="Hind Vadodara" panose="020B0604020202020204" charset="0"/>
          </a:endParaRPr>
        </a:p>
      </dgm:t>
    </dgm:pt>
    <dgm:pt modelId="{CC75DA2C-5101-124B-87E0-EF6D2C5630BD}" type="sibTrans" cxnId="{9A1E8177-8E4C-184C-B72F-DB916406B9F4}">
      <dgm:prSet/>
      <dgm:spPr/>
      <dgm:t>
        <a:bodyPr/>
        <a:lstStyle/>
        <a:p>
          <a:endParaRPr lang="en-US" sz="2000">
            <a:latin typeface="Hind Vadodara" panose="020B0604020202020204" charset="0"/>
            <a:cs typeface="Hind Vadodara" panose="020B0604020202020204" charset="0"/>
          </a:endParaRPr>
        </a:p>
      </dgm:t>
    </dgm:pt>
    <dgm:pt modelId="{C8F019FD-DFB9-9546-9AFD-E2E2B12F7C78}">
      <dgm:prSet phldrT="[Text]" custT="1"/>
      <dgm:spPr/>
      <dgm:t>
        <a:bodyPr/>
        <a:lstStyle/>
        <a:p>
          <a:r>
            <a:rPr lang="en-US" sz="1400" dirty="0">
              <a:latin typeface="Hind Vadodara" panose="020B0604020202020204" charset="0"/>
              <a:cs typeface="Hind Vadodara" panose="020B0604020202020204" charset="0"/>
            </a:rPr>
            <a:t>Attention to environmental context</a:t>
          </a:r>
        </a:p>
      </dgm:t>
    </dgm:pt>
    <dgm:pt modelId="{8AD8BCFE-55DE-B64E-B84F-D70C23A18DE7}" type="parTrans" cxnId="{5166FC53-10FA-B04E-96EC-4B044DE9B69B}">
      <dgm:prSet/>
      <dgm:spPr>
        <a:ln>
          <a:solidFill>
            <a:schemeClr val="bg1"/>
          </a:solidFill>
        </a:ln>
      </dgm:spPr>
      <dgm:t>
        <a:bodyPr/>
        <a:lstStyle/>
        <a:p>
          <a:endParaRPr lang="en-US" sz="2000">
            <a:latin typeface="Hind Vadodara" panose="020B0604020202020204" charset="0"/>
            <a:cs typeface="Hind Vadodara" panose="020B0604020202020204" charset="0"/>
          </a:endParaRPr>
        </a:p>
      </dgm:t>
    </dgm:pt>
    <dgm:pt modelId="{90B6BD30-6FC8-1B42-8C0B-C4A10D89932C}" type="sibTrans" cxnId="{5166FC53-10FA-B04E-96EC-4B044DE9B69B}">
      <dgm:prSet/>
      <dgm:spPr/>
      <dgm:t>
        <a:bodyPr/>
        <a:lstStyle/>
        <a:p>
          <a:endParaRPr lang="en-US" sz="2000">
            <a:latin typeface="Hind Vadodara" panose="020B0604020202020204" charset="0"/>
            <a:cs typeface="Hind Vadodara" panose="020B0604020202020204" charset="0"/>
          </a:endParaRPr>
        </a:p>
      </dgm:t>
    </dgm:pt>
    <dgm:pt modelId="{4ED661A6-7C6B-074F-B6F2-32830B35F710}">
      <dgm:prSet phldrT="[Text]" custT="1"/>
      <dgm:spPr/>
      <dgm:t>
        <a:bodyPr/>
        <a:lstStyle/>
        <a:p>
          <a:r>
            <a:rPr lang="en-US" sz="1400" dirty="0">
              <a:latin typeface="Hind Vadodara" panose="020B0604020202020204" charset="0"/>
              <a:cs typeface="Hind Vadodara" panose="020B0604020202020204" charset="0"/>
            </a:rPr>
            <a:t>Emphasis on purpose (or history of reinforcement) of behavior</a:t>
          </a:r>
        </a:p>
      </dgm:t>
    </dgm:pt>
    <dgm:pt modelId="{5D6CFED9-C0A3-BB45-9B4E-A95D2716BDF0}" type="parTrans" cxnId="{391D13E9-56A2-8A4A-A430-45848B0BC7C9}">
      <dgm:prSet/>
      <dgm:spPr>
        <a:ln>
          <a:solidFill>
            <a:schemeClr val="bg1"/>
          </a:solidFill>
        </a:ln>
      </dgm:spPr>
      <dgm:t>
        <a:bodyPr/>
        <a:lstStyle/>
        <a:p>
          <a:endParaRPr lang="en-US" sz="2000">
            <a:latin typeface="Hind Vadodara" panose="020B0604020202020204" charset="0"/>
            <a:cs typeface="Hind Vadodara" panose="020B0604020202020204" charset="0"/>
          </a:endParaRPr>
        </a:p>
      </dgm:t>
    </dgm:pt>
    <dgm:pt modelId="{FC86F03D-DE62-2F45-98AE-DC49F5E85F5E}" type="sibTrans" cxnId="{391D13E9-56A2-8A4A-A430-45848B0BC7C9}">
      <dgm:prSet/>
      <dgm:spPr/>
      <dgm:t>
        <a:bodyPr/>
        <a:lstStyle/>
        <a:p>
          <a:endParaRPr lang="en-US" sz="2000">
            <a:latin typeface="Hind Vadodara" panose="020B0604020202020204" charset="0"/>
            <a:cs typeface="Hind Vadodara" panose="020B0604020202020204" charset="0"/>
          </a:endParaRPr>
        </a:p>
      </dgm:t>
    </dgm:pt>
    <dgm:pt modelId="{EDE97E8A-CE0B-7444-BB29-85B9A4D5AF83}">
      <dgm:prSet phldrT="[Text]" custT="1"/>
      <dgm:spPr/>
      <dgm:t>
        <a:bodyPr/>
        <a:lstStyle/>
        <a:p>
          <a:r>
            <a:rPr lang="en-US" sz="1400" dirty="0">
              <a:latin typeface="Hind Vadodara" panose="020B0604020202020204" charset="0"/>
              <a:cs typeface="Hind Vadodara" panose="020B0604020202020204" charset="0"/>
            </a:rPr>
            <a:t>Focus on teaching behaviors</a:t>
          </a:r>
        </a:p>
      </dgm:t>
    </dgm:pt>
    <dgm:pt modelId="{C8C1613E-B28C-3743-885E-3A58F6692170}" type="parTrans" cxnId="{CC66C168-F791-494E-BD38-A9C5C6F31146}">
      <dgm:prSet/>
      <dgm:spPr>
        <a:ln>
          <a:solidFill>
            <a:schemeClr val="bg1"/>
          </a:solidFill>
        </a:ln>
      </dgm:spPr>
      <dgm:t>
        <a:bodyPr/>
        <a:lstStyle/>
        <a:p>
          <a:endParaRPr lang="en-US" sz="2000">
            <a:latin typeface="Hind Vadodara" panose="020B0604020202020204" charset="0"/>
            <a:cs typeface="Hind Vadodara" panose="020B0604020202020204" charset="0"/>
          </a:endParaRPr>
        </a:p>
      </dgm:t>
    </dgm:pt>
    <dgm:pt modelId="{44127B87-CF99-A04E-A78F-AA2AB6D14818}" type="sibTrans" cxnId="{CC66C168-F791-494E-BD38-A9C5C6F31146}">
      <dgm:prSet/>
      <dgm:spPr/>
      <dgm:t>
        <a:bodyPr/>
        <a:lstStyle/>
        <a:p>
          <a:endParaRPr lang="en-US" sz="2000">
            <a:latin typeface="Hind Vadodara" panose="020B0604020202020204" charset="0"/>
            <a:cs typeface="Hind Vadodara" panose="020B0604020202020204" charset="0"/>
          </a:endParaRPr>
        </a:p>
      </dgm:t>
    </dgm:pt>
    <dgm:pt modelId="{265AF341-33EB-6E4C-82E2-8CBEB9D5D416}">
      <dgm:prSet phldrT="[Text]" custT="1"/>
      <dgm:spPr/>
      <dgm:t>
        <a:bodyPr/>
        <a:lstStyle/>
        <a:p>
          <a:r>
            <a:rPr lang="en-US" sz="1400" dirty="0">
              <a:latin typeface="Hind Vadodara" panose="020B0604020202020204" charset="0"/>
              <a:cs typeface="Hind Vadodara" panose="020B0604020202020204" charset="0"/>
            </a:rPr>
            <a:t>Attention to implementers (adult behaviors) &amp; redesign of teaching &amp; learning environments</a:t>
          </a:r>
        </a:p>
      </dgm:t>
    </dgm:pt>
    <dgm:pt modelId="{48C483B3-7FA4-FF4A-BF14-33C053CA0B76}" type="parTrans" cxnId="{F827245D-D213-DE4D-BA38-44E39F8B3B5C}">
      <dgm:prSet/>
      <dgm:spPr>
        <a:ln>
          <a:solidFill>
            <a:schemeClr val="bg1"/>
          </a:solidFill>
        </a:ln>
      </dgm:spPr>
      <dgm:t>
        <a:bodyPr/>
        <a:lstStyle/>
        <a:p>
          <a:endParaRPr lang="en-US" sz="2000">
            <a:latin typeface="Hind Vadodara" panose="020B0604020202020204" charset="0"/>
            <a:cs typeface="Hind Vadodara" panose="020B0604020202020204" charset="0"/>
          </a:endParaRPr>
        </a:p>
      </dgm:t>
    </dgm:pt>
    <dgm:pt modelId="{9F175D9A-6CCC-5548-BBA8-729CEB3587EC}" type="sibTrans" cxnId="{F827245D-D213-DE4D-BA38-44E39F8B3B5C}">
      <dgm:prSet/>
      <dgm:spPr/>
      <dgm:t>
        <a:bodyPr/>
        <a:lstStyle/>
        <a:p>
          <a:endParaRPr lang="en-US" sz="2000">
            <a:latin typeface="Hind Vadodara" panose="020B0604020202020204" charset="0"/>
            <a:cs typeface="Hind Vadodara" panose="020B0604020202020204" charset="0"/>
          </a:endParaRPr>
        </a:p>
      </dgm:t>
    </dgm:pt>
    <dgm:pt modelId="{8DCC52A2-77EE-DD4D-9532-AD195B545272}" type="pres">
      <dgm:prSet presAssocID="{70942273-377E-4844-BADA-1CC5F841ED0F}" presName="cycle" presStyleCnt="0">
        <dgm:presLayoutVars>
          <dgm:chMax val="1"/>
          <dgm:dir/>
          <dgm:animLvl val="ctr"/>
          <dgm:resizeHandles val="exact"/>
        </dgm:presLayoutVars>
      </dgm:prSet>
      <dgm:spPr/>
    </dgm:pt>
    <dgm:pt modelId="{1472C832-3903-B840-81F5-861494BBB5F3}" type="pres">
      <dgm:prSet presAssocID="{0DA88F32-C344-1D4F-93EF-67A085C9A9C1}" presName="centerShape" presStyleLbl="node0" presStyleIdx="0" presStyleCnt="1"/>
      <dgm:spPr/>
    </dgm:pt>
    <dgm:pt modelId="{4353E4B5-A12A-9F47-B2AD-05E962BE923F}" type="pres">
      <dgm:prSet presAssocID="{D292AA86-7955-264D-A8D0-EA97F0C2A033}" presName="parTrans" presStyleLbl="bgSibTrans2D1" presStyleIdx="0" presStyleCnt="5"/>
      <dgm:spPr/>
    </dgm:pt>
    <dgm:pt modelId="{F3B8A979-A957-FD46-8A8E-5CD940DA82FB}" type="pres">
      <dgm:prSet presAssocID="{9533F24F-DD91-F444-B70F-6B97D9E19C9F}" presName="node" presStyleLbl="node1" presStyleIdx="0" presStyleCnt="5">
        <dgm:presLayoutVars>
          <dgm:bulletEnabled val="1"/>
        </dgm:presLayoutVars>
      </dgm:prSet>
      <dgm:spPr/>
    </dgm:pt>
    <dgm:pt modelId="{CF12FD36-DB8E-3E4E-9C43-BE313828C79A}" type="pres">
      <dgm:prSet presAssocID="{8AD8BCFE-55DE-B64E-B84F-D70C23A18DE7}" presName="parTrans" presStyleLbl="bgSibTrans2D1" presStyleIdx="1" presStyleCnt="5"/>
      <dgm:spPr/>
    </dgm:pt>
    <dgm:pt modelId="{D6D02723-C7C0-954F-8476-BAB6012814E2}" type="pres">
      <dgm:prSet presAssocID="{C8F019FD-DFB9-9546-9AFD-E2E2B12F7C78}" presName="node" presStyleLbl="node1" presStyleIdx="1" presStyleCnt="5">
        <dgm:presLayoutVars>
          <dgm:bulletEnabled val="1"/>
        </dgm:presLayoutVars>
      </dgm:prSet>
      <dgm:spPr/>
    </dgm:pt>
    <dgm:pt modelId="{5CF32E7B-E197-AD4E-82F9-9579AFD9DC3E}" type="pres">
      <dgm:prSet presAssocID="{5D6CFED9-C0A3-BB45-9B4E-A95D2716BDF0}" presName="parTrans" presStyleLbl="bgSibTrans2D1" presStyleIdx="2" presStyleCnt="5"/>
      <dgm:spPr/>
    </dgm:pt>
    <dgm:pt modelId="{72B05B4E-00D2-0440-B1BA-0F8D19341DA2}" type="pres">
      <dgm:prSet presAssocID="{4ED661A6-7C6B-074F-B6F2-32830B35F710}" presName="node" presStyleLbl="node1" presStyleIdx="2" presStyleCnt="5">
        <dgm:presLayoutVars>
          <dgm:bulletEnabled val="1"/>
        </dgm:presLayoutVars>
      </dgm:prSet>
      <dgm:spPr/>
    </dgm:pt>
    <dgm:pt modelId="{857C9335-8074-FF4C-BA0A-D751A7F99C37}" type="pres">
      <dgm:prSet presAssocID="{C8C1613E-B28C-3743-885E-3A58F6692170}" presName="parTrans" presStyleLbl="bgSibTrans2D1" presStyleIdx="3" presStyleCnt="5"/>
      <dgm:spPr/>
    </dgm:pt>
    <dgm:pt modelId="{B8C20F5E-DDEB-3B43-89F8-53D057CB93AC}" type="pres">
      <dgm:prSet presAssocID="{EDE97E8A-CE0B-7444-BB29-85B9A4D5AF83}" presName="node" presStyleLbl="node1" presStyleIdx="3" presStyleCnt="5">
        <dgm:presLayoutVars>
          <dgm:bulletEnabled val="1"/>
        </dgm:presLayoutVars>
      </dgm:prSet>
      <dgm:spPr/>
    </dgm:pt>
    <dgm:pt modelId="{442EA81C-66B8-9146-AF07-C51CC4073B09}" type="pres">
      <dgm:prSet presAssocID="{48C483B3-7FA4-FF4A-BF14-33C053CA0B76}" presName="parTrans" presStyleLbl="bgSibTrans2D1" presStyleIdx="4" presStyleCnt="5"/>
      <dgm:spPr/>
    </dgm:pt>
    <dgm:pt modelId="{2223F6C6-778E-1741-AC8E-510B8896A979}" type="pres">
      <dgm:prSet presAssocID="{265AF341-33EB-6E4C-82E2-8CBEB9D5D416}" presName="node" presStyleLbl="node1" presStyleIdx="4" presStyleCnt="5">
        <dgm:presLayoutVars>
          <dgm:bulletEnabled val="1"/>
        </dgm:presLayoutVars>
      </dgm:prSet>
      <dgm:spPr/>
    </dgm:pt>
  </dgm:ptLst>
  <dgm:cxnLst>
    <dgm:cxn modelId="{1A682604-0547-0649-AEB3-2885217255B0}" type="presOf" srcId="{D292AA86-7955-264D-A8D0-EA97F0C2A033}" destId="{4353E4B5-A12A-9F47-B2AD-05E962BE923F}" srcOrd="0" destOrd="0" presId="urn:microsoft.com/office/officeart/2005/8/layout/radial4"/>
    <dgm:cxn modelId="{C7D4F229-CE98-7546-81DF-803F306BBC2E}" type="presOf" srcId="{265AF341-33EB-6E4C-82E2-8CBEB9D5D416}" destId="{2223F6C6-778E-1741-AC8E-510B8896A979}" srcOrd="0" destOrd="0" presId="urn:microsoft.com/office/officeart/2005/8/layout/radial4"/>
    <dgm:cxn modelId="{B9414730-CF1E-8A4E-82BB-B3AD0E25F9F9}" type="presOf" srcId="{0DA88F32-C344-1D4F-93EF-67A085C9A9C1}" destId="{1472C832-3903-B840-81F5-861494BBB5F3}" srcOrd="0" destOrd="0" presId="urn:microsoft.com/office/officeart/2005/8/layout/radial4"/>
    <dgm:cxn modelId="{216F4D4B-06EE-BB4A-ACD7-446CFF0E0A3C}" type="presOf" srcId="{70942273-377E-4844-BADA-1CC5F841ED0F}" destId="{8DCC52A2-77EE-DD4D-9532-AD195B545272}" srcOrd="0" destOrd="0" presId="urn:microsoft.com/office/officeart/2005/8/layout/radial4"/>
    <dgm:cxn modelId="{5166FC53-10FA-B04E-96EC-4B044DE9B69B}" srcId="{0DA88F32-C344-1D4F-93EF-67A085C9A9C1}" destId="{C8F019FD-DFB9-9546-9AFD-E2E2B12F7C78}" srcOrd="1" destOrd="0" parTransId="{8AD8BCFE-55DE-B64E-B84F-D70C23A18DE7}" sibTransId="{90B6BD30-6FC8-1B42-8C0B-C4A10D89932C}"/>
    <dgm:cxn modelId="{F827245D-D213-DE4D-BA38-44E39F8B3B5C}" srcId="{0DA88F32-C344-1D4F-93EF-67A085C9A9C1}" destId="{265AF341-33EB-6E4C-82E2-8CBEB9D5D416}" srcOrd="4" destOrd="0" parTransId="{48C483B3-7FA4-FF4A-BF14-33C053CA0B76}" sibTransId="{9F175D9A-6CCC-5548-BBA8-729CEB3587EC}"/>
    <dgm:cxn modelId="{CC66C168-F791-494E-BD38-A9C5C6F31146}" srcId="{0DA88F32-C344-1D4F-93EF-67A085C9A9C1}" destId="{EDE97E8A-CE0B-7444-BB29-85B9A4D5AF83}" srcOrd="3" destOrd="0" parTransId="{C8C1613E-B28C-3743-885E-3A58F6692170}" sibTransId="{44127B87-CF99-A04E-A78F-AA2AB6D14818}"/>
    <dgm:cxn modelId="{9A1E8177-8E4C-184C-B72F-DB916406B9F4}" srcId="{0DA88F32-C344-1D4F-93EF-67A085C9A9C1}" destId="{9533F24F-DD91-F444-B70F-6B97D9E19C9F}" srcOrd="0" destOrd="0" parTransId="{D292AA86-7955-264D-A8D0-EA97F0C2A033}" sibTransId="{CC75DA2C-5101-124B-87E0-EF6D2C5630BD}"/>
    <dgm:cxn modelId="{3902CE79-2C7C-674B-BF7C-2CE4DDF6679C}" type="presOf" srcId="{5D6CFED9-C0A3-BB45-9B4E-A95D2716BDF0}" destId="{5CF32E7B-E197-AD4E-82F9-9579AFD9DC3E}" srcOrd="0" destOrd="0" presId="urn:microsoft.com/office/officeart/2005/8/layout/radial4"/>
    <dgm:cxn modelId="{031DFF80-79D5-6947-9E8C-77653415EAA8}" type="presOf" srcId="{C8F019FD-DFB9-9546-9AFD-E2E2B12F7C78}" destId="{D6D02723-C7C0-954F-8476-BAB6012814E2}" srcOrd="0" destOrd="0" presId="urn:microsoft.com/office/officeart/2005/8/layout/radial4"/>
    <dgm:cxn modelId="{26842E86-7430-EF40-9401-C19BF3EEB7CD}" type="presOf" srcId="{4ED661A6-7C6B-074F-B6F2-32830B35F710}" destId="{72B05B4E-00D2-0440-B1BA-0F8D19341DA2}" srcOrd="0" destOrd="0" presId="urn:microsoft.com/office/officeart/2005/8/layout/radial4"/>
    <dgm:cxn modelId="{15BCA19C-5D41-5A44-9B36-B074028F3164}" type="presOf" srcId="{48C483B3-7FA4-FF4A-BF14-33C053CA0B76}" destId="{442EA81C-66B8-9146-AF07-C51CC4073B09}" srcOrd="0" destOrd="0" presId="urn:microsoft.com/office/officeart/2005/8/layout/radial4"/>
    <dgm:cxn modelId="{CDB9DBA9-8C99-864F-9A13-7F3762FAA02F}" srcId="{70942273-377E-4844-BADA-1CC5F841ED0F}" destId="{0DA88F32-C344-1D4F-93EF-67A085C9A9C1}" srcOrd="0" destOrd="0" parTransId="{E3FB5112-FAF5-404B-BEF2-6B14B0E5B744}" sibTransId="{081C815A-0FD5-5D41-9356-891C30DECD50}"/>
    <dgm:cxn modelId="{D76162AC-C4EE-7548-BBDA-E09ECD443587}" type="presOf" srcId="{9533F24F-DD91-F444-B70F-6B97D9E19C9F}" destId="{F3B8A979-A957-FD46-8A8E-5CD940DA82FB}" srcOrd="0" destOrd="0" presId="urn:microsoft.com/office/officeart/2005/8/layout/radial4"/>
    <dgm:cxn modelId="{5C3C83B0-F2CD-B444-96D5-AE9DCD86E4AD}" type="presOf" srcId="{C8C1613E-B28C-3743-885E-3A58F6692170}" destId="{857C9335-8074-FF4C-BA0A-D751A7F99C37}" srcOrd="0" destOrd="0" presId="urn:microsoft.com/office/officeart/2005/8/layout/radial4"/>
    <dgm:cxn modelId="{A6C061B8-D53B-EC47-B9D2-1E2D3CB28DA2}" type="presOf" srcId="{EDE97E8A-CE0B-7444-BB29-85B9A4D5AF83}" destId="{B8C20F5E-DDEB-3B43-89F8-53D057CB93AC}" srcOrd="0" destOrd="0" presId="urn:microsoft.com/office/officeart/2005/8/layout/radial4"/>
    <dgm:cxn modelId="{391D13E9-56A2-8A4A-A430-45848B0BC7C9}" srcId="{0DA88F32-C344-1D4F-93EF-67A085C9A9C1}" destId="{4ED661A6-7C6B-074F-B6F2-32830B35F710}" srcOrd="2" destOrd="0" parTransId="{5D6CFED9-C0A3-BB45-9B4E-A95D2716BDF0}" sibTransId="{FC86F03D-DE62-2F45-98AE-DC49F5E85F5E}"/>
    <dgm:cxn modelId="{44F95CF4-C32D-E74D-A9F7-1E924EDF9771}" type="presOf" srcId="{8AD8BCFE-55DE-B64E-B84F-D70C23A18DE7}" destId="{CF12FD36-DB8E-3E4E-9C43-BE313828C79A}" srcOrd="0" destOrd="0" presId="urn:microsoft.com/office/officeart/2005/8/layout/radial4"/>
    <dgm:cxn modelId="{F615DECD-CAEA-364E-8A93-B1337032662F}" type="presParOf" srcId="{8DCC52A2-77EE-DD4D-9532-AD195B545272}" destId="{1472C832-3903-B840-81F5-861494BBB5F3}" srcOrd="0" destOrd="0" presId="urn:microsoft.com/office/officeart/2005/8/layout/radial4"/>
    <dgm:cxn modelId="{F12C15AE-1219-4348-8EE5-B886F096512C}" type="presParOf" srcId="{8DCC52A2-77EE-DD4D-9532-AD195B545272}" destId="{4353E4B5-A12A-9F47-B2AD-05E962BE923F}" srcOrd="1" destOrd="0" presId="urn:microsoft.com/office/officeart/2005/8/layout/radial4"/>
    <dgm:cxn modelId="{2FC05CA9-52D6-3B4A-AF9A-6A188D4A7EF6}" type="presParOf" srcId="{8DCC52A2-77EE-DD4D-9532-AD195B545272}" destId="{F3B8A979-A957-FD46-8A8E-5CD940DA82FB}" srcOrd="2" destOrd="0" presId="urn:microsoft.com/office/officeart/2005/8/layout/radial4"/>
    <dgm:cxn modelId="{FE9AE563-FAA6-1E46-947C-4F28148498E7}" type="presParOf" srcId="{8DCC52A2-77EE-DD4D-9532-AD195B545272}" destId="{CF12FD36-DB8E-3E4E-9C43-BE313828C79A}" srcOrd="3" destOrd="0" presId="urn:microsoft.com/office/officeart/2005/8/layout/radial4"/>
    <dgm:cxn modelId="{64B1F181-E072-1540-BCEC-667C43AF6B81}" type="presParOf" srcId="{8DCC52A2-77EE-DD4D-9532-AD195B545272}" destId="{D6D02723-C7C0-954F-8476-BAB6012814E2}" srcOrd="4" destOrd="0" presId="urn:microsoft.com/office/officeart/2005/8/layout/radial4"/>
    <dgm:cxn modelId="{F9DB43D2-65D4-BD46-ADAC-1ED6E3D11C4D}" type="presParOf" srcId="{8DCC52A2-77EE-DD4D-9532-AD195B545272}" destId="{5CF32E7B-E197-AD4E-82F9-9579AFD9DC3E}" srcOrd="5" destOrd="0" presId="urn:microsoft.com/office/officeart/2005/8/layout/radial4"/>
    <dgm:cxn modelId="{25011F51-475C-E44A-9D5B-70068BBD101D}" type="presParOf" srcId="{8DCC52A2-77EE-DD4D-9532-AD195B545272}" destId="{72B05B4E-00D2-0440-B1BA-0F8D19341DA2}" srcOrd="6" destOrd="0" presId="urn:microsoft.com/office/officeart/2005/8/layout/radial4"/>
    <dgm:cxn modelId="{D04CBEF2-5738-5542-BB97-87886F286B5F}" type="presParOf" srcId="{8DCC52A2-77EE-DD4D-9532-AD195B545272}" destId="{857C9335-8074-FF4C-BA0A-D751A7F99C37}" srcOrd="7" destOrd="0" presId="urn:microsoft.com/office/officeart/2005/8/layout/radial4"/>
    <dgm:cxn modelId="{2BD41472-6EE0-9944-80C3-FD5A2CA1A54A}" type="presParOf" srcId="{8DCC52A2-77EE-DD4D-9532-AD195B545272}" destId="{B8C20F5E-DDEB-3B43-89F8-53D057CB93AC}" srcOrd="8" destOrd="0" presId="urn:microsoft.com/office/officeart/2005/8/layout/radial4"/>
    <dgm:cxn modelId="{7536C13C-A8B5-0540-ACE3-3544251894CF}" type="presParOf" srcId="{8DCC52A2-77EE-DD4D-9532-AD195B545272}" destId="{442EA81C-66B8-9146-AF07-C51CC4073B09}" srcOrd="9" destOrd="0" presId="urn:microsoft.com/office/officeart/2005/8/layout/radial4"/>
    <dgm:cxn modelId="{EEB81B30-1F59-1641-B535-9ABB26D95E5C}" type="presParOf" srcId="{8DCC52A2-77EE-DD4D-9532-AD195B545272}" destId="{2223F6C6-778E-1741-AC8E-510B8896A979}"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D86E4E3-AE16-5E4E-8B95-3646250C7181}">
      <dgm:prSet/>
      <dgm:spPr>
        <a:xfrm>
          <a:off x="8085" y="1018341"/>
          <a:ext cx="2422696" cy="1357788"/>
        </a:xfrm>
        <a:prstGeom prst="roundRect">
          <a:avLst/>
        </a:prstGeom>
        <a:solidFill>
          <a:schemeClr val="bg1"/>
        </a:solidFill>
        <a:ln w="25400" cap="flat" cmpd="sng" algn="ctr">
          <a:solidFill>
            <a:srgbClr val="00ACC2"/>
          </a:solidFill>
          <a:prstDash val="solid"/>
        </a:ln>
        <a:effectLst/>
      </dgm:spPr>
      <dgm:t>
        <a:bodyPr/>
        <a:lstStyle/>
        <a:p>
          <a:pPr rtl="0">
            <a:buNone/>
          </a:pPr>
          <a:r>
            <a:rPr lang="en-US" dirty="0">
              <a:solidFill>
                <a:schemeClr val="accent4"/>
              </a:solidFill>
              <a:latin typeface="Hind Vadodara" panose="020B0604020202020204" charset="0"/>
              <a:ea typeface="+mn-ea"/>
              <a:cs typeface="Hind Vadodara" panose="020B0604020202020204" charset="0"/>
            </a:rPr>
            <a:t>What</a:t>
          </a:r>
          <a:r>
            <a:rPr lang="en-US" baseline="0" dirty="0">
              <a:solidFill>
                <a:schemeClr val="accent4"/>
              </a:solidFill>
              <a:latin typeface="Hind Vadodara" panose="020B0604020202020204" charset="0"/>
              <a:ea typeface="+mn-ea"/>
              <a:cs typeface="Hind Vadodara" panose="020B0604020202020204" charset="0"/>
            </a:rPr>
            <a:t> typically precedes?</a:t>
          </a:r>
          <a:endParaRPr lang="en-US" dirty="0">
            <a:solidFill>
              <a:schemeClr val="accent4"/>
            </a:solidFill>
            <a:latin typeface="Hind Vadodara" panose="020B0604020202020204" charset="0"/>
            <a:ea typeface="+mn-ea"/>
            <a:cs typeface="Hind Vadodara" panose="020B0604020202020204" charset="0"/>
          </a:endParaRP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pPr>
        <a:xfrm>
          <a:off x="2552063" y="1018341"/>
          <a:ext cx="2422696" cy="1357788"/>
        </a:xfrm>
        <a:prstGeom prst="roundRect">
          <a:avLst/>
        </a:prstGeom>
        <a:solidFill>
          <a:schemeClr val="bg1"/>
        </a:solidFill>
        <a:ln w="25400" cap="flat" cmpd="sng" algn="ctr">
          <a:solidFill>
            <a:srgbClr val="00ACC2"/>
          </a:solidFill>
          <a:prstDash val="solid"/>
        </a:ln>
        <a:effectLst/>
      </dgm:spPr>
      <dgm:t>
        <a:bodyPr/>
        <a:lstStyle/>
        <a:p>
          <a:pPr rtl="0">
            <a:buNone/>
          </a:pPr>
          <a:r>
            <a:rPr lang="en-US" dirty="0">
              <a:solidFill>
                <a:schemeClr val="accent4"/>
              </a:solidFill>
              <a:latin typeface="Hind Vadodara" panose="020B0604020202020204" charset="0"/>
              <a:ea typeface="+mn-ea"/>
              <a:cs typeface="Hind Vadodara" panose="020B0604020202020204" charset="0"/>
            </a:rPr>
            <a:t>What</a:t>
          </a:r>
          <a:r>
            <a:rPr lang="en-US" baseline="0" dirty="0">
              <a:solidFill>
                <a:schemeClr val="accent4"/>
              </a:solidFill>
              <a:latin typeface="Hind Vadodara" panose="020B0604020202020204" charset="0"/>
              <a:ea typeface="+mn-ea"/>
              <a:cs typeface="Hind Vadodara" panose="020B0604020202020204" charset="0"/>
            </a:rPr>
            <a:t> do the behaviors look like?</a:t>
          </a:r>
          <a:endParaRPr lang="en-US" dirty="0">
            <a:solidFill>
              <a:schemeClr val="accent4"/>
            </a:solidFill>
            <a:latin typeface="Hind Vadodara" panose="020B0604020202020204" charset="0"/>
            <a:ea typeface="+mn-ea"/>
            <a:cs typeface="Hind Vadodara" panose="020B0604020202020204" charset="0"/>
          </a:endParaRP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pPr>
        <a:xfrm>
          <a:off x="5096041" y="1018341"/>
          <a:ext cx="2422696" cy="1357788"/>
        </a:xfrm>
        <a:prstGeom prst="roundRect">
          <a:avLst/>
        </a:prstGeom>
        <a:solidFill>
          <a:schemeClr val="bg1"/>
        </a:solidFill>
        <a:ln w="25400" cap="flat" cmpd="sng" algn="ctr">
          <a:solidFill>
            <a:srgbClr val="00ACC2"/>
          </a:solidFill>
          <a:prstDash val="solid"/>
        </a:ln>
        <a:effectLst/>
      </dgm:spPr>
      <dgm:t>
        <a:bodyPr/>
        <a:lstStyle/>
        <a:p>
          <a:pPr rtl="0">
            <a:buNone/>
          </a:pPr>
          <a:r>
            <a:rPr lang="en-US" dirty="0">
              <a:solidFill>
                <a:schemeClr val="accent4"/>
              </a:solidFill>
              <a:latin typeface="Hind Vadodara" panose="020B0604020202020204" charset="0"/>
              <a:ea typeface="+mn-ea"/>
              <a:cs typeface="Hind Vadodara" panose="020B0604020202020204" charset="0"/>
            </a:rPr>
            <a:t>What</a:t>
          </a:r>
          <a:r>
            <a:rPr lang="en-US" baseline="0" dirty="0">
              <a:solidFill>
                <a:schemeClr val="accent4"/>
              </a:solidFill>
              <a:latin typeface="Hind Vadodara" panose="020B0604020202020204" charset="0"/>
              <a:ea typeface="+mn-ea"/>
              <a:cs typeface="Hind Vadodara" panose="020B0604020202020204" charset="0"/>
            </a:rPr>
            <a:t> typically follows?</a:t>
          </a:r>
          <a:endParaRPr lang="en-US" dirty="0">
            <a:solidFill>
              <a:schemeClr val="accent4"/>
            </a:solidFill>
            <a:latin typeface="Hind Vadodara" panose="020B0604020202020204" charset="0"/>
            <a:ea typeface="+mn-ea"/>
            <a:cs typeface="Hind Vadodara" panose="020B0604020202020204" charset="0"/>
          </a:endParaRP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9238" custLinFactNeighborY="-5646"/>
      <dgm:spPr>
        <a:xfrm>
          <a:off x="564511" y="0"/>
          <a:ext cx="6397799" cy="3394472"/>
        </a:xfrm>
        <a:prstGeom prst="rightArrow">
          <a:avLst/>
        </a:prstGeom>
        <a:solidFill>
          <a:srgbClr val="00ACC2">
            <a:tint val="40000"/>
            <a:hueOff val="0"/>
            <a:satOff val="0"/>
            <a:lumOff val="0"/>
            <a:alphaOff val="0"/>
          </a:srgbClr>
        </a:solidFill>
        <a:ln>
          <a:noFill/>
        </a:ln>
        <a:effectLs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LinFactNeighborX="-69044" custLinFactNeighborY="976">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D86E4E3-AE16-5E4E-8B95-3646250C7181}">
      <dgm:prSet/>
      <dgm:spPr>
        <a:solidFill>
          <a:schemeClr val="bg1"/>
        </a:solidFill>
        <a:ln>
          <a:solidFill>
            <a:schemeClr val="accent5"/>
          </a:solidFill>
        </a:ln>
      </dgm:spPr>
      <dgm:t>
        <a:bodyPr/>
        <a:lstStyle/>
        <a:p>
          <a:pPr rtl="0"/>
          <a:r>
            <a:rPr lang="en-US" dirty="0">
              <a:solidFill>
                <a:schemeClr val="accent6">
                  <a:lumMod val="50000"/>
                </a:schemeClr>
              </a:solidFill>
              <a:latin typeface="Hind Vadodara" panose="020B0604020202020204" charset="0"/>
              <a:cs typeface="Hind Vadodara" panose="020B0604020202020204" charset="0"/>
            </a:rPr>
            <a:t>In hallway with peers</a:t>
          </a: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pPr>
        <a:solidFill>
          <a:schemeClr val="bg1"/>
        </a:solidFill>
        <a:ln>
          <a:solidFill>
            <a:schemeClr val="accent5"/>
          </a:solidFill>
        </a:ln>
      </dgm:spPr>
      <dgm:t>
        <a:bodyPr/>
        <a:lstStyle/>
        <a:p>
          <a:pPr rtl="0"/>
          <a:r>
            <a:rPr lang="en-US" dirty="0">
              <a:solidFill>
                <a:schemeClr val="accent6">
                  <a:lumMod val="50000"/>
                </a:schemeClr>
              </a:solidFill>
              <a:latin typeface="Hind Vadodara" panose="020B0604020202020204" charset="0"/>
              <a:cs typeface="Hind Vadodara" panose="020B0604020202020204" charset="0"/>
            </a:rPr>
            <a:t>Teasing, tripping, or pushing peer</a:t>
          </a: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pPr>
        <a:solidFill>
          <a:schemeClr val="bg1"/>
        </a:solidFill>
        <a:ln>
          <a:solidFill>
            <a:schemeClr val="accent5"/>
          </a:solidFill>
        </a:ln>
      </dgm:spPr>
      <dgm:t>
        <a:bodyPr/>
        <a:lstStyle/>
        <a:p>
          <a:pPr rtl="0"/>
          <a:r>
            <a:rPr lang="en-US" dirty="0">
              <a:solidFill>
                <a:schemeClr val="accent6">
                  <a:lumMod val="50000"/>
                </a:schemeClr>
              </a:solidFill>
              <a:latin typeface="Hind Vadodara" panose="020B0604020202020204" charset="0"/>
              <a:cs typeface="Hind Vadodara" panose="020B0604020202020204" charset="0"/>
            </a:rPr>
            <a:t>Peers laugh and pat on the back</a:t>
          </a: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D86E4E3-AE16-5E4E-8B95-3646250C7181}">
      <dgm:prSet>
        <dgm:style>
          <a:lnRef idx="2">
            <a:schemeClr val="accent6"/>
          </a:lnRef>
          <a:fillRef idx="1">
            <a:schemeClr val="lt1"/>
          </a:fillRef>
          <a:effectRef idx="0">
            <a:schemeClr val="accent6"/>
          </a:effectRef>
          <a:fontRef idx="minor">
            <a:schemeClr val="dk1"/>
          </a:fontRef>
        </dgm:style>
      </dgm:prSet>
      <dgm:spPr>
        <a:xfrm>
          <a:off x="209155" y="1018341"/>
          <a:ext cx="1851660" cy="1357788"/>
        </a:xfrm>
        <a:prstGeom prst="roundRect">
          <a:avLst/>
        </a:prstGeom>
        <a:solidFill>
          <a:srgbClr val="FFFFFF"/>
        </a:solidFill>
        <a:ln w="25400" cap="flat" cmpd="sng" algn="ctr">
          <a:solidFill>
            <a:srgbClr val="292C73"/>
          </a:solidFill>
          <a:prstDash val="solid"/>
        </a:ln>
        <a:effectLst/>
      </dgm:spPr>
      <dgm:t>
        <a:bodyPr/>
        <a:lstStyle/>
        <a:p>
          <a:r>
            <a:rPr lang="en-US" dirty="0">
              <a:solidFill>
                <a:schemeClr val="accent2">
                  <a:lumMod val="75000"/>
                </a:schemeClr>
              </a:solidFill>
              <a:latin typeface="Hind Vadodara" panose="020B0604020202020204" charset="0"/>
              <a:cs typeface="Hind Vadodara" panose="020B0604020202020204" charset="0"/>
            </a:rPr>
            <a:t>How can we prevent?</a:t>
          </a:r>
          <a:endParaRPr lang="en-US" dirty="0">
            <a:solidFill>
              <a:srgbClr val="0D0F41"/>
            </a:solidFill>
            <a:latin typeface="Hind Vadodara" panose="020B0604020202020204" charset="0"/>
            <a:ea typeface="+mn-ea"/>
            <a:cs typeface="Hind Vadodara" panose="020B0604020202020204" charset="0"/>
          </a:endParaRP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93007476-6EF1-F64E-A519-1ACAF287E549}">
      <dgm:prSet>
        <dgm:style>
          <a:lnRef idx="2">
            <a:schemeClr val="accent6"/>
          </a:lnRef>
          <a:fillRef idx="1">
            <a:schemeClr val="lt1"/>
          </a:fillRef>
          <a:effectRef idx="0">
            <a:schemeClr val="accent6"/>
          </a:effectRef>
          <a:fontRef idx="minor">
            <a:schemeClr val="dk1"/>
          </a:fontRef>
        </dgm:style>
      </dgm:prSet>
      <dgm:spPr>
        <a:xfrm>
          <a:off x="4111384" y="1018341"/>
          <a:ext cx="1851660" cy="1357788"/>
        </a:xfrm>
        <a:prstGeom prst="roundRect">
          <a:avLst/>
        </a:prstGeom>
        <a:solidFill>
          <a:srgbClr val="FFFFFF"/>
        </a:solidFill>
        <a:ln w="25400" cap="flat" cmpd="sng" algn="ctr">
          <a:solidFill>
            <a:srgbClr val="292C73"/>
          </a:solidFill>
          <a:prstDash val="solid"/>
        </a:ln>
        <a:effectLst/>
      </dgm:spPr>
      <dgm:t>
        <a:bodyPr/>
        <a:lstStyle/>
        <a:p>
          <a:pPr rtl="0">
            <a:buNone/>
          </a:pPr>
          <a:r>
            <a:rPr lang="en-US" dirty="0">
              <a:solidFill>
                <a:schemeClr val="accent2">
                  <a:lumMod val="75000"/>
                </a:schemeClr>
              </a:solidFill>
              <a:latin typeface="Hind Vadodara" panose="020B0604020202020204" charset="0"/>
              <a:cs typeface="Hind Vadodara" panose="020B0604020202020204" charset="0"/>
            </a:rPr>
            <a:t>What should we teach the student to do instead?</a:t>
          </a:r>
          <a:endParaRPr lang="en-US" dirty="0">
            <a:solidFill>
              <a:srgbClr val="0D0F41"/>
            </a:solidFill>
            <a:latin typeface="Hind Vadodara" panose="020B0604020202020204" charset="0"/>
            <a:ea typeface="+mn-ea"/>
            <a:cs typeface="Hind Vadodara" panose="020B0604020202020204" charset="0"/>
          </a:endParaRP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E9756B2D-A745-B24B-BFC3-F93A06619673}">
      <dgm:prSet>
        <dgm:style>
          <a:lnRef idx="2">
            <a:schemeClr val="accent6"/>
          </a:lnRef>
          <a:fillRef idx="1">
            <a:schemeClr val="lt1"/>
          </a:fillRef>
          <a:effectRef idx="0">
            <a:schemeClr val="accent6"/>
          </a:effectRef>
          <a:fontRef idx="minor">
            <a:schemeClr val="dk1"/>
          </a:fontRef>
        </dgm:style>
      </dgm:prSet>
      <dgm:spPr>
        <a:xfrm>
          <a:off x="4111384" y="1018341"/>
          <a:ext cx="1851660" cy="1357788"/>
        </a:xfrm>
        <a:solidFill>
          <a:srgbClr val="FFFFFF"/>
        </a:solidFill>
        <a:ln w="25400" cap="flat" cmpd="sng" algn="ctr">
          <a:solidFill>
            <a:srgbClr val="292C73"/>
          </a:solidFill>
          <a:prstDash val="solid"/>
        </a:ln>
        <a:effectLst/>
      </dgm:spPr>
      <dgm:t>
        <a:bodyPr/>
        <a:lstStyle/>
        <a:p>
          <a:r>
            <a:rPr lang="en-US">
              <a:solidFill>
                <a:schemeClr val="accent2">
                  <a:lumMod val="75000"/>
                </a:schemeClr>
              </a:solidFill>
              <a:latin typeface="Hind Vadodara" panose="020B0604020202020204" charset="0"/>
              <a:cs typeface="Hind Vadodara" panose="020B0604020202020204" charset="0"/>
            </a:rPr>
            <a:t>How should we respond to ensure the new skill “works”?</a:t>
          </a:r>
          <a:endParaRPr lang="en-US" dirty="0">
            <a:solidFill>
              <a:srgbClr val="0D0F41"/>
            </a:solidFill>
            <a:latin typeface="Hind Vadodara" panose="020B0604020202020204" charset="0"/>
            <a:ea typeface="+mn-ea"/>
            <a:cs typeface="Hind Vadodara" panose="020B0604020202020204" charset="0"/>
          </a:endParaRPr>
        </a:p>
      </dgm:t>
    </dgm:pt>
    <dgm:pt modelId="{BAA97C03-C8CA-BF44-BBA3-332F73B56A48}" type="parTrans" cxnId="{975524C0-8055-974C-AD3C-6C3A7C9D2DEA}">
      <dgm:prSet/>
      <dgm:spPr/>
      <dgm:t>
        <a:bodyPr/>
        <a:lstStyle/>
        <a:p>
          <a:endParaRPr lang="en-US"/>
        </a:p>
      </dgm:t>
    </dgm:pt>
    <dgm:pt modelId="{7462346F-0229-6C4B-B78E-9AE4FDA1F729}" type="sibTrans" cxnId="{975524C0-8055-974C-AD3C-6C3A7C9D2DEA}">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a:xfrm>
          <a:off x="462914" y="0"/>
          <a:ext cx="5246370" cy="3394472"/>
        </a:xfrm>
        <a:prstGeom prst="rightArrow">
          <a:avLst/>
        </a:prstGeom>
        <a:solidFill>
          <a:srgbClr val="292C73">
            <a:lumMod val="20000"/>
            <a:lumOff val="80000"/>
          </a:srgbClr>
        </a:solidFill>
        <a:ln>
          <a:noFill/>
        </a:ln>
        <a:effectLs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A0866A59-B2FB-4644-B18A-C6FBC1F9B5F8}" type="pres">
      <dgm:prSet presAssocID="{93007476-6EF1-F64E-A519-1ACAF287E549}" presName="textNode" presStyleLbl="node1" presStyleIdx="1" presStyleCnt="3">
        <dgm:presLayoutVars>
          <dgm:bulletEnabled val="1"/>
        </dgm:presLayoutVars>
      </dgm:prSet>
      <dgm:spPr/>
    </dgm:pt>
    <dgm:pt modelId="{EA8BF56A-C3AE-D346-A3DD-D455F457DBA7}" type="pres">
      <dgm:prSet presAssocID="{6038BB7C-71AB-4947-84C2-3554F575A1F9}" presName="sibTrans" presStyleCnt="0"/>
      <dgm:spPr/>
    </dgm:pt>
    <dgm:pt modelId="{654ED493-B5C0-004D-97E0-1CBFFB208329}" type="pres">
      <dgm:prSet presAssocID="{E9756B2D-A745-B24B-BFC3-F93A06619673}" presName="textNode" presStyleLbl="node1" presStyleIdx="2" presStyleCnt="3">
        <dgm:presLayoutVars>
          <dgm:bulletEnabled val="1"/>
        </dgm:presLayoutVars>
      </dgm:prSet>
      <dgm:spPr>
        <a:prstGeom prst="roundRect">
          <a:avLst/>
        </a:prstGeom>
      </dgm:spPr>
    </dgm:pt>
  </dgm:ptLst>
  <dgm:cxnLst>
    <dgm:cxn modelId="{72655526-FFA4-6148-933B-1AF0495237B0}" type="presOf" srcId="{ED86E4E3-AE16-5E4E-8B95-3646250C7181}" destId="{054043CF-2D09-FE4C-B6BA-8C7A8F4DD86F}" srcOrd="0" destOrd="0" presId="urn:microsoft.com/office/officeart/2005/8/layout/hProcess9"/>
    <dgm:cxn modelId="{45A60536-7D12-6547-ADBA-7C39BD4399E8}" type="presOf" srcId="{E9756B2D-A745-B24B-BFC3-F93A06619673}" destId="{654ED493-B5C0-004D-97E0-1CBFFB208329}"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1" destOrd="0" parTransId="{08885007-BEA3-CE44-885E-A15F0AC51D9F}" sibTransId="{6038BB7C-71AB-4947-84C2-3554F575A1F9}"/>
    <dgm:cxn modelId="{975524C0-8055-974C-AD3C-6C3A7C9D2DEA}" srcId="{A156AEF1-B32D-9042-8BE2-3D5BBC1AB577}" destId="{E9756B2D-A745-B24B-BFC3-F93A06619673}" srcOrd="2" destOrd="0" parTransId="{BAA97C03-C8CA-BF44-BBA3-332F73B56A48}" sibTransId="{7462346F-0229-6C4B-B78E-9AE4FDA1F72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7F9D67B4-FE1A-6546-B0FD-BB6ABCA65F66}" type="presParOf" srcId="{590ABE32-E8AB-254E-8C86-446184EA5374}" destId="{A0866A59-B2FB-4644-B18A-C6FBC1F9B5F8}" srcOrd="2" destOrd="0" presId="urn:microsoft.com/office/officeart/2005/8/layout/hProcess9"/>
    <dgm:cxn modelId="{309A69B9-AB23-3743-B67F-875BD1C52B2C}" type="presParOf" srcId="{590ABE32-E8AB-254E-8C86-446184EA5374}" destId="{EA8BF56A-C3AE-D346-A3DD-D455F457DBA7}" srcOrd="3" destOrd="0" presId="urn:microsoft.com/office/officeart/2005/8/layout/hProcess9"/>
    <dgm:cxn modelId="{25E0F40D-2289-2746-B4F7-E47DDF347AF6}" type="presParOf" srcId="{590ABE32-E8AB-254E-8C86-446184EA5374}" destId="{654ED493-B5C0-004D-97E0-1CBFFB20832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6161"/>
          <a:ext cx="6439103"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Understanding Function</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Avoiding Power Struggles</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Assessing Classroom Practices</a:t>
          </a:r>
        </a:p>
      </dsp:txBody>
      <dsp:txXfrm>
        <a:off x="89110" y="465271"/>
        <a:ext cx="6260883" cy="1647205"/>
      </dsp:txXfrm>
    </dsp:sp>
    <dsp:sp modelId="{24EE546A-203E-45A1-AB96-5A4CB77AC5EC}">
      <dsp:nvSpPr>
        <dsp:cNvPr id="0" name=""/>
        <dsp:cNvSpPr/>
      </dsp:nvSpPr>
      <dsp:spPr>
        <a:xfrm>
          <a:off x="321955" y="95721"/>
          <a:ext cx="4507372"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349335" y="123101"/>
        <a:ext cx="4452612" cy="506120"/>
      </dsp:txXfrm>
    </dsp:sp>
    <dsp:sp modelId="{183C8042-F222-4C5B-948A-CA63CABAB28E}">
      <dsp:nvSpPr>
        <dsp:cNvPr id="0" name=""/>
        <dsp:cNvSpPr/>
      </dsp:nvSpPr>
      <dsp:spPr>
        <a:xfrm>
          <a:off x="0" y="2584626"/>
          <a:ext cx="6439103" cy="140647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Hind Vadodara" panose="020B0604020202020204" charset="0"/>
              <a:cs typeface="Hind Vadodara" panose="020B0604020202020204" charset="0"/>
            </a:rPr>
            <a:t>Review Function of Behavior Activity</a:t>
          </a:r>
          <a:endParaRPr lang="en-US" sz="1900" b="0" i="0" kern="1200" dirty="0">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Review FAST Guidelines</a:t>
          </a:r>
        </a:p>
      </dsp:txBody>
      <dsp:txXfrm>
        <a:off x="68658" y="2653284"/>
        <a:ext cx="6301787" cy="1269159"/>
      </dsp:txXfrm>
    </dsp:sp>
    <dsp:sp modelId="{3EE32B02-DB9E-4A32-B892-2B06787A9E31}">
      <dsp:nvSpPr>
        <dsp:cNvPr id="0" name=""/>
        <dsp:cNvSpPr/>
      </dsp:nvSpPr>
      <dsp:spPr>
        <a:xfrm>
          <a:off x="321955" y="2304187"/>
          <a:ext cx="4507372"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Coaches’</a:t>
          </a:r>
          <a:r>
            <a:rPr lang="en-US" sz="1900" kern="1200" dirty="0">
              <a:latin typeface="Hind Vadodara" panose="020B0604020202020204" charset="0"/>
              <a:cs typeface="Hind Vadodara" panose="020B0604020202020204" charset="0"/>
            </a:rPr>
            <a:t> T</a:t>
          </a:r>
          <a:r>
            <a:rPr lang="en-US" sz="1900" b="0" i="0" kern="1200" dirty="0">
              <a:latin typeface="Hind Vadodara" panose="020B0604020202020204" charset="0"/>
              <a:cs typeface="Hind Vadodara" panose="020B0604020202020204" charset="0"/>
            </a:rPr>
            <a:t>asks:</a:t>
          </a:r>
          <a:endParaRPr lang="en-US" sz="1900" kern="1200" dirty="0">
            <a:latin typeface="Hind Vadodara" panose="020B0604020202020204" charset="0"/>
            <a:cs typeface="Hind Vadodara" panose="020B0604020202020204" charset="0"/>
          </a:endParaRPr>
        </a:p>
      </dsp:txBody>
      <dsp:txXfrm>
        <a:off x="349335" y="2331567"/>
        <a:ext cx="4452612"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462914" y="0"/>
          <a:ext cx="5246370" cy="3394472"/>
        </a:xfrm>
        <a:prstGeom prst="rightArrow">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209155"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Increase prompts and active supervision in hallway</a:t>
          </a:r>
        </a:p>
      </dsp:txBody>
      <dsp:txXfrm>
        <a:off x="275437" y="1084623"/>
        <a:ext cx="1719096" cy="1225224"/>
      </dsp:txXfrm>
    </dsp:sp>
    <dsp:sp modelId="{06A65EF5-CB1C-0A4F-853C-D31241EEF64D}">
      <dsp:nvSpPr>
        <dsp:cNvPr id="0" name=""/>
        <dsp:cNvSpPr/>
      </dsp:nvSpPr>
      <dsp:spPr>
        <a:xfrm>
          <a:off x="2160269"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Teach and prompt respectful behavior toward all peers</a:t>
          </a:r>
        </a:p>
      </dsp:txBody>
      <dsp:txXfrm>
        <a:off x="2226551" y="1084623"/>
        <a:ext cx="1719096" cy="1225224"/>
      </dsp:txXfrm>
    </dsp:sp>
    <dsp:sp modelId="{A0866A59-B2FB-4644-B18A-C6FBC1F9B5F8}">
      <dsp:nvSpPr>
        <dsp:cNvPr id="0" name=""/>
        <dsp:cNvSpPr/>
      </dsp:nvSpPr>
      <dsp:spPr>
        <a:xfrm>
          <a:off x="4111384"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Reinforce peers for supporting good choices &amp; ignoring teasing</a:t>
          </a:r>
        </a:p>
      </dsp:txBody>
      <dsp:txXfrm>
        <a:off x="4177666" y="1084623"/>
        <a:ext cx="1719096" cy="1225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CB1E-8DD4-204F-B771-1143AB3DF163}">
      <dsp:nvSpPr>
        <dsp:cNvPr id="0" name=""/>
        <dsp:cNvSpPr/>
      </dsp:nvSpPr>
      <dsp:spPr>
        <a:xfrm>
          <a:off x="2804"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FUNCTIONAL</a:t>
          </a:r>
        </a:p>
      </dsp:txBody>
      <dsp:txXfrm>
        <a:off x="2804" y="73577"/>
        <a:ext cx="1686078" cy="432000"/>
      </dsp:txXfrm>
    </dsp:sp>
    <dsp:sp modelId="{58E0F305-9869-6340-ACCB-5B14715DACBB}">
      <dsp:nvSpPr>
        <dsp:cNvPr id="0" name=""/>
        <dsp:cNvSpPr/>
      </dsp:nvSpPr>
      <dsp:spPr>
        <a:xfrm>
          <a:off x="2804"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Address the reason or purpose behind the behavior to reduce likelihood of reoccurrence</a:t>
          </a:r>
        </a:p>
      </dsp:txBody>
      <dsp:txXfrm>
        <a:off x="2804" y="505577"/>
        <a:ext cx="1686078" cy="2017575"/>
      </dsp:txXfrm>
    </dsp:sp>
    <dsp:sp modelId="{DD3CC73C-0DE8-0948-983F-08200CA75DD0}">
      <dsp:nvSpPr>
        <dsp:cNvPr id="0" name=""/>
        <dsp:cNvSpPr/>
      </dsp:nvSpPr>
      <dsp:spPr>
        <a:xfrm>
          <a:off x="1924933"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ACCURATE</a:t>
          </a:r>
        </a:p>
      </dsp:txBody>
      <dsp:txXfrm>
        <a:off x="1924933" y="73577"/>
        <a:ext cx="1686078" cy="432000"/>
      </dsp:txXfrm>
    </dsp:sp>
    <dsp:sp modelId="{67624C62-C19F-A243-9A44-963602C5F4C3}">
      <dsp:nvSpPr>
        <dsp:cNvPr id="0" name=""/>
        <dsp:cNvSpPr/>
      </dsp:nvSpPr>
      <dsp:spPr>
        <a:xfrm>
          <a:off x="1924933"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Provide an accurate and consistent response </a:t>
          </a:r>
        </a:p>
      </dsp:txBody>
      <dsp:txXfrm>
        <a:off x="1924933" y="505577"/>
        <a:ext cx="1686078" cy="2017575"/>
      </dsp:txXfrm>
    </dsp:sp>
    <dsp:sp modelId="{1B74D72D-192C-4642-A2A0-09CB56F1D1D3}">
      <dsp:nvSpPr>
        <dsp:cNvPr id="0" name=""/>
        <dsp:cNvSpPr/>
      </dsp:nvSpPr>
      <dsp:spPr>
        <a:xfrm>
          <a:off x="3847062"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SPECIFIC </a:t>
          </a:r>
        </a:p>
      </dsp:txBody>
      <dsp:txXfrm>
        <a:off x="3847062" y="73577"/>
        <a:ext cx="1686078" cy="432000"/>
      </dsp:txXfrm>
    </dsp:sp>
    <dsp:sp modelId="{87C35C9C-8A03-CB4F-9CBD-8D66FE1C6BC6}">
      <dsp:nvSpPr>
        <dsp:cNvPr id="0" name=""/>
        <dsp:cNvSpPr/>
      </dsp:nvSpPr>
      <dsp:spPr>
        <a:xfrm>
          <a:off x="3847062"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Use student’s name while identifying the behavior and the reason for the behavior</a:t>
          </a:r>
        </a:p>
      </dsp:txBody>
      <dsp:txXfrm>
        <a:off x="3847062" y="505577"/>
        <a:ext cx="1686078" cy="2017575"/>
      </dsp:txXfrm>
    </dsp:sp>
    <dsp:sp modelId="{E32B2EF5-9DD4-6C48-8805-2BD9787F9B08}">
      <dsp:nvSpPr>
        <dsp:cNvPr id="0" name=""/>
        <dsp:cNvSpPr/>
      </dsp:nvSpPr>
      <dsp:spPr>
        <a:xfrm>
          <a:off x="5769192"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TIMELY</a:t>
          </a:r>
        </a:p>
      </dsp:txBody>
      <dsp:txXfrm>
        <a:off x="5769192" y="73577"/>
        <a:ext cx="1686078" cy="432000"/>
      </dsp:txXfrm>
    </dsp:sp>
    <dsp:sp modelId="{EF0AC8DD-EAEE-0041-BE84-8C7594565387}">
      <dsp:nvSpPr>
        <dsp:cNvPr id="0" name=""/>
        <dsp:cNvSpPr/>
      </dsp:nvSpPr>
      <dsp:spPr>
        <a:xfrm>
          <a:off x="5769192"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Respond to behavior as soon as possible after it occurs to make the biggest impact</a:t>
          </a:r>
        </a:p>
      </dsp:txBody>
      <dsp:txXfrm>
        <a:off x="5769192" y="505577"/>
        <a:ext cx="1686078" cy="2017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CB1E-8DD4-204F-B771-1143AB3DF163}">
      <dsp:nvSpPr>
        <dsp:cNvPr id="0" name=""/>
        <dsp:cNvSpPr/>
      </dsp:nvSpPr>
      <dsp:spPr>
        <a:xfrm>
          <a:off x="2804"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FUNCTIONAL</a:t>
          </a:r>
        </a:p>
      </dsp:txBody>
      <dsp:txXfrm>
        <a:off x="2804" y="202249"/>
        <a:ext cx="1686078" cy="432000"/>
      </dsp:txXfrm>
    </dsp:sp>
    <dsp:sp modelId="{58E0F305-9869-6340-ACCB-5B14715DACBB}">
      <dsp:nvSpPr>
        <dsp:cNvPr id="0" name=""/>
        <dsp:cNvSpPr/>
      </dsp:nvSpPr>
      <dsp:spPr>
        <a:xfrm>
          <a:off x="2804"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Identified that Myra had a lot to share</a:t>
          </a:r>
        </a:p>
      </dsp:txBody>
      <dsp:txXfrm>
        <a:off x="2804" y="634249"/>
        <a:ext cx="1686078" cy="1760231"/>
      </dsp:txXfrm>
    </dsp:sp>
    <dsp:sp modelId="{539E6024-ECD9-4FC3-96C7-A71B67FF173B}">
      <dsp:nvSpPr>
        <dsp:cNvPr id="0" name=""/>
        <dsp:cNvSpPr/>
      </dsp:nvSpPr>
      <dsp:spPr>
        <a:xfrm>
          <a:off x="1924933"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ACCURATE</a:t>
          </a:r>
        </a:p>
      </dsp:txBody>
      <dsp:txXfrm>
        <a:off x="1924933" y="202249"/>
        <a:ext cx="1686078" cy="432000"/>
      </dsp:txXfrm>
    </dsp:sp>
    <dsp:sp modelId="{CCC03AC7-BAC7-4716-A74B-93583858AB3A}">
      <dsp:nvSpPr>
        <dsp:cNvPr id="0" name=""/>
        <dsp:cNvSpPr/>
      </dsp:nvSpPr>
      <dsp:spPr>
        <a:xfrm>
          <a:off x="1924933"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Provided another opportunity to share and called on her when she raised her hand</a:t>
          </a:r>
        </a:p>
      </dsp:txBody>
      <dsp:txXfrm>
        <a:off x="1924933" y="634249"/>
        <a:ext cx="1686078" cy="1760231"/>
      </dsp:txXfrm>
    </dsp:sp>
    <dsp:sp modelId="{1B74D72D-192C-4642-A2A0-09CB56F1D1D3}">
      <dsp:nvSpPr>
        <dsp:cNvPr id="0" name=""/>
        <dsp:cNvSpPr/>
      </dsp:nvSpPr>
      <dsp:spPr>
        <a:xfrm>
          <a:off x="3847062"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SPECIFIC </a:t>
          </a:r>
        </a:p>
      </dsp:txBody>
      <dsp:txXfrm>
        <a:off x="3847062" y="202249"/>
        <a:ext cx="1686078" cy="432000"/>
      </dsp:txXfrm>
    </dsp:sp>
    <dsp:sp modelId="{87C35C9C-8A03-CB4F-9CBD-8D66FE1C6BC6}">
      <dsp:nvSpPr>
        <dsp:cNvPr id="0" name=""/>
        <dsp:cNvSpPr/>
      </dsp:nvSpPr>
      <dsp:spPr>
        <a:xfrm>
          <a:off x="3847062"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Used Myra’s name and addressed the reason for the behavior (being eager to share)</a:t>
          </a:r>
        </a:p>
      </dsp:txBody>
      <dsp:txXfrm>
        <a:off x="3847062" y="634249"/>
        <a:ext cx="1686078" cy="1760231"/>
      </dsp:txXfrm>
    </dsp:sp>
    <dsp:sp modelId="{E32B2EF5-9DD4-6C48-8805-2BD9787F9B08}">
      <dsp:nvSpPr>
        <dsp:cNvPr id="0" name=""/>
        <dsp:cNvSpPr/>
      </dsp:nvSpPr>
      <dsp:spPr>
        <a:xfrm>
          <a:off x="5769192"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TIMELY</a:t>
          </a:r>
        </a:p>
      </dsp:txBody>
      <dsp:txXfrm>
        <a:off x="5769192" y="202249"/>
        <a:ext cx="1686078" cy="432000"/>
      </dsp:txXfrm>
    </dsp:sp>
    <dsp:sp modelId="{EF0AC8DD-EAEE-0041-BE84-8C7594565387}">
      <dsp:nvSpPr>
        <dsp:cNvPr id="0" name=""/>
        <dsp:cNvSpPr/>
      </dsp:nvSpPr>
      <dsp:spPr>
        <a:xfrm>
          <a:off x="5769192"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Responded immediately after the behavior occurred</a:t>
          </a:r>
        </a:p>
      </dsp:txBody>
      <dsp:txXfrm>
        <a:off x="5769192" y="634249"/>
        <a:ext cx="1686078" cy="17602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DE77-C0D9-433D-B799-D331C3FE90A1}">
      <dsp:nvSpPr>
        <dsp:cNvPr id="0" name=""/>
        <dsp:cNvSpPr/>
      </dsp:nvSpPr>
      <dsp:spPr>
        <a:xfrm>
          <a:off x="0" y="0"/>
          <a:ext cx="5181600" cy="121920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Poppins" panose="020B0604020202020204" charset="0"/>
              <a:cs typeface="Poppins" panose="020B0604020202020204" charset="0"/>
            </a:rPr>
            <a:t>Are the foundations of effective classroom PBIS in place?</a:t>
          </a:r>
        </a:p>
      </dsp:txBody>
      <dsp:txXfrm>
        <a:off x="35709" y="35709"/>
        <a:ext cx="3865988" cy="1147782"/>
      </dsp:txXfrm>
    </dsp:sp>
    <dsp:sp modelId="{0500775B-ABF2-4B59-AD9B-8198244A47A1}">
      <dsp:nvSpPr>
        <dsp:cNvPr id="0" name=""/>
        <dsp:cNvSpPr/>
      </dsp:nvSpPr>
      <dsp:spPr>
        <a:xfrm>
          <a:off x="457199" y="1422399"/>
          <a:ext cx="5181600" cy="1219200"/>
        </a:xfrm>
        <a:prstGeom prst="roundRect">
          <a:avLst>
            <a:gd name="adj" fmla="val 10000"/>
          </a:avLst>
        </a:prstGeom>
        <a:solidFill>
          <a:schemeClr val="accent2">
            <a:shade val="80000"/>
            <a:hueOff val="-11590"/>
            <a:satOff val="2111"/>
            <a:lumOff val="9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Poppins" panose="020B0604020202020204" charset="0"/>
              <a:cs typeface="Poppins" panose="020B0604020202020204" charset="0"/>
            </a:rPr>
            <a:t>Are classroom PBIS practices implemented consistently?</a:t>
          </a:r>
        </a:p>
      </dsp:txBody>
      <dsp:txXfrm>
        <a:off x="492908" y="1458108"/>
        <a:ext cx="3860502" cy="1147782"/>
      </dsp:txXfrm>
    </dsp:sp>
    <dsp:sp modelId="{03FD5B3E-1F08-4A11-9773-4DAA715D2770}">
      <dsp:nvSpPr>
        <dsp:cNvPr id="0" name=""/>
        <dsp:cNvSpPr/>
      </dsp:nvSpPr>
      <dsp:spPr>
        <a:xfrm>
          <a:off x="914399" y="2844799"/>
          <a:ext cx="5181600" cy="1219200"/>
        </a:xfrm>
        <a:prstGeom prst="roundRect">
          <a:avLst>
            <a:gd name="adj" fmla="val 10000"/>
          </a:avLst>
        </a:prstGeom>
        <a:solidFill>
          <a:schemeClr val="accent2">
            <a:shade val="80000"/>
            <a:hueOff val="-23179"/>
            <a:satOff val="4223"/>
            <a:lumOff val="19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Poppins" panose="020B0604020202020204" charset="0"/>
              <a:cs typeface="Poppins" panose="020B0604020202020204" charset="0"/>
            </a:rPr>
            <a:t>Do data indicate that students are still engaging in problem behavior?</a:t>
          </a:r>
          <a:endParaRPr lang="en-US" sz="1900" kern="1200" dirty="0">
            <a:latin typeface="Poppins" panose="020B0604020202020204" charset="0"/>
            <a:cs typeface="Poppins" panose="020B0604020202020204" charset="0"/>
          </a:endParaRPr>
        </a:p>
      </dsp:txBody>
      <dsp:txXfrm>
        <a:off x="950108" y="2880508"/>
        <a:ext cx="3860502" cy="1147782"/>
      </dsp:txXfrm>
    </dsp:sp>
    <dsp:sp modelId="{E5DA3BDC-979B-48DF-84AC-82881AAB6D8A}">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AE836014-1335-47B4-91ED-5B1BFDBCB737}">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EEB36-031C-4DE6-BB2B-FA67FC4C412A}">
      <dsp:nvSpPr>
        <dsp:cNvPr id="0" name=""/>
        <dsp:cNvSpPr/>
      </dsp:nvSpPr>
      <dsp:spPr>
        <a:xfrm>
          <a:off x="758845" y="321"/>
          <a:ext cx="1878729" cy="112723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Academic achievement linked to social success, active engagement, &amp; effective teaching</a:t>
          </a:r>
        </a:p>
      </dsp:txBody>
      <dsp:txXfrm>
        <a:off x="758845" y="321"/>
        <a:ext cx="1878729" cy="1127237"/>
      </dsp:txXfrm>
    </dsp:sp>
    <dsp:sp modelId="{1CFE8875-C474-4707-B010-DD865563E71D}">
      <dsp:nvSpPr>
        <dsp:cNvPr id="0" name=""/>
        <dsp:cNvSpPr/>
      </dsp:nvSpPr>
      <dsp:spPr>
        <a:xfrm>
          <a:off x="2825447" y="321"/>
          <a:ext cx="1878729" cy="1127237"/>
        </a:xfrm>
        <a:prstGeom prst="rect">
          <a:avLst/>
        </a:prstGeom>
        <a:solidFill>
          <a:schemeClr val="accent2">
            <a:hueOff val="465609"/>
            <a:satOff val="-4267"/>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Good teaching is used as a behavior management strategy</a:t>
          </a:r>
        </a:p>
      </dsp:txBody>
      <dsp:txXfrm>
        <a:off x="2825447" y="321"/>
        <a:ext cx="1878729" cy="1127237"/>
      </dsp:txXfrm>
    </dsp:sp>
    <dsp:sp modelId="{FFD71594-E8EC-40A6-A79D-527357F16BB2}">
      <dsp:nvSpPr>
        <dsp:cNvPr id="0" name=""/>
        <dsp:cNvSpPr/>
      </dsp:nvSpPr>
      <dsp:spPr>
        <a:xfrm>
          <a:off x="4892050" y="321"/>
          <a:ext cx="1878729" cy="1127237"/>
        </a:xfrm>
        <a:prstGeom prst="rect">
          <a:avLst/>
        </a:prstGeom>
        <a:solidFill>
          <a:schemeClr val="accent2">
            <a:hueOff val="931217"/>
            <a:satOff val="-8534"/>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Behavior management is used as an instructional management strategy</a:t>
          </a:r>
        </a:p>
      </dsp:txBody>
      <dsp:txXfrm>
        <a:off x="4892050" y="321"/>
        <a:ext cx="1878729" cy="1127237"/>
      </dsp:txXfrm>
    </dsp:sp>
    <dsp:sp modelId="{2340B148-BBB2-4F90-9FA3-1438D45A268F}">
      <dsp:nvSpPr>
        <dsp:cNvPr id="0" name=""/>
        <dsp:cNvSpPr/>
      </dsp:nvSpPr>
      <dsp:spPr>
        <a:xfrm>
          <a:off x="758845" y="1315432"/>
          <a:ext cx="1878729" cy="1127237"/>
        </a:xfrm>
        <a:prstGeom prst="rect">
          <a:avLst/>
        </a:prstGeom>
        <a:solidFill>
          <a:schemeClr val="accent2">
            <a:hueOff val="1396826"/>
            <a:satOff val="-12801"/>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latin typeface="Hind Vadodara" panose="020B0604020202020204" charset="0"/>
              <a:cs typeface="Hind Vadodara" panose="020B0604020202020204" charset="0"/>
            </a:rPr>
            <a:t>3-tiered prevention logic applied to classroom context</a:t>
          </a:r>
          <a:endParaRPr lang="en-US" sz="1300" kern="1200" dirty="0">
            <a:latin typeface="Hind Vadodara" panose="020B0604020202020204" charset="0"/>
            <a:cs typeface="Hind Vadodara" panose="020B0604020202020204" charset="0"/>
          </a:endParaRPr>
        </a:p>
      </dsp:txBody>
      <dsp:txXfrm>
        <a:off x="758845" y="1315432"/>
        <a:ext cx="1878729" cy="1127237"/>
      </dsp:txXfrm>
    </dsp:sp>
    <dsp:sp modelId="{1322F518-7E2F-4686-8859-32B45A6E87DA}">
      <dsp:nvSpPr>
        <dsp:cNvPr id="0" name=""/>
        <dsp:cNvSpPr/>
      </dsp:nvSpPr>
      <dsp:spPr>
        <a:xfrm>
          <a:off x="2825447" y="1315432"/>
          <a:ext cx="1878729" cy="1127237"/>
        </a:xfrm>
        <a:prstGeom prst="rect">
          <a:avLst/>
        </a:prstGeom>
        <a:solidFill>
          <a:schemeClr val="accent2">
            <a:hueOff val="1862434"/>
            <a:satOff val="-17068"/>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latin typeface="Hind Vadodara" panose="020B0604020202020204" charset="0"/>
              <a:cs typeface="Hind Vadodara" panose="020B0604020202020204" charset="0"/>
            </a:rPr>
            <a:t>Classroom management linked to school-wide behavior support</a:t>
          </a:r>
          <a:endParaRPr lang="en-US" sz="1300" kern="1200" dirty="0">
            <a:latin typeface="Hind Vadodara" panose="020B0604020202020204" charset="0"/>
            <a:cs typeface="Hind Vadodara" panose="020B0604020202020204" charset="0"/>
          </a:endParaRPr>
        </a:p>
      </dsp:txBody>
      <dsp:txXfrm>
        <a:off x="2825447" y="1315432"/>
        <a:ext cx="1878729" cy="1127237"/>
      </dsp:txXfrm>
    </dsp:sp>
    <dsp:sp modelId="{A43E36EA-5991-4C92-BBC7-C2312E9BEB5F}">
      <dsp:nvSpPr>
        <dsp:cNvPr id="0" name=""/>
        <dsp:cNvSpPr/>
      </dsp:nvSpPr>
      <dsp:spPr>
        <a:xfrm>
          <a:off x="4892050" y="1315432"/>
          <a:ext cx="1878729" cy="1127237"/>
        </a:xfrm>
        <a:prstGeom prst="rect">
          <a:avLst/>
        </a:prstGeom>
        <a:solidFill>
          <a:schemeClr val="accent2">
            <a:hueOff val="2328043"/>
            <a:satOff val="-21336"/>
            <a:lumOff val="-1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Classroom routines have been taught, practiced, &amp; reinforced regularly</a:t>
          </a:r>
        </a:p>
      </dsp:txBody>
      <dsp:txXfrm>
        <a:off x="4892050" y="1315432"/>
        <a:ext cx="1878729" cy="1127237"/>
      </dsp:txXfrm>
    </dsp:sp>
    <dsp:sp modelId="{7B1CC53C-AFFD-4796-A297-15E921C9B0A0}">
      <dsp:nvSpPr>
        <dsp:cNvPr id="0" name=""/>
        <dsp:cNvSpPr/>
      </dsp:nvSpPr>
      <dsp:spPr>
        <a:xfrm>
          <a:off x="758845" y="2630542"/>
          <a:ext cx="1878729" cy="1127237"/>
        </a:xfrm>
        <a:prstGeom prst="rect">
          <a:avLst/>
        </a:prstGeom>
        <a:solidFill>
          <a:schemeClr val="accent2">
            <a:hueOff val="2793652"/>
            <a:satOff val="-25603"/>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School-wide support systems used to sustain effective classroom management strategies</a:t>
          </a:r>
        </a:p>
      </dsp:txBody>
      <dsp:txXfrm>
        <a:off x="758845" y="2630542"/>
        <a:ext cx="1878729" cy="1127237"/>
      </dsp:txXfrm>
    </dsp:sp>
    <dsp:sp modelId="{A1B5A9DD-1638-41D8-AAA9-5B0A73A03408}">
      <dsp:nvSpPr>
        <dsp:cNvPr id="0" name=""/>
        <dsp:cNvSpPr/>
      </dsp:nvSpPr>
      <dsp:spPr>
        <a:xfrm>
          <a:off x="2825447" y="2630542"/>
          <a:ext cx="1878729" cy="1127237"/>
        </a:xfrm>
        <a:prstGeom prst="rect">
          <a:avLst/>
        </a:prstGeom>
        <a:solidFill>
          <a:schemeClr val="accent2">
            <a:hueOff val="3259260"/>
            <a:satOff val="-29870"/>
            <a:lumOff val="-1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Data-based progress monitoring &amp; action planning</a:t>
          </a:r>
        </a:p>
      </dsp:txBody>
      <dsp:txXfrm>
        <a:off x="2825447" y="2630542"/>
        <a:ext cx="1878729" cy="1127237"/>
      </dsp:txXfrm>
    </dsp:sp>
    <dsp:sp modelId="{66D8DF8B-E68F-4593-A9AF-063B4AB61FC8}">
      <dsp:nvSpPr>
        <dsp:cNvPr id="0" name=""/>
        <dsp:cNvSpPr/>
      </dsp:nvSpPr>
      <dsp:spPr>
        <a:xfrm>
          <a:off x="4892050" y="2630542"/>
          <a:ext cx="1878729" cy="1127237"/>
        </a:xfrm>
        <a:prstGeom prst="rect">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ind Vadodara" panose="020B0604020202020204" charset="0"/>
              <a:cs typeface="Hind Vadodara" panose="020B0604020202020204" charset="0"/>
            </a:rPr>
            <a:t>Regular review of accuracy of intervention implementation</a:t>
          </a:r>
        </a:p>
      </dsp:txBody>
      <dsp:txXfrm>
        <a:off x="4892050" y="2630542"/>
        <a:ext cx="1878729" cy="11272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6161"/>
          <a:ext cx="6439103"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Understanding Function</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Avoiding Power Struggles</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Assessing Classroom Practices</a:t>
          </a:r>
        </a:p>
      </dsp:txBody>
      <dsp:txXfrm>
        <a:off x="89110" y="465271"/>
        <a:ext cx="6260883" cy="1647205"/>
      </dsp:txXfrm>
    </dsp:sp>
    <dsp:sp modelId="{24EE546A-203E-45A1-AB96-5A4CB77AC5EC}">
      <dsp:nvSpPr>
        <dsp:cNvPr id="0" name=""/>
        <dsp:cNvSpPr/>
      </dsp:nvSpPr>
      <dsp:spPr>
        <a:xfrm>
          <a:off x="321955" y="95721"/>
          <a:ext cx="4507372"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349335" y="123101"/>
        <a:ext cx="4452612" cy="506120"/>
      </dsp:txXfrm>
    </dsp:sp>
    <dsp:sp modelId="{0BE75E64-1F23-465A-A95C-0E81D166B6D8}">
      <dsp:nvSpPr>
        <dsp:cNvPr id="0" name=""/>
        <dsp:cNvSpPr/>
      </dsp:nvSpPr>
      <dsp:spPr>
        <a:xfrm>
          <a:off x="0" y="2584626"/>
          <a:ext cx="6439103" cy="140647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Hind Vadodara" panose="020B0604020202020204" charset="0"/>
              <a:cs typeface="Hind Vadodara" panose="020B0604020202020204" charset="0"/>
            </a:rPr>
            <a:t>Review Function of Behavior Activity</a:t>
          </a:r>
          <a:endParaRPr lang="en-US" sz="1900" b="0" i="0" kern="1200" dirty="0">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Review FAST Guidelines</a:t>
          </a:r>
        </a:p>
      </dsp:txBody>
      <dsp:txXfrm>
        <a:off x="68658" y="2653284"/>
        <a:ext cx="6301787" cy="1269159"/>
      </dsp:txXfrm>
    </dsp:sp>
    <dsp:sp modelId="{5CD93F2F-00F2-4EB5-848B-7CB867259F6C}">
      <dsp:nvSpPr>
        <dsp:cNvPr id="0" name=""/>
        <dsp:cNvSpPr/>
      </dsp:nvSpPr>
      <dsp:spPr>
        <a:xfrm>
          <a:off x="321955" y="2304187"/>
          <a:ext cx="4507372"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Coaches’</a:t>
          </a:r>
          <a:r>
            <a:rPr lang="en-US" sz="1900" kern="1200" dirty="0">
              <a:latin typeface="Hind Vadodara" panose="020B0604020202020204" charset="0"/>
              <a:cs typeface="Hind Vadodara" panose="020B0604020202020204" charset="0"/>
            </a:rPr>
            <a:t> T</a:t>
          </a:r>
          <a:r>
            <a:rPr lang="en-US" sz="1900" b="0" i="0" kern="1200" dirty="0">
              <a:latin typeface="Hind Vadodara" panose="020B0604020202020204" charset="0"/>
              <a:cs typeface="Hind Vadodara" panose="020B0604020202020204" charset="0"/>
            </a:rPr>
            <a:t>asks:</a:t>
          </a:r>
          <a:endParaRPr lang="en-US" sz="1900" kern="1200" dirty="0">
            <a:latin typeface="Hind Vadodara" panose="020B0604020202020204" charset="0"/>
            <a:cs typeface="Hind Vadodara" panose="020B0604020202020204" charset="0"/>
          </a:endParaRPr>
        </a:p>
      </dsp:txBody>
      <dsp:txXfrm>
        <a:off x="349335" y="2331567"/>
        <a:ext cx="4452612" cy="506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55461"/>
          <a:ext cx="6439103" cy="162854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458216" rIns="49974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latin typeface="Hind Vadodara" panose="020B0604020202020204" charset="0"/>
              <a:cs typeface="Hind Vadodara" panose="020B0604020202020204" charset="0"/>
            </a:rPr>
            <a:t>Class-wide PBIS Systems</a:t>
          </a:r>
        </a:p>
        <a:p>
          <a:pPr marL="228600" lvl="1" indent="-228600" algn="l" defTabSz="977900">
            <a:lnSpc>
              <a:spcPct val="90000"/>
            </a:lnSpc>
            <a:spcBef>
              <a:spcPct val="0"/>
            </a:spcBef>
            <a:spcAft>
              <a:spcPct val="15000"/>
            </a:spcAft>
            <a:buChar char="•"/>
          </a:pPr>
          <a:r>
            <a:rPr lang="en-US" sz="2200" kern="1200" dirty="0">
              <a:latin typeface="Hind Vadodara" panose="020B0604020202020204" charset="0"/>
              <a:cs typeface="Hind Vadodara" panose="020B0604020202020204" charset="0"/>
            </a:rPr>
            <a:t>Review: TFI &amp; Other Surveys</a:t>
          </a:r>
          <a:endParaRPr lang="en-US" sz="2200" kern="1200" dirty="0">
            <a:solidFill>
              <a:schemeClr val="tx1"/>
            </a:solidFill>
            <a:latin typeface="Hind Vadodara" panose="020B0604020202020204" charset="0"/>
            <a:cs typeface="Hind Vadodara" panose="020B0604020202020204" charset="0"/>
          </a:endParaRPr>
        </a:p>
      </dsp:txBody>
      <dsp:txXfrm>
        <a:off x="79499" y="434960"/>
        <a:ext cx="6280105" cy="1469551"/>
      </dsp:txXfrm>
    </dsp:sp>
    <dsp:sp modelId="{24EE546A-203E-45A1-AB96-5A4CB77AC5EC}">
      <dsp:nvSpPr>
        <dsp:cNvPr id="0" name=""/>
        <dsp:cNvSpPr/>
      </dsp:nvSpPr>
      <dsp:spPr>
        <a:xfrm>
          <a:off x="321955" y="30741"/>
          <a:ext cx="4507372" cy="6494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977900">
            <a:lnSpc>
              <a:spcPct val="90000"/>
            </a:lnSpc>
            <a:spcBef>
              <a:spcPct val="0"/>
            </a:spcBef>
            <a:spcAft>
              <a:spcPct val="35000"/>
            </a:spcAft>
            <a:buNone/>
          </a:pPr>
          <a:r>
            <a:rPr lang="en-US" sz="2200" b="0" i="0" kern="1200">
              <a:latin typeface="Hind Vadodara" panose="020B0604020202020204" charset="0"/>
              <a:cs typeface="Hind Vadodara" panose="020B0604020202020204" charset="0"/>
            </a:rPr>
            <a:t>Presentation Content</a:t>
          </a:r>
          <a:endParaRPr lang="en-US" sz="2200" b="0" i="0" u="none" strike="noStrike" kern="1200" cap="none" baseline="0" noProof="0">
            <a:solidFill>
              <a:srgbClr val="010000"/>
            </a:solidFill>
            <a:latin typeface="Hind Vadodara" panose="020B0604020202020204" charset="0"/>
            <a:cs typeface="Hind Vadodara" panose="020B0604020202020204" charset="0"/>
          </a:endParaRPr>
        </a:p>
      </dsp:txBody>
      <dsp:txXfrm>
        <a:off x="353658" y="62444"/>
        <a:ext cx="4443966" cy="586034"/>
      </dsp:txXfrm>
    </dsp:sp>
    <dsp:sp modelId="{DC1EC239-C755-AD4B-BC6F-044A16DE65BE}">
      <dsp:nvSpPr>
        <dsp:cNvPr id="0" name=""/>
        <dsp:cNvSpPr/>
      </dsp:nvSpPr>
      <dsp:spPr>
        <a:xfrm>
          <a:off x="0" y="2427532"/>
          <a:ext cx="6439103" cy="1628549"/>
        </a:xfrm>
        <a:prstGeom prst="roundRect">
          <a:avLst/>
        </a:prstGeom>
        <a:solidFill>
          <a:schemeClr val="lt1">
            <a:alpha val="90000"/>
            <a:hueOff val="0"/>
            <a:satOff val="0"/>
            <a:lumOff val="0"/>
            <a:alphaOff val="0"/>
          </a:schemeClr>
        </a:solidFill>
        <a:ln w="25400" cap="flat" cmpd="sng" algn="ctr">
          <a:solidFill>
            <a:schemeClr val="accent5">
              <a:hueOff val="-360011"/>
              <a:satOff val="-17245"/>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458216" rIns="49974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latin typeface="Hind Vadodara" panose="020B0604020202020204" charset="0"/>
              <a:cs typeface="Hind Vadodara" panose="020B0604020202020204" charset="0"/>
            </a:rPr>
            <a:t>Preview: Class-wide Jigsaw Activity</a:t>
          </a:r>
        </a:p>
        <a:p>
          <a:pPr marL="228600" lvl="1" indent="-228600" algn="l" defTabSz="977900">
            <a:lnSpc>
              <a:spcPct val="90000"/>
            </a:lnSpc>
            <a:spcBef>
              <a:spcPct val="0"/>
            </a:spcBef>
            <a:spcAft>
              <a:spcPct val="15000"/>
            </a:spcAft>
            <a:buChar char="•"/>
          </a:pPr>
          <a:r>
            <a:rPr lang="en-US" sz="2200" kern="1200" dirty="0">
              <a:solidFill>
                <a:schemeClr val="tx1"/>
              </a:solidFill>
              <a:latin typeface="Hind Vadodara" panose="020B0604020202020204" charset="0"/>
              <a:cs typeface="Hind Vadodara" panose="020B0604020202020204" charset="0"/>
            </a:rPr>
            <a:t>Prepare for TFI &amp; Upcoming Surveys</a:t>
          </a:r>
        </a:p>
      </dsp:txBody>
      <dsp:txXfrm>
        <a:off x="79499" y="2507031"/>
        <a:ext cx="6280105" cy="1469551"/>
      </dsp:txXfrm>
    </dsp:sp>
    <dsp:sp modelId="{0B49463C-78D8-8641-B533-16D062F2196C}">
      <dsp:nvSpPr>
        <dsp:cNvPr id="0" name=""/>
        <dsp:cNvSpPr/>
      </dsp:nvSpPr>
      <dsp:spPr>
        <a:xfrm>
          <a:off x="321955" y="2102812"/>
          <a:ext cx="4507372" cy="649440"/>
        </a:xfrm>
        <a:prstGeom prst="roundRect">
          <a:avLst/>
        </a:prstGeom>
        <a:solidFill>
          <a:schemeClr val="accent5">
            <a:hueOff val="-360011"/>
            <a:satOff val="-17245"/>
            <a:lumOff val="-1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Hind Vadodara" panose="020B0604020202020204" charset="0"/>
              <a:cs typeface="Hind Vadodara" panose="020B0604020202020204" charset="0"/>
            </a:rPr>
            <a:t>Coaches Tasks</a:t>
          </a:r>
          <a:endParaRPr lang="en-US" sz="2200" kern="1200" dirty="0">
            <a:latin typeface="Hind Vadodara" panose="020B0604020202020204" charset="0"/>
            <a:cs typeface="Hind Vadodara" panose="020B0604020202020204" charset="0"/>
          </a:endParaRPr>
        </a:p>
      </dsp:txBody>
      <dsp:txXfrm>
        <a:off x="353658" y="2134515"/>
        <a:ext cx="4443966"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5101"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Self-monitor (Are you participating? Engaged as a learner? Talking during allotted times?)​</a:t>
          </a:r>
          <a:endParaRPr lang="en-US" sz="1300" u="none" kern="120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Stretch, break, stand as needed​</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If you have questions or comments, unmute, use the chat box, or click the "raise hand" icon</a:t>
          </a:r>
        </a:p>
      </dsp:txBody>
      <dsp:txXfrm>
        <a:off x="56725" y="793471"/>
        <a:ext cx="2099950" cy="2737884"/>
      </dsp:txXfrm>
    </dsp:sp>
    <dsp:sp modelId="{D5C674EC-98A5-4D45-9168-E941BC46FCF6}">
      <dsp:nvSpPr>
        <dsp:cNvPr id="0" name=""/>
        <dsp:cNvSpPr/>
      </dsp:nvSpPr>
      <dsp:spPr>
        <a:xfrm>
          <a:off x="5101" y="3296509"/>
          <a:ext cx="2203198" cy="707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Self</a:t>
          </a:r>
        </a:p>
      </dsp:txBody>
      <dsp:txXfrm>
        <a:off x="5101" y="3296509"/>
        <a:ext cx="1551548" cy="707195"/>
      </dsp:txXfrm>
    </dsp:sp>
    <dsp:sp modelId="{DEEF4213-91C0-4DFA-A1E8-D6E76A9D48BD}">
      <dsp:nvSpPr>
        <dsp:cNvPr id="0" name=""/>
        <dsp:cNvSpPr/>
      </dsp:nvSpPr>
      <dsp:spPr>
        <a:xfrm>
          <a:off x="1618974" y="3498878"/>
          <a:ext cx="771119" cy="77111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2581133"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Mute when listening, unmute to talk​</a:t>
          </a:r>
          <a:endParaRPr lang="en-US" sz="1300" u="none" kern="120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Work as a team: Room for every voice, reinforce participation</a:t>
          </a:r>
        </a:p>
      </dsp:txBody>
      <dsp:txXfrm>
        <a:off x="2632757" y="793471"/>
        <a:ext cx="2099950" cy="2737884"/>
      </dsp:txXfrm>
    </dsp:sp>
    <dsp:sp modelId="{219636A1-9D00-4675-967E-CA57FCDEAB1E}">
      <dsp:nvSpPr>
        <dsp:cNvPr id="0" name=""/>
        <dsp:cNvSpPr/>
      </dsp:nvSpPr>
      <dsp:spPr>
        <a:xfrm>
          <a:off x="2581133" y="3316367"/>
          <a:ext cx="2203198" cy="70719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Others</a:t>
          </a:r>
        </a:p>
      </dsp:txBody>
      <dsp:txXfrm>
        <a:off x="2581133" y="3316367"/>
        <a:ext cx="1551548" cy="707195"/>
      </dsp:txXfrm>
    </dsp:sp>
    <dsp:sp modelId="{161E2365-CB26-459A-8F0C-B10C3E646E56}">
      <dsp:nvSpPr>
        <dsp:cNvPr id="0" name=""/>
        <dsp:cNvSpPr/>
      </dsp:nvSpPr>
      <dsp:spPr>
        <a:xfrm>
          <a:off x="4195006" y="3488398"/>
          <a:ext cx="771119" cy="77111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5157166"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Have your computer charged and ready to go​</a:t>
          </a:r>
          <a:endParaRPr lang="en-US" sz="1300" u="none" kern="120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Keep necessary materials at hand (e.g., action plan &amp; other docs, water, snacks, etc.)​</a:t>
          </a:r>
        </a:p>
      </dsp:txBody>
      <dsp:txXfrm>
        <a:off x="5208790" y="793471"/>
        <a:ext cx="2099950" cy="2737884"/>
      </dsp:txXfrm>
    </dsp:sp>
    <dsp:sp modelId="{B634D077-9CEB-4360-83EE-5D4C6FFB98DD}">
      <dsp:nvSpPr>
        <dsp:cNvPr id="0" name=""/>
        <dsp:cNvSpPr/>
      </dsp:nvSpPr>
      <dsp:spPr>
        <a:xfrm>
          <a:off x="5157166" y="3306438"/>
          <a:ext cx="2203198" cy="7071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Environment</a:t>
          </a:r>
        </a:p>
      </dsp:txBody>
      <dsp:txXfrm>
        <a:off x="5157166" y="3306438"/>
        <a:ext cx="1551548" cy="707195"/>
      </dsp:txXfrm>
    </dsp:sp>
    <dsp:sp modelId="{EE5FFD93-52F3-418C-BBBA-24CAF019EF16}">
      <dsp:nvSpPr>
        <dsp:cNvPr id="0" name=""/>
        <dsp:cNvSpPr/>
      </dsp:nvSpPr>
      <dsp:spPr>
        <a:xfrm>
          <a:off x="6771039" y="3488398"/>
          <a:ext cx="771119" cy="77111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0116A-AAA9-164D-90BF-98EE90FA1426}">
      <dsp:nvSpPr>
        <dsp:cNvPr id="0" name=""/>
        <dsp:cNvSpPr/>
      </dsp:nvSpPr>
      <dsp:spPr>
        <a:xfrm>
          <a:off x="1740" y="895505"/>
          <a:ext cx="1626503" cy="1296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solidFill>
                <a:schemeClr val="accent6">
                  <a:lumMod val="50000"/>
                </a:schemeClr>
              </a:solidFill>
            </a:rPr>
            <a:t>all </a:t>
          </a:r>
          <a:r>
            <a:rPr lang="en-US" sz="1400" b="0" i="0" kern="1200" dirty="0">
              <a:solidFill>
                <a:schemeClr val="accent6">
                  <a:lumMod val="50000"/>
                </a:schemeClr>
              </a:solidFill>
            </a:rPr>
            <a:t>Team Trainings</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1" i="0" kern="1200" dirty="0">
              <a:solidFill>
                <a:schemeClr val="accent6">
                  <a:lumMod val="50000"/>
                </a:schemeClr>
              </a:solidFill>
            </a:rPr>
            <a:t>90%</a:t>
          </a:r>
          <a:r>
            <a:rPr lang="en-US" sz="1400" b="0" i="0" kern="1200" dirty="0">
              <a:solidFill>
                <a:schemeClr val="accent6">
                  <a:lumMod val="50000"/>
                </a:schemeClr>
              </a:solidFill>
            </a:rPr>
            <a:t> of Coaches Trainings</a:t>
          </a:r>
          <a:endParaRPr lang="en-US" sz="1400" kern="1200" dirty="0">
            <a:solidFill>
              <a:schemeClr val="accent6">
                <a:lumMod val="50000"/>
              </a:schemeClr>
            </a:solidFill>
          </a:endParaRPr>
        </a:p>
      </dsp:txBody>
      <dsp:txXfrm>
        <a:off x="31573" y="925338"/>
        <a:ext cx="1566837" cy="958915"/>
      </dsp:txXfrm>
    </dsp:sp>
    <dsp:sp modelId="{6C78139A-C96C-A440-B404-F951EBAAF0B8}">
      <dsp:nvSpPr>
        <dsp:cNvPr id="0" name=""/>
        <dsp:cNvSpPr/>
      </dsp:nvSpPr>
      <dsp:spPr>
        <a:xfrm rot="20283789">
          <a:off x="9696" y="507750"/>
          <a:ext cx="3363943" cy="2663138"/>
        </a:xfrm>
        <a:prstGeom prst="leftCircularArrow">
          <a:avLst>
            <a:gd name="adj1" fmla="val 2232"/>
            <a:gd name="adj2" fmla="val 268819"/>
            <a:gd name="adj3" fmla="val 4436385"/>
            <a:gd name="adj4" fmla="val 11416544"/>
            <a:gd name="adj5" fmla="val 26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0F7B6-1943-C54F-B95C-5E051F23B5E4}">
      <dsp:nvSpPr>
        <dsp:cNvPr id="0" name=""/>
        <dsp:cNvSpPr/>
      </dsp:nvSpPr>
      <dsp:spPr>
        <a:xfrm>
          <a:off x="0" y="332461"/>
          <a:ext cx="1874885" cy="636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Had school representation at... </a:t>
          </a:r>
          <a:endParaRPr lang="en-US" sz="1600" b="0" kern="1200" dirty="0">
            <a:solidFill>
              <a:schemeClr val="bg1"/>
            </a:solidFill>
          </a:endParaRPr>
        </a:p>
      </dsp:txBody>
      <dsp:txXfrm>
        <a:off x="18634" y="351095"/>
        <a:ext cx="1837617" cy="598957"/>
      </dsp:txXfrm>
    </dsp:sp>
    <dsp:sp modelId="{999C7B44-2345-DF44-9CDD-CA1C87BBD262}">
      <dsp:nvSpPr>
        <dsp:cNvPr id="0" name=""/>
        <dsp:cNvSpPr/>
      </dsp:nvSpPr>
      <dsp:spPr>
        <a:xfrm>
          <a:off x="2010144" y="776340"/>
          <a:ext cx="1682567" cy="19836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completed the Team Implementation Checklist (TIC)</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1" i="0" kern="1200" dirty="0">
              <a:solidFill>
                <a:schemeClr val="accent6">
                  <a:lumMod val="50000"/>
                </a:schemeClr>
              </a:solidFill>
            </a:rPr>
            <a:t>OR</a:t>
          </a:r>
          <a:r>
            <a:rPr lang="en-US" sz="1400" b="0" i="0" kern="1200" dirty="0">
              <a:solidFill>
                <a:schemeClr val="accent6">
                  <a:lumMod val="50000"/>
                </a:schemeClr>
              </a:solidFill>
            </a:rPr>
            <a:t> Tiered Fidelity Inventory (TFI)</a:t>
          </a:r>
          <a:endParaRPr lang="en-US" sz="1400" kern="1200" dirty="0">
            <a:solidFill>
              <a:schemeClr val="accent6">
                <a:lumMod val="50000"/>
              </a:schemeClr>
            </a:solidFill>
          </a:endParaRPr>
        </a:p>
      </dsp:txBody>
      <dsp:txXfrm>
        <a:off x="2055794" y="1247067"/>
        <a:ext cx="1591267" cy="1467314"/>
      </dsp:txXfrm>
    </dsp:sp>
    <dsp:sp modelId="{B59E9BD4-386B-4D49-BDA0-DBF1CF4FB2C7}">
      <dsp:nvSpPr>
        <dsp:cNvPr id="0" name=""/>
        <dsp:cNvSpPr/>
      </dsp:nvSpPr>
      <dsp:spPr>
        <a:xfrm rot="19918246">
          <a:off x="2441343" y="-369709"/>
          <a:ext cx="2804113" cy="2804113"/>
        </a:xfrm>
        <a:prstGeom prst="circularArrow">
          <a:avLst>
            <a:gd name="adj1" fmla="val 2120"/>
            <a:gd name="adj2" fmla="val 254647"/>
            <a:gd name="adj3" fmla="val 20947761"/>
            <a:gd name="adj4" fmla="val 13953430"/>
            <a:gd name="adj5" fmla="val 24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5CCBE3-623F-3E45-A279-BC01C8583870}">
      <dsp:nvSpPr>
        <dsp:cNvPr id="0" name=""/>
        <dsp:cNvSpPr/>
      </dsp:nvSpPr>
      <dsp:spPr>
        <a:xfrm>
          <a:off x="1998899" y="238086"/>
          <a:ext cx="1705069" cy="1025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Monitored implementation fidelity in        PBIS Assessment</a:t>
          </a:r>
          <a:endParaRPr lang="en-US" sz="1600" b="0" kern="1200" dirty="0">
            <a:solidFill>
              <a:schemeClr val="bg1"/>
            </a:solidFill>
          </a:endParaRPr>
        </a:p>
      </dsp:txBody>
      <dsp:txXfrm>
        <a:off x="2028938" y="268125"/>
        <a:ext cx="1644991" cy="965522"/>
      </dsp:txXfrm>
    </dsp:sp>
    <dsp:sp modelId="{17D51FB3-622B-F84B-B188-25D6A2DBDE00}">
      <dsp:nvSpPr>
        <dsp:cNvPr id="0" name=""/>
        <dsp:cNvSpPr/>
      </dsp:nvSpPr>
      <dsp:spPr>
        <a:xfrm>
          <a:off x="4148103" y="939200"/>
          <a:ext cx="1907450" cy="1634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teaching matrix</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acknowledgment system</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lesson plans</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data sources/routines</a:t>
          </a:r>
          <a:endParaRPr lang="en-US" sz="1400" kern="1200" dirty="0">
            <a:solidFill>
              <a:schemeClr val="accent6">
                <a:lumMod val="50000"/>
              </a:schemeClr>
            </a:solidFill>
          </a:endParaRPr>
        </a:p>
      </dsp:txBody>
      <dsp:txXfrm>
        <a:off x="4185717" y="976814"/>
        <a:ext cx="1832222" cy="1209014"/>
      </dsp:txXfrm>
    </dsp:sp>
    <dsp:sp modelId="{6997FDE0-64BF-0B46-8D4D-0901B46543DC}">
      <dsp:nvSpPr>
        <dsp:cNvPr id="0" name=""/>
        <dsp:cNvSpPr/>
      </dsp:nvSpPr>
      <dsp:spPr>
        <a:xfrm>
          <a:off x="7628977" y="712691"/>
          <a:ext cx="3173290" cy="1071763"/>
        </a:xfrm>
        <a:prstGeom prst="circularArrow">
          <a:avLst>
            <a:gd name="adj1" fmla="val 1735"/>
            <a:gd name="adj2" fmla="val 206614"/>
            <a:gd name="adj3" fmla="val 3627093"/>
            <a:gd name="adj4" fmla="val 10669457"/>
            <a:gd name="adj5" fmla="val 20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098EBB-2911-8240-808C-121D8E7A38B7}">
      <dsp:nvSpPr>
        <dsp:cNvPr id="0" name=""/>
        <dsp:cNvSpPr/>
      </dsp:nvSpPr>
      <dsp:spPr>
        <a:xfrm>
          <a:off x="4127474" y="342771"/>
          <a:ext cx="1882379" cy="723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Adapted at least one core PBIS feature</a:t>
          </a:r>
          <a:endParaRPr lang="en-US" sz="1600" b="0" kern="1200" dirty="0">
            <a:solidFill>
              <a:schemeClr val="bg1"/>
            </a:solidFill>
          </a:endParaRPr>
        </a:p>
      </dsp:txBody>
      <dsp:txXfrm>
        <a:off x="4148655" y="363952"/>
        <a:ext cx="1840017" cy="680804"/>
      </dsp:txXfrm>
    </dsp:sp>
    <dsp:sp modelId="{5037286E-1D58-FA48-B4B5-BF053461F332}">
      <dsp:nvSpPr>
        <dsp:cNvPr id="0" name=""/>
        <dsp:cNvSpPr/>
      </dsp:nvSpPr>
      <dsp:spPr>
        <a:xfrm>
          <a:off x="6711138" y="770474"/>
          <a:ext cx="2250037" cy="2004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remote learning/at-home matrix</a:t>
          </a:r>
        </a:p>
        <a:p>
          <a:pPr marL="114300" lvl="1" indent="-114300" algn="l" defTabSz="622300">
            <a:lnSpc>
              <a:spcPct val="90000"/>
            </a:lnSpc>
            <a:spcBef>
              <a:spcPct val="0"/>
            </a:spcBef>
            <a:spcAft>
              <a:spcPct val="15000"/>
            </a:spcAft>
            <a:buChar char="•"/>
          </a:pPr>
          <a:r>
            <a:rPr lang="en-US" sz="1400" kern="1200" dirty="0"/>
            <a:t>family communication exemplars</a:t>
          </a:r>
        </a:p>
        <a:p>
          <a:pPr marL="114300" lvl="1" indent="-114300" algn="l" defTabSz="622300">
            <a:lnSpc>
              <a:spcPct val="90000"/>
            </a:lnSpc>
            <a:spcBef>
              <a:spcPct val="0"/>
            </a:spcBef>
            <a:spcAft>
              <a:spcPct val="15000"/>
            </a:spcAft>
            <a:buChar char="•"/>
          </a:pPr>
          <a:r>
            <a:rPr lang="en-US" sz="1400" kern="1200" dirty="0"/>
            <a:t>home-based acknowledgement systems</a:t>
          </a:r>
        </a:p>
        <a:p>
          <a:pPr marL="171450" lvl="1" indent="-171450" algn="l" defTabSz="711200">
            <a:lnSpc>
              <a:spcPct val="90000"/>
            </a:lnSpc>
            <a:spcBef>
              <a:spcPct val="0"/>
            </a:spcBef>
            <a:spcAft>
              <a:spcPct val="15000"/>
            </a:spcAft>
            <a:buChar char="•"/>
          </a:pPr>
          <a:endParaRPr lang="en-US" sz="1600" kern="1200" dirty="0"/>
        </a:p>
      </dsp:txBody>
      <dsp:txXfrm>
        <a:off x="6757267" y="1246140"/>
        <a:ext cx="2157779" cy="1482709"/>
      </dsp:txXfrm>
    </dsp:sp>
    <dsp:sp modelId="{EAC882B8-84CF-E642-A671-D0AE85A533D2}">
      <dsp:nvSpPr>
        <dsp:cNvPr id="0" name=""/>
        <dsp:cNvSpPr/>
      </dsp:nvSpPr>
      <dsp:spPr>
        <a:xfrm>
          <a:off x="6596661" y="383251"/>
          <a:ext cx="2411719" cy="8457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Has evidence partnering with families to support PBIS at home</a:t>
          </a:r>
          <a:endParaRPr lang="en-US" sz="1600" b="0" kern="1200" dirty="0"/>
        </a:p>
      </dsp:txBody>
      <dsp:txXfrm>
        <a:off x="6621434" y="408024"/>
        <a:ext cx="2362173" cy="796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0FD2-57E0-40BA-9171-D9883EC7C15A}">
      <dsp:nvSpPr>
        <dsp:cNvPr id="0" name=""/>
        <dsp:cNvSpPr/>
      </dsp:nvSpPr>
      <dsp:spPr>
        <a:xfrm>
          <a:off x="4061" y="556506"/>
          <a:ext cx="1846661" cy="7343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Antecedent</a:t>
          </a:r>
        </a:p>
      </dsp:txBody>
      <dsp:txXfrm>
        <a:off x="4061" y="556506"/>
        <a:ext cx="1846661" cy="489600"/>
      </dsp:txXfrm>
    </dsp:sp>
    <dsp:sp modelId="{DEC39FAC-0823-49C5-B43B-8FEB67938652}">
      <dsp:nvSpPr>
        <dsp:cNvPr id="0" name=""/>
        <dsp:cNvSpPr/>
      </dsp:nvSpPr>
      <dsp:spPr>
        <a:xfrm>
          <a:off x="382293" y="1046106"/>
          <a:ext cx="1846661" cy="24613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Hind Vadodara" panose="020B0604020202020204" charset="0"/>
              <a:cs typeface="Hind Vadodara" panose="020B0604020202020204" charset="0"/>
            </a:rPr>
            <a:t>“Stimulus that precedes a behavior”</a:t>
          </a:r>
        </a:p>
      </dsp:txBody>
      <dsp:txXfrm>
        <a:off x="436380" y="1100193"/>
        <a:ext cx="1738487" cy="2353213"/>
      </dsp:txXfrm>
    </dsp:sp>
    <dsp:sp modelId="{6A3317EC-FD55-433A-B916-0B87465A1DA7}">
      <dsp:nvSpPr>
        <dsp:cNvPr id="0" name=""/>
        <dsp:cNvSpPr/>
      </dsp:nvSpPr>
      <dsp:spPr>
        <a:xfrm>
          <a:off x="2130670" y="571423"/>
          <a:ext cx="593488" cy="459765"/>
        </a:xfrm>
        <a:prstGeom prst="rightArrow">
          <a:avLst>
            <a:gd name="adj1" fmla="val 60000"/>
            <a:gd name="adj2" fmla="val 5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ind Vadodara" panose="020B0604020202020204" charset="0"/>
            <a:cs typeface="Hind Vadodara" panose="020B0604020202020204" charset="0"/>
          </a:endParaRPr>
        </a:p>
      </dsp:txBody>
      <dsp:txXfrm>
        <a:off x="2130670" y="663376"/>
        <a:ext cx="455559" cy="275859"/>
      </dsp:txXfrm>
    </dsp:sp>
    <dsp:sp modelId="{774407C6-DF74-40AF-8564-936890A2F01E}">
      <dsp:nvSpPr>
        <dsp:cNvPr id="0" name=""/>
        <dsp:cNvSpPr/>
      </dsp:nvSpPr>
      <dsp:spPr>
        <a:xfrm>
          <a:off x="2970512" y="556506"/>
          <a:ext cx="1846661" cy="734399"/>
        </a:xfrm>
        <a:prstGeom prst="roundRect">
          <a:avLst>
            <a:gd name="adj" fmla="val 10000"/>
          </a:avLst>
        </a:prstGeom>
        <a:solidFill>
          <a:schemeClr val="accent2">
            <a:hueOff val="1862434"/>
            <a:satOff val="-17068"/>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Behavior</a:t>
          </a:r>
        </a:p>
      </dsp:txBody>
      <dsp:txXfrm>
        <a:off x="2970512" y="556506"/>
        <a:ext cx="1846661" cy="489600"/>
      </dsp:txXfrm>
    </dsp:sp>
    <dsp:sp modelId="{080537E0-E6A7-44B8-A47B-863841DF28FF}">
      <dsp:nvSpPr>
        <dsp:cNvPr id="0" name=""/>
        <dsp:cNvSpPr/>
      </dsp:nvSpPr>
      <dsp:spPr>
        <a:xfrm>
          <a:off x="3348744" y="1046106"/>
          <a:ext cx="1846661" cy="24613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862434"/>
              <a:satOff val="-17068"/>
              <a:lumOff val="-10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Hind Vadodara" panose="020B0604020202020204" charset="0"/>
              <a:cs typeface="Hind Vadodara" panose="020B0604020202020204" charset="0"/>
            </a:rPr>
            <a:t>”Observable and measurable act of an individual (also called a response)”</a:t>
          </a:r>
        </a:p>
      </dsp:txBody>
      <dsp:txXfrm>
        <a:off x="3402831" y="1100193"/>
        <a:ext cx="1738487" cy="2353213"/>
      </dsp:txXfrm>
    </dsp:sp>
    <dsp:sp modelId="{AB1C1C31-F6ED-4F2B-AF08-1F832D90A11D}">
      <dsp:nvSpPr>
        <dsp:cNvPr id="0" name=""/>
        <dsp:cNvSpPr/>
      </dsp:nvSpPr>
      <dsp:spPr>
        <a:xfrm>
          <a:off x="5097121" y="571423"/>
          <a:ext cx="593488" cy="459765"/>
        </a:xfrm>
        <a:prstGeom prs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ind Vadodara" panose="020B0604020202020204" charset="0"/>
            <a:cs typeface="Hind Vadodara" panose="020B0604020202020204" charset="0"/>
          </a:endParaRPr>
        </a:p>
      </dsp:txBody>
      <dsp:txXfrm>
        <a:off x="5097121" y="663376"/>
        <a:ext cx="455559" cy="275859"/>
      </dsp:txXfrm>
    </dsp:sp>
    <dsp:sp modelId="{046C8056-26E1-420D-8912-57131D2F1019}">
      <dsp:nvSpPr>
        <dsp:cNvPr id="0" name=""/>
        <dsp:cNvSpPr/>
      </dsp:nvSpPr>
      <dsp:spPr>
        <a:xfrm>
          <a:off x="5936963" y="556506"/>
          <a:ext cx="1846661" cy="734399"/>
        </a:xfrm>
        <a:prstGeom prst="roundRect">
          <a:avLst>
            <a:gd name="adj" fmla="val 10000"/>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Consequence</a:t>
          </a:r>
        </a:p>
      </dsp:txBody>
      <dsp:txXfrm>
        <a:off x="5936963" y="556506"/>
        <a:ext cx="1846661" cy="489600"/>
      </dsp:txXfrm>
    </dsp:sp>
    <dsp:sp modelId="{63D34A2B-4C96-4845-903D-2BD9A33B12FC}">
      <dsp:nvSpPr>
        <dsp:cNvPr id="0" name=""/>
        <dsp:cNvSpPr/>
      </dsp:nvSpPr>
      <dsp:spPr>
        <a:xfrm>
          <a:off x="6315195" y="1046106"/>
          <a:ext cx="1846661" cy="24613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724869"/>
              <a:satOff val="-34137"/>
              <a:lumOff val="-2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Hind Vadodara" panose="020B0604020202020204" charset="0"/>
              <a:cs typeface="Hind Vadodara" panose="020B0604020202020204" charset="0"/>
            </a:rPr>
            <a:t>Stimulus change that occurs contingent on a behavior</a:t>
          </a:r>
        </a:p>
      </dsp:txBody>
      <dsp:txXfrm>
        <a:off x="6369282" y="1100193"/>
        <a:ext cx="1738487" cy="2353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A1D6B-94F2-42B7-9E43-D4247CA6653E}">
      <dsp:nvSpPr>
        <dsp:cNvPr id="0" name=""/>
        <dsp:cNvSpPr/>
      </dsp:nvSpPr>
      <dsp:spPr>
        <a:xfrm>
          <a:off x="0" y="777875"/>
          <a:ext cx="7619999" cy="3047999"/>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9DF8F-301F-438F-AD33-F2E06AE7B4F5}">
      <dsp:nvSpPr>
        <dsp:cNvPr id="0" name=""/>
        <dsp:cNvSpPr/>
      </dsp:nvSpPr>
      <dsp:spPr>
        <a:xfrm>
          <a:off x="914400" y="1311275"/>
          <a:ext cx="2514599" cy="14935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a:lnSpc>
              <a:spcPct val="90000"/>
            </a:lnSpc>
            <a:spcBef>
              <a:spcPct val="0"/>
            </a:spcBef>
            <a:spcAft>
              <a:spcPct val="35000"/>
            </a:spcAft>
            <a:buNone/>
          </a:pPr>
          <a:r>
            <a:rPr lang="en-US" sz="1500" b="1" u="sng" kern="1200" dirty="0">
              <a:latin typeface="Hind Vadodara" panose="020B0604020202020204" charset="0"/>
              <a:cs typeface="Hind Vadodara" panose="020B0604020202020204" charset="0"/>
            </a:rPr>
            <a:t>Reinforcement</a:t>
          </a:r>
          <a:r>
            <a:rPr lang="en-US" sz="1500" kern="1200" dirty="0">
              <a:latin typeface="Hind Vadodara" panose="020B0604020202020204" charset="0"/>
              <a:cs typeface="Hind Vadodara" panose="020B0604020202020204" charset="0"/>
            </a:rPr>
            <a:t>: when a consequence of a behavior functions to increase the likelihood of future occurrences of that behavior</a:t>
          </a:r>
        </a:p>
      </dsp:txBody>
      <dsp:txXfrm>
        <a:off x="914400" y="1311275"/>
        <a:ext cx="2514599" cy="1493520"/>
      </dsp:txXfrm>
    </dsp:sp>
    <dsp:sp modelId="{117C67C9-F6B8-4AC7-945F-5944C42844CB}">
      <dsp:nvSpPr>
        <dsp:cNvPr id="0" name=""/>
        <dsp:cNvSpPr/>
      </dsp:nvSpPr>
      <dsp:spPr>
        <a:xfrm>
          <a:off x="3810000" y="1798955"/>
          <a:ext cx="2971800" cy="14935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a:lnSpc>
              <a:spcPct val="90000"/>
            </a:lnSpc>
            <a:spcBef>
              <a:spcPct val="0"/>
            </a:spcBef>
            <a:spcAft>
              <a:spcPct val="35000"/>
            </a:spcAft>
            <a:buNone/>
          </a:pPr>
          <a:r>
            <a:rPr lang="en-US" sz="1500" b="1" u="sng" kern="1200" dirty="0">
              <a:latin typeface="Hind Vadodara" panose="020B0604020202020204" charset="0"/>
              <a:cs typeface="Hind Vadodara" panose="020B0604020202020204" charset="0"/>
            </a:rPr>
            <a:t>Punishment</a:t>
          </a:r>
          <a:r>
            <a:rPr lang="en-US" sz="1500" kern="1200" dirty="0">
              <a:latin typeface="Hind Vadodara" panose="020B0604020202020204" charset="0"/>
              <a:cs typeface="Hind Vadodara" panose="020B0604020202020204" charset="0"/>
            </a:rPr>
            <a:t>: when a consequence of a behavior functions to decrease the likelihood of future occurrences of that behavior</a:t>
          </a:r>
        </a:p>
      </dsp:txBody>
      <dsp:txXfrm>
        <a:off x="3810000" y="1798955"/>
        <a:ext cx="2971800" cy="1493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2C832-3903-B840-81F5-861494BBB5F3}">
      <dsp:nvSpPr>
        <dsp:cNvPr id="0" name=""/>
        <dsp:cNvSpPr/>
      </dsp:nvSpPr>
      <dsp:spPr>
        <a:xfrm>
          <a:off x="2693898" y="3045043"/>
          <a:ext cx="1866968" cy="18669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ind Vadodara" panose="020B0604020202020204" charset="0"/>
              <a:cs typeface="Hind Vadodara" panose="020B0604020202020204" charset="0"/>
            </a:rPr>
            <a:t>Function- Based Support</a:t>
          </a:r>
        </a:p>
      </dsp:txBody>
      <dsp:txXfrm>
        <a:off x="2967309" y="3318454"/>
        <a:ext cx="1320146" cy="1320146"/>
      </dsp:txXfrm>
    </dsp:sp>
    <dsp:sp modelId="{4353E4B5-A12A-9F47-B2AD-05E962BE923F}">
      <dsp:nvSpPr>
        <dsp:cNvPr id="0" name=""/>
        <dsp:cNvSpPr/>
      </dsp:nvSpPr>
      <dsp:spPr>
        <a:xfrm rot="10800000">
          <a:off x="887365" y="3712485"/>
          <a:ext cx="1707173" cy="532086"/>
        </a:xfrm>
        <a:prstGeom prst="leftArrow">
          <a:avLst>
            <a:gd name="adj1" fmla="val 60000"/>
            <a:gd name="adj2" fmla="val 50000"/>
          </a:avLst>
        </a:prstGeom>
        <a:solidFill>
          <a:schemeClr val="accent2">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3B8A979-A957-FD46-8A8E-5CD940DA82FB}">
      <dsp:nvSpPr>
        <dsp:cNvPr id="0" name=""/>
        <dsp:cNvSpPr/>
      </dsp:nvSpPr>
      <dsp:spPr>
        <a:xfrm>
          <a:off x="555" y="3269080"/>
          <a:ext cx="1773620" cy="14188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Foundations in behavioral theory, ABA, and PBIS</a:t>
          </a:r>
        </a:p>
      </dsp:txBody>
      <dsp:txXfrm>
        <a:off x="42113" y="3310638"/>
        <a:ext cx="1690504" cy="1335780"/>
      </dsp:txXfrm>
    </dsp:sp>
    <dsp:sp modelId="{CF12FD36-DB8E-3E4E-9C43-BE313828C79A}">
      <dsp:nvSpPr>
        <dsp:cNvPr id="0" name=""/>
        <dsp:cNvSpPr/>
      </dsp:nvSpPr>
      <dsp:spPr>
        <a:xfrm rot="13500000">
          <a:off x="1439888" y="2378577"/>
          <a:ext cx="1707173" cy="532086"/>
        </a:xfrm>
        <a:prstGeom prst="leftArrow">
          <a:avLst>
            <a:gd name="adj1" fmla="val 60000"/>
            <a:gd name="adj2" fmla="val 50000"/>
          </a:avLst>
        </a:prstGeom>
        <a:solidFill>
          <a:schemeClr val="accent2">
            <a:hueOff val="931217"/>
            <a:satOff val="-8534"/>
            <a:lumOff val="-549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D6D02723-C7C0-954F-8476-BAB6012814E2}">
      <dsp:nvSpPr>
        <dsp:cNvPr id="0" name=""/>
        <dsp:cNvSpPr/>
      </dsp:nvSpPr>
      <dsp:spPr>
        <a:xfrm>
          <a:off x="803087" y="1331595"/>
          <a:ext cx="1773620" cy="1418896"/>
        </a:xfrm>
        <a:prstGeom prst="roundRect">
          <a:avLst>
            <a:gd name="adj" fmla="val 10000"/>
          </a:avLst>
        </a:prstGeom>
        <a:solidFill>
          <a:schemeClr val="accent2">
            <a:hueOff val="931217"/>
            <a:satOff val="-8534"/>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Attention to environmental context</a:t>
          </a:r>
        </a:p>
      </dsp:txBody>
      <dsp:txXfrm>
        <a:off x="844645" y="1373153"/>
        <a:ext cx="1690504" cy="1335780"/>
      </dsp:txXfrm>
    </dsp:sp>
    <dsp:sp modelId="{5CF32E7B-E197-AD4E-82F9-9579AFD9DC3E}">
      <dsp:nvSpPr>
        <dsp:cNvPr id="0" name=""/>
        <dsp:cNvSpPr/>
      </dsp:nvSpPr>
      <dsp:spPr>
        <a:xfrm rot="16200000">
          <a:off x="2773796" y="1826054"/>
          <a:ext cx="1707173" cy="532086"/>
        </a:xfrm>
        <a:prstGeom prst="leftArrow">
          <a:avLst>
            <a:gd name="adj1" fmla="val 60000"/>
            <a:gd name="adj2" fmla="val 50000"/>
          </a:avLst>
        </a:prstGeom>
        <a:solidFill>
          <a:schemeClr val="accent2">
            <a:hueOff val="1862434"/>
            <a:satOff val="-17068"/>
            <a:lumOff val="-1098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72B05B4E-00D2-0440-B1BA-0F8D19341DA2}">
      <dsp:nvSpPr>
        <dsp:cNvPr id="0" name=""/>
        <dsp:cNvSpPr/>
      </dsp:nvSpPr>
      <dsp:spPr>
        <a:xfrm>
          <a:off x="2740572" y="529062"/>
          <a:ext cx="1773620" cy="1418896"/>
        </a:xfrm>
        <a:prstGeom prst="roundRect">
          <a:avLst>
            <a:gd name="adj" fmla="val 10000"/>
          </a:avLst>
        </a:prstGeom>
        <a:solidFill>
          <a:schemeClr val="accent2">
            <a:hueOff val="1862434"/>
            <a:satOff val="-17068"/>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Emphasis on purpose (or history of reinforcement) of behavior</a:t>
          </a:r>
        </a:p>
      </dsp:txBody>
      <dsp:txXfrm>
        <a:off x="2782130" y="570620"/>
        <a:ext cx="1690504" cy="1335780"/>
      </dsp:txXfrm>
    </dsp:sp>
    <dsp:sp modelId="{857C9335-8074-FF4C-BA0A-D751A7F99C37}">
      <dsp:nvSpPr>
        <dsp:cNvPr id="0" name=""/>
        <dsp:cNvSpPr/>
      </dsp:nvSpPr>
      <dsp:spPr>
        <a:xfrm rot="18900000">
          <a:off x="4107703" y="2378577"/>
          <a:ext cx="1707173" cy="532086"/>
        </a:xfrm>
        <a:prstGeom prst="leftArrow">
          <a:avLst>
            <a:gd name="adj1" fmla="val 60000"/>
            <a:gd name="adj2" fmla="val 50000"/>
          </a:avLst>
        </a:prstGeom>
        <a:solidFill>
          <a:schemeClr val="accent2">
            <a:hueOff val="2793652"/>
            <a:satOff val="-25603"/>
            <a:lumOff val="-16471"/>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B8C20F5E-DDEB-3B43-89F8-53D057CB93AC}">
      <dsp:nvSpPr>
        <dsp:cNvPr id="0" name=""/>
        <dsp:cNvSpPr/>
      </dsp:nvSpPr>
      <dsp:spPr>
        <a:xfrm>
          <a:off x="4678057" y="1331595"/>
          <a:ext cx="1773620" cy="1418896"/>
        </a:xfrm>
        <a:prstGeom prst="roundRect">
          <a:avLst>
            <a:gd name="adj" fmla="val 10000"/>
          </a:avLst>
        </a:prstGeom>
        <a:solidFill>
          <a:schemeClr val="accent2">
            <a:hueOff val="2793652"/>
            <a:satOff val="-25603"/>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Focus on teaching behaviors</a:t>
          </a:r>
        </a:p>
      </dsp:txBody>
      <dsp:txXfrm>
        <a:off x="4719615" y="1373153"/>
        <a:ext cx="1690504" cy="1335780"/>
      </dsp:txXfrm>
    </dsp:sp>
    <dsp:sp modelId="{442EA81C-66B8-9146-AF07-C51CC4073B09}">
      <dsp:nvSpPr>
        <dsp:cNvPr id="0" name=""/>
        <dsp:cNvSpPr/>
      </dsp:nvSpPr>
      <dsp:spPr>
        <a:xfrm>
          <a:off x="4660226" y="3712485"/>
          <a:ext cx="1707173" cy="532086"/>
        </a:xfrm>
        <a:prstGeom prst="leftArrow">
          <a:avLst>
            <a:gd name="adj1" fmla="val 60000"/>
            <a:gd name="adj2" fmla="val 50000"/>
          </a:avLst>
        </a:prstGeom>
        <a:solidFill>
          <a:schemeClr val="accent2">
            <a:hueOff val="3724869"/>
            <a:satOff val="-34137"/>
            <a:lumOff val="-21961"/>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223F6C6-778E-1741-AC8E-510B8896A979}">
      <dsp:nvSpPr>
        <dsp:cNvPr id="0" name=""/>
        <dsp:cNvSpPr/>
      </dsp:nvSpPr>
      <dsp:spPr>
        <a:xfrm>
          <a:off x="5480590" y="3269080"/>
          <a:ext cx="1773620" cy="1418896"/>
        </a:xfrm>
        <a:prstGeom prst="roundRect">
          <a:avLst>
            <a:gd name="adj" fmla="val 10000"/>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Attention to implementers (adult behaviors) &amp; redesign of teaching &amp; learning environments</a:t>
          </a:r>
        </a:p>
      </dsp:txBody>
      <dsp:txXfrm>
        <a:off x="5522148" y="3310638"/>
        <a:ext cx="1690504" cy="1335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129023" y="0"/>
          <a:ext cx="6397799" cy="3394472"/>
        </a:xfrm>
        <a:prstGeom prst="rightArrow">
          <a:avLst/>
        </a:prstGeom>
        <a:solidFill>
          <a:srgbClr val="00ACC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255059" y="1018341"/>
          <a:ext cx="2258046" cy="1357788"/>
        </a:xfrm>
        <a:prstGeom prst="roundRect">
          <a:avLst/>
        </a:prstGeom>
        <a:solidFill>
          <a:schemeClr val="bg1"/>
        </a:solidFill>
        <a:ln w="25400" cap="flat" cmpd="sng" algn="ctr">
          <a:solidFill>
            <a:srgbClr val="00AC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4"/>
              </a:solidFill>
              <a:latin typeface="Hind Vadodara" panose="020B0604020202020204" charset="0"/>
              <a:ea typeface="+mn-ea"/>
              <a:cs typeface="Hind Vadodara" panose="020B0604020202020204" charset="0"/>
            </a:rPr>
            <a:t>What</a:t>
          </a:r>
          <a:r>
            <a:rPr lang="en-US" sz="2000" kern="1200" baseline="0" dirty="0">
              <a:solidFill>
                <a:schemeClr val="accent4"/>
              </a:solidFill>
              <a:latin typeface="Hind Vadodara" panose="020B0604020202020204" charset="0"/>
              <a:ea typeface="+mn-ea"/>
              <a:cs typeface="Hind Vadodara" panose="020B0604020202020204" charset="0"/>
            </a:rPr>
            <a:t> typically precedes?</a:t>
          </a:r>
          <a:endParaRPr lang="en-US" sz="2000" kern="1200" dirty="0">
            <a:solidFill>
              <a:schemeClr val="accent4"/>
            </a:solidFill>
            <a:latin typeface="Hind Vadodara" panose="020B0604020202020204" charset="0"/>
            <a:ea typeface="+mn-ea"/>
            <a:cs typeface="Hind Vadodara" panose="020B0604020202020204" charset="0"/>
          </a:endParaRPr>
        </a:p>
      </dsp:txBody>
      <dsp:txXfrm>
        <a:off x="321341" y="1084623"/>
        <a:ext cx="2125482" cy="1225224"/>
      </dsp:txXfrm>
    </dsp:sp>
    <dsp:sp modelId="{06A65EF5-CB1C-0A4F-853C-D31241EEF64D}">
      <dsp:nvSpPr>
        <dsp:cNvPr id="0" name=""/>
        <dsp:cNvSpPr/>
      </dsp:nvSpPr>
      <dsp:spPr>
        <a:xfrm>
          <a:off x="2634388" y="1018341"/>
          <a:ext cx="2258046" cy="1357788"/>
        </a:xfrm>
        <a:prstGeom prst="roundRect">
          <a:avLst/>
        </a:prstGeom>
        <a:solidFill>
          <a:schemeClr val="bg1"/>
        </a:solidFill>
        <a:ln w="25400" cap="flat" cmpd="sng" algn="ctr">
          <a:solidFill>
            <a:srgbClr val="00AC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4"/>
              </a:solidFill>
              <a:latin typeface="Hind Vadodara" panose="020B0604020202020204" charset="0"/>
              <a:ea typeface="+mn-ea"/>
              <a:cs typeface="Hind Vadodara" panose="020B0604020202020204" charset="0"/>
            </a:rPr>
            <a:t>What</a:t>
          </a:r>
          <a:r>
            <a:rPr lang="en-US" sz="2000" kern="1200" baseline="0" dirty="0">
              <a:solidFill>
                <a:schemeClr val="accent4"/>
              </a:solidFill>
              <a:latin typeface="Hind Vadodara" panose="020B0604020202020204" charset="0"/>
              <a:ea typeface="+mn-ea"/>
              <a:cs typeface="Hind Vadodara" panose="020B0604020202020204" charset="0"/>
            </a:rPr>
            <a:t> do the behaviors look like?</a:t>
          </a:r>
          <a:endParaRPr lang="en-US" sz="2000" kern="1200" dirty="0">
            <a:solidFill>
              <a:schemeClr val="accent4"/>
            </a:solidFill>
            <a:latin typeface="Hind Vadodara" panose="020B0604020202020204" charset="0"/>
            <a:ea typeface="+mn-ea"/>
            <a:cs typeface="Hind Vadodara" panose="020B0604020202020204" charset="0"/>
          </a:endParaRPr>
        </a:p>
      </dsp:txBody>
      <dsp:txXfrm>
        <a:off x="2700670" y="1084623"/>
        <a:ext cx="2125482" cy="1225224"/>
      </dsp:txXfrm>
    </dsp:sp>
    <dsp:sp modelId="{A0866A59-B2FB-4644-B18A-C6FBC1F9B5F8}">
      <dsp:nvSpPr>
        <dsp:cNvPr id="0" name=""/>
        <dsp:cNvSpPr/>
      </dsp:nvSpPr>
      <dsp:spPr>
        <a:xfrm>
          <a:off x="4929978" y="1031593"/>
          <a:ext cx="2258046" cy="1357788"/>
        </a:xfrm>
        <a:prstGeom prst="roundRect">
          <a:avLst/>
        </a:prstGeom>
        <a:solidFill>
          <a:schemeClr val="bg1"/>
        </a:solidFill>
        <a:ln w="25400" cap="flat" cmpd="sng" algn="ctr">
          <a:solidFill>
            <a:srgbClr val="00AC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4"/>
              </a:solidFill>
              <a:latin typeface="Hind Vadodara" panose="020B0604020202020204" charset="0"/>
              <a:ea typeface="+mn-ea"/>
              <a:cs typeface="Hind Vadodara" panose="020B0604020202020204" charset="0"/>
            </a:rPr>
            <a:t>What</a:t>
          </a:r>
          <a:r>
            <a:rPr lang="en-US" sz="2000" kern="1200" baseline="0" dirty="0">
              <a:solidFill>
                <a:schemeClr val="accent4"/>
              </a:solidFill>
              <a:latin typeface="Hind Vadodara" panose="020B0604020202020204" charset="0"/>
              <a:ea typeface="+mn-ea"/>
              <a:cs typeface="Hind Vadodara" panose="020B0604020202020204" charset="0"/>
            </a:rPr>
            <a:t> typically follows?</a:t>
          </a:r>
          <a:endParaRPr lang="en-US" sz="2000" kern="1200" dirty="0">
            <a:solidFill>
              <a:schemeClr val="accent4"/>
            </a:solidFill>
            <a:latin typeface="Hind Vadodara" panose="020B0604020202020204" charset="0"/>
            <a:ea typeface="+mn-ea"/>
            <a:cs typeface="Hind Vadodara" panose="020B0604020202020204" charset="0"/>
          </a:endParaRPr>
        </a:p>
      </dsp:txBody>
      <dsp:txXfrm>
        <a:off x="4996260" y="1097875"/>
        <a:ext cx="2125482" cy="1225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564511" y="0"/>
          <a:ext cx="6397799" cy="33944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8085" y="1018341"/>
          <a:ext cx="242269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accent6">
                  <a:lumMod val="50000"/>
                </a:schemeClr>
              </a:solidFill>
              <a:latin typeface="Hind Vadodara" panose="020B0604020202020204" charset="0"/>
              <a:cs typeface="Hind Vadodara" panose="020B0604020202020204" charset="0"/>
            </a:rPr>
            <a:t>In hallway with peers</a:t>
          </a:r>
        </a:p>
      </dsp:txBody>
      <dsp:txXfrm>
        <a:off x="74367" y="1084623"/>
        <a:ext cx="2290132" cy="1225224"/>
      </dsp:txXfrm>
    </dsp:sp>
    <dsp:sp modelId="{06A65EF5-CB1C-0A4F-853C-D31241EEF64D}">
      <dsp:nvSpPr>
        <dsp:cNvPr id="0" name=""/>
        <dsp:cNvSpPr/>
      </dsp:nvSpPr>
      <dsp:spPr>
        <a:xfrm>
          <a:off x="2552063" y="1018341"/>
          <a:ext cx="242269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accent6">
                  <a:lumMod val="50000"/>
                </a:schemeClr>
              </a:solidFill>
              <a:latin typeface="Hind Vadodara" panose="020B0604020202020204" charset="0"/>
              <a:cs typeface="Hind Vadodara" panose="020B0604020202020204" charset="0"/>
            </a:rPr>
            <a:t>Teasing, tripping, or pushing peer</a:t>
          </a:r>
        </a:p>
      </dsp:txBody>
      <dsp:txXfrm>
        <a:off x="2618345" y="1084623"/>
        <a:ext cx="2290132" cy="1225224"/>
      </dsp:txXfrm>
    </dsp:sp>
    <dsp:sp modelId="{A0866A59-B2FB-4644-B18A-C6FBC1F9B5F8}">
      <dsp:nvSpPr>
        <dsp:cNvPr id="0" name=""/>
        <dsp:cNvSpPr/>
      </dsp:nvSpPr>
      <dsp:spPr>
        <a:xfrm>
          <a:off x="5096041" y="1018341"/>
          <a:ext cx="242269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accent6">
                  <a:lumMod val="50000"/>
                </a:schemeClr>
              </a:solidFill>
              <a:latin typeface="Hind Vadodara" panose="020B0604020202020204" charset="0"/>
              <a:cs typeface="Hind Vadodara" panose="020B0604020202020204" charset="0"/>
            </a:rPr>
            <a:t>Peers laugh and pat on the back</a:t>
          </a:r>
        </a:p>
      </dsp:txBody>
      <dsp:txXfrm>
        <a:off x="5162323" y="1084623"/>
        <a:ext cx="2290132" cy="1225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522158" y="0"/>
          <a:ext cx="5917796" cy="3394472"/>
        </a:xfrm>
        <a:prstGeom prst="rightArrow">
          <a:avLst/>
        </a:prstGeom>
        <a:solidFill>
          <a:srgbClr val="292C73">
            <a:lumMod val="20000"/>
            <a:lumOff val="80000"/>
          </a:srgb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7478" y="1018341"/>
          <a:ext cx="2240930" cy="1357788"/>
        </a:xfrm>
        <a:prstGeom prst="roundRect">
          <a:avLst/>
        </a:prstGeom>
        <a:solidFill>
          <a:srgbClr val="FFFFFF"/>
        </a:solidFill>
        <a:ln w="25400" cap="flat" cmpd="sng" algn="ctr">
          <a:solidFill>
            <a:srgbClr val="292C73"/>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Hind Vadodara" panose="020B0604020202020204" charset="0"/>
              <a:cs typeface="Hind Vadodara" panose="020B0604020202020204" charset="0"/>
            </a:rPr>
            <a:t>How can we prevent?</a:t>
          </a:r>
          <a:endParaRPr lang="en-US" sz="1600" kern="1200" dirty="0">
            <a:solidFill>
              <a:srgbClr val="0D0F41"/>
            </a:solidFill>
            <a:latin typeface="Hind Vadodara" panose="020B0604020202020204" charset="0"/>
            <a:ea typeface="+mn-ea"/>
            <a:cs typeface="Hind Vadodara" panose="020B0604020202020204" charset="0"/>
          </a:endParaRPr>
        </a:p>
      </dsp:txBody>
      <dsp:txXfrm>
        <a:off x="73760" y="1084623"/>
        <a:ext cx="2108366" cy="1225224"/>
      </dsp:txXfrm>
    </dsp:sp>
    <dsp:sp modelId="{A0866A59-B2FB-4644-B18A-C6FBC1F9B5F8}">
      <dsp:nvSpPr>
        <dsp:cNvPr id="0" name=""/>
        <dsp:cNvSpPr/>
      </dsp:nvSpPr>
      <dsp:spPr>
        <a:xfrm>
          <a:off x="2360591" y="1018341"/>
          <a:ext cx="2240930" cy="1357788"/>
        </a:xfrm>
        <a:prstGeom prst="roundRect">
          <a:avLst/>
        </a:prstGeom>
        <a:solidFill>
          <a:srgbClr val="FFFFFF"/>
        </a:solidFill>
        <a:ln w="25400" cap="flat" cmpd="sng" algn="ctr">
          <a:solidFill>
            <a:srgbClr val="292C73"/>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2">
                  <a:lumMod val="75000"/>
                </a:schemeClr>
              </a:solidFill>
              <a:latin typeface="Hind Vadodara" panose="020B0604020202020204" charset="0"/>
              <a:cs typeface="Hind Vadodara" panose="020B0604020202020204" charset="0"/>
            </a:rPr>
            <a:t>What should we teach the student to do instead?</a:t>
          </a:r>
          <a:endParaRPr lang="en-US" sz="1600" kern="1200" dirty="0">
            <a:solidFill>
              <a:srgbClr val="0D0F41"/>
            </a:solidFill>
            <a:latin typeface="Hind Vadodara" panose="020B0604020202020204" charset="0"/>
            <a:ea typeface="+mn-ea"/>
            <a:cs typeface="Hind Vadodara" panose="020B0604020202020204" charset="0"/>
          </a:endParaRPr>
        </a:p>
      </dsp:txBody>
      <dsp:txXfrm>
        <a:off x="2426873" y="1084623"/>
        <a:ext cx="2108366" cy="1225224"/>
      </dsp:txXfrm>
    </dsp:sp>
    <dsp:sp modelId="{654ED493-B5C0-004D-97E0-1CBFFB208329}">
      <dsp:nvSpPr>
        <dsp:cNvPr id="0" name=""/>
        <dsp:cNvSpPr/>
      </dsp:nvSpPr>
      <dsp:spPr>
        <a:xfrm>
          <a:off x="4713704" y="1018341"/>
          <a:ext cx="2240930" cy="1357788"/>
        </a:xfrm>
        <a:prstGeom prst="roundRect">
          <a:avLst/>
        </a:prstGeom>
        <a:solidFill>
          <a:srgbClr val="FFFFFF"/>
        </a:solidFill>
        <a:ln w="25400" cap="flat" cmpd="sng" algn="ctr">
          <a:solidFill>
            <a:srgbClr val="292C73"/>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2">
                  <a:lumMod val="75000"/>
                </a:schemeClr>
              </a:solidFill>
              <a:latin typeface="Hind Vadodara" panose="020B0604020202020204" charset="0"/>
              <a:cs typeface="Hind Vadodara" panose="020B0604020202020204" charset="0"/>
            </a:rPr>
            <a:t>How should we respond to ensure the new skill “works”?</a:t>
          </a:r>
          <a:endParaRPr lang="en-US" sz="1600" kern="1200" dirty="0">
            <a:solidFill>
              <a:srgbClr val="0D0F41"/>
            </a:solidFill>
            <a:latin typeface="Hind Vadodara" panose="020B0604020202020204" charset="0"/>
            <a:ea typeface="+mn-ea"/>
            <a:cs typeface="Hind Vadodara" panose="020B0604020202020204" charset="0"/>
          </a:endParaRPr>
        </a:p>
      </dsp:txBody>
      <dsp:txXfrm>
        <a:off x="4779986" y="1084623"/>
        <a:ext cx="2108366" cy="1225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35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44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825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658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1DB8D-095E-E247-8C01-555B2654AE37}" type="slidenum">
              <a:rPr lang="en-US" smtClean="0"/>
              <a:t>14</a:t>
            </a:fld>
            <a:endParaRPr lang="en-US"/>
          </a:p>
        </p:txBody>
      </p:sp>
    </p:spTree>
    <p:extLst>
      <p:ext uri="{BB962C8B-B14F-4D97-AF65-F5344CB8AC3E}">
        <p14:creationId xmlns:p14="http://schemas.microsoft.com/office/powerpoint/2010/main" val="378349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1DB8D-095E-E247-8C01-555B2654AE37}" type="slidenum">
              <a:rPr lang="en-US" smtClean="0"/>
              <a:t>15</a:t>
            </a:fld>
            <a:endParaRPr lang="en-US"/>
          </a:p>
        </p:txBody>
      </p:sp>
    </p:spTree>
    <p:extLst>
      <p:ext uri="{BB962C8B-B14F-4D97-AF65-F5344CB8AC3E}">
        <p14:creationId xmlns:p14="http://schemas.microsoft.com/office/powerpoint/2010/main" val="76726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95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3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buNone/>
            </a:pPr>
            <a:r>
              <a:rPr lang="en-US" dirty="0">
                <a:latin typeface="Arial" pitchFamily="-1" charset="0"/>
              </a:rPr>
              <a:t>TRAINERS – Prompt below; allow 10 minutes for discussion – 5 in breakouts and 5 as whole group.</a:t>
            </a:r>
          </a:p>
          <a:p>
            <a:pPr marL="158750" indent="0" eaLnBrk="1" hangingPunct="1">
              <a:buNone/>
            </a:pPr>
            <a:endParaRPr lang="en-US" dirty="0">
              <a:latin typeface="Arial" pitchFamily="-1" charset="0"/>
            </a:endParaRPr>
          </a:p>
          <a:p>
            <a:pPr marL="482600" indent="-342900">
              <a:spcBef>
                <a:spcPts val="600"/>
              </a:spcBef>
              <a:buClr>
                <a:schemeClr val="bg1"/>
              </a:buClr>
              <a:buFont typeface="+mj-lt"/>
              <a:buAutoNum type="arabicPeriod"/>
            </a:pPr>
            <a:r>
              <a:rPr lang="en-US" sz="1600" dirty="0">
                <a:solidFill>
                  <a:schemeClr val="bg1"/>
                </a:solidFill>
              </a:rPr>
              <a:t>In a small group, develop an example to show an of negative reinforcement that commonly occurs in school settings (5 min.)</a:t>
            </a:r>
          </a:p>
          <a:p>
            <a:pPr marL="482600" indent="-342900">
              <a:spcBef>
                <a:spcPts val="600"/>
              </a:spcBef>
              <a:buClr>
                <a:schemeClr val="bg1"/>
              </a:buClr>
              <a:buFont typeface="+mj-lt"/>
              <a:buAutoNum type="arabicPeriod"/>
            </a:pPr>
            <a:r>
              <a:rPr lang="en-US" sz="1600" dirty="0">
                <a:solidFill>
                  <a:schemeClr val="bg1"/>
                </a:solidFill>
              </a:rPr>
              <a:t>Be sure to identify the:</a:t>
            </a:r>
          </a:p>
          <a:p>
            <a:pPr marL="939800" lvl="1" indent="-342900">
              <a:spcBef>
                <a:spcPts val="600"/>
              </a:spcBef>
              <a:buClr>
                <a:schemeClr val="bg1"/>
              </a:buClr>
              <a:buFont typeface="+mj-lt"/>
              <a:buAutoNum type="arabicPeriod"/>
            </a:pPr>
            <a:r>
              <a:rPr lang="en-US" sz="1600" dirty="0">
                <a:solidFill>
                  <a:schemeClr val="bg1"/>
                </a:solidFill>
              </a:rPr>
              <a:t>Antecedent</a:t>
            </a:r>
          </a:p>
          <a:p>
            <a:pPr marL="939800" lvl="1" indent="-342900">
              <a:spcBef>
                <a:spcPts val="600"/>
              </a:spcBef>
              <a:buClr>
                <a:schemeClr val="bg1"/>
              </a:buClr>
              <a:buFont typeface="+mj-lt"/>
              <a:buAutoNum type="arabicPeriod"/>
            </a:pPr>
            <a:r>
              <a:rPr lang="en-US" sz="1600" dirty="0">
                <a:solidFill>
                  <a:schemeClr val="bg1"/>
                </a:solidFill>
              </a:rPr>
              <a:t>Behavior</a:t>
            </a:r>
          </a:p>
          <a:p>
            <a:pPr marL="939800" lvl="1" indent="-342900">
              <a:spcBef>
                <a:spcPts val="600"/>
              </a:spcBef>
              <a:buClr>
                <a:schemeClr val="bg1"/>
              </a:buClr>
              <a:buFont typeface="+mj-lt"/>
              <a:buAutoNum type="arabicPeriod"/>
            </a:pPr>
            <a:r>
              <a:rPr lang="en-US" sz="1600" dirty="0">
                <a:solidFill>
                  <a:schemeClr val="bg1"/>
                </a:solidFill>
              </a:rPr>
              <a:t>Consequence </a:t>
            </a:r>
          </a:p>
          <a:p>
            <a:pPr marL="482600" indent="-342900">
              <a:spcBef>
                <a:spcPts val="600"/>
              </a:spcBef>
              <a:buClr>
                <a:schemeClr val="bg1"/>
              </a:buClr>
              <a:buFont typeface="+mj-lt"/>
              <a:buAutoNum type="arabicPeriod"/>
            </a:pPr>
            <a:r>
              <a:rPr lang="en-US" sz="1600" dirty="0">
                <a:solidFill>
                  <a:schemeClr val="bg1"/>
                </a:solidFill>
              </a:rPr>
              <a:t>Be ready to share with whole group (5 min.)</a:t>
            </a:r>
          </a:p>
        </p:txBody>
      </p:sp>
    </p:spTree>
    <p:extLst>
      <p:ext uri="{BB962C8B-B14F-4D97-AF65-F5344CB8AC3E}">
        <p14:creationId xmlns:p14="http://schemas.microsoft.com/office/powerpoint/2010/main" val="2642970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95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Function of Behavior for Coaches (30 minutes)</a:t>
            </a:r>
            <a:endParaRPr dirty="0"/>
          </a:p>
        </p:txBody>
      </p:sp>
    </p:spTree>
    <p:extLst>
      <p:ext uri="{BB962C8B-B14F-4D97-AF65-F5344CB8AC3E}">
        <p14:creationId xmlns:p14="http://schemas.microsoft.com/office/powerpoint/2010/main" val="213844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0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thinking about behavior, it’s important to consider...</a:t>
            </a:r>
          </a:p>
          <a:p>
            <a:r>
              <a:rPr lang="en-US" dirty="0"/>
              <a:t>The antecedent...what is happening before a behavior occurs</a:t>
            </a:r>
          </a:p>
          <a:p>
            <a:r>
              <a:rPr lang="en-US" dirty="0"/>
              <a:t>The actual behavior...what can be seen and heard</a:t>
            </a:r>
          </a:p>
          <a:p>
            <a:r>
              <a:rPr lang="en-US" dirty="0"/>
              <a:t>The consequence... Be careful here because in this context, consequence does not refer to a punishment as is often the case with many people. </a:t>
            </a:r>
          </a:p>
          <a:p>
            <a:r>
              <a:rPr lang="en-US" dirty="0"/>
              <a:t>Instead, consequence means what happens as a result of the behavior</a:t>
            </a:r>
          </a:p>
          <a:p>
            <a:endParaRPr lang="en-US" dirty="0"/>
          </a:p>
          <a:p>
            <a:r>
              <a:rPr lang="en-US" dirty="0"/>
              <a:t>To determine the probable function of a behavior, you need to take a careful look over multiple incidents.</a:t>
            </a:r>
          </a:p>
          <a:p>
            <a:r>
              <a:rPr lang="en-US" dirty="0"/>
              <a:t>Let’s look at a couple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36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570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know the function behind a behavior, we can make better decisions about how to adjust the environment or intervene to reduce the likelihood of the problem behavior from happening.</a:t>
            </a:r>
          </a:p>
          <a:p>
            <a:endParaRPr lang="en-US" dirty="0"/>
          </a:p>
          <a:p>
            <a:r>
              <a:rPr lang="en-US" dirty="0"/>
              <a:t>We can consider the antecedent and think “Are there things that can be done to prevent the behavior from happening”?</a:t>
            </a:r>
          </a:p>
          <a:p>
            <a:endParaRPr lang="en-US" dirty="0"/>
          </a:p>
          <a:p>
            <a:r>
              <a:rPr lang="en-US" dirty="0"/>
              <a:t>Same idea with the behavior. “Is there a different behavior that can be taught so the individual can still get or obtain what they want or avoid what they don’t want but in a more appropriate way?”</a:t>
            </a:r>
          </a:p>
          <a:p>
            <a:endParaRPr lang="en-US" dirty="0"/>
          </a:p>
          <a:p>
            <a:r>
              <a:rPr lang="en-US" dirty="0"/>
              <a:t>And then, how can we respond so the new behavior is strengthened and reinforced while the inappropriate behavior is diminished?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7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24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440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5563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29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Resource link: https://</a:t>
            </a:r>
            <a:r>
              <a:rPr lang="en-US" dirty="0" err="1"/>
              <a:t>www.pbis.org</a:t>
            </a:r>
            <a:r>
              <a:rPr lang="en-US" dirty="0"/>
              <a:t>/resource/supporting-and-responding-to-behavior-evidence-based-classroom-strategies-for-teachers\</a:t>
            </a:r>
          </a:p>
          <a:p>
            <a:endParaRPr lang="en-US" dirty="0"/>
          </a:p>
        </p:txBody>
      </p:sp>
    </p:spTree>
    <p:extLst>
      <p:ext uri="{BB962C8B-B14F-4D97-AF65-F5344CB8AC3E}">
        <p14:creationId xmlns:p14="http://schemas.microsoft.com/office/powerpoint/2010/main" val="114286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Resource link: https://</a:t>
            </a:r>
            <a:r>
              <a:rPr lang="en-US" dirty="0" err="1"/>
              <a:t>www.pbis.org</a:t>
            </a:r>
            <a:r>
              <a:rPr lang="en-US" dirty="0"/>
              <a:t>/resource/supporting-and-responding-to-behavior-evidence-based-classroom-strategies-for-teachers\</a:t>
            </a:r>
          </a:p>
          <a:p>
            <a:endParaRPr lang="en-US" dirty="0"/>
          </a:p>
        </p:txBody>
      </p:sp>
    </p:spTree>
    <p:extLst>
      <p:ext uri="{BB962C8B-B14F-4D97-AF65-F5344CB8AC3E}">
        <p14:creationId xmlns:p14="http://schemas.microsoft.com/office/powerpoint/2010/main" val="375393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cs typeface="Calibri"/>
              </a:rPr>
              <a:t>TRAINER NOTE: Remind coaches that these slides are available to use with staff if they are interested in incorporating this content into future professional development. </a:t>
            </a:r>
          </a:p>
          <a:p>
            <a:endParaRPr lang="en-US" sz="16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8988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09c4a21f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09c4a21f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463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2359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TRAINERS: Use this opportunity to remind/refresh coaches that this content and an opportunity to review this guide was provided in November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610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TRAINER NOTE: Prompt coaches to consider these questions and encourage them to consider ways to determine accurate data-based answers to these questions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358C6E4-1B97-E048-A59E-FF1C87DF6577}"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4887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Remind coaches that this self-assessment is in the Supporting and Responding to Behavior Guide and can be used to support staff in strengthening their skills, reinforcing their practices, etc.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197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these guidelines as a checklist for your team to determine what systems are in place to support staff’s use of C-PBIS.</a:t>
            </a:r>
          </a:p>
        </p:txBody>
      </p:sp>
    </p:spTree>
    <p:extLst>
      <p:ext uri="{BB962C8B-B14F-4D97-AF65-F5344CB8AC3E}">
        <p14:creationId xmlns:p14="http://schemas.microsoft.com/office/powerpoint/2010/main" val="2910121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3744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983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315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Readings:</a:t>
            </a:r>
          </a:p>
          <a:p>
            <a:pPr marL="171450" lvl="0" indent="-171450" algn="l" rtl="0">
              <a:spcBef>
                <a:spcPts val="0"/>
              </a:spcBef>
              <a:spcAft>
                <a:spcPts val="0"/>
              </a:spcAft>
            </a:pPr>
            <a:r>
              <a:rPr lang="en-US" dirty="0"/>
              <a:t>Motive, Motivate, Motivation: https://www.pbisapps.org/community/Pages/Motivation-of-Problem-Behavior.aspx</a:t>
            </a:r>
          </a:p>
          <a:p>
            <a:pPr marL="171450" lvl="0" indent="-171450" algn="l" rtl="0">
              <a:spcBef>
                <a:spcPts val="0"/>
              </a:spcBef>
              <a:spcAft>
                <a:spcPts val="0"/>
              </a:spcAft>
            </a:pPr>
            <a:r>
              <a:rPr lang="en-US" dirty="0"/>
              <a:t>Dodging the Power Struggle Trap: https://www.interventioncentral.org/behavioral-interventions/challenging-students/dodging-power-struggle-trap-ideas-teachers</a:t>
            </a:r>
          </a:p>
          <a:p>
            <a:pPr marL="171450" lvl="0" indent="-171450" algn="l" rtl="0">
              <a:spcBef>
                <a:spcPts val="0"/>
              </a:spcBef>
              <a:spcAft>
                <a:spcPts val="0"/>
              </a:spcAft>
            </a:pPr>
            <a:r>
              <a:rPr lang="en-US" dirty="0"/>
              <a:t>Supporting and Responding to Behavior Guide: https://www.pbis.org/resource/supporting-and-responding-to-behavior-evidence-based-classroom-strategies-for-teachers</a:t>
            </a:r>
          </a:p>
          <a:p>
            <a:pPr marL="171450" lvl="0" indent="-171450" algn="l" rtl="0">
              <a:spcBef>
                <a:spcPts val="0"/>
              </a:spcBef>
              <a:spcAft>
                <a:spcPts val="0"/>
              </a:spcAft>
            </a:pPr>
            <a:r>
              <a:rPr lang="en-US" dirty="0"/>
              <a:t>Habits of Effective Practice Brief: https://www.pbis.org/resource/habits-of-effective-classroom-practice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a:t>
            </a:r>
          </a:p>
          <a:p>
            <a:pPr marL="171450" lvl="0" indent="-171450" algn="l" rtl="0">
              <a:spcBef>
                <a:spcPts val="0"/>
              </a:spcBef>
              <a:spcAft>
                <a:spcPts val="0"/>
              </a:spcAft>
            </a:pPr>
            <a:r>
              <a:rPr lang="en-US" dirty="0"/>
              <a:t>Function of Behavior Mini-Module: https://www.youtube.com/watch?v=KYEm-FdWyXE&amp;feature=youtu.be</a:t>
            </a:r>
          </a:p>
          <a:p>
            <a:pPr marL="171450" lvl="0" indent="-171450" algn="l" rtl="0">
              <a:spcBef>
                <a:spcPts val="0"/>
              </a:spcBef>
              <a:spcAft>
                <a:spcPts val="0"/>
              </a:spcAft>
            </a:pPr>
            <a:r>
              <a:rPr lang="en-US" dirty="0"/>
              <a:t>Avoiding Power Struggles Mini-Module: https://www.youtube.com/watch?v=b5QINNFT0Ek&amp;feature=youtu.be</a:t>
            </a:r>
          </a:p>
          <a:p>
            <a:pPr marL="171450" lvl="0" indent="-171450" algn="l" rtl="0">
              <a:spcBef>
                <a:spcPts val="0"/>
              </a:spcBef>
              <a:spcAft>
                <a:spcPts val="0"/>
              </a:spcAft>
            </a:pPr>
            <a:r>
              <a:rPr lang="en-US" dirty="0"/>
              <a:t>Habits of Effective Practice Webinar: https://www.pbis.org/video/building-habits-of-effective-practice-webinar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60228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Put link to evaluation (below) in the chat for those who do not use the QR code:</a:t>
            </a:r>
          </a:p>
          <a:p>
            <a:pPr marL="158750" indent="0">
              <a:buNone/>
            </a:pPr>
            <a:endParaRPr lang="en-US"/>
          </a:p>
          <a:p>
            <a:pPr marL="158750" indent="0">
              <a:buNone/>
            </a:pPr>
            <a:r>
              <a:rPr lang="en-US"/>
              <a:t>https://uconn.co1.qualtrics.com/jfe/form/SV_5BXYIXLvg0qmSzP</a:t>
            </a:r>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Readings:</a:t>
            </a:r>
          </a:p>
          <a:p>
            <a:pPr marL="171450" lvl="0" indent="-171450" algn="l" rtl="0">
              <a:spcBef>
                <a:spcPts val="0"/>
              </a:spcBef>
              <a:spcAft>
                <a:spcPts val="0"/>
              </a:spcAft>
            </a:pPr>
            <a:r>
              <a:rPr lang="en-US" dirty="0"/>
              <a:t>Motive, Motivate, Motivation: https://www.pbisapps.org/community/Pages/Motivation-of-Problem-Behavior.aspx</a:t>
            </a:r>
          </a:p>
          <a:p>
            <a:pPr marL="171450" lvl="0" indent="-171450" algn="l" rtl="0">
              <a:spcBef>
                <a:spcPts val="0"/>
              </a:spcBef>
              <a:spcAft>
                <a:spcPts val="0"/>
              </a:spcAft>
            </a:pPr>
            <a:r>
              <a:rPr lang="en-US" dirty="0"/>
              <a:t>Dodging the Power Struggle Trap: https://www.interventioncentral.org/behavioral-interventions/challenging-students/dodging-power-struggle-trap-ideas-teachers</a:t>
            </a:r>
          </a:p>
          <a:p>
            <a:pPr marL="171450" lvl="0" indent="-171450" algn="l" rtl="0">
              <a:spcBef>
                <a:spcPts val="0"/>
              </a:spcBef>
              <a:spcAft>
                <a:spcPts val="0"/>
              </a:spcAft>
            </a:pPr>
            <a:r>
              <a:rPr lang="en-US" dirty="0"/>
              <a:t>Supporting and Responding to Behavior Guide: https://www.pbis.org/resource/supporting-and-responding-to-behavior-evidence-based-classroom-strategies-for-teachers</a:t>
            </a:r>
          </a:p>
          <a:p>
            <a:pPr marL="171450" lvl="0" indent="-171450" algn="l" rtl="0">
              <a:spcBef>
                <a:spcPts val="0"/>
              </a:spcBef>
              <a:spcAft>
                <a:spcPts val="0"/>
              </a:spcAft>
            </a:pPr>
            <a:r>
              <a:rPr lang="en-US" dirty="0"/>
              <a:t>Habits of Effective Practice Brief: https://www.pbis.org/resource/habits-of-effective-classroom-practice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a:t>
            </a:r>
          </a:p>
          <a:p>
            <a:pPr marL="171450" lvl="0" indent="-171450" algn="l" rtl="0">
              <a:spcBef>
                <a:spcPts val="0"/>
              </a:spcBef>
              <a:spcAft>
                <a:spcPts val="0"/>
              </a:spcAft>
            </a:pPr>
            <a:r>
              <a:rPr lang="en-US" dirty="0"/>
              <a:t>Function of Behavior Mini-Module: https://www.youtube.com/watch?v=KYEm-FdWyXE&amp;feature=youtu.be</a:t>
            </a:r>
          </a:p>
          <a:p>
            <a:pPr marL="171450" lvl="0" indent="-171450" algn="l" rtl="0">
              <a:spcBef>
                <a:spcPts val="0"/>
              </a:spcBef>
              <a:spcAft>
                <a:spcPts val="0"/>
              </a:spcAft>
            </a:pPr>
            <a:r>
              <a:rPr lang="en-US" dirty="0"/>
              <a:t>Avoiding Power Struggles Mini-Module: https://www.youtube.com/watch?v=b5QINNFT0Ek&amp;feature=youtu.be</a:t>
            </a:r>
          </a:p>
          <a:p>
            <a:pPr marL="171450" lvl="0" indent="-171450" algn="l" rtl="0">
              <a:spcBef>
                <a:spcPts val="0"/>
              </a:spcBef>
              <a:spcAft>
                <a:spcPts val="0"/>
              </a:spcAft>
            </a:pPr>
            <a:r>
              <a:rPr lang="en-US" dirty="0"/>
              <a:t>Habits of Effective Practice Webinar: https://www.pbis.org/video/building-habits-of-effective-practice-webinar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619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The virtual training page has our current schedule of state wide SWIS training events. Please inform your coaches and teams about this opportunity. They can register for these trainings through the hyperlinked dates. Please have them register ahead of time, so we know that there are attendees and we can hold the training sessions</a:t>
            </a:r>
            <a:r>
              <a:rPr lang="en-US"/>
              <a:t>. </a:t>
            </a:r>
            <a:endParaRPr lang="en-US" dirty="0"/>
          </a:p>
          <a:p>
            <a:r>
              <a:rPr lang="en-US" dirty="0"/>
              <a:t>Please the link to the chat: https://</a:t>
            </a:r>
            <a:r>
              <a:rPr lang="en-US" dirty="0" err="1"/>
              <a:t>nepbis.org</a:t>
            </a:r>
            <a:r>
              <a:rPr lang="en-US" dirty="0"/>
              <a:t>/</a:t>
            </a:r>
            <a:r>
              <a:rPr lang="en-US" dirty="0" err="1"/>
              <a:t>pbis</a:t>
            </a:r>
            <a:r>
              <a:rPr lang="en-US" dirty="0"/>
              <a:t>-academy-virtual-training-page/</a:t>
            </a:r>
          </a:p>
          <a:p>
            <a:endParaRPr lang="en-US" dirty="0"/>
          </a:p>
        </p:txBody>
      </p:sp>
    </p:spTree>
    <p:extLst>
      <p:ext uri="{BB962C8B-B14F-4D97-AF65-F5344CB8AC3E}">
        <p14:creationId xmlns:p14="http://schemas.microsoft.com/office/powerpoint/2010/main" val="295527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Survey Link: https://uconn.co1.qualtrics.com/</a:t>
            </a:r>
            <a:r>
              <a:rPr lang="en-US" dirty="0" err="1"/>
              <a:t>jfe</a:t>
            </a:r>
            <a:r>
              <a:rPr lang="en-US" dirty="0"/>
              <a:t>/form/SV_1CkeJFo0d9xCt25</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AA8212-D61F-5748-A0A6-295B97E60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9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Post a link to the attendance survey (below) in the chat for those who do not use the QR code on the slide:</a:t>
            </a:r>
          </a:p>
          <a:p>
            <a:pPr marL="158750" indent="0">
              <a:buNone/>
            </a:pPr>
            <a:endParaRPr lang="en-US"/>
          </a:p>
          <a:p>
            <a:pPr marL="158750" indent="0">
              <a:buNone/>
            </a:pPr>
            <a:r>
              <a:rPr lang="en-US"/>
              <a:t>https://uconn.co1.qualtrics.com/jfe/form/SV_0iZuJ0aKCo5IkG9</a:t>
            </a:r>
          </a:p>
        </p:txBody>
      </p:sp>
    </p:spTree>
    <p:extLst>
      <p:ext uri="{BB962C8B-B14F-4D97-AF65-F5344CB8AC3E}">
        <p14:creationId xmlns:p14="http://schemas.microsoft.com/office/powerpoint/2010/main" val="104755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05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76051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693483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3868867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74614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093803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1832311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24021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434656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66355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66825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37019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724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807541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714137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9812034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767214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8566423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113006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590124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323655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789860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4424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26186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097784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8724563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0585843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644293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76540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2411608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0767347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254580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7792573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74518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440179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21655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818906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527461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916933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781960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064255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2969433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dirty="0">
                <a:solidFill>
                  <a:schemeClr val="lt1"/>
                </a:solidFill>
                <a:latin typeface="Hind Vadodara"/>
                <a:ea typeface="Hind Vadodara"/>
                <a:cs typeface="Hind Vadodara"/>
                <a:sym typeface="Hind Vadodara"/>
              </a:rPr>
              <a:t>CREDITS: This presentation template was created by </a:t>
            </a:r>
            <a:r>
              <a:rPr lang="en" sz="1000" b="1" dirty="0">
                <a:solidFill>
                  <a:schemeClr val="lt1"/>
                </a:solidFill>
                <a:uFill>
                  <a:noFill/>
                </a:uFill>
                <a:latin typeface="Hind Vadodara"/>
                <a:ea typeface="Hind Vadodara"/>
                <a:cs typeface="Hind Vadodara"/>
                <a:sym typeface="Hind Vadodara"/>
                <a:hlinkClick r:id="rId2"/>
              </a:rPr>
              <a:t>Slidesgo</a:t>
            </a:r>
            <a:r>
              <a:rPr lang="en" sz="1000" dirty="0">
                <a:solidFill>
                  <a:schemeClr val="lt1"/>
                </a:solidFill>
                <a:latin typeface="Hind Vadodara"/>
                <a:ea typeface="Hind Vadodara"/>
                <a:cs typeface="Hind Vadodara"/>
                <a:sym typeface="Hind Vadodara"/>
              </a:rPr>
              <a:t>, including icons by </a:t>
            </a:r>
            <a:r>
              <a:rPr lang="en" sz="1000" b="1" dirty="0">
                <a:solidFill>
                  <a:schemeClr val="lt1"/>
                </a:solidFill>
                <a:uFill>
                  <a:noFill/>
                </a:uFill>
                <a:latin typeface="Hind Vadodara"/>
                <a:ea typeface="Hind Vadodara"/>
                <a:cs typeface="Hind Vadodara"/>
                <a:sym typeface="Hind Vadodara"/>
                <a:hlinkClick r:id="rId3"/>
              </a:rPr>
              <a:t>Flaticon</a:t>
            </a:r>
            <a:r>
              <a:rPr lang="en" sz="1000" dirty="0">
                <a:solidFill>
                  <a:schemeClr val="lt1"/>
                </a:solidFill>
                <a:latin typeface="Hind Vadodara"/>
                <a:ea typeface="Hind Vadodara"/>
                <a:cs typeface="Hind Vadodara"/>
                <a:sym typeface="Hind Vadodara"/>
              </a:rPr>
              <a:t>, and infographics &amp; images by </a:t>
            </a:r>
            <a:r>
              <a:rPr lang="en" sz="1000" b="1" dirty="0">
                <a:solidFill>
                  <a:schemeClr val="lt1"/>
                </a:solidFill>
                <a:uFill>
                  <a:noFill/>
                </a:uFill>
                <a:latin typeface="Hind Vadodara"/>
                <a:ea typeface="Hind Vadodara"/>
                <a:cs typeface="Hind Vadodara"/>
                <a:sym typeface="Hind Vadodara"/>
                <a:hlinkClick r:id="rId4"/>
              </a:rPr>
              <a:t>Freepik</a:t>
            </a:r>
            <a:endParaRPr sz="1000" b="1" dirty="0">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28304430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6585933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69859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7598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578301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699379" y="1312038"/>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0" name="Google Shape;10;p2"/>
          <p:cNvSpPr/>
          <p:nvPr/>
        </p:nvSpPr>
        <p:spPr>
          <a:xfrm>
            <a:off x="3"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1" name="Google Shape;11;p2"/>
          <p:cNvSpPr/>
          <p:nvPr/>
        </p:nvSpPr>
        <p:spPr>
          <a:xfrm>
            <a:off x="3"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2" name="Google Shape;12;p2"/>
          <p:cNvSpPr/>
          <p:nvPr/>
        </p:nvSpPr>
        <p:spPr>
          <a:xfrm>
            <a:off x="2" y="0"/>
            <a:ext cx="2353559"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4" name="Google Shape;14;p2"/>
          <p:cNvSpPr/>
          <p:nvPr/>
        </p:nvSpPr>
        <p:spPr>
          <a:xfrm>
            <a:off x="4"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5" name="Google Shape;15;p2"/>
          <p:cNvSpPr/>
          <p:nvPr/>
        </p:nvSpPr>
        <p:spPr>
          <a:xfrm>
            <a:off x="5784689" y="1406964"/>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6" name="Google Shape;16;p2"/>
          <p:cNvSpPr/>
          <p:nvPr/>
        </p:nvSpPr>
        <p:spPr>
          <a:xfrm>
            <a:off x="6690001" y="2371114"/>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7" name="Google Shape;17;p2"/>
          <p:cNvSpPr txBox="1">
            <a:spLocks noGrp="1"/>
          </p:cNvSpPr>
          <p:nvPr>
            <p:ph type="ctrTitle"/>
          </p:nvPr>
        </p:nvSpPr>
        <p:spPr>
          <a:xfrm>
            <a:off x="2043226"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3638"/>
            </a:lvl1pPr>
            <a:lvl2pPr lvl="1" algn="ctr">
              <a:spcBef>
                <a:spcPts val="0"/>
              </a:spcBef>
              <a:spcAft>
                <a:spcPts val="0"/>
              </a:spcAft>
              <a:buClr>
                <a:schemeClr val="accent1"/>
              </a:buClr>
              <a:buSzPts val="5200"/>
              <a:buNone/>
              <a:defRPr sz="3784">
                <a:solidFill>
                  <a:schemeClr val="accent1"/>
                </a:solidFill>
              </a:defRPr>
            </a:lvl2pPr>
            <a:lvl3pPr lvl="2" algn="ctr">
              <a:spcBef>
                <a:spcPts val="0"/>
              </a:spcBef>
              <a:spcAft>
                <a:spcPts val="0"/>
              </a:spcAft>
              <a:buClr>
                <a:schemeClr val="accent1"/>
              </a:buClr>
              <a:buSzPts val="5200"/>
              <a:buNone/>
              <a:defRPr sz="3784">
                <a:solidFill>
                  <a:schemeClr val="accent1"/>
                </a:solidFill>
              </a:defRPr>
            </a:lvl3pPr>
            <a:lvl4pPr lvl="3" algn="ctr">
              <a:spcBef>
                <a:spcPts val="0"/>
              </a:spcBef>
              <a:spcAft>
                <a:spcPts val="0"/>
              </a:spcAft>
              <a:buClr>
                <a:schemeClr val="accent1"/>
              </a:buClr>
              <a:buSzPts val="5200"/>
              <a:buNone/>
              <a:defRPr sz="3784">
                <a:solidFill>
                  <a:schemeClr val="accent1"/>
                </a:solidFill>
              </a:defRPr>
            </a:lvl4pPr>
            <a:lvl5pPr lvl="4" algn="ctr">
              <a:spcBef>
                <a:spcPts val="0"/>
              </a:spcBef>
              <a:spcAft>
                <a:spcPts val="0"/>
              </a:spcAft>
              <a:buClr>
                <a:schemeClr val="accent1"/>
              </a:buClr>
              <a:buSzPts val="5200"/>
              <a:buNone/>
              <a:defRPr sz="3784">
                <a:solidFill>
                  <a:schemeClr val="accent1"/>
                </a:solidFill>
              </a:defRPr>
            </a:lvl5pPr>
            <a:lvl6pPr lvl="5" algn="ctr">
              <a:spcBef>
                <a:spcPts val="0"/>
              </a:spcBef>
              <a:spcAft>
                <a:spcPts val="0"/>
              </a:spcAft>
              <a:buClr>
                <a:schemeClr val="accent1"/>
              </a:buClr>
              <a:buSzPts val="5200"/>
              <a:buNone/>
              <a:defRPr sz="3784">
                <a:solidFill>
                  <a:schemeClr val="accent1"/>
                </a:solidFill>
              </a:defRPr>
            </a:lvl6pPr>
            <a:lvl7pPr lvl="6" algn="ctr">
              <a:spcBef>
                <a:spcPts val="0"/>
              </a:spcBef>
              <a:spcAft>
                <a:spcPts val="0"/>
              </a:spcAft>
              <a:buClr>
                <a:schemeClr val="accent1"/>
              </a:buClr>
              <a:buSzPts val="5200"/>
              <a:buNone/>
              <a:defRPr sz="3784">
                <a:solidFill>
                  <a:schemeClr val="accent1"/>
                </a:solidFill>
              </a:defRPr>
            </a:lvl7pPr>
            <a:lvl8pPr lvl="7" algn="ctr">
              <a:spcBef>
                <a:spcPts val="0"/>
              </a:spcBef>
              <a:spcAft>
                <a:spcPts val="0"/>
              </a:spcAft>
              <a:buClr>
                <a:schemeClr val="accent1"/>
              </a:buClr>
              <a:buSzPts val="5200"/>
              <a:buNone/>
              <a:defRPr sz="3784">
                <a:solidFill>
                  <a:schemeClr val="accent1"/>
                </a:solidFill>
              </a:defRPr>
            </a:lvl8pPr>
            <a:lvl9pPr lvl="8" algn="ctr">
              <a:spcBef>
                <a:spcPts val="0"/>
              </a:spcBef>
              <a:spcAft>
                <a:spcPts val="0"/>
              </a:spcAft>
              <a:buClr>
                <a:schemeClr val="accent1"/>
              </a:buClr>
              <a:buSzPts val="5200"/>
              <a:buNone/>
              <a:defRPr sz="3784">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310"/>
            </a:lvl1pPr>
            <a:lvl2pPr lvl="1" algn="ctr">
              <a:lnSpc>
                <a:spcPct val="100000"/>
              </a:lnSpc>
              <a:spcBef>
                <a:spcPts val="0"/>
              </a:spcBef>
              <a:spcAft>
                <a:spcPts val="0"/>
              </a:spcAft>
              <a:buClr>
                <a:schemeClr val="accent1"/>
              </a:buClr>
              <a:buSzPts val="2800"/>
              <a:buNone/>
              <a:defRPr sz="2037">
                <a:solidFill>
                  <a:schemeClr val="accent1"/>
                </a:solidFill>
              </a:defRPr>
            </a:lvl2pPr>
            <a:lvl3pPr lvl="2" algn="ctr">
              <a:lnSpc>
                <a:spcPct val="100000"/>
              </a:lnSpc>
              <a:spcBef>
                <a:spcPts val="0"/>
              </a:spcBef>
              <a:spcAft>
                <a:spcPts val="0"/>
              </a:spcAft>
              <a:buClr>
                <a:schemeClr val="accent1"/>
              </a:buClr>
              <a:buSzPts val="2800"/>
              <a:buNone/>
              <a:defRPr sz="2037">
                <a:solidFill>
                  <a:schemeClr val="accent1"/>
                </a:solidFill>
              </a:defRPr>
            </a:lvl3pPr>
            <a:lvl4pPr lvl="3" algn="ctr">
              <a:lnSpc>
                <a:spcPct val="100000"/>
              </a:lnSpc>
              <a:spcBef>
                <a:spcPts val="0"/>
              </a:spcBef>
              <a:spcAft>
                <a:spcPts val="0"/>
              </a:spcAft>
              <a:buClr>
                <a:schemeClr val="accent1"/>
              </a:buClr>
              <a:buSzPts val="2800"/>
              <a:buNone/>
              <a:defRPr sz="2037">
                <a:solidFill>
                  <a:schemeClr val="accent1"/>
                </a:solidFill>
              </a:defRPr>
            </a:lvl4pPr>
            <a:lvl5pPr lvl="4" algn="ctr">
              <a:lnSpc>
                <a:spcPct val="100000"/>
              </a:lnSpc>
              <a:spcBef>
                <a:spcPts val="0"/>
              </a:spcBef>
              <a:spcAft>
                <a:spcPts val="0"/>
              </a:spcAft>
              <a:buClr>
                <a:schemeClr val="accent1"/>
              </a:buClr>
              <a:buSzPts val="2800"/>
              <a:buNone/>
              <a:defRPr sz="2037">
                <a:solidFill>
                  <a:schemeClr val="accent1"/>
                </a:solidFill>
              </a:defRPr>
            </a:lvl5pPr>
            <a:lvl6pPr lvl="5" algn="ctr">
              <a:lnSpc>
                <a:spcPct val="100000"/>
              </a:lnSpc>
              <a:spcBef>
                <a:spcPts val="0"/>
              </a:spcBef>
              <a:spcAft>
                <a:spcPts val="0"/>
              </a:spcAft>
              <a:buClr>
                <a:schemeClr val="accent1"/>
              </a:buClr>
              <a:buSzPts val="2800"/>
              <a:buNone/>
              <a:defRPr sz="2037">
                <a:solidFill>
                  <a:schemeClr val="accent1"/>
                </a:solidFill>
              </a:defRPr>
            </a:lvl6pPr>
            <a:lvl7pPr lvl="6" algn="ctr">
              <a:lnSpc>
                <a:spcPct val="100000"/>
              </a:lnSpc>
              <a:spcBef>
                <a:spcPts val="0"/>
              </a:spcBef>
              <a:spcAft>
                <a:spcPts val="0"/>
              </a:spcAft>
              <a:buClr>
                <a:schemeClr val="accent1"/>
              </a:buClr>
              <a:buSzPts val="2800"/>
              <a:buNone/>
              <a:defRPr sz="2037">
                <a:solidFill>
                  <a:schemeClr val="accent1"/>
                </a:solidFill>
              </a:defRPr>
            </a:lvl7pPr>
            <a:lvl8pPr lvl="7" algn="ctr">
              <a:lnSpc>
                <a:spcPct val="100000"/>
              </a:lnSpc>
              <a:spcBef>
                <a:spcPts val="0"/>
              </a:spcBef>
              <a:spcAft>
                <a:spcPts val="0"/>
              </a:spcAft>
              <a:buClr>
                <a:schemeClr val="accent1"/>
              </a:buClr>
              <a:buSzPts val="2800"/>
              <a:buNone/>
              <a:defRPr sz="2037">
                <a:solidFill>
                  <a:schemeClr val="accent1"/>
                </a:solidFill>
              </a:defRPr>
            </a:lvl8pPr>
            <a:lvl9pPr lvl="8" algn="ctr">
              <a:lnSpc>
                <a:spcPct val="100000"/>
              </a:lnSpc>
              <a:spcBef>
                <a:spcPts val="0"/>
              </a:spcBef>
              <a:spcAft>
                <a:spcPts val="0"/>
              </a:spcAft>
              <a:buClr>
                <a:schemeClr val="accent1"/>
              </a:buClr>
              <a:buSzPts val="2800"/>
              <a:buNone/>
              <a:defRPr sz="2037">
                <a:solidFill>
                  <a:schemeClr val="accent1"/>
                </a:solidFill>
              </a:defRPr>
            </a:lvl9pPr>
          </a:lstStyle>
          <a:p>
            <a:endParaRPr/>
          </a:p>
        </p:txBody>
      </p:sp>
    </p:spTree>
    <p:extLst>
      <p:ext uri="{BB962C8B-B14F-4D97-AF65-F5344CB8AC3E}">
        <p14:creationId xmlns:p14="http://schemas.microsoft.com/office/powerpoint/2010/main" val="14607575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47"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sp>
        <p:nvSpPr>
          <p:cNvPr id="54" name="Google Shape;54;p5"/>
          <p:cNvSpPr txBox="1">
            <a:spLocks noGrp="1"/>
          </p:cNvSpPr>
          <p:nvPr>
            <p:ph type="ctrTitle"/>
          </p:nvPr>
        </p:nvSpPr>
        <p:spPr>
          <a:xfrm flipH="1">
            <a:off x="5939951"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2183" b="0"/>
            </a:lvl1pPr>
            <a:lvl2pPr lvl="1" algn="ctr" rtl="0">
              <a:spcBef>
                <a:spcPts val="0"/>
              </a:spcBef>
              <a:spcAft>
                <a:spcPts val="0"/>
              </a:spcAft>
              <a:buClr>
                <a:schemeClr val="lt2"/>
              </a:buClr>
              <a:buSzPts val="1800"/>
              <a:buNone/>
              <a:defRPr sz="1310">
                <a:solidFill>
                  <a:schemeClr val="lt2"/>
                </a:solidFill>
              </a:defRPr>
            </a:lvl2pPr>
            <a:lvl3pPr lvl="2" algn="ctr" rtl="0">
              <a:spcBef>
                <a:spcPts val="0"/>
              </a:spcBef>
              <a:spcAft>
                <a:spcPts val="0"/>
              </a:spcAft>
              <a:buClr>
                <a:schemeClr val="lt2"/>
              </a:buClr>
              <a:buSzPts val="1800"/>
              <a:buNone/>
              <a:defRPr sz="1310">
                <a:solidFill>
                  <a:schemeClr val="lt2"/>
                </a:solidFill>
              </a:defRPr>
            </a:lvl3pPr>
            <a:lvl4pPr lvl="3" algn="ctr" rtl="0">
              <a:spcBef>
                <a:spcPts val="0"/>
              </a:spcBef>
              <a:spcAft>
                <a:spcPts val="0"/>
              </a:spcAft>
              <a:buClr>
                <a:schemeClr val="lt2"/>
              </a:buClr>
              <a:buSzPts val="1800"/>
              <a:buNone/>
              <a:defRPr sz="1310">
                <a:solidFill>
                  <a:schemeClr val="lt2"/>
                </a:solidFill>
              </a:defRPr>
            </a:lvl4pPr>
            <a:lvl5pPr lvl="4" algn="ctr" rtl="0">
              <a:spcBef>
                <a:spcPts val="0"/>
              </a:spcBef>
              <a:spcAft>
                <a:spcPts val="0"/>
              </a:spcAft>
              <a:buClr>
                <a:schemeClr val="lt2"/>
              </a:buClr>
              <a:buSzPts val="1800"/>
              <a:buNone/>
              <a:defRPr sz="1310">
                <a:solidFill>
                  <a:schemeClr val="lt2"/>
                </a:solidFill>
              </a:defRPr>
            </a:lvl5pPr>
            <a:lvl6pPr lvl="5" algn="ctr" rtl="0">
              <a:spcBef>
                <a:spcPts val="0"/>
              </a:spcBef>
              <a:spcAft>
                <a:spcPts val="0"/>
              </a:spcAft>
              <a:buClr>
                <a:schemeClr val="lt2"/>
              </a:buClr>
              <a:buSzPts val="1800"/>
              <a:buNone/>
              <a:defRPr sz="1310">
                <a:solidFill>
                  <a:schemeClr val="lt2"/>
                </a:solidFill>
              </a:defRPr>
            </a:lvl6pPr>
            <a:lvl7pPr lvl="6" algn="ctr" rtl="0">
              <a:spcBef>
                <a:spcPts val="0"/>
              </a:spcBef>
              <a:spcAft>
                <a:spcPts val="0"/>
              </a:spcAft>
              <a:buClr>
                <a:schemeClr val="lt2"/>
              </a:buClr>
              <a:buSzPts val="1800"/>
              <a:buNone/>
              <a:defRPr sz="1310">
                <a:solidFill>
                  <a:schemeClr val="lt2"/>
                </a:solidFill>
              </a:defRPr>
            </a:lvl7pPr>
            <a:lvl8pPr lvl="7" algn="ctr" rtl="0">
              <a:spcBef>
                <a:spcPts val="0"/>
              </a:spcBef>
              <a:spcAft>
                <a:spcPts val="0"/>
              </a:spcAft>
              <a:buClr>
                <a:schemeClr val="lt2"/>
              </a:buClr>
              <a:buSzPts val="1800"/>
              <a:buNone/>
              <a:defRPr sz="1310">
                <a:solidFill>
                  <a:schemeClr val="lt2"/>
                </a:solidFill>
              </a:defRPr>
            </a:lvl8pPr>
            <a:lvl9pPr lvl="8" algn="ctr" rtl="0">
              <a:spcBef>
                <a:spcPts val="0"/>
              </a:spcBef>
              <a:spcAft>
                <a:spcPts val="0"/>
              </a:spcAft>
              <a:buClr>
                <a:schemeClr val="lt2"/>
              </a:buClr>
              <a:buSzPts val="1800"/>
              <a:buNone/>
              <a:defRPr sz="1310">
                <a:solidFill>
                  <a:schemeClr val="lt2"/>
                </a:solidFill>
              </a:defRPr>
            </a:lvl9pPr>
          </a:lstStyle>
          <a:p>
            <a:endParaRPr/>
          </a:p>
        </p:txBody>
      </p:sp>
      <p:sp>
        <p:nvSpPr>
          <p:cNvPr id="55" name="Google Shape;55;p5"/>
          <p:cNvSpPr txBox="1">
            <a:spLocks noGrp="1"/>
          </p:cNvSpPr>
          <p:nvPr>
            <p:ph type="subTitle" idx="1"/>
          </p:nvPr>
        </p:nvSpPr>
        <p:spPr>
          <a:xfrm flipH="1">
            <a:off x="5430075" y="2534776"/>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64"/>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2183" b="0"/>
            </a:lvl1pPr>
            <a:lvl2pPr lvl="1" algn="ctr" rtl="0">
              <a:spcBef>
                <a:spcPts val="0"/>
              </a:spcBef>
              <a:spcAft>
                <a:spcPts val="0"/>
              </a:spcAft>
              <a:buClr>
                <a:schemeClr val="lt2"/>
              </a:buClr>
              <a:buSzPts val="1800"/>
              <a:buNone/>
              <a:defRPr sz="1310">
                <a:solidFill>
                  <a:schemeClr val="lt2"/>
                </a:solidFill>
              </a:defRPr>
            </a:lvl2pPr>
            <a:lvl3pPr lvl="2" algn="ctr" rtl="0">
              <a:spcBef>
                <a:spcPts val="0"/>
              </a:spcBef>
              <a:spcAft>
                <a:spcPts val="0"/>
              </a:spcAft>
              <a:buClr>
                <a:schemeClr val="lt2"/>
              </a:buClr>
              <a:buSzPts val="1800"/>
              <a:buNone/>
              <a:defRPr sz="1310">
                <a:solidFill>
                  <a:schemeClr val="lt2"/>
                </a:solidFill>
              </a:defRPr>
            </a:lvl3pPr>
            <a:lvl4pPr lvl="3" algn="ctr" rtl="0">
              <a:spcBef>
                <a:spcPts val="0"/>
              </a:spcBef>
              <a:spcAft>
                <a:spcPts val="0"/>
              </a:spcAft>
              <a:buClr>
                <a:schemeClr val="lt2"/>
              </a:buClr>
              <a:buSzPts val="1800"/>
              <a:buNone/>
              <a:defRPr sz="1310">
                <a:solidFill>
                  <a:schemeClr val="lt2"/>
                </a:solidFill>
              </a:defRPr>
            </a:lvl4pPr>
            <a:lvl5pPr lvl="4" algn="ctr" rtl="0">
              <a:spcBef>
                <a:spcPts val="0"/>
              </a:spcBef>
              <a:spcAft>
                <a:spcPts val="0"/>
              </a:spcAft>
              <a:buClr>
                <a:schemeClr val="lt2"/>
              </a:buClr>
              <a:buSzPts val="1800"/>
              <a:buNone/>
              <a:defRPr sz="1310">
                <a:solidFill>
                  <a:schemeClr val="lt2"/>
                </a:solidFill>
              </a:defRPr>
            </a:lvl5pPr>
            <a:lvl6pPr lvl="5" algn="ctr" rtl="0">
              <a:spcBef>
                <a:spcPts val="0"/>
              </a:spcBef>
              <a:spcAft>
                <a:spcPts val="0"/>
              </a:spcAft>
              <a:buClr>
                <a:schemeClr val="lt2"/>
              </a:buClr>
              <a:buSzPts val="1800"/>
              <a:buNone/>
              <a:defRPr sz="1310">
                <a:solidFill>
                  <a:schemeClr val="lt2"/>
                </a:solidFill>
              </a:defRPr>
            </a:lvl6pPr>
            <a:lvl7pPr lvl="6" algn="ctr" rtl="0">
              <a:spcBef>
                <a:spcPts val="0"/>
              </a:spcBef>
              <a:spcAft>
                <a:spcPts val="0"/>
              </a:spcAft>
              <a:buClr>
                <a:schemeClr val="lt2"/>
              </a:buClr>
              <a:buSzPts val="1800"/>
              <a:buNone/>
              <a:defRPr sz="1310">
                <a:solidFill>
                  <a:schemeClr val="lt2"/>
                </a:solidFill>
              </a:defRPr>
            </a:lvl7pPr>
            <a:lvl8pPr lvl="7" algn="ctr" rtl="0">
              <a:spcBef>
                <a:spcPts val="0"/>
              </a:spcBef>
              <a:spcAft>
                <a:spcPts val="0"/>
              </a:spcAft>
              <a:buClr>
                <a:schemeClr val="lt2"/>
              </a:buClr>
              <a:buSzPts val="1800"/>
              <a:buNone/>
              <a:defRPr sz="1310">
                <a:solidFill>
                  <a:schemeClr val="lt2"/>
                </a:solidFill>
              </a:defRPr>
            </a:lvl8pPr>
            <a:lvl9pPr lvl="8" algn="ctr" rtl="0">
              <a:spcBef>
                <a:spcPts val="0"/>
              </a:spcBef>
              <a:spcAft>
                <a:spcPts val="0"/>
              </a:spcAft>
              <a:buClr>
                <a:schemeClr val="lt2"/>
              </a:buClr>
              <a:buSzPts val="1800"/>
              <a:buNone/>
              <a:defRPr sz="1310">
                <a:solidFill>
                  <a:schemeClr val="lt2"/>
                </a:solidFill>
              </a:defRPr>
            </a:lvl9pPr>
          </a:lstStyle>
          <a:p>
            <a:endParaRPr/>
          </a:p>
        </p:txBody>
      </p:sp>
      <p:sp>
        <p:nvSpPr>
          <p:cNvPr id="57" name="Google Shape;57;p5"/>
          <p:cNvSpPr txBox="1">
            <a:spLocks noGrp="1"/>
          </p:cNvSpPr>
          <p:nvPr>
            <p:ph type="subTitle" idx="3"/>
          </p:nvPr>
        </p:nvSpPr>
        <p:spPr>
          <a:xfrm flipH="1">
            <a:off x="1187926" y="2534776"/>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64"/>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Tree>
    <p:extLst>
      <p:ext uri="{BB962C8B-B14F-4D97-AF65-F5344CB8AC3E}">
        <p14:creationId xmlns:p14="http://schemas.microsoft.com/office/powerpoint/2010/main" val="6244334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grpSp>
        <p:nvGrpSpPr>
          <p:cNvPr id="60" name="Google Shape;60;p6"/>
          <p:cNvGrpSpPr/>
          <p:nvPr/>
        </p:nvGrpSpPr>
        <p:grpSpPr>
          <a:xfrm>
            <a:off x="10" y="2834279"/>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nvGrpSpPr>
          <p:cNvPr id="64" name="Google Shape;64;p6"/>
          <p:cNvGrpSpPr/>
          <p:nvPr/>
        </p:nvGrpSpPr>
        <p:grpSpPr>
          <a:xfrm>
            <a:off x="8002659" y="13"/>
            <a:ext cx="1141343"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Tree>
    <p:extLst>
      <p:ext uri="{BB962C8B-B14F-4D97-AF65-F5344CB8AC3E}">
        <p14:creationId xmlns:p14="http://schemas.microsoft.com/office/powerpoint/2010/main" val="14210002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1"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310" b="0"/>
            </a:lvl1pPr>
            <a:lvl2pPr lvl="1" algn="ctr" rtl="0">
              <a:spcBef>
                <a:spcPts val="0"/>
              </a:spcBef>
              <a:spcAft>
                <a:spcPts val="0"/>
              </a:spcAft>
              <a:buSzPts val="12000"/>
              <a:buNone/>
              <a:defRPr sz="8731"/>
            </a:lvl2pPr>
            <a:lvl3pPr lvl="2" algn="ctr" rtl="0">
              <a:spcBef>
                <a:spcPts val="0"/>
              </a:spcBef>
              <a:spcAft>
                <a:spcPts val="0"/>
              </a:spcAft>
              <a:buSzPts val="12000"/>
              <a:buNone/>
              <a:defRPr sz="8731"/>
            </a:lvl3pPr>
            <a:lvl4pPr lvl="3" algn="ctr" rtl="0">
              <a:spcBef>
                <a:spcPts val="0"/>
              </a:spcBef>
              <a:spcAft>
                <a:spcPts val="0"/>
              </a:spcAft>
              <a:buSzPts val="12000"/>
              <a:buNone/>
              <a:defRPr sz="8731"/>
            </a:lvl4pPr>
            <a:lvl5pPr lvl="4" algn="ctr" rtl="0">
              <a:spcBef>
                <a:spcPts val="0"/>
              </a:spcBef>
              <a:spcAft>
                <a:spcPts val="0"/>
              </a:spcAft>
              <a:buSzPts val="12000"/>
              <a:buNone/>
              <a:defRPr sz="8731"/>
            </a:lvl5pPr>
            <a:lvl6pPr lvl="5" algn="ctr" rtl="0">
              <a:spcBef>
                <a:spcPts val="0"/>
              </a:spcBef>
              <a:spcAft>
                <a:spcPts val="0"/>
              </a:spcAft>
              <a:buSzPts val="12000"/>
              <a:buNone/>
              <a:defRPr sz="8731"/>
            </a:lvl6pPr>
            <a:lvl7pPr lvl="6" algn="ctr" rtl="0">
              <a:spcBef>
                <a:spcPts val="0"/>
              </a:spcBef>
              <a:spcAft>
                <a:spcPts val="0"/>
              </a:spcAft>
              <a:buSzPts val="12000"/>
              <a:buNone/>
              <a:defRPr sz="8731"/>
            </a:lvl7pPr>
            <a:lvl8pPr lvl="7" algn="ctr" rtl="0">
              <a:spcBef>
                <a:spcPts val="0"/>
              </a:spcBef>
              <a:spcAft>
                <a:spcPts val="0"/>
              </a:spcAft>
              <a:buSzPts val="12000"/>
              <a:buNone/>
              <a:defRPr sz="8731"/>
            </a:lvl8pPr>
            <a:lvl9pPr lvl="8" algn="ctr" rtl="0">
              <a:spcBef>
                <a:spcPts val="0"/>
              </a:spcBef>
              <a:spcAft>
                <a:spcPts val="0"/>
              </a:spcAft>
              <a:buSzPts val="12000"/>
              <a:buNone/>
              <a:defRPr sz="8731"/>
            </a:lvl9pPr>
          </a:lstStyle>
          <a:p>
            <a:endParaRPr/>
          </a:p>
        </p:txBody>
      </p:sp>
      <p:sp>
        <p:nvSpPr>
          <p:cNvPr id="88" name="Google Shape;88;p10"/>
          <p:cNvSpPr txBox="1">
            <a:spLocks noGrp="1"/>
          </p:cNvSpPr>
          <p:nvPr>
            <p:ph type="subTitle" idx="1"/>
          </p:nvPr>
        </p:nvSpPr>
        <p:spPr>
          <a:xfrm rot="-307" flipH="1">
            <a:off x="614162"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1455"/>
            </a:lvl1pPr>
            <a:lvl2pPr lvl="1" algn="ctr" rtl="0">
              <a:lnSpc>
                <a:spcPct val="100000"/>
              </a:lnSpc>
              <a:spcBef>
                <a:spcPts val="0"/>
              </a:spcBef>
              <a:spcAft>
                <a:spcPts val="0"/>
              </a:spcAft>
              <a:buSzPts val="1600"/>
              <a:buNone/>
              <a:defRPr sz="1164"/>
            </a:lvl2pPr>
            <a:lvl3pPr lvl="2" algn="ctr" rtl="0">
              <a:lnSpc>
                <a:spcPct val="100000"/>
              </a:lnSpc>
              <a:spcBef>
                <a:spcPts val="0"/>
              </a:spcBef>
              <a:spcAft>
                <a:spcPts val="0"/>
              </a:spcAft>
              <a:buSzPts val="1600"/>
              <a:buNone/>
              <a:defRPr sz="1164"/>
            </a:lvl3pPr>
            <a:lvl4pPr lvl="3" algn="ctr" rtl="0">
              <a:lnSpc>
                <a:spcPct val="100000"/>
              </a:lnSpc>
              <a:spcBef>
                <a:spcPts val="0"/>
              </a:spcBef>
              <a:spcAft>
                <a:spcPts val="0"/>
              </a:spcAft>
              <a:buSzPts val="1600"/>
              <a:buNone/>
              <a:defRPr sz="1164"/>
            </a:lvl4pPr>
            <a:lvl5pPr lvl="4" algn="ctr" rtl="0">
              <a:lnSpc>
                <a:spcPct val="100000"/>
              </a:lnSpc>
              <a:spcBef>
                <a:spcPts val="0"/>
              </a:spcBef>
              <a:spcAft>
                <a:spcPts val="0"/>
              </a:spcAft>
              <a:buSzPts val="1600"/>
              <a:buNone/>
              <a:defRPr sz="1164"/>
            </a:lvl5pPr>
            <a:lvl6pPr lvl="5" algn="ctr" rtl="0">
              <a:lnSpc>
                <a:spcPct val="100000"/>
              </a:lnSpc>
              <a:spcBef>
                <a:spcPts val="0"/>
              </a:spcBef>
              <a:spcAft>
                <a:spcPts val="0"/>
              </a:spcAft>
              <a:buSzPts val="1600"/>
              <a:buNone/>
              <a:defRPr sz="1164"/>
            </a:lvl6pPr>
            <a:lvl7pPr lvl="6" algn="ctr" rtl="0">
              <a:lnSpc>
                <a:spcPct val="100000"/>
              </a:lnSpc>
              <a:spcBef>
                <a:spcPts val="0"/>
              </a:spcBef>
              <a:spcAft>
                <a:spcPts val="0"/>
              </a:spcAft>
              <a:buSzPts val="1600"/>
              <a:buNone/>
              <a:defRPr sz="1164"/>
            </a:lvl7pPr>
            <a:lvl8pPr lvl="7" algn="ctr" rtl="0">
              <a:lnSpc>
                <a:spcPct val="100000"/>
              </a:lnSpc>
              <a:spcBef>
                <a:spcPts val="0"/>
              </a:spcBef>
              <a:spcAft>
                <a:spcPts val="0"/>
              </a:spcAft>
              <a:buSzPts val="1600"/>
              <a:buNone/>
              <a:defRPr sz="1164"/>
            </a:lvl8pPr>
            <a:lvl9pPr lvl="8" algn="ctr" rtl="0">
              <a:lnSpc>
                <a:spcPct val="100000"/>
              </a:lnSpc>
              <a:spcBef>
                <a:spcPts val="0"/>
              </a:spcBef>
              <a:spcAft>
                <a:spcPts val="0"/>
              </a:spcAft>
              <a:buSzPts val="1600"/>
              <a:buNone/>
              <a:defRPr sz="1164"/>
            </a:lvl9pPr>
          </a:lstStyle>
          <a:p>
            <a:endParaRPr/>
          </a:p>
        </p:txBody>
      </p:sp>
      <p:grpSp>
        <p:nvGrpSpPr>
          <p:cNvPr id="89" name="Google Shape;89;p10"/>
          <p:cNvGrpSpPr/>
          <p:nvPr/>
        </p:nvGrpSpPr>
        <p:grpSpPr>
          <a:xfrm rot="10800000">
            <a:off x="-1217115" y="2"/>
            <a:ext cx="3874243"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Tree>
    <p:extLst>
      <p:ext uri="{BB962C8B-B14F-4D97-AF65-F5344CB8AC3E}">
        <p14:creationId xmlns:p14="http://schemas.microsoft.com/office/powerpoint/2010/main" val="2256626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0" y="3874055"/>
            <a:ext cx="1141343"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nvGrpSpPr>
          <p:cNvPr id="112" name="Google Shape;112;p12"/>
          <p:cNvGrpSpPr/>
          <p:nvPr/>
        </p:nvGrpSpPr>
        <p:grpSpPr>
          <a:xfrm rot="10800000">
            <a:off x="6939003" y="13"/>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
        <p:nvSpPr>
          <p:cNvPr id="116" name="Google Shape;116;p12"/>
          <p:cNvSpPr txBox="1">
            <a:spLocks noGrp="1"/>
          </p:cNvSpPr>
          <p:nvPr>
            <p:ph type="title"/>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spTree>
    <p:extLst>
      <p:ext uri="{BB962C8B-B14F-4D97-AF65-F5344CB8AC3E}">
        <p14:creationId xmlns:p14="http://schemas.microsoft.com/office/powerpoint/2010/main" val="28934774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8" y="1385554"/>
            <a:ext cx="7123137" cy="3511402"/>
          </a:xfrm>
          <a:prstGeom prst="rect">
            <a:avLst/>
          </a:prstGeom>
        </p:spPr>
        <p:txBody>
          <a:bodyPr spcFirstLastPara="1" wrap="square" lIns="91425" tIns="91425" rIns="91425" bIns="91425" anchor="t" anchorCtr="0">
            <a:noAutofit/>
          </a:bodyPr>
          <a:lstStyle>
            <a:lvl1pPr marL="332631" lvl="0" indent="-240233" rtl="0">
              <a:lnSpc>
                <a:spcPct val="100000"/>
              </a:lnSpc>
              <a:spcBef>
                <a:spcPts val="0"/>
              </a:spcBef>
              <a:spcAft>
                <a:spcPts val="0"/>
              </a:spcAft>
              <a:buClr>
                <a:schemeClr val="accent2"/>
              </a:buClr>
              <a:buSzPts val="1600"/>
              <a:buFont typeface="Raleway Thin"/>
              <a:buChar char="●"/>
              <a:defRPr sz="1310"/>
            </a:lvl1pPr>
            <a:lvl2pPr marL="665262" lvl="1" indent="-240233" rtl="0">
              <a:spcBef>
                <a:spcPts val="1164"/>
              </a:spcBef>
              <a:spcAft>
                <a:spcPts val="0"/>
              </a:spcAft>
              <a:buSzPts val="1600"/>
              <a:buFont typeface="Nunito Light"/>
              <a:buChar char="○"/>
              <a:defRPr/>
            </a:lvl2pPr>
            <a:lvl3pPr marL="997892" lvl="2" indent="-235613" rtl="0">
              <a:spcBef>
                <a:spcPts val="1164"/>
              </a:spcBef>
              <a:spcAft>
                <a:spcPts val="0"/>
              </a:spcAft>
              <a:buSzPts val="1500"/>
              <a:buFont typeface="Nunito Light"/>
              <a:buChar char="■"/>
              <a:defRPr/>
            </a:lvl3pPr>
            <a:lvl4pPr marL="1330523" lvl="3" indent="-235613" rtl="0">
              <a:spcBef>
                <a:spcPts val="1164"/>
              </a:spcBef>
              <a:spcAft>
                <a:spcPts val="0"/>
              </a:spcAft>
              <a:buSzPts val="1500"/>
              <a:buFont typeface="Nunito Light"/>
              <a:buChar char="●"/>
              <a:defRPr/>
            </a:lvl4pPr>
            <a:lvl5pPr marL="1663154" lvl="4" indent="-230993" rtl="0">
              <a:spcBef>
                <a:spcPts val="1164"/>
              </a:spcBef>
              <a:spcAft>
                <a:spcPts val="0"/>
              </a:spcAft>
              <a:buSzPts val="1400"/>
              <a:buFont typeface="Nunito Light"/>
              <a:buChar char="○"/>
              <a:defRPr/>
            </a:lvl5pPr>
            <a:lvl6pPr marL="1995785" lvl="5" indent="-230993" rtl="0">
              <a:spcBef>
                <a:spcPts val="1164"/>
              </a:spcBef>
              <a:spcAft>
                <a:spcPts val="0"/>
              </a:spcAft>
              <a:buSzPts val="1400"/>
              <a:buFont typeface="Nunito Light"/>
              <a:buChar char="■"/>
              <a:defRPr/>
            </a:lvl6pPr>
            <a:lvl7pPr marL="2328415" lvl="6" indent="-226374" rtl="0">
              <a:spcBef>
                <a:spcPts val="1164"/>
              </a:spcBef>
              <a:spcAft>
                <a:spcPts val="0"/>
              </a:spcAft>
              <a:buSzPts val="1300"/>
              <a:buFont typeface="Nunito Light"/>
              <a:buChar char="●"/>
              <a:defRPr/>
            </a:lvl7pPr>
            <a:lvl8pPr marL="2661046" lvl="7" indent="-226374" rtl="0">
              <a:spcBef>
                <a:spcPts val="1164"/>
              </a:spcBef>
              <a:spcAft>
                <a:spcPts val="0"/>
              </a:spcAft>
              <a:buSzPts val="1300"/>
              <a:buFont typeface="Nunito Light"/>
              <a:buChar char="○"/>
              <a:defRPr/>
            </a:lvl8pPr>
            <a:lvl9pPr marL="2993677" lvl="8" indent="-230993" rtl="0">
              <a:spcBef>
                <a:spcPts val="1164"/>
              </a:spcBef>
              <a:spcAft>
                <a:spcPts val="1164"/>
              </a:spcAft>
              <a:buSzPts val="1400"/>
              <a:buFont typeface="Nunito Light"/>
              <a:buChar char="■"/>
              <a:defRPr/>
            </a:lvl9pPr>
          </a:lstStyle>
          <a:p>
            <a:endParaRPr dirty="0"/>
          </a:p>
        </p:txBody>
      </p:sp>
      <p:sp>
        <p:nvSpPr>
          <p:cNvPr id="240" name="Google Shape;240;p20"/>
          <p:cNvSpPr txBox="1">
            <a:spLocks noGrp="1"/>
          </p:cNvSpPr>
          <p:nvPr>
            <p:ph type="title"/>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grpSp>
        <p:nvGrpSpPr>
          <p:cNvPr id="241" name="Google Shape;241;p20"/>
          <p:cNvGrpSpPr/>
          <p:nvPr/>
        </p:nvGrpSpPr>
        <p:grpSpPr>
          <a:xfrm>
            <a:off x="10" y="2834279"/>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Tree>
    <p:extLst>
      <p:ext uri="{BB962C8B-B14F-4D97-AF65-F5344CB8AC3E}">
        <p14:creationId xmlns:p14="http://schemas.microsoft.com/office/powerpoint/2010/main" val="36784886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754522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4"/>
            <a:ext cx="5486400" cy="425054"/>
          </a:xfrm>
        </p:spPr>
        <p:txBody>
          <a:bodyPr anchor="b"/>
          <a:lstStyle>
            <a:lvl1pPr algn="l">
              <a:defRPr sz="1091"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1746"/>
            </a:lvl1pPr>
            <a:lvl2pPr marL="249474" indent="0">
              <a:buNone/>
              <a:defRPr sz="1528"/>
            </a:lvl2pPr>
            <a:lvl3pPr marL="498947" indent="0">
              <a:buNone/>
              <a:defRPr sz="1310"/>
            </a:lvl3pPr>
            <a:lvl4pPr marL="748419" indent="0">
              <a:buNone/>
              <a:defRPr sz="1091"/>
            </a:lvl4pPr>
            <a:lvl5pPr marL="997892" indent="0">
              <a:buNone/>
              <a:defRPr sz="1091"/>
            </a:lvl5pPr>
            <a:lvl6pPr marL="1247366" indent="0">
              <a:buNone/>
              <a:defRPr sz="1091"/>
            </a:lvl6pPr>
            <a:lvl7pPr marL="1496838" indent="0">
              <a:buNone/>
              <a:defRPr sz="1091"/>
            </a:lvl7pPr>
            <a:lvl8pPr marL="1746311" indent="0">
              <a:buNone/>
              <a:defRPr sz="1091"/>
            </a:lvl8pPr>
            <a:lvl9pPr marL="1995785" indent="0">
              <a:buNone/>
              <a:defRPr sz="1091"/>
            </a:lvl9pPr>
          </a:lstStyle>
          <a:p>
            <a:pPr lvl="0"/>
            <a:endParaRPr lang="en-US" noProof="0"/>
          </a:p>
        </p:txBody>
      </p:sp>
      <p:sp>
        <p:nvSpPr>
          <p:cNvPr id="4" name="Text Placeholder 3"/>
          <p:cNvSpPr>
            <a:spLocks noGrp="1"/>
          </p:cNvSpPr>
          <p:nvPr>
            <p:ph type="body" sz="half" idx="2"/>
          </p:nvPr>
        </p:nvSpPr>
        <p:spPr>
          <a:xfrm>
            <a:off x="1792289" y="4025508"/>
            <a:ext cx="5486400" cy="603647"/>
          </a:xfrm>
        </p:spPr>
        <p:txBody>
          <a:bodyPr/>
          <a:lstStyle>
            <a:lvl1pPr marL="0" indent="0">
              <a:buNone/>
              <a:defRPr sz="764"/>
            </a:lvl1pPr>
            <a:lvl2pPr marL="249474" indent="0">
              <a:buNone/>
              <a:defRPr sz="655"/>
            </a:lvl2pPr>
            <a:lvl3pPr marL="498947" indent="0">
              <a:buNone/>
              <a:defRPr sz="546"/>
            </a:lvl3pPr>
            <a:lvl4pPr marL="748419" indent="0">
              <a:buNone/>
              <a:defRPr sz="491"/>
            </a:lvl4pPr>
            <a:lvl5pPr marL="997892" indent="0">
              <a:buNone/>
              <a:defRPr sz="491"/>
            </a:lvl5pPr>
            <a:lvl6pPr marL="1247366" indent="0">
              <a:buNone/>
              <a:defRPr sz="491"/>
            </a:lvl6pPr>
            <a:lvl7pPr marL="1496838" indent="0">
              <a:buNone/>
              <a:defRPr sz="491"/>
            </a:lvl7pPr>
            <a:lvl8pPr marL="1746311" indent="0">
              <a:buNone/>
              <a:defRPr sz="491"/>
            </a:lvl8pPr>
            <a:lvl9pPr marL="1995785" indent="0">
              <a:buNone/>
              <a:defRPr sz="49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3000075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1528"/>
            </a:lvl1pPr>
            <a:lvl2pPr>
              <a:defRPr sz="1310"/>
            </a:lvl2pPr>
            <a:lvl3pPr>
              <a:defRPr sz="1091"/>
            </a:lvl3pPr>
            <a:lvl4pPr>
              <a:defRPr sz="982"/>
            </a:lvl4pPr>
            <a:lvl5pPr>
              <a:defRPr sz="982"/>
            </a:lvl5pPr>
            <a:lvl6pPr>
              <a:defRPr sz="982"/>
            </a:lvl6pPr>
            <a:lvl7pPr>
              <a:defRPr sz="982"/>
            </a:lvl7pPr>
            <a:lvl8pPr>
              <a:defRPr sz="982"/>
            </a:lvl8pPr>
            <a:lvl9pPr>
              <a:defRPr sz="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28"/>
            </a:lvl1pPr>
            <a:lvl2pPr>
              <a:defRPr sz="1310"/>
            </a:lvl2pPr>
            <a:lvl3pPr>
              <a:defRPr sz="1091"/>
            </a:lvl3pPr>
            <a:lvl4pPr>
              <a:defRPr sz="982"/>
            </a:lvl4pPr>
            <a:lvl5pPr>
              <a:defRPr sz="982"/>
            </a:lvl5pPr>
            <a:lvl6pPr>
              <a:defRPr sz="982"/>
            </a:lvl6pPr>
            <a:lvl7pPr>
              <a:defRPr sz="982"/>
            </a:lvl7pPr>
            <a:lvl8pPr>
              <a:defRPr sz="982"/>
            </a:lvl8pPr>
            <a:lvl9pPr>
              <a:defRPr sz="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02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7623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2/26/21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42448269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1" cy="857250"/>
          </a:xfrm>
        </p:spPr>
        <p:txBody>
          <a:bodyPr/>
          <a:lstStyle/>
          <a:p>
            <a:r>
              <a:rPr lang="en-US"/>
              <a:t>Click to edit Master title style</a:t>
            </a:r>
          </a:p>
        </p:txBody>
      </p:sp>
      <p:sp>
        <p:nvSpPr>
          <p:cNvPr id="3" name="Table Placeholder 2"/>
          <p:cNvSpPr>
            <a:spLocks noGrp="1"/>
          </p:cNvSpPr>
          <p:nvPr>
            <p:ph type="tbl" idx="1"/>
          </p:nvPr>
        </p:nvSpPr>
        <p:spPr>
          <a:xfrm>
            <a:off x="457200" y="1200155"/>
            <a:ext cx="8229601" cy="339447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343687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455"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310">
                <a:solidFill>
                  <a:srgbClr val="434343"/>
                </a:solidFill>
              </a:defRPr>
            </a:lvl2pPr>
            <a:lvl3pPr lvl="2" algn="ctr" rtl="0">
              <a:spcBef>
                <a:spcPts val="0"/>
              </a:spcBef>
              <a:spcAft>
                <a:spcPts val="0"/>
              </a:spcAft>
              <a:buClr>
                <a:srgbClr val="434343"/>
              </a:buClr>
              <a:buSzPts val="1800"/>
              <a:buNone/>
              <a:defRPr sz="1310">
                <a:solidFill>
                  <a:srgbClr val="434343"/>
                </a:solidFill>
              </a:defRPr>
            </a:lvl3pPr>
            <a:lvl4pPr lvl="3" algn="ctr" rtl="0">
              <a:spcBef>
                <a:spcPts val="0"/>
              </a:spcBef>
              <a:spcAft>
                <a:spcPts val="0"/>
              </a:spcAft>
              <a:buClr>
                <a:srgbClr val="434343"/>
              </a:buClr>
              <a:buSzPts val="1800"/>
              <a:buNone/>
              <a:defRPr sz="1310">
                <a:solidFill>
                  <a:srgbClr val="434343"/>
                </a:solidFill>
              </a:defRPr>
            </a:lvl4pPr>
            <a:lvl5pPr lvl="4" algn="ctr" rtl="0">
              <a:spcBef>
                <a:spcPts val="0"/>
              </a:spcBef>
              <a:spcAft>
                <a:spcPts val="0"/>
              </a:spcAft>
              <a:buClr>
                <a:srgbClr val="434343"/>
              </a:buClr>
              <a:buSzPts val="1800"/>
              <a:buNone/>
              <a:defRPr sz="1310">
                <a:solidFill>
                  <a:srgbClr val="434343"/>
                </a:solidFill>
              </a:defRPr>
            </a:lvl5pPr>
            <a:lvl6pPr lvl="5" algn="ctr" rtl="0">
              <a:spcBef>
                <a:spcPts val="0"/>
              </a:spcBef>
              <a:spcAft>
                <a:spcPts val="0"/>
              </a:spcAft>
              <a:buClr>
                <a:srgbClr val="434343"/>
              </a:buClr>
              <a:buSzPts val="1800"/>
              <a:buNone/>
              <a:defRPr sz="1310">
                <a:solidFill>
                  <a:srgbClr val="434343"/>
                </a:solidFill>
              </a:defRPr>
            </a:lvl6pPr>
            <a:lvl7pPr lvl="6" algn="ctr" rtl="0">
              <a:spcBef>
                <a:spcPts val="0"/>
              </a:spcBef>
              <a:spcAft>
                <a:spcPts val="0"/>
              </a:spcAft>
              <a:buClr>
                <a:srgbClr val="434343"/>
              </a:buClr>
              <a:buSzPts val="1800"/>
              <a:buNone/>
              <a:defRPr sz="1310">
                <a:solidFill>
                  <a:srgbClr val="434343"/>
                </a:solidFill>
              </a:defRPr>
            </a:lvl7pPr>
            <a:lvl8pPr lvl="7" algn="ctr" rtl="0">
              <a:spcBef>
                <a:spcPts val="0"/>
              </a:spcBef>
              <a:spcAft>
                <a:spcPts val="0"/>
              </a:spcAft>
              <a:buClr>
                <a:srgbClr val="434343"/>
              </a:buClr>
              <a:buSzPts val="1800"/>
              <a:buNone/>
              <a:defRPr sz="1310">
                <a:solidFill>
                  <a:srgbClr val="434343"/>
                </a:solidFill>
              </a:defRPr>
            </a:lvl8pPr>
            <a:lvl9pPr lvl="8" algn="ctr" rtl="0">
              <a:spcBef>
                <a:spcPts val="0"/>
              </a:spcBef>
              <a:spcAft>
                <a:spcPts val="0"/>
              </a:spcAft>
              <a:buClr>
                <a:srgbClr val="434343"/>
              </a:buClr>
              <a:buSzPts val="1800"/>
              <a:buNone/>
              <a:defRPr sz="1310">
                <a:solidFill>
                  <a:srgbClr val="434343"/>
                </a:solidFill>
              </a:defRPr>
            </a:lvl9pPr>
          </a:lstStyle>
          <a:p>
            <a:endParaRPr/>
          </a:p>
        </p:txBody>
      </p:sp>
      <p:sp>
        <p:nvSpPr>
          <p:cNvPr id="157" name="Google Shape;157;p15"/>
          <p:cNvSpPr txBox="1">
            <a:spLocks noGrp="1"/>
          </p:cNvSpPr>
          <p:nvPr>
            <p:ph type="subTitle" idx="1"/>
          </p:nvPr>
        </p:nvSpPr>
        <p:spPr>
          <a:xfrm flipH="1">
            <a:off x="3567901" y="3314226"/>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19"/>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455"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310">
                <a:solidFill>
                  <a:srgbClr val="434343"/>
                </a:solidFill>
              </a:defRPr>
            </a:lvl2pPr>
            <a:lvl3pPr lvl="2" algn="ctr" rtl="0">
              <a:spcBef>
                <a:spcPts val="0"/>
              </a:spcBef>
              <a:spcAft>
                <a:spcPts val="0"/>
              </a:spcAft>
              <a:buClr>
                <a:srgbClr val="434343"/>
              </a:buClr>
              <a:buSzPts val="1800"/>
              <a:buNone/>
              <a:defRPr sz="1310">
                <a:solidFill>
                  <a:srgbClr val="434343"/>
                </a:solidFill>
              </a:defRPr>
            </a:lvl3pPr>
            <a:lvl4pPr lvl="3" algn="ctr" rtl="0">
              <a:spcBef>
                <a:spcPts val="0"/>
              </a:spcBef>
              <a:spcAft>
                <a:spcPts val="0"/>
              </a:spcAft>
              <a:buClr>
                <a:srgbClr val="434343"/>
              </a:buClr>
              <a:buSzPts val="1800"/>
              <a:buNone/>
              <a:defRPr sz="1310">
                <a:solidFill>
                  <a:srgbClr val="434343"/>
                </a:solidFill>
              </a:defRPr>
            </a:lvl4pPr>
            <a:lvl5pPr lvl="4" algn="ctr" rtl="0">
              <a:spcBef>
                <a:spcPts val="0"/>
              </a:spcBef>
              <a:spcAft>
                <a:spcPts val="0"/>
              </a:spcAft>
              <a:buClr>
                <a:srgbClr val="434343"/>
              </a:buClr>
              <a:buSzPts val="1800"/>
              <a:buNone/>
              <a:defRPr sz="1310">
                <a:solidFill>
                  <a:srgbClr val="434343"/>
                </a:solidFill>
              </a:defRPr>
            </a:lvl5pPr>
            <a:lvl6pPr lvl="5" algn="ctr" rtl="0">
              <a:spcBef>
                <a:spcPts val="0"/>
              </a:spcBef>
              <a:spcAft>
                <a:spcPts val="0"/>
              </a:spcAft>
              <a:buClr>
                <a:srgbClr val="434343"/>
              </a:buClr>
              <a:buSzPts val="1800"/>
              <a:buNone/>
              <a:defRPr sz="1310">
                <a:solidFill>
                  <a:srgbClr val="434343"/>
                </a:solidFill>
              </a:defRPr>
            </a:lvl6pPr>
            <a:lvl7pPr lvl="6" algn="ctr" rtl="0">
              <a:spcBef>
                <a:spcPts val="0"/>
              </a:spcBef>
              <a:spcAft>
                <a:spcPts val="0"/>
              </a:spcAft>
              <a:buClr>
                <a:srgbClr val="434343"/>
              </a:buClr>
              <a:buSzPts val="1800"/>
              <a:buNone/>
              <a:defRPr sz="1310">
                <a:solidFill>
                  <a:srgbClr val="434343"/>
                </a:solidFill>
              </a:defRPr>
            </a:lvl7pPr>
            <a:lvl8pPr lvl="7" algn="ctr" rtl="0">
              <a:spcBef>
                <a:spcPts val="0"/>
              </a:spcBef>
              <a:spcAft>
                <a:spcPts val="0"/>
              </a:spcAft>
              <a:buClr>
                <a:srgbClr val="434343"/>
              </a:buClr>
              <a:buSzPts val="1800"/>
              <a:buNone/>
              <a:defRPr sz="1310">
                <a:solidFill>
                  <a:srgbClr val="434343"/>
                </a:solidFill>
              </a:defRPr>
            </a:lvl8pPr>
            <a:lvl9pPr lvl="8" algn="ctr" rtl="0">
              <a:spcBef>
                <a:spcPts val="0"/>
              </a:spcBef>
              <a:spcAft>
                <a:spcPts val="0"/>
              </a:spcAft>
              <a:buClr>
                <a:srgbClr val="434343"/>
              </a:buClr>
              <a:buSzPts val="1800"/>
              <a:buNone/>
              <a:defRPr sz="1310">
                <a:solidFill>
                  <a:srgbClr val="434343"/>
                </a:solidFill>
              </a:defRPr>
            </a:lvl9pPr>
          </a:lstStyle>
          <a:p>
            <a:endParaRPr/>
          </a:p>
        </p:txBody>
      </p:sp>
      <p:sp>
        <p:nvSpPr>
          <p:cNvPr id="159" name="Google Shape;159;p15"/>
          <p:cNvSpPr txBox="1">
            <a:spLocks noGrp="1"/>
          </p:cNvSpPr>
          <p:nvPr>
            <p:ph type="subTitle" idx="3"/>
          </p:nvPr>
        </p:nvSpPr>
        <p:spPr>
          <a:xfrm flipH="1">
            <a:off x="6302562" y="3314219"/>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19"/>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455"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310">
                <a:solidFill>
                  <a:srgbClr val="434343"/>
                </a:solidFill>
              </a:defRPr>
            </a:lvl2pPr>
            <a:lvl3pPr lvl="2" algn="ctr" rtl="0">
              <a:spcBef>
                <a:spcPts val="0"/>
              </a:spcBef>
              <a:spcAft>
                <a:spcPts val="0"/>
              </a:spcAft>
              <a:buClr>
                <a:srgbClr val="434343"/>
              </a:buClr>
              <a:buSzPts val="1800"/>
              <a:buNone/>
              <a:defRPr sz="1310">
                <a:solidFill>
                  <a:srgbClr val="434343"/>
                </a:solidFill>
              </a:defRPr>
            </a:lvl3pPr>
            <a:lvl4pPr lvl="3" algn="ctr" rtl="0">
              <a:spcBef>
                <a:spcPts val="0"/>
              </a:spcBef>
              <a:spcAft>
                <a:spcPts val="0"/>
              </a:spcAft>
              <a:buClr>
                <a:srgbClr val="434343"/>
              </a:buClr>
              <a:buSzPts val="1800"/>
              <a:buNone/>
              <a:defRPr sz="1310">
                <a:solidFill>
                  <a:srgbClr val="434343"/>
                </a:solidFill>
              </a:defRPr>
            </a:lvl4pPr>
            <a:lvl5pPr lvl="4" algn="ctr" rtl="0">
              <a:spcBef>
                <a:spcPts val="0"/>
              </a:spcBef>
              <a:spcAft>
                <a:spcPts val="0"/>
              </a:spcAft>
              <a:buClr>
                <a:srgbClr val="434343"/>
              </a:buClr>
              <a:buSzPts val="1800"/>
              <a:buNone/>
              <a:defRPr sz="1310">
                <a:solidFill>
                  <a:srgbClr val="434343"/>
                </a:solidFill>
              </a:defRPr>
            </a:lvl5pPr>
            <a:lvl6pPr lvl="5" algn="ctr" rtl="0">
              <a:spcBef>
                <a:spcPts val="0"/>
              </a:spcBef>
              <a:spcAft>
                <a:spcPts val="0"/>
              </a:spcAft>
              <a:buClr>
                <a:srgbClr val="434343"/>
              </a:buClr>
              <a:buSzPts val="1800"/>
              <a:buNone/>
              <a:defRPr sz="1310">
                <a:solidFill>
                  <a:srgbClr val="434343"/>
                </a:solidFill>
              </a:defRPr>
            </a:lvl6pPr>
            <a:lvl7pPr lvl="6" algn="ctr" rtl="0">
              <a:spcBef>
                <a:spcPts val="0"/>
              </a:spcBef>
              <a:spcAft>
                <a:spcPts val="0"/>
              </a:spcAft>
              <a:buClr>
                <a:srgbClr val="434343"/>
              </a:buClr>
              <a:buSzPts val="1800"/>
              <a:buNone/>
              <a:defRPr sz="1310">
                <a:solidFill>
                  <a:srgbClr val="434343"/>
                </a:solidFill>
              </a:defRPr>
            </a:lvl7pPr>
            <a:lvl8pPr lvl="7" algn="ctr" rtl="0">
              <a:spcBef>
                <a:spcPts val="0"/>
              </a:spcBef>
              <a:spcAft>
                <a:spcPts val="0"/>
              </a:spcAft>
              <a:buClr>
                <a:srgbClr val="434343"/>
              </a:buClr>
              <a:buSzPts val="1800"/>
              <a:buNone/>
              <a:defRPr sz="1310">
                <a:solidFill>
                  <a:srgbClr val="434343"/>
                </a:solidFill>
              </a:defRPr>
            </a:lvl8pPr>
            <a:lvl9pPr lvl="8" algn="ctr" rtl="0">
              <a:spcBef>
                <a:spcPts val="0"/>
              </a:spcBef>
              <a:spcAft>
                <a:spcPts val="0"/>
              </a:spcAft>
              <a:buClr>
                <a:srgbClr val="434343"/>
              </a:buClr>
              <a:buSzPts val="1800"/>
              <a:buNone/>
              <a:defRPr sz="1310">
                <a:solidFill>
                  <a:srgbClr val="434343"/>
                </a:solidFill>
              </a:defRPr>
            </a:lvl9pPr>
          </a:lstStyle>
          <a:p>
            <a:endParaRPr/>
          </a:p>
        </p:txBody>
      </p:sp>
      <p:sp>
        <p:nvSpPr>
          <p:cNvPr id="161" name="Google Shape;161;p15"/>
          <p:cNvSpPr txBox="1">
            <a:spLocks noGrp="1"/>
          </p:cNvSpPr>
          <p:nvPr>
            <p:ph type="subTitle" idx="5"/>
          </p:nvPr>
        </p:nvSpPr>
        <p:spPr>
          <a:xfrm flipH="1">
            <a:off x="872401" y="3314219"/>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19"/>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grpSp>
        <p:nvGrpSpPr>
          <p:cNvPr id="162" name="Google Shape;162;p15"/>
          <p:cNvGrpSpPr/>
          <p:nvPr/>
        </p:nvGrpSpPr>
        <p:grpSpPr>
          <a:xfrm>
            <a:off x="8002659" y="13"/>
            <a:ext cx="1141343"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nvGrpSpPr>
          <p:cNvPr id="165" name="Google Shape;165;p15"/>
          <p:cNvGrpSpPr/>
          <p:nvPr/>
        </p:nvGrpSpPr>
        <p:grpSpPr>
          <a:xfrm>
            <a:off x="-21" y="2910930"/>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
        <p:nvSpPr>
          <p:cNvPr id="169" name="Google Shape;169;p15"/>
          <p:cNvSpPr txBox="1">
            <a:spLocks noGrp="1"/>
          </p:cNvSpPr>
          <p:nvPr>
            <p:ph type="title" idx="6"/>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spTree>
    <p:extLst>
      <p:ext uri="{BB962C8B-B14F-4D97-AF65-F5344CB8AC3E}">
        <p14:creationId xmlns:p14="http://schemas.microsoft.com/office/powerpoint/2010/main" val="30292640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62"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36" name="Google Shape;136;p14"/>
          <p:cNvSpPr txBox="1">
            <a:spLocks noGrp="1"/>
          </p:cNvSpPr>
          <p:nvPr>
            <p:ph type="subTitle" idx="1"/>
          </p:nvPr>
        </p:nvSpPr>
        <p:spPr>
          <a:xfrm flipH="1">
            <a:off x="1649551" y="1342652"/>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1"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500"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1746"/>
            </a:lvl1pPr>
            <a:lvl2pPr lvl="1"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1" y="223860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8"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2"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1"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2" y="2238901"/>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746" b="0">
                <a:solidFill>
                  <a:schemeClr val="lt1"/>
                </a:solidFill>
              </a:defRPr>
            </a:lvl1pPr>
            <a:lvl2pPr lvl="1"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2" y="3093501"/>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746" b="0">
                <a:solidFill>
                  <a:schemeClr val="lt1"/>
                </a:solidFill>
              </a:defRPr>
            </a:lvl1pPr>
            <a:lvl2pPr lvl="1"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1"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2" y="3785262"/>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2" y="4010501"/>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746" b="0">
                <a:solidFill>
                  <a:schemeClr val="lt1"/>
                </a:solidFill>
              </a:defRPr>
            </a:lvl1pPr>
            <a:lvl2pPr lvl="1"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3"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
        <p:nvSpPr>
          <p:cNvPr id="154" name="Google Shape;154;p14"/>
          <p:cNvSpPr txBox="1">
            <a:spLocks noGrp="1"/>
          </p:cNvSpPr>
          <p:nvPr>
            <p:ph type="title" idx="15"/>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spTree>
    <p:extLst>
      <p:ext uri="{BB962C8B-B14F-4D97-AF65-F5344CB8AC3E}">
        <p14:creationId xmlns:p14="http://schemas.microsoft.com/office/powerpoint/2010/main" val="440188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747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0681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82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1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915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691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551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2533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6642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9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58795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53150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3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6974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695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159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17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26389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1520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90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81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1041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826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6942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3464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900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6492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32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954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3438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02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1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398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6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1168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0876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612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87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8129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chnology design">
  <p:cSld name="CUSTOM_15">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982042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57721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2697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571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94640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112644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3419618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14405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a:t>Click to edit Master title style</a:t>
            </a:r>
          </a:p>
        </p:txBody>
      </p:sp>
      <p:sp>
        <p:nvSpPr>
          <p:cNvPr id="3" name="Table Placeholder 2"/>
          <p:cNvSpPr>
            <a:spLocks noGrp="1"/>
          </p:cNvSpPr>
          <p:nvPr>
            <p:ph type="tbl" idx="1"/>
          </p:nvPr>
        </p:nvSpPr>
        <p:spPr>
          <a:xfrm>
            <a:off x="685800" y="1085850"/>
            <a:ext cx="7772400" cy="34861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2896919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8037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91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66178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2369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992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04038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743818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75648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313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041414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73773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56483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58043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8382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515473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9009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806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2827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0127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0833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5896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5075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61795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188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8933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974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38589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3773480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113487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084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28178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521539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8747546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3694983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0881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2921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theme" Target="../theme/theme5.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theme" Target="../theme/theme6.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733959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8669746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60" r:id="rId5"/>
    <p:sldLayoutId id="2147483666" r:id="rId6"/>
    <p:sldLayoutId id="2147483667" r:id="rId7"/>
    <p:sldLayoutId id="2147483782" r:id="rId8"/>
    <p:sldLayoutId id="2147483783" r:id="rId9"/>
    <p:sldLayoutId id="2147483784" r:id="rId10"/>
    <p:sldLayoutId id="2147483908" r:id="rId11"/>
    <p:sldLayoutId id="2147483911" r:id="rId12"/>
    <p:sldLayoutId id="2147483913" r:id="rId13"/>
    <p:sldLayoutId id="2147483943" r:id="rId14"/>
    <p:sldLayoutId id="214748394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82510034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16074596"/>
      </p:ext>
    </p:extLst>
  </p:cSld>
  <p:clrMap bg1="lt1" tx1="dk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0360413"/>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23275806"/>
      </p:ext>
    </p:extLst>
  </p:cSld>
  <p:clrMap bg1="lt1" tx1="dk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2" r:id="rId7"/>
    <p:sldLayoutId id="2147483983" r:id="rId8"/>
    <p:sldLayoutId id="2147483984" r:id="rId9"/>
    <p:sldLayoutId id="2147483985" r:id="rId10"/>
    <p:sldLayoutId id="2147483986" r:id="rId11"/>
    <p:sldLayoutId id="2147483987" r:id="rId12"/>
    <p:sldLayoutId id="21474839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openxmlformats.org/officeDocument/2006/relationships/image" Target="../media/image1.png"/><Relationship Id="rId4" Type="http://schemas.openxmlformats.org/officeDocument/2006/relationships/hyperlink" Target="https://nepbis.org/coaching-training-material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5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5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8.png"/><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4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4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35.xml"/><Relationship Id="rId6" Type="http://schemas.openxmlformats.org/officeDocument/2006/relationships/image" Target="../media/image44.tiff"/><Relationship Id="rId5" Type="http://schemas.openxmlformats.org/officeDocument/2006/relationships/image" Target="../media/image43.emf"/><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13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5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5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3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b5QINNFT0Ek&amp;feature=youtu.be" TargetMode="External"/><Relationship Id="rId3" Type="http://schemas.openxmlformats.org/officeDocument/2006/relationships/hyperlink" Target="https://www.pbisapps.org/community/Pages/Motivation-of-Problem-Behavior.aspx" TargetMode="External"/><Relationship Id="rId7" Type="http://schemas.openxmlformats.org/officeDocument/2006/relationships/hyperlink" Target="https://www.youtube.com/watch?v=KYEm-FdWyXE&amp;feature=youtu.be" TargetMode="External"/><Relationship Id="rId2" Type="http://schemas.openxmlformats.org/officeDocument/2006/relationships/notesSlide" Target="../notesSlides/notesSlide38.xml"/><Relationship Id="rId1" Type="http://schemas.openxmlformats.org/officeDocument/2006/relationships/slideLayout" Target="../slideLayouts/slideLayout57.xml"/><Relationship Id="rId6" Type="http://schemas.openxmlformats.org/officeDocument/2006/relationships/hyperlink" Target="https://www.pbis.org/resource/habits-of-effective-classroom-practice" TargetMode="External"/><Relationship Id="rId5" Type="http://schemas.openxmlformats.org/officeDocument/2006/relationships/hyperlink" Target="https://www.pbis.org/resource/supporting-and-responding-to-behavior-evidence-based-classroom-strategies-for-teachers" TargetMode="External"/><Relationship Id="rId10" Type="http://schemas.openxmlformats.org/officeDocument/2006/relationships/image" Target="../media/image11.png"/><Relationship Id="rId4" Type="http://schemas.openxmlformats.org/officeDocument/2006/relationships/hyperlink" Target="https://www.interventioncentral.org/behavioral-interventions/challenging-students/dodging-power-struggle-trap-ideas-teachers" TargetMode="External"/><Relationship Id="rId9" Type="http://schemas.openxmlformats.org/officeDocument/2006/relationships/hyperlink" Target="https://www.pbis.org/video/building-habits-of-effective-practice-webina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b5QINNFT0Ek&amp;feature=youtu.be" TargetMode="External"/><Relationship Id="rId3" Type="http://schemas.openxmlformats.org/officeDocument/2006/relationships/hyperlink" Target="https://www.pbisapps.org/community/Pages/Motivation-of-Problem-Behavior.aspx" TargetMode="External"/><Relationship Id="rId7" Type="http://schemas.openxmlformats.org/officeDocument/2006/relationships/hyperlink" Target="https://www.youtube.com/watch?v=KYEm-FdWyXE&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hyperlink" Target="https://www.pbis.org/resource/habits-of-effective-classroom-practice" TargetMode="External"/><Relationship Id="rId5" Type="http://schemas.openxmlformats.org/officeDocument/2006/relationships/hyperlink" Target="https://www.pbis.org/resource/supporting-and-responding-to-behavior-evidence-based-classroom-strategies-for-teachers" TargetMode="External"/><Relationship Id="rId10" Type="http://schemas.openxmlformats.org/officeDocument/2006/relationships/image" Target="../media/image11.png"/><Relationship Id="rId4" Type="http://schemas.openxmlformats.org/officeDocument/2006/relationships/hyperlink" Target="https://www.interventioncentral.org/behavioral-interventions/challenging-students/dodging-power-struggle-trap-ideas-teachers" TargetMode="External"/><Relationship Id="rId9" Type="http://schemas.openxmlformats.org/officeDocument/2006/relationships/hyperlink" Target="https://www.pbis.org/video/building-habits-of-effective-practice-webina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hyperlink" Target="https://nepbis.org/pbis-academy-virtual-training-pa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conn.co1.qualtrics.com/jfe/form/SV_1CkeJFo0d9xCt25"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685800" y="414773"/>
            <a:ext cx="7772400" cy="1021556"/>
          </a:xfrm>
        </p:spPr>
        <p:txBody>
          <a:bodyPr/>
          <a:lstStyle/>
          <a:p>
            <a:pPr algn="ctr"/>
            <a:r>
              <a:rPr lang="en-US" sz="2800" b="0" dirty="0">
                <a:ea typeface="ＭＳ Ｐゴシック"/>
              </a:rPr>
              <a:t>Welcome to Year 2 of </a:t>
            </a:r>
            <a:br>
              <a:rPr lang="en-US" sz="2800" b="0" dirty="0">
                <a:ea typeface="ＭＳ Ｐゴシック"/>
              </a:rPr>
            </a:br>
            <a:r>
              <a:rPr lang="en-US" sz="2800" b="0" dirty="0">
                <a:ea typeface="ＭＳ Ｐゴシック"/>
              </a:rPr>
              <a:t>PBIS </a:t>
            </a:r>
            <a:r>
              <a:rPr lang="en-US" sz="2800" b="0" dirty="0">
                <a:ea typeface="ＭＳ Ｐゴシック"/>
                <a:cs typeface="ＭＳ Ｐゴシック" pitchFamily="-108" charset="-128"/>
              </a:rPr>
              <a:t>School-Wide COACHES Training!</a:t>
            </a:r>
            <a:endParaRPr lang="en-US" sz="2800" b="0"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70466" y="1647716"/>
            <a:ext cx="4137532" cy="3081011"/>
          </a:xfrm>
        </p:spPr>
        <p:txBody>
          <a:bodyPr/>
          <a:lstStyle/>
          <a:p>
            <a:r>
              <a:rPr lang="en-US" sz="1800"/>
              <a:t>As you wait for the training to begin, please:</a:t>
            </a:r>
          </a:p>
          <a:p>
            <a:endParaRPr lang="en-US" sz="1800">
              <a:solidFill>
                <a:schemeClr val="accent4">
                  <a:lumMod val="60000"/>
                  <a:lumOff val="40000"/>
                </a:schemeClr>
              </a:solidFill>
            </a:endParaRPr>
          </a:p>
          <a:p>
            <a:pPr marL="285750" indent="-285750">
              <a:buClr>
                <a:srgbClr val="047E95"/>
              </a:buClr>
              <a:buFont typeface="Wingdings" panose="05000000000000000000" pitchFamily="2" charset="2"/>
              <a:buChar char="ü"/>
            </a:pPr>
            <a:r>
              <a:rPr lang="en-US" sz="180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1800">
                <a:solidFill>
                  <a:schemeClr val="accent4">
                    <a:lumMod val="60000"/>
                    <a:lumOff val="40000"/>
                  </a:schemeClr>
                </a:solidFill>
              </a:rPr>
              <a:t> </a:t>
            </a:r>
            <a:r>
              <a:rPr lang="en-US" sz="1800"/>
              <a:t>to read: [Your School], [Your Name] (e.g., Eastside HS, Joe Clark)</a:t>
            </a:r>
          </a:p>
          <a:p>
            <a:pPr algn="ctr">
              <a:spcBef>
                <a:spcPts val="600"/>
              </a:spcBef>
              <a:spcAft>
                <a:spcPts val="600"/>
              </a:spcAft>
              <a:buClr>
                <a:schemeClr val="accent2"/>
              </a:buClr>
            </a:pPr>
            <a:r>
              <a:rPr lang="en-US" sz="1500">
                <a:solidFill>
                  <a:schemeClr val="accent4">
                    <a:lumMod val="60000"/>
                    <a:lumOff val="40000"/>
                  </a:schemeClr>
                </a:solidFill>
              </a:rPr>
              <a:t>This will help us create breakout rooms!</a:t>
            </a:r>
          </a:p>
          <a:p>
            <a:pPr marL="285750" indent="-285750">
              <a:buClr>
                <a:srgbClr val="047E95"/>
              </a:buClr>
              <a:buFont typeface="Wingdings" panose="05000000000000000000" pitchFamily="2" charset="2"/>
              <a:buChar char="ü"/>
            </a:pPr>
            <a:r>
              <a:rPr lang="en-US" sz="1800"/>
              <a:t>Pull up your current action plan</a:t>
            </a:r>
          </a:p>
          <a:p>
            <a:pPr marL="285750" indent="-285750">
              <a:buClr>
                <a:srgbClr val="047E95"/>
              </a:buClr>
              <a:buFont typeface="Wingdings" panose="05000000000000000000" pitchFamily="2" charset="2"/>
              <a:buChar char="ü"/>
            </a:pPr>
            <a:r>
              <a:rPr lang="en-US" sz="1800"/>
              <a:t>Enter your attendance by following the </a:t>
            </a:r>
            <a:r>
              <a:rPr lang="en-US" sz="1800">
                <a:hlinkClick r:id="rId4"/>
              </a:rPr>
              <a:t>hyperlink</a:t>
            </a:r>
            <a:r>
              <a:rPr lang="en-US" sz="1800"/>
              <a:t> or through nepbis.org</a:t>
            </a:r>
          </a:p>
        </p:txBody>
      </p:sp>
      <p:pic>
        <p:nvPicPr>
          <p:cNvPr id="7" name="Picture 6">
            <a:extLst>
              <a:ext uri="{FF2B5EF4-FFF2-40B4-BE49-F238E27FC236}">
                <a16:creationId xmlns:a16="http://schemas.microsoft.com/office/drawing/2014/main" id="{B3E9D066-1F58-1D4C-A9AC-FB5CF52E50AB}"/>
              </a:ext>
            </a:extLst>
          </p:cNvPr>
          <p:cNvPicPr>
            <a:picLocks noChangeAspect="1"/>
          </p:cNvPicPr>
          <p:nvPr/>
        </p:nvPicPr>
        <p:blipFill>
          <a:blip r:embed="rId5"/>
          <a:stretch>
            <a:fillRect/>
          </a:stretch>
        </p:blipFill>
        <p:spPr>
          <a:xfrm>
            <a:off x="4407998" y="1647716"/>
            <a:ext cx="4582643" cy="3081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2CAEAB1B-5A49-A34E-8B93-DBEC5B63FD77}"/>
              </a:ext>
            </a:extLst>
          </p:cNvPr>
          <p:cNvSpPr/>
          <p:nvPr/>
        </p:nvSpPr>
        <p:spPr>
          <a:xfrm rot="19578596">
            <a:off x="7138825" y="1457661"/>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latin typeface="Franklin Gothic Book"/>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6101124" y="3552930"/>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latin typeface="Franklin Gothic Book"/>
            </a:endParaRPr>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151096" y="1080737"/>
            <a:ext cx="3268589" cy="3688266"/>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4566657" y="1089190"/>
            <a:ext cx="3744982" cy="3688266"/>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Build routines to ensure ongoing implementation</a:t>
              </a:r>
            </a:p>
          </p:txBody>
        </p:sp>
      </p:grpSp>
      <p:sp>
        <p:nvSpPr>
          <p:cNvPr id="132" name="Freeform: Shape 131">
            <a:extLst>
              <a:ext uri="{FF2B5EF4-FFF2-40B4-BE49-F238E27FC236}">
                <a16:creationId xmlns:a16="http://schemas.microsoft.com/office/drawing/2014/main" id="{B9E9C2F9-D98C-4B15-AECB-B7870827AF80}"/>
              </a:ext>
            </a:extLst>
          </p:cNvPr>
          <p:cNvSpPr/>
          <p:nvPr/>
        </p:nvSpPr>
        <p:spPr>
          <a:xfrm>
            <a:off x="947451" y="219086"/>
            <a:ext cx="7491469" cy="673041"/>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913" tIns="70513" rIns="95913" bIns="70513" numCol="1" spcCol="1270" anchor="ctr" anchorCtr="0">
            <a:noAutofit/>
          </a:bodyPr>
          <a:lstStyle/>
          <a:p>
            <a:pPr marL="0" marR="0" lvl="0" indent="0" algn="ctr" defTabSz="1778000" rtl="0" eaLnBrk="1" fontAlgn="auto" latinLnBrk="0" hangingPunct="1">
              <a:lnSpc>
                <a:spcPct val="90000"/>
              </a:lnSpc>
              <a:spcBef>
                <a:spcPct val="0"/>
              </a:spcBef>
              <a:spcAft>
                <a:spcPct val="35000"/>
              </a:spcAft>
              <a:buClr>
                <a:srgbClr val="000000"/>
              </a:buClr>
              <a:buSzTx/>
              <a:buFont typeface="Arial"/>
              <a:buNone/>
              <a:tabLst/>
              <a:defRPr/>
            </a:pPr>
            <a:r>
              <a:rPr kumimoji="0" lang="en" sz="30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GETTING STARTED WITH SWPBIS</a:t>
            </a:r>
            <a:endParaRPr kumimoji="0" lang="en-US" sz="30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endParaRPr>
          </a:p>
        </p:txBody>
      </p:sp>
    </p:spTree>
    <p:extLst>
      <p:ext uri="{BB962C8B-B14F-4D97-AF65-F5344CB8AC3E}">
        <p14:creationId xmlns:p14="http://schemas.microsoft.com/office/powerpoint/2010/main" val="327904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40540" y="210247"/>
            <a:ext cx="7489869" cy="634200"/>
          </a:xfrm>
        </p:spPr>
        <p:txBody>
          <a:bodyPr>
            <a:noAutofit/>
          </a:bodyPr>
          <a:lstStyle/>
          <a:p>
            <a:r>
              <a:rPr lang="en-US" sz="2800" dirty="0">
                <a:solidFill>
                  <a:schemeClr val="bg1"/>
                </a:solidFill>
                <a:cs typeface="Calibri Light"/>
              </a:rPr>
              <a:t>DISCUSSION: </a:t>
            </a:r>
            <a:br>
              <a:rPr lang="en-US" sz="2800" dirty="0">
                <a:solidFill>
                  <a:schemeClr val="bg1"/>
                </a:solidFill>
                <a:cs typeface="Calibri Light"/>
              </a:rPr>
            </a:br>
            <a:r>
              <a:rPr lang="en-US" sz="2400" dirty="0">
                <a:solidFill>
                  <a:schemeClr val="bg1"/>
                </a:solidFill>
                <a:cs typeface="Calibri Light"/>
              </a:rPr>
              <a:t>CHECKING IN ON TIER 1 GETTING STARTED STEPS</a:t>
            </a:r>
            <a:endParaRPr lang="en-US" sz="24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572424" y="1392050"/>
            <a:ext cx="4984083" cy="286469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38150" indent="-285750">
              <a:spcAft>
                <a:spcPts val="600"/>
              </a:spcAft>
              <a:buFont typeface="Courier New" panose="02070309020205020404" pitchFamily="49" charset="0"/>
              <a:buChar char="o"/>
            </a:pPr>
            <a:r>
              <a:rPr lang="en-US" sz="1800" dirty="0">
                <a:solidFill>
                  <a:schemeClr val="bg1"/>
                </a:solidFill>
                <a:cs typeface="Calibri"/>
              </a:rPr>
              <a:t>What areas do you see as strengths?</a:t>
            </a:r>
          </a:p>
          <a:p>
            <a:pPr marL="438150" indent="-285750">
              <a:spcAft>
                <a:spcPts val="600"/>
              </a:spcAft>
              <a:buFont typeface="Courier New" panose="02070309020205020404" pitchFamily="49" charset="0"/>
              <a:buChar char="o"/>
            </a:pPr>
            <a:r>
              <a:rPr lang="en-US" sz="1800" dirty="0">
                <a:solidFill>
                  <a:schemeClr val="bg1"/>
                </a:solidFill>
                <a:cs typeface="Calibri"/>
              </a:rPr>
              <a:t>What areas need to be strengthened?</a:t>
            </a:r>
          </a:p>
          <a:p>
            <a:pPr marL="438150" indent="-285750">
              <a:spcAft>
                <a:spcPts val="600"/>
              </a:spcAft>
              <a:buFont typeface="Courier New" panose="02070309020205020404" pitchFamily="49" charset="0"/>
              <a:buChar char="o"/>
            </a:pPr>
            <a:r>
              <a:rPr lang="en-US" sz="1800" dirty="0">
                <a:solidFill>
                  <a:schemeClr val="bg1"/>
                </a:solidFill>
                <a:cs typeface="Calibri"/>
              </a:rPr>
              <a:t>What do you need to move forward? </a:t>
            </a:r>
          </a:p>
          <a:p>
            <a:pPr marL="438150" indent="-285750">
              <a:buFont typeface="Courier New" panose="02070309020205020404" pitchFamily="49" charset="0"/>
              <a:buChar char="o"/>
            </a:pPr>
            <a:r>
              <a:rPr lang="en-US" sz="1800" dirty="0">
                <a:solidFill>
                  <a:schemeClr val="bg1"/>
                </a:solidFill>
                <a:cs typeface="Calibri"/>
              </a:rPr>
              <a:t>Independently or with your co-coach:</a:t>
            </a:r>
          </a:p>
          <a:p>
            <a:pPr marL="895350" lvl="1" indent="-285750">
              <a:spcBef>
                <a:spcPts val="0"/>
              </a:spcBef>
              <a:buFont typeface="Courier New" panose="02070309020205020404" pitchFamily="49" charset="0"/>
              <a:buChar char="o"/>
            </a:pPr>
            <a:r>
              <a:rPr lang="en-US" sz="1800" dirty="0">
                <a:solidFill>
                  <a:schemeClr val="bg1"/>
                </a:solidFill>
                <a:cs typeface="Calibri"/>
              </a:rPr>
              <a:t>Review your action plan and identify one next step for the month ahead</a:t>
            </a:r>
          </a:p>
          <a:p>
            <a:pPr marL="895350" lvl="1" indent="-285750">
              <a:spcBef>
                <a:spcPts val="0"/>
              </a:spcBef>
              <a:buFont typeface="Courier New" panose="02070309020205020404" pitchFamily="49" charset="0"/>
              <a:buChar char="o"/>
            </a:pPr>
            <a:r>
              <a:rPr lang="en-US" sz="1800" dirty="0">
                <a:solidFill>
                  <a:schemeClr val="bg1"/>
                </a:solidFill>
                <a:cs typeface="Calibri"/>
              </a:rPr>
              <a:t>Type it into chat when you are done</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874159"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607887"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5288516" y="2195294"/>
            <a:ext cx="1294761" cy="1"/>
          </a:xfrm>
          <a:prstGeom prst="straightConnector1">
            <a:avLst/>
          </a:prstGeom>
          <a:ln w="38100" cap="flat" cmpd="sng" algn="ctr">
            <a:solidFill>
              <a:schemeClr val="accent5">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15 minutes/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186714" y="4457934"/>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438544" y="4469496"/>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Whole Group/ Coach</a:t>
            </a:r>
            <a:r>
              <a:rPr kumimoji="0" lang="en-US" sz="1600" b="0" i="0" u="none" strike="noStrike" kern="0" cap="none" spc="0" normalizeH="0" noProof="0" dirty="0">
                <a:ln>
                  <a:noFill/>
                </a:ln>
                <a:solidFill>
                  <a:prstClr val="white"/>
                </a:solidFill>
                <a:effectLst/>
                <a:uLnTx/>
                <a:uFillTx/>
                <a:latin typeface="Hind Vadodara"/>
                <a:cs typeface="Hind Vadodara"/>
                <a:sym typeface="Hind Vadodara"/>
              </a:rPr>
              <a:t> Pairs</a:t>
            </a:r>
            <a:endPar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161" name="Google Shape;659;p43">
            <a:extLst>
              <a:ext uri="{FF2B5EF4-FFF2-40B4-BE49-F238E27FC236}">
                <a16:creationId xmlns:a16="http://schemas.microsoft.com/office/drawing/2014/main" id="{8D630665-7981-4B68-AA1C-1AA3EE1923B3}"/>
              </a:ext>
            </a:extLst>
          </p:cNvPr>
          <p:cNvSpPr/>
          <p:nvPr/>
        </p:nvSpPr>
        <p:spPr>
          <a:xfrm>
            <a:off x="7885513" y="203396"/>
            <a:ext cx="868680" cy="86868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cs typeface="Arial"/>
              <a:sym typeface="Arial"/>
            </a:endParaRPr>
          </a:p>
        </p:txBody>
      </p:sp>
      <p:grpSp>
        <p:nvGrpSpPr>
          <p:cNvPr id="6" name="Group 5">
            <a:extLst>
              <a:ext uri="{FF2B5EF4-FFF2-40B4-BE49-F238E27FC236}">
                <a16:creationId xmlns:a16="http://schemas.microsoft.com/office/drawing/2014/main" id="{3E554CFE-CF59-4A0B-99E6-B7B910DF81F0}"/>
              </a:ext>
            </a:extLst>
          </p:cNvPr>
          <p:cNvGrpSpPr/>
          <p:nvPr/>
        </p:nvGrpSpPr>
        <p:grpSpPr>
          <a:xfrm>
            <a:off x="7994139" y="350597"/>
            <a:ext cx="651427" cy="544983"/>
            <a:chOff x="5586288" y="1968081"/>
            <a:chExt cx="2451625" cy="2051026"/>
          </a:xfrm>
        </p:grpSpPr>
        <p:grpSp>
          <p:nvGrpSpPr>
            <p:cNvPr id="235" name="Google Shape;16036;p73">
              <a:extLst>
                <a:ext uri="{FF2B5EF4-FFF2-40B4-BE49-F238E27FC236}">
                  <a16:creationId xmlns:a16="http://schemas.microsoft.com/office/drawing/2014/main" id="{86B59B18-B11B-42F5-887B-D2D04FF2536D}"/>
                </a:ext>
              </a:extLst>
            </p:cNvPr>
            <p:cNvGrpSpPr/>
            <p:nvPr/>
          </p:nvGrpSpPr>
          <p:grpSpPr>
            <a:xfrm>
              <a:off x="5586288" y="2730857"/>
              <a:ext cx="1725126" cy="1286091"/>
              <a:chOff x="1798763" y="3395401"/>
              <a:chExt cx="376185" cy="280448"/>
            </a:xfrm>
          </p:grpSpPr>
          <p:sp>
            <p:nvSpPr>
              <p:cNvPr id="242" name="Google Shape;16037;p73">
                <a:extLst>
                  <a:ext uri="{FF2B5EF4-FFF2-40B4-BE49-F238E27FC236}">
                    <a16:creationId xmlns:a16="http://schemas.microsoft.com/office/drawing/2014/main" id="{1B5D80D4-D3DC-4C67-B5A3-88E7BB29F378}"/>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6038;p73">
                <a:extLst>
                  <a:ext uri="{FF2B5EF4-FFF2-40B4-BE49-F238E27FC236}">
                    <a16:creationId xmlns:a16="http://schemas.microsoft.com/office/drawing/2014/main" id="{FDED66C6-52D1-4335-BDB5-CBE069C49F33}"/>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6039;p73">
                <a:extLst>
                  <a:ext uri="{FF2B5EF4-FFF2-40B4-BE49-F238E27FC236}">
                    <a16:creationId xmlns:a16="http://schemas.microsoft.com/office/drawing/2014/main" id="{78BBFCBB-488F-4B72-9780-EAB9FB298F73}"/>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6040;p73">
                <a:extLst>
                  <a:ext uri="{FF2B5EF4-FFF2-40B4-BE49-F238E27FC236}">
                    <a16:creationId xmlns:a16="http://schemas.microsoft.com/office/drawing/2014/main" id="{403DEC61-BB88-43E4-945A-D4CAA09D4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6041;p73">
                <a:extLst>
                  <a:ext uri="{FF2B5EF4-FFF2-40B4-BE49-F238E27FC236}">
                    <a16:creationId xmlns:a16="http://schemas.microsoft.com/office/drawing/2014/main" id="{D889AA11-A0BD-4958-AED4-529F5F4523F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6042;p73">
                <a:extLst>
                  <a:ext uri="{FF2B5EF4-FFF2-40B4-BE49-F238E27FC236}">
                    <a16:creationId xmlns:a16="http://schemas.microsoft.com/office/drawing/2014/main" id="{9CE86B9B-3837-4918-A489-A34A8DF93F75}"/>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6043;p73">
                <a:extLst>
                  <a:ext uri="{FF2B5EF4-FFF2-40B4-BE49-F238E27FC236}">
                    <a16:creationId xmlns:a16="http://schemas.microsoft.com/office/drawing/2014/main" id="{51477119-12A6-49FC-988F-6467709D001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6044;p73">
                <a:extLst>
                  <a:ext uri="{FF2B5EF4-FFF2-40B4-BE49-F238E27FC236}">
                    <a16:creationId xmlns:a16="http://schemas.microsoft.com/office/drawing/2014/main" id="{39AF76B4-C181-4434-BF24-D3E796FAEBE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6045;p73">
                <a:extLst>
                  <a:ext uri="{FF2B5EF4-FFF2-40B4-BE49-F238E27FC236}">
                    <a16:creationId xmlns:a16="http://schemas.microsoft.com/office/drawing/2014/main" id="{04353FAB-67CF-4062-BEA7-C1DE80FCD759}"/>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6046;p73">
                <a:extLst>
                  <a:ext uri="{FF2B5EF4-FFF2-40B4-BE49-F238E27FC236}">
                    <a16:creationId xmlns:a16="http://schemas.microsoft.com/office/drawing/2014/main" id="{EFBB9876-9DAF-4691-99E5-B8AF6BD11E42}"/>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6047;p73">
                <a:extLst>
                  <a:ext uri="{FF2B5EF4-FFF2-40B4-BE49-F238E27FC236}">
                    <a16:creationId xmlns:a16="http://schemas.microsoft.com/office/drawing/2014/main" id="{1AD434B4-DE4A-4A06-B1BA-9F96971D1DF6}"/>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6048;p73">
                <a:extLst>
                  <a:ext uri="{FF2B5EF4-FFF2-40B4-BE49-F238E27FC236}">
                    <a16:creationId xmlns:a16="http://schemas.microsoft.com/office/drawing/2014/main" id="{FDF4FCF2-846B-4556-861E-8944AF1C3FC1}"/>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6049;p73">
                <a:extLst>
                  <a:ext uri="{FF2B5EF4-FFF2-40B4-BE49-F238E27FC236}">
                    <a16:creationId xmlns:a16="http://schemas.microsoft.com/office/drawing/2014/main" id="{24B30A83-237E-4340-961A-40B89D2433E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6050;p73">
                <a:extLst>
                  <a:ext uri="{FF2B5EF4-FFF2-40B4-BE49-F238E27FC236}">
                    <a16:creationId xmlns:a16="http://schemas.microsoft.com/office/drawing/2014/main" id="{6CBBB864-6840-49A9-8FCA-5EF2236631EF}"/>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6051;p73">
                <a:extLst>
                  <a:ext uri="{FF2B5EF4-FFF2-40B4-BE49-F238E27FC236}">
                    <a16:creationId xmlns:a16="http://schemas.microsoft.com/office/drawing/2014/main" id="{C08D27C7-E6FE-4FE9-A2EE-29A1008067F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6052;p73">
                <a:extLst>
                  <a:ext uri="{FF2B5EF4-FFF2-40B4-BE49-F238E27FC236}">
                    <a16:creationId xmlns:a16="http://schemas.microsoft.com/office/drawing/2014/main" id="{5E7CB3CE-2BFE-480F-8377-709D5C3B1A66}"/>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6053;p73">
                <a:extLst>
                  <a:ext uri="{FF2B5EF4-FFF2-40B4-BE49-F238E27FC236}">
                    <a16:creationId xmlns:a16="http://schemas.microsoft.com/office/drawing/2014/main" id="{A1E5258A-F38B-433D-A515-39770729319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6054;p73">
                <a:extLst>
                  <a:ext uri="{FF2B5EF4-FFF2-40B4-BE49-F238E27FC236}">
                    <a16:creationId xmlns:a16="http://schemas.microsoft.com/office/drawing/2014/main" id="{D3D59BCD-E244-41AC-B6A8-F2EF508395AF}"/>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6055;p73">
                <a:extLst>
                  <a:ext uri="{FF2B5EF4-FFF2-40B4-BE49-F238E27FC236}">
                    <a16:creationId xmlns:a16="http://schemas.microsoft.com/office/drawing/2014/main" id="{A4FEAFB0-16AC-442E-9143-C8D9B617F0D9}"/>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6056;p73">
                <a:extLst>
                  <a:ext uri="{FF2B5EF4-FFF2-40B4-BE49-F238E27FC236}">
                    <a16:creationId xmlns:a16="http://schemas.microsoft.com/office/drawing/2014/main" id="{C284643E-4C27-4FFF-BCA2-96E6D4FCC592}"/>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6057;p73">
                <a:extLst>
                  <a:ext uri="{FF2B5EF4-FFF2-40B4-BE49-F238E27FC236}">
                    <a16:creationId xmlns:a16="http://schemas.microsoft.com/office/drawing/2014/main" id="{F804CBF5-3AE9-46CB-A19A-FE33614712F4}"/>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6058;p73">
                <a:extLst>
                  <a:ext uri="{FF2B5EF4-FFF2-40B4-BE49-F238E27FC236}">
                    <a16:creationId xmlns:a16="http://schemas.microsoft.com/office/drawing/2014/main" id="{74D2714C-1F7A-4F36-93B0-C118293E3D0A}"/>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6059;p73">
                <a:extLst>
                  <a:ext uri="{FF2B5EF4-FFF2-40B4-BE49-F238E27FC236}">
                    <a16:creationId xmlns:a16="http://schemas.microsoft.com/office/drawing/2014/main" id="{1F67F63F-E73C-42EA-A5E5-4D5389C0D170}"/>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6060;p73">
                <a:extLst>
                  <a:ext uri="{FF2B5EF4-FFF2-40B4-BE49-F238E27FC236}">
                    <a16:creationId xmlns:a16="http://schemas.microsoft.com/office/drawing/2014/main" id="{9A8DC938-B64B-4DF3-A605-B6E997ED46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6061;p73">
                <a:extLst>
                  <a:ext uri="{FF2B5EF4-FFF2-40B4-BE49-F238E27FC236}">
                    <a16:creationId xmlns:a16="http://schemas.microsoft.com/office/drawing/2014/main" id="{29BCB231-704F-4230-98B1-567EA6BB7FB2}"/>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6062;p73">
                <a:extLst>
                  <a:ext uri="{FF2B5EF4-FFF2-40B4-BE49-F238E27FC236}">
                    <a16:creationId xmlns:a16="http://schemas.microsoft.com/office/drawing/2014/main" id="{ED8BF47B-321C-4169-9836-E5E763258CC4}"/>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6063;p73">
                <a:extLst>
                  <a:ext uri="{FF2B5EF4-FFF2-40B4-BE49-F238E27FC236}">
                    <a16:creationId xmlns:a16="http://schemas.microsoft.com/office/drawing/2014/main" id="{E0F3EAFB-09D6-4E1F-A7D5-E8F2A37A05FD}"/>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6064;p73">
                <a:extLst>
                  <a:ext uri="{FF2B5EF4-FFF2-40B4-BE49-F238E27FC236}">
                    <a16:creationId xmlns:a16="http://schemas.microsoft.com/office/drawing/2014/main" id="{06F80E4C-1F7C-42E8-B7E1-64529F136FF8}"/>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6065;p73">
                <a:extLst>
                  <a:ext uri="{FF2B5EF4-FFF2-40B4-BE49-F238E27FC236}">
                    <a16:creationId xmlns:a16="http://schemas.microsoft.com/office/drawing/2014/main" id="{246259E0-BD53-4B14-B485-704A034C6E9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6066;p73">
                <a:extLst>
                  <a:ext uri="{FF2B5EF4-FFF2-40B4-BE49-F238E27FC236}">
                    <a16:creationId xmlns:a16="http://schemas.microsoft.com/office/drawing/2014/main" id="{CFE084F6-D4C7-4FE3-81CB-E1CEFFB43B7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6067;p73">
                <a:extLst>
                  <a:ext uri="{FF2B5EF4-FFF2-40B4-BE49-F238E27FC236}">
                    <a16:creationId xmlns:a16="http://schemas.microsoft.com/office/drawing/2014/main" id="{79B6E355-059C-4598-BEF6-74F43655D903}"/>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 name="Google Shape;9682;p69">
              <a:extLst>
                <a:ext uri="{FF2B5EF4-FFF2-40B4-BE49-F238E27FC236}">
                  <a16:creationId xmlns:a16="http://schemas.microsoft.com/office/drawing/2014/main" id="{5D7788E6-8B38-4034-9C20-0A99E61EEDE6}"/>
                </a:ext>
              </a:extLst>
            </p:cNvPr>
            <p:cNvGrpSpPr/>
            <p:nvPr/>
          </p:nvGrpSpPr>
          <p:grpSpPr>
            <a:xfrm>
              <a:off x="6320016" y="1968081"/>
              <a:ext cx="1717897" cy="2051026"/>
              <a:chOff x="7159964" y="1971904"/>
              <a:chExt cx="291564" cy="348103"/>
            </a:xfrm>
          </p:grpSpPr>
          <p:sp>
            <p:nvSpPr>
              <p:cNvPr id="274" name="Google Shape;9683;p69">
                <a:extLst>
                  <a:ext uri="{FF2B5EF4-FFF2-40B4-BE49-F238E27FC236}">
                    <a16:creationId xmlns:a16="http://schemas.microsoft.com/office/drawing/2014/main" id="{85D1162C-9801-41C2-A001-AD75E90E92E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9684;p69">
                <a:extLst>
                  <a:ext uri="{FF2B5EF4-FFF2-40B4-BE49-F238E27FC236}">
                    <a16:creationId xmlns:a16="http://schemas.microsoft.com/office/drawing/2014/main" id="{27FA6C0A-282E-4130-87E3-F3110F562552}"/>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9694;p69">
                <a:extLst>
                  <a:ext uri="{FF2B5EF4-FFF2-40B4-BE49-F238E27FC236}">
                    <a16:creationId xmlns:a16="http://schemas.microsoft.com/office/drawing/2014/main" id="{129D6338-1DB5-455D-8736-140A983D0F3F}"/>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9695;p69">
                <a:extLst>
                  <a:ext uri="{FF2B5EF4-FFF2-40B4-BE49-F238E27FC236}">
                    <a16:creationId xmlns:a16="http://schemas.microsoft.com/office/drawing/2014/main" id="{2A1C8478-C855-4089-9472-FCC7EA720348}"/>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9696;p69">
                <a:extLst>
                  <a:ext uri="{FF2B5EF4-FFF2-40B4-BE49-F238E27FC236}">
                    <a16:creationId xmlns:a16="http://schemas.microsoft.com/office/drawing/2014/main" id="{5168B547-5145-4AC5-8C8C-F012C54A12E7}"/>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9697;p69">
                <a:extLst>
                  <a:ext uri="{FF2B5EF4-FFF2-40B4-BE49-F238E27FC236}">
                    <a16:creationId xmlns:a16="http://schemas.microsoft.com/office/drawing/2014/main" id="{B7D76794-110F-4772-9F49-EEC179A9FB6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9698;p69">
                <a:extLst>
                  <a:ext uri="{FF2B5EF4-FFF2-40B4-BE49-F238E27FC236}">
                    <a16:creationId xmlns:a16="http://schemas.microsoft.com/office/drawing/2014/main" id="{FF1C4659-7E76-47FE-BE90-D26794439944}"/>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9699;p69">
                <a:extLst>
                  <a:ext uri="{FF2B5EF4-FFF2-40B4-BE49-F238E27FC236}">
                    <a16:creationId xmlns:a16="http://schemas.microsoft.com/office/drawing/2014/main" id="{9419BBD4-42CB-4C0A-86F9-621410897914}"/>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9700;p69">
                <a:extLst>
                  <a:ext uri="{FF2B5EF4-FFF2-40B4-BE49-F238E27FC236}">
                    <a16:creationId xmlns:a16="http://schemas.microsoft.com/office/drawing/2014/main" id="{726919EA-9CF9-4E45-9C2B-64167322FA5B}"/>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9701;p69">
                <a:extLst>
                  <a:ext uri="{FF2B5EF4-FFF2-40B4-BE49-F238E27FC236}">
                    <a16:creationId xmlns:a16="http://schemas.microsoft.com/office/drawing/2014/main" id="{444109CD-C932-456A-A624-047CA67EE56A}"/>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9702;p69">
                <a:extLst>
                  <a:ext uri="{FF2B5EF4-FFF2-40B4-BE49-F238E27FC236}">
                    <a16:creationId xmlns:a16="http://schemas.microsoft.com/office/drawing/2014/main" id="{CC2E50F4-A020-4622-AE84-3404BBA61F34}"/>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9703;p69">
                <a:extLst>
                  <a:ext uri="{FF2B5EF4-FFF2-40B4-BE49-F238E27FC236}">
                    <a16:creationId xmlns:a16="http://schemas.microsoft.com/office/drawing/2014/main" id="{4552C63F-26CA-45E0-B613-FA6F628EF68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9704;p69">
                <a:extLst>
                  <a:ext uri="{FF2B5EF4-FFF2-40B4-BE49-F238E27FC236}">
                    <a16:creationId xmlns:a16="http://schemas.microsoft.com/office/drawing/2014/main" id="{43114814-1FA5-42E8-BFD1-366A61460A7F}"/>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9705;p69">
                <a:extLst>
                  <a:ext uri="{FF2B5EF4-FFF2-40B4-BE49-F238E27FC236}">
                    <a16:creationId xmlns:a16="http://schemas.microsoft.com/office/drawing/2014/main" id="{5AB20BD5-CE17-47A9-8A33-5F37C1E8779A}"/>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9706;p69">
                <a:extLst>
                  <a:ext uri="{FF2B5EF4-FFF2-40B4-BE49-F238E27FC236}">
                    <a16:creationId xmlns:a16="http://schemas.microsoft.com/office/drawing/2014/main" id="{55535456-7CB0-4E84-83F6-407C33CAF370}"/>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9707;p69">
                <a:extLst>
                  <a:ext uri="{FF2B5EF4-FFF2-40B4-BE49-F238E27FC236}">
                    <a16:creationId xmlns:a16="http://schemas.microsoft.com/office/drawing/2014/main" id="{0F085617-5AAD-487B-854F-AD845A2F5B33}"/>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9708;p69">
                <a:extLst>
                  <a:ext uri="{FF2B5EF4-FFF2-40B4-BE49-F238E27FC236}">
                    <a16:creationId xmlns:a16="http://schemas.microsoft.com/office/drawing/2014/main" id="{819E630A-FC5F-4BD1-9475-6238AE4394B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9709;p69">
                <a:extLst>
                  <a:ext uri="{FF2B5EF4-FFF2-40B4-BE49-F238E27FC236}">
                    <a16:creationId xmlns:a16="http://schemas.microsoft.com/office/drawing/2014/main" id="{F00F0D97-D329-4027-9FFE-BEB4509DC659}"/>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9710;p69">
                <a:extLst>
                  <a:ext uri="{FF2B5EF4-FFF2-40B4-BE49-F238E27FC236}">
                    <a16:creationId xmlns:a16="http://schemas.microsoft.com/office/drawing/2014/main" id="{E501BFE7-DA2E-48F8-BF11-27AA112C0BD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9711;p69">
                <a:extLst>
                  <a:ext uri="{FF2B5EF4-FFF2-40B4-BE49-F238E27FC236}">
                    <a16:creationId xmlns:a16="http://schemas.microsoft.com/office/drawing/2014/main" id="{8792A8F5-8D8B-4B1B-8512-B68BEC0AA7B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9712;p69">
                <a:extLst>
                  <a:ext uri="{FF2B5EF4-FFF2-40B4-BE49-F238E27FC236}">
                    <a16:creationId xmlns:a16="http://schemas.microsoft.com/office/drawing/2014/main" id="{5CF33FC7-02DC-4C6D-A384-77BDB0DDFDCE}"/>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718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250"/>
                            </p:stCondLst>
                            <p:childTnLst>
                              <p:par>
                                <p:cTn id="26" presetID="10" presetClass="entr" presetSubtype="0" fill="hold" nodeType="after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p:stCondLst>
                              <p:cond delay="4250"/>
                            </p:stCondLst>
                            <p:childTnLst>
                              <p:par>
                                <p:cTn id="30" presetID="10" presetClass="entr" presetSubtype="0" fill="hold" nodeType="afterEffect">
                                  <p:stCondLst>
                                    <p:cond delay="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par>
                          <p:cTn id="33" fill="hold">
                            <p:stCondLst>
                              <p:cond delay="5250"/>
                            </p:stCondLst>
                            <p:childTnLst>
                              <p:par>
                                <p:cTn id="34" presetID="10" presetClass="entr" presetSubtype="0" fill="hold" nodeType="afterEffect">
                                  <p:stCondLst>
                                    <p:cond delay="50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par>
                          <p:cTn id="37" fill="hold">
                            <p:stCondLst>
                              <p:cond delay="6250"/>
                            </p:stCondLst>
                            <p:childTnLst>
                              <p:par>
                                <p:cTn id="38" presetID="10" presetClass="entr" presetSubtype="0" fill="hold" nodeType="afterEffect">
                                  <p:stCondLst>
                                    <p:cond delay="50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par>
                          <p:cTn id="41" fill="hold">
                            <p:stCondLst>
                              <p:cond delay="7250"/>
                            </p:stCondLst>
                            <p:childTnLst>
                              <p:par>
                                <p:cTn id="42" presetID="22" presetClass="entr" presetSubtype="8" fill="hold" grpId="0" nodeType="afterEffect">
                                  <p:stCondLst>
                                    <p:cond delay="0"/>
                                  </p:stCondLst>
                                  <p:childTnLst>
                                    <p:set>
                                      <p:cBhvr>
                                        <p:cTn id="43" dur="1" fill="hold">
                                          <p:stCondLst>
                                            <p:cond delay="0"/>
                                          </p:stCondLst>
                                        </p:cTn>
                                        <p:tgtEl>
                                          <p:spTgt spid="139">
                                            <p:txEl>
                                              <p:pRg st="0" end="0"/>
                                            </p:txEl>
                                          </p:spTgt>
                                        </p:tgtEl>
                                        <p:attrNameLst>
                                          <p:attrName>style.visibility</p:attrName>
                                        </p:attrNameLst>
                                      </p:cBhvr>
                                      <p:to>
                                        <p:strVal val="visible"/>
                                      </p:to>
                                    </p:set>
                                    <p:animEffect transition="in" filter="wipe(left)">
                                      <p:cBhvr>
                                        <p:cTn id="44" dur="500"/>
                                        <p:tgtEl>
                                          <p:spTgt spid="139">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par>
                          <p:cTn id="48" fill="hold">
                            <p:stCondLst>
                              <p:cond delay="7750"/>
                            </p:stCondLst>
                            <p:childTnLst>
                              <p:par>
                                <p:cTn id="49" presetID="26" presetClass="emph" presetSubtype="0" fill="hold" grpId="1" nodeType="afterEffect">
                                  <p:stCondLst>
                                    <p:cond delay="0"/>
                                  </p:stCondLst>
                                  <p:childTnLst>
                                    <p:animEffect transition="out" filter="fade">
                                      <p:cBhvr>
                                        <p:cTn id="50" dur="500" tmFilter="0, 0; .2, .5; .8, .5; 1, 0"/>
                                        <p:tgtEl>
                                          <p:spTgt spid="139">
                                            <p:txEl>
                                              <p:pRg st="0" end="0"/>
                                            </p:txEl>
                                          </p:spTgt>
                                        </p:tgtEl>
                                      </p:cBhvr>
                                    </p:animEffect>
                                    <p:animScale>
                                      <p:cBhvr>
                                        <p:cTn id="51" dur="250" autoRev="1" fill="hold"/>
                                        <p:tgtEl>
                                          <p:spTgt spid="139">
                                            <p:txEl>
                                              <p:pRg st="0" end="0"/>
                                            </p:txEl>
                                          </p:spTgt>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140"/>
                                        </p:tgtEl>
                                      </p:cBhvr>
                                    </p:animEffect>
                                    <p:animScale>
                                      <p:cBhvr>
                                        <p:cTn id="54" dur="250" autoRev="1" fill="hold"/>
                                        <p:tgtEl>
                                          <p:spTgt spid="140"/>
                                        </p:tgtEl>
                                      </p:cBhvr>
                                      <p:by x="105000" y="105000"/>
                                    </p:animScale>
                                  </p:childTnLst>
                                </p:cTn>
                              </p:par>
                              <p:par>
                                <p:cTn id="55" presetID="22" presetClass="entr" presetSubtype="8"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wipe(left)">
                                      <p:cBhvr>
                                        <p:cTn id="57" dur="500"/>
                                        <p:tgtEl>
                                          <p:spTgt spid="23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1">
                                            <p:txEl>
                                              <p:pRg st="0" end="0"/>
                                            </p:txEl>
                                          </p:spTgt>
                                        </p:tgtEl>
                                        <p:attrNameLst>
                                          <p:attrName>style.visibility</p:attrName>
                                        </p:attrNameLst>
                                      </p:cBhvr>
                                      <p:to>
                                        <p:strVal val="visible"/>
                                      </p:to>
                                    </p:set>
                                    <p:animEffect transition="in" filter="wipe(left)">
                                      <p:cBhvr>
                                        <p:cTn id="60"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4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85984" y="3013964"/>
            <a:ext cx="6585214" cy="1616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BUILDING AN ADVANCED UNDERSTANDING OF BEHAVIOR</a:t>
            </a:r>
            <a:endParaRPr sz="36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274845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a:spcBef>
                <a:spcPts val="600"/>
              </a:spcBef>
            </a:pPr>
            <a:r>
              <a:rPr lang="en-US" dirty="0">
                <a:solidFill>
                  <a:schemeClr val="bg1"/>
                </a:solidFill>
              </a:rPr>
              <a:t>A basic understanding of the science of behavior change gives us tools to observe, measure, teach, and correct behaviors </a:t>
            </a:r>
            <a:r>
              <a:rPr lang="en-US" b="1" u="sng" dirty="0">
                <a:solidFill>
                  <a:schemeClr val="accent4">
                    <a:lumMod val="60000"/>
                    <a:lumOff val="40000"/>
                  </a:schemeClr>
                </a:solidFill>
              </a:rPr>
              <a:t>effectively</a:t>
            </a:r>
            <a:r>
              <a:rPr lang="en-US" dirty="0">
                <a:solidFill>
                  <a:schemeClr val="bg1"/>
                </a:solidFill>
              </a:rPr>
              <a:t> and </a:t>
            </a:r>
            <a:r>
              <a:rPr lang="en-US" b="1" u="sng" dirty="0">
                <a:solidFill>
                  <a:schemeClr val="accent4">
                    <a:lumMod val="60000"/>
                    <a:lumOff val="40000"/>
                  </a:schemeClr>
                </a:solidFill>
              </a:rPr>
              <a:t>efficiently</a:t>
            </a:r>
            <a:r>
              <a:rPr lang="en-US" dirty="0">
                <a:solidFill>
                  <a:schemeClr val="bg1"/>
                </a:solidFill>
              </a:rPr>
              <a:t>.</a:t>
            </a:r>
          </a:p>
          <a:p>
            <a:pPr>
              <a:spcBef>
                <a:spcPts val="600"/>
              </a:spcBef>
            </a:pPr>
            <a:r>
              <a:rPr lang="en-US" dirty="0">
                <a:solidFill>
                  <a:schemeClr val="bg1"/>
                </a:solidFill>
              </a:rPr>
              <a:t>Moves us away from perceptions, opinions, and assumptions about motivations or intentions to a conversation that recognizes that</a:t>
            </a:r>
          </a:p>
          <a:p>
            <a:pPr lvl="1">
              <a:spcBef>
                <a:spcPts val="600"/>
              </a:spcBef>
            </a:pPr>
            <a:r>
              <a:rPr lang="en-US" sz="1800" dirty="0">
                <a:solidFill>
                  <a:schemeClr val="bg1"/>
                </a:solidFill>
              </a:rPr>
              <a:t>Behavior is communication, and</a:t>
            </a:r>
          </a:p>
          <a:p>
            <a:pPr lvl="1">
              <a:spcBef>
                <a:spcPts val="600"/>
              </a:spcBef>
            </a:pPr>
            <a:r>
              <a:rPr lang="en-US" sz="1800" dirty="0">
                <a:solidFill>
                  <a:schemeClr val="bg1"/>
                </a:solidFill>
              </a:rPr>
              <a:t>Behavior occurs in the context of an antecedent and consequence. </a:t>
            </a:r>
          </a:p>
        </p:txBody>
      </p:sp>
      <p:sp>
        <p:nvSpPr>
          <p:cNvPr id="2" name="Title 1"/>
          <p:cNvSpPr>
            <a:spLocks noGrp="1"/>
          </p:cNvSpPr>
          <p:nvPr>
            <p:ph type="title"/>
          </p:nvPr>
        </p:nvSpPr>
        <p:spPr/>
        <p:txBody>
          <a:bodyPr>
            <a:normAutofit fontScale="90000"/>
          </a:bodyPr>
          <a:lstStyle/>
          <a:p>
            <a:r>
              <a:rPr lang="en-US" dirty="0">
                <a:solidFill>
                  <a:schemeClr val="bg1"/>
                </a:solidFill>
              </a:rPr>
              <a:t>Why does this matter? </a:t>
            </a:r>
          </a:p>
        </p:txBody>
      </p:sp>
    </p:spTree>
    <p:extLst>
      <p:ext uri="{BB962C8B-B14F-4D97-AF65-F5344CB8AC3E}">
        <p14:creationId xmlns:p14="http://schemas.microsoft.com/office/powerpoint/2010/main" val="28983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oAutofit/>
          </a:bodyPr>
          <a:lstStyle/>
          <a:p>
            <a:r>
              <a:rPr lang="en-US" dirty="0">
                <a:solidFill>
                  <a:schemeClr val="bg1"/>
                </a:solidFill>
              </a:rPr>
              <a:t>BUILDING BLOCKS OF BEHAVIOR: Three Term Contingency</a:t>
            </a:r>
          </a:p>
        </p:txBody>
      </p:sp>
      <p:graphicFrame>
        <p:nvGraphicFramePr>
          <p:cNvPr id="3" name="Diagram 2">
            <a:extLst>
              <a:ext uri="{FF2B5EF4-FFF2-40B4-BE49-F238E27FC236}">
                <a16:creationId xmlns:a16="http://schemas.microsoft.com/office/drawing/2014/main" id="{3DF74023-D265-4E65-BFF6-D05F008CB238}"/>
              </a:ext>
            </a:extLst>
          </p:cNvPr>
          <p:cNvGraphicFramePr/>
          <p:nvPr>
            <p:extLst>
              <p:ext uri="{D42A27DB-BD31-4B8C-83A1-F6EECF244321}">
                <p14:modId xmlns:p14="http://schemas.microsoft.com/office/powerpoint/2010/main" val="3350823014"/>
              </p:ext>
            </p:extLst>
          </p:nvPr>
        </p:nvGraphicFramePr>
        <p:xfrm>
          <a:off x="489040" y="1249840"/>
          <a:ext cx="816591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30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1143000" y="0"/>
            <a:ext cx="5851785" cy="85725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defRPr/>
            </a:pPr>
            <a:endParaRPr lang="en-US" altLang="x-none" b="1" dirty="0">
              <a:solidFill>
                <a:srgbClr val="01295F"/>
              </a:solidFill>
              <a:latin typeface="Franklin Gothic Medium" panose="020B0603020102020204"/>
              <a:ea typeface="ヒラギノ角ゴ Pro W3" charset="-128"/>
            </a:endParaRPr>
          </a:p>
        </p:txBody>
      </p:sp>
      <p:sp>
        <p:nvSpPr>
          <p:cNvPr id="4" name="Text Placeholder 3">
            <a:extLst>
              <a:ext uri="{FF2B5EF4-FFF2-40B4-BE49-F238E27FC236}">
                <a16:creationId xmlns:a16="http://schemas.microsoft.com/office/drawing/2014/main" id="{FB3E7634-9D8A-4375-8C4B-6706B241CA0E}"/>
              </a:ext>
            </a:extLst>
          </p:cNvPr>
          <p:cNvSpPr>
            <a:spLocks noGrp="1"/>
          </p:cNvSpPr>
          <p:nvPr>
            <p:ph type="subTitle" idx="1"/>
          </p:nvPr>
        </p:nvSpPr>
        <p:spPr>
          <a:xfrm flipH="1">
            <a:off x="365463" y="1097714"/>
            <a:ext cx="4206537" cy="3496519"/>
          </a:xfrm>
          <a:noFill/>
        </p:spPr>
        <p:txBody>
          <a:bodyPr anchor="ctr"/>
          <a:lstStyle/>
          <a:p>
            <a:pPr marL="158750" indent="0">
              <a:lnSpc>
                <a:spcPct val="150000"/>
              </a:lnSpc>
              <a:buNone/>
            </a:pPr>
            <a:r>
              <a:rPr lang="en-US" sz="1800" dirty="0">
                <a:solidFill>
                  <a:schemeClr val="bg1"/>
                </a:solidFill>
              </a:rPr>
              <a:t>When Jonas is asked to complete an independent assignment, </a:t>
            </a:r>
          </a:p>
          <a:p>
            <a:pPr marL="158750" indent="0">
              <a:lnSpc>
                <a:spcPct val="150000"/>
              </a:lnSpc>
              <a:buNone/>
            </a:pPr>
            <a:r>
              <a:rPr lang="en-US" sz="1800" dirty="0">
                <a:solidFill>
                  <a:schemeClr val="bg1"/>
                </a:solidFill>
              </a:rPr>
              <a:t>he disrupts his peers and refuses to begin the assignment.  </a:t>
            </a:r>
          </a:p>
          <a:p>
            <a:pPr marL="158750" indent="0">
              <a:lnSpc>
                <a:spcPct val="150000"/>
              </a:lnSpc>
              <a:buNone/>
            </a:pPr>
            <a:r>
              <a:rPr lang="en-US" sz="1800" dirty="0">
                <a:solidFill>
                  <a:schemeClr val="bg1"/>
                </a:solidFill>
              </a:rPr>
              <a:t>After this behavior, </a:t>
            </a:r>
          </a:p>
          <a:p>
            <a:pPr marL="158750" indent="0">
              <a:lnSpc>
                <a:spcPct val="150000"/>
              </a:lnSpc>
              <a:buNone/>
            </a:pPr>
            <a:r>
              <a:rPr lang="en-US" sz="1800" dirty="0">
                <a:solidFill>
                  <a:schemeClr val="bg1"/>
                </a:solidFill>
              </a:rPr>
              <a:t>the teacher immediately sits with him and helps him complete the work. </a:t>
            </a:r>
          </a:p>
        </p:txBody>
      </p:sp>
      <p:sp>
        <p:nvSpPr>
          <p:cNvPr id="5" name="Title 4">
            <a:extLs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altLang="x-none" dirty="0">
                <a:solidFill>
                  <a:schemeClr val="bg1"/>
                </a:solidFill>
                <a:ea typeface="ヒラギノ角ゴ Pro W3" charset="-128"/>
              </a:rPr>
              <a:t> EXAMPLE: JONAS</a:t>
            </a:r>
            <a:endParaRPr lang="en-US" dirty="0">
              <a:solidFill>
                <a:schemeClr val="bg1"/>
              </a:solidFill>
            </a:endParaRPr>
          </a:p>
        </p:txBody>
      </p:sp>
      <p:sp>
        <p:nvSpPr>
          <p:cNvPr id="13" name="Rectangle: Rounded Corners 12">
            <a:extLst>
              <a:ext uri="{FF2B5EF4-FFF2-40B4-BE49-F238E27FC236}">
                <a16:creationId xmlns:a16="http://schemas.microsoft.com/office/drawing/2014/main" id="{F735E4C4-3E9D-40E0-9089-C250EECDA707}"/>
              </a:ext>
            </a:extLst>
          </p:cNvPr>
          <p:cNvSpPr/>
          <p:nvPr/>
        </p:nvSpPr>
        <p:spPr>
          <a:xfrm>
            <a:off x="5128129" y="1356825"/>
            <a:ext cx="2822713" cy="792813"/>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Poppins" panose="020B0604020202020204" charset="0"/>
                <a:cs typeface="Poppins" panose="020B0604020202020204" charset="0"/>
              </a:rPr>
              <a:t>Antecedent</a:t>
            </a:r>
          </a:p>
        </p:txBody>
      </p:sp>
      <p:sp>
        <p:nvSpPr>
          <p:cNvPr id="20" name="Rectangle: Rounded Corners 19">
            <a:extLst>
              <a:ext uri="{FF2B5EF4-FFF2-40B4-BE49-F238E27FC236}">
                <a16:creationId xmlns:a16="http://schemas.microsoft.com/office/drawing/2014/main" id="{01F43BFB-8561-4803-999B-7B97CEE5F1C7}"/>
              </a:ext>
            </a:extLst>
          </p:cNvPr>
          <p:cNvSpPr/>
          <p:nvPr/>
        </p:nvSpPr>
        <p:spPr>
          <a:xfrm>
            <a:off x="5128129" y="2449568"/>
            <a:ext cx="2822713" cy="79281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Poppins" panose="020B0604020202020204" charset="0"/>
                <a:cs typeface="Poppins" panose="020B0604020202020204" charset="0"/>
              </a:rPr>
              <a:t>Behavior</a:t>
            </a:r>
          </a:p>
        </p:txBody>
      </p:sp>
      <p:sp>
        <p:nvSpPr>
          <p:cNvPr id="21" name="Rectangle: Rounded Corners 20">
            <a:extLst>
              <a:ext uri="{FF2B5EF4-FFF2-40B4-BE49-F238E27FC236}">
                <a16:creationId xmlns:a16="http://schemas.microsoft.com/office/drawing/2014/main" id="{0F936C85-2EAB-48FA-814C-8EA932428105}"/>
              </a:ext>
            </a:extLst>
          </p:cNvPr>
          <p:cNvSpPr/>
          <p:nvPr/>
        </p:nvSpPr>
        <p:spPr>
          <a:xfrm>
            <a:off x="5128129" y="3615951"/>
            <a:ext cx="2822713" cy="792813"/>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Poppins" panose="020B0604020202020204" charset="0"/>
                <a:cs typeface="Poppins" panose="020B0604020202020204" charset="0"/>
              </a:rPr>
              <a:t>Consequence</a:t>
            </a:r>
          </a:p>
        </p:txBody>
      </p:sp>
    </p:spTree>
    <p:extLst>
      <p:ext uri="{BB962C8B-B14F-4D97-AF65-F5344CB8AC3E}">
        <p14:creationId xmlns:p14="http://schemas.microsoft.com/office/powerpoint/2010/main" val="36407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1" end="1"/>
                                            </p:txEl>
                                          </p:spTgt>
                                        </p:tgtEl>
                                      </p:cBhvr>
                                    </p:animEffect>
                                    <p:animScale>
                                      <p:cBhvr>
                                        <p:cTn id="22" dur="250" autoRev="1" fill="hold"/>
                                        <p:tgtEl>
                                          <p:spTgt spid="4">
                                            <p:txEl>
                                              <p:pRg st="1" end="1"/>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
                                            <p:txEl>
                                              <p:pRg st="3" end="3"/>
                                            </p:txEl>
                                          </p:spTgt>
                                        </p:tgtEl>
                                      </p:cBhvr>
                                    </p:animEffect>
                                    <p:animScale>
                                      <p:cBhvr>
                                        <p:cTn id="32" dur="250" autoRev="1" fill="hold"/>
                                        <p:tgtEl>
                                          <p:spTgt spid="4">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EF20A-D297-43DD-896E-76B4BAE0411E}"/>
              </a:ext>
            </a:extLst>
          </p:cNvPr>
          <p:cNvSpPr>
            <a:spLocks noGrp="1"/>
          </p:cNvSpPr>
          <p:nvPr>
            <p:ph type="title"/>
          </p:nvPr>
        </p:nvSpPr>
        <p:spPr/>
        <p:txBody>
          <a:bodyPr/>
          <a:lstStyle/>
          <a:p>
            <a:r>
              <a:rPr lang="en-US" dirty="0"/>
              <a:t>REINFORCEMENT &amp; PUNISHMENT</a:t>
            </a:r>
          </a:p>
        </p:txBody>
      </p:sp>
      <p:graphicFrame>
        <p:nvGraphicFramePr>
          <p:cNvPr id="5" name="Diagram 4">
            <a:extLst>
              <a:ext uri="{FF2B5EF4-FFF2-40B4-BE49-F238E27FC236}">
                <a16:creationId xmlns:a16="http://schemas.microsoft.com/office/drawing/2014/main" id="{671FC51B-71DC-4417-868E-BB2B983C3BAE}"/>
              </a:ext>
            </a:extLst>
          </p:cNvPr>
          <p:cNvGraphicFramePr/>
          <p:nvPr>
            <p:extLst>
              <p:ext uri="{D42A27DB-BD31-4B8C-83A1-F6EECF244321}">
                <p14:modId xmlns:p14="http://schemas.microsoft.com/office/powerpoint/2010/main" val="681371182"/>
              </p:ext>
            </p:extLst>
          </p:nvPr>
        </p:nvGraphicFramePr>
        <p:xfrm>
          <a:off x="762000" y="466178"/>
          <a:ext cx="76200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07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6233" y="179451"/>
            <a:ext cx="7033500" cy="634200"/>
          </a:xfrm>
        </p:spPr>
        <p:txBody>
          <a:bodyPr/>
          <a:lstStyle/>
          <a:p>
            <a:pPr eaLnBrk="1" hangingPunct="1"/>
            <a:r>
              <a:rPr lang="en-US" dirty="0"/>
              <a:t>REINFORCEMENT &amp; PUNISHMENT</a:t>
            </a:r>
          </a:p>
        </p:txBody>
      </p:sp>
      <p:graphicFrame>
        <p:nvGraphicFramePr>
          <p:cNvPr id="675843" name="Group 3"/>
          <p:cNvGraphicFramePr>
            <a:graphicFrameLocks noGrp="1"/>
          </p:cNvGraphicFramePr>
          <p:nvPr>
            <p:ph type="tbl" idx="4294967295"/>
            <p:extLst>
              <p:ext uri="{D42A27DB-BD31-4B8C-83A1-F6EECF244321}">
                <p14:modId xmlns:p14="http://schemas.microsoft.com/office/powerpoint/2010/main" val="2609900668"/>
              </p:ext>
            </p:extLst>
          </p:nvPr>
        </p:nvGraphicFramePr>
        <p:xfrm>
          <a:off x="1558158" y="803611"/>
          <a:ext cx="6229350" cy="3843338"/>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tblGrid>
              <a:tr h="1229916">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2400" b="0" i="0" u="none" strike="noStrike" cap="none" normalizeH="0" baseline="0" dirty="0">
                          <a:ln>
                            <a:noFill/>
                          </a:ln>
                          <a:solidFill>
                            <a:schemeClr val="bg1"/>
                          </a:solidFill>
                          <a:effectLst/>
                          <a:latin typeface="Poppins" panose="020B0604020202020204" charset="0"/>
                          <a:cs typeface="Poppins" panose="020B0604020202020204" charset="0"/>
                        </a:rPr>
                        <a:t>Effect</a:t>
                      </a:r>
                    </a:p>
                  </a:txBody>
                  <a:tcPr marL="68580" marR="68580" marT="34290" marB="34290" anchor="b"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300" b="1" i="0" u="none" strike="noStrike" cap="none" normalizeH="0" baseline="0" dirty="0">
                        <a:ln>
                          <a:noFill/>
                        </a:ln>
                        <a:solidFill>
                          <a:schemeClr val="bg1"/>
                        </a:solidFill>
                        <a:effectLst/>
                        <a:latin typeface="Poppins" panose="020B0604020202020204" charset="0"/>
                        <a:cs typeface="Poppins" panose="020B0604020202020204"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300" b="1" i="0" u="none" strike="noStrike" cap="none" normalizeH="0" baseline="0" dirty="0">
                        <a:ln>
                          <a:noFill/>
                        </a:ln>
                        <a:solidFill>
                          <a:schemeClr val="bg1"/>
                        </a:solidFill>
                        <a:effectLst/>
                        <a:latin typeface="Poppins" panose="020B0604020202020204" charset="0"/>
                        <a:cs typeface="Poppins" panose="020B060402020202020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306116">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300" b="1" i="0" u="none" strike="noStrike" cap="none" normalizeH="0" baseline="0">
                        <a:ln>
                          <a:noFill/>
                        </a:ln>
                        <a:solidFill>
                          <a:schemeClr val="bg1"/>
                        </a:solidFill>
                        <a:effectLst/>
                        <a:latin typeface="Poppins" panose="020B0604020202020204" charset="0"/>
                        <a:cs typeface="Poppins" panose="020B0604020202020204"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2400" b="0" i="0" u="none" strike="noStrike" cap="none" normalizeH="0" baseline="30000" dirty="0">
                        <a:ln>
                          <a:noFill/>
                        </a:ln>
                        <a:solidFill>
                          <a:schemeClr val="tx1"/>
                        </a:solidFill>
                        <a:effectLst/>
                        <a:latin typeface="Poppins" panose="020B0604020202020204" charset="0"/>
                        <a:cs typeface="Poppins" panose="020B060402020202020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2400" b="0" i="0" u="none" strike="noStrike" cap="none" normalizeH="0" baseline="0" dirty="0">
                        <a:ln>
                          <a:noFill/>
                        </a:ln>
                        <a:solidFill>
                          <a:schemeClr val="tx1"/>
                        </a:solidFill>
                        <a:effectLst/>
                        <a:latin typeface="Poppins" panose="020B0604020202020204" charset="0"/>
                        <a:cs typeface="Poppins" panose="020B060402020202020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07306">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300" b="1" i="0" u="none" strike="noStrike" cap="none" normalizeH="0" baseline="0">
                        <a:ln>
                          <a:noFill/>
                        </a:ln>
                        <a:solidFill>
                          <a:schemeClr val="bg1"/>
                        </a:solidFill>
                        <a:effectLst/>
                        <a:latin typeface="Poppins" panose="020B0604020202020204" charset="0"/>
                        <a:cs typeface="Poppins" panose="020B0604020202020204"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2400" b="0" i="0" u="none" strike="noStrike" cap="none" normalizeH="0" baseline="30000" dirty="0">
                        <a:ln>
                          <a:noFill/>
                        </a:ln>
                        <a:solidFill>
                          <a:schemeClr val="tx1"/>
                        </a:solidFill>
                        <a:effectLst/>
                        <a:latin typeface="Poppins" panose="020B0604020202020204" charset="0"/>
                        <a:cs typeface="Poppins" panose="020B060402020202020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2400" b="0" i="0" u="none" strike="noStrike" cap="none" normalizeH="0" baseline="0" dirty="0">
                        <a:ln>
                          <a:noFill/>
                        </a:ln>
                        <a:solidFill>
                          <a:schemeClr val="tx1"/>
                        </a:solidFill>
                        <a:effectLst/>
                        <a:latin typeface="Poppins" panose="020B0604020202020204" charset="0"/>
                        <a:cs typeface="Poppins" panose="020B060402020202020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75867" name="Text Box 27"/>
          <p:cNvSpPr txBox="1">
            <a:spLocks noChangeArrowheads="1"/>
          </p:cNvSpPr>
          <p:nvPr/>
        </p:nvSpPr>
        <p:spPr bwMode="auto">
          <a:xfrm>
            <a:off x="1890548" y="4666593"/>
            <a:ext cx="5829300" cy="369332"/>
          </a:xfrm>
          <a:prstGeom prst="rect">
            <a:avLst/>
          </a:prstGeom>
          <a:noFill/>
          <a:ln w="9525">
            <a:noFill/>
            <a:miter lim="800000"/>
            <a:headEnd/>
            <a:tailEnd/>
          </a:ln>
        </p:spPr>
        <p:txBody>
          <a:bodyPr>
            <a:prstTxWarp prst="textNoShape">
              <a:avLst/>
            </a:prstTxWarp>
            <a:spAutoFit/>
          </a:bodyPr>
          <a:lstStyle/>
          <a:p>
            <a:pPr fontAlgn="base">
              <a:spcBef>
                <a:spcPct val="50000"/>
              </a:spcBef>
              <a:spcAft>
                <a:spcPct val="0"/>
              </a:spcAft>
            </a:pPr>
            <a:r>
              <a:rPr lang="en-US" sz="1800" dirty="0">
                <a:solidFill>
                  <a:schemeClr val="bg1"/>
                </a:solidFill>
                <a:latin typeface="Poppins" panose="020B0604020202020204" charset="0"/>
                <a:ea typeface="ＭＳ Ｐゴシック" pitchFamily="-108" charset="-128"/>
                <a:cs typeface="Poppins" panose="020B0604020202020204" charset="0"/>
              </a:rPr>
              <a:t>* Future probability of behavior</a:t>
            </a:r>
          </a:p>
        </p:txBody>
      </p:sp>
      <p:grpSp>
        <p:nvGrpSpPr>
          <p:cNvPr id="2" name="Group 28"/>
          <p:cNvGrpSpPr>
            <a:grpSpLocks/>
          </p:cNvGrpSpPr>
          <p:nvPr/>
        </p:nvGrpSpPr>
        <p:grpSpPr bwMode="auto">
          <a:xfrm>
            <a:off x="1604798" y="2471082"/>
            <a:ext cx="1943100" cy="508397"/>
            <a:chOff x="432" y="2064"/>
            <a:chExt cx="1632" cy="427"/>
          </a:xfrm>
        </p:grpSpPr>
        <p:sp>
          <p:nvSpPr>
            <p:cNvPr id="76840" name="Text Box 29"/>
            <p:cNvSpPr txBox="1">
              <a:spLocks noChangeArrowheads="1"/>
            </p:cNvSpPr>
            <p:nvPr/>
          </p:nvSpPr>
          <p:spPr bwMode="auto">
            <a:xfrm>
              <a:off x="432" y="2064"/>
              <a:ext cx="1632" cy="427"/>
            </a:xfrm>
            <a:prstGeom prst="rect">
              <a:avLst/>
            </a:prstGeom>
            <a:solidFill>
              <a:schemeClr val="accent2"/>
            </a:solidFill>
            <a:ln w="9525">
              <a:noFill/>
              <a:miter lim="800000"/>
              <a:headEnd/>
              <a:tailEnd/>
            </a:ln>
          </p:spPr>
          <p:txBody>
            <a:bodyPr>
              <a:prstTxWarp prst="textNoShape">
                <a:avLst/>
              </a:prstTxWarp>
              <a:spAutoFit/>
            </a:bodyPr>
            <a:lstStyle/>
            <a:p>
              <a:pPr algn="ctr" fontAlgn="base">
                <a:spcBef>
                  <a:spcPct val="50000"/>
                </a:spcBef>
                <a:spcAft>
                  <a:spcPct val="0"/>
                </a:spcAft>
              </a:pPr>
              <a:r>
                <a:rPr lang="en-US" sz="2700" dirty="0">
                  <a:solidFill>
                    <a:srgbClr val="FFFFFF"/>
                  </a:solidFill>
                  <a:latin typeface="Hind Vadodara" panose="020B0604020202020204" charset="0"/>
                  <a:ea typeface="ＭＳ Ｐゴシック" pitchFamily="-108" charset="-128"/>
                  <a:cs typeface="Hind Vadodara" panose="020B0604020202020204" charset="0"/>
                </a:rPr>
                <a:t>Inc. (     )*</a:t>
              </a:r>
            </a:p>
          </p:txBody>
        </p:sp>
        <p:sp>
          <p:nvSpPr>
            <p:cNvPr id="76841" name="AutoShape 30"/>
            <p:cNvSpPr>
              <a:spLocks noChangeArrowheads="1"/>
            </p:cNvSpPr>
            <p:nvPr/>
          </p:nvSpPr>
          <p:spPr bwMode="auto">
            <a:xfrm>
              <a:off x="1236" y="2112"/>
              <a:ext cx="384" cy="288"/>
            </a:xfrm>
            <a:prstGeom prst="upArrow">
              <a:avLst>
                <a:gd name="adj1" fmla="val 50000"/>
                <a:gd name="adj2" fmla="val 25000"/>
              </a:avLst>
            </a:prstGeom>
            <a:solidFill>
              <a:schemeClr val="accent2"/>
            </a:solidFill>
            <a:ln w="9525">
              <a:solidFill>
                <a:schemeClr val="bg1"/>
              </a:solidFill>
              <a:miter lim="800000"/>
              <a:headEnd/>
              <a:tailEnd/>
            </a:ln>
          </p:spPr>
          <p:txBody>
            <a:bodyPr wrap="none" anchor="ctr">
              <a:prstTxWarp prst="textNoShape">
                <a:avLst/>
              </a:prstTxWarp>
            </a:bodyPr>
            <a:lstStyle/>
            <a:p>
              <a:pPr algn="ctr" fontAlgn="base">
                <a:spcBef>
                  <a:spcPct val="0"/>
                </a:spcBef>
                <a:spcAft>
                  <a:spcPct val="0"/>
                </a:spcAft>
              </a:pPr>
              <a:endParaRPr lang="en-US" sz="1050">
                <a:latin typeface="Times New Roman" pitchFamily="-1" charset="0"/>
                <a:ea typeface="ＭＳ Ｐゴシック" pitchFamily="-108" charset="-128"/>
              </a:endParaRPr>
            </a:p>
          </p:txBody>
        </p:sp>
      </p:grpSp>
      <p:grpSp>
        <p:nvGrpSpPr>
          <p:cNvPr id="3" name="Group 31"/>
          <p:cNvGrpSpPr>
            <a:grpSpLocks/>
          </p:cNvGrpSpPr>
          <p:nvPr/>
        </p:nvGrpSpPr>
        <p:grpSpPr bwMode="auto">
          <a:xfrm>
            <a:off x="1604798" y="3728382"/>
            <a:ext cx="1943100" cy="508397"/>
            <a:chOff x="432" y="2064"/>
            <a:chExt cx="1632" cy="427"/>
          </a:xfrm>
        </p:grpSpPr>
        <p:sp>
          <p:nvSpPr>
            <p:cNvPr id="76838" name="Text Box 32"/>
            <p:cNvSpPr txBox="1">
              <a:spLocks noChangeArrowheads="1"/>
            </p:cNvSpPr>
            <p:nvPr/>
          </p:nvSpPr>
          <p:spPr bwMode="auto">
            <a:xfrm>
              <a:off x="432" y="2064"/>
              <a:ext cx="1632" cy="427"/>
            </a:xfrm>
            <a:prstGeom prst="rect">
              <a:avLst/>
            </a:prstGeom>
            <a:solidFill>
              <a:schemeClr val="accent2"/>
            </a:solidFill>
            <a:ln w="9525">
              <a:noFill/>
              <a:miter lim="800000"/>
              <a:headEnd/>
              <a:tailEnd/>
            </a:ln>
          </p:spPr>
          <p:txBody>
            <a:bodyPr>
              <a:prstTxWarp prst="textNoShape">
                <a:avLst/>
              </a:prstTxWarp>
              <a:spAutoFit/>
            </a:bodyPr>
            <a:lstStyle/>
            <a:p>
              <a:pPr algn="ctr" fontAlgn="base">
                <a:spcBef>
                  <a:spcPct val="50000"/>
                </a:spcBef>
                <a:spcAft>
                  <a:spcPct val="0"/>
                </a:spcAft>
              </a:pPr>
              <a:r>
                <a:rPr lang="en-US" sz="2700" dirty="0">
                  <a:solidFill>
                    <a:srgbClr val="FFFFFF"/>
                  </a:solidFill>
                  <a:latin typeface="Hind Vadodara" panose="020B0604020202020204" charset="0"/>
                  <a:ea typeface="ＭＳ Ｐゴシック" pitchFamily="-108" charset="-128"/>
                  <a:cs typeface="Hind Vadodara" panose="020B0604020202020204" charset="0"/>
                </a:rPr>
                <a:t>Dec. (     )*</a:t>
              </a:r>
            </a:p>
          </p:txBody>
        </p:sp>
        <p:sp>
          <p:nvSpPr>
            <p:cNvPr id="76839" name="AutoShape 33"/>
            <p:cNvSpPr>
              <a:spLocks noChangeArrowheads="1"/>
            </p:cNvSpPr>
            <p:nvPr/>
          </p:nvSpPr>
          <p:spPr bwMode="auto">
            <a:xfrm flipH="1" flipV="1">
              <a:off x="1290" y="2112"/>
              <a:ext cx="384" cy="288"/>
            </a:xfrm>
            <a:prstGeom prst="upArrow">
              <a:avLst>
                <a:gd name="adj1" fmla="val 50000"/>
                <a:gd name="adj2" fmla="val 25000"/>
              </a:avLst>
            </a:prstGeom>
            <a:solidFill>
              <a:schemeClr val="accent2"/>
            </a:solidFill>
            <a:ln w="9525">
              <a:solidFill>
                <a:schemeClr val="bg1"/>
              </a:solidFill>
              <a:miter lim="800000"/>
              <a:headEnd/>
              <a:tailEnd/>
            </a:ln>
          </p:spPr>
          <p:txBody>
            <a:bodyPr wrap="none" anchor="ctr">
              <a:prstTxWarp prst="textNoShape">
                <a:avLst/>
              </a:prstTxWarp>
            </a:bodyPr>
            <a:lstStyle/>
            <a:p>
              <a:pPr algn="ctr" fontAlgn="base">
                <a:spcBef>
                  <a:spcPct val="0"/>
                </a:spcBef>
                <a:spcAft>
                  <a:spcPct val="0"/>
                </a:spcAft>
              </a:pPr>
              <a:endParaRPr lang="en-US" sz="1050">
                <a:latin typeface="Times New Roman" pitchFamily="-1" charset="0"/>
                <a:ea typeface="ＭＳ Ｐゴシック" pitchFamily="-108" charset="-128"/>
              </a:endParaRPr>
            </a:p>
          </p:txBody>
        </p:sp>
      </p:grpSp>
      <p:sp>
        <p:nvSpPr>
          <p:cNvPr id="675874" name="Text Box 34"/>
          <p:cNvSpPr txBox="1">
            <a:spLocks noChangeArrowheads="1"/>
          </p:cNvSpPr>
          <p:nvPr/>
        </p:nvSpPr>
        <p:spPr bwMode="auto">
          <a:xfrm>
            <a:off x="3605048" y="260919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dirty="0">
                <a:solidFill>
                  <a:schemeClr val="tx1"/>
                </a:solidFill>
                <a:latin typeface="Hind Vadodara" panose="020B0604020202020204" charset="0"/>
                <a:ea typeface="ＭＳ Ｐゴシック" pitchFamily="-108" charset="-128"/>
                <a:cs typeface="Hind Vadodara" panose="020B0604020202020204" charset="0"/>
              </a:rPr>
              <a:t>Reinforcement</a:t>
            </a:r>
          </a:p>
        </p:txBody>
      </p:sp>
      <p:sp>
        <p:nvSpPr>
          <p:cNvPr id="675875" name="Text Box 35"/>
          <p:cNvSpPr txBox="1">
            <a:spLocks noChangeArrowheads="1"/>
          </p:cNvSpPr>
          <p:nvPr/>
        </p:nvSpPr>
        <p:spPr bwMode="auto">
          <a:xfrm>
            <a:off x="5719598" y="260919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dirty="0">
                <a:solidFill>
                  <a:schemeClr val="tx1"/>
                </a:solidFill>
                <a:latin typeface="Hind Vadodara" panose="020B0604020202020204" charset="0"/>
                <a:ea typeface="ＭＳ Ｐゴシック" pitchFamily="-108" charset="-128"/>
                <a:cs typeface="Hind Vadodara" panose="020B0604020202020204" charset="0"/>
              </a:rPr>
              <a:t>Reinforcement</a:t>
            </a:r>
          </a:p>
        </p:txBody>
      </p:sp>
      <p:sp>
        <p:nvSpPr>
          <p:cNvPr id="675876" name="Text Box 36"/>
          <p:cNvSpPr txBox="1">
            <a:spLocks noChangeArrowheads="1"/>
          </p:cNvSpPr>
          <p:nvPr/>
        </p:nvSpPr>
        <p:spPr bwMode="auto">
          <a:xfrm>
            <a:off x="3605048" y="392364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a:solidFill>
                  <a:schemeClr val="tx1"/>
                </a:solidFill>
                <a:latin typeface="Hind Vadodara" panose="020B0604020202020204" charset="0"/>
                <a:ea typeface="ＭＳ Ｐゴシック" pitchFamily="-108" charset="-128"/>
                <a:cs typeface="Hind Vadodara" panose="020B0604020202020204" charset="0"/>
              </a:rPr>
              <a:t>Punishment</a:t>
            </a:r>
          </a:p>
        </p:txBody>
      </p:sp>
      <p:sp>
        <p:nvSpPr>
          <p:cNvPr id="675877" name="Text Box 37"/>
          <p:cNvSpPr txBox="1">
            <a:spLocks noChangeArrowheads="1"/>
          </p:cNvSpPr>
          <p:nvPr/>
        </p:nvSpPr>
        <p:spPr bwMode="auto">
          <a:xfrm>
            <a:off x="5719598" y="392364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a:solidFill>
                  <a:schemeClr val="tx1"/>
                </a:solidFill>
                <a:latin typeface="Hind Vadodara" panose="020B0604020202020204" charset="0"/>
                <a:ea typeface="ＭＳ Ｐゴシック" pitchFamily="-108" charset="-128"/>
                <a:cs typeface="Hind Vadodara" panose="020B0604020202020204" charset="0"/>
              </a:rPr>
              <a:t>Punishment</a:t>
            </a:r>
          </a:p>
        </p:txBody>
      </p:sp>
      <p:sp>
        <p:nvSpPr>
          <p:cNvPr id="675878" name="Text Box 38"/>
          <p:cNvSpPr txBox="1">
            <a:spLocks noChangeArrowheads="1"/>
          </p:cNvSpPr>
          <p:nvPr/>
        </p:nvSpPr>
        <p:spPr bwMode="auto">
          <a:xfrm>
            <a:off x="3662198" y="1008993"/>
            <a:ext cx="1943100" cy="715581"/>
          </a:xfrm>
          <a:prstGeom prst="rect">
            <a:avLst/>
          </a:prstGeom>
          <a:solidFill>
            <a:schemeClr val="accent2"/>
          </a:solidFill>
          <a:ln w="9525">
            <a:noFill/>
            <a:miter lim="800000"/>
            <a:headEnd/>
            <a:tailEnd/>
          </a:ln>
        </p:spPr>
        <p:txBody>
          <a:bodyPr>
            <a:prstTxWarp prst="textNoShape">
              <a:avLst/>
            </a:prstTxWarp>
            <a:spAutoFit/>
          </a:bodyPr>
          <a:lstStyle/>
          <a:p>
            <a:pPr algn="ctr" fontAlgn="base">
              <a:spcBef>
                <a:spcPct val="50000"/>
              </a:spcBef>
              <a:spcAft>
                <a:spcPct val="0"/>
              </a:spcAft>
            </a:pPr>
            <a:r>
              <a:rPr lang="en-US" sz="2700" dirty="0">
                <a:solidFill>
                  <a:srgbClr val="FFFFFF"/>
                </a:solidFill>
                <a:latin typeface="Hind Vadodara" panose="020B0604020202020204" charset="0"/>
                <a:ea typeface="ＭＳ Ｐゴシック" pitchFamily="-108" charset="-128"/>
                <a:cs typeface="Hind Vadodara" panose="020B0604020202020204" charset="0"/>
              </a:rPr>
              <a:t>Give (</a:t>
            </a:r>
            <a:r>
              <a:rPr lang="en-US" sz="4050" dirty="0">
                <a:solidFill>
                  <a:srgbClr val="FFFFFF"/>
                </a:solidFill>
                <a:latin typeface="Hind Vadodara" panose="020B0604020202020204" charset="0"/>
                <a:ea typeface="ＭＳ Ｐゴシック" pitchFamily="-108" charset="-128"/>
                <a:cs typeface="Hind Vadodara" panose="020B0604020202020204" charset="0"/>
              </a:rPr>
              <a:t>+</a:t>
            </a:r>
            <a:r>
              <a:rPr lang="en-US" sz="2700" dirty="0">
                <a:solidFill>
                  <a:srgbClr val="FFFFFF"/>
                </a:solidFill>
                <a:latin typeface="Hind Vadodara" panose="020B0604020202020204" charset="0"/>
                <a:ea typeface="ＭＳ Ｐゴシック" pitchFamily="-108" charset="-128"/>
                <a:cs typeface="Hind Vadodara" panose="020B0604020202020204" charset="0"/>
              </a:rPr>
              <a:t>)</a:t>
            </a:r>
          </a:p>
        </p:txBody>
      </p:sp>
      <p:sp>
        <p:nvSpPr>
          <p:cNvPr id="675879" name="Text Box 39"/>
          <p:cNvSpPr txBox="1">
            <a:spLocks noChangeArrowheads="1"/>
          </p:cNvSpPr>
          <p:nvPr/>
        </p:nvSpPr>
        <p:spPr bwMode="auto">
          <a:xfrm>
            <a:off x="5776748" y="1008993"/>
            <a:ext cx="1943100" cy="715581"/>
          </a:xfrm>
          <a:prstGeom prst="rect">
            <a:avLst/>
          </a:prstGeom>
          <a:solidFill>
            <a:schemeClr val="accent2"/>
          </a:solidFill>
          <a:ln w="9525">
            <a:noFill/>
            <a:miter lim="800000"/>
            <a:headEnd/>
            <a:tailEnd/>
          </a:ln>
        </p:spPr>
        <p:txBody>
          <a:bodyPr>
            <a:prstTxWarp prst="textNoShape">
              <a:avLst/>
            </a:prstTxWarp>
            <a:spAutoFit/>
          </a:bodyPr>
          <a:lstStyle/>
          <a:p>
            <a:pPr algn="ctr" fontAlgn="base">
              <a:spcBef>
                <a:spcPct val="50000"/>
              </a:spcBef>
              <a:spcAft>
                <a:spcPct val="0"/>
              </a:spcAft>
            </a:pPr>
            <a:r>
              <a:rPr lang="en-US" sz="2700" dirty="0">
                <a:solidFill>
                  <a:srgbClr val="FFFFFF"/>
                </a:solidFill>
                <a:latin typeface="Hind Vadodara" panose="020B0604020202020204" charset="0"/>
                <a:ea typeface="ＭＳ Ｐゴシック" pitchFamily="-108" charset="-128"/>
                <a:cs typeface="Hind Vadodara" panose="020B0604020202020204" charset="0"/>
              </a:rPr>
              <a:t>Take (</a:t>
            </a:r>
            <a:r>
              <a:rPr lang="en-US" sz="4050" dirty="0">
                <a:solidFill>
                  <a:srgbClr val="FFFFFF"/>
                </a:solidFill>
                <a:latin typeface="Hind Vadodara" panose="020B0604020202020204" charset="0"/>
                <a:ea typeface="ＭＳ Ｐゴシック" pitchFamily="-108" charset="-128"/>
                <a:cs typeface="Hind Vadodara" panose="020B0604020202020204" charset="0"/>
              </a:rPr>
              <a:t>-</a:t>
            </a:r>
            <a:r>
              <a:rPr lang="en-US" sz="2700" dirty="0">
                <a:solidFill>
                  <a:srgbClr val="FFFFFF"/>
                </a:solidFill>
                <a:latin typeface="Hind Vadodara" panose="020B0604020202020204" charset="0"/>
                <a:ea typeface="ＭＳ Ｐゴシック" pitchFamily="-108" charset="-128"/>
                <a:cs typeface="Hind Vadodara" panose="020B0604020202020204" charset="0"/>
              </a:rPr>
              <a:t>)</a:t>
            </a:r>
          </a:p>
        </p:txBody>
      </p:sp>
      <p:sp>
        <p:nvSpPr>
          <p:cNvPr id="675880" name="Text Box 40"/>
          <p:cNvSpPr txBox="1">
            <a:spLocks noChangeArrowheads="1"/>
          </p:cNvSpPr>
          <p:nvPr/>
        </p:nvSpPr>
        <p:spPr bwMode="auto">
          <a:xfrm>
            <a:off x="3605048" y="226629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dirty="0">
                <a:solidFill>
                  <a:schemeClr val="tx1"/>
                </a:solidFill>
                <a:latin typeface="Hind Vadodara" panose="020B0604020202020204" charset="0"/>
                <a:ea typeface="ＭＳ Ｐゴシック" pitchFamily="-108" charset="-128"/>
                <a:cs typeface="Hind Vadodara" panose="020B0604020202020204" charset="0"/>
              </a:rPr>
              <a:t>Positive</a:t>
            </a:r>
          </a:p>
        </p:txBody>
      </p:sp>
      <p:sp>
        <p:nvSpPr>
          <p:cNvPr id="675881" name="Text Box 41"/>
          <p:cNvSpPr txBox="1">
            <a:spLocks noChangeArrowheads="1"/>
          </p:cNvSpPr>
          <p:nvPr/>
        </p:nvSpPr>
        <p:spPr bwMode="auto">
          <a:xfrm>
            <a:off x="3605048" y="358074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a:solidFill>
                  <a:schemeClr val="tx1"/>
                </a:solidFill>
                <a:latin typeface="Hind Vadodara" panose="020B0604020202020204" charset="0"/>
                <a:ea typeface="ＭＳ Ｐゴシック" pitchFamily="-108" charset="-128"/>
                <a:cs typeface="Hind Vadodara" panose="020B0604020202020204" charset="0"/>
              </a:rPr>
              <a:t>Positive</a:t>
            </a:r>
          </a:p>
        </p:txBody>
      </p:sp>
      <p:sp>
        <p:nvSpPr>
          <p:cNvPr id="675882" name="Text Box 42"/>
          <p:cNvSpPr txBox="1">
            <a:spLocks noChangeArrowheads="1"/>
          </p:cNvSpPr>
          <p:nvPr/>
        </p:nvSpPr>
        <p:spPr bwMode="auto">
          <a:xfrm>
            <a:off x="5662448" y="226629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a:solidFill>
                  <a:schemeClr val="tx1"/>
                </a:solidFill>
                <a:latin typeface="Hind Vadodara" panose="020B0604020202020204" charset="0"/>
                <a:ea typeface="ＭＳ Ｐゴシック" pitchFamily="-108" charset="-128"/>
                <a:cs typeface="Hind Vadodara" panose="020B0604020202020204" charset="0"/>
              </a:rPr>
              <a:t>Negative</a:t>
            </a:r>
          </a:p>
        </p:txBody>
      </p:sp>
      <p:sp>
        <p:nvSpPr>
          <p:cNvPr id="675883" name="Text Box 43"/>
          <p:cNvSpPr txBox="1">
            <a:spLocks noChangeArrowheads="1"/>
          </p:cNvSpPr>
          <p:nvPr/>
        </p:nvSpPr>
        <p:spPr bwMode="auto">
          <a:xfrm>
            <a:off x="5662448" y="3580743"/>
            <a:ext cx="2057400" cy="369332"/>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1800">
                <a:solidFill>
                  <a:schemeClr val="tx1"/>
                </a:solidFill>
                <a:latin typeface="Hind Vadodara" panose="020B0604020202020204" charset="0"/>
                <a:ea typeface="ＭＳ Ｐゴシック" pitchFamily="-108" charset="-128"/>
                <a:cs typeface="Hind Vadodara" panose="020B0604020202020204" charset="0"/>
              </a:rPr>
              <a:t>Negative</a:t>
            </a:r>
          </a:p>
        </p:txBody>
      </p:sp>
      <p:sp>
        <p:nvSpPr>
          <p:cNvPr id="5" name="TextBox 4">
            <a:extLst>
              <a:ext uri="{FF2B5EF4-FFF2-40B4-BE49-F238E27FC236}">
                <a16:creationId xmlns:a16="http://schemas.microsoft.com/office/drawing/2014/main" id="{7518AC1A-085C-4E37-A86A-818E358C15CA}"/>
              </a:ext>
            </a:extLst>
          </p:cNvPr>
          <p:cNvSpPr txBox="1"/>
          <p:nvPr/>
        </p:nvSpPr>
        <p:spPr>
          <a:xfrm rot="16200000">
            <a:off x="2648345" y="1180838"/>
            <a:ext cx="1566041" cy="461665"/>
          </a:xfrm>
          <a:prstGeom prst="rect">
            <a:avLst/>
          </a:prstGeom>
          <a:noFill/>
        </p:spPr>
        <p:txBody>
          <a:bodyPr wrap="square" rtlCol="0">
            <a:spAutoFit/>
          </a:bodyPr>
          <a:lstStyle/>
          <a:p>
            <a:pPr algn="ctr"/>
            <a:r>
              <a:rPr lang="en-US" sz="2400" dirty="0">
                <a:solidFill>
                  <a:schemeClr val="bg1"/>
                </a:solidFill>
                <a:latin typeface="Poppins" panose="020B0604020202020204" charset="0"/>
                <a:cs typeface="Poppins" panose="020B0604020202020204" charset="0"/>
              </a:rPr>
              <a:t>Action</a:t>
            </a:r>
          </a:p>
        </p:txBody>
      </p:sp>
    </p:spTree>
    <p:extLst>
      <p:ext uri="{BB962C8B-B14F-4D97-AF65-F5344CB8AC3E}">
        <p14:creationId xmlns:p14="http://schemas.microsoft.com/office/powerpoint/2010/main" val="326259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8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58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58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58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58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5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58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5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7" grpId="0"/>
      <p:bldP spid="675874" grpId="0"/>
      <p:bldP spid="675875" grpId="0"/>
      <p:bldP spid="675876" grpId="0"/>
      <p:bldP spid="675877" grpId="0"/>
      <p:bldP spid="675878" grpId="0" animBg="1"/>
      <p:bldP spid="675879" grpId="0" animBg="1"/>
      <p:bldP spid="675880" grpId="0"/>
      <p:bldP spid="675881" grpId="0"/>
      <p:bldP spid="675882" grpId="0"/>
      <p:bldP spid="6758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DC1DC61-74F6-4283-B768-D3180627B855}"/>
              </a:ext>
            </a:extLst>
          </p:cNvPr>
          <p:cNvSpPr>
            <a:spLocks noGrp="1"/>
          </p:cNvSpPr>
          <p:nvPr>
            <p:ph type="subTitle" idx="1"/>
          </p:nvPr>
        </p:nvSpPr>
        <p:spPr>
          <a:xfrm flipH="1">
            <a:off x="4197557" y="2363555"/>
            <a:ext cx="1921800" cy="875400"/>
          </a:xfrm>
        </p:spPr>
        <p:txBody>
          <a:bodyPr/>
          <a:lstStyle/>
          <a:p>
            <a:r>
              <a:rPr lang="en-US" dirty="0"/>
              <a:t>Antecedent (S</a:t>
            </a:r>
            <a:r>
              <a:rPr lang="en-US" baseline="30000" dirty="0"/>
              <a:t>D</a:t>
            </a:r>
            <a:r>
              <a:rPr lang="en-US" dirty="0"/>
              <a:t>)</a:t>
            </a:r>
          </a:p>
          <a:p>
            <a:endParaRPr lang="en-US" dirty="0"/>
          </a:p>
          <a:p>
            <a:endParaRPr lang="en-US" dirty="0"/>
          </a:p>
          <a:p>
            <a:r>
              <a:rPr lang="en-US" dirty="0"/>
              <a:t>Behavior(s)</a:t>
            </a:r>
          </a:p>
          <a:p>
            <a:endParaRPr lang="en-US" dirty="0"/>
          </a:p>
          <a:p>
            <a:endParaRPr lang="en-US" dirty="0"/>
          </a:p>
          <a:p>
            <a:r>
              <a:rPr lang="en-US" dirty="0"/>
              <a:t>Consequence</a:t>
            </a:r>
          </a:p>
          <a:p>
            <a:endParaRPr lang="en-US" dirty="0"/>
          </a:p>
          <a:p>
            <a:endParaRPr lang="en-US" dirty="0"/>
          </a:p>
          <a:p>
            <a:r>
              <a:rPr lang="en-US" dirty="0"/>
              <a:t>Action (+ or –)</a:t>
            </a:r>
          </a:p>
          <a:p>
            <a:endParaRPr lang="en-US" dirty="0"/>
          </a:p>
          <a:p>
            <a:endParaRPr lang="en-US" dirty="0"/>
          </a:p>
          <a:p>
            <a:r>
              <a:rPr lang="en-US" dirty="0"/>
              <a:t>Effect (↑ or ↓)</a:t>
            </a:r>
          </a:p>
        </p:txBody>
      </p:sp>
      <p:sp>
        <p:nvSpPr>
          <p:cNvPr id="4" name="Title 3">
            <a:extLst>
              <a:ext uri="{FF2B5EF4-FFF2-40B4-BE49-F238E27FC236}">
                <a16:creationId xmlns:a16="http://schemas.microsoft.com/office/drawing/2014/main" id="{9084C6D9-6D42-4B11-B2D5-D825FFB51AEA}"/>
              </a:ext>
            </a:extLst>
          </p:cNvPr>
          <p:cNvSpPr>
            <a:spLocks noGrp="1"/>
          </p:cNvSpPr>
          <p:nvPr>
            <p:ph type="title"/>
          </p:nvPr>
        </p:nvSpPr>
        <p:spPr>
          <a:xfrm>
            <a:off x="4416621" y="596816"/>
            <a:ext cx="2581920" cy="634200"/>
          </a:xfrm>
        </p:spPr>
        <p:txBody>
          <a:bodyPr/>
          <a:lstStyle/>
          <a:p>
            <a:r>
              <a:rPr lang="en-US" dirty="0"/>
              <a:t>BREAKDOWN</a:t>
            </a:r>
          </a:p>
        </p:txBody>
      </p:sp>
      <p:sp>
        <p:nvSpPr>
          <p:cNvPr id="6" name="Title 5">
            <a:extLst>
              <a:ext uri="{FF2B5EF4-FFF2-40B4-BE49-F238E27FC236}">
                <a16:creationId xmlns:a16="http://schemas.microsoft.com/office/drawing/2014/main" id="{472CDD41-4BB6-46CF-8FC3-863E146B84A7}"/>
              </a:ext>
            </a:extLst>
          </p:cNvPr>
          <p:cNvSpPr>
            <a:spLocks noGrp="1"/>
          </p:cNvSpPr>
          <p:nvPr>
            <p:ph type="ctrTitle" idx="4294967295"/>
          </p:nvPr>
        </p:nvSpPr>
        <p:spPr>
          <a:xfrm flipH="1">
            <a:off x="0" y="596900"/>
            <a:ext cx="2995613" cy="455613"/>
          </a:xfrm>
        </p:spPr>
        <p:txBody>
          <a:bodyPr/>
          <a:lstStyle/>
          <a:p>
            <a:r>
              <a:rPr lang="en-US" dirty="0"/>
              <a:t>EXAMPLE: JAKE</a:t>
            </a:r>
          </a:p>
        </p:txBody>
      </p:sp>
      <p:sp>
        <p:nvSpPr>
          <p:cNvPr id="7" name="Subtitle 6">
            <a:extLst>
              <a:ext uri="{FF2B5EF4-FFF2-40B4-BE49-F238E27FC236}">
                <a16:creationId xmlns:a16="http://schemas.microsoft.com/office/drawing/2014/main" id="{43CE559E-1A20-4ABC-930F-92C9C2C0C4CB}"/>
              </a:ext>
            </a:extLst>
          </p:cNvPr>
          <p:cNvSpPr>
            <a:spLocks noGrp="1"/>
          </p:cNvSpPr>
          <p:nvPr>
            <p:ph type="subTitle" idx="4294967295"/>
          </p:nvPr>
        </p:nvSpPr>
        <p:spPr>
          <a:xfrm flipH="1">
            <a:off x="312766" y="1437902"/>
            <a:ext cx="3222758" cy="2902986"/>
          </a:xfrm>
        </p:spPr>
        <p:txBody>
          <a:bodyPr/>
          <a:lstStyle/>
          <a:p>
            <a:pPr marL="139700" indent="0">
              <a:buNone/>
            </a:pPr>
            <a:r>
              <a:rPr lang="en-US" sz="1800" dirty="0"/>
              <a:t>When Jake is presented with school work, he whines, “School’s not for kids!” </a:t>
            </a:r>
          </a:p>
          <a:p>
            <a:pPr marL="139700" indent="0">
              <a:buNone/>
            </a:pPr>
            <a:endParaRPr lang="en-US" sz="1800" dirty="0"/>
          </a:p>
          <a:p>
            <a:pPr marL="139700" indent="0">
              <a:buNone/>
            </a:pPr>
            <a:r>
              <a:rPr lang="en-US" sz="1800" dirty="0"/>
              <a:t>In the past, Jake’s teacher gets frustrated and takes his work away.  In the future, Jake continues to whine whenever he is presented with work.</a:t>
            </a:r>
          </a:p>
          <a:p>
            <a:endParaRPr lang="en-US" dirty="0"/>
          </a:p>
        </p:txBody>
      </p:sp>
      <p:sp>
        <p:nvSpPr>
          <p:cNvPr id="8" name="Rectangle: Rounded Corners 7">
            <a:extLst>
              <a:ext uri="{FF2B5EF4-FFF2-40B4-BE49-F238E27FC236}">
                <a16:creationId xmlns:a16="http://schemas.microsoft.com/office/drawing/2014/main" id="{375FAF8F-0FAC-4120-B53D-2871B0F7B0CB}"/>
              </a:ext>
            </a:extLst>
          </p:cNvPr>
          <p:cNvSpPr/>
          <p:nvPr/>
        </p:nvSpPr>
        <p:spPr>
          <a:xfrm>
            <a:off x="4416621" y="1696027"/>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Presented with school work</a:t>
            </a:r>
          </a:p>
        </p:txBody>
      </p:sp>
      <p:sp>
        <p:nvSpPr>
          <p:cNvPr id="9" name="Rectangle: Rounded Corners 8">
            <a:extLst>
              <a:ext uri="{FF2B5EF4-FFF2-40B4-BE49-F238E27FC236}">
                <a16:creationId xmlns:a16="http://schemas.microsoft.com/office/drawing/2014/main" id="{76BBE743-4EE8-4CCE-8EF9-BF1F42ADB501}"/>
              </a:ext>
            </a:extLst>
          </p:cNvPr>
          <p:cNvSpPr/>
          <p:nvPr/>
        </p:nvSpPr>
        <p:spPr>
          <a:xfrm>
            <a:off x="4401413" y="2305104"/>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Whines, “school’s not for kids!”</a:t>
            </a:r>
          </a:p>
        </p:txBody>
      </p:sp>
      <p:sp>
        <p:nvSpPr>
          <p:cNvPr id="10" name="Rectangle: Rounded Corners 9">
            <a:extLst>
              <a:ext uri="{FF2B5EF4-FFF2-40B4-BE49-F238E27FC236}">
                <a16:creationId xmlns:a16="http://schemas.microsoft.com/office/drawing/2014/main" id="{CFD14017-C52C-4264-B06F-DB1F083CB302}"/>
              </a:ext>
            </a:extLst>
          </p:cNvPr>
          <p:cNvSpPr/>
          <p:nvPr/>
        </p:nvSpPr>
        <p:spPr>
          <a:xfrm>
            <a:off x="4416620" y="2948762"/>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Teacher takes his work away</a:t>
            </a:r>
          </a:p>
        </p:txBody>
      </p:sp>
      <p:sp>
        <p:nvSpPr>
          <p:cNvPr id="11" name="Rectangle: Rounded Corners 10">
            <a:extLst>
              <a:ext uri="{FF2B5EF4-FFF2-40B4-BE49-F238E27FC236}">
                <a16:creationId xmlns:a16="http://schemas.microsoft.com/office/drawing/2014/main" id="{ADAAEBED-3EE0-4E17-A7EF-9D76DC11C25C}"/>
              </a:ext>
            </a:extLst>
          </p:cNvPr>
          <p:cNvSpPr/>
          <p:nvPr/>
        </p:nvSpPr>
        <p:spPr>
          <a:xfrm>
            <a:off x="4416620" y="3604533"/>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Teacher </a:t>
            </a:r>
            <a:r>
              <a:rPr lang="en-US" b="1" u="sng" dirty="0"/>
              <a:t>takes</a:t>
            </a:r>
            <a:r>
              <a:rPr lang="en-US" dirty="0"/>
              <a:t> his work </a:t>
            </a:r>
            <a:r>
              <a:rPr lang="en-US" b="1" u="sng" dirty="0"/>
              <a:t>away</a:t>
            </a:r>
            <a:endParaRPr lang="en-US" dirty="0"/>
          </a:p>
        </p:txBody>
      </p:sp>
      <p:sp>
        <p:nvSpPr>
          <p:cNvPr id="12" name="Rectangle: Rounded Corners 11">
            <a:extLst>
              <a:ext uri="{FF2B5EF4-FFF2-40B4-BE49-F238E27FC236}">
                <a16:creationId xmlns:a16="http://schemas.microsoft.com/office/drawing/2014/main" id="{0C2E5537-DC90-4526-8A1A-618B77B34CCD}"/>
              </a:ext>
            </a:extLst>
          </p:cNvPr>
          <p:cNvSpPr/>
          <p:nvPr/>
        </p:nvSpPr>
        <p:spPr>
          <a:xfrm>
            <a:off x="4416620" y="4260304"/>
            <a:ext cx="2581920"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Jake </a:t>
            </a:r>
            <a:r>
              <a:rPr lang="en-US" b="1" u="sng" dirty="0"/>
              <a:t>continues</a:t>
            </a:r>
            <a:r>
              <a:rPr lang="en-US" dirty="0"/>
              <a:t> to whine</a:t>
            </a:r>
          </a:p>
        </p:txBody>
      </p:sp>
      <p:sp>
        <p:nvSpPr>
          <p:cNvPr id="13" name="Speech Bubble: Rectangle with Corners Rounded 12">
            <a:extLst>
              <a:ext uri="{FF2B5EF4-FFF2-40B4-BE49-F238E27FC236}">
                <a16:creationId xmlns:a16="http://schemas.microsoft.com/office/drawing/2014/main" id="{46AE154F-BBE8-4A5C-8992-84C28BD247BA}"/>
              </a:ext>
            </a:extLst>
          </p:cNvPr>
          <p:cNvSpPr/>
          <p:nvPr/>
        </p:nvSpPr>
        <p:spPr>
          <a:xfrm>
            <a:off x="7134329" y="3208544"/>
            <a:ext cx="2011689" cy="1567378"/>
          </a:xfrm>
          <a:prstGeom prst="wedgeRoundRectCallout">
            <a:avLst>
              <a:gd name="adj1" fmla="val -38315"/>
              <a:gd name="adj2" fmla="val 70834"/>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dirty="0">
                <a:latin typeface="Poppins" panose="020B0604020202020204" charset="0"/>
                <a:cs typeface="Poppins" panose="020B0604020202020204" charset="0"/>
              </a:rPr>
              <a:t>So, it’s:</a:t>
            </a:r>
          </a:p>
          <a:p>
            <a:pPr algn="ctr"/>
            <a:endParaRPr lang="en-US" sz="1800" dirty="0">
              <a:latin typeface="Poppins" panose="020B0604020202020204" charset="0"/>
              <a:cs typeface="Poppins" panose="020B0604020202020204" charset="0"/>
            </a:endParaRPr>
          </a:p>
          <a:p>
            <a:pPr algn="ctr"/>
            <a:r>
              <a:rPr lang="en-US" sz="1800" dirty="0">
                <a:latin typeface="Poppins" panose="020B0604020202020204" charset="0"/>
                <a:cs typeface="Poppins" panose="020B0604020202020204" charset="0"/>
              </a:rPr>
              <a:t>Negative</a:t>
            </a:r>
          </a:p>
          <a:p>
            <a:pPr algn="ctr"/>
            <a:r>
              <a:rPr lang="en-US" sz="1800" dirty="0">
                <a:latin typeface="Poppins" panose="020B0604020202020204" charset="0"/>
                <a:cs typeface="Poppins" panose="020B0604020202020204" charset="0"/>
              </a:rPr>
              <a:t>Reinforcement</a:t>
            </a:r>
          </a:p>
        </p:txBody>
      </p:sp>
    </p:spTree>
    <p:extLst>
      <p:ext uri="{BB962C8B-B14F-4D97-AF65-F5344CB8AC3E}">
        <p14:creationId xmlns:p14="http://schemas.microsoft.com/office/powerpoint/2010/main" val="325123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DC1DC61-74F6-4283-B768-D3180627B855}"/>
              </a:ext>
            </a:extLst>
          </p:cNvPr>
          <p:cNvSpPr>
            <a:spLocks noGrp="1"/>
          </p:cNvSpPr>
          <p:nvPr>
            <p:ph type="subTitle" idx="1"/>
          </p:nvPr>
        </p:nvSpPr>
        <p:spPr>
          <a:xfrm flipH="1">
            <a:off x="4034057" y="2167139"/>
            <a:ext cx="1921800" cy="875400"/>
          </a:xfrm>
        </p:spPr>
        <p:txBody>
          <a:bodyPr/>
          <a:lstStyle/>
          <a:p>
            <a:r>
              <a:rPr lang="en-US" dirty="0"/>
              <a:t>Antecedent (S</a:t>
            </a:r>
            <a:r>
              <a:rPr lang="en-US" baseline="30000" dirty="0"/>
              <a:t>D</a:t>
            </a:r>
            <a:r>
              <a:rPr lang="en-US" dirty="0"/>
              <a:t>)</a:t>
            </a:r>
          </a:p>
          <a:p>
            <a:endParaRPr lang="en-US" dirty="0"/>
          </a:p>
          <a:p>
            <a:endParaRPr lang="en-US" dirty="0"/>
          </a:p>
          <a:p>
            <a:r>
              <a:rPr lang="en-US" dirty="0"/>
              <a:t>Behavior(s)</a:t>
            </a:r>
          </a:p>
          <a:p>
            <a:endParaRPr lang="en-US" dirty="0"/>
          </a:p>
          <a:p>
            <a:endParaRPr lang="en-US" dirty="0"/>
          </a:p>
          <a:p>
            <a:r>
              <a:rPr lang="en-US" dirty="0"/>
              <a:t>Consequence</a:t>
            </a:r>
          </a:p>
          <a:p>
            <a:endParaRPr lang="en-US" dirty="0"/>
          </a:p>
          <a:p>
            <a:endParaRPr lang="en-US" dirty="0"/>
          </a:p>
          <a:p>
            <a:r>
              <a:rPr lang="en-US" dirty="0"/>
              <a:t>Action (+ or –)</a:t>
            </a:r>
          </a:p>
          <a:p>
            <a:endParaRPr lang="en-US" dirty="0"/>
          </a:p>
          <a:p>
            <a:endParaRPr lang="en-US" dirty="0"/>
          </a:p>
          <a:p>
            <a:r>
              <a:rPr lang="en-US" dirty="0"/>
              <a:t>Effect (↑ or ↓)</a:t>
            </a:r>
          </a:p>
        </p:txBody>
      </p:sp>
      <p:sp>
        <p:nvSpPr>
          <p:cNvPr id="4" name="Title 3">
            <a:extLst>
              <a:ext uri="{FF2B5EF4-FFF2-40B4-BE49-F238E27FC236}">
                <a16:creationId xmlns:a16="http://schemas.microsoft.com/office/drawing/2014/main" id="{9084C6D9-6D42-4B11-B2D5-D825FFB51AEA}"/>
              </a:ext>
            </a:extLst>
          </p:cNvPr>
          <p:cNvSpPr>
            <a:spLocks noGrp="1"/>
          </p:cNvSpPr>
          <p:nvPr>
            <p:ph type="title"/>
          </p:nvPr>
        </p:nvSpPr>
        <p:spPr>
          <a:xfrm>
            <a:off x="4227562" y="475830"/>
            <a:ext cx="2868613" cy="634200"/>
          </a:xfrm>
        </p:spPr>
        <p:txBody>
          <a:bodyPr/>
          <a:lstStyle/>
          <a:p>
            <a:r>
              <a:rPr lang="en-US" dirty="0"/>
              <a:t>BREAKDOWN</a:t>
            </a:r>
          </a:p>
        </p:txBody>
      </p:sp>
      <p:sp>
        <p:nvSpPr>
          <p:cNvPr id="6" name="Title 5">
            <a:extLst>
              <a:ext uri="{FF2B5EF4-FFF2-40B4-BE49-F238E27FC236}">
                <a16:creationId xmlns:a16="http://schemas.microsoft.com/office/drawing/2014/main" id="{472CDD41-4BB6-46CF-8FC3-863E146B84A7}"/>
              </a:ext>
            </a:extLst>
          </p:cNvPr>
          <p:cNvSpPr>
            <a:spLocks noGrp="1"/>
          </p:cNvSpPr>
          <p:nvPr>
            <p:ph type="ctrTitle" idx="4294967295"/>
          </p:nvPr>
        </p:nvSpPr>
        <p:spPr>
          <a:xfrm flipH="1">
            <a:off x="119839" y="847205"/>
            <a:ext cx="3121025" cy="455613"/>
          </a:xfrm>
        </p:spPr>
        <p:txBody>
          <a:bodyPr/>
          <a:lstStyle/>
          <a:p>
            <a:r>
              <a:rPr lang="en-US" dirty="0"/>
              <a:t>EXAMPLE: BRIAN</a:t>
            </a:r>
          </a:p>
        </p:txBody>
      </p:sp>
      <p:sp>
        <p:nvSpPr>
          <p:cNvPr id="7" name="Subtitle 6">
            <a:extLst>
              <a:ext uri="{FF2B5EF4-FFF2-40B4-BE49-F238E27FC236}">
                <a16:creationId xmlns:a16="http://schemas.microsoft.com/office/drawing/2014/main" id="{43CE559E-1A20-4ABC-930F-92C9C2C0C4CB}"/>
              </a:ext>
            </a:extLst>
          </p:cNvPr>
          <p:cNvSpPr>
            <a:spLocks noGrp="1"/>
          </p:cNvSpPr>
          <p:nvPr>
            <p:ph type="subTitle" idx="4294967295"/>
          </p:nvPr>
        </p:nvSpPr>
        <p:spPr>
          <a:xfrm flipH="1">
            <a:off x="175313" y="1555535"/>
            <a:ext cx="3283503" cy="2530475"/>
          </a:xfrm>
        </p:spPr>
        <p:txBody>
          <a:bodyPr/>
          <a:lstStyle/>
          <a:p>
            <a:pPr marL="139700" indent="0">
              <a:buNone/>
            </a:pPr>
            <a:r>
              <a:rPr lang="en-US" sz="1800" dirty="0"/>
              <a:t>During lunch with peers, Brian made a derogatory comment toward one of his peers. The peer punched him.  </a:t>
            </a:r>
          </a:p>
          <a:p>
            <a:pPr marL="139700" indent="0">
              <a:buNone/>
            </a:pPr>
            <a:r>
              <a:rPr lang="en-US" sz="1800" dirty="0"/>
              <a:t>In the future, Brian was less likely to make derogatory comments (at least toward that peer). </a:t>
            </a:r>
          </a:p>
        </p:txBody>
      </p:sp>
      <p:sp>
        <p:nvSpPr>
          <p:cNvPr id="8" name="Rectangle: Rounded Corners 7">
            <a:extLst>
              <a:ext uri="{FF2B5EF4-FFF2-40B4-BE49-F238E27FC236}">
                <a16:creationId xmlns:a16="http://schemas.microsoft.com/office/drawing/2014/main" id="{375FAF8F-0FAC-4120-B53D-2871B0F7B0CB}"/>
              </a:ext>
            </a:extLst>
          </p:cNvPr>
          <p:cNvSpPr/>
          <p:nvPr/>
        </p:nvSpPr>
        <p:spPr>
          <a:xfrm>
            <a:off x="4227562" y="1475674"/>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Lunch with peers</a:t>
            </a:r>
          </a:p>
        </p:txBody>
      </p:sp>
      <p:sp>
        <p:nvSpPr>
          <p:cNvPr id="9" name="Rectangle: Rounded Corners 8">
            <a:extLst>
              <a:ext uri="{FF2B5EF4-FFF2-40B4-BE49-F238E27FC236}">
                <a16:creationId xmlns:a16="http://schemas.microsoft.com/office/drawing/2014/main" id="{76BBE743-4EE8-4CCE-8EF9-BF1F42ADB501}"/>
              </a:ext>
            </a:extLst>
          </p:cNvPr>
          <p:cNvSpPr/>
          <p:nvPr/>
        </p:nvSpPr>
        <p:spPr>
          <a:xfrm>
            <a:off x="4227562" y="2153441"/>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Makes derogatory comment</a:t>
            </a:r>
          </a:p>
        </p:txBody>
      </p:sp>
      <p:sp>
        <p:nvSpPr>
          <p:cNvPr id="10" name="Rectangle: Rounded Corners 9">
            <a:extLst>
              <a:ext uri="{FF2B5EF4-FFF2-40B4-BE49-F238E27FC236}">
                <a16:creationId xmlns:a16="http://schemas.microsoft.com/office/drawing/2014/main" id="{CFD14017-C52C-4264-B06F-DB1F083CB302}"/>
              </a:ext>
            </a:extLst>
          </p:cNvPr>
          <p:cNvSpPr/>
          <p:nvPr/>
        </p:nvSpPr>
        <p:spPr>
          <a:xfrm>
            <a:off x="4227562" y="2787509"/>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Peer punches him</a:t>
            </a:r>
          </a:p>
        </p:txBody>
      </p:sp>
      <p:sp>
        <p:nvSpPr>
          <p:cNvPr id="11" name="Rectangle: Rounded Corners 10">
            <a:extLst>
              <a:ext uri="{FF2B5EF4-FFF2-40B4-BE49-F238E27FC236}">
                <a16:creationId xmlns:a16="http://schemas.microsoft.com/office/drawing/2014/main" id="{ADAAEBED-3EE0-4E17-A7EF-9D76DC11C25C}"/>
              </a:ext>
            </a:extLst>
          </p:cNvPr>
          <p:cNvSpPr/>
          <p:nvPr/>
        </p:nvSpPr>
        <p:spPr>
          <a:xfrm>
            <a:off x="4216534" y="3389558"/>
            <a:ext cx="2637841"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Peer </a:t>
            </a:r>
            <a:r>
              <a:rPr lang="en-US" b="1" u="sng" dirty="0"/>
              <a:t>gave</a:t>
            </a:r>
            <a:r>
              <a:rPr lang="en-US" dirty="0"/>
              <a:t> him a punch</a:t>
            </a:r>
          </a:p>
        </p:txBody>
      </p:sp>
      <p:sp>
        <p:nvSpPr>
          <p:cNvPr id="12" name="Rectangle: Rounded Corners 11">
            <a:extLst>
              <a:ext uri="{FF2B5EF4-FFF2-40B4-BE49-F238E27FC236}">
                <a16:creationId xmlns:a16="http://schemas.microsoft.com/office/drawing/2014/main" id="{0C2E5537-DC90-4526-8A1A-618B77B34CCD}"/>
              </a:ext>
            </a:extLst>
          </p:cNvPr>
          <p:cNvSpPr/>
          <p:nvPr/>
        </p:nvSpPr>
        <p:spPr>
          <a:xfrm>
            <a:off x="4216534" y="4092591"/>
            <a:ext cx="2581920" cy="32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Less likely</a:t>
            </a:r>
            <a:r>
              <a:rPr lang="en-US" dirty="0"/>
              <a:t> to comment</a:t>
            </a:r>
          </a:p>
        </p:txBody>
      </p:sp>
      <p:sp>
        <p:nvSpPr>
          <p:cNvPr id="13" name="Speech Bubble: Rectangle with Corners Rounded 12">
            <a:extLst>
              <a:ext uri="{FF2B5EF4-FFF2-40B4-BE49-F238E27FC236}">
                <a16:creationId xmlns:a16="http://schemas.microsoft.com/office/drawing/2014/main" id="{46AE154F-BBE8-4A5C-8992-84C28BD247BA}"/>
              </a:ext>
            </a:extLst>
          </p:cNvPr>
          <p:cNvSpPr/>
          <p:nvPr/>
        </p:nvSpPr>
        <p:spPr>
          <a:xfrm>
            <a:off x="7209183" y="3023914"/>
            <a:ext cx="1736750" cy="1567378"/>
          </a:xfrm>
          <a:prstGeom prst="wedgeRoundRectCallout">
            <a:avLst>
              <a:gd name="adj1" fmla="val -39909"/>
              <a:gd name="adj2" fmla="val 75182"/>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dirty="0">
                <a:latin typeface="Poppins" panose="020B0604020202020204" charset="0"/>
                <a:cs typeface="Poppins" panose="020B0604020202020204" charset="0"/>
              </a:rPr>
              <a:t>So, it’s:</a:t>
            </a:r>
          </a:p>
          <a:p>
            <a:pPr algn="ctr"/>
            <a:endParaRPr lang="en-US" sz="1800" dirty="0">
              <a:latin typeface="Poppins" panose="020B0604020202020204" charset="0"/>
              <a:cs typeface="Poppins" panose="020B0604020202020204" charset="0"/>
            </a:endParaRPr>
          </a:p>
          <a:p>
            <a:pPr algn="ctr"/>
            <a:r>
              <a:rPr lang="en-US" sz="1800" dirty="0">
                <a:latin typeface="Poppins" panose="020B0604020202020204" charset="0"/>
                <a:cs typeface="Poppins" panose="020B0604020202020204" charset="0"/>
              </a:rPr>
              <a:t>Positive</a:t>
            </a:r>
          </a:p>
          <a:p>
            <a:pPr algn="ctr"/>
            <a:r>
              <a:rPr lang="en-US" sz="1800" dirty="0">
                <a:latin typeface="Poppins" panose="020B0604020202020204" charset="0"/>
                <a:cs typeface="Poppins" panose="020B0604020202020204" charset="0"/>
              </a:rPr>
              <a:t>Punishment</a:t>
            </a:r>
          </a:p>
        </p:txBody>
      </p:sp>
    </p:spTree>
    <p:extLst>
      <p:ext uri="{BB962C8B-B14F-4D97-AF65-F5344CB8AC3E}">
        <p14:creationId xmlns:p14="http://schemas.microsoft.com/office/powerpoint/2010/main" val="37492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1839872" y="1515205"/>
            <a:ext cx="6944139" cy="1316700"/>
          </a:xfrm>
          <a:prstGeom prst="rect">
            <a:avLst/>
          </a:prstGeom>
        </p:spPr>
        <p:txBody>
          <a:bodyPr spcFirstLastPara="1" wrap="square" lIns="91425" tIns="91425" rIns="91425" bIns="91425" anchor="ctr" anchorCtr="0">
            <a:noAutofit/>
          </a:bodyPr>
          <a:lstStyle/>
          <a:p>
            <a:pPr lvl="0"/>
            <a:r>
              <a:rPr lang="en-US" sz="2800" dirty="0"/>
              <a:t>NEPBIS School-Wide Coach Training </a:t>
            </a:r>
            <a:br>
              <a:rPr lang="en-US" sz="3200" dirty="0"/>
            </a:br>
            <a:r>
              <a:rPr lang="en-US" sz="2800" dirty="0">
                <a:solidFill>
                  <a:schemeClr val="accent4"/>
                </a:solidFill>
              </a:rPr>
              <a:t>Year 2: March</a:t>
            </a:r>
            <a:endParaRPr lang="en-US" sz="3200" dirty="0">
              <a:solidFill>
                <a:schemeClr val="accent4"/>
              </a:solidFill>
            </a:endParaRPr>
          </a:p>
        </p:txBody>
      </p:sp>
      <p:sp>
        <p:nvSpPr>
          <p:cNvPr id="290" name="Google Shape;290;p29"/>
          <p:cNvSpPr txBox="1">
            <a:spLocks noGrp="1"/>
          </p:cNvSpPr>
          <p:nvPr>
            <p:ph type="subTitle" idx="1"/>
          </p:nvPr>
        </p:nvSpPr>
        <p:spPr>
          <a:xfrm>
            <a:off x="2827422" y="2831906"/>
            <a:ext cx="4969042" cy="1418362"/>
          </a:xfrm>
          <a:prstGeom prst="rect">
            <a:avLst/>
          </a:prstGeom>
        </p:spPr>
        <p:txBody>
          <a:bodyPr spcFirstLastPara="1" wrap="square" lIns="91425" tIns="91425" rIns="91425" bIns="91425" anchor="t" anchorCtr="0">
            <a:noAutofit/>
          </a:bodyPr>
          <a:lstStyle/>
          <a:p>
            <a:pPr marL="0" indent="0"/>
            <a:r>
              <a:rPr lang="en" b="1" dirty="0"/>
              <a:t>[Insert Trainer Names]</a:t>
            </a:r>
          </a:p>
          <a:p>
            <a:pPr marL="0" indent="0"/>
            <a:endParaRPr lang="en" sz="1400" dirty="0"/>
          </a:p>
          <a:p>
            <a:pPr marL="0" indent="0"/>
            <a:r>
              <a:rPr lang="en" i="1" dirty="0"/>
              <a:t>with support from Brandi Simonsen, Jen Freeman, Susannah Everett, Adam Feinberg, </a:t>
            </a:r>
          </a:p>
          <a:p>
            <a:pPr marL="0" indent="0"/>
            <a:r>
              <a:rPr lang="en" i="1" dirty="0"/>
              <a:t>Katie Meyer, &amp; Karen Robbie</a:t>
            </a:r>
            <a:endParaRPr i="1" dirty="0"/>
          </a:p>
        </p:txBody>
      </p:sp>
      <p:sp>
        <p:nvSpPr>
          <p:cNvPr id="291" name="Google Shape;291;p29"/>
          <p:cNvSpPr/>
          <p:nvPr/>
        </p:nvSpPr>
        <p:spPr>
          <a:xfrm>
            <a:off x="5061275" y="551855"/>
            <a:ext cx="638100" cy="638100"/>
          </a:xfrm>
          <a:prstGeom prst="donut">
            <a:avLst>
              <a:gd name="adj" fmla="val 17089"/>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defRPr/>
            </a:pPr>
            <a:endParaRPr>
              <a:ea typeface="+mn-ea"/>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94883" y="24418"/>
            <a:ext cx="2125265" cy="527438"/>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a:stretch>
            <a:fillRect/>
          </a:stretch>
        </p:blipFill>
        <p:spPr>
          <a:xfrm>
            <a:off x="5043167" y="523650"/>
            <a:ext cx="674316" cy="694510"/>
          </a:xfrm>
          <a:prstGeom prst="rect">
            <a:avLst/>
          </a:prstGeom>
        </p:spPr>
      </p:pic>
    </p:spTree>
    <p:extLst>
      <p:ext uri="{BB962C8B-B14F-4D97-AF65-F5344CB8AC3E}">
        <p14:creationId xmlns:p14="http://schemas.microsoft.com/office/powerpoint/2010/main" val="59166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NEGATIVE REINFORCEMENT</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535675" y="1314076"/>
            <a:ext cx="6208346" cy="3419475"/>
          </a:xfrm>
        </p:spPr>
        <p:txBody>
          <a:bodyPr/>
          <a:lstStyle/>
          <a:p>
            <a:pPr marL="482600" indent="-342900">
              <a:spcBef>
                <a:spcPts val="600"/>
              </a:spcBef>
              <a:buClr>
                <a:schemeClr val="bg1"/>
              </a:buClr>
              <a:buFont typeface="+mj-lt"/>
              <a:buAutoNum type="arabicPeriod"/>
            </a:pPr>
            <a:r>
              <a:rPr lang="en-US" sz="1600" dirty="0">
                <a:solidFill>
                  <a:schemeClr val="bg1"/>
                </a:solidFill>
              </a:rPr>
              <a:t>In a small group, develop an example to show an of negative reinforcement that commonly occurs in school settings </a:t>
            </a:r>
          </a:p>
          <a:p>
            <a:pPr marL="482600" indent="-342900">
              <a:spcBef>
                <a:spcPts val="600"/>
              </a:spcBef>
              <a:buClr>
                <a:schemeClr val="bg1"/>
              </a:buClr>
              <a:buFont typeface="+mj-lt"/>
              <a:buAutoNum type="arabicPeriod"/>
            </a:pPr>
            <a:r>
              <a:rPr lang="en-US" sz="1600" dirty="0">
                <a:solidFill>
                  <a:schemeClr val="bg1"/>
                </a:solidFill>
              </a:rPr>
              <a:t>Be sure to identify the:</a:t>
            </a:r>
          </a:p>
          <a:p>
            <a:pPr marL="939800" lvl="1" indent="-342900">
              <a:spcBef>
                <a:spcPts val="600"/>
              </a:spcBef>
              <a:buClr>
                <a:schemeClr val="bg1"/>
              </a:buClr>
              <a:buFont typeface="+mj-lt"/>
              <a:buAutoNum type="arabicPeriod"/>
            </a:pPr>
            <a:r>
              <a:rPr lang="en-US" sz="1600" dirty="0">
                <a:solidFill>
                  <a:schemeClr val="bg1"/>
                </a:solidFill>
              </a:rPr>
              <a:t>Antecedent</a:t>
            </a:r>
          </a:p>
          <a:p>
            <a:pPr marL="939800" lvl="1" indent="-342900">
              <a:spcBef>
                <a:spcPts val="600"/>
              </a:spcBef>
              <a:buClr>
                <a:schemeClr val="bg1"/>
              </a:buClr>
              <a:buFont typeface="+mj-lt"/>
              <a:buAutoNum type="arabicPeriod"/>
            </a:pPr>
            <a:r>
              <a:rPr lang="en-US" sz="1600" dirty="0">
                <a:solidFill>
                  <a:schemeClr val="bg1"/>
                </a:solidFill>
              </a:rPr>
              <a:t>Behavior</a:t>
            </a:r>
          </a:p>
          <a:p>
            <a:pPr marL="939800" lvl="1" indent="-342900">
              <a:spcBef>
                <a:spcPts val="600"/>
              </a:spcBef>
              <a:buClr>
                <a:schemeClr val="bg1"/>
              </a:buClr>
              <a:buFont typeface="+mj-lt"/>
              <a:buAutoNum type="arabicPeriod"/>
            </a:pPr>
            <a:r>
              <a:rPr lang="en-US" sz="1600" dirty="0">
                <a:solidFill>
                  <a:schemeClr val="bg1"/>
                </a:solidFill>
              </a:rPr>
              <a:t>Consequence </a:t>
            </a:r>
          </a:p>
          <a:p>
            <a:pPr marL="482600" indent="-342900">
              <a:spcBef>
                <a:spcPts val="600"/>
              </a:spcBef>
              <a:buClr>
                <a:schemeClr val="bg1"/>
              </a:buClr>
              <a:buFont typeface="+mj-lt"/>
              <a:buAutoNum type="arabicPeriod"/>
            </a:pPr>
            <a:r>
              <a:rPr lang="en-US" sz="1600" dirty="0">
                <a:solidFill>
                  <a:schemeClr val="bg1"/>
                </a:solidFill>
              </a:rPr>
              <a:t>Be ready to share with whole group </a:t>
            </a:r>
          </a:p>
          <a:p>
            <a:pPr marL="152400" indent="0" algn="r">
              <a:spcBef>
                <a:spcPts val="600"/>
              </a:spcBef>
              <a:buClr>
                <a:schemeClr val="bg1"/>
              </a:buClr>
              <a:buNone/>
            </a:pPr>
            <a:endParaRPr lang="en-US" sz="1600" dirty="0">
              <a:solidFill>
                <a:schemeClr val="bg1"/>
              </a:solidFill>
            </a:endParaRPr>
          </a:p>
          <a:p>
            <a:pPr marL="152400" indent="0" algn="r">
              <a:spcBef>
                <a:spcPts val="600"/>
              </a:spcBef>
              <a:buClr>
                <a:schemeClr val="bg1"/>
              </a:buClr>
              <a:buNone/>
            </a:pPr>
            <a:r>
              <a:rPr lang="en-US" sz="1600" dirty="0">
                <a:solidFill>
                  <a:schemeClr val="bg1"/>
                </a:solidFill>
              </a:rPr>
              <a:t>Randomized Breakouts        	10 minutes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8099648" y="215856"/>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5282477" y="3866353"/>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6464;p67">
            <a:extLst>
              <a:ext uri="{FF2B5EF4-FFF2-40B4-BE49-F238E27FC236}">
                <a16:creationId xmlns:a16="http://schemas.microsoft.com/office/drawing/2014/main" id="{4465CBF9-93E9-4124-A0F9-BD0DA478D02D}"/>
              </a:ext>
            </a:extLst>
          </p:cNvPr>
          <p:cNvGrpSpPr/>
          <p:nvPr/>
        </p:nvGrpSpPr>
        <p:grpSpPr>
          <a:xfrm>
            <a:off x="2583493" y="3894777"/>
            <a:ext cx="371966" cy="371966"/>
            <a:chOff x="4674908" y="3682271"/>
            <a:chExt cx="371966" cy="371966"/>
          </a:xfrm>
        </p:grpSpPr>
        <p:sp>
          <p:nvSpPr>
            <p:cNvPr id="78" name="Google Shape;6465;p67">
              <a:extLst>
                <a:ext uri="{FF2B5EF4-FFF2-40B4-BE49-F238E27FC236}">
                  <a16:creationId xmlns:a16="http://schemas.microsoft.com/office/drawing/2014/main" id="{45D1A0FE-09CB-4CB5-9A24-A611621D6D85}"/>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466;p67">
              <a:extLst>
                <a:ext uri="{FF2B5EF4-FFF2-40B4-BE49-F238E27FC236}">
                  <a16:creationId xmlns:a16="http://schemas.microsoft.com/office/drawing/2014/main" id="{CA23D3AF-DA7D-4343-B1F2-208F5C3C304F}"/>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467;p67">
              <a:extLst>
                <a:ext uri="{FF2B5EF4-FFF2-40B4-BE49-F238E27FC236}">
                  <a16:creationId xmlns:a16="http://schemas.microsoft.com/office/drawing/2014/main" id="{23C75987-8B0F-4297-86B8-D108BD47190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468;p67">
              <a:extLst>
                <a:ext uri="{FF2B5EF4-FFF2-40B4-BE49-F238E27FC236}">
                  <a16:creationId xmlns:a16="http://schemas.microsoft.com/office/drawing/2014/main" id="{FDDC7BC0-88FF-4543-B49A-A3F8B9DBDC5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16036;p73">
            <a:extLst>
              <a:ext uri="{FF2B5EF4-FFF2-40B4-BE49-F238E27FC236}">
                <a16:creationId xmlns:a16="http://schemas.microsoft.com/office/drawing/2014/main" id="{110B681A-87CB-A74D-8084-31F359DE2972}"/>
              </a:ext>
            </a:extLst>
          </p:cNvPr>
          <p:cNvGrpSpPr/>
          <p:nvPr/>
        </p:nvGrpSpPr>
        <p:grpSpPr>
          <a:xfrm>
            <a:off x="6406439" y="2410312"/>
            <a:ext cx="1494449" cy="1069803"/>
            <a:chOff x="1798763" y="3395401"/>
            <a:chExt cx="376185" cy="280448"/>
          </a:xfrm>
        </p:grpSpPr>
        <p:sp>
          <p:nvSpPr>
            <p:cNvPr id="55" name="Google Shape;16037;p73">
              <a:extLst>
                <a:ext uri="{FF2B5EF4-FFF2-40B4-BE49-F238E27FC236}">
                  <a16:creationId xmlns:a16="http://schemas.microsoft.com/office/drawing/2014/main" id="{F233C72D-BF41-E547-B036-49079D754875}"/>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038;p73">
              <a:extLst>
                <a:ext uri="{FF2B5EF4-FFF2-40B4-BE49-F238E27FC236}">
                  <a16:creationId xmlns:a16="http://schemas.microsoft.com/office/drawing/2014/main" id="{98E3EB38-2F23-BB42-8AB0-9BAE26F0B95C}"/>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039;p73">
              <a:extLst>
                <a:ext uri="{FF2B5EF4-FFF2-40B4-BE49-F238E27FC236}">
                  <a16:creationId xmlns:a16="http://schemas.microsoft.com/office/drawing/2014/main" id="{9F178B04-B886-024C-A895-3B80FA526951}"/>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040;p73">
              <a:extLst>
                <a:ext uri="{FF2B5EF4-FFF2-40B4-BE49-F238E27FC236}">
                  <a16:creationId xmlns:a16="http://schemas.microsoft.com/office/drawing/2014/main" id="{183B6BD1-D9E7-2F49-A885-1C8CB6D59343}"/>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041;p73">
              <a:extLst>
                <a:ext uri="{FF2B5EF4-FFF2-40B4-BE49-F238E27FC236}">
                  <a16:creationId xmlns:a16="http://schemas.microsoft.com/office/drawing/2014/main" id="{52FEC697-9543-C34B-899E-E94C547EAC47}"/>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042;p73">
              <a:extLst>
                <a:ext uri="{FF2B5EF4-FFF2-40B4-BE49-F238E27FC236}">
                  <a16:creationId xmlns:a16="http://schemas.microsoft.com/office/drawing/2014/main" id="{0EE7FBA7-17AD-FE44-8482-9C55E913829D}"/>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043;p73">
              <a:extLst>
                <a:ext uri="{FF2B5EF4-FFF2-40B4-BE49-F238E27FC236}">
                  <a16:creationId xmlns:a16="http://schemas.microsoft.com/office/drawing/2014/main" id="{1E54423F-8DAC-5A42-8741-A30A5058F8A9}"/>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6044;p73">
              <a:extLst>
                <a:ext uri="{FF2B5EF4-FFF2-40B4-BE49-F238E27FC236}">
                  <a16:creationId xmlns:a16="http://schemas.microsoft.com/office/drawing/2014/main" id="{1BCEDF41-24BE-7D4E-924A-6172C28831B9}"/>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6045;p73">
              <a:extLst>
                <a:ext uri="{FF2B5EF4-FFF2-40B4-BE49-F238E27FC236}">
                  <a16:creationId xmlns:a16="http://schemas.microsoft.com/office/drawing/2014/main" id="{C9783CC8-A4AB-4044-875F-67F2D2975F59}"/>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6046;p73">
              <a:extLst>
                <a:ext uri="{FF2B5EF4-FFF2-40B4-BE49-F238E27FC236}">
                  <a16:creationId xmlns:a16="http://schemas.microsoft.com/office/drawing/2014/main" id="{1AF6EBE5-7F17-3645-AB82-8ECDC9A27CF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047;p73">
              <a:extLst>
                <a:ext uri="{FF2B5EF4-FFF2-40B4-BE49-F238E27FC236}">
                  <a16:creationId xmlns:a16="http://schemas.microsoft.com/office/drawing/2014/main" id="{F29DFA66-7F67-8540-ACE6-7AB5EE4D7A11}"/>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048;p73">
              <a:extLst>
                <a:ext uri="{FF2B5EF4-FFF2-40B4-BE49-F238E27FC236}">
                  <a16:creationId xmlns:a16="http://schemas.microsoft.com/office/drawing/2014/main" id="{3A3E675C-9E65-154A-A309-D219031D0139}"/>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049;p73">
              <a:extLst>
                <a:ext uri="{FF2B5EF4-FFF2-40B4-BE49-F238E27FC236}">
                  <a16:creationId xmlns:a16="http://schemas.microsoft.com/office/drawing/2014/main" id="{7FFEFEA9-6F38-7245-B56E-B34E0F2D7CE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050;p73">
              <a:extLst>
                <a:ext uri="{FF2B5EF4-FFF2-40B4-BE49-F238E27FC236}">
                  <a16:creationId xmlns:a16="http://schemas.microsoft.com/office/drawing/2014/main" id="{C631DF9C-0A92-E340-A46C-4A52E5CA83F3}"/>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051;p73">
              <a:extLst>
                <a:ext uri="{FF2B5EF4-FFF2-40B4-BE49-F238E27FC236}">
                  <a16:creationId xmlns:a16="http://schemas.microsoft.com/office/drawing/2014/main" id="{EDC92B29-535A-E140-97DD-0D6E57BD2516}"/>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052;p73">
              <a:extLst>
                <a:ext uri="{FF2B5EF4-FFF2-40B4-BE49-F238E27FC236}">
                  <a16:creationId xmlns:a16="http://schemas.microsoft.com/office/drawing/2014/main" id="{8DD04A3D-3C48-5A4E-B5EA-F7482D818988}"/>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053;p73">
              <a:extLst>
                <a:ext uri="{FF2B5EF4-FFF2-40B4-BE49-F238E27FC236}">
                  <a16:creationId xmlns:a16="http://schemas.microsoft.com/office/drawing/2014/main" id="{912FE662-25DE-5A4B-A0AC-A1E8F98FDA8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054;p73">
              <a:extLst>
                <a:ext uri="{FF2B5EF4-FFF2-40B4-BE49-F238E27FC236}">
                  <a16:creationId xmlns:a16="http://schemas.microsoft.com/office/drawing/2014/main" id="{A43A76B2-A6B1-E247-9738-E473E8892F1C}"/>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055;p73">
              <a:extLst>
                <a:ext uri="{FF2B5EF4-FFF2-40B4-BE49-F238E27FC236}">
                  <a16:creationId xmlns:a16="http://schemas.microsoft.com/office/drawing/2014/main" id="{8A933C86-52C7-CE4E-9844-81304E52F319}"/>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056;p73">
              <a:extLst>
                <a:ext uri="{FF2B5EF4-FFF2-40B4-BE49-F238E27FC236}">
                  <a16:creationId xmlns:a16="http://schemas.microsoft.com/office/drawing/2014/main" id="{3B51407D-E235-6649-954F-6B6312F0E85F}"/>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6057;p73">
              <a:extLst>
                <a:ext uri="{FF2B5EF4-FFF2-40B4-BE49-F238E27FC236}">
                  <a16:creationId xmlns:a16="http://schemas.microsoft.com/office/drawing/2014/main" id="{62D6F477-94C4-0842-9B97-C9D9C3C72353}"/>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6058;p73">
              <a:extLst>
                <a:ext uri="{FF2B5EF4-FFF2-40B4-BE49-F238E27FC236}">
                  <a16:creationId xmlns:a16="http://schemas.microsoft.com/office/drawing/2014/main" id="{92BC6908-8675-174E-BE5D-01B023317912}"/>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6059;p73">
              <a:extLst>
                <a:ext uri="{FF2B5EF4-FFF2-40B4-BE49-F238E27FC236}">
                  <a16:creationId xmlns:a16="http://schemas.microsoft.com/office/drawing/2014/main" id="{957957D4-A2AB-5642-A244-47775054EF71}"/>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6060;p73">
              <a:extLst>
                <a:ext uri="{FF2B5EF4-FFF2-40B4-BE49-F238E27FC236}">
                  <a16:creationId xmlns:a16="http://schemas.microsoft.com/office/drawing/2014/main" id="{36B3E87A-A66A-4546-B3C8-60BDF4E85C81}"/>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61;p73">
              <a:extLst>
                <a:ext uri="{FF2B5EF4-FFF2-40B4-BE49-F238E27FC236}">
                  <a16:creationId xmlns:a16="http://schemas.microsoft.com/office/drawing/2014/main" id="{2228980A-6947-D145-AEDE-C2484020416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62;p73">
              <a:extLst>
                <a:ext uri="{FF2B5EF4-FFF2-40B4-BE49-F238E27FC236}">
                  <a16:creationId xmlns:a16="http://schemas.microsoft.com/office/drawing/2014/main" id="{C2433FCD-57C6-1646-9DD6-5C3D4B6810B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63;p73">
              <a:extLst>
                <a:ext uri="{FF2B5EF4-FFF2-40B4-BE49-F238E27FC236}">
                  <a16:creationId xmlns:a16="http://schemas.microsoft.com/office/drawing/2014/main" id="{2D14F36C-F539-A447-A0C4-69DE301C6167}"/>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64;p73">
              <a:extLst>
                <a:ext uri="{FF2B5EF4-FFF2-40B4-BE49-F238E27FC236}">
                  <a16:creationId xmlns:a16="http://schemas.microsoft.com/office/drawing/2014/main" id="{51A11B91-E254-6240-AA89-091A9056F837}"/>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65;p73">
              <a:extLst>
                <a:ext uri="{FF2B5EF4-FFF2-40B4-BE49-F238E27FC236}">
                  <a16:creationId xmlns:a16="http://schemas.microsoft.com/office/drawing/2014/main" id="{519A56D1-0C3D-544F-A49E-A219885F4DB0}"/>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66;p73">
              <a:extLst>
                <a:ext uri="{FF2B5EF4-FFF2-40B4-BE49-F238E27FC236}">
                  <a16:creationId xmlns:a16="http://schemas.microsoft.com/office/drawing/2014/main" id="{CDFB338B-6DC9-DD41-B52F-18E9718A4AAA}"/>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67;p73">
              <a:extLst>
                <a:ext uri="{FF2B5EF4-FFF2-40B4-BE49-F238E27FC236}">
                  <a16:creationId xmlns:a16="http://schemas.microsoft.com/office/drawing/2014/main" id="{386EE809-13F4-284B-9F75-B85D4FE2F1EE}"/>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 name="Google Shape;9682;p69">
            <a:extLst>
              <a:ext uri="{FF2B5EF4-FFF2-40B4-BE49-F238E27FC236}">
                <a16:creationId xmlns:a16="http://schemas.microsoft.com/office/drawing/2014/main" id="{CFA6AE74-DD15-5E40-A6ED-0EBFC0BE43CC}"/>
              </a:ext>
            </a:extLst>
          </p:cNvPr>
          <p:cNvGrpSpPr/>
          <p:nvPr/>
        </p:nvGrpSpPr>
        <p:grpSpPr>
          <a:xfrm>
            <a:off x="7322802" y="1942221"/>
            <a:ext cx="1333006" cy="1617885"/>
            <a:chOff x="7159964" y="1971904"/>
            <a:chExt cx="291564" cy="348103"/>
          </a:xfrm>
        </p:grpSpPr>
        <p:sp>
          <p:nvSpPr>
            <p:cNvPr id="92" name="Google Shape;9683;p69">
              <a:extLst>
                <a:ext uri="{FF2B5EF4-FFF2-40B4-BE49-F238E27FC236}">
                  <a16:creationId xmlns:a16="http://schemas.microsoft.com/office/drawing/2014/main" id="{9D97DE10-F4FD-7A47-9D0C-FCA6B46F5902}"/>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684;p69">
              <a:extLst>
                <a:ext uri="{FF2B5EF4-FFF2-40B4-BE49-F238E27FC236}">
                  <a16:creationId xmlns:a16="http://schemas.microsoft.com/office/drawing/2014/main" id="{A4347359-E286-574D-837C-A7196B9FD1F4}"/>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694;p69">
              <a:extLst>
                <a:ext uri="{FF2B5EF4-FFF2-40B4-BE49-F238E27FC236}">
                  <a16:creationId xmlns:a16="http://schemas.microsoft.com/office/drawing/2014/main" id="{96EE739F-CAD9-6F4D-B563-1DA2EE9339EA}"/>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695;p69">
              <a:extLst>
                <a:ext uri="{FF2B5EF4-FFF2-40B4-BE49-F238E27FC236}">
                  <a16:creationId xmlns:a16="http://schemas.microsoft.com/office/drawing/2014/main" id="{78A563BF-75C8-0841-AAA9-93EAD2685C68}"/>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96;p69">
              <a:extLst>
                <a:ext uri="{FF2B5EF4-FFF2-40B4-BE49-F238E27FC236}">
                  <a16:creationId xmlns:a16="http://schemas.microsoft.com/office/drawing/2014/main" id="{4D44FBFC-AB94-3947-B7D4-0F1D474F8CCD}"/>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697;p69">
              <a:extLst>
                <a:ext uri="{FF2B5EF4-FFF2-40B4-BE49-F238E27FC236}">
                  <a16:creationId xmlns:a16="http://schemas.microsoft.com/office/drawing/2014/main" id="{3A13107C-8404-6544-B6B2-00AFC16A652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698;p69">
              <a:extLst>
                <a:ext uri="{FF2B5EF4-FFF2-40B4-BE49-F238E27FC236}">
                  <a16:creationId xmlns:a16="http://schemas.microsoft.com/office/drawing/2014/main" id="{5EB4C9B5-85CD-5A46-A1E0-31FEBC761477}"/>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699;p69">
              <a:extLst>
                <a:ext uri="{FF2B5EF4-FFF2-40B4-BE49-F238E27FC236}">
                  <a16:creationId xmlns:a16="http://schemas.microsoft.com/office/drawing/2014/main" id="{49CC9A70-E82B-7F4A-9B9C-60D0C92C05F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9700;p69">
              <a:extLst>
                <a:ext uri="{FF2B5EF4-FFF2-40B4-BE49-F238E27FC236}">
                  <a16:creationId xmlns:a16="http://schemas.microsoft.com/office/drawing/2014/main" id="{2016F37C-AEDF-3F42-ADC7-37375158A20D}"/>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9701;p69">
              <a:extLst>
                <a:ext uri="{FF2B5EF4-FFF2-40B4-BE49-F238E27FC236}">
                  <a16:creationId xmlns:a16="http://schemas.microsoft.com/office/drawing/2014/main" id="{C5105ADD-632E-A846-8447-E76A89004B09}"/>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9702;p69">
              <a:extLst>
                <a:ext uri="{FF2B5EF4-FFF2-40B4-BE49-F238E27FC236}">
                  <a16:creationId xmlns:a16="http://schemas.microsoft.com/office/drawing/2014/main" id="{0AA621BD-018F-1A4C-8181-D2AED069CD19}"/>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9703;p69">
              <a:extLst>
                <a:ext uri="{FF2B5EF4-FFF2-40B4-BE49-F238E27FC236}">
                  <a16:creationId xmlns:a16="http://schemas.microsoft.com/office/drawing/2014/main" id="{FBE9FA74-40AB-A14E-8918-CCE073295D0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9704;p69">
              <a:extLst>
                <a:ext uri="{FF2B5EF4-FFF2-40B4-BE49-F238E27FC236}">
                  <a16:creationId xmlns:a16="http://schemas.microsoft.com/office/drawing/2014/main" id="{8BC63190-B9C4-9846-A487-4D7A38C6F8B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9705;p69">
              <a:extLst>
                <a:ext uri="{FF2B5EF4-FFF2-40B4-BE49-F238E27FC236}">
                  <a16:creationId xmlns:a16="http://schemas.microsoft.com/office/drawing/2014/main" id="{5EB708AB-AB6A-5042-9383-3CA402355390}"/>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9706;p69">
              <a:extLst>
                <a:ext uri="{FF2B5EF4-FFF2-40B4-BE49-F238E27FC236}">
                  <a16:creationId xmlns:a16="http://schemas.microsoft.com/office/drawing/2014/main" id="{539471DE-2E76-F24C-985B-9633C6989186}"/>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9707;p69">
              <a:extLst>
                <a:ext uri="{FF2B5EF4-FFF2-40B4-BE49-F238E27FC236}">
                  <a16:creationId xmlns:a16="http://schemas.microsoft.com/office/drawing/2014/main" id="{4BBE9FB1-4403-7F4C-AA64-3882BB2A05A3}"/>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9708;p69">
              <a:extLst>
                <a:ext uri="{FF2B5EF4-FFF2-40B4-BE49-F238E27FC236}">
                  <a16:creationId xmlns:a16="http://schemas.microsoft.com/office/drawing/2014/main" id="{259FA954-0CBE-1945-B79A-881564E94A89}"/>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9709;p69">
              <a:extLst>
                <a:ext uri="{FF2B5EF4-FFF2-40B4-BE49-F238E27FC236}">
                  <a16:creationId xmlns:a16="http://schemas.microsoft.com/office/drawing/2014/main" id="{39689196-0680-9842-B2D7-046A08FDA8E7}"/>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9710;p69">
              <a:extLst>
                <a:ext uri="{FF2B5EF4-FFF2-40B4-BE49-F238E27FC236}">
                  <a16:creationId xmlns:a16="http://schemas.microsoft.com/office/drawing/2014/main" id="{93C9A21D-C508-B746-964E-B7B424C5FF7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9711;p69">
              <a:extLst>
                <a:ext uri="{FF2B5EF4-FFF2-40B4-BE49-F238E27FC236}">
                  <a16:creationId xmlns:a16="http://schemas.microsoft.com/office/drawing/2014/main" id="{84D1EC65-443A-C849-B4A6-DCA5D6702740}"/>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9712;p69">
              <a:extLst>
                <a:ext uri="{FF2B5EF4-FFF2-40B4-BE49-F238E27FC236}">
                  <a16:creationId xmlns:a16="http://schemas.microsoft.com/office/drawing/2014/main" id="{2FAEE15B-36F7-434E-819E-043CB05FE045}"/>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176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A00E3F4-C1B7-4978-A66D-2CE8D2308636}"/>
              </a:ext>
            </a:extLst>
          </p:cNvPr>
          <p:cNvSpPr>
            <a:spLocks noGrp="1"/>
          </p:cNvSpPr>
          <p:nvPr>
            <p:ph type="title" idx="15"/>
          </p:nvPr>
        </p:nvSpPr>
        <p:spPr/>
        <p:txBody>
          <a:bodyPr/>
          <a:lstStyle/>
          <a:p>
            <a:r>
              <a:rPr lang="en-US" dirty="0"/>
              <a:t>TAKE HOME MESSAGE</a:t>
            </a:r>
          </a:p>
        </p:txBody>
      </p:sp>
      <p:pic>
        <p:nvPicPr>
          <p:cNvPr id="18" name="Picture 17">
            <a:extLst>
              <a:ext uri="{FF2B5EF4-FFF2-40B4-BE49-F238E27FC236}">
                <a16:creationId xmlns:a16="http://schemas.microsoft.com/office/drawing/2014/main" id="{97F64B20-24E0-42B9-B2EA-0868CC8D5655}"/>
              </a:ext>
            </a:extLst>
          </p:cNvPr>
          <p:cNvPicPr>
            <a:picLocks noChangeAspect="1"/>
          </p:cNvPicPr>
          <p:nvPr/>
        </p:nvPicPr>
        <p:blipFill>
          <a:blip r:embed="rId3"/>
          <a:stretch>
            <a:fillRect/>
          </a:stretch>
        </p:blipFill>
        <p:spPr>
          <a:xfrm>
            <a:off x="413188" y="667697"/>
            <a:ext cx="4390040" cy="4390040"/>
          </a:xfrm>
          <a:prstGeom prst="rect">
            <a:avLst/>
          </a:prstGeom>
        </p:spPr>
      </p:pic>
      <p:sp>
        <p:nvSpPr>
          <p:cNvPr id="19" name="Speech Bubble: Rectangle with Corners Rounded 18">
            <a:extLst>
              <a:ext uri="{FF2B5EF4-FFF2-40B4-BE49-F238E27FC236}">
                <a16:creationId xmlns:a16="http://schemas.microsoft.com/office/drawing/2014/main" id="{C1494300-17B8-4418-B973-DC6FC6248792}"/>
              </a:ext>
            </a:extLst>
          </p:cNvPr>
          <p:cNvSpPr/>
          <p:nvPr/>
        </p:nvSpPr>
        <p:spPr>
          <a:xfrm>
            <a:off x="5559973" y="1075997"/>
            <a:ext cx="3258206" cy="2690648"/>
          </a:xfrm>
          <a:prstGeom prst="wedgeRoundRectCallout">
            <a:avLst/>
          </a:prstGeom>
          <a:solidFill>
            <a:srgbClr val="2FB3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oppins" panose="020B0604020202020204" charset="0"/>
                <a:cs typeface="Poppins" panose="020B0604020202020204" charset="0"/>
              </a:rPr>
              <a:t>You only know if a consequence is reinforcing or punishing by looking at the effect on future behavior.</a:t>
            </a:r>
          </a:p>
        </p:txBody>
      </p:sp>
    </p:spTree>
    <p:extLst>
      <p:ext uri="{BB962C8B-B14F-4D97-AF65-F5344CB8AC3E}">
        <p14:creationId xmlns:p14="http://schemas.microsoft.com/office/powerpoint/2010/main" val="428223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85984" y="3013992"/>
            <a:ext cx="5927007" cy="1616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FUNCTION OF BEHAVIOR</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337445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8DD4F-D117-4376-9734-6AFAC6DB4B9F}"/>
              </a:ext>
            </a:extLst>
          </p:cNvPr>
          <p:cNvSpPr>
            <a:spLocks noGrp="1"/>
          </p:cNvSpPr>
          <p:nvPr>
            <p:ph type="body" idx="1"/>
          </p:nvPr>
        </p:nvSpPr>
        <p:spPr/>
        <p:txBody>
          <a:bodyPr anchor="t"/>
          <a:lstStyle/>
          <a:p>
            <a:pPr marL="158747" indent="0">
              <a:buNone/>
            </a:pPr>
            <a:endParaRPr lang="en-US" sz="2000" dirty="0">
              <a:solidFill>
                <a:schemeClr val="accent4">
                  <a:lumMod val="60000"/>
                  <a:lumOff val="40000"/>
                </a:schemeClr>
              </a:solidFill>
            </a:endParaRPr>
          </a:p>
          <a:p>
            <a:pPr marL="158747" indent="0">
              <a:buNone/>
            </a:pPr>
            <a:endParaRPr lang="en-US" sz="2000" dirty="0">
              <a:solidFill>
                <a:schemeClr val="accent4">
                  <a:lumMod val="60000"/>
                  <a:lumOff val="40000"/>
                </a:schemeClr>
              </a:solidFill>
            </a:endParaRPr>
          </a:p>
          <a:p>
            <a:pPr marL="158747" indent="0">
              <a:buNone/>
            </a:pPr>
            <a:r>
              <a:rPr lang="en-US" sz="2000" dirty="0">
                <a:solidFill>
                  <a:schemeClr val="accent4">
                    <a:lumMod val="60000"/>
                    <a:lumOff val="40000"/>
                  </a:schemeClr>
                </a:solidFill>
              </a:rPr>
              <a:t>GET OR OBTAIN:</a:t>
            </a:r>
          </a:p>
          <a:p>
            <a:pPr marL="158747" indent="0">
              <a:buNone/>
            </a:pPr>
            <a:endParaRPr lang="en-US" sz="2000" dirty="0"/>
          </a:p>
          <a:p>
            <a:r>
              <a:rPr lang="en-US" sz="2000" dirty="0"/>
              <a:t>Desired activities</a:t>
            </a:r>
          </a:p>
          <a:p>
            <a:r>
              <a:rPr lang="en-US" sz="2000" dirty="0"/>
              <a:t>Tangible items</a:t>
            </a:r>
          </a:p>
          <a:p>
            <a:r>
              <a:rPr lang="en-US" sz="2000" dirty="0"/>
              <a:t>Attention</a:t>
            </a:r>
          </a:p>
          <a:p>
            <a:r>
              <a:rPr lang="en-US" sz="2000" dirty="0"/>
              <a:t>Sensory stimulation</a:t>
            </a:r>
          </a:p>
          <a:p>
            <a:endParaRPr lang="en-US" sz="2000" dirty="0"/>
          </a:p>
        </p:txBody>
      </p:sp>
      <p:sp>
        <p:nvSpPr>
          <p:cNvPr id="3" name="Text Placeholder 2">
            <a:extLst>
              <a:ext uri="{FF2B5EF4-FFF2-40B4-BE49-F238E27FC236}">
                <a16:creationId xmlns:a16="http://schemas.microsoft.com/office/drawing/2014/main" id="{A10C73EB-A78E-4D3C-BCBE-7D09D707D6BC}"/>
              </a:ext>
            </a:extLst>
          </p:cNvPr>
          <p:cNvSpPr>
            <a:spLocks noGrp="1"/>
          </p:cNvSpPr>
          <p:nvPr>
            <p:ph type="body" idx="2"/>
          </p:nvPr>
        </p:nvSpPr>
        <p:spPr/>
        <p:txBody>
          <a:bodyPr anchor="t"/>
          <a:lstStyle/>
          <a:p>
            <a:pPr marL="158747" indent="0">
              <a:buNone/>
            </a:pPr>
            <a:endParaRPr lang="en-US" sz="2000" dirty="0">
              <a:solidFill>
                <a:schemeClr val="accent5">
                  <a:lumMod val="60000"/>
                  <a:lumOff val="40000"/>
                </a:schemeClr>
              </a:solidFill>
            </a:endParaRPr>
          </a:p>
          <a:p>
            <a:pPr marL="158747" indent="0">
              <a:buNone/>
            </a:pPr>
            <a:endParaRPr lang="en-US" sz="2000" dirty="0">
              <a:solidFill>
                <a:schemeClr val="accent5">
                  <a:lumMod val="60000"/>
                  <a:lumOff val="40000"/>
                </a:schemeClr>
              </a:solidFill>
            </a:endParaRPr>
          </a:p>
          <a:p>
            <a:pPr marL="158747" indent="0">
              <a:buNone/>
            </a:pPr>
            <a:r>
              <a:rPr lang="en-US" sz="2000" dirty="0">
                <a:solidFill>
                  <a:schemeClr val="accent5">
                    <a:lumMod val="60000"/>
                    <a:lumOff val="40000"/>
                  </a:schemeClr>
                </a:solidFill>
              </a:rPr>
              <a:t>ESCAPE OR AVOID:</a:t>
            </a:r>
          </a:p>
          <a:p>
            <a:pPr marL="158747" indent="0">
              <a:buNone/>
            </a:pPr>
            <a:endParaRPr lang="en-US" sz="2000" dirty="0"/>
          </a:p>
          <a:p>
            <a:r>
              <a:rPr lang="en-US" sz="2000" dirty="0"/>
              <a:t>Aversive activities</a:t>
            </a:r>
          </a:p>
          <a:p>
            <a:r>
              <a:rPr lang="en-US" sz="2000" dirty="0"/>
              <a:t>Tangible Items  </a:t>
            </a:r>
          </a:p>
          <a:p>
            <a:r>
              <a:rPr lang="en-US" sz="2000" dirty="0"/>
              <a:t>Attention </a:t>
            </a:r>
          </a:p>
          <a:p>
            <a:r>
              <a:rPr lang="en-US" sz="2000" dirty="0"/>
              <a:t>Sensory stimulation</a:t>
            </a:r>
          </a:p>
        </p:txBody>
      </p:sp>
      <p:sp>
        <p:nvSpPr>
          <p:cNvPr id="4" name="Title 3">
            <a:extLst>
              <a:ext uri="{FF2B5EF4-FFF2-40B4-BE49-F238E27FC236}">
                <a16:creationId xmlns:a16="http://schemas.microsoft.com/office/drawing/2014/main" id="{39AC7D56-5E7C-4CA3-94F6-2E288A62A176}"/>
              </a:ext>
            </a:extLst>
          </p:cNvPr>
          <p:cNvSpPr>
            <a:spLocks noGrp="1"/>
          </p:cNvSpPr>
          <p:nvPr>
            <p:ph type="title"/>
          </p:nvPr>
        </p:nvSpPr>
        <p:spPr/>
        <p:txBody>
          <a:bodyPr/>
          <a:lstStyle/>
          <a:p>
            <a:r>
              <a:rPr lang="en-US" dirty="0"/>
              <a:t>ALL BEHAVIOR SERVES A FUNCTION</a:t>
            </a:r>
          </a:p>
        </p:txBody>
      </p:sp>
    </p:spTree>
    <p:extLst>
      <p:ext uri="{BB962C8B-B14F-4D97-AF65-F5344CB8AC3E}">
        <p14:creationId xmlns:p14="http://schemas.microsoft.com/office/powerpoint/2010/main" val="263604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C61489-0021-4A56-93EF-C9E89B165143}"/>
              </a:ext>
            </a:extLst>
          </p:cNvPr>
          <p:cNvSpPr>
            <a:spLocks noGrp="1"/>
          </p:cNvSpPr>
          <p:nvPr>
            <p:ph type="title"/>
          </p:nvPr>
        </p:nvSpPr>
        <p:spPr>
          <a:xfrm>
            <a:off x="610012" y="350597"/>
            <a:ext cx="7304278" cy="634200"/>
          </a:xfrm>
        </p:spPr>
        <p:txBody>
          <a:bodyPr/>
          <a:lstStyle/>
          <a:p>
            <a:r>
              <a:rPr lang="en-US" dirty="0"/>
              <a:t>UNDERSTANDING FUNCTION MATTERS!</a:t>
            </a:r>
          </a:p>
        </p:txBody>
      </p:sp>
      <p:pic>
        <p:nvPicPr>
          <p:cNvPr id="6" name="Picture 5">
            <a:extLst>
              <a:ext uri="{FF2B5EF4-FFF2-40B4-BE49-F238E27FC236}">
                <a16:creationId xmlns:a16="http://schemas.microsoft.com/office/drawing/2014/main" id="{C9B12960-27F8-424B-8638-9BDE61CE6562}"/>
              </a:ext>
            </a:extLst>
          </p:cNvPr>
          <p:cNvPicPr>
            <a:picLocks noChangeAspect="1"/>
          </p:cNvPicPr>
          <p:nvPr/>
        </p:nvPicPr>
        <p:blipFill>
          <a:blip r:embed="rId2"/>
          <a:stretch>
            <a:fillRect/>
          </a:stretch>
        </p:blipFill>
        <p:spPr>
          <a:xfrm>
            <a:off x="1518951" y="441435"/>
            <a:ext cx="5143500" cy="5143500"/>
          </a:xfrm>
          <a:prstGeom prst="rect">
            <a:avLst/>
          </a:prstGeom>
        </p:spPr>
      </p:pic>
      <p:pic>
        <p:nvPicPr>
          <p:cNvPr id="4" name="Picture 3"/>
          <p:cNvPicPr>
            <a:picLocks noChangeAspect="1"/>
          </p:cNvPicPr>
          <p:nvPr/>
        </p:nvPicPr>
        <p:blipFill rotWithShape="1">
          <a:blip r:embed="rId3"/>
          <a:srcRect l="12750" t="11432" r="9593" b="6764"/>
          <a:stretch/>
        </p:blipFill>
        <p:spPr>
          <a:xfrm>
            <a:off x="4235668" y="1075635"/>
            <a:ext cx="2017987" cy="308926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9071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4492910"/>
              </p:ext>
            </p:extLst>
          </p:nvPr>
        </p:nvGraphicFramePr>
        <p:xfrm>
          <a:off x="944617" y="-148788"/>
          <a:ext cx="7254766" cy="544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891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FC299-43E6-44BF-AC48-09112192E387}"/>
              </a:ext>
            </a:extLst>
          </p:cNvPr>
          <p:cNvSpPr>
            <a:spLocks noGrp="1"/>
          </p:cNvSpPr>
          <p:nvPr>
            <p:ph type="body" idx="1"/>
          </p:nvPr>
        </p:nvSpPr>
        <p:spPr>
          <a:xfrm>
            <a:off x="610012" y="1811694"/>
            <a:ext cx="6758197" cy="2499558"/>
          </a:xfrm>
        </p:spPr>
        <p:txBody>
          <a:bodyPr/>
          <a:lstStyle/>
          <a:p>
            <a:pPr marL="158747" indent="0">
              <a:buNone/>
            </a:pPr>
            <a:r>
              <a:rPr lang="en-US" sz="2000" dirty="0"/>
              <a:t>When Jake is presented with school work, he whines, “Schools not for kids!” In the past, Jake’s teacher gets frustrated and takes his work away.  In the future, Jake continues to whine whenever he is presented with work.</a:t>
            </a:r>
          </a:p>
          <a:p>
            <a:pPr marL="158747" indent="0">
              <a:buNone/>
            </a:pPr>
            <a:endParaRPr lang="en-US" sz="2000" dirty="0"/>
          </a:p>
          <a:p>
            <a:pPr marL="158747" indent="0">
              <a:buNone/>
            </a:pPr>
            <a:endParaRPr lang="en-US" sz="2000" dirty="0"/>
          </a:p>
          <a:p>
            <a:pPr marL="158747" indent="0">
              <a:buNone/>
            </a:pPr>
            <a:r>
              <a:rPr lang="en-US" sz="2000" dirty="0">
                <a:solidFill>
                  <a:schemeClr val="accent5">
                    <a:lumMod val="20000"/>
                    <a:lumOff val="80000"/>
                  </a:schemeClr>
                </a:solidFill>
              </a:rPr>
              <a:t>“Function” = outcome, result, purpose, consequence</a:t>
            </a:r>
          </a:p>
          <a:p>
            <a:endParaRPr lang="en-US" dirty="0"/>
          </a:p>
          <a:p>
            <a:endParaRPr lang="en-US" dirty="0"/>
          </a:p>
        </p:txBody>
      </p:sp>
      <p:sp>
        <p:nvSpPr>
          <p:cNvPr id="3" name="Title 2">
            <a:extLst>
              <a:ext uri="{FF2B5EF4-FFF2-40B4-BE49-F238E27FC236}">
                <a16:creationId xmlns:a16="http://schemas.microsoft.com/office/drawing/2014/main" id="{15AF75E0-6309-42B8-AE1A-C0A81E6F4667}"/>
              </a:ext>
            </a:extLst>
          </p:cNvPr>
          <p:cNvSpPr>
            <a:spLocks noGrp="1"/>
          </p:cNvSpPr>
          <p:nvPr>
            <p:ph type="title"/>
          </p:nvPr>
        </p:nvSpPr>
        <p:spPr/>
        <p:txBody>
          <a:bodyPr/>
          <a:lstStyle/>
          <a:p>
            <a:r>
              <a:rPr lang="en-US" dirty="0"/>
              <a:t>FUNCTIONAL APPROACH:</a:t>
            </a:r>
            <a:br>
              <a:rPr lang="en-US" dirty="0"/>
            </a:br>
            <a:r>
              <a:rPr lang="en-US" dirty="0"/>
              <a:t>NON-EXAMPLE</a:t>
            </a:r>
          </a:p>
        </p:txBody>
      </p:sp>
      <p:sp>
        <p:nvSpPr>
          <p:cNvPr id="4" name="Rounded Rectangular Callout 1">
            <a:extLst>
              <a:ext uri="{FF2B5EF4-FFF2-40B4-BE49-F238E27FC236}">
                <a16:creationId xmlns:a16="http://schemas.microsoft.com/office/drawing/2014/main" id="{984271CF-6D79-4C7C-9342-06E533F0B87A}"/>
              </a:ext>
            </a:extLst>
          </p:cNvPr>
          <p:cNvSpPr/>
          <p:nvPr/>
        </p:nvSpPr>
        <p:spPr>
          <a:xfrm>
            <a:off x="6917635" y="2888974"/>
            <a:ext cx="2226365" cy="2009947"/>
          </a:xfrm>
          <a:prstGeom prst="wedgeRoundRectCallout">
            <a:avLst>
              <a:gd name="adj1" fmla="val -33399"/>
              <a:gd name="adj2" fmla="val 63542"/>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a:solidFill>
                  <a:schemeClr val="accent1">
                    <a:lumMod val="50000"/>
                  </a:schemeClr>
                </a:solidFill>
                <a:latin typeface="Poppins" panose="020B0604020202020204" charset="0"/>
                <a:cs typeface="Poppins" panose="020B0604020202020204" charset="0"/>
              </a:rPr>
              <a:t>What makes this a </a:t>
            </a:r>
            <a:r>
              <a:rPr lang="en-US" sz="1600" i="1" dirty="0">
                <a:solidFill>
                  <a:schemeClr val="bg1"/>
                </a:solidFill>
                <a:latin typeface="Poppins" panose="020B0604020202020204" charset="0"/>
                <a:cs typeface="Poppins" panose="020B0604020202020204" charset="0"/>
              </a:rPr>
              <a:t>non-example</a:t>
            </a:r>
            <a:r>
              <a:rPr lang="en-US" sz="1600" dirty="0">
                <a:solidFill>
                  <a:schemeClr val="accent1">
                    <a:lumMod val="50000"/>
                  </a:schemeClr>
                </a:solidFill>
                <a:latin typeface="Poppins" panose="020B0604020202020204" charset="0"/>
                <a:cs typeface="Poppins" panose="020B0604020202020204" charset="0"/>
              </a:rPr>
              <a:t> of a function-based approach?</a:t>
            </a:r>
          </a:p>
          <a:p>
            <a:pPr algn="ctr"/>
            <a:endParaRPr lang="en-US" sz="1600" dirty="0">
              <a:solidFill>
                <a:schemeClr val="accent1">
                  <a:lumMod val="50000"/>
                </a:schemeClr>
              </a:solidFill>
              <a:latin typeface="Poppins" panose="020B0604020202020204" charset="0"/>
              <a:cs typeface="Poppins" panose="020B0604020202020204" charset="0"/>
            </a:endParaRPr>
          </a:p>
          <a:p>
            <a:pPr algn="ctr"/>
            <a:r>
              <a:rPr lang="en-US" sz="1600" dirty="0">
                <a:solidFill>
                  <a:schemeClr val="accent1">
                    <a:lumMod val="50000"/>
                  </a:schemeClr>
                </a:solidFill>
                <a:latin typeface="Poppins" panose="020B0604020202020204" charset="0"/>
                <a:cs typeface="Poppins" panose="020B0604020202020204" charset="0"/>
              </a:rPr>
              <a:t>Unmute or type into chat</a:t>
            </a:r>
          </a:p>
        </p:txBody>
      </p:sp>
      <p:sp>
        <p:nvSpPr>
          <p:cNvPr id="5" name="Google Shape;659;p43">
            <a:extLst>
              <a:ext uri="{FF2B5EF4-FFF2-40B4-BE49-F238E27FC236}">
                <a16:creationId xmlns:a16="http://schemas.microsoft.com/office/drawing/2014/main" id="{C37B09AF-6DF6-444D-B4D5-C72FBC7F6F8D}"/>
              </a:ext>
            </a:extLst>
          </p:cNvPr>
          <p:cNvSpPr/>
          <p:nvPr/>
        </p:nvSpPr>
        <p:spPr>
          <a:xfrm>
            <a:off x="7977363" y="350597"/>
            <a:ext cx="868680" cy="868680"/>
          </a:xfrm>
          <a:prstGeom prst="ellipse">
            <a:avLst/>
          </a:prstGeom>
          <a:gradFill>
            <a:gsLst>
              <a:gs pos="0">
                <a:schemeClr val="accent4">
                  <a:lumMod val="75000"/>
                </a:schemeClr>
              </a:gs>
              <a:gs pos="100000">
                <a:schemeClr val="accent5"/>
              </a:gs>
            </a:gsLst>
            <a:lin ang="10800000"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6" name="Google Shape;6461;p67">
            <a:extLst>
              <a:ext uri="{FF2B5EF4-FFF2-40B4-BE49-F238E27FC236}">
                <a16:creationId xmlns:a16="http://schemas.microsoft.com/office/drawing/2014/main" id="{6F49BD63-16F0-43F1-BB29-9AB8DEA1F7DD}"/>
              </a:ext>
            </a:extLst>
          </p:cNvPr>
          <p:cNvGrpSpPr>
            <a:grpSpLocks noChangeAspect="1"/>
          </p:cNvGrpSpPr>
          <p:nvPr/>
        </p:nvGrpSpPr>
        <p:grpSpPr>
          <a:xfrm>
            <a:off x="8169591" y="550091"/>
            <a:ext cx="486213" cy="465704"/>
            <a:chOff x="4111994" y="3682455"/>
            <a:chExt cx="387992" cy="371625"/>
          </a:xfrm>
        </p:grpSpPr>
        <p:sp>
          <p:nvSpPr>
            <p:cNvPr id="7" name="Google Shape;6462;p67">
              <a:extLst>
                <a:ext uri="{FF2B5EF4-FFF2-40B4-BE49-F238E27FC236}">
                  <a16:creationId xmlns:a16="http://schemas.microsoft.com/office/drawing/2014/main" id="{976C181A-2D6A-4989-99CB-4C23845BDE10}"/>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63;p67">
              <a:extLst>
                <a:ext uri="{FF2B5EF4-FFF2-40B4-BE49-F238E27FC236}">
                  <a16:creationId xmlns:a16="http://schemas.microsoft.com/office/drawing/2014/main" id="{E9BAFEE0-ACA7-4264-AA2B-FAC5DC31E1D2}"/>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05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66332B39-D1A8-1546-A3A7-24466F9D7C9F}"/>
              </a:ext>
            </a:extLst>
          </p:cNvPr>
          <p:cNvGraphicFramePr/>
          <p:nvPr>
            <p:extLst>
              <p:ext uri="{D42A27DB-BD31-4B8C-83A1-F6EECF244321}">
                <p14:modId xmlns:p14="http://schemas.microsoft.com/office/powerpoint/2010/main" val="2959673551"/>
              </p:ext>
            </p:extLst>
          </p:nvPr>
        </p:nvGraphicFramePr>
        <p:xfrm>
          <a:off x="368907" y="547123"/>
          <a:ext cx="752682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6755022" y="3002155"/>
            <a:ext cx="2388978" cy="1878880"/>
          </a:xfrm>
          <a:prstGeom prst="wedgeRoundRectCallout">
            <a:avLst>
              <a:gd name="adj1" fmla="val -31674"/>
              <a:gd name="adj2" fmla="val 66271"/>
              <a:gd name="adj3" fmla="val 16667"/>
            </a:avLst>
          </a:prstGeom>
          <a:noFill/>
          <a:ln w="38100">
            <a:solidFill>
              <a:schemeClr val="bg1"/>
            </a:solidFill>
            <a:headEnd/>
            <a:tailEnd/>
          </a:ln>
        </p:spPr>
        <p:style>
          <a:lnRef idx="1">
            <a:schemeClr val="accent1"/>
          </a:lnRef>
          <a:fillRef idx="3">
            <a:schemeClr val="accent1"/>
          </a:fillRef>
          <a:effectRef idx="2">
            <a:schemeClr val="accent1"/>
          </a:effectRef>
          <a:fontRef idx="minor">
            <a:schemeClr val="lt1"/>
          </a:fontRef>
        </p:style>
        <p:txBody>
          <a:bodyPr anchor="ctr"/>
          <a:lstStyle/>
          <a:p>
            <a:pPr algn="ctr" defTabSz="685800" fontAlgn="base">
              <a:spcBef>
                <a:spcPct val="0"/>
              </a:spcBef>
              <a:spcAft>
                <a:spcPct val="0"/>
              </a:spcAft>
              <a:buClrTx/>
              <a:defRPr/>
            </a:pPr>
            <a:r>
              <a:rPr lang="en-US" sz="1800" kern="1200" dirty="0">
                <a:solidFill>
                  <a:schemeClr val="bg1"/>
                </a:solidFill>
                <a:latin typeface="Hind Vadodara" panose="020B0604020202020204" charset="0"/>
                <a:ea typeface="ＭＳ Ｐゴシック" pitchFamily="-108" charset="-128"/>
                <a:cs typeface="Hind Vadodara" panose="020B0604020202020204" charset="0"/>
              </a:rPr>
              <a:t>Based on observing patterns across time, we can infer the probable function of behavior.</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368907" y="192722"/>
            <a:ext cx="7890893"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TO DETERMINE FUNCTION OF BEHAVIOR</a:t>
            </a:r>
          </a:p>
        </p:txBody>
      </p:sp>
      <p:sp>
        <p:nvSpPr>
          <p:cNvPr id="16" name="Rounded Rectangle 15">
            <a:extLst>
              <a:ext uri="{FF2B5EF4-FFF2-40B4-BE49-F238E27FC236}">
                <a16:creationId xmlns:a16="http://schemas.microsoft.com/office/drawing/2014/main" id="{2A0DA77A-AF60-694A-9515-9C7545AE0E38}"/>
              </a:ext>
            </a:extLst>
          </p:cNvPr>
          <p:cNvSpPr/>
          <p:nvPr/>
        </p:nvSpPr>
        <p:spPr>
          <a:xfrm>
            <a:off x="649356" y="1290654"/>
            <a:ext cx="2258893" cy="429768"/>
          </a:xfrm>
          <a:prstGeom prst="roundRect">
            <a:avLst/>
          </a:prstGeom>
          <a:solidFill>
            <a:srgbClr val="00AC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Antecedent</a:t>
            </a:r>
          </a:p>
        </p:txBody>
      </p:sp>
      <p:sp>
        <p:nvSpPr>
          <p:cNvPr id="18" name="Rounded Rectangle 17">
            <a:extLst>
              <a:ext uri="{FF2B5EF4-FFF2-40B4-BE49-F238E27FC236}">
                <a16:creationId xmlns:a16="http://schemas.microsoft.com/office/drawing/2014/main" id="{A2938E66-D307-284C-AD1C-0393F2929B0D}"/>
              </a:ext>
            </a:extLst>
          </p:cNvPr>
          <p:cNvSpPr/>
          <p:nvPr/>
        </p:nvSpPr>
        <p:spPr>
          <a:xfrm>
            <a:off x="2953366" y="1287627"/>
            <a:ext cx="2357904" cy="429768"/>
          </a:xfrm>
          <a:prstGeom prst="roundRect">
            <a:avLst/>
          </a:prstGeom>
          <a:solidFill>
            <a:srgbClr val="00AC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Behavior</a:t>
            </a:r>
          </a:p>
        </p:txBody>
      </p:sp>
      <p:sp>
        <p:nvSpPr>
          <p:cNvPr id="20" name="Rounded Rectangle 19">
            <a:extLst>
              <a:ext uri="{FF2B5EF4-FFF2-40B4-BE49-F238E27FC236}">
                <a16:creationId xmlns:a16="http://schemas.microsoft.com/office/drawing/2014/main" id="{D617065B-6F9C-8947-AA67-C468F751F86A}"/>
              </a:ext>
            </a:extLst>
          </p:cNvPr>
          <p:cNvSpPr/>
          <p:nvPr/>
        </p:nvSpPr>
        <p:spPr>
          <a:xfrm>
            <a:off x="5356386" y="1287627"/>
            <a:ext cx="2157597" cy="429768"/>
          </a:xfrm>
          <a:prstGeom prst="roundRect">
            <a:avLst/>
          </a:prstGeom>
          <a:solidFill>
            <a:srgbClr val="00AC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Consequence</a:t>
            </a:r>
          </a:p>
        </p:txBody>
      </p:sp>
    </p:spTree>
    <p:extLst>
      <p:ext uri="{BB962C8B-B14F-4D97-AF65-F5344CB8AC3E}">
        <p14:creationId xmlns:p14="http://schemas.microsoft.com/office/powerpoint/2010/main" val="34823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3943921"/>
              </p:ext>
            </p:extLst>
          </p:nvPr>
        </p:nvGraphicFramePr>
        <p:xfrm>
          <a:off x="610011" y="1398431"/>
          <a:ext cx="752682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C4222D3E-DD9D-4615-AF7C-6511B68B52D4}"/>
              </a:ext>
            </a:extLst>
          </p:cNvPr>
          <p:cNvSpPr/>
          <p:nvPr/>
        </p:nvSpPr>
        <p:spPr>
          <a:xfrm>
            <a:off x="2348071" y="4639194"/>
            <a:ext cx="3285461" cy="427636"/>
          </a:xfrm>
          <a:prstGeom prst="roundRect">
            <a:avLst/>
          </a:prstGeom>
          <a:solidFill>
            <a:schemeClr val="bg1"/>
          </a:solidFill>
          <a:ln>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solidFill>
                  <a:schemeClr val="accent6">
                    <a:lumMod val="50000"/>
                  </a:schemeClr>
                </a:solidFill>
                <a:latin typeface="Hind Vadodara" panose="020B0604020202020204" charset="0"/>
                <a:cs typeface="Hind Vadodara" panose="020B0604020202020204" charset="0"/>
              </a:rPr>
              <a:t>Peer attention</a:t>
            </a:r>
          </a:p>
        </p:txBody>
      </p:sp>
      <p:sp>
        <p:nvSpPr>
          <p:cNvPr id="6" name="Rounded Rectangle 5"/>
          <p:cNvSpPr/>
          <p:nvPr/>
        </p:nvSpPr>
        <p:spPr>
          <a:xfrm>
            <a:off x="560105" y="2164064"/>
            <a:ext cx="2448137" cy="429768"/>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Antecedent?</a:t>
            </a:r>
          </a:p>
        </p:txBody>
      </p:sp>
      <p:sp>
        <p:nvSpPr>
          <p:cNvPr id="5" name="Rounded Rectangle 4"/>
          <p:cNvSpPr>
            <a:spLocks noChangeArrowheads="1"/>
          </p:cNvSpPr>
          <p:nvPr/>
        </p:nvSpPr>
        <p:spPr bwMode="auto">
          <a:xfrm>
            <a:off x="430901" y="4639194"/>
            <a:ext cx="1917172" cy="427636"/>
          </a:xfrm>
          <a:prstGeom prst="round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anchor="t"/>
          <a:lstStyle/>
          <a:p>
            <a:pPr algn="ctr" defTabSz="685800" fontAlgn="base">
              <a:spcBef>
                <a:spcPct val="0"/>
              </a:spcBef>
              <a:spcAft>
                <a:spcPct val="0"/>
              </a:spcAft>
              <a:buClrTx/>
              <a:defRPr/>
            </a:pPr>
            <a:r>
              <a:rPr lang="en-US" sz="1800" kern="1200" dirty="0">
                <a:latin typeface="Hind Vadodara" panose="020B0604020202020204" charset="0"/>
                <a:ea typeface="ＭＳ Ｐゴシック" pitchFamily="-108" charset="-128"/>
                <a:cs typeface="Hind Vadodara" panose="020B0604020202020204" charset="0"/>
              </a:rPr>
              <a:t>Function?</a:t>
            </a:r>
          </a:p>
        </p:txBody>
      </p:sp>
      <p:sp>
        <p:nvSpPr>
          <p:cNvPr id="7" name="Rounded Rectangle 6"/>
          <p:cNvSpPr/>
          <p:nvPr/>
        </p:nvSpPr>
        <p:spPr>
          <a:xfrm>
            <a:off x="3059597" y="2144114"/>
            <a:ext cx="2573936" cy="427635"/>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Behavior?</a:t>
            </a:r>
          </a:p>
        </p:txBody>
      </p:sp>
      <p:sp>
        <p:nvSpPr>
          <p:cNvPr id="8" name="Rounded Rectangle 7"/>
          <p:cNvSpPr/>
          <p:nvPr/>
        </p:nvSpPr>
        <p:spPr>
          <a:xfrm>
            <a:off x="5684888" y="2144114"/>
            <a:ext cx="2448137" cy="427635"/>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Consequence?</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146186" y="151247"/>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PRACTICE: DETERMINE THE FUNCTION</a:t>
            </a:r>
          </a:p>
        </p:txBody>
      </p:sp>
      <p:sp>
        <p:nvSpPr>
          <p:cNvPr id="2" name="Rectangle: Rounded Corners 1">
            <a:extLst>
              <a:ext uri="{FF2B5EF4-FFF2-40B4-BE49-F238E27FC236}">
                <a16:creationId xmlns:a16="http://schemas.microsoft.com/office/drawing/2014/main" id="{AF5047A6-086C-4A57-AD08-C562096F6A44}"/>
              </a:ext>
            </a:extLst>
          </p:cNvPr>
          <p:cNvSpPr/>
          <p:nvPr/>
        </p:nvSpPr>
        <p:spPr>
          <a:xfrm>
            <a:off x="430900" y="901148"/>
            <a:ext cx="7885044" cy="78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In the hallway with peers, Tim often teases, trips, or pushes a student who talks and walks a little slower than others.  Each time, Tim’s peers laugh and pat him on the back.</a:t>
            </a:r>
          </a:p>
        </p:txBody>
      </p:sp>
    </p:spTree>
    <p:extLst>
      <p:ext uri="{BB962C8B-B14F-4D97-AF65-F5344CB8AC3E}">
        <p14:creationId xmlns:p14="http://schemas.microsoft.com/office/powerpoint/2010/main" val="28218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DA96B8C7-BDCC-8745-9B2D-EAAD7FDD145C}"/>
                                            </p:graphicEl>
                                          </p:spTgt>
                                        </p:tgtEl>
                                        <p:attrNameLst>
                                          <p:attrName>style.visibility</p:attrName>
                                        </p:attrNameLst>
                                      </p:cBhvr>
                                      <p:to>
                                        <p:strVal val="visible"/>
                                      </p:to>
                                    </p:set>
                                    <p:animEffect transition="in" filter="fade">
                                      <p:cBhvr>
                                        <p:cTn id="7" dur="1000"/>
                                        <p:tgtEl>
                                          <p:spTgt spid="4">
                                            <p:graphicEl>
                                              <a:dgm id="{DA96B8C7-BDCC-8745-9B2D-EAAD7FDD145C}"/>
                                            </p:graphicEl>
                                          </p:spTgt>
                                        </p:tgtEl>
                                      </p:cBhvr>
                                    </p:animEffect>
                                    <p:anim calcmode="lin" valueType="num">
                                      <p:cBhvr>
                                        <p:cTn id="8" dur="1000" fill="hold"/>
                                        <p:tgtEl>
                                          <p:spTgt spid="4">
                                            <p:graphicEl>
                                              <a:dgm id="{DA96B8C7-BDCC-8745-9B2D-EAAD7FDD14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A96B8C7-BDCC-8745-9B2D-EAAD7FDD14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54043CF-2D09-FE4C-B6BA-8C7A8F4DD86F}"/>
                                            </p:graphicEl>
                                          </p:spTgt>
                                        </p:tgtEl>
                                        <p:attrNameLst>
                                          <p:attrName>style.visibility</p:attrName>
                                        </p:attrNameLst>
                                      </p:cBhvr>
                                      <p:to>
                                        <p:strVal val="visible"/>
                                      </p:to>
                                    </p:set>
                                    <p:animEffect transition="in" filter="fade">
                                      <p:cBhvr>
                                        <p:cTn id="14" dur="1000"/>
                                        <p:tgtEl>
                                          <p:spTgt spid="4">
                                            <p:graphicEl>
                                              <a:dgm id="{054043CF-2D09-FE4C-B6BA-8C7A8F4DD86F}"/>
                                            </p:graphicEl>
                                          </p:spTgt>
                                        </p:tgtEl>
                                      </p:cBhvr>
                                    </p:animEffect>
                                    <p:anim calcmode="lin" valueType="num">
                                      <p:cBhvr>
                                        <p:cTn id="15" dur="1000" fill="hold"/>
                                        <p:tgtEl>
                                          <p:spTgt spid="4">
                                            <p:graphicEl>
                                              <a:dgm id="{054043CF-2D09-FE4C-B6BA-8C7A8F4DD86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54043CF-2D09-FE4C-B6BA-8C7A8F4DD8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6A65EF5-CB1C-0A4F-853C-D31241EEF64D}"/>
                                            </p:graphicEl>
                                          </p:spTgt>
                                        </p:tgtEl>
                                        <p:attrNameLst>
                                          <p:attrName>style.visibility</p:attrName>
                                        </p:attrNameLst>
                                      </p:cBhvr>
                                      <p:to>
                                        <p:strVal val="visible"/>
                                      </p:to>
                                    </p:set>
                                    <p:animEffect transition="in" filter="fade">
                                      <p:cBhvr>
                                        <p:cTn id="21" dur="1000"/>
                                        <p:tgtEl>
                                          <p:spTgt spid="4">
                                            <p:graphicEl>
                                              <a:dgm id="{06A65EF5-CB1C-0A4F-853C-D31241EEF64D}"/>
                                            </p:graphicEl>
                                          </p:spTgt>
                                        </p:tgtEl>
                                      </p:cBhvr>
                                    </p:animEffect>
                                    <p:anim calcmode="lin" valueType="num">
                                      <p:cBhvr>
                                        <p:cTn id="22" dur="1000" fill="hold"/>
                                        <p:tgtEl>
                                          <p:spTgt spid="4">
                                            <p:graphicEl>
                                              <a:dgm id="{06A65EF5-CB1C-0A4F-853C-D31241EEF64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6A65EF5-CB1C-0A4F-853C-D31241EEF64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0866A59-B2FB-4644-B18A-C6FBC1F9B5F8}"/>
                                            </p:graphicEl>
                                          </p:spTgt>
                                        </p:tgtEl>
                                        <p:attrNameLst>
                                          <p:attrName>style.visibility</p:attrName>
                                        </p:attrNameLst>
                                      </p:cBhvr>
                                      <p:to>
                                        <p:strVal val="visible"/>
                                      </p:to>
                                    </p:set>
                                    <p:animEffect transition="in" filter="fade">
                                      <p:cBhvr>
                                        <p:cTn id="28" dur="1000"/>
                                        <p:tgtEl>
                                          <p:spTgt spid="4">
                                            <p:graphicEl>
                                              <a:dgm id="{A0866A59-B2FB-4644-B18A-C6FBC1F9B5F8}"/>
                                            </p:graphicEl>
                                          </p:spTgt>
                                        </p:tgtEl>
                                      </p:cBhvr>
                                    </p:animEffect>
                                    <p:anim calcmode="lin" valueType="num">
                                      <p:cBhvr>
                                        <p:cTn id="29" dur="1000" fill="hold"/>
                                        <p:tgtEl>
                                          <p:spTgt spid="4">
                                            <p:graphicEl>
                                              <a:dgm id="{A0866A59-B2FB-4644-B18A-C6FBC1F9B5F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0866A59-B2FB-4644-B18A-C6FBC1F9B5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B3A43E3F-E098-554E-BA60-5C06BC39EEB2}"/>
              </a:ext>
            </a:extLst>
          </p:cNvPr>
          <p:cNvGraphicFramePr/>
          <p:nvPr>
            <p:extLst>
              <p:ext uri="{D42A27DB-BD31-4B8C-83A1-F6EECF244321}">
                <p14:modId xmlns:p14="http://schemas.microsoft.com/office/powerpoint/2010/main" val="3838219720"/>
              </p:ext>
            </p:extLst>
          </p:nvPr>
        </p:nvGraphicFramePr>
        <p:xfrm>
          <a:off x="262651" y="932763"/>
          <a:ext cx="6962114"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5872640" y="3510955"/>
            <a:ext cx="3271360" cy="1497224"/>
          </a:xfrm>
          <a:prstGeom prst="wedgeRoundRectCallou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defTabSz="685800" fontAlgn="base">
              <a:spcBef>
                <a:spcPct val="0"/>
              </a:spcBef>
              <a:spcAft>
                <a:spcPct val="0"/>
              </a:spcAft>
              <a:buClrTx/>
              <a:defRPr/>
            </a:pPr>
            <a:r>
              <a:rPr lang="en-US" sz="1800" kern="1200" dirty="0">
                <a:latin typeface="Hind Vadodara" panose="020B0604020202020204" charset="0"/>
                <a:ea typeface="ＭＳ Ｐゴシック" pitchFamily="-108" charset="-128"/>
                <a:cs typeface="Hind Vadodara" panose="020B0604020202020204" charset="0"/>
              </a:rPr>
              <a:t>We can make simple tweaks to the antecedents, behaviors, and consequences, to prevent, teach, and respond, respectively.</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344968" y="116482"/>
            <a:ext cx="8030405"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UNDERSTANDING FUNCTION, </a:t>
            </a:r>
          </a:p>
          <a:p>
            <a:r>
              <a:rPr lang="en-US" dirty="0"/>
              <a:t>WE CAN INTERVENE MORE EFFECTIVELY</a:t>
            </a:r>
          </a:p>
        </p:txBody>
      </p:sp>
      <p:sp>
        <p:nvSpPr>
          <p:cNvPr id="11" name="Rounded Rectangle 10">
            <a:extLst>
              <a:ext uri="{FF2B5EF4-FFF2-40B4-BE49-F238E27FC236}">
                <a16:creationId xmlns:a16="http://schemas.microsoft.com/office/drawing/2014/main" id="{16DD42B1-755C-394C-AC67-95A07F44B29F}"/>
              </a:ext>
            </a:extLst>
          </p:cNvPr>
          <p:cNvSpPr/>
          <p:nvPr/>
        </p:nvSpPr>
        <p:spPr>
          <a:xfrm>
            <a:off x="262228" y="1616131"/>
            <a:ext cx="2269533" cy="429768"/>
          </a:xfrm>
          <a:prstGeom prst="roundRect">
            <a:avLst/>
          </a:prstGeom>
          <a:solidFill>
            <a:srgbClr val="292C73">
              <a:lumMod val="60000"/>
              <a:lumOff val="4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Antecedent</a:t>
            </a:r>
          </a:p>
        </p:txBody>
      </p:sp>
      <p:sp>
        <p:nvSpPr>
          <p:cNvPr id="13" name="Rounded Rectangle 12">
            <a:extLst>
              <a:ext uri="{FF2B5EF4-FFF2-40B4-BE49-F238E27FC236}">
                <a16:creationId xmlns:a16="http://schemas.microsoft.com/office/drawing/2014/main" id="{3D9DE445-1B94-9049-A856-21FC36BD2DA7}"/>
              </a:ext>
            </a:extLst>
          </p:cNvPr>
          <p:cNvSpPr/>
          <p:nvPr/>
        </p:nvSpPr>
        <p:spPr>
          <a:xfrm>
            <a:off x="2608729" y="1617575"/>
            <a:ext cx="2269533" cy="429768"/>
          </a:xfrm>
          <a:prstGeom prst="roundRect">
            <a:avLst/>
          </a:prstGeom>
          <a:solidFill>
            <a:srgbClr val="292C73">
              <a:lumMod val="60000"/>
              <a:lumOff val="4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Behavior</a:t>
            </a:r>
          </a:p>
        </p:txBody>
      </p:sp>
      <p:sp>
        <p:nvSpPr>
          <p:cNvPr id="15" name="Rounded Rectangle 14">
            <a:extLst>
              <a:ext uri="{FF2B5EF4-FFF2-40B4-BE49-F238E27FC236}">
                <a16:creationId xmlns:a16="http://schemas.microsoft.com/office/drawing/2014/main" id="{1F6DAE7F-6FA9-2847-ACC8-F674C9102484}"/>
              </a:ext>
            </a:extLst>
          </p:cNvPr>
          <p:cNvSpPr/>
          <p:nvPr/>
        </p:nvSpPr>
        <p:spPr>
          <a:xfrm>
            <a:off x="4955230" y="1613707"/>
            <a:ext cx="2269531" cy="429768"/>
          </a:xfrm>
          <a:prstGeom prst="roundRect">
            <a:avLst/>
          </a:prstGeom>
          <a:solidFill>
            <a:srgbClr val="292C73">
              <a:lumMod val="60000"/>
              <a:lumOff val="4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Consequence</a:t>
            </a:r>
          </a:p>
        </p:txBody>
      </p:sp>
    </p:spTree>
    <p:extLst>
      <p:ext uri="{BB962C8B-B14F-4D97-AF65-F5344CB8AC3E}">
        <p14:creationId xmlns:p14="http://schemas.microsoft.com/office/powerpoint/2010/main" val="42126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53"/>
        <p:cNvGrpSpPr/>
        <p:nvPr/>
      </p:nvGrpSpPr>
      <p:grpSpPr>
        <a:xfrm>
          <a:off x="0" y="0"/>
          <a:ext cx="0" cy="0"/>
          <a:chOff x="0" y="0"/>
          <a:chExt cx="0" cy="0"/>
        </a:xfrm>
      </p:grpSpPr>
      <p:sp>
        <p:nvSpPr>
          <p:cNvPr id="654" name="Google Shape;654;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Poppins SemiBold"/>
                <a:ea typeface="Poppins SemiBold"/>
                <a:cs typeface="Poppins SemiBold"/>
                <a:sym typeface="Poppins SemiBold"/>
              </a:rPr>
              <a:t>LEGEND</a:t>
            </a:r>
            <a:endParaRPr>
              <a:solidFill>
                <a:schemeClr val="lt1"/>
              </a:solidFill>
              <a:latin typeface="Poppins SemiBold"/>
              <a:ea typeface="Poppins SemiBold"/>
              <a:cs typeface="Poppins SemiBold"/>
              <a:sym typeface="Poppins SemiBold"/>
            </a:endParaRPr>
          </a:p>
        </p:txBody>
      </p:sp>
      <p:sp>
        <p:nvSpPr>
          <p:cNvPr id="667" name="Google Shape;667;p43"/>
          <p:cNvSpPr txBox="1">
            <a:spLocks noGrp="1"/>
          </p:cNvSpPr>
          <p:nvPr>
            <p:ph type="body" idx="4294967295"/>
          </p:nvPr>
        </p:nvSpPr>
        <p:spPr>
          <a:xfrm>
            <a:off x="5852733" y="3669866"/>
            <a:ext cx="1409700" cy="447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ppins Medium"/>
                <a:ea typeface="Poppins Medium"/>
                <a:cs typeface="Poppins Medium"/>
                <a:sym typeface="Poppins Medium"/>
              </a:rPr>
              <a:t>Preview</a:t>
            </a:r>
            <a:endParaRPr sz="2000">
              <a:latin typeface="Poppins Medium"/>
              <a:ea typeface="Poppins Medium"/>
              <a:cs typeface="Poppins Medium"/>
              <a:sym typeface="Poppins Medium"/>
            </a:endParaRPr>
          </a:p>
        </p:txBody>
      </p:sp>
      <p:sp>
        <p:nvSpPr>
          <p:cNvPr id="669" name="Google Shape;669;p43"/>
          <p:cNvSpPr txBox="1">
            <a:spLocks noGrp="1"/>
          </p:cNvSpPr>
          <p:nvPr>
            <p:ph type="body" idx="4294967295"/>
          </p:nvPr>
        </p:nvSpPr>
        <p:spPr>
          <a:xfrm>
            <a:off x="4385237" y="1465878"/>
            <a:ext cx="1793875" cy="6746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ppins Medium"/>
                <a:ea typeface="Poppins Medium"/>
                <a:cs typeface="Poppins Medium"/>
                <a:sym typeface="Poppins Medium"/>
              </a:rPr>
              <a:t>Discussion</a:t>
            </a:r>
            <a:endParaRPr sz="1800">
              <a:latin typeface="Poppins Medium"/>
              <a:ea typeface="Poppins Medium"/>
              <a:cs typeface="Poppins Medium"/>
              <a:sym typeface="Poppins Medium"/>
            </a:endParaRPr>
          </a:p>
        </p:txBody>
      </p:sp>
      <p:sp>
        <p:nvSpPr>
          <p:cNvPr id="671" name="Google Shape;671;p43"/>
          <p:cNvSpPr txBox="1">
            <a:spLocks noGrp="1"/>
          </p:cNvSpPr>
          <p:nvPr>
            <p:ph type="body" idx="4294967295"/>
          </p:nvPr>
        </p:nvSpPr>
        <p:spPr>
          <a:xfrm>
            <a:off x="2033418" y="1585192"/>
            <a:ext cx="1681163" cy="446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ppins Medium"/>
                <a:ea typeface="Poppins Medium"/>
                <a:cs typeface="Poppins Medium"/>
                <a:sym typeface="Poppins Medium"/>
              </a:rPr>
              <a:t>Poll</a:t>
            </a:r>
            <a:endParaRPr sz="2000">
              <a:latin typeface="Poppins Medium"/>
              <a:ea typeface="Poppins Medium"/>
              <a:cs typeface="Poppins Medium"/>
              <a:sym typeface="Poppins Medium"/>
            </a:endParaRPr>
          </a:p>
        </p:txBody>
      </p:sp>
      <p:sp>
        <p:nvSpPr>
          <p:cNvPr id="656" name="Google Shape;656;p43"/>
          <p:cNvSpPr/>
          <p:nvPr/>
        </p:nvSpPr>
        <p:spPr>
          <a:xfrm>
            <a:off x="1922150"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4410465"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3"/>
          <p:cNvSpPr/>
          <p:nvPr/>
        </p:nvSpPr>
        <p:spPr>
          <a:xfrm>
            <a:off x="5636506" y="2878756"/>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5;p43">
            <a:extLst>
              <a:ext uri="{FF2B5EF4-FFF2-40B4-BE49-F238E27FC236}">
                <a16:creationId xmlns:a16="http://schemas.microsoft.com/office/drawing/2014/main" id="{8E6A481B-3466-4A66-9D76-C06D1390CEA0}"/>
              </a:ext>
            </a:extLst>
          </p:cNvPr>
          <p:cNvSpPr/>
          <p:nvPr/>
        </p:nvSpPr>
        <p:spPr>
          <a:xfrm>
            <a:off x="3171564" y="2912574"/>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4;p43">
            <a:extLst>
              <a:ext uri="{FF2B5EF4-FFF2-40B4-BE49-F238E27FC236}">
                <a16:creationId xmlns:a16="http://schemas.microsoft.com/office/drawing/2014/main" id="{1C1C44A9-6F0C-442B-8BC4-89F8DE7075D7}"/>
              </a:ext>
            </a:extLst>
          </p:cNvPr>
          <p:cNvSpPr txBox="1">
            <a:spLocks/>
          </p:cNvSpPr>
          <p:nvPr/>
        </p:nvSpPr>
        <p:spPr>
          <a:xfrm>
            <a:off x="3207576" y="3547974"/>
            <a:ext cx="1797275" cy="8032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1800">
                <a:latin typeface="Poppins Medium"/>
                <a:ea typeface="Poppins Medium"/>
                <a:cs typeface="Poppins Medium"/>
                <a:sym typeface="Poppins Medium"/>
              </a:rPr>
              <a:t>Positive &amp; Negative Examples</a:t>
            </a:r>
            <a:endParaRPr lang="en-US" sz="1100" i="1">
              <a:latin typeface="Poppins Medium"/>
              <a:ea typeface="Poppins Medium"/>
              <a:cs typeface="Poppins Medium"/>
              <a:sym typeface="Poppins Medium"/>
            </a:endParaRPr>
          </a:p>
        </p:txBody>
      </p:sp>
      <p:sp>
        <p:nvSpPr>
          <p:cNvPr id="37" name="Google Shape;673;p43">
            <a:extLst>
              <a:ext uri="{FF2B5EF4-FFF2-40B4-BE49-F238E27FC236}">
                <a16:creationId xmlns:a16="http://schemas.microsoft.com/office/drawing/2014/main" id="{B9939677-A273-496E-BFE7-33859FCA88D9}"/>
              </a:ext>
            </a:extLst>
          </p:cNvPr>
          <p:cNvSpPr txBox="1">
            <a:spLocks/>
          </p:cNvSpPr>
          <p:nvPr/>
        </p:nvSpPr>
        <p:spPr>
          <a:xfrm>
            <a:off x="1287950" y="2666859"/>
            <a:ext cx="634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endParaRPr lang="en" sz="1800">
              <a:latin typeface="Poppins SemiBold"/>
              <a:ea typeface="Poppins SemiBold"/>
              <a:cs typeface="Poppins SemiBold"/>
              <a:sym typeface="Poppins SemiBold"/>
            </a:endParaRPr>
          </a:p>
        </p:txBody>
      </p:sp>
      <p:sp>
        <p:nvSpPr>
          <p:cNvPr id="147" name="Google Shape;659;p43">
            <a:extLst>
              <a:ext uri="{FF2B5EF4-FFF2-40B4-BE49-F238E27FC236}">
                <a16:creationId xmlns:a16="http://schemas.microsoft.com/office/drawing/2014/main" id="{0B8EC048-DA2F-4798-A73D-14687802003A}"/>
              </a:ext>
            </a:extLst>
          </p:cNvPr>
          <p:cNvSpPr/>
          <p:nvPr/>
        </p:nvSpPr>
        <p:spPr>
          <a:xfrm>
            <a:off x="3671874" y="2579746"/>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chemeClr val="bg1"/>
                </a:solidFill>
                <a:effectLst/>
                <a:uLnTx/>
                <a:uFillTx/>
              </a:rPr>
              <a:t>&amp;</a:t>
            </a:r>
            <a:endParaRPr kumimoji="0" sz="1800" b="0" i="0" u="none" strike="noStrike" kern="0" cap="none" spc="0" normalizeH="0" baseline="0" noProof="0">
              <a:ln>
                <a:noFill/>
              </a:ln>
              <a:solidFill>
                <a:schemeClr val="bg1"/>
              </a:solidFill>
              <a:effectLst/>
              <a:uLnTx/>
              <a:uFillTx/>
            </a:endParaRPr>
          </a:p>
        </p:txBody>
      </p:sp>
      <p:grpSp>
        <p:nvGrpSpPr>
          <p:cNvPr id="126" name="Google Shape;6461;p67">
            <a:extLst>
              <a:ext uri="{FF2B5EF4-FFF2-40B4-BE49-F238E27FC236}">
                <a16:creationId xmlns:a16="http://schemas.microsoft.com/office/drawing/2014/main" id="{886F0597-687A-49F7-B45B-5DDA4C9873F6}"/>
              </a:ext>
            </a:extLst>
          </p:cNvPr>
          <p:cNvGrpSpPr>
            <a:grpSpLocks noChangeAspect="1"/>
          </p:cNvGrpSpPr>
          <p:nvPr/>
        </p:nvGrpSpPr>
        <p:grpSpPr>
          <a:xfrm>
            <a:off x="4189566" y="2860607"/>
            <a:ext cx="300279" cy="287613"/>
            <a:chOff x="4111994" y="3682455"/>
            <a:chExt cx="387992" cy="371625"/>
          </a:xfrm>
        </p:grpSpPr>
        <p:sp>
          <p:nvSpPr>
            <p:cNvPr id="127" name="Google Shape;6462;p67">
              <a:extLst>
                <a:ext uri="{FF2B5EF4-FFF2-40B4-BE49-F238E27FC236}">
                  <a16:creationId xmlns:a16="http://schemas.microsoft.com/office/drawing/2014/main" id="{2127CAB1-4BAC-413E-9B36-17E5C3CCFD2F}"/>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463;p67">
              <a:extLst>
                <a:ext uri="{FF2B5EF4-FFF2-40B4-BE49-F238E27FC236}">
                  <a16:creationId xmlns:a16="http://schemas.microsoft.com/office/drawing/2014/main" id="{4FD4147E-92D4-42B1-8194-51AB30C78C2A}"/>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6469;p67">
            <a:extLst>
              <a:ext uri="{FF2B5EF4-FFF2-40B4-BE49-F238E27FC236}">
                <a16:creationId xmlns:a16="http://schemas.microsoft.com/office/drawing/2014/main" id="{F847FC2B-8651-4648-BAD0-AE9D97839618}"/>
              </a:ext>
            </a:extLst>
          </p:cNvPr>
          <p:cNvGrpSpPr/>
          <p:nvPr/>
        </p:nvGrpSpPr>
        <p:grpSpPr>
          <a:xfrm>
            <a:off x="3730846" y="2883467"/>
            <a:ext cx="300279" cy="221533"/>
            <a:chOff x="5223609" y="3731112"/>
            <a:chExt cx="371782" cy="274285"/>
          </a:xfrm>
        </p:grpSpPr>
        <p:sp>
          <p:nvSpPr>
            <p:cNvPr id="130" name="Google Shape;6470;p67">
              <a:extLst>
                <a:ext uri="{FF2B5EF4-FFF2-40B4-BE49-F238E27FC236}">
                  <a16:creationId xmlns:a16="http://schemas.microsoft.com/office/drawing/2014/main" id="{A2C797AB-0154-4B2C-8A3A-3DC4908BEC2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471;p67">
              <a:extLst>
                <a:ext uri="{FF2B5EF4-FFF2-40B4-BE49-F238E27FC236}">
                  <a16:creationId xmlns:a16="http://schemas.microsoft.com/office/drawing/2014/main" id="{B0401794-31FF-4478-A9AF-186F0600F807}"/>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662;p43">
            <a:extLst>
              <a:ext uri="{FF2B5EF4-FFF2-40B4-BE49-F238E27FC236}">
                <a16:creationId xmlns:a16="http://schemas.microsoft.com/office/drawing/2014/main" id="{4C17618F-05F9-471F-9018-5720FB1F1E02}"/>
              </a:ext>
            </a:extLst>
          </p:cNvPr>
          <p:cNvSpPr/>
          <p:nvPr/>
        </p:nvSpPr>
        <p:spPr>
          <a:xfrm>
            <a:off x="4907669" y="2328018"/>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roup 5">
            <a:extLst>
              <a:ext uri="{FF2B5EF4-FFF2-40B4-BE49-F238E27FC236}">
                <a16:creationId xmlns:a16="http://schemas.microsoft.com/office/drawing/2014/main" id="{D9A532E1-78FC-4117-A60B-5005DBF6684A}"/>
              </a:ext>
            </a:extLst>
          </p:cNvPr>
          <p:cNvGrpSpPr/>
          <p:nvPr/>
        </p:nvGrpSpPr>
        <p:grpSpPr>
          <a:xfrm>
            <a:off x="5027097" y="2501061"/>
            <a:ext cx="604678" cy="505873"/>
            <a:chOff x="5927593" y="419031"/>
            <a:chExt cx="2451625" cy="2051026"/>
          </a:xfrm>
        </p:grpSpPr>
        <p:grpSp>
          <p:nvGrpSpPr>
            <p:cNvPr id="278" name="Google Shape;16036;p73">
              <a:extLst>
                <a:ext uri="{FF2B5EF4-FFF2-40B4-BE49-F238E27FC236}">
                  <a16:creationId xmlns:a16="http://schemas.microsoft.com/office/drawing/2014/main" id="{041E240C-3BBE-473B-9CEF-9CB2860B834C}"/>
                </a:ext>
              </a:extLst>
            </p:cNvPr>
            <p:cNvGrpSpPr/>
            <p:nvPr/>
          </p:nvGrpSpPr>
          <p:grpSpPr>
            <a:xfrm>
              <a:off x="5927593" y="1181807"/>
              <a:ext cx="1725126" cy="1286091"/>
              <a:chOff x="1798763" y="3395401"/>
              <a:chExt cx="376185" cy="280448"/>
            </a:xfrm>
          </p:grpSpPr>
          <p:sp>
            <p:nvSpPr>
              <p:cNvPr id="279" name="Google Shape;16037;p73">
                <a:extLst>
                  <a:ext uri="{FF2B5EF4-FFF2-40B4-BE49-F238E27FC236}">
                    <a16:creationId xmlns:a16="http://schemas.microsoft.com/office/drawing/2014/main" id="{469F0E22-8795-4B3F-86EE-D569C2141510}"/>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038;p73">
                <a:extLst>
                  <a:ext uri="{FF2B5EF4-FFF2-40B4-BE49-F238E27FC236}">
                    <a16:creationId xmlns:a16="http://schemas.microsoft.com/office/drawing/2014/main" id="{D7B80BD7-CC13-4047-B80E-0BC6AA83643B}"/>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039;p73">
                <a:extLst>
                  <a:ext uri="{FF2B5EF4-FFF2-40B4-BE49-F238E27FC236}">
                    <a16:creationId xmlns:a16="http://schemas.microsoft.com/office/drawing/2014/main" id="{B5781D14-C175-417F-A38A-31D722F0BCC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040;p73">
                <a:extLst>
                  <a:ext uri="{FF2B5EF4-FFF2-40B4-BE49-F238E27FC236}">
                    <a16:creationId xmlns:a16="http://schemas.microsoft.com/office/drawing/2014/main" id="{36FAAAF2-649F-48CE-96F3-BBB04E833E2F}"/>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041;p73">
                <a:extLst>
                  <a:ext uri="{FF2B5EF4-FFF2-40B4-BE49-F238E27FC236}">
                    <a16:creationId xmlns:a16="http://schemas.microsoft.com/office/drawing/2014/main" id="{F1A63DD9-361F-4458-856F-6432D703ECA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042;p73">
                <a:extLst>
                  <a:ext uri="{FF2B5EF4-FFF2-40B4-BE49-F238E27FC236}">
                    <a16:creationId xmlns:a16="http://schemas.microsoft.com/office/drawing/2014/main" id="{DC6BA793-6BE6-478A-8C41-7160E450EB7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043;p73">
                <a:extLst>
                  <a:ext uri="{FF2B5EF4-FFF2-40B4-BE49-F238E27FC236}">
                    <a16:creationId xmlns:a16="http://schemas.microsoft.com/office/drawing/2014/main" id="{D78CA6B6-1025-4F66-B60E-5C828B7702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044;p73">
                <a:extLst>
                  <a:ext uri="{FF2B5EF4-FFF2-40B4-BE49-F238E27FC236}">
                    <a16:creationId xmlns:a16="http://schemas.microsoft.com/office/drawing/2014/main" id="{74614703-B7FC-4FE7-AD7D-45876569652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045;p73">
                <a:extLst>
                  <a:ext uri="{FF2B5EF4-FFF2-40B4-BE49-F238E27FC236}">
                    <a16:creationId xmlns:a16="http://schemas.microsoft.com/office/drawing/2014/main" id="{23772BDD-9E3C-4A0C-B785-1D36724B5857}"/>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046;p73">
                <a:extLst>
                  <a:ext uri="{FF2B5EF4-FFF2-40B4-BE49-F238E27FC236}">
                    <a16:creationId xmlns:a16="http://schemas.microsoft.com/office/drawing/2014/main" id="{4AC3A158-AE6C-4F61-8FAE-68343DC8EB18}"/>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047;p73">
                <a:extLst>
                  <a:ext uri="{FF2B5EF4-FFF2-40B4-BE49-F238E27FC236}">
                    <a16:creationId xmlns:a16="http://schemas.microsoft.com/office/drawing/2014/main" id="{6CBC5497-CFE5-4BCB-B009-F79A2007BDD5}"/>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048;p73">
                <a:extLst>
                  <a:ext uri="{FF2B5EF4-FFF2-40B4-BE49-F238E27FC236}">
                    <a16:creationId xmlns:a16="http://schemas.microsoft.com/office/drawing/2014/main" id="{6F51A6E6-3EA3-4098-8AB9-5B3FD37F5EF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049;p73">
                <a:extLst>
                  <a:ext uri="{FF2B5EF4-FFF2-40B4-BE49-F238E27FC236}">
                    <a16:creationId xmlns:a16="http://schemas.microsoft.com/office/drawing/2014/main" id="{BD8806D0-A7D0-47C5-BFA4-64D8D5774E1A}"/>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050;p73">
                <a:extLst>
                  <a:ext uri="{FF2B5EF4-FFF2-40B4-BE49-F238E27FC236}">
                    <a16:creationId xmlns:a16="http://schemas.microsoft.com/office/drawing/2014/main" id="{27410E53-D7F8-4690-A196-9B95C6254D5B}"/>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051;p73">
                <a:extLst>
                  <a:ext uri="{FF2B5EF4-FFF2-40B4-BE49-F238E27FC236}">
                    <a16:creationId xmlns:a16="http://schemas.microsoft.com/office/drawing/2014/main" id="{FC7BB398-AE50-410E-AE93-141EF74498D7}"/>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052;p73">
                <a:extLst>
                  <a:ext uri="{FF2B5EF4-FFF2-40B4-BE49-F238E27FC236}">
                    <a16:creationId xmlns:a16="http://schemas.microsoft.com/office/drawing/2014/main" id="{F4856B65-6A1C-4C24-8DEA-9612B45B7B1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6053;p73">
                <a:extLst>
                  <a:ext uri="{FF2B5EF4-FFF2-40B4-BE49-F238E27FC236}">
                    <a16:creationId xmlns:a16="http://schemas.microsoft.com/office/drawing/2014/main" id="{2772A3D3-8761-4FFF-877D-E3B3A400F82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6054;p73">
                <a:extLst>
                  <a:ext uri="{FF2B5EF4-FFF2-40B4-BE49-F238E27FC236}">
                    <a16:creationId xmlns:a16="http://schemas.microsoft.com/office/drawing/2014/main" id="{B51D3DA5-E6CD-4847-9AA9-D95410E6EF9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6055;p73">
                <a:extLst>
                  <a:ext uri="{FF2B5EF4-FFF2-40B4-BE49-F238E27FC236}">
                    <a16:creationId xmlns:a16="http://schemas.microsoft.com/office/drawing/2014/main" id="{A8FDD012-982E-4997-A15E-C2D89BB5ED4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6056;p73">
                <a:extLst>
                  <a:ext uri="{FF2B5EF4-FFF2-40B4-BE49-F238E27FC236}">
                    <a16:creationId xmlns:a16="http://schemas.microsoft.com/office/drawing/2014/main" id="{BD34ED31-5C6A-4545-BEA7-5B791D3E1F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6057;p73">
                <a:extLst>
                  <a:ext uri="{FF2B5EF4-FFF2-40B4-BE49-F238E27FC236}">
                    <a16:creationId xmlns:a16="http://schemas.microsoft.com/office/drawing/2014/main" id="{3D7FCF1C-8F4F-4C06-956A-5E4FA577AE1F}"/>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6058;p73">
                <a:extLst>
                  <a:ext uri="{FF2B5EF4-FFF2-40B4-BE49-F238E27FC236}">
                    <a16:creationId xmlns:a16="http://schemas.microsoft.com/office/drawing/2014/main" id="{775B02E6-02F3-4E8E-BFD5-4EF2300BB406}"/>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6059;p73">
                <a:extLst>
                  <a:ext uri="{FF2B5EF4-FFF2-40B4-BE49-F238E27FC236}">
                    <a16:creationId xmlns:a16="http://schemas.microsoft.com/office/drawing/2014/main" id="{95EDF123-93CB-417F-AF88-3036F8385B9F}"/>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6060;p73">
                <a:extLst>
                  <a:ext uri="{FF2B5EF4-FFF2-40B4-BE49-F238E27FC236}">
                    <a16:creationId xmlns:a16="http://schemas.microsoft.com/office/drawing/2014/main" id="{357953A0-81BE-40E4-A183-AF859EF702D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6061;p73">
                <a:extLst>
                  <a:ext uri="{FF2B5EF4-FFF2-40B4-BE49-F238E27FC236}">
                    <a16:creationId xmlns:a16="http://schemas.microsoft.com/office/drawing/2014/main" id="{DF3AFF81-DAB5-4311-8758-A4DD7165F6D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6062;p73">
                <a:extLst>
                  <a:ext uri="{FF2B5EF4-FFF2-40B4-BE49-F238E27FC236}">
                    <a16:creationId xmlns:a16="http://schemas.microsoft.com/office/drawing/2014/main" id="{E5A0F472-4BFB-4AD4-A68D-547585F6CA4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6063;p73">
                <a:extLst>
                  <a:ext uri="{FF2B5EF4-FFF2-40B4-BE49-F238E27FC236}">
                    <a16:creationId xmlns:a16="http://schemas.microsoft.com/office/drawing/2014/main" id="{DF9A3D94-67C9-41A8-978C-833E60FF177B}"/>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6064;p73">
                <a:extLst>
                  <a:ext uri="{FF2B5EF4-FFF2-40B4-BE49-F238E27FC236}">
                    <a16:creationId xmlns:a16="http://schemas.microsoft.com/office/drawing/2014/main" id="{C2449851-B0E7-48B6-B11C-36A304158F93}"/>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6065;p73">
                <a:extLst>
                  <a:ext uri="{FF2B5EF4-FFF2-40B4-BE49-F238E27FC236}">
                    <a16:creationId xmlns:a16="http://schemas.microsoft.com/office/drawing/2014/main" id="{10A3B44F-CFE9-4B6A-936A-598E48ED8D0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6066;p73">
                <a:extLst>
                  <a:ext uri="{FF2B5EF4-FFF2-40B4-BE49-F238E27FC236}">
                    <a16:creationId xmlns:a16="http://schemas.microsoft.com/office/drawing/2014/main" id="{D1467168-A198-4340-9AD5-D4BEB3489EC6}"/>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6067;p73">
                <a:extLst>
                  <a:ext uri="{FF2B5EF4-FFF2-40B4-BE49-F238E27FC236}">
                    <a16:creationId xmlns:a16="http://schemas.microsoft.com/office/drawing/2014/main" id="{042DDFC0-9551-4BF8-85A0-94CEE55AEC91}"/>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0" name="Google Shape;9682;p69">
              <a:extLst>
                <a:ext uri="{FF2B5EF4-FFF2-40B4-BE49-F238E27FC236}">
                  <a16:creationId xmlns:a16="http://schemas.microsoft.com/office/drawing/2014/main" id="{6A3BB8EA-CF9B-4B80-88AE-85378CE7D64C}"/>
                </a:ext>
              </a:extLst>
            </p:cNvPr>
            <p:cNvGrpSpPr/>
            <p:nvPr/>
          </p:nvGrpSpPr>
          <p:grpSpPr>
            <a:xfrm>
              <a:off x="6661321" y="419031"/>
              <a:ext cx="1717897" cy="2051026"/>
              <a:chOff x="7159964" y="1971904"/>
              <a:chExt cx="291564" cy="348103"/>
            </a:xfrm>
          </p:grpSpPr>
          <p:sp>
            <p:nvSpPr>
              <p:cNvPr id="311" name="Google Shape;9683;p69">
                <a:extLst>
                  <a:ext uri="{FF2B5EF4-FFF2-40B4-BE49-F238E27FC236}">
                    <a16:creationId xmlns:a16="http://schemas.microsoft.com/office/drawing/2014/main" id="{5C018277-A6A1-46BC-8B87-594059BF94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9684;p69">
                <a:extLst>
                  <a:ext uri="{FF2B5EF4-FFF2-40B4-BE49-F238E27FC236}">
                    <a16:creationId xmlns:a16="http://schemas.microsoft.com/office/drawing/2014/main" id="{BEA55A16-F627-42AC-9A63-90A64B3C25E3}"/>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9694;p69">
                <a:extLst>
                  <a:ext uri="{FF2B5EF4-FFF2-40B4-BE49-F238E27FC236}">
                    <a16:creationId xmlns:a16="http://schemas.microsoft.com/office/drawing/2014/main" id="{AC98F82E-85CE-4AD0-8743-892E4D1A7111}"/>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9695;p69">
                <a:extLst>
                  <a:ext uri="{FF2B5EF4-FFF2-40B4-BE49-F238E27FC236}">
                    <a16:creationId xmlns:a16="http://schemas.microsoft.com/office/drawing/2014/main" id="{5FD3A128-88E9-4C9F-B2ED-3ABB5258088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9696;p69">
                <a:extLst>
                  <a:ext uri="{FF2B5EF4-FFF2-40B4-BE49-F238E27FC236}">
                    <a16:creationId xmlns:a16="http://schemas.microsoft.com/office/drawing/2014/main" id="{9D565AC4-E7E2-4271-A967-3D88EA66A968}"/>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9697;p69">
                <a:extLst>
                  <a:ext uri="{FF2B5EF4-FFF2-40B4-BE49-F238E27FC236}">
                    <a16:creationId xmlns:a16="http://schemas.microsoft.com/office/drawing/2014/main" id="{6A808D98-2AD3-4966-8B19-B2E38DE14F0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9698;p69">
                <a:extLst>
                  <a:ext uri="{FF2B5EF4-FFF2-40B4-BE49-F238E27FC236}">
                    <a16:creationId xmlns:a16="http://schemas.microsoft.com/office/drawing/2014/main" id="{3B08A221-6523-4FF1-AC18-DD64244FA84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9699;p69">
                <a:extLst>
                  <a:ext uri="{FF2B5EF4-FFF2-40B4-BE49-F238E27FC236}">
                    <a16:creationId xmlns:a16="http://schemas.microsoft.com/office/drawing/2014/main" id="{171E76F3-FB4A-4726-B159-00A361AFC000}"/>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9700;p69">
                <a:extLst>
                  <a:ext uri="{FF2B5EF4-FFF2-40B4-BE49-F238E27FC236}">
                    <a16:creationId xmlns:a16="http://schemas.microsoft.com/office/drawing/2014/main" id="{1F01F01F-C195-4E13-8D92-D38EE5B5860E}"/>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9701;p69">
                <a:extLst>
                  <a:ext uri="{FF2B5EF4-FFF2-40B4-BE49-F238E27FC236}">
                    <a16:creationId xmlns:a16="http://schemas.microsoft.com/office/drawing/2014/main" id="{2CAA944D-0B62-4ABA-BD96-245FE16DA93B}"/>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9702;p69">
                <a:extLst>
                  <a:ext uri="{FF2B5EF4-FFF2-40B4-BE49-F238E27FC236}">
                    <a16:creationId xmlns:a16="http://schemas.microsoft.com/office/drawing/2014/main" id="{2B7A38B5-1F2A-45B6-BBFE-50EB38D6598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9703;p69">
                <a:extLst>
                  <a:ext uri="{FF2B5EF4-FFF2-40B4-BE49-F238E27FC236}">
                    <a16:creationId xmlns:a16="http://schemas.microsoft.com/office/drawing/2014/main" id="{E16CD297-EDAD-4BBA-83A3-CF9D9DE4772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9704;p69">
                <a:extLst>
                  <a:ext uri="{FF2B5EF4-FFF2-40B4-BE49-F238E27FC236}">
                    <a16:creationId xmlns:a16="http://schemas.microsoft.com/office/drawing/2014/main" id="{A49FAF07-6455-4E61-8AB3-FC6808C51F33}"/>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9705;p69">
                <a:extLst>
                  <a:ext uri="{FF2B5EF4-FFF2-40B4-BE49-F238E27FC236}">
                    <a16:creationId xmlns:a16="http://schemas.microsoft.com/office/drawing/2014/main" id="{5FBFD0DA-0767-41ED-9B88-258538CFBBE2}"/>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9706;p69">
                <a:extLst>
                  <a:ext uri="{FF2B5EF4-FFF2-40B4-BE49-F238E27FC236}">
                    <a16:creationId xmlns:a16="http://schemas.microsoft.com/office/drawing/2014/main" id="{CDCB39F4-0429-457E-87C7-345658E281DE}"/>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9707;p69">
                <a:extLst>
                  <a:ext uri="{FF2B5EF4-FFF2-40B4-BE49-F238E27FC236}">
                    <a16:creationId xmlns:a16="http://schemas.microsoft.com/office/drawing/2014/main" id="{0B9B2BD3-14BA-4DB9-A681-A68B4FD1E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9708;p69">
                <a:extLst>
                  <a:ext uri="{FF2B5EF4-FFF2-40B4-BE49-F238E27FC236}">
                    <a16:creationId xmlns:a16="http://schemas.microsoft.com/office/drawing/2014/main" id="{386FAE36-1E29-4595-A053-E78F06186BC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9709;p69">
                <a:extLst>
                  <a:ext uri="{FF2B5EF4-FFF2-40B4-BE49-F238E27FC236}">
                    <a16:creationId xmlns:a16="http://schemas.microsoft.com/office/drawing/2014/main" id="{6B083F66-77FF-434B-A487-5CA985BD494C}"/>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9710;p69">
                <a:extLst>
                  <a:ext uri="{FF2B5EF4-FFF2-40B4-BE49-F238E27FC236}">
                    <a16:creationId xmlns:a16="http://schemas.microsoft.com/office/drawing/2014/main" id="{5FAF13F7-87AE-46AA-9194-226DB64D074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9711;p69">
                <a:extLst>
                  <a:ext uri="{FF2B5EF4-FFF2-40B4-BE49-F238E27FC236}">
                    <a16:creationId xmlns:a16="http://schemas.microsoft.com/office/drawing/2014/main" id="{1C8F63F5-22E8-4666-AFCD-5CB26B685FEA}"/>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9712;p69">
                <a:extLst>
                  <a:ext uri="{FF2B5EF4-FFF2-40B4-BE49-F238E27FC236}">
                    <a16:creationId xmlns:a16="http://schemas.microsoft.com/office/drawing/2014/main" id="{A151B0BB-7553-4C38-A2F0-035C7E16FA5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7" name="Google Shape;662;p43">
            <a:extLst>
              <a:ext uri="{FF2B5EF4-FFF2-40B4-BE49-F238E27FC236}">
                <a16:creationId xmlns:a16="http://schemas.microsoft.com/office/drawing/2014/main" id="{08F14793-B679-4CD6-A697-3733C3DC2FD2}"/>
              </a:ext>
            </a:extLst>
          </p:cNvPr>
          <p:cNvSpPr/>
          <p:nvPr/>
        </p:nvSpPr>
        <p:spPr>
          <a:xfrm>
            <a:off x="2451366" y="2327353"/>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2" name="Google Shape;8607;p69">
            <a:extLst>
              <a:ext uri="{FF2B5EF4-FFF2-40B4-BE49-F238E27FC236}">
                <a16:creationId xmlns:a16="http://schemas.microsoft.com/office/drawing/2014/main" id="{5B1F50A6-F80B-4D43-954C-F073BD36AD9E}"/>
              </a:ext>
            </a:extLst>
          </p:cNvPr>
          <p:cNvGrpSpPr/>
          <p:nvPr/>
        </p:nvGrpSpPr>
        <p:grpSpPr>
          <a:xfrm>
            <a:off x="2581857" y="2598984"/>
            <a:ext cx="550930" cy="427787"/>
            <a:chOff x="2617693" y="3817325"/>
            <a:chExt cx="420475" cy="326491"/>
          </a:xfrm>
        </p:grpSpPr>
        <p:sp>
          <p:nvSpPr>
            <p:cNvPr id="333" name="Google Shape;8608;p69">
              <a:extLst>
                <a:ext uri="{FF2B5EF4-FFF2-40B4-BE49-F238E27FC236}">
                  <a16:creationId xmlns:a16="http://schemas.microsoft.com/office/drawing/2014/main" id="{54F2566E-2A2B-4984-8CAD-D59AF087344B}"/>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609;p69">
              <a:extLst>
                <a:ext uri="{FF2B5EF4-FFF2-40B4-BE49-F238E27FC236}">
                  <a16:creationId xmlns:a16="http://schemas.microsoft.com/office/drawing/2014/main" id="{3DB5544B-40D2-425C-B3B5-E9F3611E033C}"/>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8610;p69">
              <a:extLst>
                <a:ext uri="{FF2B5EF4-FFF2-40B4-BE49-F238E27FC236}">
                  <a16:creationId xmlns:a16="http://schemas.microsoft.com/office/drawing/2014/main" id="{760A1BA4-2812-4281-9D88-41EF77CBC15D}"/>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611;p69">
              <a:extLst>
                <a:ext uri="{FF2B5EF4-FFF2-40B4-BE49-F238E27FC236}">
                  <a16:creationId xmlns:a16="http://schemas.microsoft.com/office/drawing/2014/main" id="{FD2FB56E-CA14-4C56-BB97-6E7B29D4AB0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612;p69">
              <a:extLst>
                <a:ext uri="{FF2B5EF4-FFF2-40B4-BE49-F238E27FC236}">
                  <a16:creationId xmlns:a16="http://schemas.microsoft.com/office/drawing/2014/main" id="{3546A484-A1F7-4AF6-8B04-1CA4AB905186}"/>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8613;p69">
              <a:extLst>
                <a:ext uri="{FF2B5EF4-FFF2-40B4-BE49-F238E27FC236}">
                  <a16:creationId xmlns:a16="http://schemas.microsoft.com/office/drawing/2014/main" id="{BEC4C6B3-5FF1-4556-8D81-10AF24EA3B7F}"/>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8614;p69">
              <a:extLst>
                <a:ext uri="{FF2B5EF4-FFF2-40B4-BE49-F238E27FC236}">
                  <a16:creationId xmlns:a16="http://schemas.microsoft.com/office/drawing/2014/main" id="{21667048-EA6E-4DCF-A99C-BD1D04014A88}"/>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8615;p69">
              <a:extLst>
                <a:ext uri="{FF2B5EF4-FFF2-40B4-BE49-F238E27FC236}">
                  <a16:creationId xmlns:a16="http://schemas.microsoft.com/office/drawing/2014/main" id="{87AA91EE-9368-4E61-94D4-536FC29CE08E}"/>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8616;p69">
              <a:extLst>
                <a:ext uri="{FF2B5EF4-FFF2-40B4-BE49-F238E27FC236}">
                  <a16:creationId xmlns:a16="http://schemas.microsoft.com/office/drawing/2014/main" id="{EF95C67F-6D7D-4857-A2D8-3DE238120657}"/>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617;p69">
              <a:extLst>
                <a:ext uri="{FF2B5EF4-FFF2-40B4-BE49-F238E27FC236}">
                  <a16:creationId xmlns:a16="http://schemas.microsoft.com/office/drawing/2014/main" id="{05965E51-6E5E-4B4B-B8BF-1C70E29BC89C}"/>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618;p69">
              <a:extLst>
                <a:ext uri="{FF2B5EF4-FFF2-40B4-BE49-F238E27FC236}">
                  <a16:creationId xmlns:a16="http://schemas.microsoft.com/office/drawing/2014/main" id="{4D571E5D-8AA1-4B9E-8B1D-778678B64725}"/>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8619;p69">
              <a:extLst>
                <a:ext uri="{FF2B5EF4-FFF2-40B4-BE49-F238E27FC236}">
                  <a16:creationId xmlns:a16="http://schemas.microsoft.com/office/drawing/2014/main" id="{5E71F5B3-5512-4BE9-9D61-7D629614BE59}"/>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620;p69">
              <a:extLst>
                <a:ext uri="{FF2B5EF4-FFF2-40B4-BE49-F238E27FC236}">
                  <a16:creationId xmlns:a16="http://schemas.microsoft.com/office/drawing/2014/main" id="{71FF6DC5-0549-40C9-B67B-B162514432C5}"/>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8621;p69">
              <a:extLst>
                <a:ext uri="{FF2B5EF4-FFF2-40B4-BE49-F238E27FC236}">
                  <a16:creationId xmlns:a16="http://schemas.microsoft.com/office/drawing/2014/main" id="{8CEF4C68-8C48-4545-A896-CF038EF51402}"/>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622;p69">
              <a:extLst>
                <a:ext uri="{FF2B5EF4-FFF2-40B4-BE49-F238E27FC236}">
                  <a16:creationId xmlns:a16="http://schemas.microsoft.com/office/drawing/2014/main" id="{01AB0369-409F-425B-877A-E7AB07A3FF2F}"/>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8623;p69">
              <a:extLst>
                <a:ext uri="{FF2B5EF4-FFF2-40B4-BE49-F238E27FC236}">
                  <a16:creationId xmlns:a16="http://schemas.microsoft.com/office/drawing/2014/main" id="{6D169F2D-858E-41FC-A14C-1AD37DA2C12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624;p69">
              <a:extLst>
                <a:ext uri="{FF2B5EF4-FFF2-40B4-BE49-F238E27FC236}">
                  <a16:creationId xmlns:a16="http://schemas.microsoft.com/office/drawing/2014/main" id="{AEF7D4DD-DA27-4639-857B-43FA5207B2AE}"/>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667;p43">
            <a:extLst>
              <a:ext uri="{FF2B5EF4-FFF2-40B4-BE49-F238E27FC236}">
                <a16:creationId xmlns:a16="http://schemas.microsoft.com/office/drawing/2014/main" id="{746E0CF5-5310-46C1-990D-809E04EC39A4}"/>
              </a:ext>
            </a:extLst>
          </p:cNvPr>
          <p:cNvSpPr txBox="1">
            <a:spLocks/>
          </p:cNvSpPr>
          <p:nvPr/>
        </p:nvSpPr>
        <p:spPr>
          <a:xfrm>
            <a:off x="6996131" y="1654243"/>
            <a:ext cx="1409700" cy="4476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2000">
                <a:latin typeface="Poppins Medium"/>
                <a:ea typeface="Poppins Medium"/>
                <a:cs typeface="Poppins Medium"/>
                <a:sym typeface="Poppins Medium"/>
              </a:rPr>
              <a:t>Activity</a:t>
            </a:r>
          </a:p>
        </p:txBody>
      </p:sp>
      <p:sp>
        <p:nvSpPr>
          <p:cNvPr id="142" name="Google Shape;658;p43">
            <a:extLst>
              <a:ext uri="{FF2B5EF4-FFF2-40B4-BE49-F238E27FC236}">
                <a16:creationId xmlns:a16="http://schemas.microsoft.com/office/drawing/2014/main" id="{465877ED-EC80-4BAD-BA92-67A7A8FD0647}"/>
              </a:ext>
            </a:extLst>
          </p:cNvPr>
          <p:cNvSpPr/>
          <p:nvPr/>
        </p:nvSpPr>
        <p:spPr>
          <a:xfrm>
            <a:off x="6772898" y="973917"/>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roup 142">
            <a:extLst>
              <a:ext uri="{FF2B5EF4-FFF2-40B4-BE49-F238E27FC236}">
                <a16:creationId xmlns:a16="http://schemas.microsoft.com/office/drawing/2014/main" id="{90224959-34A9-434E-87C9-70FB3F17C12A}"/>
              </a:ext>
            </a:extLst>
          </p:cNvPr>
          <p:cNvGrpSpPr/>
          <p:nvPr/>
        </p:nvGrpSpPr>
        <p:grpSpPr>
          <a:xfrm>
            <a:off x="7312732" y="2303782"/>
            <a:ext cx="868680" cy="868680"/>
            <a:chOff x="7429182" y="2594804"/>
            <a:chExt cx="868680" cy="868680"/>
          </a:xfrm>
        </p:grpSpPr>
        <p:sp>
          <p:nvSpPr>
            <p:cNvPr id="145" name="Google Shape;662;p43">
              <a:extLst>
                <a:ext uri="{FF2B5EF4-FFF2-40B4-BE49-F238E27FC236}">
                  <a16:creationId xmlns:a16="http://schemas.microsoft.com/office/drawing/2014/main" id="{545C8912-AC38-4F08-A396-EE7E5DBF2F7F}"/>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46" name="Google Shape;7825;p68">
              <a:extLst>
                <a:ext uri="{FF2B5EF4-FFF2-40B4-BE49-F238E27FC236}">
                  <a16:creationId xmlns:a16="http://schemas.microsoft.com/office/drawing/2014/main" id="{C35C951B-FAA5-4944-B2F5-1002F8D9D242}"/>
                </a:ext>
              </a:extLst>
            </p:cNvPr>
            <p:cNvGrpSpPr/>
            <p:nvPr/>
          </p:nvGrpSpPr>
          <p:grpSpPr>
            <a:xfrm>
              <a:off x="7695803" y="2835669"/>
              <a:ext cx="354145" cy="351869"/>
              <a:chOff x="3514900" y="1489020"/>
              <a:chExt cx="354145" cy="351869"/>
            </a:xfrm>
          </p:grpSpPr>
          <p:sp>
            <p:nvSpPr>
              <p:cNvPr id="148" name="Google Shape;7826;p68">
                <a:extLst>
                  <a:ext uri="{FF2B5EF4-FFF2-40B4-BE49-F238E27FC236}">
                    <a16:creationId xmlns:a16="http://schemas.microsoft.com/office/drawing/2014/main" id="{5DEF0ABE-66F8-4C18-975F-F8C1EFE78D92}"/>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7827;p68">
                <a:extLst>
                  <a:ext uri="{FF2B5EF4-FFF2-40B4-BE49-F238E27FC236}">
                    <a16:creationId xmlns:a16="http://schemas.microsoft.com/office/drawing/2014/main" id="{2C9C6FEA-6ABD-4C1A-8CA7-AF9376C98652}"/>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7828;p68">
                <a:extLst>
                  <a:ext uri="{FF2B5EF4-FFF2-40B4-BE49-F238E27FC236}">
                    <a16:creationId xmlns:a16="http://schemas.microsoft.com/office/drawing/2014/main" id="{6034D2B0-403F-42A4-BAF5-4DD67110F65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7829;p68">
                <a:extLst>
                  <a:ext uri="{FF2B5EF4-FFF2-40B4-BE49-F238E27FC236}">
                    <a16:creationId xmlns:a16="http://schemas.microsoft.com/office/drawing/2014/main" id="{C26B4CBB-A0E1-4911-A590-A0F15192E000}"/>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7830;p68">
                <a:extLst>
                  <a:ext uri="{FF2B5EF4-FFF2-40B4-BE49-F238E27FC236}">
                    <a16:creationId xmlns:a16="http://schemas.microsoft.com/office/drawing/2014/main" id="{E1EBEA87-7310-4D37-A228-3421CF5B78CA}"/>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7831;p68">
                <a:extLst>
                  <a:ext uri="{FF2B5EF4-FFF2-40B4-BE49-F238E27FC236}">
                    <a16:creationId xmlns:a16="http://schemas.microsoft.com/office/drawing/2014/main" id="{95871E4B-AB7E-45DF-A1D0-CE1E2612885E}"/>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7832;p68">
                <a:extLst>
                  <a:ext uri="{FF2B5EF4-FFF2-40B4-BE49-F238E27FC236}">
                    <a16:creationId xmlns:a16="http://schemas.microsoft.com/office/drawing/2014/main" id="{980AFAE6-AA3A-4179-BE00-BF8F392A036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7833;p68">
                <a:extLst>
                  <a:ext uri="{FF2B5EF4-FFF2-40B4-BE49-F238E27FC236}">
                    <a16:creationId xmlns:a16="http://schemas.microsoft.com/office/drawing/2014/main" id="{BE69C549-BE19-4C5A-89D1-F55313D8FD4F}"/>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7834;p68">
                <a:extLst>
                  <a:ext uri="{FF2B5EF4-FFF2-40B4-BE49-F238E27FC236}">
                    <a16:creationId xmlns:a16="http://schemas.microsoft.com/office/drawing/2014/main" id="{FECEF175-F3A0-4A5A-8249-B65FE24E3544}"/>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7835;p68">
                <a:extLst>
                  <a:ext uri="{FF2B5EF4-FFF2-40B4-BE49-F238E27FC236}">
                    <a16:creationId xmlns:a16="http://schemas.microsoft.com/office/drawing/2014/main" id="{F506BD49-E499-40D6-B67C-FB5DC6FEE16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7836;p68">
                <a:extLst>
                  <a:ext uri="{FF2B5EF4-FFF2-40B4-BE49-F238E27FC236}">
                    <a16:creationId xmlns:a16="http://schemas.microsoft.com/office/drawing/2014/main" id="{11B9C9BC-5EBC-4398-93E3-74C061768D55}"/>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7837;p68">
                <a:extLst>
                  <a:ext uri="{FF2B5EF4-FFF2-40B4-BE49-F238E27FC236}">
                    <a16:creationId xmlns:a16="http://schemas.microsoft.com/office/drawing/2014/main" id="{E4AD2EC5-EE3A-4DAD-84BC-2EF4DB7A72C8}"/>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7838;p68">
                <a:extLst>
                  <a:ext uri="{FF2B5EF4-FFF2-40B4-BE49-F238E27FC236}">
                    <a16:creationId xmlns:a16="http://schemas.microsoft.com/office/drawing/2014/main" id="{E8F73458-28D1-4B5B-A9BD-1145306EE3F9}"/>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7839;p68">
                <a:extLst>
                  <a:ext uri="{FF2B5EF4-FFF2-40B4-BE49-F238E27FC236}">
                    <a16:creationId xmlns:a16="http://schemas.microsoft.com/office/drawing/2014/main" id="{10CE1D45-D035-4576-9EF6-D29C85410ACA}"/>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7840;p68">
                <a:extLst>
                  <a:ext uri="{FF2B5EF4-FFF2-40B4-BE49-F238E27FC236}">
                    <a16:creationId xmlns:a16="http://schemas.microsoft.com/office/drawing/2014/main" id="{1CCCB1EE-B277-48B2-B677-AF35394F4D89}"/>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7841;p68">
                <a:extLst>
                  <a:ext uri="{FF2B5EF4-FFF2-40B4-BE49-F238E27FC236}">
                    <a16:creationId xmlns:a16="http://schemas.microsoft.com/office/drawing/2014/main" id="{6979A3B9-0E73-426D-91BC-820A3DA73C4E}"/>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7842;p68">
                <a:extLst>
                  <a:ext uri="{FF2B5EF4-FFF2-40B4-BE49-F238E27FC236}">
                    <a16:creationId xmlns:a16="http://schemas.microsoft.com/office/drawing/2014/main" id="{2D24738F-8DA0-4EBA-B937-35F7D9F44B3F}"/>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7843;p68">
                <a:extLst>
                  <a:ext uri="{FF2B5EF4-FFF2-40B4-BE49-F238E27FC236}">
                    <a16:creationId xmlns:a16="http://schemas.microsoft.com/office/drawing/2014/main" id="{1B4432D2-627E-4884-A632-D1D04AF45327}"/>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7844;p68">
                <a:extLst>
                  <a:ext uri="{FF2B5EF4-FFF2-40B4-BE49-F238E27FC236}">
                    <a16:creationId xmlns:a16="http://schemas.microsoft.com/office/drawing/2014/main" id="{53F9162B-7565-4E38-8154-791329719C7E}"/>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7845;p68">
                <a:extLst>
                  <a:ext uri="{FF2B5EF4-FFF2-40B4-BE49-F238E27FC236}">
                    <a16:creationId xmlns:a16="http://schemas.microsoft.com/office/drawing/2014/main" id="{03F29EE1-6325-419D-8450-FBBBC7107119}"/>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7846;p68">
                <a:extLst>
                  <a:ext uri="{FF2B5EF4-FFF2-40B4-BE49-F238E27FC236}">
                    <a16:creationId xmlns:a16="http://schemas.microsoft.com/office/drawing/2014/main" id="{EC537B39-494A-4313-8AB3-CDE92E51C49B}"/>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7847;p68">
                <a:extLst>
                  <a:ext uri="{FF2B5EF4-FFF2-40B4-BE49-F238E27FC236}">
                    <a16:creationId xmlns:a16="http://schemas.microsoft.com/office/drawing/2014/main" id="{04561A4E-418E-4F8B-8FEC-6CAEE6B5A474}"/>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 name="Group 2">
            <a:extLst>
              <a:ext uri="{FF2B5EF4-FFF2-40B4-BE49-F238E27FC236}">
                <a16:creationId xmlns:a16="http://schemas.microsoft.com/office/drawing/2014/main" id="{0FE423B6-CB31-47C7-B7AA-60BAD5057EBD}"/>
              </a:ext>
            </a:extLst>
          </p:cNvPr>
          <p:cNvGrpSpPr/>
          <p:nvPr/>
        </p:nvGrpSpPr>
        <p:grpSpPr>
          <a:xfrm>
            <a:off x="6124908" y="2597734"/>
            <a:ext cx="868680" cy="868680"/>
            <a:chOff x="6124908" y="2597734"/>
            <a:chExt cx="868680" cy="868680"/>
          </a:xfrm>
        </p:grpSpPr>
        <p:sp>
          <p:nvSpPr>
            <p:cNvPr id="2" name="Google Shape;659;p43">
              <a:extLst>
                <a:ext uri="{FF2B5EF4-FFF2-40B4-BE49-F238E27FC236}">
                  <a16:creationId xmlns:a16="http://schemas.microsoft.com/office/drawing/2014/main" id="{6733FEA5-52E6-49C1-9DEE-F80620908E2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grpSp>
          <p:nvGrpSpPr>
            <p:cNvPr id="119" name="Google Shape;8424;p69">
              <a:extLst>
                <a:ext uri="{FF2B5EF4-FFF2-40B4-BE49-F238E27FC236}">
                  <a16:creationId xmlns:a16="http://schemas.microsoft.com/office/drawing/2014/main" id="{CA05D4D4-54C8-473D-ADD4-42A49B1E70D2}"/>
                </a:ext>
              </a:extLst>
            </p:cNvPr>
            <p:cNvGrpSpPr/>
            <p:nvPr/>
          </p:nvGrpSpPr>
          <p:grpSpPr>
            <a:xfrm>
              <a:off x="6345357" y="2793999"/>
              <a:ext cx="449837" cy="448546"/>
              <a:chOff x="3544540" y="3380963"/>
              <a:chExt cx="320188" cy="319269"/>
            </a:xfrm>
          </p:grpSpPr>
          <p:sp>
            <p:nvSpPr>
              <p:cNvPr id="120" name="Google Shape;8425;p69">
                <a:extLst>
                  <a:ext uri="{FF2B5EF4-FFF2-40B4-BE49-F238E27FC236}">
                    <a16:creationId xmlns:a16="http://schemas.microsoft.com/office/drawing/2014/main" id="{2965AAC2-6947-45D4-9EB4-B0695D10E888}"/>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426;p69">
                <a:extLst>
                  <a:ext uri="{FF2B5EF4-FFF2-40B4-BE49-F238E27FC236}">
                    <a16:creationId xmlns:a16="http://schemas.microsoft.com/office/drawing/2014/main" id="{92269DBE-4AB6-4E78-8DB3-A3124074B4A6}"/>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427;p69">
                <a:extLst>
                  <a:ext uri="{FF2B5EF4-FFF2-40B4-BE49-F238E27FC236}">
                    <a16:creationId xmlns:a16="http://schemas.microsoft.com/office/drawing/2014/main" id="{273FC5F1-D601-40E2-9DA5-53A0958C8B8A}"/>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428;p69">
                <a:extLst>
                  <a:ext uri="{FF2B5EF4-FFF2-40B4-BE49-F238E27FC236}">
                    <a16:creationId xmlns:a16="http://schemas.microsoft.com/office/drawing/2014/main" id="{BFA468DC-05B2-49FB-922D-9F4FB0E61ACB}"/>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429;p69">
                <a:extLst>
                  <a:ext uri="{FF2B5EF4-FFF2-40B4-BE49-F238E27FC236}">
                    <a16:creationId xmlns:a16="http://schemas.microsoft.com/office/drawing/2014/main" id="{2E20683B-2B04-4739-BE5B-2528FDDF9F29}"/>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430;p69">
                <a:extLst>
                  <a:ext uri="{FF2B5EF4-FFF2-40B4-BE49-F238E27FC236}">
                    <a16:creationId xmlns:a16="http://schemas.microsoft.com/office/drawing/2014/main" id="{9C19A7C2-3D8D-413B-9377-DB1898B40930}"/>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431;p69">
                <a:extLst>
                  <a:ext uri="{FF2B5EF4-FFF2-40B4-BE49-F238E27FC236}">
                    <a16:creationId xmlns:a16="http://schemas.microsoft.com/office/drawing/2014/main" id="{D9DE8BDF-531B-4AD8-A29B-FD5B0DD62C7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432;p69">
                <a:extLst>
                  <a:ext uri="{FF2B5EF4-FFF2-40B4-BE49-F238E27FC236}">
                    <a16:creationId xmlns:a16="http://schemas.microsoft.com/office/drawing/2014/main" id="{EF950FE1-3E82-4CCC-9C59-8F4D88729FF3}"/>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433;p69">
                <a:extLst>
                  <a:ext uri="{FF2B5EF4-FFF2-40B4-BE49-F238E27FC236}">
                    <a16:creationId xmlns:a16="http://schemas.microsoft.com/office/drawing/2014/main" id="{4721DAFD-2EAA-4200-BF86-8540147DAFCC}"/>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434;p69">
                <a:extLst>
                  <a:ext uri="{FF2B5EF4-FFF2-40B4-BE49-F238E27FC236}">
                    <a16:creationId xmlns:a16="http://schemas.microsoft.com/office/drawing/2014/main" id="{4F22B1A6-7460-4902-A4F2-442E5AC133F7}"/>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435;p69">
                <a:extLst>
                  <a:ext uri="{FF2B5EF4-FFF2-40B4-BE49-F238E27FC236}">
                    <a16:creationId xmlns:a16="http://schemas.microsoft.com/office/drawing/2014/main" id="{E2EB5F71-1BB1-4203-A27F-FF4BCE422BD6}"/>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436;p69">
                <a:extLst>
                  <a:ext uri="{FF2B5EF4-FFF2-40B4-BE49-F238E27FC236}">
                    <a16:creationId xmlns:a16="http://schemas.microsoft.com/office/drawing/2014/main" id="{B25E5571-8A18-4CD2-B82A-6D478EEA83BF}"/>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37;p69">
                <a:extLst>
                  <a:ext uri="{FF2B5EF4-FFF2-40B4-BE49-F238E27FC236}">
                    <a16:creationId xmlns:a16="http://schemas.microsoft.com/office/drawing/2014/main" id="{42A7D8D6-EBA5-453E-B87E-658F3861D268}"/>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38;p69">
                <a:extLst>
                  <a:ext uri="{FF2B5EF4-FFF2-40B4-BE49-F238E27FC236}">
                    <a16:creationId xmlns:a16="http://schemas.microsoft.com/office/drawing/2014/main" id="{65919E40-A5FB-42C1-8CAE-74D48DD0524C}"/>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39;p69">
                <a:extLst>
                  <a:ext uri="{FF2B5EF4-FFF2-40B4-BE49-F238E27FC236}">
                    <a16:creationId xmlns:a16="http://schemas.microsoft.com/office/drawing/2014/main" id="{8F30340A-CE1B-45D3-9718-B0A7B7C2EAA5}"/>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40;p69">
                <a:extLst>
                  <a:ext uri="{FF2B5EF4-FFF2-40B4-BE49-F238E27FC236}">
                    <a16:creationId xmlns:a16="http://schemas.microsoft.com/office/drawing/2014/main" id="{A32B42D7-7615-430F-A1A4-41DB9996C23F}"/>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9526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2935487"/>
              </p:ext>
            </p:extLst>
          </p:nvPr>
        </p:nvGraphicFramePr>
        <p:xfrm>
          <a:off x="610012" y="1398431"/>
          <a:ext cx="61722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C4222D3E-DD9D-4615-AF7C-6511B68B52D4}"/>
              </a:ext>
            </a:extLst>
          </p:cNvPr>
          <p:cNvSpPr/>
          <p:nvPr/>
        </p:nvSpPr>
        <p:spPr>
          <a:xfrm>
            <a:off x="179362" y="4207009"/>
            <a:ext cx="8763671" cy="9364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latin typeface="Hind Vadodara" panose="020B0604020202020204" charset="0"/>
                <a:cs typeface="Hind Vadodara" panose="020B0604020202020204" charset="0"/>
              </a:rPr>
              <a:t>With these strategies, we’ve: </a:t>
            </a:r>
          </a:p>
          <a:p>
            <a:pPr marL="342900" indent="-342900" algn="ctr">
              <a:buAutoNum type="alphaLcParenBoth"/>
            </a:pPr>
            <a:r>
              <a:rPr lang="en-US" dirty="0">
                <a:latin typeface="Hind Vadodara" panose="020B0604020202020204" charset="0"/>
                <a:cs typeface="Hind Vadodara" panose="020B0604020202020204" charset="0"/>
              </a:rPr>
              <a:t>increased the likelihood of respectful behavior and (b) minimized attention for disrespectful behavior. </a:t>
            </a:r>
          </a:p>
          <a:p>
            <a:pPr marL="342900" indent="-342900" algn="ctr">
              <a:buAutoNum type="alphaLcParenBoth"/>
            </a:pPr>
            <a:r>
              <a:rPr lang="en-US" dirty="0">
                <a:latin typeface="Hind Vadodara" panose="020B0604020202020204" charset="0"/>
                <a:cs typeface="Hind Vadodara" panose="020B0604020202020204" charset="0"/>
              </a:rPr>
              <a:t>(This may start to look like Tier 2.)</a:t>
            </a:r>
          </a:p>
        </p:txBody>
      </p:sp>
      <p:sp>
        <p:nvSpPr>
          <p:cNvPr id="6" name="Rounded Rectangle 5"/>
          <p:cNvSpPr/>
          <p:nvPr/>
        </p:nvSpPr>
        <p:spPr>
          <a:xfrm>
            <a:off x="814703" y="2124819"/>
            <a:ext cx="1856232" cy="429768"/>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Prevent?</a:t>
            </a:r>
          </a:p>
        </p:txBody>
      </p:sp>
      <p:sp>
        <p:nvSpPr>
          <p:cNvPr id="7" name="Rounded Rectangle 6"/>
          <p:cNvSpPr/>
          <p:nvPr/>
        </p:nvSpPr>
        <p:spPr>
          <a:xfrm>
            <a:off x="2767996" y="2124819"/>
            <a:ext cx="1856232" cy="427635"/>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Teach?</a:t>
            </a:r>
          </a:p>
        </p:txBody>
      </p:sp>
      <p:sp>
        <p:nvSpPr>
          <p:cNvPr id="8" name="Rounded Rectangle 7"/>
          <p:cNvSpPr/>
          <p:nvPr/>
        </p:nvSpPr>
        <p:spPr>
          <a:xfrm>
            <a:off x="4721289" y="2016691"/>
            <a:ext cx="1856232" cy="535764"/>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Reinforce/</a:t>
            </a:r>
          </a:p>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Respond?</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179362" y="96572"/>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PRACTICE: HOW TO RESPOND</a:t>
            </a:r>
          </a:p>
        </p:txBody>
      </p:sp>
      <p:sp>
        <p:nvSpPr>
          <p:cNvPr id="11" name="Rectangle: Rounded Corners 1">
            <a:extLst>
              <a:ext uri="{FF2B5EF4-FFF2-40B4-BE49-F238E27FC236}">
                <a16:creationId xmlns:a16="http://schemas.microsoft.com/office/drawing/2014/main" id="{03EC1DAE-0F19-D042-AC27-227532F7BB86}"/>
              </a:ext>
            </a:extLst>
          </p:cNvPr>
          <p:cNvSpPr/>
          <p:nvPr/>
        </p:nvSpPr>
        <p:spPr>
          <a:xfrm>
            <a:off x="179362" y="671114"/>
            <a:ext cx="7885044" cy="78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In the hallway with peers, Tim often teases, trips, or pushes a student who talks and walks a little slower than others.  Each time, Tim’s peers laugh and pat him on the back.</a:t>
            </a:r>
          </a:p>
        </p:txBody>
      </p:sp>
    </p:spTree>
    <p:extLst>
      <p:ext uri="{BB962C8B-B14F-4D97-AF65-F5344CB8AC3E}">
        <p14:creationId xmlns:p14="http://schemas.microsoft.com/office/powerpoint/2010/main" val="29698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DA96B8C7-BDCC-8745-9B2D-EAAD7FDD145C}"/>
                                            </p:graphicEl>
                                          </p:spTgt>
                                        </p:tgtEl>
                                        <p:attrNameLst>
                                          <p:attrName>style.visibility</p:attrName>
                                        </p:attrNameLst>
                                      </p:cBhvr>
                                      <p:to>
                                        <p:strVal val="visible"/>
                                      </p:to>
                                    </p:set>
                                    <p:animEffect transition="in" filter="fade">
                                      <p:cBhvr>
                                        <p:cTn id="7" dur="1000"/>
                                        <p:tgtEl>
                                          <p:spTgt spid="4">
                                            <p:graphicEl>
                                              <a:dgm id="{DA96B8C7-BDCC-8745-9B2D-EAAD7FDD145C}"/>
                                            </p:graphicEl>
                                          </p:spTgt>
                                        </p:tgtEl>
                                      </p:cBhvr>
                                    </p:animEffect>
                                    <p:anim calcmode="lin" valueType="num">
                                      <p:cBhvr>
                                        <p:cTn id="8" dur="1000" fill="hold"/>
                                        <p:tgtEl>
                                          <p:spTgt spid="4">
                                            <p:graphicEl>
                                              <a:dgm id="{DA96B8C7-BDCC-8745-9B2D-EAAD7FDD14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A96B8C7-BDCC-8745-9B2D-EAAD7FDD14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54043CF-2D09-FE4C-B6BA-8C7A8F4DD86F}"/>
                                            </p:graphicEl>
                                          </p:spTgt>
                                        </p:tgtEl>
                                        <p:attrNameLst>
                                          <p:attrName>style.visibility</p:attrName>
                                        </p:attrNameLst>
                                      </p:cBhvr>
                                      <p:to>
                                        <p:strVal val="visible"/>
                                      </p:to>
                                    </p:set>
                                    <p:animEffect transition="in" filter="fade">
                                      <p:cBhvr>
                                        <p:cTn id="14" dur="1000"/>
                                        <p:tgtEl>
                                          <p:spTgt spid="4">
                                            <p:graphicEl>
                                              <a:dgm id="{054043CF-2D09-FE4C-B6BA-8C7A8F4DD86F}"/>
                                            </p:graphicEl>
                                          </p:spTgt>
                                        </p:tgtEl>
                                      </p:cBhvr>
                                    </p:animEffect>
                                    <p:anim calcmode="lin" valueType="num">
                                      <p:cBhvr>
                                        <p:cTn id="15" dur="1000" fill="hold"/>
                                        <p:tgtEl>
                                          <p:spTgt spid="4">
                                            <p:graphicEl>
                                              <a:dgm id="{054043CF-2D09-FE4C-B6BA-8C7A8F4DD86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54043CF-2D09-FE4C-B6BA-8C7A8F4DD8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6A65EF5-CB1C-0A4F-853C-D31241EEF64D}"/>
                                            </p:graphicEl>
                                          </p:spTgt>
                                        </p:tgtEl>
                                        <p:attrNameLst>
                                          <p:attrName>style.visibility</p:attrName>
                                        </p:attrNameLst>
                                      </p:cBhvr>
                                      <p:to>
                                        <p:strVal val="visible"/>
                                      </p:to>
                                    </p:set>
                                    <p:animEffect transition="in" filter="fade">
                                      <p:cBhvr>
                                        <p:cTn id="21" dur="1000"/>
                                        <p:tgtEl>
                                          <p:spTgt spid="4">
                                            <p:graphicEl>
                                              <a:dgm id="{06A65EF5-CB1C-0A4F-853C-D31241EEF64D}"/>
                                            </p:graphicEl>
                                          </p:spTgt>
                                        </p:tgtEl>
                                      </p:cBhvr>
                                    </p:animEffect>
                                    <p:anim calcmode="lin" valueType="num">
                                      <p:cBhvr>
                                        <p:cTn id="22" dur="1000" fill="hold"/>
                                        <p:tgtEl>
                                          <p:spTgt spid="4">
                                            <p:graphicEl>
                                              <a:dgm id="{06A65EF5-CB1C-0A4F-853C-D31241EEF64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6A65EF5-CB1C-0A4F-853C-D31241EEF64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0866A59-B2FB-4644-B18A-C6FBC1F9B5F8}"/>
                                            </p:graphicEl>
                                          </p:spTgt>
                                        </p:tgtEl>
                                        <p:attrNameLst>
                                          <p:attrName>style.visibility</p:attrName>
                                        </p:attrNameLst>
                                      </p:cBhvr>
                                      <p:to>
                                        <p:strVal val="visible"/>
                                      </p:to>
                                    </p:set>
                                    <p:animEffect transition="in" filter="fade">
                                      <p:cBhvr>
                                        <p:cTn id="28" dur="1000"/>
                                        <p:tgtEl>
                                          <p:spTgt spid="4">
                                            <p:graphicEl>
                                              <a:dgm id="{A0866A59-B2FB-4644-B18A-C6FBC1F9B5F8}"/>
                                            </p:graphicEl>
                                          </p:spTgt>
                                        </p:tgtEl>
                                      </p:cBhvr>
                                    </p:animEffect>
                                    <p:anim calcmode="lin" valueType="num">
                                      <p:cBhvr>
                                        <p:cTn id="29" dur="1000" fill="hold"/>
                                        <p:tgtEl>
                                          <p:spTgt spid="4">
                                            <p:graphicEl>
                                              <a:dgm id="{A0866A59-B2FB-4644-B18A-C6FBC1F9B5F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0866A59-B2FB-4644-B18A-C6FBC1F9B5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478971" y="350597"/>
            <a:ext cx="7489869" cy="634200"/>
          </a:xfrm>
        </p:spPr>
        <p:txBody>
          <a:bodyPr>
            <a:noAutofit/>
          </a:bodyPr>
          <a:lstStyle/>
          <a:p>
            <a:r>
              <a:rPr lang="en-US" sz="2800" dirty="0">
                <a:solidFill>
                  <a:schemeClr val="bg1"/>
                </a:solidFill>
                <a:cs typeface="Calibri Light"/>
              </a:rPr>
              <a:t>DISCUSSION: UNDERSTANDING BEHAVIOR</a:t>
            </a:r>
            <a:endParaRPr lang="en-US" sz="28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569454" y="1126358"/>
            <a:ext cx="4742210" cy="330333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38150" indent="-285750">
              <a:spcAft>
                <a:spcPts val="600"/>
              </a:spcAft>
              <a:buFont typeface="Courier New" panose="02070309020205020404" pitchFamily="49" charset="0"/>
              <a:buChar char="o"/>
            </a:pPr>
            <a:r>
              <a:rPr lang="en-US" sz="1600" dirty="0">
                <a:solidFill>
                  <a:schemeClr val="bg1"/>
                </a:solidFill>
                <a:cs typeface="Calibri"/>
              </a:rPr>
              <a:t>How well do most staff in your building understand function of behavior? </a:t>
            </a:r>
          </a:p>
          <a:p>
            <a:pPr marL="438150" indent="-285750">
              <a:spcAft>
                <a:spcPts val="600"/>
              </a:spcAft>
              <a:buFont typeface="Courier New" panose="02070309020205020404" pitchFamily="49" charset="0"/>
              <a:buChar char="o"/>
            </a:pPr>
            <a:r>
              <a:rPr lang="en-US" sz="1600" dirty="0">
                <a:solidFill>
                  <a:schemeClr val="bg1"/>
                </a:solidFill>
                <a:cs typeface="Calibri"/>
              </a:rPr>
              <a:t>How does this approach fit with your school’s culture?</a:t>
            </a:r>
          </a:p>
          <a:p>
            <a:pPr marL="438150" indent="-285750">
              <a:spcAft>
                <a:spcPts val="600"/>
              </a:spcAft>
              <a:buFont typeface="Courier New" panose="02070309020205020404" pitchFamily="49" charset="0"/>
              <a:buChar char="o"/>
            </a:pPr>
            <a:r>
              <a:rPr lang="en-US" sz="1600" dirty="0">
                <a:solidFill>
                  <a:schemeClr val="bg1"/>
                </a:solidFill>
                <a:cs typeface="Calibri"/>
              </a:rPr>
              <a:t>How does (or would) a function-based approach to behavior affect:</a:t>
            </a:r>
          </a:p>
          <a:p>
            <a:pPr marL="895350" lvl="1" indent="-285750">
              <a:spcBef>
                <a:spcPts val="0"/>
              </a:spcBef>
              <a:spcAft>
                <a:spcPts val="600"/>
              </a:spcAft>
              <a:buFont typeface="Courier New" panose="02070309020205020404" pitchFamily="49" charset="0"/>
              <a:buChar char="o"/>
            </a:pPr>
            <a:r>
              <a:rPr lang="en-US" sz="1600" dirty="0">
                <a:solidFill>
                  <a:schemeClr val="bg1"/>
                </a:solidFill>
                <a:cs typeface="Calibri"/>
              </a:rPr>
              <a:t>How staff respond to behavioral errors?</a:t>
            </a:r>
          </a:p>
          <a:p>
            <a:pPr marL="895350" lvl="1" indent="-285750">
              <a:spcBef>
                <a:spcPts val="0"/>
              </a:spcBef>
              <a:spcAft>
                <a:spcPts val="600"/>
              </a:spcAft>
              <a:buFont typeface="Courier New" panose="02070309020205020404" pitchFamily="49" charset="0"/>
              <a:buChar char="o"/>
            </a:pPr>
            <a:r>
              <a:rPr lang="en-US" sz="1600" dirty="0">
                <a:solidFill>
                  <a:schemeClr val="bg1"/>
                </a:solidFill>
                <a:cs typeface="Calibri"/>
              </a:rPr>
              <a:t>How decisions about behavior are made at a school-wide level?</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874159"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607887"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5288516" y="2195294"/>
            <a:ext cx="1294761" cy="1"/>
          </a:xfrm>
          <a:prstGeom prst="straightConnector1">
            <a:avLst/>
          </a:prstGeom>
          <a:ln w="38100" cap="flat" cmpd="sng" algn="ctr">
            <a:solidFill>
              <a:schemeClr val="accent5">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186714" y="4457934"/>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438544" y="4469496"/>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
        <p:nvSpPr>
          <p:cNvPr id="161" name="Google Shape;659;p43">
            <a:extLst>
              <a:ext uri="{FF2B5EF4-FFF2-40B4-BE49-F238E27FC236}">
                <a16:creationId xmlns:a16="http://schemas.microsoft.com/office/drawing/2014/main" id="{8D630665-7981-4B68-AA1C-1AA3EE1923B3}"/>
              </a:ext>
            </a:extLst>
          </p:cNvPr>
          <p:cNvSpPr/>
          <p:nvPr/>
        </p:nvSpPr>
        <p:spPr>
          <a:xfrm>
            <a:off x="7885513" y="203396"/>
            <a:ext cx="868680" cy="86868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cs typeface="Arial"/>
              <a:sym typeface="Arial"/>
            </a:endParaRPr>
          </a:p>
        </p:txBody>
      </p:sp>
      <p:grpSp>
        <p:nvGrpSpPr>
          <p:cNvPr id="6" name="Group 5">
            <a:extLst>
              <a:ext uri="{FF2B5EF4-FFF2-40B4-BE49-F238E27FC236}">
                <a16:creationId xmlns:a16="http://schemas.microsoft.com/office/drawing/2014/main" id="{3E554CFE-CF59-4A0B-99E6-B7B910DF81F0}"/>
              </a:ext>
            </a:extLst>
          </p:cNvPr>
          <p:cNvGrpSpPr/>
          <p:nvPr/>
        </p:nvGrpSpPr>
        <p:grpSpPr>
          <a:xfrm>
            <a:off x="7994139" y="350597"/>
            <a:ext cx="651427" cy="544983"/>
            <a:chOff x="5586288" y="1968081"/>
            <a:chExt cx="2451625" cy="2051026"/>
          </a:xfrm>
        </p:grpSpPr>
        <p:grpSp>
          <p:nvGrpSpPr>
            <p:cNvPr id="235" name="Google Shape;16036;p73">
              <a:extLst>
                <a:ext uri="{FF2B5EF4-FFF2-40B4-BE49-F238E27FC236}">
                  <a16:creationId xmlns:a16="http://schemas.microsoft.com/office/drawing/2014/main" id="{86B59B18-B11B-42F5-887B-D2D04FF2536D}"/>
                </a:ext>
              </a:extLst>
            </p:cNvPr>
            <p:cNvGrpSpPr/>
            <p:nvPr/>
          </p:nvGrpSpPr>
          <p:grpSpPr>
            <a:xfrm>
              <a:off x="5586288" y="2730857"/>
              <a:ext cx="1725126" cy="1286091"/>
              <a:chOff x="1798763" y="3395401"/>
              <a:chExt cx="376185" cy="280448"/>
            </a:xfrm>
          </p:grpSpPr>
          <p:sp>
            <p:nvSpPr>
              <p:cNvPr id="242" name="Google Shape;16037;p73">
                <a:extLst>
                  <a:ext uri="{FF2B5EF4-FFF2-40B4-BE49-F238E27FC236}">
                    <a16:creationId xmlns:a16="http://schemas.microsoft.com/office/drawing/2014/main" id="{1B5D80D4-D3DC-4C67-B5A3-88E7BB29F378}"/>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6038;p73">
                <a:extLst>
                  <a:ext uri="{FF2B5EF4-FFF2-40B4-BE49-F238E27FC236}">
                    <a16:creationId xmlns:a16="http://schemas.microsoft.com/office/drawing/2014/main" id="{FDED66C6-52D1-4335-BDB5-CBE069C49F33}"/>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6039;p73">
                <a:extLst>
                  <a:ext uri="{FF2B5EF4-FFF2-40B4-BE49-F238E27FC236}">
                    <a16:creationId xmlns:a16="http://schemas.microsoft.com/office/drawing/2014/main" id="{78BBFCBB-488F-4B72-9780-EAB9FB298F73}"/>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6040;p73">
                <a:extLst>
                  <a:ext uri="{FF2B5EF4-FFF2-40B4-BE49-F238E27FC236}">
                    <a16:creationId xmlns:a16="http://schemas.microsoft.com/office/drawing/2014/main" id="{403DEC61-BB88-43E4-945A-D4CAA09D4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6041;p73">
                <a:extLst>
                  <a:ext uri="{FF2B5EF4-FFF2-40B4-BE49-F238E27FC236}">
                    <a16:creationId xmlns:a16="http://schemas.microsoft.com/office/drawing/2014/main" id="{D889AA11-A0BD-4958-AED4-529F5F4523F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6042;p73">
                <a:extLst>
                  <a:ext uri="{FF2B5EF4-FFF2-40B4-BE49-F238E27FC236}">
                    <a16:creationId xmlns:a16="http://schemas.microsoft.com/office/drawing/2014/main" id="{9CE86B9B-3837-4918-A489-A34A8DF93F75}"/>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6043;p73">
                <a:extLst>
                  <a:ext uri="{FF2B5EF4-FFF2-40B4-BE49-F238E27FC236}">
                    <a16:creationId xmlns:a16="http://schemas.microsoft.com/office/drawing/2014/main" id="{51477119-12A6-49FC-988F-6467709D001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6044;p73">
                <a:extLst>
                  <a:ext uri="{FF2B5EF4-FFF2-40B4-BE49-F238E27FC236}">
                    <a16:creationId xmlns:a16="http://schemas.microsoft.com/office/drawing/2014/main" id="{39AF76B4-C181-4434-BF24-D3E796FAEBE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6045;p73">
                <a:extLst>
                  <a:ext uri="{FF2B5EF4-FFF2-40B4-BE49-F238E27FC236}">
                    <a16:creationId xmlns:a16="http://schemas.microsoft.com/office/drawing/2014/main" id="{04353FAB-67CF-4062-BEA7-C1DE80FCD759}"/>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6046;p73">
                <a:extLst>
                  <a:ext uri="{FF2B5EF4-FFF2-40B4-BE49-F238E27FC236}">
                    <a16:creationId xmlns:a16="http://schemas.microsoft.com/office/drawing/2014/main" id="{EFBB9876-9DAF-4691-99E5-B8AF6BD11E42}"/>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6047;p73">
                <a:extLst>
                  <a:ext uri="{FF2B5EF4-FFF2-40B4-BE49-F238E27FC236}">
                    <a16:creationId xmlns:a16="http://schemas.microsoft.com/office/drawing/2014/main" id="{1AD434B4-DE4A-4A06-B1BA-9F96971D1DF6}"/>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6048;p73">
                <a:extLst>
                  <a:ext uri="{FF2B5EF4-FFF2-40B4-BE49-F238E27FC236}">
                    <a16:creationId xmlns:a16="http://schemas.microsoft.com/office/drawing/2014/main" id="{FDF4FCF2-846B-4556-861E-8944AF1C3FC1}"/>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6049;p73">
                <a:extLst>
                  <a:ext uri="{FF2B5EF4-FFF2-40B4-BE49-F238E27FC236}">
                    <a16:creationId xmlns:a16="http://schemas.microsoft.com/office/drawing/2014/main" id="{24B30A83-237E-4340-961A-40B89D2433E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6050;p73">
                <a:extLst>
                  <a:ext uri="{FF2B5EF4-FFF2-40B4-BE49-F238E27FC236}">
                    <a16:creationId xmlns:a16="http://schemas.microsoft.com/office/drawing/2014/main" id="{6CBBB864-6840-49A9-8FCA-5EF2236631EF}"/>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6051;p73">
                <a:extLst>
                  <a:ext uri="{FF2B5EF4-FFF2-40B4-BE49-F238E27FC236}">
                    <a16:creationId xmlns:a16="http://schemas.microsoft.com/office/drawing/2014/main" id="{C08D27C7-E6FE-4FE9-A2EE-29A1008067F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6052;p73">
                <a:extLst>
                  <a:ext uri="{FF2B5EF4-FFF2-40B4-BE49-F238E27FC236}">
                    <a16:creationId xmlns:a16="http://schemas.microsoft.com/office/drawing/2014/main" id="{5E7CB3CE-2BFE-480F-8377-709D5C3B1A66}"/>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6053;p73">
                <a:extLst>
                  <a:ext uri="{FF2B5EF4-FFF2-40B4-BE49-F238E27FC236}">
                    <a16:creationId xmlns:a16="http://schemas.microsoft.com/office/drawing/2014/main" id="{A1E5258A-F38B-433D-A515-39770729319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6054;p73">
                <a:extLst>
                  <a:ext uri="{FF2B5EF4-FFF2-40B4-BE49-F238E27FC236}">
                    <a16:creationId xmlns:a16="http://schemas.microsoft.com/office/drawing/2014/main" id="{D3D59BCD-E244-41AC-B6A8-F2EF508395AF}"/>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6055;p73">
                <a:extLst>
                  <a:ext uri="{FF2B5EF4-FFF2-40B4-BE49-F238E27FC236}">
                    <a16:creationId xmlns:a16="http://schemas.microsoft.com/office/drawing/2014/main" id="{A4FEAFB0-16AC-442E-9143-C8D9B617F0D9}"/>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6056;p73">
                <a:extLst>
                  <a:ext uri="{FF2B5EF4-FFF2-40B4-BE49-F238E27FC236}">
                    <a16:creationId xmlns:a16="http://schemas.microsoft.com/office/drawing/2014/main" id="{C284643E-4C27-4FFF-BCA2-96E6D4FCC592}"/>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6057;p73">
                <a:extLst>
                  <a:ext uri="{FF2B5EF4-FFF2-40B4-BE49-F238E27FC236}">
                    <a16:creationId xmlns:a16="http://schemas.microsoft.com/office/drawing/2014/main" id="{F804CBF5-3AE9-46CB-A19A-FE33614712F4}"/>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6058;p73">
                <a:extLst>
                  <a:ext uri="{FF2B5EF4-FFF2-40B4-BE49-F238E27FC236}">
                    <a16:creationId xmlns:a16="http://schemas.microsoft.com/office/drawing/2014/main" id="{74D2714C-1F7A-4F36-93B0-C118293E3D0A}"/>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6059;p73">
                <a:extLst>
                  <a:ext uri="{FF2B5EF4-FFF2-40B4-BE49-F238E27FC236}">
                    <a16:creationId xmlns:a16="http://schemas.microsoft.com/office/drawing/2014/main" id="{1F67F63F-E73C-42EA-A5E5-4D5389C0D170}"/>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6060;p73">
                <a:extLst>
                  <a:ext uri="{FF2B5EF4-FFF2-40B4-BE49-F238E27FC236}">
                    <a16:creationId xmlns:a16="http://schemas.microsoft.com/office/drawing/2014/main" id="{9A8DC938-B64B-4DF3-A605-B6E997ED46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6061;p73">
                <a:extLst>
                  <a:ext uri="{FF2B5EF4-FFF2-40B4-BE49-F238E27FC236}">
                    <a16:creationId xmlns:a16="http://schemas.microsoft.com/office/drawing/2014/main" id="{29BCB231-704F-4230-98B1-567EA6BB7FB2}"/>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6062;p73">
                <a:extLst>
                  <a:ext uri="{FF2B5EF4-FFF2-40B4-BE49-F238E27FC236}">
                    <a16:creationId xmlns:a16="http://schemas.microsoft.com/office/drawing/2014/main" id="{ED8BF47B-321C-4169-9836-E5E763258CC4}"/>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6063;p73">
                <a:extLst>
                  <a:ext uri="{FF2B5EF4-FFF2-40B4-BE49-F238E27FC236}">
                    <a16:creationId xmlns:a16="http://schemas.microsoft.com/office/drawing/2014/main" id="{E0F3EAFB-09D6-4E1F-A7D5-E8F2A37A05FD}"/>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6064;p73">
                <a:extLst>
                  <a:ext uri="{FF2B5EF4-FFF2-40B4-BE49-F238E27FC236}">
                    <a16:creationId xmlns:a16="http://schemas.microsoft.com/office/drawing/2014/main" id="{06F80E4C-1F7C-42E8-B7E1-64529F136FF8}"/>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6065;p73">
                <a:extLst>
                  <a:ext uri="{FF2B5EF4-FFF2-40B4-BE49-F238E27FC236}">
                    <a16:creationId xmlns:a16="http://schemas.microsoft.com/office/drawing/2014/main" id="{246259E0-BD53-4B14-B485-704A034C6E9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6066;p73">
                <a:extLst>
                  <a:ext uri="{FF2B5EF4-FFF2-40B4-BE49-F238E27FC236}">
                    <a16:creationId xmlns:a16="http://schemas.microsoft.com/office/drawing/2014/main" id="{CFE084F6-D4C7-4FE3-81CB-E1CEFFB43B7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6067;p73">
                <a:extLst>
                  <a:ext uri="{FF2B5EF4-FFF2-40B4-BE49-F238E27FC236}">
                    <a16:creationId xmlns:a16="http://schemas.microsoft.com/office/drawing/2014/main" id="{79B6E355-059C-4598-BEF6-74F43655D903}"/>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 name="Google Shape;9682;p69">
              <a:extLst>
                <a:ext uri="{FF2B5EF4-FFF2-40B4-BE49-F238E27FC236}">
                  <a16:creationId xmlns:a16="http://schemas.microsoft.com/office/drawing/2014/main" id="{5D7788E6-8B38-4034-9C20-0A99E61EEDE6}"/>
                </a:ext>
              </a:extLst>
            </p:cNvPr>
            <p:cNvGrpSpPr/>
            <p:nvPr/>
          </p:nvGrpSpPr>
          <p:grpSpPr>
            <a:xfrm>
              <a:off x="6320016" y="1968081"/>
              <a:ext cx="1717897" cy="2051026"/>
              <a:chOff x="7159964" y="1971904"/>
              <a:chExt cx="291564" cy="348103"/>
            </a:xfrm>
          </p:grpSpPr>
          <p:sp>
            <p:nvSpPr>
              <p:cNvPr id="274" name="Google Shape;9683;p69">
                <a:extLst>
                  <a:ext uri="{FF2B5EF4-FFF2-40B4-BE49-F238E27FC236}">
                    <a16:creationId xmlns:a16="http://schemas.microsoft.com/office/drawing/2014/main" id="{85D1162C-9801-41C2-A001-AD75E90E92E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9684;p69">
                <a:extLst>
                  <a:ext uri="{FF2B5EF4-FFF2-40B4-BE49-F238E27FC236}">
                    <a16:creationId xmlns:a16="http://schemas.microsoft.com/office/drawing/2014/main" id="{27FA6C0A-282E-4130-87E3-F3110F562552}"/>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9694;p69">
                <a:extLst>
                  <a:ext uri="{FF2B5EF4-FFF2-40B4-BE49-F238E27FC236}">
                    <a16:creationId xmlns:a16="http://schemas.microsoft.com/office/drawing/2014/main" id="{129D6338-1DB5-455D-8736-140A983D0F3F}"/>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9695;p69">
                <a:extLst>
                  <a:ext uri="{FF2B5EF4-FFF2-40B4-BE49-F238E27FC236}">
                    <a16:creationId xmlns:a16="http://schemas.microsoft.com/office/drawing/2014/main" id="{2A1C8478-C855-4089-9472-FCC7EA720348}"/>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9696;p69">
                <a:extLst>
                  <a:ext uri="{FF2B5EF4-FFF2-40B4-BE49-F238E27FC236}">
                    <a16:creationId xmlns:a16="http://schemas.microsoft.com/office/drawing/2014/main" id="{5168B547-5145-4AC5-8C8C-F012C54A12E7}"/>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9697;p69">
                <a:extLst>
                  <a:ext uri="{FF2B5EF4-FFF2-40B4-BE49-F238E27FC236}">
                    <a16:creationId xmlns:a16="http://schemas.microsoft.com/office/drawing/2014/main" id="{B7D76794-110F-4772-9F49-EEC179A9FB6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9698;p69">
                <a:extLst>
                  <a:ext uri="{FF2B5EF4-FFF2-40B4-BE49-F238E27FC236}">
                    <a16:creationId xmlns:a16="http://schemas.microsoft.com/office/drawing/2014/main" id="{FF1C4659-7E76-47FE-BE90-D26794439944}"/>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9699;p69">
                <a:extLst>
                  <a:ext uri="{FF2B5EF4-FFF2-40B4-BE49-F238E27FC236}">
                    <a16:creationId xmlns:a16="http://schemas.microsoft.com/office/drawing/2014/main" id="{9419BBD4-42CB-4C0A-86F9-621410897914}"/>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9700;p69">
                <a:extLst>
                  <a:ext uri="{FF2B5EF4-FFF2-40B4-BE49-F238E27FC236}">
                    <a16:creationId xmlns:a16="http://schemas.microsoft.com/office/drawing/2014/main" id="{726919EA-9CF9-4E45-9C2B-64167322FA5B}"/>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9701;p69">
                <a:extLst>
                  <a:ext uri="{FF2B5EF4-FFF2-40B4-BE49-F238E27FC236}">
                    <a16:creationId xmlns:a16="http://schemas.microsoft.com/office/drawing/2014/main" id="{444109CD-C932-456A-A624-047CA67EE56A}"/>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9702;p69">
                <a:extLst>
                  <a:ext uri="{FF2B5EF4-FFF2-40B4-BE49-F238E27FC236}">
                    <a16:creationId xmlns:a16="http://schemas.microsoft.com/office/drawing/2014/main" id="{CC2E50F4-A020-4622-AE84-3404BBA61F34}"/>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9703;p69">
                <a:extLst>
                  <a:ext uri="{FF2B5EF4-FFF2-40B4-BE49-F238E27FC236}">
                    <a16:creationId xmlns:a16="http://schemas.microsoft.com/office/drawing/2014/main" id="{4552C63F-26CA-45E0-B613-FA6F628EF68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9704;p69">
                <a:extLst>
                  <a:ext uri="{FF2B5EF4-FFF2-40B4-BE49-F238E27FC236}">
                    <a16:creationId xmlns:a16="http://schemas.microsoft.com/office/drawing/2014/main" id="{43114814-1FA5-42E8-BFD1-366A61460A7F}"/>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9705;p69">
                <a:extLst>
                  <a:ext uri="{FF2B5EF4-FFF2-40B4-BE49-F238E27FC236}">
                    <a16:creationId xmlns:a16="http://schemas.microsoft.com/office/drawing/2014/main" id="{5AB20BD5-CE17-47A9-8A33-5F37C1E8779A}"/>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9706;p69">
                <a:extLst>
                  <a:ext uri="{FF2B5EF4-FFF2-40B4-BE49-F238E27FC236}">
                    <a16:creationId xmlns:a16="http://schemas.microsoft.com/office/drawing/2014/main" id="{55535456-7CB0-4E84-83F6-407C33CAF370}"/>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9707;p69">
                <a:extLst>
                  <a:ext uri="{FF2B5EF4-FFF2-40B4-BE49-F238E27FC236}">
                    <a16:creationId xmlns:a16="http://schemas.microsoft.com/office/drawing/2014/main" id="{0F085617-5AAD-487B-854F-AD845A2F5B33}"/>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9708;p69">
                <a:extLst>
                  <a:ext uri="{FF2B5EF4-FFF2-40B4-BE49-F238E27FC236}">
                    <a16:creationId xmlns:a16="http://schemas.microsoft.com/office/drawing/2014/main" id="{819E630A-FC5F-4BD1-9475-6238AE4394B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9709;p69">
                <a:extLst>
                  <a:ext uri="{FF2B5EF4-FFF2-40B4-BE49-F238E27FC236}">
                    <a16:creationId xmlns:a16="http://schemas.microsoft.com/office/drawing/2014/main" id="{F00F0D97-D329-4027-9FFE-BEB4509DC659}"/>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9710;p69">
                <a:extLst>
                  <a:ext uri="{FF2B5EF4-FFF2-40B4-BE49-F238E27FC236}">
                    <a16:creationId xmlns:a16="http://schemas.microsoft.com/office/drawing/2014/main" id="{E501BFE7-DA2E-48F8-BF11-27AA112C0BD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9711;p69">
                <a:extLst>
                  <a:ext uri="{FF2B5EF4-FFF2-40B4-BE49-F238E27FC236}">
                    <a16:creationId xmlns:a16="http://schemas.microsoft.com/office/drawing/2014/main" id="{8792A8F5-8D8B-4B1B-8512-B68BEC0AA7B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9712;p69">
                <a:extLst>
                  <a:ext uri="{FF2B5EF4-FFF2-40B4-BE49-F238E27FC236}">
                    <a16:creationId xmlns:a16="http://schemas.microsoft.com/office/drawing/2014/main" id="{5CF33FC7-02DC-4C6D-A384-77BDB0DDFDCE}"/>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414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250"/>
                            </p:stCondLst>
                            <p:childTnLst>
                              <p:par>
                                <p:cTn id="26" presetID="10" presetClass="entr" presetSubtype="0" fill="hold" nodeType="after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p:stCondLst>
                              <p:cond delay="4250"/>
                            </p:stCondLst>
                            <p:childTnLst>
                              <p:par>
                                <p:cTn id="30" presetID="10" presetClass="entr" presetSubtype="0" fill="hold" nodeType="afterEffect">
                                  <p:stCondLst>
                                    <p:cond delay="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par>
                          <p:cTn id="33" fill="hold">
                            <p:stCondLst>
                              <p:cond delay="5250"/>
                            </p:stCondLst>
                            <p:childTnLst>
                              <p:par>
                                <p:cTn id="34" presetID="10" presetClass="entr" presetSubtype="0" fill="hold" nodeType="afterEffect">
                                  <p:stCondLst>
                                    <p:cond delay="50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par>
                          <p:cTn id="37" fill="hold">
                            <p:stCondLst>
                              <p:cond delay="6250"/>
                            </p:stCondLst>
                            <p:childTnLst>
                              <p:par>
                                <p:cTn id="38" presetID="22" presetClass="entr" presetSubtype="8" fill="hold" grpId="0" nodeType="afterEffect">
                                  <p:stCondLst>
                                    <p:cond delay="0"/>
                                  </p:stCondLst>
                                  <p:childTnLst>
                                    <p:set>
                                      <p:cBhvr>
                                        <p:cTn id="39" dur="1" fill="hold">
                                          <p:stCondLst>
                                            <p:cond delay="0"/>
                                          </p:stCondLst>
                                        </p:cTn>
                                        <p:tgtEl>
                                          <p:spTgt spid="139">
                                            <p:txEl>
                                              <p:pRg st="0" end="0"/>
                                            </p:txEl>
                                          </p:spTgt>
                                        </p:tgtEl>
                                        <p:attrNameLst>
                                          <p:attrName>style.visibility</p:attrName>
                                        </p:attrNameLst>
                                      </p:cBhvr>
                                      <p:to>
                                        <p:strVal val="visible"/>
                                      </p:to>
                                    </p:set>
                                    <p:animEffect transition="in" filter="wipe(left)">
                                      <p:cBhvr>
                                        <p:cTn id="40" dur="500"/>
                                        <p:tgtEl>
                                          <p:spTgt spid="139">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childTnLst>
                          </p:cTn>
                        </p:par>
                        <p:par>
                          <p:cTn id="44" fill="hold">
                            <p:stCondLst>
                              <p:cond delay="6750"/>
                            </p:stCondLst>
                            <p:childTnLst>
                              <p:par>
                                <p:cTn id="45" presetID="26" presetClass="emph" presetSubtype="0" fill="hold" grpId="1" nodeType="afterEffect">
                                  <p:stCondLst>
                                    <p:cond delay="0"/>
                                  </p:stCondLst>
                                  <p:childTnLst>
                                    <p:animEffect transition="out" filter="fade">
                                      <p:cBhvr>
                                        <p:cTn id="46" dur="500" tmFilter="0, 0; .2, .5; .8, .5; 1, 0"/>
                                        <p:tgtEl>
                                          <p:spTgt spid="139">
                                            <p:txEl>
                                              <p:pRg st="0" end="0"/>
                                            </p:txEl>
                                          </p:spTgt>
                                        </p:tgtEl>
                                      </p:cBhvr>
                                    </p:animEffect>
                                    <p:animScale>
                                      <p:cBhvr>
                                        <p:cTn id="47" dur="250" autoRev="1" fill="hold"/>
                                        <p:tgtEl>
                                          <p:spTgt spid="139">
                                            <p:txEl>
                                              <p:pRg st="0" end="0"/>
                                            </p:txEl>
                                          </p:spTgt>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140"/>
                                        </p:tgtEl>
                                      </p:cBhvr>
                                    </p:animEffect>
                                    <p:animScale>
                                      <p:cBhvr>
                                        <p:cTn id="50" dur="250" autoRev="1" fill="hold"/>
                                        <p:tgtEl>
                                          <p:spTgt spid="140"/>
                                        </p:tgtEl>
                                      </p:cBhvr>
                                      <p:by x="105000" y="105000"/>
                                    </p:animScale>
                                  </p:childTnLst>
                                </p:cTn>
                              </p:par>
                              <p:par>
                                <p:cTn id="51" presetID="22" presetClass="entr" presetSubtype="8" fill="hold" nodeType="withEffect">
                                  <p:stCondLst>
                                    <p:cond delay="0"/>
                                  </p:stCondLst>
                                  <p:childTnLst>
                                    <p:set>
                                      <p:cBhvr>
                                        <p:cTn id="52" dur="1" fill="hold">
                                          <p:stCondLst>
                                            <p:cond delay="0"/>
                                          </p:stCondLst>
                                        </p:cTn>
                                        <p:tgtEl>
                                          <p:spTgt spid="236"/>
                                        </p:tgtEl>
                                        <p:attrNameLst>
                                          <p:attrName>style.visibility</p:attrName>
                                        </p:attrNameLst>
                                      </p:cBhvr>
                                      <p:to>
                                        <p:strVal val="visible"/>
                                      </p:to>
                                    </p:set>
                                    <p:animEffect transition="in" filter="wipe(left)">
                                      <p:cBhvr>
                                        <p:cTn id="53" dur="500"/>
                                        <p:tgtEl>
                                          <p:spTgt spid="2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1">
                                            <p:txEl>
                                              <p:pRg st="0" end="0"/>
                                            </p:txEl>
                                          </p:spTgt>
                                        </p:tgtEl>
                                        <p:attrNameLst>
                                          <p:attrName>style.visibility</p:attrName>
                                        </p:attrNameLst>
                                      </p:cBhvr>
                                      <p:to>
                                        <p:strVal val="visible"/>
                                      </p:to>
                                    </p:set>
                                    <p:animEffect transition="in" filter="wipe(left)">
                                      <p:cBhvr>
                                        <p:cTn id="56"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4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A00E3F4-C1B7-4978-A66D-2CE8D2308636}"/>
              </a:ext>
            </a:extLst>
          </p:cNvPr>
          <p:cNvSpPr>
            <a:spLocks noGrp="1"/>
          </p:cNvSpPr>
          <p:nvPr>
            <p:ph type="title"/>
          </p:nvPr>
        </p:nvSpPr>
        <p:spPr>
          <a:xfrm>
            <a:off x="263176" y="578840"/>
            <a:ext cx="4390039" cy="577800"/>
          </a:xfrm>
        </p:spPr>
        <p:txBody>
          <a:bodyPr/>
          <a:lstStyle/>
          <a:p>
            <a:r>
              <a:rPr lang="en-US" dirty="0"/>
              <a:t>TAKE HOME MESSAGE</a:t>
            </a:r>
          </a:p>
        </p:txBody>
      </p:sp>
      <p:sp>
        <p:nvSpPr>
          <p:cNvPr id="8" name="Title 7">
            <a:extLst>
              <a:ext uri="{FF2B5EF4-FFF2-40B4-BE49-F238E27FC236}">
                <a16:creationId xmlns:a16="http://schemas.microsoft.com/office/drawing/2014/main" id="{05298671-E0C3-9747-A633-B56D904D6886}"/>
              </a:ext>
            </a:extLst>
          </p:cNvPr>
          <p:cNvSpPr>
            <a:spLocks noGrp="1"/>
          </p:cNvSpPr>
          <p:nvPr>
            <p:ph type="title" idx="7"/>
          </p:nvPr>
        </p:nvSpPr>
        <p:spPr/>
        <p:txBody>
          <a:bodyPr/>
          <a:lstStyle/>
          <a:p>
            <a:endParaRPr lang="en-US"/>
          </a:p>
        </p:txBody>
      </p:sp>
      <p:sp>
        <p:nvSpPr>
          <p:cNvPr id="9" name="Title 8">
            <a:extLst>
              <a:ext uri="{FF2B5EF4-FFF2-40B4-BE49-F238E27FC236}">
                <a16:creationId xmlns:a16="http://schemas.microsoft.com/office/drawing/2014/main" id="{93797355-7F90-324A-97E1-D572F4A091F5}"/>
              </a:ext>
            </a:extLst>
          </p:cNvPr>
          <p:cNvSpPr>
            <a:spLocks noGrp="1"/>
          </p:cNvSpPr>
          <p:nvPr>
            <p:ph type="title" idx="8"/>
          </p:nvPr>
        </p:nvSpPr>
        <p:spPr/>
        <p:txBody>
          <a:bodyPr/>
          <a:lstStyle/>
          <a:p>
            <a:endParaRPr lang="en-US"/>
          </a:p>
        </p:txBody>
      </p:sp>
      <p:pic>
        <p:nvPicPr>
          <p:cNvPr id="18" name="Picture 17">
            <a:extLst>
              <a:ext uri="{FF2B5EF4-FFF2-40B4-BE49-F238E27FC236}">
                <a16:creationId xmlns:a16="http://schemas.microsoft.com/office/drawing/2014/main" id="{97F64B20-24E0-42B9-B2EA-0868CC8D5655}"/>
              </a:ext>
            </a:extLst>
          </p:cNvPr>
          <p:cNvPicPr>
            <a:picLocks noChangeAspect="1"/>
          </p:cNvPicPr>
          <p:nvPr/>
        </p:nvPicPr>
        <p:blipFill>
          <a:blip r:embed="rId3"/>
          <a:srcRect/>
          <a:stretch/>
        </p:blipFill>
        <p:spPr>
          <a:xfrm>
            <a:off x="4572000" y="667697"/>
            <a:ext cx="4390040" cy="4390040"/>
          </a:xfrm>
          <a:prstGeom prst="rect">
            <a:avLst/>
          </a:prstGeom>
        </p:spPr>
      </p:pic>
      <p:sp>
        <p:nvSpPr>
          <p:cNvPr id="19" name="Speech Bubble: Rectangle with Corners Rounded 18">
            <a:extLst>
              <a:ext uri="{FF2B5EF4-FFF2-40B4-BE49-F238E27FC236}">
                <a16:creationId xmlns:a16="http://schemas.microsoft.com/office/drawing/2014/main" id="{C1494300-17B8-4418-B973-DC6FC6248792}"/>
              </a:ext>
            </a:extLst>
          </p:cNvPr>
          <p:cNvSpPr/>
          <p:nvPr/>
        </p:nvSpPr>
        <p:spPr>
          <a:xfrm>
            <a:off x="610012" y="1517393"/>
            <a:ext cx="3258206" cy="269064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Poppins" panose="020B0604020202020204" charset="0"/>
                <a:cs typeface="Poppins" panose="020B0604020202020204" charset="0"/>
              </a:rPr>
              <a:t>We should consider the function of behavior when we design programs for students and staff.</a:t>
            </a:r>
          </a:p>
        </p:txBody>
      </p:sp>
    </p:spTree>
    <p:extLst>
      <p:ext uri="{BB962C8B-B14F-4D97-AF65-F5344CB8AC3E}">
        <p14:creationId xmlns:p14="http://schemas.microsoft.com/office/powerpoint/2010/main" val="2262727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0DE2-A2AB-48DD-9737-A663968EDF77}"/>
              </a:ext>
            </a:extLst>
          </p:cNvPr>
          <p:cNvSpPr>
            <a:spLocks noGrp="1"/>
          </p:cNvSpPr>
          <p:nvPr>
            <p:ph type="title"/>
          </p:nvPr>
        </p:nvSpPr>
        <p:spPr>
          <a:xfrm>
            <a:off x="610012" y="350597"/>
            <a:ext cx="5893530" cy="634200"/>
          </a:xfrm>
        </p:spPr>
        <p:txBody>
          <a:bodyPr/>
          <a:lstStyle/>
          <a:p>
            <a:r>
              <a:rPr lang="en-US" dirty="0"/>
              <a:t>RESPONDING TO STUDENT BEHAVIOR – MAKE IT “FAST”</a:t>
            </a:r>
          </a:p>
        </p:txBody>
      </p:sp>
      <p:pic>
        <p:nvPicPr>
          <p:cNvPr id="4" name="Content Placeholder 3"/>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6625833" y="176165"/>
            <a:ext cx="2425700"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agram 5">
            <a:extLst>
              <a:ext uri="{FF2B5EF4-FFF2-40B4-BE49-F238E27FC236}">
                <a16:creationId xmlns:a16="http://schemas.microsoft.com/office/drawing/2014/main" id="{433C1B0C-2ABA-F74A-A8F2-486C24A2FF0F}"/>
              </a:ext>
            </a:extLst>
          </p:cNvPr>
          <p:cNvGraphicFramePr/>
          <p:nvPr>
            <p:extLst>
              <p:ext uri="{D42A27DB-BD31-4B8C-83A1-F6EECF244321}">
                <p14:modId xmlns:p14="http://schemas.microsoft.com/office/powerpoint/2010/main" val="2773508827"/>
              </p:ext>
            </p:extLst>
          </p:nvPr>
        </p:nvGraphicFramePr>
        <p:xfrm>
          <a:off x="610012" y="1509665"/>
          <a:ext cx="7458075" cy="2596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35F965E6-6E46-F04B-9D70-27FA554DA686}"/>
              </a:ext>
            </a:extLst>
          </p:cNvPr>
          <p:cNvPicPr>
            <a:picLocks noChangeAspect="1"/>
          </p:cNvPicPr>
          <p:nvPr/>
        </p:nvPicPr>
        <p:blipFill>
          <a:blip r:embed="rId9"/>
          <a:stretch>
            <a:fillRect/>
          </a:stretch>
        </p:blipFill>
        <p:spPr>
          <a:xfrm rot="20927864">
            <a:off x="2140547" y="3587249"/>
            <a:ext cx="1922191" cy="1282764"/>
          </a:xfrm>
          <a:prstGeom prst="rect">
            <a:avLst/>
          </a:prstGeom>
        </p:spPr>
      </p:pic>
    </p:spTree>
    <p:extLst>
      <p:ext uri="{BB962C8B-B14F-4D97-AF65-F5344CB8AC3E}">
        <p14:creationId xmlns:p14="http://schemas.microsoft.com/office/powerpoint/2010/main" val="4222955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0DE2-A2AB-48DD-9737-A663968EDF77}"/>
              </a:ext>
            </a:extLst>
          </p:cNvPr>
          <p:cNvSpPr>
            <a:spLocks noGrp="1"/>
          </p:cNvSpPr>
          <p:nvPr>
            <p:ph type="title"/>
          </p:nvPr>
        </p:nvSpPr>
        <p:spPr>
          <a:xfrm>
            <a:off x="610012" y="350597"/>
            <a:ext cx="5893530" cy="634200"/>
          </a:xfrm>
        </p:spPr>
        <p:txBody>
          <a:bodyPr/>
          <a:lstStyle/>
          <a:p>
            <a:r>
              <a:rPr lang="en-US" dirty="0"/>
              <a:t>EXAMPLE: MAKE IT “FAST”</a:t>
            </a:r>
          </a:p>
        </p:txBody>
      </p:sp>
      <p:graphicFrame>
        <p:nvGraphicFramePr>
          <p:cNvPr id="6" name="Diagram 5">
            <a:extLst>
              <a:ext uri="{FF2B5EF4-FFF2-40B4-BE49-F238E27FC236}">
                <a16:creationId xmlns:a16="http://schemas.microsoft.com/office/drawing/2014/main" id="{433C1B0C-2ABA-F74A-A8F2-486C24A2FF0F}"/>
              </a:ext>
            </a:extLst>
          </p:cNvPr>
          <p:cNvGraphicFramePr/>
          <p:nvPr>
            <p:extLst>
              <p:ext uri="{D42A27DB-BD31-4B8C-83A1-F6EECF244321}">
                <p14:modId xmlns:p14="http://schemas.microsoft.com/office/powerpoint/2010/main" val="1857047665"/>
              </p:ext>
            </p:extLst>
          </p:nvPr>
        </p:nvGraphicFramePr>
        <p:xfrm>
          <a:off x="612884" y="2422200"/>
          <a:ext cx="7458075" cy="2596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687BF22-8922-464A-9D48-AB6616C54869}"/>
              </a:ext>
            </a:extLst>
          </p:cNvPr>
          <p:cNvSpPr/>
          <p:nvPr/>
        </p:nvSpPr>
        <p:spPr>
          <a:xfrm>
            <a:off x="610011" y="1098761"/>
            <a:ext cx="7458075" cy="1323439"/>
          </a:xfrm>
          <a:prstGeom prst="rect">
            <a:avLst/>
          </a:prstGeom>
        </p:spPr>
        <p:txBody>
          <a:bodyPr wrap="square">
            <a:spAutoFit/>
          </a:bodyPr>
          <a:lstStyle/>
          <a:p>
            <a:pPr defTabSz="685800">
              <a:buClrTx/>
              <a:defRPr/>
            </a:pPr>
            <a:r>
              <a:rPr lang="en-US" sz="1600" kern="1200" dirty="0">
                <a:solidFill>
                  <a:srgbClr val="FFFFFF"/>
                </a:solidFill>
                <a:latin typeface="Hind Vadodara" panose="020B0604020202020204" charset="0"/>
                <a:ea typeface="+mn-ea"/>
                <a:cs typeface="Hind Vadodara" panose="020B0604020202020204" charset="0"/>
              </a:rPr>
              <a:t>During class discussion, Myra consistently calls out responses rather than raising her hand. Her teacher quickly but, briefly to Myra by saying “Myra, we know you have a lot to share and would love to hear your thoughts, but please wait for me to call on you so everyone can have a turn to be heard.” Then, when Myra does raise her hand, the teacher calls on her immediately.  </a:t>
            </a:r>
          </a:p>
        </p:txBody>
      </p:sp>
      <p:sp>
        <p:nvSpPr>
          <p:cNvPr id="9" name="Google Shape;659;p43">
            <a:extLst>
              <a:ext uri="{FF2B5EF4-FFF2-40B4-BE49-F238E27FC236}">
                <a16:creationId xmlns:a16="http://schemas.microsoft.com/office/drawing/2014/main" id="{472554E9-56B9-4346-8924-514EB4406990}"/>
              </a:ext>
            </a:extLst>
          </p:cNvPr>
          <p:cNvSpPr/>
          <p:nvPr/>
        </p:nvSpPr>
        <p:spPr>
          <a:xfrm>
            <a:off x="6836315" y="124570"/>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13" name="Google Shape;6469;p67">
            <a:extLst>
              <a:ext uri="{FF2B5EF4-FFF2-40B4-BE49-F238E27FC236}">
                <a16:creationId xmlns:a16="http://schemas.microsoft.com/office/drawing/2014/main" id="{D6083A8C-FE8F-4C84-BE75-656BC4125D85}"/>
              </a:ext>
            </a:extLst>
          </p:cNvPr>
          <p:cNvGrpSpPr/>
          <p:nvPr/>
        </p:nvGrpSpPr>
        <p:grpSpPr>
          <a:xfrm>
            <a:off x="6987755" y="350597"/>
            <a:ext cx="574025" cy="423491"/>
            <a:chOff x="5223609" y="3731112"/>
            <a:chExt cx="371782" cy="274285"/>
          </a:xfrm>
        </p:grpSpPr>
        <p:sp>
          <p:nvSpPr>
            <p:cNvPr id="14" name="Google Shape;6470;p67">
              <a:extLst>
                <a:ext uri="{FF2B5EF4-FFF2-40B4-BE49-F238E27FC236}">
                  <a16:creationId xmlns:a16="http://schemas.microsoft.com/office/drawing/2014/main" id="{188BEAC0-51A2-4B94-9FAF-9F76DF92BD69}"/>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71;p67">
              <a:extLst>
                <a:ext uri="{FF2B5EF4-FFF2-40B4-BE49-F238E27FC236}">
                  <a16:creationId xmlns:a16="http://schemas.microsoft.com/office/drawing/2014/main" id="{0E8A83E3-0A20-455D-9E18-7ADB90F2628C}"/>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429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42488" y="194068"/>
            <a:ext cx="7033500" cy="634200"/>
          </a:xfrm>
        </p:spPr>
        <p:txBody>
          <a:bodyPr>
            <a:noAutofit/>
          </a:bodyPr>
          <a:lstStyle/>
          <a:p>
            <a:r>
              <a:rPr lang="en-US" sz="2800" dirty="0">
                <a:solidFill>
                  <a:schemeClr val="bg1"/>
                </a:solidFill>
                <a:cs typeface="Calibri Light"/>
              </a:rPr>
              <a:t>DISCUSSION: </a:t>
            </a:r>
            <a:br>
              <a:rPr lang="en-US" sz="2800" dirty="0">
                <a:solidFill>
                  <a:schemeClr val="bg1"/>
                </a:solidFill>
                <a:cs typeface="Calibri Light"/>
              </a:rPr>
            </a:br>
            <a:r>
              <a:rPr lang="en-US" sz="2800" dirty="0">
                <a:solidFill>
                  <a:schemeClr val="bg1"/>
                </a:solidFill>
                <a:cs typeface="Calibri Light"/>
              </a:rPr>
              <a:t>FUNCTION-BASED BEHAVIOR SUPPORT</a:t>
            </a:r>
            <a:endParaRPr lang="en-US" sz="28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184957" y="1295181"/>
            <a:ext cx="5661511" cy="316661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139700" indent="0">
              <a:buNone/>
            </a:pPr>
            <a:r>
              <a:rPr lang="en-US" sz="1800" dirty="0"/>
              <a:t>What should be considered when…</a:t>
            </a:r>
          </a:p>
          <a:p>
            <a:r>
              <a:rPr lang="en-US" sz="1800" dirty="0"/>
              <a:t>responding to appropriate student behavior?</a:t>
            </a:r>
          </a:p>
          <a:p>
            <a:r>
              <a:rPr lang="en-US" sz="1800" dirty="0"/>
              <a:t>responding to inappropriate student behavior?</a:t>
            </a:r>
          </a:p>
          <a:p>
            <a:r>
              <a:rPr lang="en-US" sz="1800" dirty="0"/>
              <a:t>designing staff recognition systems?</a:t>
            </a:r>
          </a:p>
          <a:p>
            <a:endParaRPr lang="en-US" sz="1800" dirty="0"/>
          </a:p>
          <a:p>
            <a:pPr marL="139700" indent="0">
              <a:buNone/>
            </a:pPr>
            <a:r>
              <a:rPr lang="en-US" sz="1800" dirty="0"/>
              <a:t>How can this content be shared with staff so they can respond more effectively to students?</a:t>
            </a:r>
          </a:p>
          <a:p>
            <a:pPr marL="139700" indent="0">
              <a:buNone/>
            </a:pPr>
            <a:endParaRPr lang="en-US" sz="1800" dirty="0"/>
          </a:p>
          <a:p>
            <a:pPr marL="139700" indent="0">
              <a:buNone/>
            </a:pPr>
            <a:r>
              <a:rPr lang="en-US" sz="1800" dirty="0"/>
              <a:t>What does your team need to provide effective support to staff?</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368927" y="2627963"/>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32427" y="1902784"/>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6015226" y="2258100"/>
            <a:ext cx="981735" cy="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lang="en-US" sz="1600" dirty="0">
                <a:solidFill>
                  <a:prstClr val="white"/>
                </a:solidFill>
              </a:rPr>
              <a:t>3</a:t>
            </a: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minutes / 7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186714" y="4457934"/>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374226" y="4468898"/>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Independent/ 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8032832" y="350597"/>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8152260" y="523640"/>
            <a:ext cx="604678" cy="505873"/>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Tree>
    <p:extLst>
      <p:ext uri="{BB962C8B-B14F-4D97-AF65-F5344CB8AC3E}">
        <p14:creationId xmlns:p14="http://schemas.microsoft.com/office/powerpoint/2010/main" val="5658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250"/>
                            </p:stCondLst>
                            <p:childTnLst>
                              <p:par>
                                <p:cTn id="26" presetID="10" presetClass="entr" presetSubtype="0" fill="hold" nodeType="after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p:stCondLst>
                              <p:cond delay="4250"/>
                            </p:stCondLst>
                            <p:childTnLst>
                              <p:par>
                                <p:cTn id="30" presetID="10" presetClass="entr" presetSubtype="0" fill="hold" nodeType="afterEffect">
                                  <p:stCondLst>
                                    <p:cond delay="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par>
                          <p:cTn id="33" fill="hold">
                            <p:stCondLst>
                              <p:cond delay="5250"/>
                            </p:stCondLst>
                            <p:childTnLst>
                              <p:par>
                                <p:cTn id="34" presetID="10" presetClass="entr" presetSubtype="0" fill="hold" nodeType="afterEffect">
                                  <p:stCondLst>
                                    <p:cond delay="5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6250"/>
                            </p:stCondLst>
                            <p:childTnLst>
                              <p:par>
                                <p:cTn id="38" presetID="10" presetClass="entr" presetSubtype="0" fill="hold" nodeType="afterEffect">
                                  <p:stCondLst>
                                    <p:cond delay="50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7250"/>
                            </p:stCondLst>
                            <p:childTnLst>
                              <p:par>
                                <p:cTn id="42" presetID="22" presetClass="entr" presetSubtype="8" fill="hold" grpId="0" nodeType="afterEffect">
                                  <p:stCondLst>
                                    <p:cond delay="0"/>
                                  </p:stCondLst>
                                  <p:childTnLst>
                                    <p:set>
                                      <p:cBhvr>
                                        <p:cTn id="43" dur="1" fill="hold">
                                          <p:stCondLst>
                                            <p:cond delay="0"/>
                                          </p:stCondLst>
                                        </p:cTn>
                                        <p:tgtEl>
                                          <p:spTgt spid="139">
                                            <p:txEl>
                                              <p:pRg st="0" end="0"/>
                                            </p:txEl>
                                          </p:spTgt>
                                        </p:tgtEl>
                                        <p:attrNameLst>
                                          <p:attrName>style.visibility</p:attrName>
                                        </p:attrNameLst>
                                      </p:cBhvr>
                                      <p:to>
                                        <p:strVal val="visible"/>
                                      </p:to>
                                    </p:set>
                                    <p:animEffect transition="in" filter="wipe(left)">
                                      <p:cBhvr>
                                        <p:cTn id="44" dur="500"/>
                                        <p:tgtEl>
                                          <p:spTgt spid="139">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par>
                          <p:cTn id="48" fill="hold">
                            <p:stCondLst>
                              <p:cond delay="7750"/>
                            </p:stCondLst>
                            <p:childTnLst>
                              <p:par>
                                <p:cTn id="49" presetID="26" presetClass="emph" presetSubtype="0" fill="hold" grpId="1" nodeType="afterEffect">
                                  <p:stCondLst>
                                    <p:cond delay="0"/>
                                  </p:stCondLst>
                                  <p:childTnLst>
                                    <p:animEffect transition="out" filter="fade">
                                      <p:cBhvr>
                                        <p:cTn id="50" dur="500" tmFilter="0, 0; .2, .5; .8, .5; 1, 0"/>
                                        <p:tgtEl>
                                          <p:spTgt spid="139">
                                            <p:txEl>
                                              <p:pRg st="0" end="0"/>
                                            </p:txEl>
                                          </p:spTgt>
                                        </p:tgtEl>
                                      </p:cBhvr>
                                    </p:animEffect>
                                    <p:animScale>
                                      <p:cBhvr>
                                        <p:cTn id="51" dur="250" autoRev="1" fill="hold"/>
                                        <p:tgtEl>
                                          <p:spTgt spid="139">
                                            <p:txEl>
                                              <p:pRg st="0" end="0"/>
                                            </p:txEl>
                                          </p:spTgt>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140"/>
                                        </p:tgtEl>
                                      </p:cBhvr>
                                    </p:animEffect>
                                    <p:animScale>
                                      <p:cBhvr>
                                        <p:cTn id="54" dur="250" autoRev="1" fill="hold"/>
                                        <p:tgtEl>
                                          <p:spTgt spid="140"/>
                                        </p:tgtEl>
                                      </p:cBhvr>
                                      <p:by x="105000" y="105000"/>
                                    </p:animScale>
                                  </p:childTnLst>
                                </p:cTn>
                              </p:par>
                              <p:par>
                                <p:cTn id="55" presetID="22" presetClass="entr" presetSubtype="8"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wipe(left)">
                                      <p:cBhvr>
                                        <p:cTn id="57" dur="500"/>
                                        <p:tgtEl>
                                          <p:spTgt spid="23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1">
                                            <p:txEl>
                                              <p:pRg st="0" end="0"/>
                                            </p:txEl>
                                          </p:spTgt>
                                        </p:tgtEl>
                                        <p:attrNameLst>
                                          <p:attrName>style.visibility</p:attrName>
                                        </p:attrNameLst>
                                      </p:cBhvr>
                                      <p:to>
                                        <p:strVal val="visible"/>
                                      </p:to>
                                    </p:set>
                                    <p:animEffect transition="in" filter="wipe(left)">
                                      <p:cBhvr>
                                        <p:cTn id="60"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4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110448" y="3284146"/>
            <a:ext cx="4436268"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ASSESSING CLASSROOM PRACTICES</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pic>
        <p:nvPicPr>
          <p:cNvPr id="7" name="Graphic 6" descr="Schoolhouse">
            <a:extLst>
              <a:ext uri="{FF2B5EF4-FFF2-40B4-BE49-F238E27FC236}">
                <a16:creationId xmlns:a16="http://schemas.microsoft.com/office/drawing/2014/main" id="{EF936B00-A49A-FC40-95B8-0180063DFE2D}"/>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6572568" y="323944"/>
            <a:ext cx="954107" cy="954107"/>
          </a:xfrm>
          <a:prstGeom prst="rect">
            <a:avLst/>
          </a:prstGeom>
        </p:spPr>
      </p:pic>
      <p:sp>
        <p:nvSpPr>
          <p:cNvPr id="3" name="Rectangle 2">
            <a:extLst>
              <a:ext uri="{FF2B5EF4-FFF2-40B4-BE49-F238E27FC236}">
                <a16:creationId xmlns:a16="http://schemas.microsoft.com/office/drawing/2014/main" id="{C09C1C69-0E85-2240-BF38-B76038A27CC9}"/>
              </a:ext>
            </a:extLst>
          </p:cNvPr>
          <p:cNvSpPr/>
          <p:nvPr/>
        </p:nvSpPr>
        <p:spPr>
          <a:xfrm>
            <a:off x="6449417" y="1101930"/>
            <a:ext cx="1539695" cy="954107"/>
          </a:xfrm>
          <a:prstGeom prst="rect">
            <a:avLst/>
          </a:prstGeom>
        </p:spPr>
        <p:txBody>
          <a:bodyPr wrap="square">
            <a:spAutoFit/>
          </a:bodyPr>
          <a:lstStyle/>
          <a:p>
            <a:r>
              <a:rPr lang="en-US" dirty="0">
                <a:solidFill>
                  <a:schemeClr val="accent6">
                    <a:lumMod val="50000"/>
                  </a:schemeClr>
                </a:solidFill>
              </a:rPr>
              <a:t>Now is the time to start thinking about next year in classrooms...</a:t>
            </a:r>
          </a:p>
        </p:txBody>
      </p:sp>
    </p:spTree>
    <p:extLst>
      <p:ext uri="{BB962C8B-B14F-4D97-AF65-F5344CB8AC3E}">
        <p14:creationId xmlns:p14="http://schemas.microsoft.com/office/powerpoint/2010/main" val="2705223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E2C0BD3E-3677-0C45-94DB-CCDF5099D6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1713" y="351483"/>
            <a:ext cx="3074095" cy="169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Content Placeholder 3">
            <a:extLst>
              <a:ext uri="{FF2B5EF4-FFF2-40B4-BE49-F238E27FC236}">
                <a16:creationId xmlns:a16="http://schemas.microsoft.com/office/drawing/2014/main" id="{8A1C77F7-7654-714E-AEE8-24CA9A86BE8A}"/>
              </a:ext>
            </a:extLst>
          </p:cNvPr>
          <p:cNvPicPr>
            <a:picLocks noChangeAspect="1"/>
          </p:cNvPicPr>
          <p:nvPr/>
        </p:nvPicPr>
        <p:blipFill>
          <a:blip r:embed="rId4" cstate="screen">
            <a:extLst>
              <a:ext uri="{28A0092B-C50C-407E-A947-70E740481C1C}">
                <a14:useLocalDpi xmlns:a14="http://schemas.microsoft.com/office/drawing/2010/main"/>
              </a:ext>
            </a:extLst>
          </a:blip>
          <a:srcRect t="12287" b="12287"/>
          <a:stretch>
            <a:fillRect/>
          </a:stretch>
        </p:blipFill>
        <p:spPr>
          <a:xfrm>
            <a:off x="4723828" y="351483"/>
            <a:ext cx="3674966" cy="2021066"/>
          </a:xfrm>
          <a:prstGeom prst="rect">
            <a:avLst/>
          </a:prstGeom>
          <a:noFill/>
          <a:ln>
            <a:noFill/>
          </a:ln>
        </p:spPr>
      </p:pic>
      <p:pic>
        <p:nvPicPr>
          <p:cNvPr id="5" name="Picture 4">
            <a:extLst>
              <a:ext uri="{FF2B5EF4-FFF2-40B4-BE49-F238E27FC236}">
                <a16:creationId xmlns:a16="http://schemas.microsoft.com/office/drawing/2014/main" id="{AA2ABF33-C331-9E42-ABD0-1BA51DF9DFAD}"/>
              </a:ext>
            </a:extLst>
          </p:cNvPr>
          <p:cNvPicPr>
            <a:picLocks noChangeAspect="1"/>
          </p:cNvPicPr>
          <p:nvPr/>
        </p:nvPicPr>
        <p:blipFill rotWithShape="1">
          <a:blip r:embed="rId5"/>
          <a:srcRect l="17214" t="12724" r="13799" b="4227"/>
          <a:stretch/>
        </p:blipFill>
        <p:spPr>
          <a:xfrm>
            <a:off x="619105" y="2354376"/>
            <a:ext cx="3139309" cy="2574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D00E0EB-FFB5-F042-AEDE-E04943EF7C66}"/>
              </a:ext>
            </a:extLst>
          </p:cNvPr>
          <p:cNvPicPr>
            <a:picLocks noChangeAspect="1"/>
          </p:cNvPicPr>
          <p:nvPr/>
        </p:nvPicPr>
        <p:blipFill>
          <a:blip r:embed="rId6"/>
          <a:stretch>
            <a:fillRect/>
          </a:stretch>
        </p:blipFill>
        <p:spPr>
          <a:xfrm>
            <a:off x="4232424" y="2571750"/>
            <a:ext cx="4657775" cy="2357483"/>
          </a:xfrm>
          <a:prstGeom prst="rect">
            <a:avLst/>
          </a:prstGeom>
          <a:effectLst>
            <a:softEdge rad="12700"/>
          </a:effectLst>
        </p:spPr>
      </p:pic>
    </p:spTree>
    <p:extLst>
      <p:ext uri="{BB962C8B-B14F-4D97-AF65-F5344CB8AC3E}">
        <p14:creationId xmlns:p14="http://schemas.microsoft.com/office/powerpoint/2010/main" val="146933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A8A3F-60CF-8A45-AFD5-3AB4ABC97BC3}"/>
              </a:ext>
            </a:extLst>
          </p:cNvPr>
          <p:cNvSpPr>
            <a:spLocks noGrp="1"/>
          </p:cNvSpPr>
          <p:nvPr>
            <p:ph type="subTitle" idx="1"/>
          </p:nvPr>
        </p:nvSpPr>
        <p:spPr/>
        <p:txBody>
          <a:bodyPr/>
          <a:lstStyle/>
          <a:p>
            <a:endParaRPr lang="en-US"/>
          </a:p>
        </p:txBody>
      </p:sp>
      <p:sp>
        <p:nvSpPr>
          <p:cNvPr id="13" name="Title 12">
            <a:extLst>
              <a:ext uri="{FF2B5EF4-FFF2-40B4-BE49-F238E27FC236}">
                <a16:creationId xmlns:a16="http://schemas.microsoft.com/office/drawing/2014/main" id="{E9976259-7541-49B5-BA99-12CC2B592E3C}"/>
              </a:ext>
            </a:extLst>
          </p:cNvPr>
          <p:cNvSpPr>
            <a:spLocks noGrp="1"/>
          </p:cNvSpPr>
          <p:nvPr>
            <p:ph type="title"/>
          </p:nvPr>
        </p:nvSpPr>
        <p:spPr>
          <a:xfrm>
            <a:off x="188037" y="286258"/>
            <a:ext cx="2540650" cy="2877856"/>
          </a:xfrm>
        </p:spPr>
        <p:txBody>
          <a:bodyPr/>
          <a:lstStyle/>
          <a:p>
            <a:r>
              <a:rPr lang="en-US" dirty="0"/>
              <a:t>POSITIVE CLASSROOM </a:t>
            </a:r>
            <a:br>
              <a:rPr lang="en-US" dirty="0"/>
            </a:br>
            <a:r>
              <a:rPr lang="en-US" dirty="0"/>
              <a:t>BEHAVIOR SUPPORT: </a:t>
            </a:r>
            <a:br>
              <a:rPr lang="en-US" dirty="0"/>
            </a:br>
            <a:r>
              <a:rPr lang="en-US" dirty="0"/>
              <a:t>3 KEY </a:t>
            </a:r>
            <a:br>
              <a:rPr lang="en-US" dirty="0"/>
            </a:br>
            <a:r>
              <a:rPr lang="en-US" dirty="0"/>
              <a:t>QUESTIONS</a:t>
            </a:r>
          </a:p>
        </p:txBody>
      </p:sp>
      <p:graphicFrame>
        <p:nvGraphicFramePr>
          <p:cNvPr id="20" name="Diagram 19">
            <a:extLst>
              <a:ext uri="{FF2B5EF4-FFF2-40B4-BE49-F238E27FC236}">
                <a16:creationId xmlns:a16="http://schemas.microsoft.com/office/drawing/2014/main" id="{7CA815C9-1E06-453D-A1D5-4AC587F82319}"/>
              </a:ext>
            </a:extLst>
          </p:cNvPr>
          <p:cNvGraphicFramePr/>
          <p:nvPr>
            <p:extLst>
              <p:ext uri="{D42A27DB-BD31-4B8C-83A1-F6EECF244321}">
                <p14:modId xmlns:p14="http://schemas.microsoft.com/office/powerpoint/2010/main" val="4152601534"/>
              </p:ext>
            </p:extLst>
          </p:nvPr>
        </p:nvGraphicFramePr>
        <p:xfrm>
          <a:off x="2859964"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7417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DD474A-0A97-4A31-BB9E-00C8B7B28DE9}"/>
              </a:ext>
            </a:extLst>
          </p:cNvPr>
          <p:cNvSpPr/>
          <p:nvPr/>
        </p:nvSpPr>
        <p:spPr>
          <a:xfrm>
            <a:off x="687666" y="878546"/>
            <a:ext cx="7768668" cy="40257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endParaRPr lang="en-US" sz="1800" kern="1200">
              <a:solidFill>
                <a:prstClr val="black"/>
              </a:solidFill>
              <a:latin typeface="Arial"/>
            </a:endParaRPr>
          </a:p>
        </p:txBody>
      </p:sp>
      <p:pic>
        <p:nvPicPr>
          <p:cNvPr id="4" name="Picture 3"/>
          <p:cNvPicPr>
            <a:picLocks noChangeAspect="1"/>
          </p:cNvPicPr>
          <p:nvPr/>
        </p:nvPicPr>
        <p:blipFill rotWithShape="1">
          <a:blip r:embed="rId3"/>
          <a:srcRect t="9800"/>
          <a:stretch/>
        </p:blipFill>
        <p:spPr>
          <a:xfrm>
            <a:off x="853553" y="1008122"/>
            <a:ext cx="7443732" cy="3816626"/>
          </a:xfrm>
          <a:prstGeom prst="rect">
            <a:avLst/>
          </a:prstGeom>
        </p:spPr>
      </p:pic>
      <p:sp>
        <p:nvSpPr>
          <p:cNvPr id="5" name="Title 1"/>
          <p:cNvSpPr>
            <a:spLocks noGrp="1"/>
          </p:cNvSpPr>
          <p:nvPr>
            <p:ph type="title"/>
          </p:nvPr>
        </p:nvSpPr>
        <p:spPr>
          <a:xfrm>
            <a:off x="221724" y="166668"/>
            <a:ext cx="8234610" cy="634200"/>
          </a:xfrm>
          <a:noFill/>
        </p:spPr>
        <p:txBody>
          <a:bodyPr/>
          <a:lstStyle/>
          <a:p>
            <a:r>
              <a:rPr lang="en-US" dirty="0"/>
              <a:t>CLASSROOM PRACTICES SELF-ASSESSMENT</a:t>
            </a:r>
          </a:p>
        </p:txBody>
      </p:sp>
    </p:spTree>
    <p:extLst>
      <p:ext uri="{BB962C8B-B14F-4D97-AF65-F5344CB8AC3E}">
        <p14:creationId xmlns:p14="http://schemas.microsoft.com/office/powerpoint/2010/main" val="423764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065340090"/>
              </p:ext>
            </p:extLst>
          </p:nvPr>
        </p:nvGraphicFramePr>
        <p:xfrm>
          <a:off x="1352448" y="984797"/>
          <a:ext cx="643910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367C616-4175-48C6-A910-366F6282B32C}"/>
              </a:ext>
            </a:extLst>
          </p:cNvPr>
          <p:cNvSpPr>
            <a:spLocks noGrp="1"/>
          </p:cNvSpPr>
          <p:nvPr>
            <p:ph type="title"/>
          </p:nvPr>
        </p:nvSpPr>
        <p:spPr/>
        <p:txBody>
          <a:bodyPr/>
          <a:lstStyle/>
          <a:p>
            <a:r>
              <a:rPr lang="en-US" sz="2800" dirty="0"/>
              <a:t>GUIDELINES FOR CLASSROOM SETTINGS</a:t>
            </a:r>
          </a:p>
        </p:txBody>
      </p:sp>
      <p:grpSp>
        <p:nvGrpSpPr>
          <p:cNvPr id="19" name="Group 18">
            <a:extLst>
              <a:ext uri="{FF2B5EF4-FFF2-40B4-BE49-F238E27FC236}">
                <a16:creationId xmlns:a16="http://schemas.microsoft.com/office/drawing/2014/main" id="{2AD745C8-824B-43E5-8C5E-522CE992167E}"/>
              </a:ext>
            </a:extLst>
          </p:cNvPr>
          <p:cNvGrpSpPr/>
          <p:nvPr/>
        </p:nvGrpSpPr>
        <p:grpSpPr>
          <a:xfrm rot="1778477">
            <a:off x="7986282" y="155827"/>
            <a:ext cx="1046885" cy="1012896"/>
            <a:chOff x="1568917" y="46321"/>
            <a:chExt cx="2223435" cy="2223435"/>
          </a:xfrm>
        </p:grpSpPr>
        <p:sp>
          <p:nvSpPr>
            <p:cNvPr id="20" name="Oval 19">
              <a:extLst>
                <a:ext uri="{FF2B5EF4-FFF2-40B4-BE49-F238E27FC236}">
                  <a16:creationId xmlns:a16="http://schemas.microsoft.com/office/drawing/2014/main" id="{4C01410C-2E1B-4A09-8714-76445D9AD873}"/>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914378">
                <a:defRPr/>
              </a:pPr>
              <a:endParaRPr lang="en-US">
                <a:solidFill>
                  <a:srgbClr val="0D0F41"/>
                </a:solidFill>
                <a:latin typeface="Arial"/>
              </a:endParaRPr>
            </a:p>
          </p:txBody>
        </p:sp>
        <p:sp>
          <p:nvSpPr>
            <p:cNvPr id="21" name="Oval 4">
              <a:extLst>
                <a:ext uri="{FF2B5EF4-FFF2-40B4-BE49-F238E27FC236}">
                  <a16:creationId xmlns:a16="http://schemas.microsoft.com/office/drawing/2014/main" id="{E21DF404-9B68-484E-B5B3-569F6721904D}"/>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977876">
                <a:lnSpc>
                  <a:spcPct val="90000"/>
                </a:lnSpc>
                <a:spcBef>
                  <a:spcPct val="0"/>
                </a:spcBef>
                <a:spcAft>
                  <a:spcPct val="35000"/>
                </a:spcAft>
                <a:defRPr/>
              </a:pPr>
              <a:r>
                <a:rPr lang="en-US" sz="1300" kern="1200" dirty="0">
                  <a:solidFill>
                    <a:srgbClr val="FFFFFF"/>
                  </a:solidFill>
                  <a:latin typeface="Poppins Medium" panose="020B0604020202020204" charset="0"/>
                  <a:cs typeface="Poppins Medium" panose="020B0604020202020204" charset="0"/>
                </a:rPr>
                <a:t>Practices</a:t>
              </a:r>
            </a:p>
          </p:txBody>
        </p:sp>
      </p:grpSp>
      <p:grpSp>
        <p:nvGrpSpPr>
          <p:cNvPr id="22" name="Group 21">
            <a:extLst>
              <a:ext uri="{FF2B5EF4-FFF2-40B4-BE49-F238E27FC236}">
                <a16:creationId xmlns:a16="http://schemas.microsoft.com/office/drawing/2014/main" id="{5ED87904-1A93-4B0C-BAEF-1D01F90AE86B}"/>
              </a:ext>
            </a:extLst>
          </p:cNvPr>
          <p:cNvGrpSpPr/>
          <p:nvPr/>
        </p:nvGrpSpPr>
        <p:grpSpPr>
          <a:xfrm>
            <a:off x="7801831" y="654622"/>
            <a:ext cx="869738" cy="869738"/>
            <a:chOff x="3702262" y="2375914"/>
            <a:chExt cx="869738" cy="869738"/>
          </a:xfrm>
        </p:grpSpPr>
        <p:sp>
          <p:nvSpPr>
            <p:cNvPr id="23" name="Google Shape;660;p43">
              <a:extLst>
                <a:ext uri="{FF2B5EF4-FFF2-40B4-BE49-F238E27FC236}">
                  <a16:creationId xmlns:a16="http://schemas.microsoft.com/office/drawing/2014/main" id="{8C177203-9E86-41E7-81D3-99DCD766F9F9}"/>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defTabSz="914378">
                <a:defRPr/>
              </a:pPr>
              <a:endParaRPr>
                <a:ea typeface="+mn-ea"/>
              </a:endParaRPr>
            </a:p>
          </p:txBody>
        </p:sp>
        <p:grpSp>
          <p:nvGrpSpPr>
            <p:cNvPr id="24" name="Google Shape;7667;p68">
              <a:extLst>
                <a:ext uri="{FF2B5EF4-FFF2-40B4-BE49-F238E27FC236}">
                  <a16:creationId xmlns:a16="http://schemas.microsoft.com/office/drawing/2014/main" id="{0A175565-0F6A-4753-AA64-6C90BFE33E11}"/>
                </a:ext>
              </a:extLst>
            </p:cNvPr>
            <p:cNvGrpSpPr>
              <a:grpSpLocks noChangeAspect="1"/>
            </p:cNvGrpSpPr>
            <p:nvPr/>
          </p:nvGrpSpPr>
          <p:grpSpPr>
            <a:xfrm>
              <a:off x="3990570" y="2588681"/>
              <a:ext cx="320080" cy="457200"/>
              <a:chOff x="1341612" y="3340055"/>
              <a:chExt cx="259399" cy="370524"/>
            </a:xfrm>
          </p:grpSpPr>
          <p:sp>
            <p:nvSpPr>
              <p:cNvPr id="25" name="Google Shape;7668;p68">
                <a:extLst>
                  <a:ext uri="{FF2B5EF4-FFF2-40B4-BE49-F238E27FC236}">
                    <a16:creationId xmlns:a16="http://schemas.microsoft.com/office/drawing/2014/main" id="{EA44A2B7-0D06-4AAA-B6A5-B1EA228A7329}"/>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6" name="Google Shape;7669;p68">
                <a:extLst>
                  <a:ext uri="{FF2B5EF4-FFF2-40B4-BE49-F238E27FC236}">
                    <a16:creationId xmlns:a16="http://schemas.microsoft.com/office/drawing/2014/main" id="{D1348CD4-2337-4DB7-A0D1-F6F942C1608A}"/>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7" name="Google Shape;7670;p68">
                <a:extLst>
                  <a:ext uri="{FF2B5EF4-FFF2-40B4-BE49-F238E27FC236}">
                    <a16:creationId xmlns:a16="http://schemas.microsoft.com/office/drawing/2014/main" id="{B3664CD1-A578-438F-B31A-81309813C964}"/>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8" name="Google Shape;7671;p68">
                <a:extLst>
                  <a:ext uri="{FF2B5EF4-FFF2-40B4-BE49-F238E27FC236}">
                    <a16:creationId xmlns:a16="http://schemas.microsoft.com/office/drawing/2014/main" id="{FE48EFE4-8E04-430D-A9B0-F1DCDD137403}"/>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9" name="Google Shape;7672;p68">
                <a:extLst>
                  <a:ext uri="{FF2B5EF4-FFF2-40B4-BE49-F238E27FC236}">
                    <a16:creationId xmlns:a16="http://schemas.microsoft.com/office/drawing/2014/main" id="{058B334E-45D2-40F4-8B7B-0F85B1342EC6}"/>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0" name="Google Shape;7673;p68">
                <a:extLst>
                  <a:ext uri="{FF2B5EF4-FFF2-40B4-BE49-F238E27FC236}">
                    <a16:creationId xmlns:a16="http://schemas.microsoft.com/office/drawing/2014/main" id="{0771B535-81A1-4424-A267-B0846D6E29E8}"/>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1" name="Google Shape;7674;p68">
                <a:extLst>
                  <a:ext uri="{FF2B5EF4-FFF2-40B4-BE49-F238E27FC236}">
                    <a16:creationId xmlns:a16="http://schemas.microsoft.com/office/drawing/2014/main" id="{3D66AD25-8D9F-4C8C-AA71-6493233D17E7}"/>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2" name="Google Shape;7675;p68">
                <a:extLst>
                  <a:ext uri="{FF2B5EF4-FFF2-40B4-BE49-F238E27FC236}">
                    <a16:creationId xmlns:a16="http://schemas.microsoft.com/office/drawing/2014/main" id="{09DD94CD-3E02-4C83-9799-520B58B13697}"/>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3" name="Google Shape;7676;p68">
                <a:extLst>
                  <a:ext uri="{FF2B5EF4-FFF2-40B4-BE49-F238E27FC236}">
                    <a16:creationId xmlns:a16="http://schemas.microsoft.com/office/drawing/2014/main" id="{7F92AB21-D7BB-4379-B0D5-63DDC97964D0}"/>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4" name="Google Shape;7677;p68">
                <a:extLst>
                  <a:ext uri="{FF2B5EF4-FFF2-40B4-BE49-F238E27FC236}">
                    <a16:creationId xmlns:a16="http://schemas.microsoft.com/office/drawing/2014/main" id="{6487E91A-778E-450D-9E23-E91C8AAE9929}"/>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5" name="Google Shape;7678;p68">
                <a:extLst>
                  <a:ext uri="{FF2B5EF4-FFF2-40B4-BE49-F238E27FC236}">
                    <a16:creationId xmlns:a16="http://schemas.microsoft.com/office/drawing/2014/main" id="{2AABA38F-CCA0-45AD-9FD0-27E0E7F18DC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6" name="Google Shape;7679;p68">
                <a:extLst>
                  <a:ext uri="{FF2B5EF4-FFF2-40B4-BE49-F238E27FC236}">
                    <a16:creationId xmlns:a16="http://schemas.microsoft.com/office/drawing/2014/main" id="{CBFC6919-B654-47B8-95A2-2F263E6DAD7F}"/>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7" name="Google Shape;7680;p68">
                <a:extLst>
                  <a:ext uri="{FF2B5EF4-FFF2-40B4-BE49-F238E27FC236}">
                    <a16:creationId xmlns:a16="http://schemas.microsoft.com/office/drawing/2014/main" id="{7021DB57-8C09-4AF3-A20E-B83CE67EB515}"/>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8" name="Google Shape;7681;p68">
                <a:extLst>
                  <a:ext uri="{FF2B5EF4-FFF2-40B4-BE49-F238E27FC236}">
                    <a16:creationId xmlns:a16="http://schemas.microsoft.com/office/drawing/2014/main" id="{1DD22ABE-278C-470E-9243-393EF2967FFC}"/>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9" name="Google Shape;7682;p68">
                <a:extLst>
                  <a:ext uri="{FF2B5EF4-FFF2-40B4-BE49-F238E27FC236}">
                    <a16:creationId xmlns:a16="http://schemas.microsoft.com/office/drawing/2014/main" id="{C57DE0B2-28AB-4DA5-9CD9-2F71EAD7CA0A}"/>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0" name="Google Shape;7683;p68">
                <a:extLst>
                  <a:ext uri="{FF2B5EF4-FFF2-40B4-BE49-F238E27FC236}">
                    <a16:creationId xmlns:a16="http://schemas.microsoft.com/office/drawing/2014/main" id="{0C8D38F7-A2EC-4336-BF98-A08E25C1F772}"/>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1" name="Google Shape;7684;p68">
                <a:extLst>
                  <a:ext uri="{FF2B5EF4-FFF2-40B4-BE49-F238E27FC236}">
                    <a16:creationId xmlns:a16="http://schemas.microsoft.com/office/drawing/2014/main" id="{191F0A2E-A51D-4999-8273-B450929D588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2" name="Google Shape;7685;p68">
                <a:extLst>
                  <a:ext uri="{FF2B5EF4-FFF2-40B4-BE49-F238E27FC236}">
                    <a16:creationId xmlns:a16="http://schemas.microsoft.com/office/drawing/2014/main" id="{F597BA74-CB17-4426-AAE4-63FF6A573DA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defTabSz="914378">
                  <a:defRPr/>
                </a:pPr>
                <a:endParaRPr>
                  <a:ea typeface="+mn-ea"/>
                </a:endParaRPr>
              </a:p>
            </p:txBody>
          </p:sp>
        </p:grpSp>
      </p:grpSp>
      <p:graphicFrame>
        <p:nvGraphicFramePr>
          <p:cNvPr id="44" name="Text Placeholder 4">
            <a:extLst>
              <a:ext uri="{FF2B5EF4-FFF2-40B4-BE49-F238E27FC236}">
                <a16:creationId xmlns:a16="http://schemas.microsoft.com/office/drawing/2014/main" id="{8D609AEF-F277-4AA9-9617-A1144845240B}"/>
              </a:ext>
            </a:extLst>
          </p:cNvPr>
          <p:cNvGraphicFramePr/>
          <p:nvPr>
            <p:extLst>
              <p:ext uri="{D42A27DB-BD31-4B8C-83A1-F6EECF244321}">
                <p14:modId xmlns:p14="http://schemas.microsoft.com/office/powerpoint/2010/main" val="814525774"/>
              </p:ext>
            </p:extLst>
          </p:nvPr>
        </p:nvGraphicFramePr>
        <p:xfrm>
          <a:off x="579543" y="1021017"/>
          <a:ext cx="7529625" cy="375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865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610011" y="1356825"/>
            <a:ext cx="4559141" cy="34164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158747" indent="0">
              <a:spcAft>
                <a:spcPts val="450"/>
              </a:spcAft>
              <a:buNone/>
            </a:pPr>
            <a:r>
              <a:rPr lang="en-US" sz="1800" dirty="0"/>
              <a:t>Discuss with co-coach or jot down your own thoughts:</a:t>
            </a:r>
          </a:p>
          <a:p>
            <a:pPr>
              <a:spcAft>
                <a:spcPts val="450"/>
              </a:spcAft>
              <a:buClr>
                <a:schemeClr val="bg1"/>
              </a:buClr>
              <a:buFont typeface="Arial" panose="020B0604020202020204" pitchFamily="34" charset="0"/>
              <a:buChar char="•"/>
            </a:pPr>
            <a:r>
              <a:rPr lang="en-US" sz="1800" dirty="0"/>
              <a:t>What is the classroom culture in your building? What systems exist to support teachers with classroom management?</a:t>
            </a:r>
          </a:p>
          <a:p>
            <a:pPr>
              <a:spcAft>
                <a:spcPts val="450"/>
              </a:spcAft>
              <a:buClr>
                <a:schemeClr val="bg1"/>
              </a:buClr>
              <a:buFont typeface="Arial" panose="020B0604020202020204" pitchFamily="34" charset="0"/>
              <a:buChar char="•"/>
            </a:pPr>
            <a:r>
              <a:rPr lang="en-US" sz="1800" dirty="0"/>
              <a:t>How comfortable do you feel coaching &amp; supporting implementation in classrooms?</a:t>
            </a:r>
          </a:p>
          <a:p>
            <a:pPr>
              <a:spcAft>
                <a:spcPts val="450"/>
              </a:spcAft>
              <a:buClr>
                <a:schemeClr val="bg1"/>
              </a:buClr>
              <a:buFont typeface="Arial" panose="020B0604020202020204" pitchFamily="34" charset="0"/>
              <a:buChar char="•"/>
            </a:pPr>
            <a:r>
              <a:rPr lang="en-US" sz="1800" dirty="0"/>
              <a:t>Where might be a good place to begin? Where is there buy in?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42488" y="163069"/>
            <a:ext cx="7033500" cy="634200"/>
          </a:xfrm>
        </p:spPr>
        <p:txBody>
          <a:bodyPr>
            <a:noAutofit/>
          </a:bodyPr>
          <a:lstStyle/>
          <a:p>
            <a:r>
              <a:rPr lang="en-US" sz="2800" dirty="0">
                <a:solidFill>
                  <a:schemeClr val="bg1"/>
                </a:solidFill>
                <a:cs typeface="Calibri Light"/>
              </a:rPr>
              <a:t>DISCUSSION: </a:t>
            </a:r>
            <a:br>
              <a:rPr lang="en-US" sz="2800" dirty="0">
                <a:solidFill>
                  <a:schemeClr val="bg1"/>
                </a:solidFill>
                <a:cs typeface="Calibri Light"/>
              </a:rPr>
            </a:br>
            <a:r>
              <a:rPr lang="en-US" sz="2800" dirty="0">
                <a:solidFill>
                  <a:schemeClr val="bg1"/>
                </a:solidFill>
                <a:cs typeface="Calibri Light"/>
              </a:rPr>
              <a:t>COACHING PBIS IN CLASSROOMS</a:t>
            </a:r>
            <a:endParaRPr lang="en-US" sz="28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665346"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399075"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defTabSz="914378">
                <a:defRPr/>
              </a:pPr>
              <a:endParaRPr>
                <a:ea typeface="+mn-ea"/>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5202741" y="2185971"/>
            <a:ext cx="1194937" cy="1"/>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5"/>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lnSpc>
                <a:spcPct val="150000"/>
              </a:lnSpc>
              <a:buClr>
                <a:prstClr val="white"/>
              </a:buClr>
              <a:buNone/>
              <a:defRPr/>
            </a:pPr>
            <a:r>
              <a:rPr lang="en-US" sz="1600" dirty="0">
                <a:solidFill>
                  <a:prstClr val="white"/>
                </a:solidFill>
              </a:rPr>
              <a:t> 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6" y="4455501"/>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508834" y="4458017"/>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723180" y="4453985"/>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buClr>
                <a:prstClr val="white"/>
              </a:buClr>
              <a:buNone/>
              <a:defRPr/>
            </a:pPr>
            <a:r>
              <a:rPr lang="en-US" sz="1600" dirty="0">
                <a:solidFill>
                  <a:prstClr val="white"/>
                </a:solidFill>
              </a:rPr>
              <a:t>Coaches</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8032832" y="350597"/>
            <a:ext cx="868680" cy="868680"/>
          </a:xfrm>
          <a:prstGeom prst="ellipse">
            <a:avLst/>
          </a:prstGeom>
          <a:solidFill>
            <a:schemeClr val="accent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8152260" y="523641"/>
            <a:ext cx="604678" cy="505873"/>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grpSp>
      </p:grpSp>
    </p:spTree>
    <p:extLst>
      <p:ext uri="{BB962C8B-B14F-4D97-AF65-F5344CB8AC3E}">
        <p14:creationId xmlns:p14="http://schemas.microsoft.com/office/powerpoint/2010/main" val="25118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250"/>
                            </p:stCondLst>
                            <p:childTnLst>
                              <p:par>
                                <p:cTn id="26" presetID="10" presetClass="entr" presetSubtype="0" fill="hold" nodeType="after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p:stCondLst>
                              <p:cond delay="4250"/>
                            </p:stCondLst>
                            <p:childTnLst>
                              <p:par>
                                <p:cTn id="30" presetID="10" presetClass="entr" presetSubtype="0" fill="hold" nodeType="afterEffect">
                                  <p:stCondLst>
                                    <p:cond delay="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par>
                          <p:cTn id="33" fill="hold">
                            <p:stCondLst>
                              <p:cond delay="5250"/>
                            </p:stCondLst>
                            <p:childTnLst>
                              <p:par>
                                <p:cTn id="34" presetID="22" presetClass="entr" presetSubtype="8" fill="hold" grpId="0" nodeType="afterEffect">
                                  <p:stCondLst>
                                    <p:cond delay="0"/>
                                  </p:stCondLst>
                                  <p:childTnLst>
                                    <p:set>
                                      <p:cBhvr>
                                        <p:cTn id="35" dur="1" fill="hold">
                                          <p:stCondLst>
                                            <p:cond delay="0"/>
                                          </p:stCondLst>
                                        </p:cTn>
                                        <p:tgtEl>
                                          <p:spTgt spid="139">
                                            <p:txEl>
                                              <p:pRg st="0" end="0"/>
                                            </p:txEl>
                                          </p:spTgt>
                                        </p:tgtEl>
                                        <p:attrNameLst>
                                          <p:attrName>style.visibility</p:attrName>
                                        </p:attrNameLst>
                                      </p:cBhvr>
                                      <p:to>
                                        <p:strVal val="visible"/>
                                      </p:to>
                                    </p:set>
                                    <p:animEffect transition="in" filter="wipe(left)">
                                      <p:cBhvr>
                                        <p:cTn id="36" dur="500"/>
                                        <p:tgtEl>
                                          <p:spTgt spid="139">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fade">
                                      <p:cBhvr>
                                        <p:cTn id="39" dur="500"/>
                                        <p:tgtEl>
                                          <p:spTgt spid="140"/>
                                        </p:tgtEl>
                                      </p:cBhvr>
                                    </p:animEffect>
                                  </p:childTnLst>
                                </p:cTn>
                              </p:par>
                            </p:childTnLst>
                          </p:cTn>
                        </p:par>
                        <p:par>
                          <p:cTn id="40" fill="hold">
                            <p:stCondLst>
                              <p:cond delay="5750"/>
                            </p:stCondLst>
                            <p:childTnLst>
                              <p:par>
                                <p:cTn id="41" presetID="26" presetClass="emph" presetSubtype="0" fill="hold" grpId="1" nodeType="afterEffect">
                                  <p:stCondLst>
                                    <p:cond delay="0"/>
                                  </p:stCondLst>
                                  <p:childTnLst>
                                    <p:animEffect transition="out" filter="fade">
                                      <p:cBhvr>
                                        <p:cTn id="42" dur="500" tmFilter="0, 0; .2, .5; .8, .5; 1, 0"/>
                                        <p:tgtEl>
                                          <p:spTgt spid="139">
                                            <p:txEl>
                                              <p:pRg st="0" end="0"/>
                                            </p:txEl>
                                          </p:spTgt>
                                        </p:tgtEl>
                                      </p:cBhvr>
                                    </p:animEffect>
                                    <p:animScale>
                                      <p:cBhvr>
                                        <p:cTn id="43" dur="250" autoRev="1" fill="hold"/>
                                        <p:tgtEl>
                                          <p:spTgt spid="139">
                                            <p:txEl>
                                              <p:pRg st="0" end="0"/>
                                            </p:txEl>
                                          </p:spTgt>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140"/>
                                        </p:tgtEl>
                                      </p:cBhvr>
                                    </p:animEffect>
                                    <p:animScale>
                                      <p:cBhvr>
                                        <p:cTn id="46" dur="250" autoRev="1" fill="hold"/>
                                        <p:tgtEl>
                                          <p:spTgt spid="140"/>
                                        </p:tgtEl>
                                      </p:cBhvr>
                                      <p:by x="105000" y="105000"/>
                                    </p:animScale>
                                  </p:childTnLst>
                                </p:cTn>
                              </p:par>
                              <p:par>
                                <p:cTn id="47" presetID="22" presetClass="entr" presetSubtype="8" fill="hold" nodeType="withEffect">
                                  <p:stCondLst>
                                    <p:cond delay="0"/>
                                  </p:stCondLst>
                                  <p:childTnLst>
                                    <p:set>
                                      <p:cBhvr>
                                        <p:cTn id="48" dur="1" fill="hold">
                                          <p:stCondLst>
                                            <p:cond delay="0"/>
                                          </p:stCondLst>
                                        </p:cTn>
                                        <p:tgtEl>
                                          <p:spTgt spid="236"/>
                                        </p:tgtEl>
                                        <p:attrNameLst>
                                          <p:attrName>style.visibility</p:attrName>
                                        </p:attrNameLst>
                                      </p:cBhvr>
                                      <p:to>
                                        <p:strVal val="visible"/>
                                      </p:to>
                                    </p:set>
                                    <p:animEffect transition="in" filter="wipe(left)">
                                      <p:cBhvr>
                                        <p:cTn id="49" dur="500"/>
                                        <p:tgtEl>
                                          <p:spTgt spid="2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1">
                                            <p:txEl>
                                              <p:pRg st="0" end="0"/>
                                            </p:txEl>
                                          </p:spTgt>
                                        </p:tgtEl>
                                        <p:attrNameLst>
                                          <p:attrName>style.visibility</p:attrName>
                                        </p:attrNameLst>
                                      </p:cBhvr>
                                      <p:to>
                                        <p:strVal val="visible"/>
                                      </p:to>
                                    </p:set>
                                    <p:animEffect transition="in" filter="wipe(left)">
                                      <p:cBhvr>
                                        <p:cTn id="52"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4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Poppins SemiBold"/>
                <a:ea typeface="Poppins SemiBold"/>
                <a:cs typeface="Poppins SemiBold"/>
                <a:sym typeface="Poppins SemiBold"/>
              </a:rPr>
              <a:t>AGENDA &amp; FOLLOW-UP</a:t>
            </a:r>
            <a:endParaRPr>
              <a:solidFill>
                <a:schemeClr val="lt1"/>
              </a:solidFill>
              <a:latin typeface="Poppins SemiBold"/>
              <a:ea typeface="Poppins SemiBold"/>
              <a:cs typeface="Poppins SemiBold"/>
              <a:sym typeface="Poppins SemiBold"/>
            </a:endParaRP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2479135143"/>
              </p:ext>
            </p:extLst>
          </p:nvPr>
        </p:nvGraphicFramePr>
        <p:xfrm>
          <a:off x="610012" y="969941"/>
          <a:ext cx="643910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5770411" y="961517"/>
            <a:ext cx="3151805" cy="1755977"/>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512F048-BBBF-441F-9E83-30B18BC25B7A}"/>
              </a:ext>
            </a:extLst>
          </p:cNvPr>
          <p:cNvSpPr txBox="1"/>
          <p:nvPr/>
        </p:nvSpPr>
        <p:spPr>
          <a:xfrm>
            <a:off x="5919610" y="1175115"/>
            <a:ext cx="2081854" cy="923330"/>
          </a:xfrm>
          <a:prstGeom prst="rect">
            <a:avLst/>
          </a:prstGeom>
          <a:noFill/>
        </p:spPr>
        <p:txBody>
          <a:bodyPr wrap="square" rtlCol="0" anchor="ctr">
            <a:spAutoFit/>
          </a:bodyPr>
          <a:lstStyle/>
          <a:p>
            <a:pPr algn="ctr"/>
            <a:r>
              <a:rPr lang="en-US" sz="1800">
                <a:solidFill>
                  <a:schemeClr val="bg1"/>
                </a:solidFill>
                <a:latin typeface="Poppins Medium" panose="020B0604020202020204" charset="0"/>
                <a:cs typeface="Poppins Medium" panose="020B0604020202020204" charset="0"/>
              </a:rPr>
              <a:t>What questions do you have on today’s content?</a:t>
            </a:r>
          </a:p>
        </p:txBody>
      </p:sp>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6308909" y="2900115"/>
            <a:ext cx="3151805" cy="1755977"/>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6458105" y="3032286"/>
            <a:ext cx="2081854" cy="1200329"/>
          </a:xfrm>
          <a:prstGeom prst="rect">
            <a:avLst/>
          </a:prstGeom>
          <a:noFill/>
        </p:spPr>
        <p:txBody>
          <a:bodyPr wrap="square" rtlCol="0" anchor="ctr">
            <a:spAutoFit/>
          </a:bodyPr>
          <a:lstStyle/>
          <a:p>
            <a:pPr algn="ctr"/>
            <a:r>
              <a:rPr lang="en-US" sz="1800" dirty="0">
                <a:solidFill>
                  <a:schemeClr val="bg1"/>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068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15" name="Title 14">
            <a:extLst>
              <a:ext uri="{FF2B5EF4-FFF2-40B4-BE49-F238E27FC236}">
                <a16:creationId xmlns:a16="http://schemas.microsoft.com/office/drawing/2014/main" id="{5278C98A-4047-4A01-9AE4-92BB07619EC3}"/>
              </a:ext>
            </a:extLst>
          </p:cNvPr>
          <p:cNvSpPr>
            <a:spLocks noGrp="1"/>
          </p:cNvSpPr>
          <p:nvPr>
            <p:ph type="title" idx="15"/>
          </p:nvPr>
        </p:nvSpPr>
        <p:spPr/>
        <p:txBody>
          <a:bodyPr/>
          <a:lstStyle/>
          <a:p>
            <a:r>
              <a:rPr lang="en-US" dirty="0"/>
              <a:t>PREVIEW: APRIL AGENDA &amp; TASKS</a:t>
            </a: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2306016620"/>
              </p:ext>
            </p:extLst>
          </p:nvPr>
        </p:nvGraphicFramePr>
        <p:xfrm>
          <a:off x="610012" y="895313"/>
          <a:ext cx="643910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495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cxnSp>
        <p:nvCxnSpPr>
          <p:cNvPr id="1014" name="Google Shape;1014;p54"/>
          <p:cNvCxnSpPr>
            <a:cxnSpLocks/>
          </p:cNvCxnSpPr>
          <p:nvPr/>
        </p:nvCxnSpPr>
        <p:spPr>
          <a:xfrm>
            <a:off x="3358887" y="4429751"/>
            <a:ext cx="3703131" cy="0"/>
          </a:xfrm>
          <a:prstGeom prst="straightConnector1">
            <a:avLst/>
          </a:prstGeom>
          <a:noFill/>
          <a:ln w="9525" cap="flat" cmpd="sng">
            <a:solidFill>
              <a:schemeClr val="lt1"/>
            </a:solidFill>
            <a:prstDash val="dot"/>
            <a:round/>
            <a:headEnd type="none" w="med" len="med"/>
            <a:tailEnd type="none" w="med" len="med"/>
          </a:ln>
        </p:spPr>
      </p:cxnSp>
      <p:sp>
        <p:nvSpPr>
          <p:cNvPr id="1012" name="Google Shape;1012;p5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717492" y="1413804"/>
            <a:ext cx="3593563" cy="31357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a:r>
              <a:rPr lang="en-US" dirty="0"/>
              <a:t>READINGS</a:t>
            </a:r>
          </a:p>
          <a:p>
            <a:pPr marL="0" indent="0"/>
            <a:endParaRPr lang="en-US" dirty="0"/>
          </a:p>
          <a:p>
            <a:pPr marL="285750" indent="-285750">
              <a:buFont typeface="Courier New" panose="02070309020205020404" pitchFamily="49" charset="0"/>
              <a:buChar char="o"/>
            </a:pPr>
            <a:r>
              <a:rPr lang="en-US" dirty="0">
                <a:hlinkClick r:id="rId3"/>
              </a:rPr>
              <a:t>Motive, Motivate, Motivation</a:t>
            </a:r>
            <a:endParaRPr lang="en-US" dirty="0"/>
          </a:p>
          <a:p>
            <a:pPr marL="285750" indent="-285750">
              <a:buFont typeface="Courier New" panose="02070309020205020404" pitchFamily="49" charset="0"/>
              <a:buChar char="o"/>
            </a:pPr>
            <a:r>
              <a:rPr lang="en-US" dirty="0">
                <a:hlinkClick r:id="rId4"/>
              </a:rPr>
              <a:t>Dodging the Power Struggle Trap</a:t>
            </a:r>
            <a:endParaRPr lang="en-US" dirty="0"/>
          </a:p>
          <a:p>
            <a:pPr marL="285750" indent="-285750">
              <a:buFont typeface="Courier New" panose="02070309020205020404" pitchFamily="49" charset="0"/>
              <a:buChar char="o"/>
            </a:pPr>
            <a:r>
              <a:rPr lang="en-US" dirty="0">
                <a:hlinkClick r:id="rId5"/>
              </a:rPr>
              <a:t>Supporting &amp; Responding to Student Behavio</a:t>
            </a:r>
            <a:r>
              <a:rPr lang="en-US" dirty="0"/>
              <a:t>r</a:t>
            </a:r>
          </a:p>
          <a:p>
            <a:pPr marL="285750" indent="-285750">
              <a:buFont typeface="Courier New" panose="02070309020205020404" pitchFamily="49" charset="0"/>
              <a:buChar char="o"/>
            </a:pPr>
            <a:r>
              <a:rPr lang="en-US" dirty="0">
                <a:hlinkClick r:id="rId6"/>
              </a:rPr>
              <a:t>Habits of Effective Practice Brief</a:t>
            </a:r>
            <a:endParaRPr lang="en-US" dirty="0"/>
          </a:p>
          <a:p>
            <a:pPr marL="0" indent="0"/>
            <a:endParaRPr lang="en-US" dirty="0"/>
          </a:p>
          <a:p>
            <a:pPr marL="0" indent="0"/>
            <a:r>
              <a:rPr lang="en-US" dirty="0"/>
              <a:t>RESOURCES</a:t>
            </a:r>
          </a:p>
          <a:p>
            <a:pPr marL="0" indent="0"/>
            <a:endParaRPr lang="en-US" dirty="0"/>
          </a:p>
          <a:p>
            <a:pPr marL="285750" indent="-285750">
              <a:buFont typeface="Courier New" panose="02070309020205020404" pitchFamily="49" charset="0"/>
              <a:buChar char="o"/>
            </a:pPr>
            <a:r>
              <a:rPr lang="en-US" dirty="0">
                <a:hlinkClick r:id="rId7"/>
              </a:rPr>
              <a:t>Function of Behavior Mini Module</a:t>
            </a:r>
            <a:endParaRPr lang="en-US" dirty="0"/>
          </a:p>
          <a:p>
            <a:pPr marL="285750" indent="-285750">
              <a:buFont typeface="Courier New" panose="02070309020205020404" pitchFamily="49" charset="0"/>
              <a:buChar char="o"/>
            </a:pPr>
            <a:r>
              <a:rPr lang="en-US" dirty="0">
                <a:hlinkClick r:id="rId8"/>
              </a:rPr>
              <a:t>Avoiding Power Struggles Mini Module</a:t>
            </a:r>
            <a:endParaRPr lang="en-US" dirty="0"/>
          </a:p>
          <a:p>
            <a:pPr marL="285750" indent="-285750">
              <a:buFont typeface="Courier New" panose="02070309020205020404" pitchFamily="49" charset="0"/>
              <a:buChar char="o"/>
            </a:pPr>
            <a:r>
              <a:rPr lang="en-US" dirty="0">
                <a:hlinkClick r:id="rId9"/>
              </a:rPr>
              <a:t>Habits of Effective Practice Webinar</a:t>
            </a:r>
            <a:endParaRPr lang="en-US" dirty="0"/>
          </a:p>
        </p:txBody>
      </p:sp>
      <p:grpSp>
        <p:nvGrpSpPr>
          <p:cNvPr id="13" name="Google Shape;1005;p54">
            <a:extLst>
              <a:ext uri="{FF2B5EF4-FFF2-40B4-BE49-F238E27FC236}">
                <a16:creationId xmlns:a16="http://schemas.microsoft.com/office/drawing/2014/main" id="{F3F45C02-A3D4-4314-8545-7B69FCEA4733}"/>
              </a:ext>
            </a:extLst>
          </p:cNvPr>
          <p:cNvGrpSpPr/>
          <p:nvPr/>
        </p:nvGrpSpPr>
        <p:grpSpPr>
          <a:xfrm>
            <a:off x="1202862" y="1558690"/>
            <a:ext cx="2335328" cy="2990837"/>
            <a:chOff x="3580725" y="2020075"/>
            <a:chExt cx="1344925" cy="1786275"/>
          </a:xfrm>
        </p:grpSpPr>
        <p:sp>
          <p:nvSpPr>
            <p:cNvPr id="14" name="Google Shape;1006;p54">
              <a:extLst>
                <a:ext uri="{FF2B5EF4-FFF2-40B4-BE49-F238E27FC236}">
                  <a16:creationId xmlns:a16="http://schemas.microsoft.com/office/drawing/2014/main" id="{D736DE4E-DB43-4DCE-BB18-8B8F9B3C4B60}"/>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p54">
              <a:extLst>
                <a:ext uri="{FF2B5EF4-FFF2-40B4-BE49-F238E27FC236}">
                  <a16:creationId xmlns:a16="http://schemas.microsoft.com/office/drawing/2014/main" id="{A2F2CD00-99F9-48DF-A688-E4E3A39D7F2C}"/>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8;p54">
              <a:extLst>
                <a:ext uri="{FF2B5EF4-FFF2-40B4-BE49-F238E27FC236}">
                  <a16:creationId xmlns:a16="http://schemas.microsoft.com/office/drawing/2014/main" id="{1F8A9909-BC25-48A2-9C74-67363E8A3AEF}"/>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9;p54">
              <a:extLst>
                <a:ext uri="{FF2B5EF4-FFF2-40B4-BE49-F238E27FC236}">
                  <a16:creationId xmlns:a16="http://schemas.microsoft.com/office/drawing/2014/main" id="{957E58DC-4F1A-4895-9322-062144670F0B}"/>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0;p54">
              <a:extLst>
                <a:ext uri="{FF2B5EF4-FFF2-40B4-BE49-F238E27FC236}">
                  <a16:creationId xmlns:a16="http://schemas.microsoft.com/office/drawing/2014/main" id="{02E01825-2D41-470D-A6FE-A970D23128F5}"/>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2">
            <a:extLst>
              <a:ext uri="{FF2B5EF4-FFF2-40B4-BE49-F238E27FC236}">
                <a16:creationId xmlns:a16="http://schemas.microsoft.com/office/drawing/2014/main" id="{C89FF142-27CF-4145-B965-08B91D78B07C}"/>
              </a:ext>
            </a:extLst>
          </p:cNvPr>
          <p:cNvPicPr>
            <a:picLocks noChangeAspect="1"/>
          </p:cNvPicPr>
          <p:nvPr/>
        </p:nvPicPr>
        <p:blipFill>
          <a:blip r:embed="rId10"/>
          <a:srcRect/>
          <a:stretch/>
        </p:blipFill>
        <p:spPr>
          <a:xfrm>
            <a:off x="1405631" y="1715821"/>
            <a:ext cx="1963456" cy="2546430"/>
          </a:xfrm>
          <a:prstGeom prst="rect">
            <a:avLst/>
          </a:prstGeom>
          <a:solidFill>
            <a:srgbClr val="FFFFFF">
              <a:shade val="85000"/>
            </a:srgbClr>
          </a:solidFill>
          <a:ln w="5715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39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p:txBody>
          <a:bodyPr/>
          <a:lstStyle/>
          <a:p>
            <a:r>
              <a:rPr lang="en-US"/>
              <a:t>EVALUTION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p:txBody>
          <a:bodyPr anchor="ctr"/>
          <a:lstStyle/>
          <a:p>
            <a:pPr marL="0" indent="0"/>
            <a:r>
              <a:rPr lang="en-US"/>
              <a:t>Please remember to complete the evaluation to </a:t>
            </a:r>
            <a:r>
              <a:rPr lang="en-US" u="sng"/>
              <a:t>receive your PDPs</a:t>
            </a:r>
            <a:r>
              <a:rPr lang="en-US"/>
              <a:t>! </a:t>
            </a:r>
          </a:p>
          <a:p>
            <a:pPr marL="0" indent="0"/>
            <a:r>
              <a:rPr lang="en-US"/>
              <a:t>Scan the QR code to access.</a:t>
            </a:r>
          </a:p>
        </p:txBody>
      </p:sp>
      <p:sp>
        <p:nvSpPr>
          <p:cNvPr id="4" name="Title 3">
            <a:extLst>
              <a:ext uri="{FF2B5EF4-FFF2-40B4-BE49-F238E27FC236}">
                <a16:creationId xmlns:a16="http://schemas.microsoft.com/office/drawing/2014/main" id="{2086677B-74FE-1541-A8A8-1B090A4EC2CF}"/>
              </a:ext>
            </a:extLst>
          </p:cNvPr>
          <p:cNvSpPr>
            <a:spLocks noGrp="1"/>
          </p:cNvSpPr>
          <p:nvPr>
            <p:ph type="title" idx="2"/>
          </p:nvPr>
        </p:nvSpPr>
        <p:spPr/>
        <p:txBody>
          <a:bodyPr/>
          <a:lstStyle/>
          <a:p>
            <a:endParaRPr lang="en-US"/>
          </a:p>
        </p:txBody>
      </p:sp>
      <p:pic>
        <p:nvPicPr>
          <p:cNvPr id="11" name="Picture 10">
            <a:extLst>
              <a:ext uri="{FF2B5EF4-FFF2-40B4-BE49-F238E27FC236}">
                <a16:creationId xmlns:a16="http://schemas.microsoft.com/office/drawing/2014/main" id="{403214D6-B523-40D2-8637-CD7D571E9DE9}"/>
              </a:ext>
            </a:extLst>
          </p:cNvPr>
          <p:cNvPicPr>
            <a:picLocks noChangeAspect="1"/>
          </p:cNvPicPr>
          <p:nvPr/>
        </p:nvPicPr>
        <p:blipFill>
          <a:blip r:embed="rId3"/>
          <a:stretch>
            <a:fillRect/>
          </a:stretch>
        </p:blipFill>
        <p:spPr>
          <a:xfrm>
            <a:off x="2129156" y="825459"/>
            <a:ext cx="2047888" cy="20478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4010777361"/>
              </p:ext>
            </p:extLst>
          </p:nvPr>
        </p:nvGraphicFramePr>
        <p:xfrm>
          <a:off x="1057798" y="-307342"/>
          <a:ext cx="7547260" cy="458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4439894" y="4166749"/>
            <a:ext cx="3959700" cy="63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1054645" y="2526977"/>
            <a:ext cx="4293300" cy="2414981"/>
          </a:xfrm>
          <a:prstGeom prst="rect">
            <a:avLst/>
          </a:prstGeom>
          <a:noFill/>
          <a:ln>
            <a:noFill/>
          </a:ln>
        </p:spPr>
      </p:pic>
      <p:grpSp>
        <p:nvGrpSpPr>
          <p:cNvPr id="326" name="Google Shape;326;p32"/>
          <p:cNvGrpSpPr/>
          <p:nvPr/>
        </p:nvGrpSpPr>
        <p:grpSpPr>
          <a:xfrm>
            <a:off x="-429003" y="3190754"/>
            <a:ext cx="1754775" cy="1952746"/>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2"/>
          <p:cNvGrpSpPr/>
          <p:nvPr/>
        </p:nvGrpSpPr>
        <p:grpSpPr>
          <a:xfrm>
            <a:off x="7054140"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cxnSp>
        <p:nvCxnSpPr>
          <p:cNvPr id="1014" name="Google Shape;1014;p54"/>
          <p:cNvCxnSpPr>
            <a:cxnSpLocks/>
          </p:cNvCxnSpPr>
          <p:nvPr/>
        </p:nvCxnSpPr>
        <p:spPr>
          <a:xfrm>
            <a:off x="3358887" y="4429751"/>
            <a:ext cx="3703131" cy="0"/>
          </a:xfrm>
          <a:prstGeom prst="straightConnector1">
            <a:avLst/>
          </a:prstGeom>
          <a:noFill/>
          <a:ln w="9525" cap="flat" cmpd="sng">
            <a:solidFill>
              <a:schemeClr val="lt1"/>
            </a:solidFill>
            <a:prstDash val="dot"/>
            <a:round/>
            <a:headEnd type="none" w="med" len="med"/>
            <a:tailEnd type="none" w="med" len="med"/>
          </a:ln>
        </p:spPr>
      </p:cxnSp>
      <p:sp>
        <p:nvSpPr>
          <p:cNvPr id="1012" name="Google Shape;1012;p5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717492" y="1413804"/>
            <a:ext cx="3593563" cy="31357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a:r>
              <a:rPr lang="en-US" dirty="0"/>
              <a:t>READINGS</a:t>
            </a:r>
          </a:p>
          <a:p>
            <a:pPr marL="0" indent="0"/>
            <a:endParaRPr lang="en-US" dirty="0"/>
          </a:p>
          <a:p>
            <a:pPr marL="285750" indent="-285750">
              <a:buFont typeface="Courier New" panose="02070309020205020404" pitchFamily="49" charset="0"/>
              <a:buChar char="o"/>
            </a:pPr>
            <a:r>
              <a:rPr lang="en-US" dirty="0">
                <a:hlinkClick r:id="rId3"/>
              </a:rPr>
              <a:t>Motive, Motivate, Motivation</a:t>
            </a:r>
            <a:endParaRPr lang="en-US" dirty="0"/>
          </a:p>
          <a:p>
            <a:pPr marL="285750" indent="-285750">
              <a:buFont typeface="Courier New" panose="02070309020205020404" pitchFamily="49" charset="0"/>
              <a:buChar char="o"/>
            </a:pPr>
            <a:r>
              <a:rPr lang="en-US" dirty="0">
                <a:hlinkClick r:id="rId4"/>
              </a:rPr>
              <a:t>Dodging the Power Struggle Trap</a:t>
            </a:r>
            <a:endParaRPr lang="en-US" dirty="0"/>
          </a:p>
          <a:p>
            <a:pPr marL="285750" indent="-285750">
              <a:buFont typeface="Courier New" panose="02070309020205020404" pitchFamily="49" charset="0"/>
              <a:buChar char="o"/>
            </a:pPr>
            <a:r>
              <a:rPr lang="en-US" dirty="0">
                <a:hlinkClick r:id="rId5"/>
              </a:rPr>
              <a:t>Supporting &amp; Responding to Student Behavio</a:t>
            </a:r>
            <a:r>
              <a:rPr lang="en-US" dirty="0"/>
              <a:t>r</a:t>
            </a:r>
          </a:p>
          <a:p>
            <a:pPr marL="285750" indent="-285750">
              <a:buFont typeface="Courier New" panose="02070309020205020404" pitchFamily="49" charset="0"/>
              <a:buChar char="o"/>
            </a:pPr>
            <a:r>
              <a:rPr lang="en-US" dirty="0">
                <a:hlinkClick r:id="rId6"/>
              </a:rPr>
              <a:t>Habits of Effective Practice Brief</a:t>
            </a:r>
            <a:endParaRPr lang="en-US" dirty="0"/>
          </a:p>
          <a:p>
            <a:pPr marL="0" indent="0"/>
            <a:endParaRPr lang="en-US" dirty="0"/>
          </a:p>
          <a:p>
            <a:pPr marL="0" indent="0"/>
            <a:r>
              <a:rPr lang="en-US" dirty="0"/>
              <a:t>RESOURCES</a:t>
            </a:r>
          </a:p>
          <a:p>
            <a:pPr marL="0" indent="0"/>
            <a:endParaRPr lang="en-US" dirty="0"/>
          </a:p>
          <a:p>
            <a:pPr marL="285750" indent="-285750">
              <a:buFont typeface="Courier New" panose="02070309020205020404" pitchFamily="49" charset="0"/>
              <a:buChar char="o"/>
            </a:pPr>
            <a:r>
              <a:rPr lang="en-US" dirty="0">
                <a:hlinkClick r:id="rId7"/>
              </a:rPr>
              <a:t>Function of Behavior Mini Module</a:t>
            </a:r>
            <a:endParaRPr lang="en-US" dirty="0"/>
          </a:p>
          <a:p>
            <a:pPr marL="285750" indent="-285750">
              <a:buFont typeface="Courier New" panose="02070309020205020404" pitchFamily="49" charset="0"/>
              <a:buChar char="o"/>
            </a:pPr>
            <a:r>
              <a:rPr lang="en-US" dirty="0">
                <a:hlinkClick r:id="rId8"/>
              </a:rPr>
              <a:t>Avoiding Power Struggles Mini Module</a:t>
            </a:r>
            <a:endParaRPr lang="en-US" dirty="0"/>
          </a:p>
          <a:p>
            <a:pPr marL="285750" indent="-285750">
              <a:buFont typeface="Courier New" panose="02070309020205020404" pitchFamily="49" charset="0"/>
              <a:buChar char="o"/>
            </a:pPr>
            <a:r>
              <a:rPr lang="en-US" dirty="0">
                <a:hlinkClick r:id="rId9"/>
              </a:rPr>
              <a:t>Habits of Effective Practice Webinar</a:t>
            </a:r>
            <a:endParaRPr lang="en-US" dirty="0"/>
          </a:p>
        </p:txBody>
      </p:sp>
      <p:grpSp>
        <p:nvGrpSpPr>
          <p:cNvPr id="13" name="Google Shape;1005;p54">
            <a:extLst>
              <a:ext uri="{FF2B5EF4-FFF2-40B4-BE49-F238E27FC236}">
                <a16:creationId xmlns:a16="http://schemas.microsoft.com/office/drawing/2014/main" id="{F3F45C02-A3D4-4314-8545-7B69FCEA4733}"/>
              </a:ext>
            </a:extLst>
          </p:cNvPr>
          <p:cNvGrpSpPr/>
          <p:nvPr/>
        </p:nvGrpSpPr>
        <p:grpSpPr>
          <a:xfrm>
            <a:off x="1202862" y="1558690"/>
            <a:ext cx="2335328" cy="2990837"/>
            <a:chOff x="3580725" y="2020075"/>
            <a:chExt cx="1344925" cy="1786275"/>
          </a:xfrm>
        </p:grpSpPr>
        <p:sp>
          <p:nvSpPr>
            <p:cNvPr id="14" name="Google Shape;1006;p54">
              <a:extLst>
                <a:ext uri="{FF2B5EF4-FFF2-40B4-BE49-F238E27FC236}">
                  <a16:creationId xmlns:a16="http://schemas.microsoft.com/office/drawing/2014/main" id="{D736DE4E-DB43-4DCE-BB18-8B8F9B3C4B60}"/>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p54">
              <a:extLst>
                <a:ext uri="{FF2B5EF4-FFF2-40B4-BE49-F238E27FC236}">
                  <a16:creationId xmlns:a16="http://schemas.microsoft.com/office/drawing/2014/main" id="{A2F2CD00-99F9-48DF-A688-E4E3A39D7F2C}"/>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8;p54">
              <a:extLst>
                <a:ext uri="{FF2B5EF4-FFF2-40B4-BE49-F238E27FC236}">
                  <a16:creationId xmlns:a16="http://schemas.microsoft.com/office/drawing/2014/main" id="{1F8A9909-BC25-48A2-9C74-67363E8A3AEF}"/>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9;p54">
              <a:extLst>
                <a:ext uri="{FF2B5EF4-FFF2-40B4-BE49-F238E27FC236}">
                  <a16:creationId xmlns:a16="http://schemas.microsoft.com/office/drawing/2014/main" id="{957E58DC-4F1A-4895-9322-062144670F0B}"/>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0;p54">
              <a:extLst>
                <a:ext uri="{FF2B5EF4-FFF2-40B4-BE49-F238E27FC236}">
                  <a16:creationId xmlns:a16="http://schemas.microsoft.com/office/drawing/2014/main" id="{02E01825-2D41-470D-A6FE-A970D23128F5}"/>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2">
            <a:extLst>
              <a:ext uri="{FF2B5EF4-FFF2-40B4-BE49-F238E27FC236}">
                <a16:creationId xmlns:a16="http://schemas.microsoft.com/office/drawing/2014/main" id="{C89FF142-27CF-4145-B965-08B91D78B07C}"/>
              </a:ext>
            </a:extLst>
          </p:cNvPr>
          <p:cNvPicPr>
            <a:picLocks noChangeAspect="1"/>
          </p:cNvPicPr>
          <p:nvPr/>
        </p:nvPicPr>
        <p:blipFill>
          <a:blip r:embed="rId10"/>
          <a:srcRect/>
          <a:stretch/>
        </p:blipFill>
        <p:spPr>
          <a:xfrm>
            <a:off x="1405631" y="1715821"/>
            <a:ext cx="1963456" cy="2546430"/>
          </a:xfrm>
          <a:prstGeom prst="rect">
            <a:avLst/>
          </a:prstGeom>
          <a:solidFill>
            <a:srgbClr val="FFFFFF">
              <a:shade val="85000"/>
            </a:srgbClr>
          </a:solidFill>
          <a:ln w="5715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679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D4A3-FBB1-465F-B8E7-7553A286B5ED}"/>
              </a:ext>
            </a:extLst>
          </p:cNvPr>
          <p:cNvSpPr>
            <a:spLocks noGrp="1"/>
          </p:cNvSpPr>
          <p:nvPr>
            <p:ph type="title"/>
          </p:nvPr>
        </p:nvSpPr>
        <p:spPr>
          <a:xfrm>
            <a:off x="1" y="636348"/>
            <a:ext cx="1990313" cy="1695374"/>
          </a:xfrm>
        </p:spPr>
        <p:txBody>
          <a:bodyPr/>
          <a:lstStyle/>
          <a:p>
            <a:pPr algn="ctr"/>
            <a:r>
              <a:rPr lang="en-US" dirty="0"/>
              <a:t>SWIS Training Events</a:t>
            </a:r>
          </a:p>
        </p:txBody>
      </p:sp>
      <p:pic>
        <p:nvPicPr>
          <p:cNvPr id="4" name="Picture 3">
            <a:extLst>
              <a:ext uri="{FF2B5EF4-FFF2-40B4-BE49-F238E27FC236}">
                <a16:creationId xmlns:a16="http://schemas.microsoft.com/office/drawing/2014/main" id="{E5B71DD0-B853-CC4F-B7D3-583C076AFEDD}"/>
              </a:ext>
            </a:extLst>
          </p:cNvPr>
          <p:cNvPicPr>
            <a:picLocks noChangeAspect="1"/>
          </p:cNvPicPr>
          <p:nvPr/>
        </p:nvPicPr>
        <p:blipFill>
          <a:blip r:embed="rId3"/>
          <a:stretch>
            <a:fillRect/>
          </a:stretch>
        </p:blipFill>
        <p:spPr>
          <a:xfrm>
            <a:off x="2322544" y="556182"/>
            <a:ext cx="6428265" cy="417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ular Callout 7">
            <a:extLst>
              <a:ext uri="{FF2B5EF4-FFF2-40B4-BE49-F238E27FC236}">
                <a16:creationId xmlns:a16="http://schemas.microsoft.com/office/drawing/2014/main" id="{28D4ABC4-4AC2-C049-8340-077C3064AF9B}"/>
              </a:ext>
            </a:extLst>
          </p:cNvPr>
          <p:cNvSpPr/>
          <p:nvPr/>
        </p:nvSpPr>
        <p:spPr>
          <a:xfrm>
            <a:off x="527273" y="3106321"/>
            <a:ext cx="2926080" cy="11887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dirty="0">
                <a:solidFill>
                  <a:srgbClr val="FFFFFF"/>
                </a:solidFill>
                <a:latin typeface="Hind Vadodara" panose="020B0604020202020204" charset="0"/>
                <a:cs typeface="Hind Vadodara" panose="020B0604020202020204" charset="0"/>
              </a:rPr>
              <a:t>You can find the available dates and registration links here:</a:t>
            </a:r>
          </a:p>
          <a:p>
            <a:pPr algn="ctr" defTabSz="685800">
              <a:buClrTx/>
              <a:defRPr/>
            </a:pPr>
            <a:r>
              <a:rPr lang="en-US" sz="1500" kern="1200" dirty="0">
                <a:solidFill>
                  <a:srgbClr val="FFFFFF"/>
                </a:solidFill>
                <a:latin typeface="Hind Vadodara" panose="020B0604020202020204" charset="0"/>
                <a:cs typeface="Hind Vadodara" panose="020B0604020202020204" charset="0"/>
                <a:hlinkClick r:id="rId4"/>
              </a:rPr>
              <a:t>https://</a:t>
            </a:r>
            <a:r>
              <a:rPr lang="en-US" sz="1500" kern="1200" dirty="0" err="1">
                <a:solidFill>
                  <a:srgbClr val="FFFFFF"/>
                </a:solidFill>
                <a:latin typeface="Hind Vadodara" panose="020B0604020202020204" charset="0"/>
                <a:cs typeface="Hind Vadodara" panose="020B0604020202020204" charset="0"/>
                <a:hlinkClick r:id="rId4"/>
              </a:rPr>
              <a:t>nepbis.org</a:t>
            </a:r>
            <a:r>
              <a:rPr lang="en-US" sz="1500" kern="1200" dirty="0">
                <a:solidFill>
                  <a:srgbClr val="FFFFFF"/>
                </a:solidFill>
                <a:latin typeface="Hind Vadodara" panose="020B0604020202020204" charset="0"/>
                <a:cs typeface="Hind Vadodara" panose="020B0604020202020204" charset="0"/>
                <a:hlinkClick r:id="rId4"/>
              </a:rPr>
              <a:t>/</a:t>
            </a:r>
            <a:r>
              <a:rPr lang="en-US" sz="1500" kern="1200" dirty="0" err="1">
                <a:solidFill>
                  <a:srgbClr val="FFFFFF"/>
                </a:solidFill>
                <a:latin typeface="Hind Vadodara" panose="020B0604020202020204" charset="0"/>
                <a:cs typeface="Hind Vadodara" panose="020B0604020202020204" charset="0"/>
                <a:hlinkClick r:id="rId4"/>
              </a:rPr>
              <a:t>pbis</a:t>
            </a:r>
            <a:r>
              <a:rPr lang="en-US" sz="1500" kern="1200" dirty="0">
                <a:solidFill>
                  <a:srgbClr val="FFFFFF"/>
                </a:solidFill>
                <a:latin typeface="Hind Vadodara" panose="020B0604020202020204" charset="0"/>
                <a:cs typeface="Hind Vadodara" panose="020B0604020202020204" charset="0"/>
                <a:hlinkClick r:id="rId4"/>
              </a:rPr>
              <a:t>-academy-virtual-training-page/ </a:t>
            </a:r>
            <a:endParaRPr lang="en-US" sz="1500" kern="1200" dirty="0">
              <a:solidFill>
                <a:srgbClr val="FFFFFF"/>
              </a:solidFill>
              <a:latin typeface="Hind Vadodara" panose="020B0604020202020204" charset="0"/>
              <a:cs typeface="Hind Vadodara" panose="020B0604020202020204" charset="0"/>
            </a:endParaRPr>
          </a:p>
        </p:txBody>
      </p:sp>
    </p:spTree>
    <p:extLst>
      <p:ext uri="{BB962C8B-B14F-4D97-AF65-F5344CB8AC3E}">
        <p14:creationId xmlns:p14="http://schemas.microsoft.com/office/powerpoint/2010/main" val="63647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CAFD70C5-CB83-5D40-B628-9A26F4DD35BD}"/>
              </a:ext>
            </a:extLst>
          </p:cNvPr>
          <p:cNvGraphicFramePr/>
          <p:nvPr/>
        </p:nvGraphicFramePr>
        <p:xfrm>
          <a:off x="66676" y="1090764"/>
          <a:ext cx="9215623" cy="281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a:extLst>
              <a:ext uri="{FF2B5EF4-FFF2-40B4-BE49-F238E27FC236}">
                <a16:creationId xmlns:a16="http://schemas.microsoft.com/office/drawing/2014/main" id="{CF34C760-9F7B-F645-987A-92F38F006330}"/>
              </a:ext>
            </a:extLst>
          </p:cNvPr>
          <p:cNvSpPr txBox="1"/>
          <p:nvPr/>
        </p:nvSpPr>
        <p:spPr>
          <a:xfrm>
            <a:off x="6200435" y="2374300"/>
            <a:ext cx="584851" cy="3945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964" b="1" i="0" u="none" strike="noStrike" kern="1200" cap="none" spc="0" normalizeH="0" baseline="0" noProof="0" dirty="0">
                <a:ln>
                  <a:noFill/>
                </a:ln>
                <a:solidFill>
                  <a:srgbClr val="FFFFFF"/>
                </a:solidFill>
                <a:effectLst/>
                <a:uLnTx/>
                <a:uFillTx/>
                <a:latin typeface="Arial"/>
                <a:ea typeface="+mn-ea"/>
                <a:cs typeface="+mn-cs"/>
              </a:rPr>
              <a:t>OR</a:t>
            </a:r>
          </a:p>
        </p:txBody>
      </p:sp>
      <p:sp>
        <p:nvSpPr>
          <p:cNvPr id="33" name="TextBox 32">
            <a:extLst>
              <a:ext uri="{FF2B5EF4-FFF2-40B4-BE49-F238E27FC236}">
                <a16:creationId xmlns:a16="http://schemas.microsoft.com/office/drawing/2014/main" id="{DDC13377-6BD1-A043-9C1B-443D930BA62C}"/>
              </a:ext>
            </a:extLst>
          </p:cNvPr>
          <p:cNvSpPr txBox="1"/>
          <p:nvPr/>
        </p:nvSpPr>
        <p:spPr>
          <a:xfrm>
            <a:off x="300125" y="963656"/>
            <a:ext cx="1728358" cy="36099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46" b="1" i="0" u="none" strike="noStrike" kern="1200" cap="none" spc="0" normalizeH="0" baseline="0" noProof="0" dirty="0">
                <a:ln>
                  <a:noFill/>
                </a:ln>
                <a:solidFill>
                  <a:srgbClr val="FFFFFF"/>
                </a:solidFill>
                <a:effectLst/>
                <a:uLnTx/>
                <a:uFillTx/>
                <a:latin typeface="Arial"/>
                <a:ea typeface="+mn-ea"/>
                <a:cs typeface="+mn-cs"/>
              </a:rPr>
              <a:t>If your school:</a:t>
            </a:r>
          </a:p>
        </p:txBody>
      </p:sp>
      <p:sp>
        <p:nvSpPr>
          <p:cNvPr id="34" name="TextBox 33">
            <a:extLst>
              <a:ext uri="{FF2B5EF4-FFF2-40B4-BE49-F238E27FC236}">
                <a16:creationId xmlns:a16="http://schemas.microsoft.com/office/drawing/2014/main" id="{992A2C30-AD47-504B-9BCB-EFA63F85740B}"/>
              </a:ext>
            </a:extLst>
          </p:cNvPr>
          <p:cNvSpPr txBox="1"/>
          <p:nvPr/>
        </p:nvSpPr>
        <p:spPr>
          <a:xfrm>
            <a:off x="114301" y="4380667"/>
            <a:ext cx="2857500"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Then</a:t>
            </a:r>
            <a:r>
              <a:rPr kumimoji="0" lang="en-US" sz="2000" b="0" i="0" u="none" strike="noStrike" kern="1200" cap="none" spc="0" normalizeH="0" baseline="0" noProof="0" dirty="0">
                <a:ln>
                  <a:noFill/>
                </a:ln>
                <a:solidFill>
                  <a:srgbClr val="FFFFFF"/>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a:ea typeface="+mn-ea"/>
                <a:cs typeface="+mn-cs"/>
              </a:rPr>
              <a:t>follow </a:t>
            </a:r>
            <a:r>
              <a:rPr kumimoji="0" lang="en-US" sz="2000" b="1" i="0" u="none" strike="noStrike" kern="1200" cap="none" spc="0" normalizeH="0" baseline="0" noProof="0" dirty="0">
                <a:ln>
                  <a:noFill/>
                </a:ln>
                <a:solidFill>
                  <a:srgbClr val="00ACC2">
                    <a:lumMod val="20000"/>
                    <a:lumOff val="80000"/>
                  </a:srgbClr>
                </a:solidFill>
                <a:effectLst/>
                <a:uLnTx/>
                <a:uFillTx/>
                <a:latin typeface="Arial"/>
                <a:ea typeface="+mn-ea"/>
                <a:cs typeface="+mn-cs"/>
                <a:hlinkClick r:id="rId8">
                  <a:extLst>
                    <a:ext uri="{A12FA001-AC4F-418D-AE19-62706E023703}">
                      <ahyp:hlinkClr xmlns:ahyp="http://schemas.microsoft.com/office/drawing/2018/hyperlinkcolor" val="tx"/>
                    </a:ext>
                  </a:extLst>
                </a:hlinkClick>
              </a:rPr>
              <a:t>this link</a:t>
            </a:r>
            <a:r>
              <a:rPr kumimoji="0" lang="en-US" sz="2000" b="1" i="0" u="none" strike="noStrike" kern="1200" cap="none" spc="0" normalizeH="0" baseline="0" noProof="0" dirty="0">
                <a:ln>
                  <a:noFill/>
                </a:ln>
                <a:solidFill>
                  <a:srgbClr val="00ACC2">
                    <a:lumMod val="20000"/>
                    <a:lumOff val="80000"/>
                  </a:srgbClr>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a:ea typeface="+mn-ea"/>
                <a:cs typeface="+mn-cs"/>
              </a:rPr>
              <a:t>to let us know about it!</a:t>
            </a:r>
          </a:p>
        </p:txBody>
      </p:sp>
      <p:sp>
        <p:nvSpPr>
          <p:cNvPr id="9" name="Down Ribbon 8">
            <a:extLst>
              <a:ext uri="{FF2B5EF4-FFF2-40B4-BE49-F238E27FC236}">
                <a16:creationId xmlns:a16="http://schemas.microsoft.com/office/drawing/2014/main" id="{A199A3D8-AC28-4D4B-9D98-9159961A55B9}"/>
              </a:ext>
            </a:extLst>
          </p:cNvPr>
          <p:cNvSpPr/>
          <p:nvPr/>
        </p:nvSpPr>
        <p:spPr>
          <a:xfrm>
            <a:off x="-633914" y="-31104"/>
            <a:ext cx="10340578" cy="846534"/>
          </a:xfrm>
          <a:prstGeom prst="ribbon">
            <a:avLst>
              <a:gd name="adj1" fmla="val 16667"/>
              <a:gd name="adj2" fmla="val 75000"/>
            </a:avLst>
          </a:prstGeom>
          <a:gradFill flip="none" rotWithShape="1">
            <a:gsLst>
              <a:gs pos="0">
                <a:schemeClr val="accent1">
                  <a:lumMod val="0"/>
                  <a:lumOff val="100000"/>
                </a:schemeClr>
              </a:gs>
              <a:gs pos="42000">
                <a:schemeClr val="accent1">
                  <a:alpha val="83000"/>
                  <a:lumMod val="57000"/>
                  <a:lumOff val="43000"/>
                </a:schemeClr>
              </a:gs>
              <a:gs pos="82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1"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292C73">
                    <a:lumMod val="50000"/>
                  </a:srgbClr>
                </a:solidFill>
                <a:effectLst/>
                <a:uLnTx/>
                <a:uFillTx/>
                <a:latin typeface="Arial"/>
                <a:ea typeface="+mn-ea"/>
                <a:cs typeface="+mn-cs"/>
              </a:rPr>
              <a:t>Did your team </a:t>
            </a:r>
            <a:r>
              <a:rPr kumimoji="0" lang="en-US" sz="1500" b="1" i="1" u="none" strike="noStrike" kern="1200" cap="none" spc="0" normalizeH="0" baseline="0" noProof="0" dirty="0">
                <a:ln>
                  <a:noFill/>
                </a:ln>
                <a:solidFill>
                  <a:srgbClr val="292C73">
                    <a:lumMod val="50000"/>
                  </a:srgbClr>
                </a:solidFill>
                <a:effectLst/>
                <a:uLnTx/>
                <a:uFillTx/>
                <a:latin typeface="Arial"/>
                <a:ea typeface="+mn-ea"/>
                <a:cs typeface="+mn-cs"/>
              </a:rPr>
              <a:t>PIVOT</a:t>
            </a:r>
            <a:r>
              <a:rPr kumimoji="0" lang="en-US" sz="1500" b="1" i="0" u="none" strike="noStrike" kern="1200" cap="none" spc="0" normalizeH="0" baseline="0" noProof="0" dirty="0">
                <a:ln>
                  <a:noFill/>
                </a:ln>
                <a:solidFill>
                  <a:srgbClr val="292C73">
                    <a:lumMod val="50000"/>
                  </a:srgbClr>
                </a:solidFill>
                <a:effectLst/>
                <a:uLnTx/>
                <a:uFillTx/>
                <a:latin typeface="Arial"/>
                <a:ea typeface="+mn-ea"/>
                <a:cs typeface="+mn-cs"/>
              </a:rPr>
              <a:t> your PBIS implementation during the ’20-’21 school year due to the COVID-19 pandemic?</a:t>
            </a:r>
            <a:br>
              <a:rPr kumimoji="0" lang="en-US" sz="1500" b="0" i="0" u="none" strike="noStrike" kern="1200" cap="none" spc="0" normalizeH="0" baseline="0" noProof="0" dirty="0">
                <a:ln>
                  <a:noFill/>
                </a:ln>
                <a:solidFill>
                  <a:srgbClr val="292C73">
                    <a:lumMod val="50000"/>
                  </a:srgbClr>
                </a:solidFill>
                <a:effectLst/>
                <a:uLnTx/>
                <a:uFillTx/>
                <a:latin typeface="Arial"/>
                <a:ea typeface="+mn-ea"/>
                <a:cs typeface="+mn-cs"/>
              </a:rPr>
            </a:br>
            <a:endParaRPr kumimoji="0" lang="en-US" sz="1500" b="0" i="0" u="none" strike="noStrike" kern="1200" cap="none" spc="0" normalizeH="0" baseline="0" noProof="0" dirty="0">
              <a:ln>
                <a:noFill/>
              </a:ln>
              <a:solidFill>
                <a:srgbClr val="292C73">
                  <a:lumMod val="50000"/>
                </a:srgbClr>
              </a:solidFill>
              <a:effectLst/>
              <a:uLnTx/>
              <a:uFillTx/>
              <a:latin typeface="Arial"/>
              <a:ea typeface="+mn-ea"/>
              <a:cs typeface="+mn-cs"/>
            </a:endParaRPr>
          </a:p>
        </p:txBody>
      </p:sp>
      <p:sp>
        <p:nvSpPr>
          <p:cNvPr id="10" name="Wave 9">
            <a:extLst>
              <a:ext uri="{FF2B5EF4-FFF2-40B4-BE49-F238E27FC236}">
                <a16:creationId xmlns:a16="http://schemas.microsoft.com/office/drawing/2014/main" id="{02036EAC-430F-A748-9768-4EEDFC14D031}"/>
              </a:ext>
            </a:extLst>
          </p:cNvPr>
          <p:cNvSpPr/>
          <p:nvPr/>
        </p:nvSpPr>
        <p:spPr>
          <a:xfrm>
            <a:off x="4875710" y="3871761"/>
            <a:ext cx="4267200" cy="1298626"/>
          </a:xfrm>
          <a:prstGeom prst="wave">
            <a:avLst>
              <a:gd name="adj1" fmla="val 12500"/>
              <a:gd name="adj2" fmla="val 53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20000"/>
                <a:lumOff val="8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818" b="1" i="0" u="none" strike="noStrike" kern="1200" cap="none" spc="0" normalizeH="0" baseline="0" noProof="0" dirty="0">
              <a:ln>
                <a:noFill/>
              </a:ln>
              <a:solidFill>
                <a:srgbClr val="292C73"/>
              </a:solidFill>
              <a:effectLst/>
              <a:uLnTx/>
              <a:uFillTx/>
              <a:latin typeface="Arial"/>
              <a:ea typeface="+mn-ea"/>
              <a:cs typeface="+mn-cs"/>
            </a:endParaRPr>
          </a:p>
          <a:p>
            <a:pPr marL="116944" marR="0" lvl="0" indent="-116944" algn="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C73"/>
                </a:solidFill>
                <a:effectLst/>
                <a:uLnTx/>
                <a:uFillTx/>
                <a:latin typeface="Arial"/>
                <a:ea typeface="+mn-ea"/>
                <a:cs typeface="+mn-cs"/>
              </a:rPr>
              <a:t>A certificate of recognition</a:t>
            </a:r>
          </a:p>
          <a:p>
            <a:pPr marL="116944" marR="0" lvl="0" indent="-116944" algn="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C73"/>
                </a:solidFill>
                <a:effectLst/>
                <a:uLnTx/>
                <a:uFillTx/>
                <a:latin typeface="Arial"/>
                <a:ea typeface="+mn-ea"/>
                <a:cs typeface="+mn-cs"/>
              </a:rPr>
              <a:t>A shoutout in The Progress Monitor and cohort training</a:t>
            </a:r>
          </a:p>
          <a:p>
            <a:pPr marL="116944" marR="0" lvl="0" indent="-116944" algn="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C73"/>
                </a:solidFill>
                <a:effectLst/>
                <a:uLnTx/>
                <a:uFillTx/>
                <a:latin typeface="Arial"/>
                <a:ea typeface="+mn-ea"/>
                <a:cs typeface="+mn-cs"/>
              </a:rPr>
              <a:t>One  free registration to the NEPBIS Forum in May 2021</a:t>
            </a:r>
          </a:p>
        </p:txBody>
      </p:sp>
      <p:sp>
        <p:nvSpPr>
          <p:cNvPr id="38" name="Explosion 2 37">
            <a:extLst>
              <a:ext uri="{FF2B5EF4-FFF2-40B4-BE49-F238E27FC236}">
                <a16:creationId xmlns:a16="http://schemas.microsoft.com/office/drawing/2014/main" id="{DE91639D-4350-A045-838C-C5BA9338604C}"/>
              </a:ext>
            </a:extLst>
          </p:cNvPr>
          <p:cNvSpPr/>
          <p:nvPr/>
        </p:nvSpPr>
        <p:spPr>
          <a:xfrm rot="21088539">
            <a:off x="3010284" y="3731352"/>
            <a:ext cx="2803624" cy="129862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64" b="0" i="0" u="none" strike="noStrike" kern="1200" cap="none" spc="0" normalizeH="0" baseline="0" noProof="0" dirty="0">
                <a:ln>
                  <a:noFill/>
                </a:ln>
                <a:solidFill>
                  <a:srgbClr val="FFFFFF"/>
                </a:solidFill>
                <a:effectLst/>
                <a:uLnTx/>
                <a:uFillTx/>
                <a:latin typeface="Arial"/>
                <a:ea typeface="+mn-ea"/>
                <a:cs typeface="+mn-cs"/>
              </a:rPr>
              <a:t>Schools meeting criteria will receive...</a:t>
            </a:r>
          </a:p>
        </p:txBody>
      </p:sp>
    </p:spTree>
    <p:extLst>
      <p:ext uri="{BB962C8B-B14F-4D97-AF65-F5344CB8AC3E}">
        <p14:creationId xmlns:p14="http://schemas.microsoft.com/office/powerpoint/2010/main" val="314864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892378" y="1183800"/>
            <a:ext cx="4531622" cy="3419700"/>
          </a:xfrm>
        </p:spPr>
        <p:txBody>
          <a:bodyPr/>
          <a:lstStyle/>
          <a:p>
            <a:pPr>
              <a:lnSpc>
                <a:spcPct val="150000"/>
              </a:lnSpc>
              <a:buClr>
                <a:schemeClr val="bg1"/>
              </a:buClr>
            </a:pPr>
            <a:r>
              <a:rPr lang="en-US" sz="1600">
                <a:solidFill>
                  <a:schemeClr val="bg1"/>
                </a:solidFill>
              </a:rPr>
              <a:t>Scan QR code on the left or follow the URL posted in the chat to access the online attendance survey</a:t>
            </a:r>
          </a:p>
          <a:p>
            <a:pPr>
              <a:lnSpc>
                <a:spcPct val="150000"/>
              </a:lnSpc>
              <a:buClr>
                <a:schemeClr val="bg1"/>
              </a:buClr>
            </a:pPr>
            <a:r>
              <a:rPr lang="en-US" sz="1600">
                <a:solidFill>
                  <a:schemeClr val="bg1"/>
                </a:solidFill>
              </a:rPr>
              <a:t>Follow prompts to enter attendance information</a:t>
            </a:r>
          </a:p>
          <a:p>
            <a:pPr>
              <a:lnSpc>
                <a:spcPct val="150000"/>
              </a:lnSpc>
              <a:buClr>
                <a:schemeClr val="bg1"/>
              </a:buClr>
            </a:pPr>
            <a:r>
              <a:rPr lang="en-US" sz="1600">
                <a:solidFill>
                  <a:schemeClr val="bg1"/>
                </a:solidFill>
              </a:rPr>
              <a:t>Notify trainers if you require assistance (e.g., identifying your cohort or cohort group)</a:t>
            </a:r>
          </a:p>
          <a:p>
            <a:pPr marL="152396" indent="0" algn="r">
              <a:lnSpc>
                <a:spcPct val="150000"/>
              </a:lnSpc>
              <a:buClr>
                <a:schemeClr val="bg1"/>
              </a:buClr>
              <a:buNone/>
            </a:pPr>
            <a:r>
              <a:rPr lang="en-US" sz="1600">
                <a:solidFill>
                  <a:schemeClr val="bg1"/>
                </a:solidFill>
              </a:rPr>
              <a:t>	  </a:t>
            </a:r>
          </a:p>
          <a:p>
            <a:pPr marL="152396" indent="0" algn="r">
              <a:lnSpc>
                <a:spcPct val="150000"/>
              </a:lnSpc>
              <a:buClr>
                <a:schemeClr val="bg1"/>
              </a:buClr>
              <a:buNone/>
            </a:pPr>
            <a:r>
              <a:rPr lang="en-US" sz="1600">
                <a:solidFill>
                  <a:schemeClr val="bg1"/>
                </a:solidFill>
              </a:rPr>
              <a:t>1 minute</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992891" y="4200014"/>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F31074C-44BF-4A07-9D3C-98D5D7545C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3286" y="1381125"/>
            <a:ext cx="2381250" cy="2381250"/>
          </a:xfrm>
          <a:prstGeom prst="roundRect">
            <a:avLst>
              <a:gd name="adj" fmla="val 8594"/>
            </a:avLst>
          </a:prstGeom>
          <a:solidFill>
            <a:srgbClr val="FFFFFF">
              <a:shade val="85000"/>
            </a:srgbClr>
          </a:solidFill>
          <a:ln>
            <a:noFill/>
          </a:ln>
          <a:effectLst/>
        </p:spPr>
      </p:pic>
      <p:grpSp>
        <p:nvGrpSpPr>
          <p:cNvPr id="53" name="Google Shape;6464;p67">
            <a:extLst>
              <a:ext uri="{FF2B5EF4-FFF2-40B4-BE49-F238E27FC236}">
                <a16:creationId xmlns:a16="http://schemas.microsoft.com/office/drawing/2014/main" id="{B4AAFC87-4409-CD41-908B-0540148241AB}"/>
              </a:ext>
            </a:extLst>
          </p:cNvPr>
          <p:cNvGrpSpPr/>
          <p:nvPr/>
        </p:nvGrpSpPr>
        <p:grpSpPr>
          <a:xfrm>
            <a:off x="4373230" y="4168278"/>
            <a:ext cx="371966" cy="371966"/>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4615642" y="4179242"/>
            <a:ext cx="1870883"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400" b="0" i="0" u="none" strike="noStrike" kern="0" cap="none" spc="0" normalizeH="0" baseline="0" noProof="0" dirty="0">
                <a:ln>
                  <a:noFill/>
                </a:ln>
                <a:solidFill>
                  <a:prstClr val="white"/>
                </a:solidFill>
                <a:effectLst/>
                <a:uLnTx/>
                <a:uFillTx/>
                <a:latin typeface="Hind Vadodara"/>
                <a:cs typeface="Hind Vadodara"/>
                <a:sym typeface="Hind Vadodara"/>
              </a:rPr>
              <a:t>You are in Cohort 6</a:t>
            </a:r>
            <a:endParaRPr kumimoji="0" lang="en-US" sz="1400" b="0" i="1"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42923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phthalmology Center by Slidesgo">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7" ma:contentTypeDescription="Create a new document." ma:contentTypeScope="" ma:versionID="b5e5ea25d03f1bd8b5e0059cb678326f">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6dc4f3ce507533e0f581d08dac4ff33f"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25096-141A-433C-8D75-F091848EB9C1}">
  <ds:schemaRefs>
    <ds:schemaRef ds:uri="bd4136c0-7c27-4378-bc59-5e31d22b10cd"/>
    <ds:schemaRef ds:uri="fa4c7253-cea3-4165-8b8a-856476806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82B40B-1F91-4B5B-A516-DCBB45509905}">
  <ds:schemaRefs>
    <ds:schemaRef ds:uri="http://purl.org/dc/terms/"/>
    <ds:schemaRef ds:uri="bd4136c0-7c27-4378-bc59-5e31d22b10cd"/>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a4c7253-cea3-4165-8b8a-856476806840"/>
    <ds:schemaRef ds:uri="http://www.w3.org/XML/1998/namespace"/>
    <ds:schemaRef ds:uri="http://purl.org/dc/dcmitype/"/>
  </ds:schemaRefs>
</ds:datastoreItem>
</file>

<file path=customXml/itemProps3.xml><?xml version="1.0" encoding="utf-8"?>
<ds:datastoreItem xmlns:ds="http://schemas.openxmlformats.org/officeDocument/2006/customXml" ds:itemID="{B2685845-E934-4C89-87B4-E763E719E7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1263</TotalTime>
  <Words>3179</Words>
  <Application>Microsoft Macintosh PowerPoint</Application>
  <PresentationFormat>On-screen Show (16:9)</PresentationFormat>
  <Paragraphs>457</Paragraphs>
  <Slides>45</Slides>
  <Notes>39</Notes>
  <HiddenSlides>1</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45</vt:i4>
      </vt:variant>
    </vt:vector>
  </HeadingPairs>
  <TitlesOfParts>
    <vt:vector size="70" baseType="lpstr">
      <vt:lpstr>Poppins</vt:lpstr>
      <vt:lpstr>Roboto Condensed Light</vt:lpstr>
      <vt:lpstr>Poppins Medium</vt:lpstr>
      <vt:lpstr>Nunito Light</vt:lpstr>
      <vt:lpstr>Hind Vadodara</vt:lpstr>
      <vt:lpstr>Franklin Gothic Book</vt:lpstr>
      <vt:lpstr>Franklin Gothic Medium</vt:lpstr>
      <vt:lpstr>Arial</vt:lpstr>
      <vt:lpstr>Poppins SemiBold</vt:lpstr>
      <vt:lpstr>Open Sans SemiBold</vt:lpstr>
      <vt:lpstr>Times New Roman</vt:lpstr>
      <vt:lpstr>Montserrat SemiBold</vt:lpstr>
      <vt:lpstr>Fira Sans Extra Condensed Medium</vt:lpstr>
      <vt:lpstr>Courier New</vt:lpstr>
      <vt:lpstr>Oswald</vt:lpstr>
      <vt:lpstr>Calibri</vt:lpstr>
      <vt:lpstr>Raleway Thin</vt:lpstr>
      <vt:lpstr>Wingdings</vt:lpstr>
      <vt:lpstr>3_Ophthalmology Center by Slidesgo</vt:lpstr>
      <vt:lpstr>4_Ophthalmology Center by Slidesgo</vt:lpstr>
      <vt:lpstr>Ophthalmology Center by Slidesgo</vt:lpstr>
      <vt:lpstr>1_Ophthalmology Center by Slidesgo</vt:lpstr>
      <vt:lpstr>7_Ophthalmology Center by Slidesgo</vt:lpstr>
      <vt:lpstr>5_Ophthalmology Center by Slidesgo</vt:lpstr>
      <vt:lpstr>2_Ophthalmology Center by Slidesgo</vt:lpstr>
      <vt:lpstr>Welcome to Year 2 of  PBIS School-Wide COACHES Training!</vt:lpstr>
      <vt:lpstr>NEPBIS School-Wide Coach Training  Year 2: March</vt:lpstr>
      <vt:lpstr>LEGEND</vt:lpstr>
      <vt:lpstr>Agenda &amp; Coaches' Tasks</vt:lpstr>
      <vt:lpstr>EXPECTATIONS</vt:lpstr>
      <vt:lpstr>RESOURCES</vt:lpstr>
      <vt:lpstr>SWIS Training Events</vt:lpstr>
      <vt:lpstr>PowerPoint Presentation</vt:lpstr>
      <vt:lpstr>ACTIVITY: ATTENDANCE</vt:lpstr>
      <vt:lpstr>PowerPoint Presentation</vt:lpstr>
      <vt:lpstr>DISCUSSION:  CHECKING IN ON TIER 1 GETTING STARTED STEPS</vt:lpstr>
      <vt:lpstr>BUILDING AN ADVANCED UNDERSTANDING OF BEHAVIOR</vt:lpstr>
      <vt:lpstr>Why does this matter? </vt:lpstr>
      <vt:lpstr>BUILDING BLOCKS OF BEHAVIOR: Three Term Contingency</vt:lpstr>
      <vt:lpstr> EXAMPLE: JONAS</vt:lpstr>
      <vt:lpstr>REINFORCEMENT &amp; PUNISHMENT</vt:lpstr>
      <vt:lpstr>REINFORCEMENT &amp; PUNISHMENT</vt:lpstr>
      <vt:lpstr>BREAKDOWN</vt:lpstr>
      <vt:lpstr>BREAKDOWN</vt:lpstr>
      <vt:lpstr>ACTIVITY: NEGATIVE REINFORCEMENT</vt:lpstr>
      <vt:lpstr>TAKE HOME MESSAGE</vt:lpstr>
      <vt:lpstr>FUNCTION OF BEHAVIOR</vt:lpstr>
      <vt:lpstr>ALL BEHAVIOR SERVES A FUNCTION</vt:lpstr>
      <vt:lpstr>UNDERSTANDING FUNCTION MATTERS!</vt:lpstr>
      <vt:lpstr>PowerPoint Presentation</vt:lpstr>
      <vt:lpstr>FUNCTIONAL APPROACH: NON-EXAMPLE</vt:lpstr>
      <vt:lpstr>PowerPoint Presentation</vt:lpstr>
      <vt:lpstr>PowerPoint Presentation</vt:lpstr>
      <vt:lpstr>PowerPoint Presentation</vt:lpstr>
      <vt:lpstr>PowerPoint Presentation</vt:lpstr>
      <vt:lpstr>DISCUSSION: UNDERSTANDING BEHAVIOR</vt:lpstr>
      <vt:lpstr>TAKE HOME MESSAGE</vt:lpstr>
      <vt:lpstr>RESPONDING TO STUDENT BEHAVIOR – MAKE IT “FAST”</vt:lpstr>
      <vt:lpstr>EXAMPLE: MAKE IT “FAST”</vt:lpstr>
      <vt:lpstr>DISCUSSION:  FUNCTION-BASED BEHAVIOR SUPPORT</vt:lpstr>
      <vt:lpstr>ASSESSING CLASSROOM PRACTICES</vt:lpstr>
      <vt:lpstr>PowerPoint Presentation</vt:lpstr>
      <vt:lpstr>POSITIVE CLASSROOM  BEHAVIOR SUPPORT:  3 KEY  QUESTIONS</vt:lpstr>
      <vt:lpstr>CLASSROOM PRACTICES SELF-ASSESSMENT</vt:lpstr>
      <vt:lpstr>GUIDELINES FOR CLASSROOM SETTINGS</vt:lpstr>
      <vt:lpstr>DISCUSSION:  COACHING PBIS IN CLASSROOMS</vt:lpstr>
      <vt:lpstr>AGENDA &amp; FOLLOW-UP</vt:lpstr>
      <vt:lpstr>PREVIEW: APRIL AGENDA &amp; TASKS</vt:lpstr>
      <vt:lpstr>RESOURCES</vt:lpstr>
      <vt:lpstr>EVALUTION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Positive Behavior Interventions &amp; Supports (SWPBIS)</dc:title>
  <dc:creator>Alexandra Pierce</dc:creator>
  <cp:lastModifiedBy>Meyer, Katherine</cp:lastModifiedBy>
  <cp:revision>58</cp:revision>
  <dcterms:modified xsi:type="dcterms:W3CDTF">2021-02-26T18:15:18Z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