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917" r:id="rId8"/>
    <p:sldMasterId id="2147484011" r:id="rId9"/>
  </p:sldMasterIdLst>
  <p:notesMasterIdLst>
    <p:notesMasterId r:id="rId42"/>
  </p:notesMasterIdLst>
  <p:sldIdLst>
    <p:sldId id="3181" r:id="rId10"/>
    <p:sldId id="256" r:id="rId11"/>
    <p:sldId id="3210" r:id="rId12"/>
    <p:sldId id="3209" r:id="rId13"/>
    <p:sldId id="3283" r:id="rId14"/>
    <p:sldId id="3328" r:id="rId15"/>
    <p:sldId id="3396" r:id="rId16"/>
    <p:sldId id="3432" r:id="rId17"/>
    <p:sldId id="3358" r:id="rId18"/>
    <p:sldId id="3487" r:id="rId19"/>
    <p:sldId id="3488" r:id="rId20"/>
    <p:sldId id="3489" r:id="rId21"/>
    <p:sldId id="3393" r:id="rId22"/>
    <p:sldId id="3323" r:id="rId23"/>
    <p:sldId id="279" r:id="rId24"/>
    <p:sldId id="282" r:id="rId25"/>
    <p:sldId id="3204" r:id="rId26"/>
    <p:sldId id="3167" r:id="rId27"/>
    <p:sldId id="3193" r:id="rId28"/>
    <p:sldId id="1071" r:id="rId29"/>
    <p:sldId id="3430" r:id="rId30"/>
    <p:sldId id="3486" r:id="rId31"/>
    <p:sldId id="3426" r:id="rId32"/>
    <p:sldId id="3345" r:id="rId33"/>
    <p:sldId id="3490" r:id="rId34"/>
    <p:sldId id="3491" r:id="rId35"/>
    <p:sldId id="3431" r:id="rId36"/>
    <p:sldId id="3456" r:id="rId37"/>
    <p:sldId id="343" r:id="rId38"/>
    <p:sldId id="3492" r:id="rId39"/>
    <p:sldId id="3187" r:id="rId40"/>
    <p:sldId id="345"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Fira Sans Extra Condensed Medium" panose="020F0502020204030204" pitchFamily="34" charset="0"/>
      <p:regular r:id="rId47"/>
      <p:bold r:id="rId48"/>
      <p:italic r:id="rId49"/>
      <p:boldItalic r:id="rId50"/>
    </p:embeddedFont>
    <p:embeddedFont>
      <p:font typeface="Franklin Gothic Book" panose="020B0503020102020204" pitchFamily="34" charset="0"/>
      <p:regular r:id="rId51"/>
      <p:italic r:id="rId52"/>
    </p:embeddedFont>
    <p:embeddedFont>
      <p:font typeface="Hind Vadodara" panose="02000000000000000000" pitchFamily="2" charset="77"/>
      <p:regular r:id="rId53"/>
      <p:bold r:id="rId54"/>
    </p:embeddedFont>
    <p:embeddedFont>
      <p:font typeface="Montserrat SemiBold" panose="020F0502020204030204" pitchFamily="34" charset="0"/>
      <p:regular r:id="rId55"/>
      <p:bold r:id="rId56"/>
      <p:italic r:id="rId57"/>
      <p:boldItalic r:id="rId58"/>
    </p:embeddedFont>
    <p:embeddedFont>
      <p:font typeface="Oswald" panose="020F0502020204030204" pitchFamily="34" charset="0"/>
      <p:regular r:id="rId59"/>
      <p:bold r:id="rId60"/>
      <p:italic r:id="rId61"/>
      <p:boldItalic r:id="rId62"/>
    </p:embeddedFont>
    <p:embeddedFont>
      <p:font typeface="Poppins" pitchFamily="2" charset="77"/>
      <p:regular r:id="rId63"/>
      <p:bold r:id="rId64"/>
      <p:italic r:id="rId65"/>
      <p:boldItalic r:id="rId66"/>
    </p:embeddedFont>
    <p:embeddedFont>
      <p:font typeface="Poppins Medium" pitchFamily="2" charset="77"/>
      <p:regular r:id="rId67"/>
      <p:bold r:id="rId68"/>
      <p:italic r:id="rId69"/>
      <p:boldItalic r:id="rId70"/>
    </p:embeddedFont>
    <p:embeddedFont>
      <p:font typeface="Poppins SemiBold"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5 min)" id="{7CC2418C-E6E1-46BF-BC0C-69C02875D15B}">
          <p14:sldIdLst>
            <p14:sldId id="3181"/>
            <p14:sldId id="256"/>
            <p14:sldId id="3210"/>
            <p14:sldId id="3209"/>
            <p14:sldId id="3283"/>
            <p14:sldId id="3328"/>
            <p14:sldId id="3396"/>
            <p14:sldId id="3432"/>
          </p14:sldIdLst>
        </p14:section>
        <p14:section name="Review: Glows &amp; Grows (30 min)" id="{9005E127-25D6-8E41-B9F7-3F856AEEE27F}">
          <p14:sldIdLst>
            <p14:sldId id="3358"/>
            <p14:sldId id="3487"/>
            <p14:sldId id="3488"/>
            <p14:sldId id="3489"/>
            <p14:sldId id="3393"/>
          </p14:sldIdLst>
        </p14:section>
        <p14:section name="Preview: Assessment Tools (20 min)" id="{0FA5BF37-182D-DE40-926E-23BDC80892C9}">
          <p14:sldIdLst>
            <p14:sldId id="3323"/>
            <p14:sldId id="279"/>
            <p14:sldId id="282"/>
            <p14:sldId id="3204"/>
            <p14:sldId id="3167"/>
            <p14:sldId id="3193"/>
            <p14:sldId id="1071"/>
            <p14:sldId id="3430"/>
            <p14:sldId id="3486"/>
          </p14:sldIdLst>
        </p14:section>
        <p14:section name="Preview: Complete the TIC with your team (15 min)" id="{C41FCD71-872B-465C-9959-FCD313531590}">
          <p14:sldIdLst>
            <p14:sldId id="3426"/>
            <p14:sldId id="3345"/>
          </p14:sldIdLst>
        </p14:section>
        <p14:section name="Preview: Planning (20 min)" id="{A75BA98D-F2CA-4B4F-B68D-4CEC191C0B29}">
          <p14:sldIdLst>
            <p14:sldId id="3490"/>
            <p14:sldId id="3491"/>
            <p14:sldId id="3431"/>
            <p14:sldId id="3456"/>
          </p14:sldIdLst>
        </p14:section>
        <p14:section name="Wrap-Up (5 min)" id="{27B7D2C0-CAF0-429A-99C7-370194165139}">
          <p14:sldIdLst>
            <p14:sldId id="343"/>
            <p14:sldId id="3492"/>
            <p14:sldId id="3187"/>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D82E23-9C99-4571-97DE-C33A11F4F6DD}" name="Meyer, Katherine" initials="MK" userId="S::katherine.meyer@uconn.edu::9a23d734-2d44-476e-aafb-e8c61e29b5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9" clrIdx="0">
    <p:extLst>
      <p:ext uri="{19B8F6BF-5375-455C-9EA6-DF929625EA0E}">
        <p15:presenceInfo xmlns:p15="http://schemas.microsoft.com/office/powerpoint/2012/main" userId="9455aa2897281bd8" providerId="Windows Live"/>
      </p:ext>
    </p:extLst>
  </p:cmAuthor>
  <p:cmAuthor id="2" name="Katie Meyer" initials="KM" lastIdx="11" clrIdx="1">
    <p:extLst>
      <p:ext uri="{19B8F6BF-5375-455C-9EA6-DF929625EA0E}">
        <p15:presenceInfo xmlns:p15="http://schemas.microsoft.com/office/powerpoint/2012/main" userId="UkBG19fiUfJpuwWzHZ49IpnMe70WkccBKFKB/hVGjEA=" providerId="None"/>
      </p:ext>
    </p:extLst>
  </p:cmAuthor>
  <p:cmAuthor id="3" name="Feinberg, Adam" initials="FA" lastIdx="84" clrIdx="2">
    <p:extLst>
      <p:ext uri="{19B8F6BF-5375-455C-9EA6-DF929625EA0E}">
        <p15:presenceInfo xmlns:p15="http://schemas.microsoft.com/office/powerpoint/2012/main" userId="S::adam.feinberg@uconn.edu::177393b2-bc5b-4b41-8d24-c053677dafcb" providerId="AD"/>
      </p:ext>
    </p:extLst>
  </p:cmAuthor>
  <p:cmAuthor id="4" name="Meyer, Katherine" initials="MK" lastIdx="85" clrIdx="3">
    <p:extLst>
      <p:ext uri="{19B8F6BF-5375-455C-9EA6-DF929625EA0E}">
        <p15:presenceInfo xmlns:p15="http://schemas.microsoft.com/office/powerpoint/2012/main" userId="S::katherine.meyer@uconn.edu::9a23d734-2d44-476e-aafb-e8c61e29b5f6" providerId="AD"/>
      </p:ext>
    </p:extLst>
  </p:cmAuthor>
  <p:cmAuthor id="5" name="Robbie, Karen" initials="RK" lastIdx="20" clrIdx="4">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E3E9"/>
    <a:srgbClr val="047E95"/>
    <a:srgbClr val="97CA38"/>
    <a:srgbClr val="FFCA08"/>
    <a:srgbClr val="FECC5C"/>
    <a:srgbClr val="9FAEBF"/>
    <a:srgbClr val="7FD3C8"/>
    <a:srgbClr val="E64823"/>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241BA-ADD7-0883-EE81-3FCBFF9C2A12}" v="9" dt="2021-03-17T21:25:37.429"/>
  </p1510:revLst>
</p1510:revInfo>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47"/>
    <p:restoredTop sz="75687"/>
  </p:normalViewPr>
  <p:slideViewPr>
    <p:cSldViewPr snapToGrid="0">
      <p:cViewPr varScale="1">
        <p:scale>
          <a:sx n="126" d="100"/>
          <a:sy n="126" d="100"/>
        </p:scale>
        <p:origin x="440"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9.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9.fntdata"/><Relationship Id="rId72" Type="http://schemas.openxmlformats.org/officeDocument/2006/relationships/font" Target="fonts/font30.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font" Target="fonts/font3.fntdata"/><Relationship Id="rId66" Type="http://schemas.openxmlformats.org/officeDocument/2006/relationships/font" Target="fonts/font24.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1" Type="http://schemas.openxmlformats.org/officeDocument/2006/relationships/image" Target="../media/image13.tiff"/></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a:t>
          </a:r>
          <a:endParaRPr lang="en-US"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dirty="0">
              <a:latin typeface="Hind Vadodara" panose="020B0604020202020204" charset="0"/>
              <a:cs typeface="Hind Vadodara" panose="020B0604020202020204" charset="0"/>
            </a:rPr>
            <a:t>Presentation Content:</a:t>
          </a:r>
          <a:endParaRPr lang="en-US" b="0" i="0" u="none" strike="noStrike" cap="none" baseline="0" noProof="0" dirty="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F02D07E5-6BD6-F24F-B017-8965BED9088C}">
      <dgm:prSet/>
      <dgm:spPr/>
      <dgm:t>
        <a:bodyPr/>
        <a:lstStyle/>
        <a:p>
          <a:pPr rtl="0"/>
          <a:r>
            <a:rPr lang="en-US" b="0" i="0" u="none" dirty="0">
              <a:latin typeface="Hind Vadodara" panose="020B0604020202020204" charset="0"/>
              <a:cs typeface="Hind Vadodara" panose="020B0604020202020204" charset="0"/>
            </a:rPr>
            <a:t>Prepare to facilitate team planning time</a:t>
          </a:r>
        </a:p>
      </dgm:t>
    </dgm:pt>
    <dgm:pt modelId="{03A699EB-6A56-B746-A83D-4CF92FDCD4DF}" type="parTrans" cxnId="{2EC780D5-452C-9446-A2B6-E9E4003AD910}">
      <dgm:prSet/>
      <dgm:spPr/>
    </dgm:pt>
    <dgm:pt modelId="{EC97BF01-F680-524A-A6BD-D099B15D9474}" type="sibTrans" cxnId="{2EC780D5-452C-9446-A2B6-E9E4003AD910}">
      <dgm:prSet/>
      <dgm:spPr/>
    </dgm:pt>
    <dgm:pt modelId="{48A56527-0E30-DC4B-B724-9168A8F0976F}">
      <dgm:prSet phldr="0"/>
      <dgm:spPr/>
      <dgm:t>
        <a:bodyPr/>
        <a:lstStyle/>
        <a:p>
          <a:pPr rtl="0"/>
          <a:r>
            <a:rPr lang="en-US" b="0" i="0" dirty="0">
              <a:latin typeface="Hind Vadodara" panose="020B0604020202020204" charset="0"/>
              <a:cs typeface="Hind Vadodara" panose="020B0604020202020204" charset="0"/>
            </a:rPr>
            <a:t>Review: Data-based Decision Making: Monitoring &amp; Evaluating PBIS Practices</a:t>
          </a:r>
        </a:p>
      </dgm:t>
    </dgm:pt>
    <dgm:pt modelId="{5087D0C5-03E5-E44E-8D90-6D254ADD2ECF}" type="parTrans" cxnId="{FA1E09CD-F88A-FF49-8F33-805B237CFA05}">
      <dgm:prSet/>
      <dgm:spPr/>
    </dgm:pt>
    <dgm:pt modelId="{2B208428-7A51-B847-9EBF-BC2356415865}" type="sibTrans" cxnId="{FA1E09CD-F88A-FF49-8F33-805B237CFA05}">
      <dgm:prSet/>
      <dgm:spPr/>
    </dgm:pt>
    <dgm:pt modelId="{26BE9EF7-1F8B-5745-AC52-61A89FFFB9EA}">
      <dgm:prSet phldr="0"/>
      <dgm:spPr/>
      <dgm:t>
        <a:bodyPr/>
        <a:lstStyle/>
        <a:p>
          <a:pPr rtl="0"/>
          <a:r>
            <a:rPr lang="en-US" b="0" i="0" dirty="0">
              <a:latin typeface="Hind Vadodara" panose="020B0604020202020204" charset="0"/>
              <a:cs typeface="Hind Vadodara" panose="020B0604020202020204" charset="0"/>
            </a:rPr>
            <a:t>Preview: Overview of Assessment Tools</a:t>
          </a:r>
        </a:p>
      </dgm:t>
    </dgm:pt>
    <dgm:pt modelId="{3BC240FC-E5DD-DB45-9FAB-9909C75767F7}" type="parTrans" cxnId="{0649EF42-4FF3-CC42-8218-6A35352E030D}">
      <dgm:prSet/>
      <dgm:spPr/>
    </dgm:pt>
    <dgm:pt modelId="{693BBA3F-B852-964D-8B0A-B18B43B66611}" type="sibTrans" cxnId="{0649EF42-4FF3-CC42-8218-6A35352E030D}">
      <dgm:prSet/>
      <dgm:spPr/>
    </dgm:pt>
    <dgm:pt modelId="{C557FBFA-00F8-074E-9F5E-F9163C23889C}">
      <dgm:prSet/>
      <dgm:spPr/>
      <dgm:t>
        <a:bodyPr/>
        <a:lstStyle/>
        <a:p>
          <a:pPr rtl="0"/>
          <a:r>
            <a:rPr lang="en-US" b="0" i="0" u="none" dirty="0">
              <a:latin typeface="Hind Vadodara" panose="020B0604020202020204" charset="0"/>
              <a:cs typeface="Hind Vadodara" panose="020B0604020202020204" charset="0"/>
            </a:rPr>
            <a:t>Prepare to complete the TIC with your team</a:t>
          </a:r>
        </a:p>
      </dgm:t>
    </dgm:pt>
    <dgm:pt modelId="{611A2991-E5CB-3D44-B54D-D8B02EDB6DF7}" type="parTrans" cxnId="{0F01E32A-DC8E-9F4A-B4B3-C4B3771C8634}">
      <dgm:prSet/>
      <dgm:spPr/>
    </dgm:pt>
    <dgm:pt modelId="{9ADE28F6-1840-FB45-B728-7E9C3633CF4E}" type="sibTrans" cxnId="{0F01E32A-DC8E-9F4A-B4B3-C4B3771C8634}">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0F01E32A-DC8E-9F4A-B4B3-C4B3771C8634}" srcId="{88926E0B-BFF6-E944-B1DF-44240C496CA1}" destId="{C557FBFA-00F8-074E-9F5E-F9163C23889C}" srcOrd="0" destOrd="0" parTransId="{611A2991-E5CB-3D44-B54D-D8B02EDB6DF7}" sibTransId="{9ADE28F6-1840-FB45-B728-7E9C3633CF4E}"/>
    <dgm:cxn modelId="{44E6FD2E-CA4C-4440-A251-239492A0E3D0}" type="presOf" srcId="{C557FBFA-00F8-074E-9F5E-F9163C23889C}" destId="{183C8042-F222-4C5B-948A-CA63CABAB28E}" srcOrd="0" destOrd="0" presId="urn:microsoft.com/office/officeart/2005/8/layout/list1"/>
    <dgm:cxn modelId="{D978903F-7B3A-984F-9451-D5E80A4CA5F0}" type="presOf" srcId="{26BE9EF7-1F8B-5745-AC52-61A89FFFB9EA}" destId="{CDAAD9AB-76BA-4F20-9C80-4020D86AF54F}" srcOrd="0" destOrd="1" presId="urn:microsoft.com/office/officeart/2005/8/layout/list1"/>
    <dgm:cxn modelId="{0649EF42-4FF3-CC42-8218-6A35352E030D}" srcId="{76937503-7550-41B3-8D88-C860E600B4A5}" destId="{26BE9EF7-1F8B-5745-AC52-61A89FFFB9EA}" srcOrd="1" destOrd="0" parTransId="{3BC240FC-E5DD-DB45-9FAB-9909C75767F7}" sibTransId="{693BBA3F-B852-964D-8B0A-B18B43B6661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796E3893-243C-1C4F-B417-FCCF33B53CE6}" type="presOf" srcId="{48A56527-0E30-DC4B-B724-9168A8F0976F}" destId="{CDAAD9AB-76BA-4F20-9C80-4020D86AF54F}" srcOrd="0" destOrd="0" presId="urn:microsoft.com/office/officeart/2005/8/layout/list1"/>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FA1E09CD-F88A-FF49-8F33-805B237CFA05}" srcId="{76937503-7550-41B3-8D88-C860E600B4A5}" destId="{48A56527-0E30-DC4B-B724-9168A8F0976F}" srcOrd="0" destOrd="0" parTransId="{5087D0C5-03E5-E44E-8D90-6D254ADD2ECF}" sibTransId="{2B208428-7A51-B847-9EBF-BC2356415865}"/>
    <dgm:cxn modelId="{2EC780D5-452C-9446-A2B6-E9E4003AD910}" srcId="{88926E0B-BFF6-E944-B1DF-44240C496CA1}" destId="{F02D07E5-6BD6-F24F-B017-8965BED9088C}" srcOrd="1" destOrd="0" parTransId="{03A699EB-6A56-B746-A83D-4CF92FDCD4DF}" sibTransId="{EC97BF01-F680-524A-A6BD-D099B15D9474}"/>
    <dgm:cxn modelId="{3DAFC5DD-8784-4E7E-9AB6-92575DD074D0}" type="presOf" srcId="{76937503-7550-41B3-8D88-C860E600B4A5}" destId="{24EE546A-203E-45A1-AB96-5A4CB77AC5EC}" srcOrd="1" destOrd="0" presId="urn:microsoft.com/office/officeart/2005/8/layout/list1"/>
    <dgm:cxn modelId="{DA997CE1-382D-8747-AEB0-684C601A323F}" type="presOf" srcId="{F02D07E5-6BD6-F24F-B017-8965BED9088C}" destId="{183C8042-F222-4C5B-948A-CA63CABAB28E}" srcOrd="0" destOrd="1" presId="urn:microsoft.com/office/officeart/2005/8/layout/list1"/>
    <dgm:cxn modelId="{33CD98EB-F6A1-4C0D-BD10-D38AF255E48A}" type="presOf" srcId="{76937503-7550-41B3-8D88-C860E600B4A5}" destId="{3E253364-FB35-42F8-9CB7-634D0DF472D6}"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1800" u="none">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1800" u="none">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1800" u="none">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1400" b="0" i="0" u="none">
              <a:latin typeface="Hind Vadodara" panose="020B0604020202020204" charset="0"/>
              <a:cs typeface="Hind Vadodara" panose="020B0604020202020204" charset="0"/>
            </a:rPr>
            <a:t>Self-monitor (Are you participating? Engaged as a learner? Talking during allotted times?)​</a:t>
          </a:r>
          <a:endParaRPr lang="en-US" sz="1400" u="none">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1400" b="0" i="0" u="none">
              <a:latin typeface="Hind Vadodara" panose="020B0604020202020204" charset="0"/>
              <a:cs typeface="Hind Vadodara" panose="020B0604020202020204" charset="0"/>
            </a:rPr>
            <a:t>Mute when listening, unmute to talk​</a:t>
          </a:r>
          <a:endParaRPr lang="en-US" sz="1400" u="none">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1400" b="0" i="0" u="none">
              <a:latin typeface="Hind Vadodara" panose="020B0604020202020204" charset="0"/>
              <a:cs typeface="Hind Vadodara" panose="020B0604020202020204" charset="0"/>
            </a:rPr>
            <a:t>Have your computer charged and ready to go​</a:t>
          </a:r>
          <a:endParaRPr lang="en-US" sz="1400" u="none">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1400" b="0" i="0" u="none">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1400" b="0" i="0" u="none" dirty="0">
              <a:latin typeface="Hind Vadodara" panose="020B0604020202020204" charset="0"/>
              <a:cs typeface="Hind Vadodara" panose="020B0604020202020204" charset="0"/>
            </a:rPr>
            <a:t>If you have questions or comments, unmute, use the chat box, or click the "raise hand" icon</a:t>
          </a: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1400" b="0" i="0" u="none" dirty="0">
              <a:latin typeface="Hind Vadodara" panose="020B0604020202020204" charset="0"/>
              <a:cs typeface="Hind Vadodara" panose="020B0604020202020204" charset="0"/>
            </a:rPr>
            <a:t>Work as a team: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1400" b="0" i="0" u="none" dirty="0">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Y="50544"/>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LinFactNeighborY="5409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FE0217-07B2-BE4A-8A8B-6731D4D537B1}" type="doc">
      <dgm:prSet loTypeId="urn:microsoft.com/office/officeart/2005/8/layout/hProcess4" loCatId="relationship" qsTypeId="urn:microsoft.com/office/officeart/2005/8/quickstyle/simple1" qsCatId="simple" csTypeId="urn:microsoft.com/office/officeart/2005/8/colors/accent1_2" csCatId="accent1" phldr="1"/>
      <dgm:spPr/>
      <dgm:t>
        <a:bodyPr/>
        <a:lstStyle/>
        <a:p>
          <a:endParaRPr lang="en-US"/>
        </a:p>
      </dgm:t>
    </dgm:pt>
    <dgm:pt modelId="{E51222C1-D373-7E45-A64A-3BAD6E3ABFBF}">
      <dgm:prSet custT="1"/>
      <dgm:spPr/>
      <dgm:t>
        <a:bodyPr/>
        <a:lstStyle/>
        <a:p>
          <a:r>
            <a:rPr lang="en-US" sz="1600" b="0" i="0" dirty="0">
              <a:solidFill>
                <a:schemeClr val="bg1"/>
              </a:solidFill>
            </a:rPr>
            <a:t>Had school representation at... </a:t>
          </a:r>
          <a:endParaRPr lang="en-US" sz="1600" b="0" dirty="0">
            <a:solidFill>
              <a:schemeClr val="bg1"/>
            </a:solidFill>
          </a:endParaRPr>
        </a:p>
      </dgm:t>
    </dgm:pt>
    <dgm:pt modelId="{6D33BB59-66C9-864E-8CAD-38DEE22F4EA7}" type="parTrans" cxnId="{3E6C4B04-8241-5943-92B8-F96907961FE3}">
      <dgm:prSet/>
      <dgm:spPr/>
      <dgm:t>
        <a:bodyPr/>
        <a:lstStyle/>
        <a:p>
          <a:endParaRPr lang="en-US" sz="1600">
            <a:solidFill>
              <a:schemeClr val="bg1"/>
            </a:solidFill>
          </a:endParaRPr>
        </a:p>
      </dgm:t>
    </dgm:pt>
    <dgm:pt modelId="{357EE344-B835-D44A-BF4C-31AABE7DCD20}" type="sibTrans" cxnId="{3E6C4B04-8241-5943-92B8-F96907961FE3}">
      <dgm:prSet/>
      <dgm:spPr/>
      <dgm:t>
        <a:bodyPr/>
        <a:lstStyle/>
        <a:p>
          <a:endParaRPr lang="en-US" sz="1600">
            <a:solidFill>
              <a:schemeClr val="bg1"/>
            </a:solidFill>
          </a:endParaRPr>
        </a:p>
      </dgm:t>
    </dgm:pt>
    <dgm:pt modelId="{1E78E8BC-27B1-B345-A142-B76A460745C4}">
      <dgm:prSet custT="1"/>
      <dgm:spPr/>
      <dgm:t>
        <a:bodyPr/>
        <a:lstStyle/>
        <a:p>
          <a:r>
            <a:rPr lang="en-US" sz="1600" b="0" i="0" dirty="0">
              <a:solidFill>
                <a:schemeClr val="bg1"/>
              </a:solidFill>
            </a:rPr>
            <a:t>Monitored implementation fidelity in        PBIS Assessment</a:t>
          </a:r>
          <a:endParaRPr lang="en-US" sz="1600" b="0" dirty="0">
            <a:solidFill>
              <a:schemeClr val="bg1"/>
            </a:solidFill>
          </a:endParaRPr>
        </a:p>
      </dgm:t>
    </dgm:pt>
    <dgm:pt modelId="{FD9E4005-DF5C-334D-A531-54C9752F01D2}" type="parTrans" cxnId="{9729F4EB-61F0-C742-9025-18C6210D12D1}">
      <dgm:prSet/>
      <dgm:spPr/>
      <dgm:t>
        <a:bodyPr/>
        <a:lstStyle/>
        <a:p>
          <a:endParaRPr lang="en-US" sz="1600">
            <a:solidFill>
              <a:schemeClr val="bg1"/>
            </a:solidFill>
          </a:endParaRPr>
        </a:p>
      </dgm:t>
    </dgm:pt>
    <dgm:pt modelId="{190F222A-A675-EB4F-9EAF-3222EEE6E040}" type="sibTrans" cxnId="{9729F4EB-61F0-C742-9025-18C6210D12D1}">
      <dgm:prSet/>
      <dgm:spPr/>
      <dgm:t>
        <a:bodyPr/>
        <a:lstStyle/>
        <a:p>
          <a:endParaRPr lang="en-US" sz="1600">
            <a:solidFill>
              <a:schemeClr val="bg1"/>
            </a:solidFill>
          </a:endParaRPr>
        </a:p>
      </dgm:t>
    </dgm:pt>
    <dgm:pt modelId="{E4017C9F-1D7A-CC4B-A3EF-4FD40B0ED438}">
      <dgm:prSet custT="1"/>
      <dgm:spPr/>
      <dgm:t>
        <a:bodyPr/>
        <a:lstStyle/>
        <a:p>
          <a:r>
            <a:rPr lang="en-US" sz="1600" b="0" i="0" dirty="0">
              <a:solidFill>
                <a:schemeClr val="bg1"/>
              </a:solidFill>
            </a:rPr>
            <a:t>Adapted at least one core PBIS feature</a:t>
          </a:r>
          <a:endParaRPr lang="en-US" sz="1600" b="0" dirty="0">
            <a:solidFill>
              <a:schemeClr val="bg1"/>
            </a:solidFill>
          </a:endParaRPr>
        </a:p>
      </dgm:t>
    </dgm:pt>
    <dgm:pt modelId="{BAE71E1B-386A-344E-9D6D-F5999C16EC82}" type="parTrans" cxnId="{DBB8547E-4319-484E-B2A5-97756CC06655}">
      <dgm:prSet/>
      <dgm:spPr/>
      <dgm:t>
        <a:bodyPr/>
        <a:lstStyle/>
        <a:p>
          <a:endParaRPr lang="en-US" sz="1600">
            <a:solidFill>
              <a:schemeClr val="bg1"/>
            </a:solidFill>
          </a:endParaRPr>
        </a:p>
      </dgm:t>
    </dgm:pt>
    <dgm:pt modelId="{E2F307D6-6A55-104F-AD04-67FF70CC59AE}" type="sibTrans" cxnId="{DBB8547E-4319-484E-B2A5-97756CC06655}">
      <dgm:prSet/>
      <dgm:spPr/>
      <dgm:t>
        <a:bodyPr/>
        <a:lstStyle/>
        <a:p>
          <a:endParaRPr lang="en-US" sz="1600">
            <a:solidFill>
              <a:schemeClr val="bg1"/>
            </a:solidFill>
          </a:endParaRPr>
        </a:p>
      </dgm:t>
    </dgm:pt>
    <dgm:pt modelId="{8868589D-D72C-F441-B4DA-2113247378C4}">
      <dgm:prSet custT="1"/>
      <dgm:spPr/>
      <dgm:t>
        <a:bodyPr/>
        <a:lstStyle/>
        <a:p>
          <a:r>
            <a:rPr lang="en-US" sz="1400" b="0" i="0" dirty="0">
              <a:solidFill>
                <a:schemeClr val="accent6">
                  <a:lumMod val="50000"/>
                </a:schemeClr>
              </a:solidFill>
            </a:rPr>
            <a:t>teaching matrix</a:t>
          </a:r>
          <a:endParaRPr lang="en-US" sz="1400" dirty="0">
            <a:solidFill>
              <a:schemeClr val="accent6">
                <a:lumMod val="50000"/>
              </a:schemeClr>
            </a:solidFill>
          </a:endParaRPr>
        </a:p>
      </dgm:t>
    </dgm:pt>
    <dgm:pt modelId="{E2E62ED1-F721-0B4A-954E-11432377D5AA}" type="parTrans" cxnId="{42EA11CC-AC6C-6247-AD27-86EB49BD32C3}">
      <dgm:prSet/>
      <dgm:spPr/>
      <dgm:t>
        <a:bodyPr/>
        <a:lstStyle/>
        <a:p>
          <a:endParaRPr lang="en-US" sz="1600"/>
        </a:p>
      </dgm:t>
    </dgm:pt>
    <dgm:pt modelId="{6AEC7E4F-26D7-E746-A89F-5B093C36251C}" type="sibTrans" cxnId="{42EA11CC-AC6C-6247-AD27-86EB49BD32C3}">
      <dgm:prSet/>
      <dgm:spPr/>
      <dgm:t>
        <a:bodyPr/>
        <a:lstStyle/>
        <a:p>
          <a:endParaRPr lang="en-US" sz="1600"/>
        </a:p>
      </dgm:t>
    </dgm:pt>
    <dgm:pt modelId="{5AA31BAF-A233-2F41-A83F-17D22901AC5C}">
      <dgm:prSet custT="1"/>
      <dgm:spPr/>
      <dgm:t>
        <a:bodyPr/>
        <a:lstStyle/>
        <a:p>
          <a:r>
            <a:rPr lang="en-US" sz="1400" b="0" i="0" dirty="0">
              <a:solidFill>
                <a:schemeClr val="accent6">
                  <a:lumMod val="50000"/>
                </a:schemeClr>
              </a:solidFill>
            </a:rPr>
            <a:t>lesson plans</a:t>
          </a:r>
          <a:endParaRPr lang="en-US" sz="1400" dirty="0">
            <a:solidFill>
              <a:schemeClr val="accent6">
                <a:lumMod val="50000"/>
              </a:schemeClr>
            </a:solidFill>
          </a:endParaRPr>
        </a:p>
      </dgm:t>
    </dgm:pt>
    <dgm:pt modelId="{64BF28AC-6DC6-0047-95BE-015F9FAFA9D2}" type="parTrans" cxnId="{48785D3D-5E1F-D84E-A7DD-69CE2546DF6D}">
      <dgm:prSet/>
      <dgm:spPr/>
      <dgm:t>
        <a:bodyPr/>
        <a:lstStyle/>
        <a:p>
          <a:endParaRPr lang="en-US" sz="1600"/>
        </a:p>
      </dgm:t>
    </dgm:pt>
    <dgm:pt modelId="{F043EEA2-CCC8-3240-B799-A0F83F855E03}" type="sibTrans" cxnId="{48785D3D-5E1F-D84E-A7DD-69CE2546DF6D}">
      <dgm:prSet/>
      <dgm:spPr/>
      <dgm:t>
        <a:bodyPr/>
        <a:lstStyle/>
        <a:p>
          <a:endParaRPr lang="en-US" sz="1600"/>
        </a:p>
      </dgm:t>
    </dgm:pt>
    <dgm:pt modelId="{FD475B95-13C3-194F-AA17-C55963323DE3}">
      <dgm:prSet custT="1"/>
      <dgm:spPr/>
      <dgm:t>
        <a:bodyPr/>
        <a:lstStyle/>
        <a:p>
          <a:r>
            <a:rPr lang="en-US" sz="1400" b="0" i="0" dirty="0">
              <a:solidFill>
                <a:schemeClr val="accent6">
                  <a:lumMod val="50000"/>
                </a:schemeClr>
              </a:solidFill>
            </a:rPr>
            <a:t>acknowledgment system</a:t>
          </a:r>
          <a:endParaRPr lang="en-US" sz="1400" dirty="0">
            <a:solidFill>
              <a:schemeClr val="accent6">
                <a:lumMod val="50000"/>
              </a:schemeClr>
            </a:solidFill>
          </a:endParaRPr>
        </a:p>
      </dgm:t>
    </dgm:pt>
    <dgm:pt modelId="{0F33D9F7-193F-F544-B923-529D308AD9D2}" type="parTrans" cxnId="{FD5634FF-96FE-0C45-943F-E7AC20E0CA45}">
      <dgm:prSet/>
      <dgm:spPr/>
      <dgm:t>
        <a:bodyPr/>
        <a:lstStyle/>
        <a:p>
          <a:endParaRPr lang="en-US" sz="1600"/>
        </a:p>
      </dgm:t>
    </dgm:pt>
    <dgm:pt modelId="{466A32DF-F514-A644-AED7-90C996CF7DB0}" type="sibTrans" cxnId="{FD5634FF-96FE-0C45-943F-E7AC20E0CA45}">
      <dgm:prSet/>
      <dgm:spPr/>
      <dgm:t>
        <a:bodyPr/>
        <a:lstStyle/>
        <a:p>
          <a:endParaRPr lang="en-US" sz="1600"/>
        </a:p>
      </dgm:t>
    </dgm:pt>
    <dgm:pt modelId="{D184758D-666C-F342-B248-C012CD8F1C8D}">
      <dgm:prSet custT="1"/>
      <dgm:spPr/>
      <dgm:t>
        <a:bodyPr/>
        <a:lstStyle/>
        <a:p>
          <a:r>
            <a:rPr lang="en-US" sz="1400" b="0" i="0" dirty="0">
              <a:solidFill>
                <a:schemeClr val="accent6">
                  <a:lumMod val="50000"/>
                </a:schemeClr>
              </a:solidFill>
            </a:rPr>
            <a:t>data sources/routines</a:t>
          </a:r>
          <a:endParaRPr lang="en-US" sz="1400" dirty="0">
            <a:solidFill>
              <a:schemeClr val="accent6">
                <a:lumMod val="50000"/>
              </a:schemeClr>
            </a:solidFill>
          </a:endParaRPr>
        </a:p>
      </dgm:t>
    </dgm:pt>
    <dgm:pt modelId="{0E8C27B1-0BFB-7541-B7FC-8FA64A774B1B}" type="parTrans" cxnId="{3F8556B3-BA40-2A4C-9746-10CD208E7359}">
      <dgm:prSet/>
      <dgm:spPr/>
      <dgm:t>
        <a:bodyPr/>
        <a:lstStyle/>
        <a:p>
          <a:endParaRPr lang="en-US" sz="1600"/>
        </a:p>
      </dgm:t>
    </dgm:pt>
    <dgm:pt modelId="{8D30D9C3-3650-5547-8364-0FF325724AEC}" type="sibTrans" cxnId="{3F8556B3-BA40-2A4C-9746-10CD208E7359}">
      <dgm:prSet/>
      <dgm:spPr/>
      <dgm:t>
        <a:bodyPr/>
        <a:lstStyle/>
        <a:p>
          <a:endParaRPr lang="en-US" sz="1600"/>
        </a:p>
      </dgm:t>
    </dgm:pt>
    <dgm:pt modelId="{B5D41935-C037-B243-9873-1E20D29B34C2}">
      <dgm:prSet custT="1"/>
      <dgm:spPr/>
      <dgm:t>
        <a:bodyPr/>
        <a:lstStyle/>
        <a:p>
          <a:r>
            <a:rPr lang="en-US" sz="1400" b="1" i="0" dirty="0">
              <a:solidFill>
                <a:schemeClr val="accent6">
                  <a:lumMod val="50000"/>
                </a:schemeClr>
              </a:solidFill>
            </a:rPr>
            <a:t>all </a:t>
          </a:r>
          <a:r>
            <a:rPr lang="en-US" sz="1400" b="0" i="0" dirty="0">
              <a:solidFill>
                <a:schemeClr val="accent6">
                  <a:lumMod val="50000"/>
                </a:schemeClr>
              </a:solidFill>
            </a:rPr>
            <a:t>Team Trainings</a:t>
          </a:r>
          <a:endParaRPr lang="en-US" sz="1400" dirty="0">
            <a:solidFill>
              <a:schemeClr val="accent6">
                <a:lumMod val="50000"/>
              </a:schemeClr>
            </a:solidFill>
          </a:endParaRPr>
        </a:p>
      </dgm:t>
    </dgm:pt>
    <dgm:pt modelId="{DD9CD362-8681-9E43-882F-AE48716FA6A0}" type="parTrans" cxnId="{C4228BA6-CFD9-464F-BA94-304915713E75}">
      <dgm:prSet/>
      <dgm:spPr/>
      <dgm:t>
        <a:bodyPr/>
        <a:lstStyle/>
        <a:p>
          <a:endParaRPr lang="en-US" sz="1600"/>
        </a:p>
      </dgm:t>
    </dgm:pt>
    <dgm:pt modelId="{89371510-F36D-F64C-88FA-7A215CA0975E}" type="sibTrans" cxnId="{C4228BA6-CFD9-464F-BA94-304915713E75}">
      <dgm:prSet/>
      <dgm:spPr/>
      <dgm:t>
        <a:bodyPr/>
        <a:lstStyle/>
        <a:p>
          <a:endParaRPr lang="en-US" sz="1600"/>
        </a:p>
      </dgm:t>
    </dgm:pt>
    <dgm:pt modelId="{B45406F7-5B63-804E-9567-8C3BAC76FF27}">
      <dgm:prSet custT="1"/>
      <dgm:spPr/>
      <dgm:t>
        <a:bodyPr/>
        <a:lstStyle/>
        <a:p>
          <a:r>
            <a:rPr lang="en-US" sz="1400" b="1" i="0" dirty="0">
              <a:solidFill>
                <a:schemeClr val="accent6">
                  <a:lumMod val="50000"/>
                </a:schemeClr>
              </a:solidFill>
            </a:rPr>
            <a:t>90%</a:t>
          </a:r>
          <a:r>
            <a:rPr lang="en-US" sz="1400" b="0" i="0" dirty="0">
              <a:solidFill>
                <a:schemeClr val="accent6">
                  <a:lumMod val="50000"/>
                </a:schemeClr>
              </a:solidFill>
            </a:rPr>
            <a:t> of Coaches Trainings</a:t>
          </a:r>
          <a:endParaRPr lang="en-US" sz="1400" dirty="0">
            <a:solidFill>
              <a:schemeClr val="accent6">
                <a:lumMod val="50000"/>
              </a:schemeClr>
            </a:solidFill>
          </a:endParaRPr>
        </a:p>
      </dgm:t>
    </dgm:pt>
    <dgm:pt modelId="{9BAEB460-0D29-4A42-8341-0085D2A5F911}" type="parTrans" cxnId="{5CA81D0E-1A73-1C4C-BA08-DC927979DE0C}">
      <dgm:prSet/>
      <dgm:spPr/>
      <dgm:t>
        <a:bodyPr/>
        <a:lstStyle/>
        <a:p>
          <a:endParaRPr lang="en-US" sz="1600"/>
        </a:p>
      </dgm:t>
    </dgm:pt>
    <dgm:pt modelId="{8EBDFEFA-345D-294D-B195-0A4FF2195015}" type="sibTrans" cxnId="{5CA81D0E-1A73-1C4C-BA08-DC927979DE0C}">
      <dgm:prSet/>
      <dgm:spPr/>
      <dgm:t>
        <a:bodyPr/>
        <a:lstStyle/>
        <a:p>
          <a:endParaRPr lang="en-US" sz="1600"/>
        </a:p>
      </dgm:t>
    </dgm:pt>
    <dgm:pt modelId="{42D0AC73-BDDE-0149-A4E0-5DC3F30CEFCE}">
      <dgm:prSet custT="1"/>
      <dgm:spPr/>
      <dgm:t>
        <a:bodyPr/>
        <a:lstStyle/>
        <a:p>
          <a:r>
            <a:rPr lang="en-US" sz="1400" b="0" i="0" dirty="0">
              <a:solidFill>
                <a:schemeClr val="accent6">
                  <a:lumMod val="50000"/>
                </a:schemeClr>
              </a:solidFill>
            </a:rPr>
            <a:t>completed the Team Implementation Checklist (TIC)</a:t>
          </a:r>
          <a:endParaRPr lang="en-US" sz="1400" dirty="0">
            <a:solidFill>
              <a:schemeClr val="accent6">
                <a:lumMod val="50000"/>
              </a:schemeClr>
            </a:solidFill>
          </a:endParaRPr>
        </a:p>
      </dgm:t>
    </dgm:pt>
    <dgm:pt modelId="{D76D7091-FD15-8F48-B819-91CCAA469BFE}" type="parTrans" cxnId="{B93A79E6-673E-0B4C-A3CD-31ECAC53A11F}">
      <dgm:prSet/>
      <dgm:spPr/>
      <dgm:t>
        <a:bodyPr/>
        <a:lstStyle/>
        <a:p>
          <a:endParaRPr lang="en-US" sz="1600"/>
        </a:p>
      </dgm:t>
    </dgm:pt>
    <dgm:pt modelId="{802394B0-C934-0D45-A606-F86A07E80639}" type="sibTrans" cxnId="{B93A79E6-673E-0B4C-A3CD-31ECAC53A11F}">
      <dgm:prSet/>
      <dgm:spPr/>
      <dgm:t>
        <a:bodyPr/>
        <a:lstStyle/>
        <a:p>
          <a:endParaRPr lang="en-US" sz="1600"/>
        </a:p>
      </dgm:t>
    </dgm:pt>
    <dgm:pt modelId="{9649C728-A43B-4D47-938A-DBE7184F1292}">
      <dgm:prSet custT="1"/>
      <dgm:spPr/>
      <dgm:t>
        <a:bodyPr/>
        <a:lstStyle/>
        <a:p>
          <a:r>
            <a:rPr lang="en-US" sz="1400" b="1" i="0" dirty="0">
              <a:solidFill>
                <a:schemeClr val="accent6">
                  <a:lumMod val="50000"/>
                </a:schemeClr>
              </a:solidFill>
            </a:rPr>
            <a:t>OR</a:t>
          </a:r>
          <a:r>
            <a:rPr lang="en-US" sz="1400" b="0" i="0" dirty="0">
              <a:solidFill>
                <a:schemeClr val="accent6">
                  <a:lumMod val="50000"/>
                </a:schemeClr>
              </a:solidFill>
            </a:rPr>
            <a:t> Tiered Fidelity Inventory (TFI)</a:t>
          </a:r>
          <a:endParaRPr lang="en-US" sz="1400" dirty="0">
            <a:solidFill>
              <a:schemeClr val="accent6">
                <a:lumMod val="50000"/>
              </a:schemeClr>
            </a:solidFill>
          </a:endParaRPr>
        </a:p>
      </dgm:t>
    </dgm:pt>
    <dgm:pt modelId="{DF4D71E1-C358-4549-B4F8-A8D6CBA3E9E5}" type="parTrans" cxnId="{CD8B0749-298E-EE43-86E8-1DFBDA7C1410}">
      <dgm:prSet/>
      <dgm:spPr/>
      <dgm:t>
        <a:bodyPr/>
        <a:lstStyle/>
        <a:p>
          <a:endParaRPr lang="en-US" sz="1600"/>
        </a:p>
      </dgm:t>
    </dgm:pt>
    <dgm:pt modelId="{C5CAFFAE-034B-7F4B-A67F-6B80DB9184CE}" type="sibTrans" cxnId="{CD8B0749-298E-EE43-86E8-1DFBDA7C1410}">
      <dgm:prSet/>
      <dgm:spPr/>
      <dgm:t>
        <a:bodyPr/>
        <a:lstStyle/>
        <a:p>
          <a:endParaRPr lang="en-US" sz="1600"/>
        </a:p>
      </dgm:t>
    </dgm:pt>
    <dgm:pt modelId="{8DA058B2-1830-994A-803F-BD8DAEF9EA14}">
      <dgm:prSet custT="1"/>
      <dgm:spPr/>
      <dgm:t>
        <a:bodyPr/>
        <a:lstStyle/>
        <a:p>
          <a:r>
            <a:rPr lang="en-US" sz="1600" b="0" i="0" dirty="0"/>
            <a:t>Has evidence partnering with families to support PBIS at home</a:t>
          </a:r>
          <a:endParaRPr lang="en-US" sz="1600" b="0" dirty="0"/>
        </a:p>
      </dgm:t>
    </dgm:pt>
    <dgm:pt modelId="{2BCB164F-E837-304A-8D62-084E2EF7122C}" type="parTrans" cxnId="{78B44640-AB33-3940-88F7-679ADC5043C8}">
      <dgm:prSet/>
      <dgm:spPr/>
      <dgm:t>
        <a:bodyPr/>
        <a:lstStyle/>
        <a:p>
          <a:endParaRPr lang="en-US" sz="1600"/>
        </a:p>
      </dgm:t>
    </dgm:pt>
    <dgm:pt modelId="{43D00D72-DF46-AC45-A9A0-A14CE21017C8}" type="sibTrans" cxnId="{78B44640-AB33-3940-88F7-679ADC5043C8}">
      <dgm:prSet/>
      <dgm:spPr/>
      <dgm:t>
        <a:bodyPr/>
        <a:lstStyle/>
        <a:p>
          <a:endParaRPr lang="en-US" sz="1600"/>
        </a:p>
      </dgm:t>
    </dgm:pt>
    <dgm:pt modelId="{E0E39127-3D1E-D44B-8D90-606CEA8FE2FC}">
      <dgm:prSet custT="1"/>
      <dgm:spPr/>
      <dgm:t>
        <a:bodyPr/>
        <a:lstStyle/>
        <a:p>
          <a:r>
            <a:rPr lang="en-US" sz="1400" dirty="0"/>
            <a:t>remote learning/at-home matrix</a:t>
          </a:r>
        </a:p>
      </dgm:t>
    </dgm:pt>
    <dgm:pt modelId="{5AE929BD-A8FB-6741-8AD8-5A00CC3BD8C4}" type="parTrans" cxnId="{C234CA06-E636-2449-B4B6-79E0F1638C43}">
      <dgm:prSet/>
      <dgm:spPr/>
      <dgm:t>
        <a:bodyPr/>
        <a:lstStyle/>
        <a:p>
          <a:endParaRPr lang="en-US" sz="1600"/>
        </a:p>
      </dgm:t>
    </dgm:pt>
    <dgm:pt modelId="{685DDCBE-224E-BD4D-B643-0995A737E892}" type="sibTrans" cxnId="{C234CA06-E636-2449-B4B6-79E0F1638C43}">
      <dgm:prSet/>
      <dgm:spPr/>
      <dgm:t>
        <a:bodyPr/>
        <a:lstStyle/>
        <a:p>
          <a:endParaRPr lang="en-US" sz="1600"/>
        </a:p>
      </dgm:t>
    </dgm:pt>
    <dgm:pt modelId="{D10E0F75-6639-1248-B9E0-55B608473D52}">
      <dgm:prSet custT="1"/>
      <dgm:spPr/>
      <dgm:t>
        <a:bodyPr/>
        <a:lstStyle/>
        <a:p>
          <a:endParaRPr lang="en-US" sz="1600" dirty="0"/>
        </a:p>
      </dgm:t>
    </dgm:pt>
    <dgm:pt modelId="{42B68FE7-F428-CD46-B289-8C9E1DC7C97C}" type="parTrans" cxnId="{3AF8992F-BDFF-B24E-A9F1-2453B026E1C0}">
      <dgm:prSet/>
      <dgm:spPr/>
      <dgm:t>
        <a:bodyPr/>
        <a:lstStyle/>
        <a:p>
          <a:endParaRPr lang="en-US" sz="1600"/>
        </a:p>
      </dgm:t>
    </dgm:pt>
    <dgm:pt modelId="{28961E8A-8C96-254E-9113-F6B679D9581A}" type="sibTrans" cxnId="{3AF8992F-BDFF-B24E-A9F1-2453B026E1C0}">
      <dgm:prSet/>
      <dgm:spPr/>
      <dgm:t>
        <a:bodyPr/>
        <a:lstStyle/>
        <a:p>
          <a:endParaRPr lang="en-US" sz="1600"/>
        </a:p>
      </dgm:t>
    </dgm:pt>
    <dgm:pt modelId="{A9FDE30C-FE7B-D64D-8CB7-BC0A650CCF30}">
      <dgm:prSet custT="1"/>
      <dgm:spPr/>
      <dgm:t>
        <a:bodyPr/>
        <a:lstStyle/>
        <a:p>
          <a:r>
            <a:rPr lang="en-US" sz="1400" dirty="0"/>
            <a:t>family communication exemplars</a:t>
          </a:r>
        </a:p>
      </dgm:t>
    </dgm:pt>
    <dgm:pt modelId="{9C9C09E7-5039-394B-A063-81169D7A67E2}" type="parTrans" cxnId="{7CF44B74-F957-FA4A-9549-05CA138E898A}">
      <dgm:prSet/>
      <dgm:spPr/>
      <dgm:t>
        <a:bodyPr/>
        <a:lstStyle/>
        <a:p>
          <a:endParaRPr lang="en-US" sz="1600"/>
        </a:p>
      </dgm:t>
    </dgm:pt>
    <dgm:pt modelId="{39BCB3C8-D8BD-A042-87D0-1183A13F0FD9}" type="sibTrans" cxnId="{7CF44B74-F957-FA4A-9549-05CA138E898A}">
      <dgm:prSet/>
      <dgm:spPr/>
      <dgm:t>
        <a:bodyPr/>
        <a:lstStyle/>
        <a:p>
          <a:endParaRPr lang="en-US" sz="1600"/>
        </a:p>
      </dgm:t>
    </dgm:pt>
    <dgm:pt modelId="{3FAC3281-A3B6-1041-9A70-8DA0B4910D94}">
      <dgm:prSet custT="1"/>
      <dgm:spPr/>
      <dgm:t>
        <a:bodyPr/>
        <a:lstStyle/>
        <a:p>
          <a:r>
            <a:rPr lang="en-US" sz="1400" dirty="0"/>
            <a:t>home-based acknowledgement systems</a:t>
          </a:r>
        </a:p>
      </dgm:t>
    </dgm:pt>
    <dgm:pt modelId="{DA9E0AF7-CFA2-C043-8E04-FB9D3E723E93}" type="parTrans" cxnId="{D9042036-4593-0040-AB5A-CD496D085B44}">
      <dgm:prSet/>
      <dgm:spPr/>
      <dgm:t>
        <a:bodyPr/>
        <a:lstStyle/>
        <a:p>
          <a:endParaRPr lang="en-US" sz="1600"/>
        </a:p>
      </dgm:t>
    </dgm:pt>
    <dgm:pt modelId="{CADA894B-F3CF-3140-A3B3-056E886D1DDF}" type="sibTrans" cxnId="{D9042036-4593-0040-AB5A-CD496D085B44}">
      <dgm:prSet/>
      <dgm:spPr/>
      <dgm:t>
        <a:bodyPr/>
        <a:lstStyle/>
        <a:p>
          <a:endParaRPr lang="en-US" sz="1600"/>
        </a:p>
      </dgm:t>
    </dgm:pt>
    <dgm:pt modelId="{26789EFC-73C6-7840-B755-E5605A9594A1}" type="pres">
      <dgm:prSet presAssocID="{72FE0217-07B2-BE4A-8A8B-6731D4D537B1}" presName="Name0" presStyleCnt="0">
        <dgm:presLayoutVars>
          <dgm:dir/>
          <dgm:animLvl val="lvl"/>
          <dgm:resizeHandles val="exact"/>
        </dgm:presLayoutVars>
      </dgm:prSet>
      <dgm:spPr/>
    </dgm:pt>
    <dgm:pt modelId="{DCDC1B14-A516-6C4B-AFD0-016928EE4E24}" type="pres">
      <dgm:prSet presAssocID="{72FE0217-07B2-BE4A-8A8B-6731D4D537B1}" presName="tSp" presStyleCnt="0"/>
      <dgm:spPr/>
    </dgm:pt>
    <dgm:pt modelId="{D6290A40-7E13-6747-B6B8-300145D0D1B0}" type="pres">
      <dgm:prSet presAssocID="{72FE0217-07B2-BE4A-8A8B-6731D4D537B1}" presName="bSp" presStyleCnt="0"/>
      <dgm:spPr/>
    </dgm:pt>
    <dgm:pt modelId="{52032570-CF6B-9E4D-A389-48D93FE62B2B}" type="pres">
      <dgm:prSet presAssocID="{72FE0217-07B2-BE4A-8A8B-6731D4D537B1}" presName="process" presStyleCnt="0"/>
      <dgm:spPr/>
    </dgm:pt>
    <dgm:pt modelId="{7DB52C06-6A8D-E04A-8814-4FFE2B00DF48}" type="pres">
      <dgm:prSet presAssocID="{E51222C1-D373-7E45-A64A-3BAD6E3ABFBF}" presName="composite1" presStyleCnt="0"/>
      <dgm:spPr/>
    </dgm:pt>
    <dgm:pt modelId="{432F61D8-3ADA-854D-A148-798A922609CD}" type="pres">
      <dgm:prSet presAssocID="{E51222C1-D373-7E45-A64A-3BAD6E3ABFBF}" presName="dummyNode1" presStyleLbl="node1" presStyleIdx="0" presStyleCnt="4"/>
      <dgm:spPr/>
    </dgm:pt>
    <dgm:pt modelId="{18C0116A-AAA9-164D-90BF-98EE90FA1426}" type="pres">
      <dgm:prSet presAssocID="{E51222C1-D373-7E45-A64A-3BAD6E3ABFBF}" presName="childNode1" presStyleLbl="bgAcc1" presStyleIdx="0" presStyleCnt="4" custScaleX="158374" custScaleY="153044" custLinFactNeighborX="-392" custLinFactNeighborY="21637">
        <dgm:presLayoutVars>
          <dgm:bulletEnabled val="1"/>
        </dgm:presLayoutVars>
      </dgm:prSet>
      <dgm:spPr/>
    </dgm:pt>
    <dgm:pt modelId="{CCCE4626-13B9-3645-8CC7-6718FCB24992}" type="pres">
      <dgm:prSet presAssocID="{E51222C1-D373-7E45-A64A-3BAD6E3ABFBF}" presName="childNode1tx" presStyleLbl="bgAcc1" presStyleIdx="0" presStyleCnt="4">
        <dgm:presLayoutVars>
          <dgm:bulletEnabled val="1"/>
        </dgm:presLayoutVars>
      </dgm:prSet>
      <dgm:spPr/>
    </dgm:pt>
    <dgm:pt modelId="{5520F7B6-1943-C54F-B95C-5E051F23B5E4}" type="pres">
      <dgm:prSet presAssocID="{E51222C1-D373-7E45-A64A-3BAD6E3ABFBF}" presName="parentNode1" presStyleLbl="node1" presStyleIdx="0" presStyleCnt="4" custScaleX="205379" custScaleY="175256" custLinFactY="-112201" custLinFactNeighborX="-18732" custLinFactNeighborY="-200000">
        <dgm:presLayoutVars>
          <dgm:chMax val="1"/>
          <dgm:bulletEnabled val="1"/>
        </dgm:presLayoutVars>
      </dgm:prSet>
      <dgm:spPr/>
    </dgm:pt>
    <dgm:pt modelId="{27FF6881-1A8A-E848-81D4-17E76B5BCAB4}" type="pres">
      <dgm:prSet presAssocID="{E51222C1-D373-7E45-A64A-3BAD6E3ABFBF}" presName="connSite1" presStyleCnt="0"/>
      <dgm:spPr/>
    </dgm:pt>
    <dgm:pt modelId="{6C78139A-C96C-A440-B404-F951EBAAF0B8}" type="pres">
      <dgm:prSet presAssocID="{357EE344-B835-D44A-BF4C-31AABE7DCD20}" presName="Name9" presStyleLbl="sibTrans2D1" presStyleIdx="0" presStyleCnt="3" custAng="20283789" custScaleX="126315" custLinFactNeighborX="-18498" custLinFactNeighborY="24204"/>
      <dgm:spPr/>
    </dgm:pt>
    <dgm:pt modelId="{28016906-9FA8-AB4A-B07E-EB13D7367ACA}" type="pres">
      <dgm:prSet presAssocID="{1E78E8BC-27B1-B345-A142-B76A460745C4}" presName="composite2" presStyleCnt="0"/>
      <dgm:spPr/>
    </dgm:pt>
    <dgm:pt modelId="{97902501-AACF-D341-B340-DDD4D361DAF4}" type="pres">
      <dgm:prSet presAssocID="{1E78E8BC-27B1-B345-A142-B76A460745C4}" presName="dummyNode2" presStyleLbl="node1" presStyleIdx="0" presStyleCnt="4"/>
      <dgm:spPr/>
    </dgm:pt>
    <dgm:pt modelId="{999C7B44-2345-DF44-9CDD-CA1C87BBD262}" type="pres">
      <dgm:prSet presAssocID="{1E78E8BC-27B1-B345-A142-B76A460745C4}" presName="childNode2" presStyleLbl="bgAcc1" presStyleIdx="1" presStyleCnt="4" custScaleX="163833" custScaleY="234185" custLinFactNeighborX="-19525" custLinFactNeighborY="42623">
        <dgm:presLayoutVars>
          <dgm:bulletEnabled val="1"/>
        </dgm:presLayoutVars>
      </dgm:prSet>
      <dgm:spPr/>
    </dgm:pt>
    <dgm:pt modelId="{36FD32F7-1BD9-4545-B560-0CA75F413C6D}" type="pres">
      <dgm:prSet presAssocID="{1E78E8BC-27B1-B345-A142-B76A460745C4}" presName="childNode2tx" presStyleLbl="bgAcc1" presStyleIdx="1" presStyleCnt="4">
        <dgm:presLayoutVars>
          <dgm:bulletEnabled val="1"/>
        </dgm:presLayoutVars>
      </dgm:prSet>
      <dgm:spPr/>
    </dgm:pt>
    <dgm:pt modelId="{C25CCBE3-623F-3E45-A279-BC01C8583870}" type="pres">
      <dgm:prSet presAssocID="{1E78E8BC-27B1-B345-A142-B76A460745C4}" presName="parentNode2" presStyleLbl="node1" presStyleIdx="1" presStyleCnt="4" custScaleX="186777" custScaleY="282514" custLinFactNeighborX="-40715" custLinFactNeighborY="-64107">
        <dgm:presLayoutVars>
          <dgm:chMax val="0"/>
          <dgm:bulletEnabled val="1"/>
        </dgm:presLayoutVars>
      </dgm:prSet>
      <dgm:spPr/>
    </dgm:pt>
    <dgm:pt modelId="{A38CF203-CD6C-9148-8E43-3B381BECC13E}" type="pres">
      <dgm:prSet presAssocID="{1E78E8BC-27B1-B345-A142-B76A460745C4}" presName="connSite2" presStyleCnt="0"/>
      <dgm:spPr/>
    </dgm:pt>
    <dgm:pt modelId="{B59E9BD4-386B-4D49-BDA0-DBF1CF4FB2C7}" type="pres">
      <dgm:prSet presAssocID="{190F222A-A675-EB4F-9EAF-3222EEE6E040}" presName="Name18" presStyleLbl="sibTrans2D1" presStyleIdx="1" presStyleCnt="3" custAng="19918246" custLinFactNeighborX="6373" custLinFactNeighborY="-9550"/>
      <dgm:spPr/>
    </dgm:pt>
    <dgm:pt modelId="{04C4AD11-877A-1549-AE69-1B6FC64A273D}" type="pres">
      <dgm:prSet presAssocID="{E4017C9F-1D7A-CC4B-A3EF-4FD40B0ED438}" presName="composite1" presStyleCnt="0"/>
      <dgm:spPr/>
    </dgm:pt>
    <dgm:pt modelId="{AFA30A6F-EFE3-EE46-AB93-B1FDEED3870F}" type="pres">
      <dgm:prSet presAssocID="{E4017C9F-1D7A-CC4B-A3EF-4FD40B0ED438}" presName="dummyNode1" presStyleLbl="node1" presStyleIdx="1" presStyleCnt="4"/>
      <dgm:spPr/>
    </dgm:pt>
    <dgm:pt modelId="{17D51FB3-622B-F84B-B188-25D6A2DBDE00}" type="pres">
      <dgm:prSet presAssocID="{E4017C9F-1D7A-CC4B-A3EF-4FD40B0ED438}" presName="childNode1" presStyleLbl="bgAcc1" presStyleIdx="2" presStyleCnt="4" custScaleX="185730" custScaleY="192960" custLinFactNeighborX="-20505" custLinFactNeighborY="41237">
        <dgm:presLayoutVars>
          <dgm:bulletEnabled val="1"/>
        </dgm:presLayoutVars>
      </dgm:prSet>
      <dgm:spPr/>
    </dgm:pt>
    <dgm:pt modelId="{F83ECB36-34A6-674F-89C9-32B7D157657F}" type="pres">
      <dgm:prSet presAssocID="{E4017C9F-1D7A-CC4B-A3EF-4FD40B0ED438}" presName="childNode1tx" presStyleLbl="bgAcc1" presStyleIdx="2" presStyleCnt="4">
        <dgm:presLayoutVars>
          <dgm:bulletEnabled val="1"/>
        </dgm:presLayoutVars>
      </dgm:prSet>
      <dgm:spPr/>
    </dgm:pt>
    <dgm:pt modelId="{B4098EBB-2911-8240-808C-121D8E7A38B7}" type="pres">
      <dgm:prSet presAssocID="{E4017C9F-1D7A-CC4B-A3EF-4FD40B0ED438}" presName="parentNode1" presStyleLbl="node1" presStyleIdx="2" presStyleCnt="4" custScaleX="206200" custScaleY="199205" custLinFactY="-110258" custLinFactNeighborX="-45451" custLinFactNeighborY="-200000">
        <dgm:presLayoutVars>
          <dgm:chMax val="1"/>
          <dgm:bulletEnabled val="1"/>
        </dgm:presLayoutVars>
      </dgm:prSet>
      <dgm:spPr/>
    </dgm:pt>
    <dgm:pt modelId="{50366CF2-7772-4045-A6FE-C5ECCC16DE1A}" type="pres">
      <dgm:prSet presAssocID="{E4017C9F-1D7A-CC4B-A3EF-4FD40B0ED438}" presName="connSite1" presStyleCnt="0"/>
      <dgm:spPr/>
    </dgm:pt>
    <dgm:pt modelId="{6997FDE0-64BF-0B46-8D4D-0901B46543DC}" type="pres">
      <dgm:prSet presAssocID="{E2F307D6-6A55-104F-AD04-67FF70CC59AE}" presName="Name9" presStyleLbl="sibTrans2D1" presStyleIdx="2" presStyleCnt="3" custScaleX="92629" custScaleY="31285" custLinFactNeighborX="96671" custLinFactNeighborY="7158"/>
      <dgm:spPr/>
    </dgm:pt>
    <dgm:pt modelId="{4D9465E6-D741-604C-8657-A66BDD12F0DA}" type="pres">
      <dgm:prSet presAssocID="{8DA058B2-1830-994A-803F-BD8DAEF9EA14}" presName="composite2" presStyleCnt="0"/>
      <dgm:spPr/>
    </dgm:pt>
    <dgm:pt modelId="{D3A68C4C-275F-3E4C-9514-A81E43532D90}" type="pres">
      <dgm:prSet presAssocID="{8DA058B2-1830-994A-803F-BD8DAEF9EA14}" presName="dummyNode2" presStyleLbl="node1" presStyleIdx="2" presStyleCnt="4"/>
      <dgm:spPr/>
    </dgm:pt>
    <dgm:pt modelId="{5037286E-1D58-FA48-B4B5-BF053461F332}" type="pres">
      <dgm:prSet presAssocID="{8DA058B2-1830-994A-803F-BD8DAEF9EA14}" presName="childNode2" presStyleLbl="bgAcc1" presStyleIdx="3" presStyleCnt="4" custScaleX="219088" custScaleY="236642" custLinFactNeighborX="324" custLinFactNeighborY="43159">
        <dgm:presLayoutVars>
          <dgm:bulletEnabled val="1"/>
        </dgm:presLayoutVars>
      </dgm:prSet>
      <dgm:spPr/>
    </dgm:pt>
    <dgm:pt modelId="{92DA7B5F-41AC-1742-BB40-C749944B9E4F}" type="pres">
      <dgm:prSet presAssocID="{8DA058B2-1830-994A-803F-BD8DAEF9EA14}" presName="childNode2tx" presStyleLbl="bgAcc1" presStyleIdx="3" presStyleCnt="4">
        <dgm:presLayoutVars>
          <dgm:bulletEnabled val="1"/>
        </dgm:presLayoutVars>
      </dgm:prSet>
      <dgm:spPr/>
    </dgm:pt>
    <dgm:pt modelId="{EAC882B8-84CF-E642-A671-D0AE85A533D2}" type="pres">
      <dgm:prSet presAssocID="{8DA058B2-1830-994A-803F-BD8DAEF9EA14}" presName="parentNode2" presStyleLbl="node1" presStyleIdx="3" presStyleCnt="4" custScaleX="264185" custScaleY="232985" custLinFactNeighborX="-22070" custLinFactNeighborY="-48884">
        <dgm:presLayoutVars>
          <dgm:chMax val="0"/>
          <dgm:bulletEnabled val="1"/>
        </dgm:presLayoutVars>
      </dgm:prSet>
      <dgm:spPr/>
    </dgm:pt>
    <dgm:pt modelId="{DA6F2414-37C1-674D-8FAC-1C1D969E01D5}" type="pres">
      <dgm:prSet presAssocID="{8DA058B2-1830-994A-803F-BD8DAEF9EA14}" presName="connSite2" presStyleCnt="0"/>
      <dgm:spPr/>
    </dgm:pt>
  </dgm:ptLst>
  <dgm:cxnLst>
    <dgm:cxn modelId="{3E6C4B04-8241-5943-92B8-F96907961FE3}" srcId="{72FE0217-07B2-BE4A-8A8B-6731D4D537B1}" destId="{E51222C1-D373-7E45-A64A-3BAD6E3ABFBF}" srcOrd="0" destOrd="0" parTransId="{6D33BB59-66C9-864E-8CAD-38DEE22F4EA7}" sibTransId="{357EE344-B835-D44A-BF4C-31AABE7DCD20}"/>
    <dgm:cxn modelId="{6F7B8005-A7B8-7D4D-B905-33940129700B}" type="presOf" srcId="{E0E39127-3D1E-D44B-8D90-606CEA8FE2FC}" destId="{5037286E-1D58-FA48-B4B5-BF053461F332}" srcOrd="0" destOrd="0" presId="urn:microsoft.com/office/officeart/2005/8/layout/hProcess4"/>
    <dgm:cxn modelId="{C234CA06-E636-2449-B4B6-79E0F1638C43}" srcId="{8DA058B2-1830-994A-803F-BD8DAEF9EA14}" destId="{E0E39127-3D1E-D44B-8D90-606CEA8FE2FC}" srcOrd="0" destOrd="0" parTransId="{5AE929BD-A8FB-6741-8AD8-5A00CC3BD8C4}" sibTransId="{685DDCBE-224E-BD4D-B643-0995A737E892}"/>
    <dgm:cxn modelId="{2D27DE0D-9461-324B-AF67-CD831B4CE425}" type="presOf" srcId="{D10E0F75-6639-1248-B9E0-55B608473D52}" destId="{92DA7B5F-41AC-1742-BB40-C749944B9E4F}" srcOrd="1" destOrd="3" presId="urn:microsoft.com/office/officeart/2005/8/layout/hProcess4"/>
    <dgm:cxn modelId="{5CA81D0E-1A73-1C4C-BA08-DC927979DE0C}" srcId="{E51222C1-D373-7E45-A64A-3BAD6E3ABFBF}" destId="{B45406F7-5B63-804E-9567-8C3BAC76FF27}" srcOrd="1" destOrd="0" parTransId="{9BAEB460-0D29-4A42-8341-0085D2A5F911}" sibTransId="{8EBDFEFA-345D-294D-B195-0A4FF2195015}"/>
    <dgm:cxn modelId="{96963D11-7312-1446-AED8-33443A5EFF0A}" type="presOf" srcId="{5AA31BAF-A233-2F41-A83F-17D22901AC5C}" destId="{F83ECB36-34A6-674F-89C9-32B7D157657F}" srcOrd="1" destOrd="2" presId="urn:microsoft.com/office/officeart/2005/8/layout/hProcess4"/>
    <dgm:cxn modelId="{50185222-2455-B84C-80FB-D4CFA60D3F6A}" type="presOf" srcId="{8868589D-D72C-F441-B4DA-2113247378C4}" destId="{17D51FB3-622B-F84B-B188-25D6A2DBDE00}" srcOrd="0" destOrd="0" presId="urn:microsoft.com/office/officeart/2005/8/layout/hProcess4"/>
    <dgm:cxn modelId="{647D7C2A-F669-3042-8BF6-4E8326BF644A}" type="presOf" srcId="{72FE0217-07B2-BE4A-8A8B-6731D4D537B1}" destId="{26789EFC-73C6-7840-B755-E5605A9594A1}" srcOrd="0" destOrd="0" presId="urn:microsoft.com/office/officeart/2005/8/layout/hProcess4"/>
    <dgm:cxn modelId="{38BA4A2B-C0C6-A84C-8439-CFB7B300DC2B}" type="presOf" srcId="{8DA058B2-1830-994A-803F-BD8DAEF9EA14}" destId="{EAC882B8-84CF-E642-A671-D0AE85A533D2}" srcOrd="0" destOrd="0" presId="urn:microsoft.com/office/officeart/2005/8/layout/hProcess4"/>
    <dgm:cxn modelId="{FB266D2D-5135-744C-A76A-1D89ACADE048}" type="presOf" srcId="{42D0AC73-BDDE-0149-A4E0-5DC3F30CEFCE}" destId="{36FD32F7-1BD9-4545-B560-0CA75F413C6D}" srcOrd="1" destOrd="0" presId="urn:microsoft.com/office/officeart/2005/8/layout/hProcess4"/>
    <dgm:cxn modelId="{3AF8992F-BDFF-B24E-A9F1-2453B026E1C0}" srcId="{8DA058B2-1830-994A-803F-BD8DAEF9EA14}" destId="{D10E0F75-6639-1248-B9E0-55B608473D52}" srcOrd="3" destOrd="0" parTransId="{42B68FE7-F428-CD46-B289-8C9E1DC7C97C}" sibTransId="{28961E8A-8C96-254E-9113-F6B679D9581A}"/>
    <dgm:cxn modelId="{D9042036-4593-0040-AB5A-CD496D085B44}" srcId="{8DA058B2-1830-994A-803F-BD8DAEF9EA14}" destId="{3FAC3281-A3B6-1041-9A70-8DA0B4910D94}" srcOrd="2" destOrd="0" parTransId="{DA9E0AF7-CFA2-C043-8E04-FB9D3E723E93}" sibTransId="{CADA894B-F3CF-3140-A3B3-056E886D1DDF}"/>
    <dgm:cxn modelId="{BCB75737-B2A0-4B4A-85FA-A1156CC15624}" type="presOf" srcId="{9649C728-A43B-4D47-938A-DBE7184F1292}" destId="{999C7B44-2345-DF44-9CDD-CA1C87BBD262}" srcOrd="0" destOrd="1" presId="urn:microsoft.com/office/officeart/2005/8/layout/hProcess4"/>
    <dgm:cxn modelId="{405C4739-3006-4B45-A877-259E4941B812}" type="presOf" srcId="{5AA31BAF-A233-2F41-A83F-17D22901AC5C}" destId="{17D51FB3-622B-F84B-B188-25D6A2DBDE00}" srcOrd="0" destOrd="2" presId="urn:microsoft.com/office/officeart/2005/8/layout/hProcess4"/>
    <dgm:cxn modelId="{48785D3D-5E1F-D84E-A7DD-69CE2546DF6D}" srcId="{E4017C9F-1D7A-CC4B-A3EF-4FD40B0ED438}" destId="{5AA31BAF-A233-2F41-A83F-17D22901AC5C}" srcOrd="2" destOrd="0" parTransId="{64BF28AC-6DC6-0047-95BE-015F9FAFA9D2}" sibTransId="{F043EEA2-CCC8-3240-B799-A0F83F855E03}"/>
    <dgm:cxn modelId="{78B44640-AB33-3940-88F7-679ADC5043C8}" srcId="{72FE0217-07B2-BE4A-8A8B-6731D4D537B1}" destId="{8DA058B2-1830-994A-803F-BD8DAEF9EA14}" srcOrd="3" destOrd="0" parTransId="{2BCB164F-E837-304A-8D62-084E2EF7122C}" sibTransId="{43D00D72-DF46-AC45-A9A0-A14CE21017C8}"/>
    <dgm:cxn modelId="{05C0BE47-1A1D-AA46-B54E-799C257158D2}" type="presOf" srcId="{A9FDE30C-FE7B-D64D-8CB7-BC0A650CCF30}" destId="{5037286E-1D58-FA48-B4B5-BF053461F332}" srcOrd="0" destOrd="1" presId="urn:microsoft.com/office/officeart/2005/8/layout/hProcess4"/>
    <dgm:cxn modelId="{CD8B0749-298E-EE43-86E8-1DFBDA7C1410}" srcId="{1E78E8BC-27B1-B345-A142-B76A460745C4}" destId="{9649C728-A43B-4D47-938A-DBE7184F1292}" srcOrd="1" destOrd="0" parTransId="{DF4D71E1-C358-4549-B4F8-A8D6CBA3E9E5}" sibTransId="{C5CAFFAE-034B-7F4B-A67F-6B80DB9184CE}"/>
    <dgm:cxn modelId="{58183D58-339E-8A48-AB40-9384ED2D4E1A}" type="presOf" srcId="{FD475B95-13C3-194F-AA17-C55963323DE3}" destId="{F83ECB36-34A6-674F-89C9-32B7D157657F}" srcOrd="1" destOrd="1" presId="urn:microsoft.com/office/officeart/2005/8/layout/hProcess4"/>
    <dgm:cxn modelId="{E8C8E460-9EFA-174E-8725-E20AB140B691}" type="presOf" srcId="{B45406F7-5B63-804E-9567-8C3BAC76FF27}" destId="{18C0116A-AAA9-164D-90BF-98EE90FA1426}" srcOrd="0" destOrd="1" presId="urn:microsoft.com/office/officeart/2005/8/layout/hProcess4"/>
    <dgm:cxn modelId="{87A19367-C39A-464E-823C-B5592807FD30}" type="presOf" srcId="{E0E39127-3D1E-D44B-8D90-606CEA8FE2FC}" destId="{92DA7B5F-41AC-1742-BB40-C749944B9E4F}" srcOrd="1" destOrd="0" presId="urn:microsoft.com/office/officeart/2005/8/layout/hProcess4"/>
    <dgm:cxn modelId="{0366CB6C-4E77-3A4E-9778-A95279C4D1FD}" type="presOf" srcId="{D184758D-666C-F342-B248-C012CD8F1C8D}" destId="{17D51FB3-622B-F84B-B188-25D6A2DBDE00}" srcOrd="0" destOrd="3" presId="urn:microsoft.com/office/officeart/2005/8/layout/hProcess4"/>
    <dgm:cxn modelId="{EEF66672-FFB1-8646-AD62-48ECC540BCF3}" type="presOf" srcId="{357EE344-B835-D44A-BF4C-31AABE7DCD20}" destId="{6C78139A-C96C-A440-B404-F951EBAAF0B8}" srcOrd="0" destOrd="0" presId="urn:microsoft.com/office/officeart/2005/8/layout/hProcess4"/>
    <dgm:cxn modelId="{7CF44B74-F957-FA4A-9549-05CA138E898A}" srcId="{8DA058B2-1830-994A-803F-BD8DAEF9EA14}" destId="{A9FDE30C-FE7B-D64D-8CB7-BC0A650CCF30}" srcOrd="1" destOrd="0" parTransId="{9C9C09E7-5039-394B-A063-81169D7A67E2}" sibTransId="{39BCB3C8-D8BD-A042-87D0-1183A13F0FD9}"/>
    <dgm:cxn modelId="{DBB8547E-4319-484E-B2A5-97756CC06655}" srcId="{72FE0217-07B2-BE4A-8A8B-6731D4D537B1}" destId="{E4017C9F-1D7A-CC4B-A3EF-4FD40B0ED438}" srcOrd="2" destOrd="0" parTransId="{BAE71E1B-386A-344E-9D6D-F5999C16EC82}" sibTransId="{E2F307D6-6A55-104F-AD04-67FF70CC59AE}"/>
    <dgm:cxn modelId="{B7BFD484-76B7-6C41-B846-55C873FC95CA}" type="presOf" srcId="{A9FDE30C-FE7B-D64D-8CB7-BC0A650CCF30}" destId="{92DA7B5F-41AC-1742-BB40-C749944B9E4F}" srcOrd="1" destOrd="1" presId="urn:microsoft.com/office/officeart/2005/8/layout/hProcess4"/>
    <dgm:cxn modelId="{84D85788-E0F7-264E-AB14-CA36BFC6E41A}" type="presOf" srcId="{B5D41935-C037-B243-9873-1E20D29B34C2}" destId="{18C0116A-AAA9-164D-90BF-98EE90FA1426}" srcOrd="0" destOrd="0" presId="urn:microsoft.com/office/officeart/2005/8/layout/hProcess4"/>
    <dgm:cxn modelId="{58328EA2-E190-CC4C-BED1-4AF390378276}" type="presOf" srcId="{8868589D-D72C-F441-B4DA-2113247378C4}" destId="{F83ECB36-34A6-674F-89C9-32B7D157657F}" srcOrd="1" destOrd="0" presId="urn:microsoft.com/office/officeart/2005/8/layout/hProcess4"/>
    <dgm:cxn modelId="{C4228BA6-CFD9-464F-BA94-304915713E75}" srcId="{E51222C1-D373-7E45-A64A-3BAD6E3ABFBF}" destId="{B5D41935-C037-B243-9873-1E20D29B34C2}" srcOrd="0" destOrd="0" parTransId="{DD9CD362-8681-9E43-882F-AE48716FA6A0}" sibTransId="{89371510-F36D-F64C-88FA-7A215CA0975E}"/>
    <dgm:cxn modelId="{C473C9AE-D79C-B14E-B0A4-8F314E9E0292}" type="presOf" srcId="{3FAC3281-A3B6-1041-9A70-8DA0B4910D94}" destId="{5037286E-1D58-FA48-B4B5-BF053461F332}" srcOrd="0" destOrd="2" presId="urn:microsoft.com/office/officeart/2005/8/layout/hProcess4"/>
    <dgm:cxn modelId="{3F8556B3-BA40-2A4C-9746-10CD208E7359}" srcId="{E4017C9F-1D7A-CC4B-A3EF-4FD40B0ED438}" destId="{D184758D-666C-F342-B248-C012CD8F1C8D}" srcOrd="3" destOrd="0" parTransId="{0E8C27B1-0BFB-7541-B7FC-8FA64A774B1B}" sibTransId="{8D30D9C3-3650-5547-8364-0FF325724AEC}"/>
    <dgm:cxn modelId="{B1DF24B5-A399-0144-9B30-E4799CCE16DC}" type="presOf" srcId="{B5D41935-C037-B243-9873-1E20D29B34C2}" destId="{CCCE4626-13B9-3645-8CC7-6718FCB24992}" srcOrd="1" destOrd="0" presId="urn:microsoft.com/office/officeart/2005/8/layout/hProcess4"/>
    <dgm:cxn modelId="{822781B7-B2D9-A545-A766-0DD0A394A0D7}" type="presOf" srcId="{190F222A-A675-EB4F-9EAF-3222EEE6E040}" destId="{B59E9BD4-386B-4D49-BDA0-DBF1CF4FB2C7}" srcOrd="0" destOrd="0" presId="urn:microsoft.com/office/officeart/2005/8/layout/hProcess4"/>
    <dgm:cxn modelId="{EB6F6CC0-5789-1B45-BFBE-57F64D4CD53C}" type="presOf" srcId="{42D0AC73-BDDE-0149-A4E0-5DC3F30CEFCE}" destId="{999C7B44-2345-DF44-9CDD-CA1C87BBD262}" srcOrd="0" destOrd="0" presId="urn:microsoft.com/office/officeart/2005/8/layout/hProcess4"/>
    <dgm:cxn modelId="{DBBB31CA-6DB4-AB40-9A95-59E2D85CA4A8}" type="presOf" srcId="{B45406F7-5B63-804E-9567-8C3BAC76FF27}" destId="{CCCE4626-13B9-3645-8CC7-6718FCB24992}" srcOrd="1" destOrd="1" presId="urn:microsoft.com/office/officeart/2005/8/layout/hProcess4"/>
    <dgm:cxn modelId="{42EA11CC-AC6C-6247-AD27-86EB49BD32C3}" srcId="{E4017C9F-1D7A-CC4B-A3EF-4FD40B0ED438}" destId="{8868589D-D72C-F441-B4DA-2113247378C4}" srcOrd="0" destOrd="0" parTransId="{E2E62ED1-F721-0B4A-954E-11432377D5AA}" sibTransId="{6AEC7E4F-26D7-E746-A89F-5B093C36251C}"/>
    <dgm:cxn modelId="{2707C8D0-36F6-B242-9937-F2325F3F03BB}" type="presOf" srcId="{E51222C1-D373-7E45-A64A-3BAD6E3ABFBF}" destId="{5520F7B6-1943-C54F-B95C-5E051F23B5E4}" srcOrd="0" destOrd="0" presId="urn:microsoft.com/office/officeart/2005/8/layout/hProcess4"/>
    <dgm:cxn modelId="{685576D1-4EE4-1A44-80F0-6649BD3F5FE0}" type="presOf" srcId="{1E78E8BC-27B1-B345-A142-B76A460745C4}" destId="{C25CCBE3-623F-3E45-A279-BC01C8583870}" srcOrd="0" destOrd="0" presId="urn:microsoft.com/office/officeart/2005/8/layout/hProcess4"/>
    <dgm:cxn modelId="{19D154D3-1A05-CF49-9066-2F575A70D938}" type="presOf" srcId="{3FAC3281-A3B6-1041-9A70-8DA0B4910D94}" destId="{92DA7B5F-41AC-1742-BB40-C749944B9E4F}" srcOrd="1" destOrd="2" presId="urn:microsoft.com/office/officeart/2005/8/layout/hProcess4"/>
    <dgm:cxn modelId="{0AD887D5-64D6-2547-940F-7080A7EA8FA5}" type="presOf" srcId="{D184758D-666C-F342-B248-C012CD8F1C8D}" destId="{F83ECB36-34A6-674F-89C9-32B7D157657F}" srcOrd="1" destOrd="3" presId="urn:microsoft.com/office/officeart/2005/8/layout/hProcess4"/>
    <dgm:cxn modelId="{A92E96D8-2B04-5144-B368-A067FF59CA1E}" type="presOf" srcId="{9649C728-A43B-4D47-938A-DBE7184F1292}" destId="{36FD32F7-1BD9-4545-B560-0CA75F413C6D}" srcOrd="1" destOrd="1" presId="urn:microsoft.com/office/officeart/2005/8/layout/hProcess4"/>
    <dgm:cxn modelId="{4494AFDE-5D2E-8748-A2FD-EBEFD7F15760}" type="presOf" srcId="{E2F307D6-6A55-104F-AD04-67FF70CC59AE}" destId="{6997FDE0-64BF-0B46-8D4D-0901B46543DC}" srcOrd="0" destOrd="0" presId="urn:microsoft.com/office/officeart/2005/8/layout/hProcess4"/>
    <dgm:cxn modelId="{1B2679E6-78B9-CA43-98C6-1780C7EAE6DA}" type="presOf" srcId="{FD475B95-13C3-194F-AA17-C55963323DE3}" destId="{17D51FB3-622B-F84B-B188-25D6A2DBDE00}" srcOrd="0" destOrd="1" presId="urn:microsoft.com/office/officeart/2005/8/layout/hProcess4"/>
    <dgm:cxn modelId="{B93A79E6-673E-0B4C-A3CD-31ECAC53A11F}" srcId="{1E78E8BC-27B1-B345-A142-B76A460745C4}" destId="{42D0AC73-BDDE-0149-A4E0-5DC3F30CEFCE}" srcOrd="0" destOrd="0" parTransId="{D76D7091-FD15-8F48-B819-91CCAA469BFE}" sibTransId="{802394B0-C934-0D45-A606-F86A07E80639}"/>
    <dgm:cxn modelId="{9729F4EB-61F0-C742-9025-18C6210D12D1}" srcId="{72FE0217-07B2-BE4A-8A8B-6731D4D537B1}" destId="{1E78E8BC-27B1-B345-A142-B76A460745C4}" srcOrd="1" destOrd="0" parTransId="{FD9E4005-DF5C-334D-A531-54C9752F01D2}" sibTransId="{190F222A-A675-EB4F-9EAF-3222EEE6E040}"/>
    <dgm:cxn modelId="{95A699EC-EA30-2347-A0CD-ECF787D5AF76}" type="presOf" srcId="{E4017C9F-1D7A-CC4B-A3EF-4FD40B0ED438}" destId="{B4098EBB-2911-8240-808C-121D8E7A38B7}" srcOrd="0" destOrd="0" presId="urn:microsoft.com/office/officeart/2005/8/layout/hProcess4"/>
    <dgm:cxn modelId="{ADDB8BED-FEFD-0A40-86E4-D0A68E3CE344}" type="presOf" srcId="{D10E0F75-6639-1248-B9E0-55B608473D52}" destId="{5037286E-1D58-FA48-B4B5-BF053461F332}" srcOrd="0" destOrd="3" presId="urn:microsoft.com/office/officeart/2005/8/layout/hProcess4"/>
    <dgm:cxn modelId="{FD5634FF-96FE-0C45-943F-E7AC20E0CA45}" srcId="{E4017C9F-1D7A-CC4B-A3EF-4FD40B0ED438}" destId="{FD475B95-13C3-194F-AA17-C55963323DE3}" srcOrd="1" destOrd="0" parTransId="{0F33D9F7-193F-F544-B923-529D308AD9D2}" sibTransId="{466A32DF-F514-A644-AED7-90C996CF7DB0}"/>
    <dgm:cxn modelId="{AAAC2B66-CFC4-0049-AB87-59DBF3455561}" type="presParOf" srcId="{26789EFC-73C6-7840-B755-E5605A9594A1}" destId="{DCDC1B14-A516-6C4B-AFD0-016928EE4E24}" srcOrd="0" destOrd="0" presId="urn:microsoft.com/office/officeart/2005/8/layout/hProcess4"/>
    <dgm:cxn modelId="{A16502D8-874E-8543-B9F0-37A6DD717CF2}" type="presParOf" srcId="{26789EFC-73C6-7840-B755-E5605A9594A1}" destId="{D6290A40-7E13-6747-B6B8-300145D0D1B0}" srcOrd="1" destOrd="0" presId="urn:microsoft.com/office/officeart/2005/8/layout/hProcess4"/>
    <dgm:cxn modelId="{934383D4-C55D-6443-BB86-C1DD4B4C801C}" type="presParOf" srcId="{26789EFC-73C6-7840-B755-E5605A9594A1}" destId="{52032570-CF6B-9E4D-A389-48D93FE62B2B}" srcOrd="2" destOrd="0" presId="urn:microsoft.com/office/officeart/2005/8/layout/hProcess4"/>
    <dgm:cxn modelId="{ACCDC4CB-4F4C-0F4B-9474-1A982E80EF45}" type="presParOf" srcId="{52032570-CF6B-9E4D-A389-48D93FE62B2B}" destId="{7DB52C06-6A8D-E04A-8814-4FFE2B00DF48}" srcOrd="0" destOrd="0" presId="urn:microsoft.com/office/officeart/2005/8/layout/hProcess4"/>
    <dgm:cxn modelId="{9014C49A-B140-AA4B-BCA2-6421B1F16C40}" type="presParOf" srcId="{7DB52C06-6A8D-E04A-8814-4FFE2B00DF48}" destId="{432F61D8-3ADA-854D-A148-798A922609CD}" srcOrd="0" destOrd="0" presId="urn:microsoft.com/office/officeart/2005/8/layout/hProcess4"/>
    <dgm:cxn modelId="{DFD9050E-0FDD-D943-BFE9-4134833949C5}" type="presParOf" srcId="{7DB52C06-6A8D-E04A-8814-4FFE2B00DF48}" destId="{18C0116A-AAA9-164D-90BF-98EE90FA1426}" srcOrd="1" destOrd="0" presId="urn:microsoft.com/office/officeart/2005/8/layout/hProcess4"/>
    <dgm:cxn modelId="{E7499081-7805-0949-A36D-3037B862B7DE}" type="presParOf" srcId="{7DB52C06-6A8D-E04A-8814-4FFE2B00DF48}" destId="{CCCE4626-13B9-3645-8CC7-6718FCB24992}" srcOrd="2" destOrd="0" presId="urn:microsoft.com/office/officeart/2005/8/layout/hProcess4"/>
    <dgm:cxn modelId="{386B75CA-B942-0B4D-8D63-4B4C3F7F7533}" type="presParOf" srcId="{7DB52C06-6A8D-E04A-8814-4FFE2B00DF48}" destId="{5520F7B6-1943-C54F-B95C-5E051F23B5E4}" srcOrd="3" destOrd="0" presId="urn:microsoft.com/office/officeart/2005/8/layout/hProcess4"/>
    <dgm:cxn modelId="{FB5A1006-9D8A-614C-B6DF-C458ABF342A3}" type="presParOf" srcId="{7DB52C06-6A8D-E04A-8814-4FFE2B00DF48}" destId="{27FF6881-1A8A-E848-81D4-17E76B5BCAB4}" srcOrd="4" destOrd="0" presId="urn:microsoft.com/office/officeart/2005/8/layout/hProcess4"/>
    <dgm:cxn modelId="{A00F5F09-1705-FA4E-B441-985510118AA5}" type="presParOf" srcId="{52032570-CF6B-9E4D-A389-48D93FE62B2B}" destId="{6C78139A-C96C-A440-B404-F951EBAAF0B8}" srcOrd="1" destOrd="0" presId="urn:microsoft.com/office/officeart/2005/8/layout/hProcess4"/>
    <dgm:cxn modelId="{51B6E0D9-A521-6544-BF6C-B10B4DB1ADE5}" type="presParOf" srcId="{52032570-CF6B-9E4D-A389-48D93FE62B2B}" destId="{28016906-9FA8-AB4A-B07E-EB13D7367ACA}" srcOrd="2" destOrd="0" presId="urn:microsoft.com/office/officeart/2005/8/layout/hProcess4"/>
    <dgm:cxn modelId="{EB54710D-CCB1-7447-B595-308C5E845E8F}" type="presParOf" srcId="{28016906-9FA8-AB4A-B07E-EB13D7367ACA}" destId="{97902501-AACF-D341-B340-DDD4D361DAF4}" srcOrd="0" destOrd="0" presId="urn:microsoft.com/office/officeart/2005/8/layout/hProcess4"/>
    <dgm:cxn modelId="{1E214171-AAB0-BD42-A77E-F0DF2442E089}" type="presParOf" srcId="{28016906-9FA8-AB4A-B07E-EB13D7367ACA}" destId="{999C7B44-2345-DF44-9CDD-CA1C87BBD262}" srcOrd="1" destOrd="0" presId="urn:microsoft.com/office/officeart/2005/8/layout/hProcess4"/>
    <dgm:cxn modelId="{000BEEBF-0B10-3A43-9AFD-62E27605F964}" type="presParOf" srcId="{28016906-9FA8-AB4A-B07E-EB13D7367ACA}" destId="{36FD32F7-1BD9-4545-B560-0CA75F413C6D}" srcOrd="2" destOrd="0" presId="urn:microsoft.com/office/officeart/2005/8/layout/hProcess4"/>
    <dgm:cxn modelId="{EA97EEB9-5D6B-6E4D-A0BA-3181E644AAC4}" type="presParOf" srcId="{28016906-9FA8-AB4A-B07E-EB13D7367ACA}" destId="{C25CCBE3-623F-3E45-A279-BC01C8583870}" srcOrd="3" destOrd="0" presId="urn:microsoft.com/office/officeart/2005/8/layout/hProcess4"/>
    <dgm:cxn modelId="{E0398D95-F97A-874F-9E60-D744FC88ACBB}" type="presParOf" srcId="{28016906-9FA8-AB4A-B07E-EB13D7367ACA}" destId="{A38CF203-CD6C-9148-8E43-3B381BECC13E}" srcOrd="4" destOrd="0" presId="urn:microsoft.com/office/officeart/2005/8/layout/hProcess4"/>
    <dgm:cxn modelId="{8F58AD79-C55E-F144-B8E0-B54A52EB88A3}" type="presParOf" srcId="{52032570-CF6B-9E4D-A389-48D93FE62B2B}" destId="{B59E9BD4-386B-4D49-BDA0-DBF1CF4FB2C7}" srcOrd="3" destOrd="0" presId="urn:microsoft.com/office/officeart/2005/8/layout/hProcess4"/>
    <dgm:cxn modelId="{F0341C35-1883-5F49-A3F6-1902492B8C5B}" type="presParOf" srcId="{52032570-CF6B-9E4D-A389-48D93FE62B2B}" destId="{04C4AD11-877A-1549-AE69-1B6FC64A273D}" srcOrd="4" destOrd="0" presId="urn:microsoft.com/office/officeart/2005/8/layout/hProcess4"/>
    <dgm:cxn modelId="{27C83DB8-B478-6145-89C5-5BC76D9F8064}" type="presParOf" srcId="{04C4AD11-877A-1549-AE69-1B6FC64A273D}" destId="{AFA30A6F-EFE3-EE46-AB93-B1FDEED3870F}" srcOrd="0" destOrd="0" presId="urn:microsoft.com/office/officeart/2005/8/layout/hProcess4"/>
    <dgm:cxn modelId="{C67450F5-D1F4-AB41-B3D8-849F8DCD5268}" type="presParOf" srcId="{04C4AD11-877A-1549-AE69-1B6FC64A273D}" destId="{17D51FB3-622B-F84B-B188-25D6A2DBDE00}" srcOrd="1" destOrd="0" presId="urn:microsoft.com/office/officeart/2005/8/layout/hProcess4"/>
    <dgm:cxn modelId="{CFFF3DBA-F6D4-4A43-B03A-9C294475C4FC}" type="presParOf" srcId="{04C4AD11-877A-1549-AE69-1B6FC64A273D}" destId="{F83ECB36-34A6-674F-89C9-32B7D157657F}" srcOrd="2" destOrd="0" presId="urn:microsoft.com/office/officeart/2005/8/layout/hProcess4"/>
    <dgm:cxn modelId="{9B3CC383-8BFB-1E4D-A7F5-421BBBBDE5C7}" type="presParOf" srcId="{04C4AD11-877A-1549-AE69-1B6FC64A273D}" destId="{B4098EBB-2911-8240-808C-121D8E7A38B7}" srcOrd="3" destOrd="0" presId="urn:microsoft.com/office/officeart/2005/8/layout/hProcess4"/>
    <dgm:cxn modelId="{D0EBCC5E-2F09-934F-A385-F351AF522E06}" type="presParOf" srcId="{04C4AD11-877A-1549-AE69-1B6FC64A273D}" destId="{50366CF2-7772-4045-A6FE-C5ECCC16DE1A}" srcOrd="4" destOrd="0" presId="urn:microsoft.com/office/officeart/2005/8/layout/hProcess4"/>
    <dgm:cxn modelId="{6D9D8464-FD6C-864B-8D2E-422CD1F50C18}" type="presParOf" srcId="{52032570-CF6B-9E4D-A389-48D93FE62B2B}" destId="{6997FDE0-64BF-0B46-8D4D-0901B46543DC}" srcOrd="5" destOrd="0" presId="urn:microsoft.com/office/officeart/2005/8/layout/hProcess4"/>
    <dgm:cxn modelId="{EFA702A3-FD2F-A347-9952-9E45F0082F8B}" type="presParOf" srcId="{52032570-CF6B-9E4D-A389-48D93FE62B2B}" destId="{4D9465E6-D741-604C-8657-A66BDD12F0DA}" srcOrd="6" destOrd="0" presId="urn:microsoft.com/office/officeart/2005/8/layout/hProcess4"/>
    <dgm:cxn modelId="{D534231F-B071-224F-B5CB-9C6E63A1B0D6}" type="presParOf" srcId="{4D9465E6-D741-604C-8657-A66BDD12F0DA}" destId="{D3A68C4C-275F-3E4C-9514-A81E43532D90}" srcOrd="0" destOrd="0" presId="urn:microsoft.com/office/officeart/2005/8/layout/hProcess4"/>
    <dgm:cxn modelId="{14F70E65-98E8-D943-BDA7-98D38CFB6AE4}" type="presParOf" srcId="{4D9465E6-D741-604C-8657-A66BDD12F0DA}" destId="{5037286E-1D58-FA48-B4B5-BF053461F332}" srcOrd="1" destOrd="0" presId="urn:microsoft.com/office/officeart/2005/8/layout/hProcess4"/>
    <dgm:cxn modelId="{2F7E1E25-A8EE-D745-9AC5-C62B470488FC}" type="presParOf" srcId="{4D9465E6-D741-604C-8657-A66BDD12F0DA}" destId="{92DA7B5F-41AC-1742-BB40-C749944B9E4F}" srcOrd="2" destOrd="0" presId="urn:microsoft.com/office/officeart/2005/8/layout/hProcess4"/>
    <dgm:cxn modelId="{C980907F-972C-624B-AF4B-A95A3F01C1C0}" type="presParOf" srcId="{4D9465E6-D741-604C-8657-A66BDD12F0DA}" destId="{EAC882B8-84CF-E642-A671-D0AE85A533D2}" srcOrd="3" destOrd="0" presId="urn:microsoft.com/office/officeart/2005/8/layout/hProcess4"/>
    <dgm:cxn modelId="{FC014032-42E2-CD41-8F36-B7E8915B7475}" type="presParOf" srcId="{4D9465E6-D741-604C-8657-A66BDD12F0DA}" destId="{DA6F2414-37C1-674D-8FAC-1C1D969E01D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6DBD23-47FC-504C-B3E9-5CB69F1F51D9}"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29F1C0A-BB30-9843-93EE-1F6738DF5E33}">
      <dgm:prSet custT="1"/>
      <dgm:spPr>
        <a:solidFill>
          <a:schemeClr val="accent2"/>
        </a:solidFill>
      </dgm:spPr>
      <dgm:t>
        <a:bodyPr/>
        <a:lstStyle/>
        <a:p>
          <a:r>
            <a:rPr lang="en-US" sz="3200" b="0" i="0" dirty="0"/>
            <a:t>Use data to monitor the </a:t>
          </a:r>
          <a:r>
            <a:rPr lang="en-US" sz="3200" b="1" i="0" dirty="0"/>
            <a:t>implementation</a:t>
          </a:r>
          <a:r>
            <a:rPr lang="en-US" sz="3200" b="0" i="0" dirty="0"/>
            <a:t> &amp; </a:t>
          </a:r>
          <a:r>
            <a:rPr lang="en-US" sz="3200" b="1" i="0" dirty="0"/>
            <a:t>effectiveness</a:t>
          </a:r>
          <a:r>
            <a:rPr lang="en-US" sz="3200" b="0" i="0" dirty="0"/>
            <a:t>          of PBIS practices</a:t>
          </a:r>
          <a:endParaRPr lang="en-US" sz="3200" dirty="0"/>
        </a:p>
      </dgm:t>
    </dgm:pt>
    <dgm:pt modelId="{B67B9EB0-294F-CF4D-BCF4-9F7333AC2B5A}" type="parTrans" cxnId="{0D475A11-9D0F-4248-BE85-8F206D7AF9A2}">
      <dgm:prSet/>
      <dgm:spPr/>
      <dgm:t>
        <a:bodyPr/>
        <a:lstStyle/>
        <a:p>
          <a:endParaRPr lang="en-US"/>
        </a:p>
      </dgm:t>
    </dgm:pt>
    <dgm:pt modelId="{949F545C-9EF3-7747-A41D-7D767B2757B6}" type="sibTrans" cxnId="{0D475A11-9D0F-4248-BE85-8F206D7AF9A2}">
      <dgm:prSet/>
      <dgm:spPr/>
      <dgm:t>
        <a:bodyPr/>
        <a:lstStyle/>
        <a:p>
          <a:endParaRPr lang="en-US"/>
        </a:p>
      </dgm:t>
    </dgm:pt>
    <dgm:pt modelId="{5D27D66D-EC63-114F-AC87-B6766276A3C7}">
      <dgm:prSet/>
      <dgm:spPr>
        <a:solidFill>
          <a:schemeClr val="accent1">
            <a:lumMod val="75000"/>
          </a:schemeClr>
        </a:solidFill>
      </dgm:spPr>
      <dgm:t>
        <a:bodyPr/>
        <a:lstStyle/>
        <a:p>
          <a:r>
            <a:rPr lang="en-US" b="0" i="0" dirty="0"/>
            <a:t>Linked with meaningful outcome goals</a:t>
          </a:r>
          <a:endParaRPr lang="en-US" dirty="0"/>
        </a:p>
      </dgm:t>
    </dgm:pt>
    <dgm:pt modelId="{6245EA5D-61D0-B34F-8102-DBE0ED66EF13}" type="parTrans" cxnId="{1AAEC8AA-F57B-B547-AE00-62512759EA5D}">
      <dgm:prSet/>
      <dgm:spPr/>
      <dgm:t>
        <a:bodyPr/>
        <a:lstStyle/>
        <a:p>
          <a:endParaRPr lang="en-US"/>
        </a:p>
      </dgm:t>
    </dgm:pt>
    <dgm:pt modelId="{B12409E8-4BF9-824A-ADFD-9D46420A22DA}" type="sibTrans" cxnId="{1AAEC8AA-F57B-B547-AE00-62512759EA5D}">
      <dgm:prSet/>
      <dgm:spPr/>
      <dgm:t>
        <a:bodyPr/>
        <a:lstStyle/>
        <a:p>
          <a:endParaRPr lang="en-US"/>
        </a:p>
      </dgm:t>
    </dgm:pt>
    <dgm:pt modelId="{21E83F32-64F3-8847-BA16-CEB6E22290AF}">
      <dgm:prSet/>
      <dgm:spPr/>
      <dgm:t>
        <a:bodyPr/>
        <a:lstStyle/>
        <a:p>
          <a:r>
            <a:rPr lang="en-US" b="0" i="0" dirty="0"/>
            <a:t>Communicates purpose</a:t>
          </a:r>
          <a:endParaRPr lang="en-US" dirty="0"/>
        </a:p>
      </dgm:t>
    </dgm:pt>
    <dgm:pt modelId="{934266BC-5708-3340-8327-E8E741470989}" type="parTrans" cxnId="{56C05FFE-8E55-4046-B69B-9D2317C4E928}">
      <dgm:prSet/>
      <dgm:spPr/>
      <dgm:t>
        <a:bodyPr/>
        <a:lstStyle/>
        <a:p>
          <a:endParaRPr lang="en-US"/>
        </a:p>
      </dgm:t>
    </dgm:pt>
    <dgm:pt modelId="{E89239B6-0C93-0F49-AA84-C975B0415C18}" type="sibTrans" cxnId="{56C05FFE-8E55-4046-B69B-9D2317C4E928}">
      <dgm:prSet/>
      <dgm:spPr/>
      <dgm:t>
        <a:bodyPr/>
        <a:lstStyle/>
        <a:p>
          <a:endParaRPr lang="en-US"/>
        </a:p>
      </dgm:t>
    </dgm:pt>
    <dgm:pt modelId="{E8967C69-6B9F-6740-87A0-6B7B1BF98416}">
      <dgm:prSet/>
      <dgm:spPr>
        <a:solidFill>
          <a:schemeClr val="accent1">
            <a:lumMod val="75000"/>
          </a:schemeClr>
        </a:solidFill>
      </dgm:spPr>
      <dgm:t>
        <a:bodyPr/>
        <a:lstStyle/>
        <a:p>
          <a:r>
            <a:rPr lang="en-US" b="0" i="0"/>
            <a:t>Guides action planning</a:t>
          </a:r>
          <a:endParaRPr lang="en-US"/>
        </a:p>
      </dgm:t>
    </dgm:pt>
    <dgm:pt modelId="{21CB70D3-9BCC-774F-BA4C-5124BFD1754B}" type="parTrans" cxnId="{DFC578DA-6345-F443-B016-C93285FC9FAA}">
      <dgm:prSet/>
      <dgm:spPr/>
      <dgm:t>
        <a:bodyPr/>
        <a:lstStyle/>
        <a:p>
          <a:endParaRPr lang="en-US"/>
        </a:p>
      </dgm:t>
    </dgm:pt>
    <dgm:pt modelId="{6CBA3776-396A-EB43-8370-ED10E8388A0D}" type="sibTrans" cxnId="{DFC578DA-6345-F443-B016-C93285FC9FAA}">
      <dgm:prSet/>
      <dgm:spPr/>
      <dgm:t>
        <a:bodyPr/>
        <a:lstStyle/>
        <a:p>
          <a:endParaRPr lang="en-US"/>
        </a:p>
      </dgm:t>
    </dgm:pt>
    <dgm:pt modelId="{58539FBF-B615-2748-BBBA-AEBF662DBAA4}">
      <dgm:prSet/>
      <dgm:spPr/>
      <dgm:t>
        <a:bodyPr/>
        <a:lstStyle/>
        <a:p>
          <a:r>
            <a:rPr lang="en-US" b="0" i="0"/>
            <a:t>Used to measure and demonstrate progress</a:t>
          </a:r>
          <a:endParaRPr lang="en-US"/>
        </a:p>
      </dgm:t>
    </dgm:pt>
    <dgm:pt modelId="{F66D2A3D-DB87-B142-89D8-16EB2CE360B4}" type="parTrans" cxnId="{3769675E-03EC-BD48-B827-8E1A1AAF7BB2}">
      <dgm:prSet/>
      <dgm:spPr/>
      <dgm:t>
        <a:bodyPr/>
        <a:lstStyle/>
        <a:p>
          <a:endParaRPr lang="en-US"/>
        </a:p>
      </dgm:t>
    </dgm:pt>
    <dgm:pt modelId="{87ABF836-A682-2D42-9C0E-0DB2C6D2C939}" type="sibTrans" cxnId="{3769675E-03EC-BD48-B827-8E1A1AAF7BB2}">
      <dgm:prSet/>
      <dgm:spPr/>
      <dgm:t>
        <a:bodyPr/>
        <a:lstStyle/>
        <a:p>
          <a:endParaRPr lang="en-US"/>
        </a:p>
      </dgm:t>
    </dgm:pt>
    <dgm:pt modelId="{77DCF8BB-3131-F246-905C-94E30E50BE4D}" type="pres">
      <dgm:prSet presAssocID="{766DBD23-47FC-504C-B3E9-5CB69F1F51D9}" presName="Name0" presStyleCnt="0">
        <dgm:presLayoutVars>
          <dgm:chPref val="1"/>
          <dgm:dir/>
          <dgm:animOne val="branch"/>
          <dgm:animLvl val="lvl"/>
          <dgm:resizeHandles/>
        </dgm:presLayoutVars>
      </dgm:prSet>
      <dgm:spPr/>
    </dgm:pt>
    <dgm:pt modelId="{EEC77A42-9CD1-C147-B969-5F87481E0015}" type="pres">
      <dgm:prSet presAssocID="{229F1C0A-BB30-9843-93EE-1F6738DF5E33}" presName="vertOne" presStyleCnt="0"/>
      <dgm:spPr/>
    </dgm:pt>
    <dgm:pt modelId="{BAD6AE76-E235-8C42-85D3-16E2F936BEF8}" type="pres">
      <dgm:prSet presAssocID="{229F1C0A-BB30-9843-93EE-1F6738DF5E33}" presName="txOne" presStyleLbl="node0" presStyleIdx="0" presStyleCnt="1">
        <dgm:presLayoutVars>
          <dgm:chPref val="3"/>
        </dgm:presLayoutVars>
      </dgm:prSet>
      <dgm:spPr/>
    </dgm:pt>
    <dgm:pt modelId="{F8FB220C-3D72-BE44-AC33-DA8507290BC4}" type="pres">
      <dgm:prSet presAssocID="{229F1C0A-BB30-9843-93EE-1F6738DF5E33}" presName="parTransOne" presStyleCnt="0"/>
      <dgm:spPr/>
    </dgm:pt>
    <dgm:pt modelId="{4D0707C3-31ED-E342-AAC2-FA966FBF119F}" type="pres">
      <dgm:prSet presAssocID="{229F1C0A-BB30-9843-93EE-1F6738DF5E33}" presName="horzOne" presStyleCnt="0"/>
      <dgm:spPr/>
    </dgm:pt>
    <dgm:pt modelId="{E4F46B50-1ABA-3F4C-BACD-1A19522333BA}" type="pres">
      <dgm:prSet presAssocID="{5D27D66D-EC63-114F-AC87-B6766276A3C7}" presName="vertTwo" presStyleCnt="0"/>
      <dgm:spPr/>
    </dgm:pt>
    <dgm:pt modelId="{663F09FA-2D45-0C43-839B-812B271BB9C5}" type="pres">
      <dgm:prSet presAssocID="{5D27D66D-EC63-114F-AC87-B6766276A3C7}" presName="txTwo" presStyleLbl="node2" presStyleIdx="0" presStyleCnt="4">
        <dgm:presLayoutVars>
          <dgm:chPref val="3"/>
        </dgm:presLayoutVars>
      </dgm:prSet>
      <dgm:spPr/>
    </dgm:pt>
    <dgm:pt modelId="{4309ECAA-5A7A-FC40-8E97-CF888761252F}" type="pres">
      <dgm:prSet presAssocID="{5D27D66D-EC63-114F-AC87-B6766276A3C7}" presName="horzTwo" presStyleCnt="0"/>
      <dgm:spPr/>
    </dgm:pt>
    <dgm:pt modelId="{E0CC2282-7424-6742-B1DC-FBBFC7017D58}" type="pres">
      <dgm:prSet presAssocID="{B12409E8-4BF9-824A-ADFD-9D46420A22DA}" presName="sibSpaceTwo" presStyleCnt="0"/>
      <dgm:spPr/>
    </dgm:pt>
    <dgm:pt modelId="{B8DDE5A0-8119-5B4C-9C1D-6E0758AE15F5}" type="pres">
      <dgm:prSet presAssocID="{21E83F32-64F3-8847-BA16-CEB6E22290AF}" presName="vertTwo" presStyleCnt="0"/>
      <dgm:spPr/>
    </dgm:pt>
    <dgm:pt modelId="{3595CE65-EC7F-064B-A07D-DD986DBE86EE}" type="pres">
      <dgm:prSet presAssocID="{21E83F32-64F3-8847-BA16-CEB6E22290AF}" presName="txTwo" presStyleLbl="node2" presStyleIdx="1" presStyleCnt="4">
        <dgm:presLayoutVars>
          <dgm:chPref val="3"/>
        </dgm:presLayoutVars>
      </dgm:prSet>
      <dgm:spPr/>
    </dgm:pt>
    <dgm:pt modelId="{6188DE3D-611C-114D-8C87-1684B1E64ED8}" type="pres">
      <dgm:prSet presAssocID="{21E83F32-64F3-8847-BA16-CEB6E22290AF}" presName="horzTwo" presStyleCnt="0"/>
      <dgm:spPr/>
    </dgm:pt>
    <dgm:pt modelId="{2B915427-8A57-FB47-B66D-0D160EEBB714}" type="pres">
      <dgm:prSet presAssocID="{E89239B6-0C93-0F49-AA84-C975B0415C18}" presName="sibSpaceTwo" presStyleCnt="0"/>
      <dgm:spPr/>
    </dgm:pt>
    <dgm:pt modelId="{2315D13C-9631-3A48-8919-DE25E2F27932}" type="pres">
      <dgm:prSet presAssocID="{E8967C69-6B9F-6740-87A0-6B7B1BF98416}" presName="vertTwo" presStyleCnt="0"/>
      <dgm:spPr/>
    </dgm:pt>
    <dgm:pt modelId="{0A24CCBB-C249-8640-804E-B766E7C88632}" type="pres">
      <dgm:prSet presAssocID="{E8967C69-6B9F-6740-87A0-6B7B1BF98416}" presName="txTwo" presStyleLbl="node2" presStyleIdx="2" presStyleCnt="4">
        <dgm:presLayoutVars>
          <dgm:chPref val="3"/>
        </dgm:presLayoutVars>
      </dgm:prSet>
      <dgm:spPr/>
    </dgm:pt>
    <dgm:pt modelId="{3DE80BE9-FB4F-6B47-9E40-016C0CF20F57}" type="pres">
      <dgm:prSet presAssocID="{E8967C69-6B9F-6740-87A0-6B7B1BF98416}" presName="horzTwo" presStyleCnt="0"/>
      <dgm:spPr/>
    </dgm:pt>
    <dgm:pt modelId="{C20ED5F2-73A8-EA4A-9C96-DB3A2A693783}" type="pres">
      <dgm:prSet presAssocID="{6CBA3776-396A-EB43-8370-ED10E8388A0D}" presName="sibSpaceTwo" presStyleCnt="0"/>
      <dgm:spPr/>
    </dgm:pt>
    <dgm:pt modelId="{18C0D92E-5C42-EE4F-82C8-8F05CEC48005}" type="pres">
      <dgm:prSet presAssocID="{58539FBF-B615-2748-BBBA-AEBF662DBAA4}" presName="vertTwo" presStyleCnt="0"/>
      <dgm:spPr/>
    </dgm:pt>
    <dgm:pt modelId="{E51CB7B1-8B10-6D4D-8240-C9C2A1BEA402}" type="pres">
      <dgm:prSet presAssocID="{58539FBF-B615-2748-BBBA-AEBF662DBAA4}" presName="txTwo" presStyleLbl="node2" presStyleIdx="3" presStyleCnt="4">
        <dgm:presLayoutVars>
          <dgm:chPref val="3"/>
        </dgm:presLayoutVars>
      </dgm:prSet>
      <dgm:spPr/>
    </dgm:pt>
    <dgm:pt modelId="{50EE32D3-8F73-004E-A8E6-D1FC0690DF4B}" type="pres">
      <dgm:prSet presAssocID="{58539FBF-B615-2748-BBBA-AEBF662DBAA4}" presName="horzTwo" presStyleCnt="0"/>
      <dgm:spPr/>
    </dgm:pt>
  </dgm:ptLst>
  <dgm:cxnLst>
    <dgm:cxn modelId="{1FF1D008-85B3-6B43-9452-DCD97C490878}" type="presOf" srcId="{229F1C0A-BB30-9843-93EE-1F6738DF5E33}" destId="{BAD6AE76-E235-8C42-85D3-16E2F936BEF8}" srcOrd="0" destOrd="0" presId="urn:microsoft.com/office/officeart/2005/8/layout/hierarchy4"/>
    <dgm:cxn modelId="{0D475A11-9D0F-4248-BE85-8F206D7AF9A2}" srcId="{766DBD23-47FC-504C-B3E9-5CB69F1F51D9}" destId="{229F1C0A-BB30-9843-93EE-1F6738DF5E33}" srcOrd="0" destOrd="0" parTransId="{B67B9EB0-294F-CF4D-BCF4-9F7333AC2B5A}" sibTransId="{949F545C-9EF3-7747-A41D-7D767B2757B6}"/>
    <dgm:cxn modelId="{0D4D1440-FF60-3341-9E9C-26F8D284E5A8}" type="presOf" srcId="{E8967C69-6B9F-6740-87A0-6B7B1BF98416}" destId="{0A24CCBB-C249-8640-804E-B766E7C88632}" srcOrd="0" destOrd="0" presId="urn:microsoft.com/office/officeart/2005/8/layout/hierarchy4"/>
    <dgm:cxn modelId="{3769675E-03EC-BD48-B827-8E1A1AAF7BB2}" srcId="{229F1C0A-BB30-9843-93EE-1F6738DF5E33}" destId="{58539FBF-B615-2748-BBBA-AEBF662DBAA4}" srcOrd="3" destOrd="0" parTransId="{F66D2A3D-DB87-B142-89D8-16EB2CE360B4}" sibTransId="{87ABF836-A682-2D42-9C0E-0DB2C6D2C939}"/>
    <dgm:cxn modelId="{2A50F17B-0094-B545-AA99-B799794713E5}" type="presOf" srcId="{58539FBF-B615-2748-BBBA-AEBF662DBAA4}" destId="{E51CB7B1-8B10-6D4D-8240-C9C2A1BEA402}" srcOrd="0" destOrd="0" presId="urn:microsoft.com/office/officeart/2005/8/layout/hierarchy4"/>
    <dgm:cxn modelId="{685A7187-A81D-3942-BA68-A820F2C5B871}" type="presOf" srcId="{21E83F32-64F3-8847-BA16-CEB6E22290AF}" destId="{3595CE65-EC7F-064B-A07D-DD986DBE86EE}" srcOrd="0" destOrd="0" presId="urn:microsoft.com/office/officeart/2005/8/layout/hierarchy4"/>
    <dgm:cxn modelId="{1EE0EC9E-BCEC-A14D-9D6D-504D2A2A5752}" type="presOf" srcId="{5D27D66D-EC63-114F-AC87-B6766276A3C7}" destId="{663F09FA-2D45-0C43-839B-812B271BB9C5}" srcOrd="0" destOrd="0" presId="urn:microsoft.com/office/officeart/2005/8/layout/hierarchy4"/>
    <dgm:cxn modelId="{1AAEC8AA-F57B-B547-AE00-62512759EA5D}" srcId="{229F1C0A-BB30-9843-93EE-1F6738DF5E33}" destId="{5D27D66D-EC63-114F-AC87-B6766276A3C7}" srcOrd="0" destOrd="0" parTransId="{6245EA5D-61D0-B34F-8102-DBE0ED66EF13}" sibTransId="{B12409E8-4BF9-824A-ADFD-9D46420A22DA}"/>
    <dgm:cxn modelId="{31D1FEC6-5CAE-3E46-951C-0FE5639099F0}" type="presOf" srcId="{766DBD23-47FC-504C-B3E9-5CB69F1F51D9}" destId="{77DCF8BB-3131-F246-905C-94E30E50BE4D}" srcOrd="0" destOrd="0" presId="urn:microsoft.com/office/officeart/2005/8/layout/hierarchy4"/>
    <dgm:cxn modelId="{DFC578DA-6345-F443-B016-C93285FC9FAA}" srcId="{229F1C0A-BB30-9843-93EE-1F6738DF5E33}" destId="{E8967C69-6B9F-6740-87A0-6B7B1BF98416}" srcOrd="2" destOrd="0" parTransId="{21CB70D3-9BCC-774F-BA4C-5124BFD1754B}" sibTransId="{6CBA3776-396A-EB43-8370-ED10E8388A0D}"/>
    <dgm:cxn modelId="{56C05FFE-8E55-4046-B69B-9D2317C4E928}" srcId="{229F1C0A-BB30-9843-93EE-1F6738DF5E33}" destId="{21E83F32-64F3-8847-BA16-CEB6E22290AF}" srcOrd="1" destOrd="0" parTransId="{934266BC-5708-3340-8327-E8E741470989}" sibTransId="{E89239B6-0C93-0F49-AA84-C975B0415C18}"/>
    <dgm:cxn modelId="{3C4B3D22-0FA3-B348-94C3-5B1B14988026}" type="presParOf" srcId="{77DCF8BB-3131-F246-905C-94E30E50BE4D}" destId="{EEC77A42-9CD1-C147-B969-5F87481E0015}" srcOrd="0" destOrd="0" presId="urn:microsoft.com/office/officeart/2005/8/layout/hierarchy4"/>
    <dgm:cxn modelId="{4C0BE8AD-AF04-7A41-AA38-839F89985298}" type="presParOf" srcId="{EEC77A42-9CD1-C147-B969-5F87481E0015}" destId="{BAD6AE76-E235-8C42-85D3-16E2F936BEF8}" srcOrd="0" destOrd="0" presId="urn:microsoft.com/office/officeart/2005/8/layout/hierarchy4"/>
    <dgm:cxn modelId="{F78123B5-DC0A-9445-AE25-0B58A5C6ADA2}" type="presParOf" srcId="{EEC77A42-9CD1-C147-B969-5F87481E0015}" destId="{F8FB220C-3D72-BE44-AC33-DA8507290BC4}" srcOrd="1" destOrd="0" presId="urn:microsoft.com/office/officeart/2005/8/layout/hierarchy4"/>
    <dgm:cxn modelId="{3C41ABFE-1170-8045-90AE-B1B9CB82B889}" type="presParOf" srcId="{EEC77A42-9CD1-C147-B969-5F87481E0015}" destId="{4D0707C3-31ED-E342-AAC2-FA966FBF119F}" srcOrd="2" destOrd="0" presId="urn:microsoft.com/office/officeart/2005/8/layout/hierarchy4"/>
    <dgm:cxn modelId="{0800B9FA-B10C-4547-AAA7-ED06E9BF4488}" type="presParOf" srcId="{4D0707C3-31ED-E342-AAC2-FA966FBF119F}" destId="{E4F46B50-1ABA-3F4C-BACD-1A19522333BA}" srcOrd="0" destOrd="0" presId="urn:microsoft.com/office/officeart/2005/8/layout/hierarchy4"/>
    <dgm:cxn modelId="{CFB7D3A5-170A-4E4D-8E17-AC77D7D340F7}" type="presParOf" srcId="{E4F46B50-1ABA-3F4C-BACD-1A19522333BA}" destId="{663F09FA-2D45-0C43-839B-812B271BB9C5}" srcOrd="0" destOrd="0" presId="urn:microsoft.com/office/officeart/2005/8/layout/hierarchy4"/>
    <dgm:cxn modelId="{093D2DB7-21B5-F646-A3EE-0E4EC84B2A25}" type="presParOf" srcId="{E4F46B50-1ABA-3F4C-BACD-1A19522333BA}" destId="{4309ECAA-5A7A-FC40-8E97-CF888761252F}" srcOrd="1" destOrd="0" presId="urn:microsoft.com/office/officeart/2005/8/layout/hierarchy4"/>
    <dgm:cxn modelId="{F8365859-A539-7F45-A065-07845CE957D5}" type="presParOf" srcId="{4D0707C3-31ED-E342-AAC2-FA966FBF119F}" destId="{E0CC2282-7424-6742-B1DC-FBBFC7017D58}" srcOrd="1" destOrd="0" presId="urn:microsoft.com/office/officeart/2005/8/layout/hierarchy4"/>
    <dgm:cxn modelId="{15CCE5F1-221E-4244-BA7B-EF1D254296F7}" type="presParOf" srcId="{4D0707C3-31ED-E342-AAC2-FA966FBF119F}" destId="{B8DDE5A0-8119-5B4C-9C1D-6E0758AE15F5}" srcOrd="2" destOrd="0" presId="urn:microsoft.com/office/officeart/2005/8/layout/hierarchy4"/>
    <dgm:cxn modelId="{800A97EC-42C6-D741-9DB3-F00DA64ED23E}" type="presParOf" srcId="{B8DDE5A0-8119-5B4C-9C1D-6E0758AE15F5}" destId="{3595CE65-EC7F-064B-A07D-DD986DBE86EE}" srcOrd="0" destOrd="0" presId="urn:microsoft.com/office/officeart/2005/8/layout/hierarchy4"/>
    <dgm:cxn modelId="{92D736AC-B064-0640-B36D-34ADEE769136}" type="presParOf" srcId="{B8DDE5A0-8119-5B4C-9C1D-6E0758AE15F5}" destId="{6188DE3D-611C-114D-8C87-1684B1E64ED8}" srcOrd="1" destOrd="0" presId="urn:microsoft.com/office/officeart/2005/8/layout/hierarchy4"/>
    <dgm:cxn modelId="{2341D88D-F04D-604C-AE53-88C0743C03BC}" type="presParOf" srcId="{4D0707C3-31ED-E342-AAC2-FA966FBF119F}" destId="{2B915427-8A57-FB47-B66D-0D160EEBB714}" srcOrd="3" destOrd="0" presId="urn:microsoft.com/office/officeart/2005/8/layout/hierarchy4"/>
    <dgm:cxn modelId="{AD387C3C-1AD1-BB43-9665-29402E50A0B0}" type="presParOf" srcId="{4D0707C3-31ED-E342-AAC2-FA966FBF119F}" destId="{2315D13C-9631-3A48-8919-DE25E2F27932}" srcOrd="4" destOrd="0" presId="urn:microsoft.com/office/officeart/2005/8/layout/hierarchy4"/>
    <dgm:cxn modelId="{EB5F26BE-8D7A-024E-994D-2DB257DEA4F1}" type="presParOf" srcId="{2315D13C-9631-3A48-8919-DE25E2F27932}" destId="{0A24CCBB-C249-8640-804E-B766E7C88632}" srcOrd="0" destOrd="0" presId="urn:microsoft.com/office/officeart/2005/8/layout/hierarchy4"/>
    <dgm:cxn modelId="{C5D27959-FA21-134D-AC06-EF6F84D9D280}" type="presParOf" srcId="{2315D13C-9631-3A48-8919-DE25E2F27932}" destId="{3DE80BE9-FB4F-6B47-9E40-016C0CF20F57}" srcOrd="1" destOrd="0" presId="urn:microsoft.com/office/officeart/2005/8/layout/hierarchy4"/>
    <dgm:cxn modelId="{7858EBA6-D80C-934D-B4B2-1A8A995B780F}" type="presParOf" srcId="{4D0707C3-31ED-E342-AAC2-FA966FBF119F}" destId="{C20ED5F2-73A8-EA4A-9C96-DB3A2A693783}" srcOrd="5" destOrd="0" presId="urn:microsoft.com/office/officeart/2005/8/layout/hierarchy4"/>
    <dgm:cxn modelId="{2E236800-CAF8-5F42-88A2-B646D07C16F9}" type="presParOf" srcId="{4D0707C3-31ED-E342-AAC2-FA966FBF119F}" destId="{18C0D92E-5C42-EE4F-82C8-8F05CEC48005}" srcOrd="6" destOrd="0" presId="urn:microsoft.com/office/officeart/2005/8/layout/hierarchy4"/>
    <dgm:cxn modelId="{8EEBBF56-8567-7344-B114-E3F552644645}" type="presParOf" srcId="{18C0D92E-5C42-EE4F-82C8-8F05CEC48005}" destId="{E51CB7B1-8B10-6D4D-8240-C9C2A1BEA402}" srcOrd="0" destOrd="0" presId="urn:microsoft.com/office/officeart/2005/8/layout/hierarchy4"/>
    <dgm:cxn modelId="{78E5C282-36CE-7A4E-A196-EF05E14C7DEB}" type="presParOf" srcId="{18C0D92E-5C42-EE4F-82C8-8F05CEC48005}" destId="{50EE32D3-8F73-004E-A8E6-D1FC0690DF4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Lst>
  <dgm:cxnLst>
    <dgm:cxn modelId="{0BD285B1-32DF-5D46-AC8D-C2F075A530FA}" type="presOf" srcId="{66A1A252-2707-F744-B2EC-0090B860B044}" destId="{B6B5463A-49A5-BD44-970E-EC6A13E9275E}" srcOrd="0" destOrd="0" presId="urn:microsoft.com/office/officeart/2005/8/layout/list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F7009F-AF71-3F49-A8AF-920BFD29DD5F}" type="doc">
      <dgm:prSet loTypeId="urn:microsoft.com/office/officeart/2005/8/layout/hProcess9" loCatId="" qsTypeId="urn:microsoft.com/office/officeart/2005/8/quickstyle/simple1" qsCatId="simple" csTypeId="urn:microsoft.com/office/officeart/2005/8/colors/accent1_2" csCatId="accent1" phldr="1"/>
      <dgm:spPr/>
      <dgm:t>
        <a:bodyPr/>
        <a:lstStyle/>
        <a:p>
          <a:endParaRPr lang="en-US"/>
        </a:p>
      </dgm:t>
    </dgm:pt>
    <dgm:pt modelId="{E3548A05-E94D-7B45-8AA6-5E056AFE2CC9}">
      <dgm:prSet phldrT="[Text]"/>
      <dgm:spPr/>
      <dgm:t>
        <a:bodyPr/>
        <a:lstStyle/>
        <a:p>
          <a:pPr rtl="0"/>
          <a:r>
            <a:rPr lang="en-US" b="1" dirty="0"/>
            <a:t>Collect </a:t>
          </a:r>
          <a:r>
            <a:rPr lang="en-US" dirty="0"/>
            <a:t>Data!</a:t>
          </a:r>
        </a:p>
      </dgm:t>
    </dgm:pt>
    <dgm:pt modelId="{592EEA11-88D8-344C-B077-8194BB8D6214}" type="parTrans" cxnId="{992D8594-FB6B-C442-B44A-A570542BA60D}">
      <dgm:prSet/>
      <dgm:spPr/>
      <dgm:t>
        <a:bodyPr/>
        <a:lstStyle/>
        <a:p>
          <a:endParaRPr lang="en-US"/>
        </a:p>
      </dgm:t>
    </dgm:pt>
    <dgm:pt modelId="{221C8341-4423-804F-B317-C09B40578A40}" type="sibTrans" cxnId="{992D8594-FB6B-C442-B44A-A570542BA60D}">
      <dgm:prSet/>
      <dgm:spPr/>
      <dgm:t>
        <a:bodyPr/>
        <a:lstStyle/>
        <a:p>
          <a:endParaRPr lang="en-US"/>
        </a:p>
      </dgm:t>
    </dgm:pt>
    <dgm:pt modelId="{954E74AF-55A0-4F4E-8022-8F78C6CFD943}">
      <dgm:prSet phldrT="[Text]"/>
      <dgm:spPr/>
      <dgm:t>
        <a:bodyPr/>
        <a:lstStyle/>
        <a:p>
          <a:pPr rtl="0"/>
          <a:r>
            <a:rPr lang="en-US" b="1" dirty="0"/>
            <a:t>Present</a:t>
          </a:r>
          <a:r>
            <a:rPr lang="en-US" dirty="0"/>
            <a:t> the data in a user-friendly fashion </a:t>
          </a:r>
        </a:p>
        <a:p>
          <a:pPr rtl="0"/>
          <a:r>
            <a:rPr lang="en-US" dirty="0"/>
            <a:t>(i.e., graph)</a:t>
          </a:r>
        </a:p>
      </dgm:t>
    </dgm:pt>
    <dgm:pt modelId="{1B60AAF5-CF77-0B48-A1DA-B35952653E07}" type="parTrans" cxnId="{E6EE727C-6872-034D-AF09-643B7B686180}">
      <dgm:prSet/>
      <dgm:spPr/>
      <dgm:t>
        <a:bodyPr/>
        <a:lstStyle/>
        <a:p>
          <a:endParaRPr lang="en-US"/>
        </a:p>
      </dgm:t>
    </dgm:pt>
    <dgm:pt modelId="{13EA657F-6690-B444-9297-F5D4DBA4A29C}" type="sibTrans" cxnId="{E6EE727C-6872-034D-AF09-643B7B686180}">
      <dgm:prSet/>
      <dgm:spPr/>
      <dgm:t>
        <a:bodyPr/>
        <a:lstStyle/>
        <a:p>
          <a:endParaRPr lang="en-US"/>
        </a:p>
      </dgm:t>
    </dgm:pt>
    <dgm:pt modelId="{7C98AC73-A8F2-524D-A87B-C258520582D4}">
      <dgm:prSet phldrT="[Text]"/>
      <dgm:spPr/>
      <dgm:t>
        <a:bodyPr/>
        <a:lstStyle/>
        <a:p>
          <a:pPr rtl="0"/>
          <a:r>
            <a:rPr lang="en-US" b="1" dirty="0"/>
            <a:t>Use</a:t>
          </a:r>
          <a:r>
            <a:rPr lang="en-US" dirty="0"/>
            <a:t> the data to make decisions</a:t>
          </a:r>
        </a:p>
      </dgm:t>
    </dgm:pt>
    <dgm:pt modelId="{20D4BD40-C4F1-3E48-A771-62C650034D51}" type="parTrans" cxnId="{3AED85C9-AF41-7E4C-BB10-BD4ECD153790}">
      <dgm:prSet/>
      <dgm:spPr/>
      <dgm:t>
        <a:bodyPr/>
        <a:lstStyle/>
        <a:p>
          <a:endParaRPr lang="en-US"/>
        </a:p>
      </dgm:t>
    </dgm:pt>
    <dgm:pt modelId="{1ABE184C-5479-8E4D-A0FD-043DC96206AD}" type="sibTrans" cxnId="{3AED85C9-AF41-7E4C-BB10-BD4ECD153790}">
      <dgm:prSet/>
      <dgm:spPr/>
      <dgm:t>
        <a:bodyPr/>
        <a:lstStyle/>
        <a:p>
          <a:endParaRPr lang="en-US"/>
        </a:p>
      </dgm:t>
    </dgm:pt>
    <dgm:pt modelId="{293D71E0-9514-BA4B-8D1A-5AA7954B1B4A}" type="pres">
      <dgm:prSet presAssocID="{00F7009F-AF71-3F49-A8AF-920BFD29DD5F}" presName="CompostProcess" presStyleCnt="0">
        <dgm:presLayoutVars>
          <dgm:dir/>
          <dgm:resizeHandles val="exact"/>
        </dgm:presLayoutVars>
      </dgm:prSet>
      <dgm:spPr/>
    </dgm:pt>
    <dgm:pt modelId="{F9B58A71-FB42-2244-969B-143EDECF54C2}" type="pres">
      <dgm:prSet presAssocID="{00F7009F-AF71-3F49-A8AF-920BFD29DD5F}" presName="arrow" presStyleLbl="bgShp" presStyleIdx="0" presStyleCnt="1"/>
      <dgm:spPr/>
    </dgm:pt>
    <dgm:pt modelId="{1704FCAC-0683-6E46-B879-7DF698134CB1}" type="pres">
      <dgm:prSet presAssocID="{00F7009F-AF71-3F49-A8AF-920BFD29DD5F}" presName="linearProcess" presStyleCnt="0"/>
      <dgm:spPr/>
    </dgm:pt>
    <dgm:pt modelId="{0790AF92-54BA-F843-B17E-A6E1E93E703E}" type="pres">
      <dgm:prSet presAssocID="{E3548A05-E94D-7B45-8AA6-5E056AFE2CC9}" presName="textNode" presStyleLbl="node1" presStyleIdx="0" presStyleCnt="3">
        <dgm:presLayoutVars>
          <dgm:bulletEnabled val="1"/>
        </dgm:presLayoutVars>
      </dgm:prSet>
      <dgm:spPr/>
    </dgm:pt>
    <dgm:pt modelId="{B56C36D4-BB3E-BB49-AD8D-6843164C796C}" type="pres">
      <dgm:prSet presAssocID="{221C8341-4423-804F-B317-C09B40578A40}" presName="sibTrans" presStyleCnt="0"/>
      <dgm:spPr/>
    </dgm:pt>
    <dgm:pt modelId="{C85E20A5-BF00-1D40-BFEE-747A0208F585}" type="pres">
      <dgm:prSet presAssocID="{954E74AF-55A0-4F4E-8022-8F78C6CFD943}" presName="textNode" presStyleLbl="node1" presStyleIdx="1" presStyleCnt="3">
        <dgm:presLayoutVars>
          <dgm:bulletEnabled val="1"/>
        </dgm:presLayoutVars>
      </dgm:prSet>
      <dgm:spPr/>
    </dgm:pt>
    <dgm:pt modelId="{BE33EA82-719B-C547-91E3-A4F4FB4AB699}" type="pres">
      <dgm:prSet presAssocID="{13EA657F-6690-B444-9297-F5D4DBA4A29C}" presName="sibTrans" presStyleCnt="0"/>
      <dgm:spPr/>
    </dgm:pt>
    <dgm:pt modelId="{D6511450-F5F2-BC42-BC01-149639C522FF}" type="pres">
      <dgm:prSet presAssocID="{7C98AC73-A8F2-524D-A87B-C258520582D4}" presName="textNode" presStyleLbl="node1" presStyleIdx="2" presStyleCnt="3">
        <dgm:presLayoutVars>
          <dgm:bulletEnabled val="1"/>
        </dgm:presLayoutVars>
      </dgm:prSet>
      <dgm:spPr/>
    </dgm:pt>
  </dgm:ptLst>
  <dgm:cxnLst>
    <dgm:cxn modelId="{9E79FA6C-FAF0-EF41-B6D3-89DD00C1ADEE}" type="presOf" srcId="{E3548A05-E94D-7B45-8AA6-5E056AFE2CC9}" destId="{0790AF92-54BA-F843-B17E-A6E1E93E703E}" srcOrd="0" destOrd="0" presId="urn:microsoft.com/office/officeart/2005/8/layout/hProcess9"/>
    <dgm:cxn modelId="{E6EE727C-6872-034D-AF09-643B7B686180}" srcId="{00F7009F-AF71-3F49-A8AF-920BFD29DD5F}" destId="{954E74AF-55A0-4F4E-8022-8F78C6CFD943}" srcOrd="1" destOrd="0" parTransId="{1B60AAF5-CF77-0B48-A1DA-B35952653E07}" sibTransId="{13EA657F-6690-B444-9297-F5D4DBA4A29C}"/>
    <dgm:cxn modelId="{8E9C4884-8B8C-294B-B0E3-D6EE7A66C58B}" type="presOf" srcId="{7C98AC73-A8F2-524D-A87B-C258520582D4}" destId="{D6511450-F5F2-BC42-BC01-149639C522FF}" srcOrd="0" destOrd="0" presId="urn:microsoft.com/office/officeart/2005/8/layout/hProcess9"/>
    <dgm:cxn modelId="{992D8594-FB6B-C442-B44A-A570542BA60D}" srcId="{00F7009F-AF71-3F49-A8AF-920BFD29DD5F}" destId="{E3548A05-E94D-7B45-8AA6-5E056AFE2CC9}" srcOrd="0" destOrd="0" parTransId="{592EEA11-88D8-344C-B077-8194BB8D6214}" sibTransId="{221C8341-4423-804F-B317-C09B40578A40}"/>
    <dgm:cxn modelId="{3A9EA6C6-6BAD-6444-9CCA-2B1B47EF4637}" type="presOf" srcId="{954E74AF-55A0-4F4E-8022-8F78C6CFD943}" destId="{C85E20A5-BF00-1D40-BFEE-747A0208F585}" srcOrd="0" destOrd="0" presId="urn:microsoft.com/office/officeart/2005/8/layout/hProcess9"/>
    <dgm:cxn modelId="{3AED85C9-AF41-7E4C-BB10-BD4ECD153790}" srcId="{00F7009F-AF71-3F49-A8AF-920BFD29DD5F}" destId="{7C98AC73-A8F2-524D-A87B-C258520582D4}" srcOrd="2" destOrd="0" parTransId="{20D4BD40-C4F1-3E48-A771-62C650034D51}" sibTransId="{1ABE184C-5479-8E4D-A0FD-043DC96206AD}"/>
    <dgm:cxn modelId="{7DE1B1FB-C1C4-584E-A66C-5C016FDC5D7B}" type="presOf" srcId="{00F7009F-AF71-3F49-A8AF-920BFD29DD5F}" destId="{293D71E0-9514-BA4B-8D1A-5AA7954B1B4A}" srcOrd="0" destOrd="0" presId="urn:microsoft.com/office/officeart/2005/8/layout/hProcess9"/>
    <dgm:cxn modelId="{49FF48B3-C320-2345-B58E-330B176037E7}" type="presParOf" srcId="{293D71E0-9514-BA4B-8D1A-5AA7954B1B4A}" destId="{F9B58A71-FB42-2244-969B-143EDECF54C2}" srcOrd="0" destOrd="0" presId="urn:microsoft.com/office/officeart/2005/8/layout/hProcess9"/>
    <dgm:cxn modelId="{59084792-2B45-4441-93B9-83FA3FA7EB34}" type="presParOf" srcId="{293D71E0-9514-BA4B-8D1A-5AA7954B1B4A}" destId="{1704FCAC-0683-6E46-B879-7DF698134CB1}" srcOrd="1" destOrd="0" presId="urn:microsoft.com/office/officeart/2005/8/layout/hProcess9"/>
    <dgm:cxn modelId="{13239F68-AD5A-7540-87BC-7D0BD51A1DFA}" type="presParOf" srcId="{1704FCAC-0683-6E46-B879-7DF698134CB1}" destId="{0790AF92-54BA-F843-B17E-A6E1E93E703E}" srcOrd="0" destOrd="0" presId="urn:microsoft.com/office/officeart/2005/8/layout/hProcess9"/>
    <dgm:cxn modelId="{49729D25-014C-F94C-932E-9DF9C3611C2C}" type="presParOf" srcId="{1704FCAC-0683-6E46-B879-7DF698134CB1}" destId="{B56C36D4-BB3E-BB49-AD8D-6843164C796C}" srcOrd="1" destOrd="0" presId="urn:microsoft.com/office/officeart/2005/8/layout/hProcess9"/>
    <dgm:cxn modelId="{A4518A0C-7B3A-BD42-8C74-7E838543DCEC}" type="presParOf" srcId="{1704FCAC-0683-6E46-B879-7DF698134CB1}" destId="{C85E20A5-BF00-1D40-BFEE-747A0208F585}" srcOrd="2" destOrd="0" presId="urn:microsoft.com/office/officeart/2005/8/layout/hProcess9"/>
    <dgm:cxn modelId="{98E4C579-0D78-AF4B-B29E-6DBA6ECF26A1}" type="presParOf" srcId="{1704FCAC-0683-6E46-B879-7DF698134CB1}" destId="{BE33EA82-719B-C547-91E3-A4F4FB4AB699}" srcOrd="3" destOrd="0" presId="urn:microsoft.com/office/officeart/2005/8/layout/hProcess9"/>
    <dgm:cxn modelId="{94503DCE-4FEE-CC4B-A79C-C46568D832C7}" type="presParOf" srcId="{1704FCAC-0683-6E46-B879-7DF698134CB1}" destId="{D6511450-F5F2-BC42-BC01-149639C522F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a:latin typeface="Hind Vadodara" panose="020B0604020202020204" charset="0"/>
              <a:cs typeface="Hind Vadodara" panose="020B0604020202020204" charset="0"/>
            </a:rPr>
            <a:t>Presentation Content:</a:t>
          </a:r>
          <a:endParaRPr lang="en-US" b="0" i="0" u="none" strike="noStrike" cap="none" baseline="0" noProof="0" dirty="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8853A663-0424-A84E-8A54-61EA31CEB9F7}">
      <dgm:prSet phldr="0"/>
      <dgm:spPr/>
      <dgm:t>
        <a:bodyPr/>
        <a:lstStyle/>
        <a:p>
          <a:pPr rtl="0"/>
          <a:r>
            <a:rPr lang="en-US" b="0" i="0" dirty="0">
              <a:latin typeface="Hind Vadodara" panose="020B0604020202020204" charset="0"/>
              <a:cs typeface="Hind Vadodara" panose="020B0604020202020204" charset="0"/>
            </a:rPr>
            <a:t>Review: Data-based Decision Making: Monitoring &amp; Evaluating PBIS Practices</a:t>
          </a:r>
        </a:p>
      </dgm:t>
    </dgm:pt>
    <dgm:pt modelId="{56F8B972-AF09-BD4C-914A-152A23122F05}" type="parTrans" cxnId="{7E36E4DD-8ECB-3E49-8B84-695E32B3264E}">
      <dgm:prSet/>
      <dgm:spPr/>
      <dgm:t>
        <a:bodyPr/>
        <a:lstStyle/>
        <a:p>
          <a:endParaRPr lang="en-US"/>
        </a:p>
      </dgm:t>
    </dgm:pt>
    <dgm:pt modelId="{FE42DB89-2B89-0240-AAAA-08CFCD4A0EC9}" type="sibTrans" cxnId="{7E36E4DD-8ECB-3E49-8B84-695E32B3264E}">
      <dgm:prSet/>
      <dgm:spPr/>
      <dgm:t>
        <a:bodyPr/>
        <a:lstStyle/>
        <a:p>
          <a:endParaRPr lang="en-US"/>
        </a:p>
      </dgm:t>
    </dgm:pt>
    <dgm:pt modelId="{EA1678BA-54D5-AA42-99FB-B9CDCED84252}">
      <dgm:prSet phldr="0"/>
      <dgm:spPr/>
      <dgm:t>
        <a:bodyPr/>
        <a:lstStyle/>
        <a:p>
          <a:pPr rtl="0"/>
          <a:r>
            <a:rPr lang="en-US" b="0" i="0" dirty="0">
              <a:latin typeface="Hind Vadodara" panose="020B0604020202020204" charset="0"/>
              <a:cs typeface="Hind Vadodara" panose="020B0604020202020204" charset="0"/>
            </a:rPr>
            <a:t>Preview: Overview of Assessment Tools</a:t>
          </a:r>
        </a:p>
      </dgm:t>
    </dgm:pt>
    <dgm:pt modelId="{B785D251-E9C8-D24F-B631-E46E0F6A1B85}" type="parTrans" cxnId="{8882B283-299C-3C47-8E33-B44FA58535CB}">
      <dgm:prSet/>
      <dgm:spPr/>
      <dgm:t>
        <a:bodyPr/>
        <a:lstStyle/>
        <a:p>
          <a:endParaRPr lang="en-US"/>
        </a:p>
      </dgm:t>
    </dgm:pt>
    <dgm:pt modelId="{0709857D-51DB-8E4D-98CB-DDDEAEEE35CB}" type="sibTrans" cxnId="{8882B283-299C-3C47-8E33-B44FA58535CB}">
      <dgm:prSet/>
      <dgm:spPr/>
      <dgm:t>
        <a:bodyPr/>
        <a:lstStyle/>
        <a:p>
          <a:endParaRPr lang="en-US"/>
        </a:p>
      </dgm:t>
    </dgm:pt>
    <dgm:pt modelId="{1751374A-6995-B943-8E3D-222BD1CF36BF}">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a:t>
          </a:r>
          <a:endParaRPr lang="en-US" dirty="0">
            <a:latin typeface="Hind Vadodara" panose="020B0604020202020204" charset="0"/>
            <a:cs typeface="Hind Vadodara" panose="020B0604020202020204" charset="0"/>
          </a:endParaRPr>
        </a:p>
      </dgm:t>
    </dgm:pt>
    <dgm:pt modelId="{198C5C96-4F95-4A45-9487-59D7ADDE2C92}" type="parTrans" cxnId="{7F410C95-A734-284B-B117-49354FFDDFF1}">
      <dgm:prSet/>
      <dgm:spPr/>
      <dgm:t>
        <a:bodyPr/>
        <a:lstStyle/>
        <a:p>
          <a:endParaRPr lang="en-US"/>
        </a:p>
      </dgm:t>
    </dgm:pt>
    <dgm:pt modelId="{C1031CD4-E2C1-B045-AE64-B24EBDAE99E6}" type="sibTrans" cxnId="{7F410C95-A734-284B-B117-49354FFDDFF1}">
      <dgm:prSet/>
      <dgm:spPr/>
      <dgm:t>
        <a:bodyPr/>
        <a:lstStyle/>
        <a:p>
          <a:endParaRPr lang="en-US"/>
        </a:p>
      </dgm:t>
    </dgm:pt>
    <dgm:pt modelId="{62C24C2F-C844-9747-8996-EE95787752EC}">
      <dgm:prSet/>
      <dgm:spPr/>
      <dgm:t>
        <a:bodyPr/>
        <a:lstStyle/>
        <a:p>
          <a:pPr rtl="0"/>
          <a:r>
            <a:rPr lang="en-US" b="0" i="0" u="none" dirty="0">
              <a:latin typeface="Hind Vadodara" panose="020B0604020202020204" charset="0"/>
              <a:cs typeface="Hind Vadodara" panose="020B0604020202020204" charset="0"/>
            </a:rPr>
            <a:t>Prepare to complete the TIC with your team</a:t>
          </a:r>
        </a:p>
      </dgm:t>
    </dgm:pt>
    <dgm:pt modelId="{CA1A033B-94D5-2E4C-9F58-67769EC9E6AB}" type="parTrans" cxnId="{09469B30-70A6-4B42-8B8E-21A63C767769}">
      <dgm:prSet/>
      <dgm:spPr/>
      <dgm:t>
        <a:bodyPr/>
        <a:lstStyle/>
        <a:p>
          <a:endParaRPr lang="en-US"/>
        </a:p>
      </dgm:t>
    </dgm:pt>
    <dgm:pt modelId="{46E8004F-A3CF-054C-AD1D-C52FCA48898A}" type="sibTrans" cxnId="{09469B30-70A6-4B42-8B8E-21A63C767769}">
      <dgm:prSet/>
      <dgm:spPr/>
      <dgm:t>
        <a:bodyPr/>
        <a:lstStyle/>
        <a:p>
          <a:endParaRPr lang="en-US"/>
        </a:p>
      </dgm:t>
    </dgm:pt>
    <dgm:pt modelId="{B3EADC6F-8DF3-044A-98CE-B86B3A869B06}">
      <dgm:prSet/>
      <dgm:spPr/>
      <dgm:t>
        <a:bodyPr/>
        <a:lstStyle/>
        <a:p>
          <a:pPr rtl="0"/>
          <a:r>
            <a:rPr lang="en-US" b="0" i="0" u="none" dirty="0">
              <a:latin typeface="Hind Vadodara" panose="020B0604020202020204" charset="0"/>
              <a:cs typeface="Hind Vadodara" panose="020B0604020202020204" charset="0"/>
            </a:rPr>
            <a:t>Prepare to facilitate team planning time</a:t>
          </a:r>
        </a:p>
      </dgm:t>
    </dgm:pt>
    <dgm:pt modelId="{C990FAB0-5770-5A47-BC61-38B50165DF82}" type="parTrans" cxnId="{1BA9F899-A4EC-1645-9A79-F6B17A130975}">
      <dgm:prSet/>
      <dgm:spPr/>
      <dgm:t>
        <a:bodyPr/>
        <a:lstStyle/>
        <a:p>
          <a:endParaRPr lang="en-US"/>
        </a:p>
      </dgm:t>
    </dgm:pt>
    <dgm:pt modelId="{9C6DBDE5-9F23-FF48-8712-5005A08F4FC8}" type="sibTrans" cxnId="{1BA9F899-A4EC-1645-9A79-F6B17A130975}">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50D09BF4-074C-1D4F-8A8C-4B41AF78C390}" type="pres">
      <dgm:prSet presAssocID="{1751374A-6995-B943-8E3D-222BD1CF36BF}" presName="parentLin" presStyleCnt="0"/>
      <dgm:spPr/>
    </dgm:pt>
    <dgm:pt modelId="{8F84A081-A132-F84C-B76F-33A537118A1C}" type="pres">
      <dgm:prSet presAssocID="{1751374A-6995-B943-8E3D-222BD1CF36BF}" presName="parentLeftMargin" presStyleLbl="node1" presStyleIdx="0" presStyleCnt="2"/>
      <dgm:spPr/>
    </dgm:pt>
    <dgm:pt modelId="{93B6D2CA-9F6F-3542-A736-700DEE806E59}" type="pres">
      <dgm:prSet presAssocID="{1751374A-6995-B943-8E3D-222BD1CF36BF}" presName="parentText" presStyleLbl="node1" presStyleIdx="1" presStyleCnt="2">
        <dgm:presLayoutVars>
          <dgm:chMax val="0"/>
          <dgm:bulletEnabled val="1"/>
        </dgm:presLayoutVars>
      </dgm:prSet>
      <dgm:spPr/>
    </dgm:pt>
    <dgm:pt modelId="{BF95C625-2016-F946-9AA8-1ADE725A7B3D}" type="pres">
      <dgm:prSet presAssocID="{1751374A-6995-B943-8E3D-222BD1CF36BF}" presName="negativeSpace" presStyleCnt="0"/>
      <dgm:spPr/>
    </dgm:pt>
    <dgm:pt modelId="{20F5C93A-AC82-4E40-A3EC-3CE84B97BAE0}" type="pres">
      <dgm:prSet presAssocID="{1751374A-6995-B943-8E3D-222BD1CF36BF}" presName="childText" presStyleLbl="conFgAcc1" presStyleIdx="1" presStyleCnt="2">
        <dgm:presLayoutVars>
          <dgm:bulletEnabled val="1"/>
        </dgm:presLayoutVars>
      </dgm:prSet>
      <dgm:spPr>
        <a:prstGeom prst="roundRect">
          <a:avLst/>
        </a:prstGeom>
      </dgm:spPr>
    </dgm:pt>
  </dgm:ptLst>
  <dgm:cxnLst>
    <dgm:cxn modelId="{65F16D04-34A7-E544-80F4-C5EDA68E1275}" type="presOf" srcId="{62C24C2F-C844-9747-8996-EE95787752EC}" destId="{20F5C93A-AC82-4E40-A3EC-3CE84B97BAE0}" srcOrd="0" destOrd="0"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09469B30-70A6-4B42-8B8E-21A63C767769}" srcId="{1751374A-6995-B943-8E3D-222BD1CF36BF}" destId="{62C24C2F-C844-9747-8996-EE95787752EC}" srcOrd="0" destOrd="0" parTransId="{CA1A033B-94D5-2E4C-9F58-67769EC9E6AB}" sibTransId="{46E8004F-A3CF-054C-AD1D-C52FCA48898A}"/>
    <dgm:cxn modelId="{3507DC74-BB1A-3747-A4EB-3A2F2AFF0C2A}" type="presOf" srcId="{139B28B7-98AE-2442-8242-E675E9F54483}" destId="{107712AD-F0E7-8045-90F3-AA033147F7E7}" srcOrd="0" destOrd="0" presId="urn:microsoft.com/office/officeart/2005/8/layout/list1"/>
    <dgm:cxn modelId="{8882B283-299C-3C47-8E33-B44FA58535CB}" srcId="{76937503-7550-41B3-8D88-C860E600B4A5}" destId="{EA1678BA-54D5-AA42-99FB-B9CDCED84252}" srcOrd="1" destOrd="0" parTransId="{B785D251-E9C8-D24F-B631-E46E0F6A1B85}" sibTransId="{0709857D-51DB-8E4D-98CB-DDDEAEEE35CB}"/>
    <dgm:cxn modelId="{7F410C95-A734-284B-B117-49354FFDDFF1}" srcId="{139B28B7-98AE-2442-8242-E675E9F54483}" destId="{1751374A-6995-B943-8E3D-222BD1CF36BF}" srcOrd="1" destOrd="0" parTransId="{198C5C96-4F95-4A45-9487-59D7ADDE2C92}" sibTransId="{C1031CD4-E2C1-B045-AE64-B24EBDAE99E6}"/>
    <dgm:cxn modelId="{1BA9F899-A4EC-1645-9A79-F6B17A130975}" srcId="{1751374A-6995-B943-8E3D-222BD1CF36BF}" destId="{B3EADC6F-8DF3-044A-98CE-B86B3A869B06}" srcOrd="1" destOrd="0" parTransId="{C990FAB0-5770-5A47-BC61-38B50165DF82}" sibTransId="{9C6DBDE5-9F23-FF48-8712-5005A08F4FC8}"/>
    <dgm:cxn modelId="{C02E64AB-A62B-984E-A560-C2C7006C934B}" type="presOf" srcId="{8853A663-0424-A84E-8A54-61EA31CEB9F7}" destId="{CDAAD9AB-76BA-4F20-9C80-4020D86AF54F}" srcOrd="0" destOrd="0" presId="urn:microsoft.com/office/officeart/2005/8/layout/list1"/>
    <dgm:cxn modelId="{EA8958B2-2F22-B94E-9375-50F8360812D7}" type="presOf" srcId="{B3EADC6F-8DF3-044A-98CE-B86B3A869B06}" destId="{20F5C93A-AC82-4E40-A3EC-3CE84B97BAE0}" srcOrd="0" destOrd="1" presId="urn:microsoft.com/office/officeart/2005/8/layout/list1"/>
    <dgm:cxn modelId="{3D981EBD-8B33-6D41-A393-47C0D3C5E1BB}" type="presOf" srcId="{EA1678BA-54D5-AA42-99FB-B9CDCED84252}" destId="{CDAAD9AB-76BA-4F20-9C80-4020D86AF54F}" srcOrd="0" destOrd="1" presId="urn:microsoft.com/office/officeart/2005/8/layout/list1"/>
    <dgm:cxn modelId="{5C372ED1-5CA6-8844-88A3-2977D1AFC25E}" type="presOf" srcId="{1751374A-6995-B943-8E3D-222BD1CF36BF}" destId="{93B6D2CA-9F6F-3542-A736-700DEE806E59}" srcOrd="1" destOrd="0" presId="urn:microsoft.com/office/officeart/2005/8/layout/list1"/>
    <dgm:cxn modelId="{C10132DD-C445-C948-AD28-0879A561D254}" type="presOf" srcId="{1751374A-6995-B943-8E3D-222BD1CF36BF}" destId="{8F84A081-A132-F84C-B76F-33A537118A1C}" srcOrd="0" destOrd="0" presId="urn:microsoft.com/office/officeart/2005/8/layout/list1"/>
    <dgm:cxn modelId="{3DAFC5DD-8784-4E7E-9AB6-92575DD074D0}" type="presOf" srcId="{76937503-7550-41B3-8D88-C860E600B4A5}" destId="{24EE546A-203E-45A1-AB96-5A4CB77AC5EC}" srcOrd="1" destOrd="0" presId="urn:microsoft.com/office/officeart/2005/8/layout/list1"/>
    <dgm:cxn modelId="{7E36E4DD-8ECB-3E49-8B84-695E32B3264E}" srcId="{76937503-7550-41B3-8D88-C860E600B4A5}" destId="{8853A663-0424-A84E-8A54-61EA31CEB9F7}" srcOrd="0" destOrd="0" parTransId="{56F8B972-AF09-BD4C-914A-152A23122F05}" sibTransId="{FE42DB89-2B89-0240-AAAA-08CFCD4A0EC9}"/>
    <dgm:cxn modelId="{33CD98EB-F6A1-4C0D-BD10-D38AF255E48A}" type="presOf" srcId="{76937503-7550-41B3-8D88-C860E600B4A5}" destId="{3E253364-FB35-42F8-9CB7-634D0DF472D6}"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FFEA3710-F2BC-F94D-8595-E5C291CF0ECD}" type="presParOf" srcId="{107712AD-F0E7-8045-90F3-AA033147F7E7}" destId="{50D09BF4-074C-1D4F-8A8C-4B41AF78C390}" srcOrd="4" destOrd="0" presId="urn:microsoft.com/office/officeart/2005/8/layout/list1"/>
    <dgm:cxn modelId="{ACD0F950-DC34-5B4E-BF3F-B5684E3BF751}" type="presParOf" srcId="{50D09BF4-074C-1D4F-8A8C-4B41AF78C390}" destId="{8F84A081-A132-F84C-B76F-33A537118A1C}" srcOrd="0" destOrd="0" presId="urn:microsoft.com/office/officeart/2005/8/layout/list1"/>
    <dgm:cxn modelId="{B217FFD9-358D-F345-874C-A6EA046EA58D}" type="presParOf" srcId="{50D09BF4-074C-1D4F-8A8C-4B41AF78C390}" destId="{93B6D2CA-9F6F-3542-A736-700DEE806E59}" srcOrd="1" destOrd="0" presId="urn:microsoft.com/office/officeart/2005/8/layout/list1"/>
    <dgm:cxn modelId="{E8072C07-5917-C042-B04C-D0180543D2F0}" type="presParOf" srcId="{107712AD-F0E7-8045-90F3-AA033147F7E7}" destId="{BF95C625-2016-F946-9AA8-1ADE725A7B3D}" srcOrd="5" destOrd="0" presId="urn:microsoft.com/office/officeart/2005/8/layout/list1"/>
    <dgm:cxn modelId="{4ACFC53A-D12D-F246-A119-35E8B79CC322}" type="presParOf" srcId="{107712AD-F0E7-8045-90F3-AA033147F7E7}" destId="{20F5C93A-AC82-4E40-A3EC-3CE84B97BAE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lang="en-US" dirty="0">
              <a:latin typeface="Hind Vadodara" panose="020B0604020202020204" charset="0"/>
              <a:cs typeface="Hind Vadodara" panose="020B0604020202020204" charset="0"/>
            </a:rPr>
            <a:t>Team planning time</a:t>
          </a:r>
          <a:endParaRPr lang="en-US" dirty="0">
            <a:solidFill>
              <a:schemeClr val="tx1"/>
            </a:solidFill>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Team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solidFill>
                <a:schemeClr val="tx1"/>
              </a:solidFill>
              <a:latin typeface="Hind Vadodara" panose="020B0604020202020204" charset="0"/>
              <a:cs typeface="Hind Vadodara" panose="020B0604020202020204" charset="0"/>
            </a:rPr>
            <a:t>Complete TIC</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16F2FE37-3697-8740-AC60-02D92B26F8C8}">
      <dgm:prSet/>
      <dgm:spPr/>
      <dgm:t>
        <a:bodyPr/>
        <a:lstStyle/>
        <a:p>
          <a:r>
            <a:rPr lang="en-US" dirty="0">
              <a:solidFill>
                <a:schemeClr val="tx1"/>
              </a:solidFill>
              <a:latin typeface="Hind Vadodara" panose="020B0604020202020204" charset="0"/>
              <a:cs typeface="Hind Vadodara" panose="020B0604020202020204" charset="0"/>
            </a:rPr>
            <a:t>Overview of Assessment Tools: Self-Assessment Survey (SAS), School Climate Survey, Tiered Fidelity Inventory (TFI)</a:t>
          </a:r>
        </a:p>
      </dgm:t>
    </dgm:pt>
    <dgm:pt modelId="{C318C3C3-63FE-1448-9D42-E35B60BA4266}" type="parTrans" cxnId="{9061E90F-7C4F-9A41-B03B-E14ED269BD28}">
      <dgm:prSet/>
      <dgm:spPr/>
      <dgm:t>
        <a:bodyPr/>
        <a:lstStyle/>
        <a:p>
          <a:endParaRPr lang="en-US"/>
        </a:p>
      </dgm:t>
    </dgm:pt>
    <dgm:pt modelId="{3C3062DB-81FD-D545-BE61-7540FCE194C4}" type="sibTrans" cxnId="{9061E90F-7C4F-9A41-B03B-E14ED269BD28}">
      <dgm:prSet/>
      <dgm:spPr/>
      <dgm:t>
        <a:bodyPr/>
        <a:lstStyle/>
        <a:p>
          <a:endParaRPr lang="en-US"/>
        </a:p>
      </dgm:t>
    </dgm:pt>
    <dgm:pt modelId="{612DFB76-C222-5044-87A9-DAF46ECC1133}">
      <dgm:prSet/>
      <dgm:spPr/>
      <dgm:t>
        <a:bodyPr/>
        <a:lstStyle/>
        <a:p>
          <a:r>
            <a:rPr lang="en-US" dirty="0">
              <a:solidFill>
                <a:schemeClr val="tx1"/>
              </a:solidFill>
              <a:latin typeface="Hind Vadodara" panose="020B0604020202020204" charset="0"/>
              <a:cs typeface="Hind Vadodara" panose="020B0604020202020204" charset="0"/>
            </a:rPr>
            <a:t>Schedule TFI (April-June)</a:t>
          </a:r>
        </a:p>
      </dgm:t>
    </dgm:pt>
    <dgm:pt modelId="{99173BC9-9FCE-314E-8CD5-8810E41C458A}" type="parTrans" cxnId="{F761E98E-F879-C643-82BE-8CC568051F9C}">
      <dgm:prSet/>
      <dgm:spPr/>
      <dgm:t>
        <a:bodyPr/>
        <a:lstStyle/>
        <a:p>
          <a:endParaRPr lang="en-US"/>
        </a:p>
      </dgm:t>
    </dgm:pt>
    <dgm:pt modelId="{E0F69F87-6A60-AD47-A67C-AA8492E62E2B}" type="sibTrans" cxnId="{F761E98E-F879-C643-82BE-8CC568051F9C}">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9061E90F-7C4F-9A41-B03B-E14ED269BD28}" srcId="{05D97896-9045-6849-A71D-8E42F9CC8889}" destId="{16F2FE37-3697-8740-AC60-02D92B26F8C8}" srcOrd="0" destOrd="0" parTransId="{C318C3C3-63FE-1448-9D42-E35B60BA4266}" sibTransId="{3C3062DB-81FD-D545-BE61-7540FCE194C4}"/>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64CD1552-14D3-0240-BE13-DC3365155DF1}" srcId="{05D97896-9045-6849-A71D-8E42F9CC8889}" destId="{B5808C49-E0DE-7542-B5D0-D9EC2E960C7D}" srcOrd="1" destOrd="0" parTransId="{ED57B4FE-9BC4-6B43-83D1-815C64E0A98F}" sibTransId="{940E4135-6CB1-834A-9E54-009269C18648}"/>
    <dgm:cxn modelId="{3507DC74-BB1A-3747-A4EB-3A2F2AFF0C2A}" type="presOf" srcId="{139B28B7-98AE-2442-8242-E675E9F54483}" destId="{107712AD-F0E7-8045-90F3-AA033147F7E7}" srcOrd="0" destOrd="0" presId="urn:microsoft.com/office/officeart/2005/8/layout/list1"/>
    <dgm:cxn modelId="{DBE7CE76-51CC-A844-A26E-4BF8F20C20B4}" type="presOf" srcId="{612DFB76-C222-5044-87A9-DAF46ECC1133}" destId="{6DEC4ABA-01BF-B445-B753-0C4747FBD7B7}" srcOrd="0" destOrd="1" presId="urn:microsoft.com/office/officeart/2005/8/layout/list1"/>
    <dgm:cxn modelId="{F922DA78-D131-0F47-AF40-388712E08629}" type="presOf" srcId="{05D97896-9045-6849-A71D-8E42F9CC8889}" destId="{FDC1BDC8-9000-5F46-8ACC-75AD0D32A6E6}" srcOrd="1" destOrd="0" presId="urn:microsoft.com/office/officeart/2005/8/layout/list1"/>
    <dgm:cxn modelId="{F761E98E-F879-C643-82BE-8CC568051F9C}" srcId="{48F713D6-874B-4E4C-BED0-4C17EA4E5A75}" destId="{612DFB76-C222-5044-87A9-DAF46ECC1133}" srcOrd="1" destOrd="0" parTransId="{99173BC9-9FCE-314E-8CD5-8810E41C458A}" sibTransId="{E0F69F87-6A60-AD47-A67C-AA8492E62E2B}"/>
    <dgm:cxn modelId="{FDE21C9D-5440-3A4D-91B6-9811B4727826}" type="presOf" srcId="{B5808C49-E0DE-7542-B5D0-D9EC2E960C7D}" destId="{CE8F6958-B957-B144-A963-026AA1D9ABDB}" srcOrd="0" destOrd="1" presId="urn:microsoft.com/office/officeart/2005/8/layout/list1"/>
    <dgm:cxn modelId="{BA406DA9-5E3B-234E-92DA-60FF57F51E5E}" type="presOf" srcId="{48F713D6-874B-4E4C-BED0-4C17EA4E5A75}" destId="{8A70A0D7-DCB4-7044-A1FB-0060A6DAA495}" srcOrd="0" destOrd="0" presId="urn:microsoft.com/office/officeart/2005/8/layout/list1"/>
    <dgm:cxn modelId="{0E3983B3-4636-454F-A181-AEAF0FE3E3F9}" type="presOf" srcId="{16F2FE37-3697-8740-AC60-02D92B26F8C8}" destId="{CE8F6958-B957-B144-A963-026AA1D9ABDB}" srcOrd="0" destOrd="0" presId="urn:microsoft.com/office/officeart/2005/8/layout/list1"/>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19911"/>
          <a:ext cx="6439103" cy="1858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416560" rIns="499746"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Review: Data-based Decision Making: Monitoring &amp; Evaluating PBIS Practices</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Preview: Overview of Assessment Tools</a:t>
          </a:r>
        </a:p>
      </dsp:txBody>
      <dsp:txXfrm>
        <a:off x="90724" y="410635"/>
        <a:ext cx="6257655" cy="1677052"/>
      </dsp:txXfrm>
    </dsp:sp>
    <dsp:sp modelId="{24EE546A-203E-45A1-AB96-5A4CB77AC5EC}">
      <dsp:nvSpPr>
        <dsp:cNvPr id="0" name=""/>
        <dsp:cNvSpPr/>
      </dsp:nvSpPr>
      <dsp:spPr>
        <a:xfrm>
          <a:off x="321955" y="24711"/>
          <a:ext cx="4507372" cy="5904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Hind Vadodara" panose="020B0604020202020204" charset="0"/>
              <a:cs typeface="Hind Vadodara" panose="020B0604020202020204" charset="0"/>
            </a:rPr>
            <a:t>Presentation Content:</a:t>
          </a:r>
          <a:endParaRPr lang="en-US" sz="2000" b="0" i="0" u="none" strike="noStrike" kern="1200" cap="none" baseline="0" noProof="0" dirty="0">
            <a:solidFill>
              <a:srgbClr val="010000"/>
            </a:solidFill>
            <a:latin typeface="Hind Vadodara" panose="020B0604020202020204" charset="0"/>
            <a:cs typeface="Hind Vadodara" panose="020B0604020202020204" charset="0"/>
          </a:endParaRPr>
        </a:p>
      </dsp:txBody>
      <dsp:txXfrm>
        <a:off x="350776" y="53532"/>
        <a:ext cx="4449730" cy="532758"/>
      </dsp:txXfrm>
    </dsp:sp>
    <dsp:sp modelId="{183C8042-F222-4C5B-948A-CA63CABAB28E}">
      <dsp:nvSpPr>
        <dsp:cNvPr id="0" name=""/>
        <dsp:cNvSpPr/>
      </dsp:nvSpPr>
      <dsp:spPr>
        <a:xfrm>
          <a:off x="0" y="2581612"/>
          <a:ext cx="6439103" cy="14805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746" tIns="416560" rIns="499746"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u="none" kern="1200" dirty="0">
              <a:latin typeface="Hind Vadodara" panose="020B0604020202020204" charset="0"/>
              <a:cs typeface="Hind Vadodara" panose="020B0604020202020204" charset="0"/>
            </a:rPr>
            <a:t>Prepare to complete the TIC with your team</a:t>
          </a:r>
        </a:p>
        <a:p>
          <a:pPr marL="228600" lvl="1" indent="-228600" algn="l" defTabSz="889000" rtl="0">
            <a:lnSpc>
              <a:spcPct val="90000"/>
            </a:lnSpc>
            <a:spcBef>
              <a:spcPct val="0"/>
            </a:spcBef>
            <a:spcAft>
              <a:spcPct val="15000"/>
            </a:spcAft>
            <a:buChar char="•"/>
          </a:pPr>
          <a:r>
            <a:rPr lang="en-US" sz="2000" b="0" i="0" u="none" kern="1200" dirty="0">
              <a:latin typeface="Hind Vadodara" panose="020B0604020202020204" charset="0"/>
              <a:cs typeface="Hind Vadodara" panose="020B0604020202020204" charset="0"/>
            </a:rPr>
            <a:t>Prepare to facilitate team planning time</a:t>
          </a:r>
        </a:p>
      </dsp:txBody>
      <dsp:txXfrm>
        <a:off x="72272" y="2653884"/>
        <a:ext cx="6294559" cy="1335956"/>
      </dsp:txXfrm>
    </dsp:sp>
    <dsp:sp modelId="{3EE32B02-DB9E-4A32-B892-2B06787A9E31}">
      <dsp:nvSpPr>
        <dsp:cNvPr id="0" name=""/>
        <dsp:cNvSpPr/>
      </dsp:nvSpPr>
      <dsp:spPr>
        <a:xfrm>
          <a:off x="321955" y="2286412"/>
          <a:ext cx="4507372"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368" tIns="0" rIns="170368"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Hind Vadodara" panose="020B0604020202020204" charset="0"/>
              <a:cs typeface="Hind Vadodara" panose="020B0604020202020204" charset="0"/>
            </a:rPr>
            <a:t>Coaches’</a:t>
          </a:r>
          <a:r>
            <a:rPr lang="en-US" sz="2000" kern="1200" dirty="0">
              <a:latin typeface="Hind Vadodara" panose="020B0604020202020204" charset="0"/>
              <a:cs typeface="Hind Vadodara" panose="020B0604020202020204" charset="0"/>
            </a:rPr>
            <a:t> T</a:t>
          </a:r>
          <a:r>
            <a:rPr lang="en-US" sz="2000" b="0" i="0" kern="1200" dirty="0">
              <a:latin typeface="Hind Vadodara" panose="020B0604020202020204" charset="0"/>
              <a:cs typeface="Hind Vadodara" panose="020B0604020202020204" charset="0"/>
            </a:rPr>
            <a:t>asks:</a:t>
          </a:r>
          <a:endParaRPr lang="en-US" sz="2000" kern="1200" dirty="0">
            <a:latin typeface="Hind Vadodara" panose="020B0604020202020204" charset="0"/>
            <a:cs typeface="Hind Vadodara" panose="020B0604020202020204" charset="0"/>
          </a:endParaRPr>
        </a:p>
      </dsp:txBody>
      <dsp:txXfrm>
        <a:off x="350776" y="2315233"/>
        <a:ext cx="444973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5101" y="741847"/>
          <a:ext cx="2203198" cy="27895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0" i="0" u="none" kern="1200">
              <a:latin typeface="Hind Vadodara" panose="020B0604020202020204" charset="0"/>
              <a:cs typeface="Hind Vadodara" panose="020B0604020202020204" charset="0"/>
            </a:rPr>
            <a:t>Self-monitor (Are you participating? Engaged as a learner? Talking during allotted times?)​</a:t>
          </a:r>
          <a:endParaRPr lang="en-US" sz="1400" u="none" kern="1200">
            <a:latin typeface="Hind Vadodara" panose="020B0604020202020204" charset="0"/>
            <a:cs typeface="Hind Vadodara" panose="020B060402020202020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Hind Vadodara" panose="020B0604020202020204" charset="0"/>
              <a:cs typeface="Hind Vadodara" panose="020B0604020202020204" charset="0"/>
            </a:rPr>
            <a:t>Stretch, break, stand as needed​</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latin typeface="Hind Vadodara" panose="020B0604020202020204" charset="0"/>
              <a:cs typeface="Hind Vadodara" panose="020B0604020202020204" charset="0"/>
            </a:rPr>
            <a:t>If you have questions or comments, unmute, use the chat box, or click the "raise hand" icon</a:t>
          </a:r>
        </a:p>
      </dsp:txBody>
      <dsp:txXfrm>
        <a:off x="56725" y="793471"/>
        <a:ext cx="2099950" cy="2737884"/>
      </dsp:txXfrm>
    </dsp:sp>
    <dsp:sp modelId="{D5C674EC-98A5-4D45-9168-E941BC46FCF6}">
      <dsp:nvSpPr>
        <dsp:cNvPr id="0" name=""/>
        <dsp:cNvSpPr/>
      </dsp:nvSpPr>
      <dsp:spPr>
        <a:xfrm>
          <a:off x="5101" y="3296509"/>
          <a:ext cx="2203198" cy="70719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Self</a:t>
          </a:r>
        </a:p>
      </dsp:txBody>
      <dsp:txXfrm>
        <a:off x="5101" y="3296509"/>
        <a:ext cx="1551548" cy="707195"/>
      </dsp:txXfrm>
    </dsp:sp>
    <dsp:sp modelId="{DEEF4213-91C0-4DFA-A1E8-D6E76A9D48BD}">
      <dsp:nvSpPr>
        <dsp:cNvPr id="0" name=""/>
        <dsp:cNvSpPr/>
      </dsp:nvSpPr>
      <dsp:spPr>
        <a:xfrm>
          <a:off x="1618974" y="3498878"/>
          <a:ext cx="771119" cy="7711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2581133" y="741847"/>
          <a:ext cx="2203198" cy="27895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0" i="0" u="none" kern="1200">
              <a:latin typeface="Hind Vadodara" panose="020B0604020202020204" charset="0"/>
              <a:cs typeface="Hind Vadodara" panose="020B0604020202020204" charset="0"/>
            </a:rPr>
            <a:t>Mute when listening, unmute to talk​</a:t>
          </a:r>
          <a:endParaRPr lang="en-US" sz="1400" u="none" kern="1200">
            <a:latin typeface="Hind Vadodara" panose="020B0604020202020204" charset="0"/>
            <a:cs typeface="Hind Vadodara" panose="020B060402020202020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latin typeface="Hind Vadodara" panose="020B0604020202020204" charset="0"/>
              <a:cs typeface="Hind Vadodara" panose="020B0604020202020204" charset="0"/>
            </a:rPr>
            <a:t>Work as a team: Room for every voice, reinforce participation</a:t>
          </a:r>
        </a:p>
      </dsp:txBody>
      <dsp:txXfrm>
        <a:off x="2632757" y="793471"/>
        <a:ext cx="2099950" cy="2737884"/>
      </dsp:txXfrm>
    </dsp:sp>
    <dsp:sp modelId="{219636A1-9D00-4675-967E-CA57FCDEAB1E}">
      <dsp:nvSpPr>
        <dsp:cNvPr id="0" name=""/>
        <dsp:cNvSpPr/>
      </dsp:nvSpPr>
      <dsp:spPr>
        <a:xfrm>
          <a:off x="2581133" y="3316367"/>
          <a:ext cx="2203198" cy="70719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Others</a:t>
          </a:r>
        </a:p>
      </dsp:txBody>
      <dsp:txXfrm>
        <a:off x="2581133" y="3316367"/>
        <a:ext cx="1551548" cy="707195"/>
      </dsp:txXfrm>
    </dsp:sp>
    <dsp:sp modelId="{161E2365-CB26-459A-8F0C-B10C3E646E56}">
      <dsp:nvSpPr>
        <dsp:cNvPr id="0" name=""/>
        <dsp:cNvSpPr/>
      </dsp:nvSpPr>
      <dsp:spPr>
        <a:xfrm>
          <a:off x="4195006" y="3488398"/>
          <a:ext cx="771119" cy="7711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5157166" y="741847"/>
          <a:ext cx="2203198" cy="27895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0" i="0" u="none" kern="1200">
              <a:latin typeface="Hind Vadodara" panose="020B0604020202020204" charset="0"/>
              <a:cs typeface="Hind Vadodara" panose="020B0604020202020204" charset="0"/>
            </a:rPr>
            <a:t>Have your computer charged and ready to go​</a:t>
          </a:r>
          <a:endParaRPr lang="en-US" sz="1400" u="none" kern="1200">
            <a:latin typeface="Hind Vadodara" panose="020B0604020202020204" charset="0"/>
            <a:cs typeface="Hind Vadodara" panose="020B060402020202020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latin typeface="Hind Vadodara" panose="020B0604020202020204" charset="0"/>
              <a:cs typeface="Hind Vadodara" panose="020B0604020202020204" charset="0"/>
            </a:rPr>
            <a:t>Keep necessary materials at hand (e.g., action plan &amp; other docs, water, snacks, etc.)​</a:t>
          </a:r>
        </a:p>
      </dsp:txBody>
      <dsp:txXfrm>
        <a:off x="5208790" y="793471"/>
        <a:ext cx="2099950" cy="2737884"/>
      </dsp:txXfrm>
    </dsp:sp>
    <dsp:sp modelId="{B634D077-9CEB-4360-83EE-5D4C6FFB98DD}">
      <dsp:nvSpPr>
        <dsp:cNvPr id="0" name=""/>
        <dsp:cNvSpPr/>
      </dsp:nvSpPr>
      <dsp:spPr>
        <a:xfrm>
          <a:off x="5157166" y="3306438"/>
          <a:ext cx="2203198" cy="70719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Environment</a:t>
          </a:r>
        </a:p>
      </dsp:txBody>
      <dsp:txXfrm>
        <a:off x="5157166" y="3306438"/>
        <a:ext cx="1551548" cy="707195"/>
      </dsp:txXfrm>
    </dsp:sp>
    <dsp:sp modelId="{EE5FFD93-52F3-418C-BBBA-24CAF019EF16}">
      <dsp:nvSpPr>
        <dsp:cNvPr id="0" name=""/>
        <dsp:cNvSpPr/>
      </dsp:nvSpPr>
      <dsp:spPr>
        <a:xfrm>
          <a:off x="6771039" y="3488398"/>
          <a:ext cx="771119" cy="7711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0116A-AAA9-164D-90BF-98EE90FA1426}">
      <dsp:nvSpPr>
        <dsp:cNvPr id="0" name=""/>
        <dsp:cNvSpPr/>
      </dsp:nvSpPr>
      <dsp:spPr>
        <a:xfrm>
          <a:off x="1740" y="895505"/>
          <a:ext cx="1626503" cy="12963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i="0" kern="1200" dirty="0">
              <a:solidFill>
                <a:schemeClr val="accent6">
                  <a:lumMod val="50000"/>
                </a:schemeClr>
              </a:solidFill>
            </a:rPr>
            <a:t>all </a:t>
          </a:r>
          <a:r>
            <a:rPr lang="en-US" sz="1400" b="0" i="0" kern="1200" dirty="0">
              <a:solidFill>
                <a:schemeClr val="accent6">
                  <a:lumMod val="50000"/>
                </a:schemeClr>
              </a:solidFill>
            </a:rPr>
            <a:t>Team Trainings</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1" i="0" kern="1200" dirty="0">
              <a:solidFill>
                <a:schemeClr val="accent6">
                  <a:lumMod val="50000"/>
                </a:schemeClr>
              </a:solidFill>
            </a:rPr>
            <a:t>90%</a:t>
          </a:r>
          <a:r>
            <a:rPr lang="en-US" sz="1400" b="0" i="0" kern="1200" dirty="0">
              <a:solidFill>
                <a:schemeClr val="accent6">
                  <a:lumMod val="50000"/>
                </a:schemeClr>
              </a:solidFill>
            </a:rPr>
            <a:t> of Coaches Trainings</a:t>
          </a:r>
          <a:endParaRPr lang="en-US" sz="1400" kern="1200" dirty="0">
            <a:solidFill>
              <a:schemeClr val="accent6">
                <a:lumMod val="50000"/>
              </a:schemeClr>
            </a:solidFill>
          </a:endParaRPr>
        </a:p>
      </dsp:txBody>
      <dsp:txXfrm>
        <a:off x="31573" y="925338"/>
        <a:ext cx="1566837" cy="958915"/>
      </dsp:txXfrm>
    </dsp:sp>
    <dsp:sp modelId="{6C78139A-C96C-A440-B404-F951EBAAF0B8}">
      <dsp:nvSpPr>
        <dsp:cNvPr id="0" name=""/>
        <dsp:cNvSpPr/>
      </dsp:nvSpPr>
      <dsp:spPr>
        <a:xfrm rot="20283789">
          <a:off x="9696" y="507750"/>
          <a:ext cx="3363943" cy="2663138"/>
        </a:xfrm>
        <a:prstGeom prst="leftCircularArrow">
          <a:avLst>
            <a:gd name="adj1" fmla="val 2232"/>
            <a:gd name="adj2" fmla="val 268819"/>
            <a:gd name="adj3" fmla="val 4436385"/>
            <a:gd name="adj4" fmla="val 11416544"/>
            <a:gd name="adj5" fmla="val 26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20F7B6-1943-C54F-B95C-5E051F23B5E4}">
      <dsp:nvSpPr>
        <dsp:cNvPr id="0" name=""/>
        <dsp:cNvSpPr/>
      </dsp:nvSpPr>
      <dsp:spPr>
        <a:xfrm>
          <a:off x="0" y="332461"/>
          <a:ext cx="1874885" cy="6362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rPr>
            <a:t>Had school representation at... </a:t>
          </a:r>
          <a:endParaRPr lang="en-US" sz="1600" b="0" kern="1200" dirty="0">
            <a:solidFill>
              <a:schemeClr val="bg1"/>
            </a:solidFill>
          </a:endParaRPr>
        </a:p>
      </dsp:txBody>
      <dsp:txXfrm>
        <a:off x="18634" y="351095"/>
        <a:ext cx="1837617" cy="598957"/>
      </dsp:txXfrm>
    </dsp:sp>
    <dsp:sp modelId="{999C7B44-2345-DF44-9CDD-CA1C87BBD262}">
      <dsp:nvSpPr>
        <dsp:cNvPr id="0" name=""/>
        <dsp:cNvSpPr/>
      </dsp:nvSpPr>
      <dsp:spPr>
        <a:xfrm>
          <a:off x="2010144" y="776340"/>
          <a:ext cx="1682567" cy="19836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completed the Team Implementation Checklist (TIC)</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1" i="0" kern="1200" dirty="0">
              <a:solidFill>
                <a:schemeClr val="accent6">
                  <a:lumMod val="50000"/>
                </a:schemeClr>
              </a:solidFill>
            </a:rPr>
            <a:t>OR</a:t>
          </a:r>
          <a:r>
            <a:rPr lang="en-US" sz="1400" b="0" i="0" kern="1200" dirty="0">
              <a:solidFill>
                <a:schemeClr val="accent6">
                  <a:lumMod val="50000"/>
                </a:schemeClr>
              </a:solidFill>
            </a:rPr>
            <a:t> Tiered Fidelity Inventory (TFI)</a:t>
          </a:r>
          <a:endParaRPr lang="en-US" sz="1400" kern="1200" dirty="0">
            <a:solidFill>
              <a:schemeClr val="accent6">
                <a:lumMod val="50000"/>
              </a:schemeClr>
            </a:solidFill>
          </a:endParaRPr>
        </a:p>
      </dsp:txBody>
      <dsp:txXfrm>
        <a:off x="2055794" y="1247067"/>
        <a:ext cx="1591267" cy="1467314"/>
      </dsp:txXfrm>
    </dsp:sp>
    <dsp:sp modelId="{B59E9BD4-386B-4D49-BDA0-DBF1CF4FB2C7}">
      <dsp:nvSpPr>
        <dsp:cNvPr id="0" name=""/>
        <dsp:cNvSpPr/>
      </dsp:nvSpPr>
      <dsp:spPr>
        <a:xfrm rot="19918246">
          <a:off x="2441343" y="-369709"/>
          <a:ext cx="2804113" cy="2804113"/>
        </a:xfrm>
        <a:prstGeom prst="circularArrow">
          <a:avLst>
            <a:gd name="adj1" fmla="val 2120"/>
            <a:gd name="adj2" fmla="val 254647"/>
            <a:gd name="adj3" fmla="val 20947761"/>
            <a:gd name="adj4" fmla="val 13953430"/>
            <a:gd name="adj5" fmla="val 247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5CCBE3-623F-3E45-A279-BC01C8583870}">
      <dsp:nvSpPr>
        <dsp:cNvPr id="0" name=""/>
        <dsp:cNvSpPr/>
      </dsp:nvSpPr>
      <dsp:spPr>
        <a:xfrm>
          <a:off x="1998899" y="238086"/>
          <a:ext cx="1705069" cy="1025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rPr>
            <a:t>Monitored implementation fidelity in        PBIS Assessment</a:t>
          </a:r>
          <a:endParaRPr lang="en-US" sz="1600" b="0" kern="1200" dirty="0">
            <a:solidFill>
              <a:schemeClr val="bg1"/>
            </a:solidFill>
          </a:endParaRPr>
        </a:p>
      </dsp:txBody>
      <dsp:txXfrm>
        <a:off x="2028938" y="268125"/>
        <a:ext cx="1644991" cy="965522"/>
      </dsp:txXfrm>
    </dsp:sp>
    <dsp:sp modelId="{17D51FB3-622B-F84B-B188-25D6A2DBDE00}">
      <dsp:nvSpPr>
        <dsp:cNvPr id="0" name=""/>
        <dsp:cNvSpPr/>
      </dsp:nvSpPr>
      <dsp:spPr>
        <a:xfrm>
          <a:off x="4148103" y="939200"/>
          <a:ext cx="1907450" cy="163449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teaching matrix</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acknowledgment system</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lesson plans</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data sources/routines</a:t>
          </a:r>
          <a:endParaRPr lang="en-US" sz="1400" kern="1200" dirty="0">
            <a:solidFill>
              <a:schemeClr val="accent6">
                <a:lumMod val="50000"/>
              </a:schemeClr>
            </a:solidFill>
          </a:endParaRPr>
        </a:p>
      </dsp:txBody>
      <dsp:txXfrm>
        <a:off x="4185717" y="976814"/>
        <a:ext cx="1832222" cy="1209014"/>
      </dsp:txXfrm>
    </dsp:sp>
    <dsp:sp modelId="{6997FDE0-64BF-0B46-8D4D-0901B46543DC}">
      <dsp:nvSpPr>
        <dsp:cNvPr id="0" name=""/>
        <dsp:cNvSpPr/>
      </dsp:nvSpPr>
      <dsp:spPr>
        <a:xfrm>
          <a:off x="7628977" y="712691"/>
          <a:ext cx="3173290" cy="1071763"/>
        </a:xfrm>
        <a:prstGeom prst="circularArrow">
          <a:avLst>
            <a:gd name="adj1" fmla="val 1735"/>
            <a:gd name="adj2" fmla="val 206614"/>
            <a:gd name="adj3" fmla="val 3627093"/>
            <a:gd name="adj4" fmla="val 10669457"/>
            <a:gd name="adj5" fmla="val 20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098EBB-2911-8240-808C-121D8E7A38B7}">
      <dsp:nvSpPr>
        <dsp:cNvPr id="0" name=""/>
        <dsp:cNvSpPr/>
      </dsp:nvSpPr>
      <dsp:spPr>
        <a:xfrm>
          <a:off x="4127474" y="342771"/>
          <a:ext cx="1882379" cy="723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rPr>
            <a:t>Adapted at least one core PBIS feature</a:t>
          </a:r>
          <a:endParaRPr lang="en-US" sz="1600" b="0" kern="1200" dirty="0">
            <a:solidFill>
              <a:schemeClr val="bg1"/>
            </a:solidFill>
          </a:endParaRPr>
        </a:p>
      </dsp:txBody>
      <dsp:txXfrm>
        <a:off x="4148655" y="363952"/>
        <a:ext cx="1840017" cy="680804"/>
      </dsp:txXfrm>
    </dsp:sp>
    <dsp:sp modelId="{5037286E-1D58-FA48-B4B5-BF053461F332}">
      <dsp:nvSpPr>
        <dsp:cNvPr id="0" name=""/>
        <dsp:cNvSpPr/>
      </dsp:nvSpPr>
      <dsp:spPr>
        <a:xfrm>
          <a:off x="6711138" y="770474"/>
          <a:ext cx="2250037" cy="20045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remote learning/at-home matrix</a:t>
          </a:r>
        </a:p>
        <a:p>
          <a:pPr marL="114300" lvl="1" indent="-114300" algn="l" defTabSz="622300">
            <a:lnSpc>
              <a:spcPct val="90000"/>
            </a:lnSpc>
            <a:spcBef>
              <a:spcPct val="0"/>
            </a:spcBef>
            <a:spcAft>
              <a:spcPct val="15000"/>
            </a:spcAft>
            <a:buChar char="•"/>
          </a:pPr>
          <a:r>
            <a:rPr lang="en-US" sz="1400" kern="1200" dirty="0"/>
            <a:t>family communication exemplars</a:t>
          </a:r>
        </a:p>
        <a:p>
          <a:pPr marL="114300" lvl="1" indent="-114300" algn="l" defTabSz="622300">
            <a:lnSpc>
              <a:spcPct val="90000"/>
            </a:lnSpc>
            <a:spcBef>
              <a:spcPct val="0"/>
            </a:spcBef>
            <a:spcAft>
              <a:spcPct val="15000"/>
            </a:spcAft>
            <a:buChar char="•"/>
          </a:pPr>
          <a:r>
            <a:rPr lang="en-US" sz="1400" kern="1200" dirty="0"/>
            <a:t>home-based acknowledgement systems</a:t>
          </a:r>
        </a:p>
        <a:p>
          <a:pPr marL="171450" lvl="1" indent="-171450" algn="l" defTabSz="711200">
            <a:lnSpc>
              <a:spcPct val="90000"/>
            </a:lnSpc>
            <a:spcBef>
              <a:spcPct val="0"/>
            </a:spcBef>
            <a:spcAft>
              <a:spcPct val="15000"/>
            </a:spcAft>
            <a:buChar char="•"/>
          </a:pPr>
          <a:endParaRPr lang="en-US" sz="1600" kern="1200" dirty="0"/>
        </a:p>
      </dsp:txBody>
      <dsp:txXfrm>
        <a:off x="6757267" y="1246140"/>
        <a:ext cx="2157779" cy="1482709"/>
      </dsp:txXfrm>
    </dsp:sp>
    <dsp:sp modelId="{EAC882B8-84CF-E642-A671-D0AE85A533D2}">
      <dsp:nvSpPr>
        <dsp:cNvPr id="0" name=""/>
        <dsp:cNvSpPr/>
      </dsp:nvSpPr>
      <dsp:spPr>
        <a:xfrm>
          <a:off x="6596661" y="383251"/>
          <a:ext cx="2411719" cy="8457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Has evidence partnering with families to support PBIS at home</a:t>
          </a:r>
          <a:endParaRPr lang="en-US" sz="1600" b="0" kern="1200" dirty="0"/>
        </a:p>
      </dsp:txBody>
      <dsp:txXfrm>
        <a:off x="6621434" y="408024"/>
        <a:ext cx="2362173" cy="796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E76-E235-8C42-85D3-16E2F936BEF8}">
      <dsp:nvSpPr>
        <dsp:cNvPr id="0" name=""/>
        <dsp:cNvSpPr/>
      </dsp:nvSpPr>
      <dsp:spPr>
        <a:xfrm>
          <a:off x="1238" y="1259"/>
          <a:ext cx="7661858" cy="1379549"/>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Use data to monitor the </a:t>
          </a:r>
          <a:r>
            <a:rPr lang="en-US" sz="3200" b="1" i="0" kern="1200" dirty="0"/>
            <a:t>implementation</a:t>
          </a:r>
          <a:r>
            <a:rPr lang="en-US" sz="3200" b="0" i="0" kern="1200" dirty="0"/>
            <a:t> &amp; </a:t>
          </a:r>
          <a:r>
            <a:rPr lang="en-US" sz="3200" b="1" i="0" kern="1200" dirty="0"/>
            <a:t>effectiveness</a:t>
          </a:r>
          <a:r>
            <a:rPr lang="en-US" sz="3200" b="0" i="0" kern="1200" dirty="0"/>
            <a:t>          of PBIS practices</a:t>
          </a:r>
          <a:endParaRPr lang="en-US" sz="3200" kern="1200" dirty="0"/>
        </a:p>
      </dsp:txBody>
      <dsp:txXfrm>
        <a:off x="41644" y="41665"/>
        <a:ext cx="7581046" cy="1298737"/>
      </dsp:txXfrm>
    </dsp:sp>
    <dsp:sp modelId="{663F09FA-2D45-0C43-839B-812B271BB9C5}">
      <dsp:nvSpPr>
        <dsp:cNvPr id="0" name=""/>
        <dsp:cNvSpPr/>
      </dsp:nvSpPr>
      <dsp:spPr>
        <a:xfrm>
          <a:off x="1238" y="1580739"/>
          <a:ext cx="1801942" cy="137954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Linked with meaningful outcome goals</a:t>
          </a:r>
          <a:endParaRPr lang="en-US" sz="1800" kern="1200" dirty="0"/>
        </a:p>
      </dsp:txBody>
      <dsp:txXfrm>
        <a:off x="41644" y="1621145"/>
        <a:ext cx="1721130" cy="1298737"/>
      </dsp:txXfrm>
    </dsp:sp>
    <dsp:sp modelId="{3595CE65-EC7F-064B-A07D-DD986DBE86EE}">
      <dsp:nvSpPr>
        <dsp:cNvPr id="0" name=""/>
        <dsp:cNvSpPr/>
      </dsp:nvSpPr>
      <dsp:spPr>
        <a:xfrm>
          <a:off x="1954544" y="1580739"/>
          <a:ext cx="1801942" cy="13795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Communicates purpose</a:t>
          </a:r>
          <a:endParaRPr lang="en-US" sz="1800" kern="1200" dirty="0"/>
        </a:p>
      </dsp:txBody>
      <dsp:txXfrm>
        <a:off x="1994950" y="1621145"/>
        <a:ext cx="1721130" cy="1298737"/>
      </dsp:txXfrm>
    </dsp:sp>
    <dsp:sp modelId="{0A24CCBB-C249-8640-804E-B766E7C88632}">
      <dsp:nvSpPr>
        <dsp:cNvPr id="0" name=""/>
        <dsp:cNvSpPr/>
      </dsp:nvSpPr>
      <dsp:spPr>
        <a:xfrm>
          <a:off x="3907849" y="1580739"/>
          <a:ext cx="1801942" cy="137954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Guides action planning</a:t>
          </a:r>
          <a:endParaRPr lang="en-US" sz="1800" kern="1200"/>
        </a:p>
      </dsp:txBody>
      <dsp:txXfrm>
        <a:off x="3948255" y="1621145"/>
        <a:ext cx="1721130" cy="1298737"/>
      </dsp:txXfrm>
    </dsp:sp>
    <dsp:sp modelId="{E51CB7B1-8B10-6D4D-8240-C9C2A1BEA402}">
      <dsp:nvSpPr>
        <dsp:cNvPr id="0" name=""/>
        <dsp:cNvSpPr/>
      </dsp:nvSpPr>
      <dsp:spPr>
        <a:xfrm>
          <a:off x="5861155" y="1580739"/>
          <a:ext cx="1801942" cy="13795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Used to measure and demonstrate progress</a:t>
          </a:r>
          <a:endParaRPr lang="en-US" sz="1800" kern="1200"/>
        </a:p>
      </dsp:txBody>
      <dsp:txXfrm>
        <a:off x="5901561" y="1621145"/>
        <a:ext cx="1721130" cy="12987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8A71-FB42-2244-969B-143EDECF54C2}">
      <dsp:nvSpPr>
        <dsp:cNvPr id="0" name=""/>
        <dsp:cNvSpPr/>
      </dsp:nvSpPr>
      <dsp:spPr>
        <a:xfrm>
          <a:off x="457199" y="0"/>
          <a:ext cx="5181600"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0AF92-54BA-F843-B17E-A6E1E93E703E}">
      <dsp:nvSpPr>
        <dsp:cNvPr id="0" name=""/>
        <dsp:cNvSpPr/>
      </dsp:nvSpPr>
      <dsp:spPr>
        <a:xfrm>
          <a:off x="6548" y="1219199"/>
          <a:ext cx="1962150"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dirty="0"/>
            <a:t>Collect </a:t>
          </a:r>
          <a:r>
            <a:rPr lang="en-US" sz="1900" kern="1200" dirty="0"/>
            <a:t>Data!</a:t>
          </a:r>
        </a:p>
      </dsp:txBody>
      <dsp:txXfrm>
        <a:off x="85903" y="1298554"/>
        <a:ext cx="1803440" cy="1466890"/>
      </dsp:txXfrm>
    </dsp:sp>
    <dsp:sp modelId="{C85E20A5-BF00-1D40-BFEE-747A0208F585}">
      <dsp:nvSpPr>
        <dsp:cNvPr id="0" name=""/>
        <dsp:cNvSpPr/>
      </dsp:nvSpPr>
      <dsp:spPr>
        <a:xfrm>
          <a:off x="2066925" y="1219199"/>
          <a:ext cx="1962150"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dirty="0"/>
            <a:t>Present</a:t>
          </a:r>
          <a:r>
            <a:rPr lang="en-US" sz="1900" kern="1200" dirty="0"/>
            <a:t> the data in a user-friendly fashion </a:t>
          </a:r>
        </a:p>
        <a:p>
          <a:pPr marL="0" lvl="0" indent="0" algn="ctr" defTabSz="844550" rtl="0">
            <a:lnSpc>
              <a:spcPct val="90000"/>
            </a:lnSpc>
            <a:spcBef>
              <a:spcPct val="0"/>
            </a:spcBef>
            <a:spcAft>
              <a:spcPct val="35000"/>
            </a:spcAft>
            <a:buNone/>
          </a:pPr>
          <a:r>
            <a:rPr lang="en-US" sz="1900" kern="1200" dirty="0"/>
            <a:t>(i.e., graph)</a:t>
          </a:r>
        </a:p>
      </dsp:txBody>
      <dsp:txXfrm>
        <a:off x="2146280" y="1298554"/>
        <a:ext cx="1803440" cy="1466890"/>
      </dsp:txXfrm>
    </dsp:sp>
    <dsp:sp modelId="{D6511450-F5F2-BC42-BC01-149639C522FF}">
      <dsp:nvSpPr>
        <dsp:cNvPr id="0" name=""/>
        <dsp:cNvSpPr/>
      </dsp:nvSpPr>
      <dsp:spPr>
        <a:xfrm>
          <a:off x="4127301" y="1219199"/>
          <a:ext cx="1962150" cy="162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dirty="0"/>
            <a:t>Use</a:t>
          </a:r>
          <a:r>
            <a:rPr lang="en-US" sz="1900" kern="1200" dirty="0"/>
            <a:t> the data to make decisions</a:t>
          </a:r>
        </a:p>
      </dsp:txBody>
      <dsp:txXfrm>
        <a:off x="4206656" y="1298554"/>
        <a:ext cx="1803440" cy="1466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98647"/>
          <a:ext cx="6073755" cy="16726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1391" tIns="374904" rIns="471391"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i="0" kern="1200" dirty="0">
              <a:latin typeface="Hind Vadodara" panose="020B0604020202020204" charset="0"/>
              <a:cs typeface="Hind Vadodara" panose="020B0604020202020204" charset="0"/>
            </a:rPr>
            <a:t>Review: Data-based Decision Making: Monitoring &amp; Evaluating PBIS Practices</a:t>
          </a:r>
        </a:p>
        <a:p>
          <a:pPr marL="171450" lvl="1" indent="-171450" algn="l" defTabSz="800100" rtl="0">
            <a:lnSpc>
              <a:spcPct val="90000"/>
            </a:lnSpc>
            <a:spcBef>
              <a:spcPct val="0"/>
            </a:spcBef>
            <a:spcAft>
              <a:spcPct val="15000"/>
            </a:spcAft>
            <a:buChar char="•"/>
          </a:pPr>
          <a:r>
            <a:rPr lang="en-US" sz="1800" b="0" i="0" kern="1200" dirty="0">
              <a:latin typeface="Hind Vadodara" panose="020B0604020202020204" charset="0"/>
              <a:cs typeface="Hind Vadodara" panose="020B0604020202020204" charset="0"/>
            </a:rPr>
            <a:t>Preview: Overview of Assessment Tools</a:t>
          </a:r>
        </a:p>
      </dsp:txBody>
      <dsp:txXfrm>
        <a:off x="81652" y="380299"/>
        <a:ext cx="5910451" cy="1509346"/>
      </dsp:txXfrm>
    </dsp:sp>
    <dsp:sp modelId="{24EE546A-203E-45A1-AB96-5A4CB77AC5EC}">
      <dsp:nvSpPr>
        <dsp:cNvPr id="0" name=""/>
        <dsp:cNvSpPr/>
      </dsp:nvSpPr>
      <dsp:spPr>
        <a:xfrm>
          <a:off x="303687" y="32967"/>
          <a:ext cx="4251628" cy="5313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701" tIns="0" rIns="160701" bIns="0" numCol="1" spcCol="1270" anchor="ctr" anchorCtr="0">
          <a:noAutofit/>
        </a:bodyPr>
        <a:lstStyle/>
        <a:p>
          <a:pPr marL="0" lvl="0" indent="0" algn="l" defTabSz="800100">
            <a:lnSpc>
              <a:spcPct val="90000"/>
            </a:lnSpc>
            <a:spcBef>
              <a:spcPct val="0"/>
            </a:spcBef>
            <a:spcAft>
              <a:spcPct val="35000"/>
            </a:spcAft>
            <a:buNone/>
          </a:pPr>
          <a:r>
            <a:rPr lang="en-US" sz="1800" b="0" i="0" kern="1200">
              <a:latin typeface="Hind Vadodara" panose="020B0604020202020204" charset="0"/>
              <a:cs typeface="Hind Vadodara" panose="020B0604020202020204" charset="0"/>
            </a:rPr>
            <a:t>Presentation Content:</a:t>
          </a:r>
          <a:endParaRPr lang="en-US" sz="1800" b="0" i="0" u="none" strike="noStrike" kern="1200" cap="none" baseline="0" noProof="0" dirty="0">
            <a:solidFill>
              <a:srgbClr val="010000"/>
            </a:solidFill>
            <a:latin typeface="Hind Vadodara" panose="020B0604020202020204" charset="0"/>
            <a:cs typeface="Hind Vadodara" panose="020B0604020202020204" charset="0"/>
          </a:endParaRPr>
        </a:p>
      </dsp:txBody>
      <dsp:txXfrm>
        <a:off x="329626" y="58906"/>
        <a:ext cx="4199750" cy="479482"/>
      </dsp:txXfrm>
    </dsp:sp>
    <dsp:sp modelId="{20F5C93A-AC82-4E40-A3EC-3CE84B97BAE0}">
      <dsp:nvSpPr>
        <dsp:cNvPr id="0" name=""/>
        <dsp:cNvSpPr/>
      </dsp:nvSpPr>
      <dsp:spPr>
        <a:xfrm>
          <a:off x="0" y="2334177"/>
          <a:ext cx="6073755" cy="13324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1391" tIns="374904" rIns="471391"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i="0" u="none" kern="1200" dirty="0">
              <a:latin typeface="Hind Vadodara" panose="020B0604020202020204" charset="0"/>
              <a:cs typeface="Hind Vadodara" panose="020B0604020202020204" charset="0"/>
            </a:rPr>
            <a:t>Prepare to complete the TIC with your team</a:t>
          </a:r>
        </a:p>
        <a:p>
          <a:pPr marL="171450" lvl="1" indent="-171450" algn="l" defTabSz="800100" rtl="0">
            <a:lnSpc>
              <a:spcPct val="90000"/>
            </a:lnSpc>
            <a:spcBef>
              <a:spcPct val="0"/>
            </a:spcBef>
            <a:spcAft>
              <a:spcPct val="15000"/>
            </a:spcAft>
            <a:buChar char="•"/>
          </a:pPr>
          <a:r>
            <a:rPr lang="en-US" sz="1800" b="0" i="0" u="none" kern="1200" dirty="0">
              <a:latin typeface="Hind Vadodara" panose="020B0604020202020204" charset="0"/>
              <a:cs typeface="Hind Vadodara" panose="020B0604020202020204" charset="0"/>
            </a:rPr>
            <a:t>Prepare to facilitate team planning time</a:t>
          </a:r>
        </a:p>
      </dsp:txBody>
      <dsp:txXfrm>
        <a:off x="65045" y="2399222"/>
        <a:ext cx="5943665" cy="1202360"/>
      </dsp:txXfrm>
    </dsp:sp>
    <dsp:sp modelId="{93B6D2CA-9F6F-3542-A736-700DEE806E59}">
      <dsp:nvSpPr>
        <dsp:cNvPr id="0" name=""/>
        <dsp:cNvSpPr/>
      </dsp:nvSpPr>
      <dsp:spPr>
        <a:xfrm>
          <a:off x="303687" y="2068497"/>
          <a:ext cx="4251628"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701" tIns="0" rIns="160701"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ind Vadodara" panose="020B0604020202020204" charset="0"/>
              <a:cs typeface="Hind Vadodara" panose="020B0604020202020204" charset="0"/>
            </a:rPr>
            <a:t>Coaches’</a:t>
          </a:r>
          <a:r>
            <a:rPr lang="en-US" sz="1800" kern="1200" dirty="0">
              <a:latin typeface="Hind Vadodara" panose="020B0604020202020204" charset="0"/>
              <a:cs typeface="Hind Vadodara" panose="020B0604020202020204" charset="0"/>
            </a:rPr>
            <a:t> T</a:t>
          </a:r>
          <a:r>
            <a:rPr lang="en-US" sz="1800" b="0" i="0" kern="1200" dirty="0">
              <a:latin typeface="Hind Vadodara" panose="020B0604020202020204" charset="0"/>
              <a:cs typeface="Hind Vadodara" panose="020B0604020202020204" charset="0"/>
            </a:rPr>
            <a:t>asks:</a:t>
          </a:r>
          <a:endParaRPr lang="en-US" sz="1800" kern="1200" dirty="0">
            <a:latin typeface="Hind Vadodara" panose="020B0604020202020204" charset="0"/>
            <a:cs typeface="Hind Vadodara" panose="020B0604020202020204" charset="0"/>
          </a:endParaRPr>
        </a:p>
      </dsp:txBody>
      <dsp:txXfrm>
        <a:off x="329626" y="2094436"/>
        <a:ext cx="4199750"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07986"/>
          <a:ext cx="6922175" cy="20412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7238" tIns="374904" rIns="53723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Hind Vadodara" panose="020B0604020202020204" charset="0"/>
              <a:cs typeface="Hind Vadodara" panose="020B0604020202020204" charset="0"/>
            </a:rPr>
            <a:t>Overview of Assessment Tools: Self-Assessment Survey (SAS), School Climate Survey, Tiered Fidelity Inventory (TFI)</a:t>
          </a:r>
        </a:p>
        <a:p>
          <a:pPr marL="171450" lvl="1" indent="-171450" algn="l" defTabSz="800100">
            <a:lnSpc>
              <a:spcPct val="90000"/>
            </a:lnSpc>
            <a:spcBef>
              <a:spcPct val="0"/>
            </a:spcBef>
            <a:spcAft>
              <a:spcPct val="15000"/>
            </a:spcAft>
            <a:buChar char="•"/>
          </a:pPr>
          <a:r>
            <a:rPr lang="en-US" sz="1800" kern="1200" dirty="0">
              <a:latin typeface="Hind Vadodara" panose="020B0604020202020204" charset="0"/>
              <a:cs typeface="Hind Vadodara" panose="020B0604020202020204" charset="0"/>
            </a:rPr>
            <a:t>Team planning time</a:t>
          </a:r>
          <a:endParaRPr lang="en-US" sz="1800" kern="1200" dirty="0">
            <a:solidFill>
              <a:schemeClr val="tx1"/>
            </a:solidFill>
            <a:latin typeface="Hind Vadodara" panose="020B0604020202020204" charset="0"/>
            <a:cs typeface="Hind Vadodara" panose="020B0604020202020204" charset="0"/>
          </a:endParaRPr>
        </a:p>
      </dsp:txBody>
      <dsp:txXfrm>
        <a:off x="99643" y="407629"/>
        <a:ext cx="6722889" cy="1841914"/>
      </dsp:txXfrm>
    </dsp:sp>
    <dsp:sp modelId="{FDC1BDC8-9000-5F46-8ACC-75AD0D32A6E6}">
      <dsp:nvSpPr>
        <dsp:cNvPr id="0" name=""/>
        <dsp:cNvSpPr/>
      </dsp:nvSpPr>
      <dsp:spPr>
        <a:xfrm>
          <a:off x="346108" y="42306"/>
          <a:ext cx="4845522" cy="5313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3149" tIns="0" rIns="183149"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ind Vadodara" panose="020B0604020202020204" charset="0"/>
              <a:cs typeface="Hind Vadodara" panose="020B0604020202020204" charset="0"/>
            </a:rPr>
            <a:t>Presentation Content</a:t>
          </a:r>
          <a:endParaRPr lang="en-US" sz="1800" kern="1200" dirty="0">
            <a:latin typeface="Hind Vadodara" panose="020B0604020202020204" charset="0"/>
            <a:cs typeface="Hind Vadodara" panose="020B0604020202020204" charset="0"/>
          </a:endParaRPr>
        </a:p>
      </dsp:txBody>
      <dsp:txXfrm>
        <a:off x="372047" y="68245"/>
        <a:ext cx="4793644" cy="479482"/>
      </dsp:txXfrm>
    </dsp:sp>
    <dsp:sp modelId="{6DEC4ABA-01BF-B445-B753-0C4747FBD7B7}">
      <dsp:nvSpPr>
        <dsp:cNvPr id="0" name=""/>
        <dsp:cNvSpPr/>
      </dsp:nvSpPr>
      <dsp:spPr>
        <a:xfrm>
          <a:off x="0" y="2712067"/>
          <a:ext cx="6922175" cy="1332450"/>
        </a:xfrm>
        <a:prstGeom prst="roundRect">
          <a:avLst/>
        </a:prstGeom>
        <a:solidFill>
          <a:schemeClr val="lt1">
            <a:alpha val="90000"/>
            <a:hueOff val="0"/>
            <a:satOff val="0"/>
            <a:lumOff val="0"/>
            <a:alphaOff val="0"/>
          </a:schemeClr>
        </a:solidFill>
        <a:ln w="25400" cap="flat" cmpd="sng" algn="ctr">
          <a:solidFill>
            <a:schemeClr val="accent5">
              <a:hueOff val="-360011"/>
              <a:satOff val="-17245"/>
              <a:lumOff val="-14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7238" tIns="374904" rIns="53723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Hind Vadodara" panose="020B0604020202020204" charset="0"/>
              <a:cs typeface="Hind Vadodara" panose="020B0604020202020204" charset="0"/>
            </a:rPr>
            <a:t>Complete TIC</a:t>
          </a:r>
        </a:p>
        <a:p>
          <a:pPr marL="171450" lvl="1" indent="-171450" algn="l" defTabSz="800100">
            <a:lnSpc>
              <a:spcPct val="90000"/>
            </a:lnSpc>
            <a:spcBef>
              <a:spcPct val="0"/>
            </a:spcBef>
            <a:spcAft>
              <a:spcPct val="15000"/>
            </a:spcAft>
            <a:buChar char="•"/>
          </a:pPr>
          <a:r>
            <a:rPr lang="en-US" sz="1800" kern="1200" dirty="0">
              <a:solidFill>
                <a:schemeClr val="tx1"/>
              </a:solidFill>
              <a:latin typeface="Hind Vadodara" panose="020B0604020202020204" charset="0"/>
              <a:cs typeface="Hind Vadodara" panose="020B0604020202020204" charset="0"/>
            </a:rPr>
            <a:t>Schedule TFI (April-June)</a:t>
          </a:r>
        </a:p>
      </dsp:txBody>
      <dsp:txXfrm>
        <a:off x="65045" y="2777112"/>
        <a:ext cx="6792085" cy="1202360"/>
      </dsp:txXfrm>
    </dsp:sp>
    <dsp:sp modelId="{CBB73597-3D4A-344F-83D3-4018B604B205}">
      <dsp:nvSpPr>
        <dsp:cNvPr id="0" name=""/>
        <dsp:cNvSpPr/>
      </dsp:nvSpPr>
      <dsp:spPr>
        <a:xfrm>
          <a:off x="346108" y="2446386"/>
          <a:ext cx="4845522" cy="531360"/>
        </a:xfrm>
        <a:prstGeom prst="roundRect">
          <a:avLst/>
        </a:prstGeom>
        <a:solidFill>
          <a:schemeClr val="accent5">
            <a:hueOff val="-360011"/>
            <a:satOff val="-17245"/>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3149" tIns="0" rIns="183149"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ind Vadodara" panose="020B0604020202020204" charset="0"/>
              <a:cs typeface="Hind Vadodara" panose="020B0604020202020204" charset="0"/>
            </a:rPr>
            <a:t>Team Tasks</a:t>
          </a:r>
          <a:endParaRPr lang="en-US" sz="1800" kern="1200" dirty="0">
            <a:latin typeface="Hind Vadodara" panose="020B0604020202020204" charset="0"/>
            <a:cs typeface="Hind Vadodara" panose="020B0604020202020204" charset="0"/>
          </a:endParaRPr>
        </a:p>
      </dsp:txBody>
      <dsp:txXfrm>
        <a:off x="372047" y="2472325"/>
        <a:ext cx="4793644"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bis.org/resource/conducting-the-tiered-fidelity-inventory-and-walkthrough-remotel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26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All schools participating in the PBIS Academy are expected to complete the TFI this spring. Briefly review the SAS and School Climate Survey as additional assessment options.</a:t>
            </a:r>
          </a:p>
        </p:txBody>
      </p:sp>
    </p:spTree>
    <p:extLst>
      <p:ext uri="{BB962C8B-B14F-4D97-AF65-F5344CB8AC3E}">
        <p14:creationId xmlns:p14="http://schemas.microsoft.com/office/powerpoint/2010/main" val="56048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Modified School Climate Survey: https://</a:t>
            </a:r>
            <a:r>
              <a:rPr lang="en-US" dirty="0" err="1"/>
              <a:t>nepbis.org</a:t>
            </a:r>
            <a:r>
              <a:rPr lang="en-US" dirty="0"/>
              <a:t>/district-data-tools-resources/ </a:t>
            </a:r>
          </a:p>
        </p:txBody>
      </p:sp>
    </p:spTree>
    <p:extLst>
      <p:ext uri="{BB962C8B-B14F-4D97-AF65-F5344CB8AC3E}">
        <p14:creationId xmlns:p14="http://schemas.microsoft.com/office/powerpoint/2010/main" val="347211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TFI remove walkthrough brief: </a:t>
            </a:r>
            <a:r>
              <a:rPr lang="en-US" dirty="0">
                <a:hlinkClick r:id="rId3"/>
              </a:rPr>
              <a:t>https://www.pbis.org/resource/conducting-the-tiered-fidelity-inventory-and-walkthrough-remotely</a:t>
            </a:r>
            <a:endParaRPr lang="en-US" dirty="0"/>
          </a:p>
          <a:p>
            <a:endParaRPr lang="en-US" dirty="0"/>
          </a:p>
        </p:txBody>
      </p:sp>
      <p:sp>
        <p:nvSpPr>
          <p:cNvPr id="4" name="Slide Number Placeholder 3"/>
          <p:cNvSpPr>
            <a:spLocks noGrp="1"/>
          </p:cNvSpPr>
          <p:nvPr>
            <p:ph type="sldNum" sz="quarter" idx="5"/>
          </p:nvPr>
        </p:nvSpPr>
        <p:spPr/>
        <p:txBody>
          <a:bodyPr/>
          <a:lstStyle/>
          <a:p>
            <a:fld id="{03C3F021-1FB2-3342-92A3-26FA49840AA2}" type="slidenum">
              <a:rPr lang="en-US" smtClean="0"/>
              <a:t>17</a:t>
            </a:fld>
            <a:endParaRPr lang="en-US"/>
          </a:p>
        </p:txBody>
      </p:sp>
    </p:spTree>
    <p:extLst>
      <p:ext uri="{BB962C8B-B14F-4D97-AF65-F5344CB8AC3E}">
        <p14:creationId xmlns:p14="http://schemas.microsoft.com/office/powerpoint/2010/main" val="1839609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The Integrated TFI Companion Guide combines guidance from the Cultural Responsiveness Field Guide, the Interconnected Systems of Support Action Planning Field Guide, the Returning to School During and After Crisis Guide, and the Teaching Social Emotional Competencies within the PBIS Framework Brief. You may want to model pulling this tool up on the </a:t>
            </a:r>
            <a:r>
              <a:rPr lang="en-US" dirty="0" err="1"/>
              <a:t>pbis.org</a:t>
            </a:r>
            <a:r>
              <a:rPr lang="en-US" dirty="0"/>
              <a:t> website using the search feature.</a:t>
            </a:r>
          </a:p>
          <a:p>
            <a:endParaRPr lang="en-US" dirty="0"/>
          </a:p>
          <a:p>
            <a:r>
              <a:rPr lang="en-US" dirty="0"/>
              <a:t>Integrated TFI Companion Guide: https://</a:t>
            </a:r>
            <a:r>
              <a:rPr lang="en-US" dirty="0" err="1"/>
              <a:t>www.pbis.org</a:t>
            </a:r>
            <a:r>
              <a:rPr lang="en-US" dirty="0"/>
              <a:t>/resource/integrated-tiered-fidelity-inventory-companion-guide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532E49-F89D-E342-BAEF-9A4CFB470C31}"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87447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349793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TRAINERS: Paste link in chat before sending to breakout rooms.</a:t>
            </a:r>
          </a:p>
          <a:p>
            <a:pPr marL="158750" indent="0">
              <a:buNone/>
            </a:pPr>
            <a:endParaRPr lang="en-US" sz="1600" dirty="0">
              <a:solidFill>
                <a:srgbClr val="000000"/>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dirty="0"/>
              <a:t>Integrated TFI Companion Guide: https://</a:t>
            </a:r>
            <a:r>
              <a:rPr lang="en-US" sz="1600" dirty="0" err="1"/>
              <a:t>www.pbis.org</a:t>
            </a:r>
            <a:r>
              <a:rPr lang="en-US" sz="1600" dirty="0"/>
              <a:t>/resource/integrated-tiered-fidelity-inventory-companion-guide</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464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62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Model pulling up the TIC in </a:t>
            </a:r>
            <a:r>
              <a:rPr lang="en-US" dirty="0" err="1"/>
              <a:t>PBISApps</a:t>
            </a:r>
            <a:r>
              <a:rPr lang="en-US" dirty="0"/>
              <a:t> so coaches are prepared to complete this with their teams </a:t>
            </a:r>
            <a:r>
              <a:rPr lang="en-US" u="sng" dirty="0"/>
              <a:t>at the start of the team training day</a:t>
            </a:r>
            <a:r>
              <a:rPr lang="en-US" dirty="0"/>
              <a:t>. Teams will begin the April team training in breakout rooms to complete the TIC.</a:t>
            </a:r>
          </a:p>
        </p:txBody>
      </p:sp>
    </p:spTree>
    <p:extLst>
      <p:ext uri="{BB962C8B-B14F-4D97-AF65-F5344CB8AC3E}">
        <p14:creationId xmlns:p14="http://schemas.microsoft.com/office/powerpoint/2010/main" val="3939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61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147510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082487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8937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983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Descriptions and copies of Assessments on PBIS Assessment: https://</a:t>
            </a:r>
            <a:r>
              <a:rPr lang="en-US" dirty="0" err="1"/>
              <a:t>www.pbisapps.org</a:t>
            </a:r>
            <a:r>
              <a:rPr lang="en-US" dirty="0"/>
              <a:t>/Applications/Pages/PBIS-</a:t>
            </a:r>
            <a:r>
              <a:rPr lang="en-US" dirty="0" err="1"/>
              <a:t>Assessment.aspx</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Integrated TFI Companion Guide: https://</a:t>
            </a:r>
            <a:r>
              <a:rPr lang="en-US" dirty="0" err="1"/>
              <a:t>www.pbis.org</a:t>
            </a:r>
            <a:r>
              <a:rPr lang="en-US" dirty="0"/>
              <a:t>/resource/integrated-tiered-fidelity-inventory-companion-guide</a:t>
            </a:r>
          </a:p>
        </p:txBody>
      </p:sp>
    </p:spTree>
    <p:extLst>
      <p:ext uri="{BB962C8B-B14F-4D97-AF65-F5344CB8AC3E}">
        <p14:creationId xmlns:p14="http://schemas.microsoft.com/office/powerpoint/2010/main" val="2862993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p>
          <a:p>
            <a:pPr marL="158750" indent="0">
              <a:buNone/>
            </a:pPr>
            <a:r>
              <a:rPr lang="en-US"/>
              <a:t>Put link to evaluation (below) in the chat for those who do not use the QR code:</a:t>
            </a:r>
          </a:p>
          <a:p>
            <a:pPr marL="158750" indent="0">
              <a:buNone/>
            </a:pPr>
            <a:endParaRPr lang="en-US"/>
          </a:p>
          <a:p>
            <a:pPr marL="158750" indent="0">
              <a:buNone/>
            </a:pPr>
            <a:r>
              <a:rPr lang="en-US"/>
              <a:t>https://uconn.co1.qualtrics.com/jfe/form/SV_5BXYIXLvg0qmSzP</a:t>
            </a:r>
          </a:p>
        </p:txBody>
      </p:sp>
    </p:spTree>
    <p:extLst>
      <p:ext uri="{BB962C8B-B14F-4D97-AF65-F5344CB8AC3E}">
        <p14:creationId xmlns:p14="http://schemas.microsoft.com/office/powerpoint/2010/main" val="293252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170313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 note: Please remind participants of Year 2 Syllabus access as well as the reminder email sign up link if they are not receiving reminder emails. Remind them of their Cohort Group (e.g. 6A)</a:t>
            </a:r>
          </a:p>
        </p:txBody>
      </p:sp>
    </p:spTree>
    <p:extLst>
      <p:ext uri="{BB962C8B-B14F-4D97-AF65-F5344CB8AC3E}">
        <p14:creationId xmlns:p14="http://schemas.microsoft.com/office/powerpoint/2010/main" val="193449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09c4a21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09c4a21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46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p>
          <a:p>
            <a:pPr marL="158750" indent="0">
              <a:buNone/>
            </a:pPr>
            <a:r>
              <a:rPr lang="en-US"/>
              <a:t>Post a link to the attendance survey (below) in the chat for those who do not use the QR code on the slide:</a:t>
            </a:r>
          </a:p>
          <a:p>
            <a:pPr marL="158750" indent="0">
              <a:buNone/>
            </a:pPr>
            <a:endParaRPr lang="en-US"/>
          </a:p>
          <a:p>
            <a:pPr marL="158750" indent="0">
              <a:buNone/>
            </a:pPr>
            <a:r>
              <a:rPr lang="en-US"/>
              <a:t>https://uconn.co1.qualtrics.com/jfe/form/SV_0iZuJ0aKCo5IkG9</a:t>
            </a:r>
          </a:p>
        </p:txBody>
      </p:sp>
    </p:spTree>
    <p:extLst>
      <p:ext uri="{BB962C8B-B14F-4D97-AF65-F5344CB8AC3E}">
        <p14:creationId xmlns:p14="http://schemas.microsoft.com/office/powerpoint/2010/main" val="104755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Survey Link: https://uconn.co1.qualtrics.com/</a:t>
            </a:r>
            <a:r>
              <a:rPr lang="en-US" dirty="0" err="1"/>
              <a:t>jfe</a:t>
            </a:r>
            <a:r>
              <a:rPr lang="en-US" dirty="0"/>
              <a:t>/form/SV_1CkeJFo0d9xCt25</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AA8212-D61F-5748-A0A6-295B97E60D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078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58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6949837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8708814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29215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693483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386886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74614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093803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832311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24021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346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66355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668258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70197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80754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714137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9812034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576721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566423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113006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0434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9626286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34991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654622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2058583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478324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34526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5473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087625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1706417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0572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1661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2965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694894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18499390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0866356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62"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66515" tIns="66515" rIns="66515" bIns="66515" anchor="ctr" anchorCtr="0">
            <a:noAutofit/>
          </a:bodyPr>
          <a:lstStyle/>
          <a:p>
            <a:pPr marL="0" lvl="0" indent="0" algn="l" rtl="0">
              <a:spcBef>
                <a:spcPts val="0"/>
              </a:spcBef>
              <a:spcAft>
                <a:spcPts val="0"/>
              </a:spcAft>
              <a:buNone/>
            </a:pPr>
            <a:endParaRPr sz="1310"/>
          </a:p>
        </p:txBody>
      </p:sp>
      <p:sp>
        <p:nvSpPr>
          <p:cNvPr id="136" name="Google Shape;136;p14"/>
          <p:cNvSpPr txBox="1">
            <a:spLocks noGrp="1"/>
          </p:cNvSpPr>
          <p:nvPr>
            <p:ph type="subTitle" idx="1"/>
          </p:nvPr>
        </p:nvSpPr>
        <p:spPr>
          <a:xfrm flipH="1">
            <a:off x="1649551" y="1342652"/>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1"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500"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1746"/>
            </a:lvl1pPr>
            <a:lvl2pPr lvl="1"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1" y="223860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8"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2"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1"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2" y="2238901"/>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746" b="0">
                <a:solidFill>
                  <a:schemeClr val="lt1"/>
                </a:solidFill>
              </a:defRPr>
            </a:lvl1pPr>
            <a:lvl2pPr lvl="1"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2" y="3093501"/>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746" b="0">
                <a:solidFill>
                  <a:schemeClr val="lt1"/>
                </a:solidFill>
              </a:defRPr>
            </a:lvl1pPr>
            <a:lvl2pPr lvl="1"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1"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2" y="3785262"/>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2" y="4010501"/>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746" b="0">
                <a:solidFill>
                  <a:schemeClr val="lt1"/>
                </a:solidFill>
              </a:defRPr>
            </a:lvl1pPr>
            <a:lvl2pPr lvl="1"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3"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grpSp>
      <p:sp>
        <p:nvSpPr>
          <p:cNvPr id="154" name="Google Shape;154;p14"/>
          <p:cNvSpPr txBox="1">
            <a:spLocks noGrp="1"/>
          </p:cNvSpPr>
          <p:nvPr>
            <p:ph type="title" idx="15"/>
          </p:nvPr>
        </p:nvSpPr>
        <p:spPr>
          <a:xfrm>
            <a:off x="610013" y="350598"/>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83" b="0"/>
            </a:lvl1pPr>
            <a:lvl2pPr lvl="1" rtl="0">
              <a:spcBef>
                <a:spcPts val="0"/>
              </a:spcBef>
              <a:spcAft>
                <a:spcPts val="0"/>
              </a:spcAft>
              <a:buNone/>
              <a:defRPr sz="2183" b="0"/>
            </a:lvl2pPr>
            <a:lvl3pPr lvl="2" rtl="0">
              <a:spcBef>
                <a:spcPts val="0"/>
              </a:spcBef>
              <a:spcAft>
                <a:spcPts val="0"/>
              </a:spcAft>
              <a:buNone/>
              <a:defRPr sz="2183" b="0"/>
            </a:lvl3pPr>
            <a:lvl4pPr lvl="3" rtl="0">
              <a:spcBef>
                <a:spcPts val="0"/>
              </a:spcBef>
              <a:spcAft>
                <a:spcPts val="0"/>
              </a:spcAft>
              <a:buNone/>
              <a:defRPr sz="2183" b="0"/>
            </a:lvl4pPr>
            <a:lvl5pPr lvl="4" rtl="0">
              <a:spcBef>
                <a:spcPts val="0"/>
              </a:spcBef>
              <a:spcAft>
                <a:spcPts val="0"/>
              </a:spcAft>
              <a:buNone/>
              <a:defRPr sz="2183" b="0"/>
            </a:lvl5pPr>
            <a:lvl6pPr lvl="5" rtl="0">
              <a:spcBef>
                <a:spcPts val="0"/>
              </a:spcBef>
              <a:spcAft>
                <a:spcPts val="0"/>
              </a:spcAft>
              <a:buNone/>
              <a:defRPr sz="2183" b="0"/>
            </a:lvl6pPr>
            <a:lvl7pPr lvl="6" rtl="0">
              <a:spcBef>
                <a:spcPts val="0"/>
              </a:spcBef>
              <a:spcAft>
                <a:spcPts val="0"/>
              </a:spcAft>
              <a:buNone/>
              <a:defRPr sz="2183" b="0"/>
            </a:lvl7pPr>
            <a:lvl8pPr lvl="7" rtl="0">
              <a:spcBef>
                <a:spcPts val="0"/>
              </a:spcBef>
              <a:spcAft>
                <a:spcPts val="0"/>
              </a:spcAft>
              <a:buNone/>
              <a:defRPr sz="2183" b="0"/>
            </a:lvl8pPr>
            <a:lvl9pPr lvl="8" rtl="0">
              <a:spcBef>
                <a:spcPts val="0"/>
              </a:spcBef>
              <a:spcAft>
                <a:spcPts val="0"/>
              </a:spcAft>
              <a:buNone/>
              <a:defRPr sz="2183" b="0"/>
            </a:lvl9pPr>
          </a:lstStyle>
          <a:p>
            <a:endParaRPr/>
          </a:p>
        </p:txBody>
      </p:sp>
    </p:spTree>
    <p:extLst>
      <p:ext uri="{BB962C8B-B14F-4D97-AF65-F5344CB8AC3E}">
        <p14:creationId xmlns:p14="http://schemas.microsoft.com/office/powerpoint/2010/main" val="583466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3350337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189334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chnology design">
  <p:cSld name="CUSTOM_15">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982042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77213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571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381000" y="1058664"/>
            <a:ext cx="8382000" cy="1658147"/>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94640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n-US"/>
              <a:t>Click to edit Master title style</a:t>
            </a:r>
          </a:p>
        </p:txBody>
      </p:sp>
      <p:sp>
        <p:nvSpPr>
          <p:cNvPr id="3" name="Text Placeholder 2"/>
          <p:cNvSpPr>
            <a:spLocks noGrp="1"/>
          </p:cNvSpPr>
          <p:nvPr>
            <p:ph type="body" sz="half" idx="1"/>
          </p:nvPr>
        </p:nvSpPr>
        <p:spPr>
          <a:xfrm>
            <a:off x="6858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extLst>
      <p:ext uri="{BB962C8B-B14F-4D97-AF65-F5344CB8AC3E}">
        <p14:creationId xmlns:p14="http://schemas.microsoft.com/office/powerpoint/2010/main" val="2367682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12644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419618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extLst>
      <p:ext uri="{BB962C8B-B14F-4D97-AF65-F5344CB8AC3E}">
        <p14:creationId xmlns:p14="http://schemas.microsoft.com/office/powerpoint/2010/main" val="1638225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9658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773480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11348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084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2817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52153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74754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heme" Target="../theme/theme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theme" Target="../theme/theme5.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theme" Target="../theme/theme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4008" r:id="rId26"/>
    <p:sldLayoutId id="214748400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60" r:id="rId5"/>
    <p:sldLayoutId id="2147483666" r:id="rId6"/>
    <p:sldLayoutId id="2147483667" r:id="rId7"/>
    <p:sldLayoutId id="2147483782" r:id="rId8"/>
    <p:sldLayoutId id="2147483783" r:id="rId9"/>
    <p:sldLayoutId id="2147483784" r:id="rId10"/>
    <p:sldLayoutId id="2147483908" r:id="rId11"/>
    <p:sldLayoutId id="2147483909" r:id="rId12"/>
    <p:sldLayoutId id="2147483911" r:id="rId13"/>
    <p:sldLayoutId id="2147483913" r:id="rId14"/>
    <p:sldLayoutId id="2147483914" r:id="rId15"/>
    <p:sldLayoutId id="214748401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16074596"/>
      </p:ext>
    </p:extLst>
  </p:cSld>
  <p:clrMap bg1="lt1" tx1="dk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129166115"/>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aching.nmc.edu/knowledgebase/changing-your-name-in-a-zoom-meeting/" TargetMode="External"/><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1.png"/><Relationship Id="rId4" Type="http://schemas.openxmlformats.org/officeDocument/2006/relationships/hyperlink" Target="https://nepbis.org/coaching-training-materials/"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s://nepbis.org/district-data-tools-resources/"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hyperlink" Target="https://www.pbisapps.org/Applications/Pages/PBIS-Assessment.aspx" TargetMode="External"/><Relationship Id="rId2" Type="http://schemas.openxmlformats.org/officeDocument/2006/relationships/notesSlide" Target="../notesSlides/notesSlide24.xml"/><Relationship Id="rId1" Type="http://schemas.openxmlformats.org/officeDocument/2006/relationships/slideLayout" Target="../slideLayouts/slideLayout59.xml"/><Relationship Id="rId4" Type="http://schemas.openxmlformats.org/officeDocument/2006/relationships/hyperlink" Target="https://www.pbis.org/resource/integrated-tiered-fidelity-inventory-companion-guid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8" Type="http://schemas.openxmlformats.org/officeDocument/2006/relationships/hyperlink" Target="https://uconn.co1.qualtrics.com/jfe/form/SV_1CkeJFo0d9xCt25"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685800" y="414773"/>
            <a:ext cx="7772400" cy="1021556"/>
          </a:xfrm>
        </p:spPr>
        <p:txBody>
          <a:bodyPr/>
          <a:lstStyle/>
          <a:p>
            <a:pPr algn="ctr"/>
            <a:r>
              <a:rPr lang="en-US" sz="2800" b="0" dirty="0">
                <a:ea typeface="ＭＳ Ｐゴシック"/>
              </a:rPr>
              <a:t>Welcome to Year 2 of PBIS </a:t>
            </a:r>
            <a:r>
              <a:rPr lang="en-US" sz="2800" b="0" dirty="0">
                <a:ea typeface="ＭＳ Ｐゴシック"/>
                <a:cs typeface="ＭＳ Ｐゴシック" pitchFamily="-108" charset="-128"/>
              </a:rPr>
              <a:t>School-Wide COACHES Training!</a:t>
            </a:r>
            <a:endParaRPr lang="en-US" sz="2800" b="0"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70466" y="1647716"/>
            <a:ext cx="4137532" cy="3081011"/>
          </a:xfrm>
        </p:spPr>
        <p:txBody>
          <a:bodyPr/>
          <a:lstStyle/>
          <a:p>
            <a:r>
              <a:rPr lang="en-US" sz="1800"/>
              <a:t>As you wait for the training to begin, please:</a:t>
            </a:r>
          </a:p>
          <a:p>
            <a:endParaRPr lang="en-US" sz="1800">
              <a:solidFill>
                <a:schemeClr val="accent4">
                  <a:lumMod val="60000"/>
                  <a:lumOff val="40000"/>
                </a:schemeClr>
              </a:solidFill>
            </a:endParaRPr>
          </a:p>
          <a:p>
            <a:pPr marL="285750" indent="-285750">
              <a:buClr>
                <a:srgbClr val="047E95"/>
              </a:buClr>
              <a:buFont typeface="Wingdings" panose="05000000000000000000" pitchFamily="2" charset="2"/>
              <a:buChar char="ü"/>
            </a:pPr>
            <a:r>
              <a:rPr lang="en-US" sz="1800">
                <a:solidFill>
                  <a:schemeClr val="accent4">
                    <a:lumMod val="60000"/>
                    <a:lumOff val="40000"/>
                  </a:schemeClr>
                </a:solidFill>
                <a:hlinkClick r:id="rId3">
                  <a:extLst>
                    <a:ext uri="{A12FA001-AC4F-418D-AE19-62706E023703}">
                      <ahyp:hlinkClr xmlns:ahyp="http://schemas.microsoft.com/office/drawing/2018/hyperlinkcolor" val="tx"/>
                    </a:ext>
                  </a:extLst>
                </a:hlinkClick>
              </a:rPr>
              <a:t>Update your display name in Zoom</a:t>
            </a:r>
            <a:r>
              <a:rPr lang="en-US" sz="1800">
                <a:solidFill>
                  <a:schemeClr val="accent4">
                    <a:lumMod val="60000"/>
                    <a:lumOff val="40000"/>
                  </a:schemeClr>
                </a:solidFill>
              </a:rPr>
              <a:t> </a:t>
            </a:r>
            <a:r>
              <a:rPr lang="en-US" sz="1800"/>
              <a:t>to read: [Your School], [Your Name] (e.g., Eastside HS, Joe Clark)</a:t>
            </a:r>
          </a:p>
          <a:p>
            <a:pPr algn="ctr">
              <a:spcBef>
                <a:spcPts val="600"/>
              </a:spcBef>
              <a:spcAft>
                <a:spcPts val="600"/>
              </a:spcAft>
              <a:buClr>
                <a:schemeClr val="accent2"/>
              </a:buClr>
            </a:pPr>
            <a:r>
              <a:rPr lang="en-US" sz="1500">
                <a:solidFill>
                  <a:schemeClr val="accent4">
                    <a:lumMod val="60000"/>
                    <a:lumOff val="40000"/>
                  </a:schemeClr>
                </a:solidFill>
              </a:rPr>
              <a:t>This will help us create breakout rooms!</a:t>
            </a:r>
          </a:p>
          <a:p>
            <a:pPr marL="285750" indent="-285750">
              <a:buClr>
                <a:srgbClr val="047E95"/>
              </a:buClr>
              <a:buFont typeface="Wingdings" panose="05000000000000000000" pitchFamily="2" charset="2"/>
              <a:buChar char="ü"/>
            </a:pPr>
            <a:r>
              <a:rPr lang="en-US" sz="1800"/>
              <a:t>Pull up your current action plan</a:t>
            </a:r>
          </a:p>
          <a:p>
            <a:pPr marL="285750" indent="-285750">
              <a:buClr>
                <a:srgbClr val="047E95"/>
              </a:buClr>
              <a:buFont typeface="Wingdings" panose="05000000000000000000" pitchFamily="2" charset="2"/>
              <a:buChar char="ü"/>
            </a:pPr>
            <a:r>
              <a:rPr lang="en-US" sz="1800"/>
              <a:t>Enter your attendance by following the </a:t>
            </a:r>
            <a:r>
              <a:rPr lang="en-US" sz="1800">
                <a:hlinkClick r:id="rId4"/>
              </a:rPr>
              <a:t>hyperlink</a:t>
            </a:r>
            <a:r>
              <a:rPr lang="en-US" sz="1800"/>
              <a:t> or through nepbis.org</a:t>
            </a:r>
          </a:p>
        </p:txBody>
      </p:sp>
      <p:pic>
        <p:nvPicPr>
          <p:cNvPr id="7" name="Picture 6">
            <a:extLst>
              <a:ext uri="{FF2B5EF4-FFF2-40B4-BE49-F238E27FC236}">
                <a16:creationId xmlns:a16="http://schemas.microsoft.com/office/drawing/2014/main" id="{B3E9D066-1F58-1D4C-A9AC-FB5CF52E50AB}"/>
              </a:ext>
            </a:extLst>
          </p:cNvPr>
          <p:cNvPicPr>
            <a:picLocks noChangeAspect="1"/>
          </p:cNvPicPr>
          <p:nvPr/>
        </p:nvPicPr>
        <p:blipFill>
          <a:blip r:embed="rId5"/>
          <a:stretch>
            <a:fillRect/>
          </a:stretch>
        </p:blipFill>
        <p:spPr>
          <a:xfrm>
            <a:off x="4407998" y="1647716"/>
            <a:ext cx="4582643" cy="3081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2CAEAB1B-5A49-A34E-8B93-DBEC5B63FD77}"/>
              </a:ext>
            </a:extLst>
          </p:cNvPr>
          <p:cNvSpPr/>
          <p:nvPr/>
        </p:nvSpPr>
        <p:spPr>
          <a:xfrm rot="19578596">
            <a:off x="7138825" y="1457661"/>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Franklin Gothic Book"/>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6101124" y="3552930"/>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Franklin Gothic Book"/>
            </a:endParaRPr>
          </a:p>
        </p:txBody>
      </p:sp>
    </p:spTree>
    <p:extLst>
      <p:ext uri="{BB962C8B-B14F-4D97-AF65-F5344CB8AC3E}">
        <p14:creationId xmlns:p14="http://schemas.microsoft.com/office/powerpoint/2010/main" val="27450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9CDB15-F60F-3A4F-BB3E-7CC6FD7D3308}"/>
              </a:ext>
            </a:extLst>
          </p:cNvPr>
          <p:cNvGraphicFramePr/>
          <p:nvPr/>
        </p:nvGraphicFramePr>
        <p:xfrm>
          <a:off x="963168" y="1378804"/>
          <a:ext cx="7664336" cy="2961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07D00859-B82D-3F46-8690-1A9F23BDD255}"/>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098A2BA0-C9F9-3141-8165-F32448DDD195}"/>
              </a:ext>
            </a:extLst>
          </p:cNvPr>
          <p:cNvSpPr>
            <a:spLocks noGrp="1"/>
          </p:cNvSpPr>
          <p:nvPr>
            <p:ph type="title"/>
          </p:nvPr>
        </p:nvSpPr>
        <p:spPr/>
        <p:txBody>
          <a:bodyPr/>
          <a:lstStyle/>
          <a:p>
            <a:r>
              <a:rPr lang="en-US" dirty="0"/>
              <a:t>MONITORING &amp; EVALUATING PBIS PRACTICES</a:t>
            </a:r>
          </a:p>
        </p:txBody>
      </p:sp>
    </p:spTree>
    <p:extLst>
      <p:ext uri="{BB962C8B-B14F-4D97-AF65-F5344CB8AC3E}">
        <p14:creationId xmlns:p14="http://schemas.microsoft.com/office/powerpoint/2010/main" val="341796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76CE9-0FF7-C347-8794-C1E7F93D6A34}"/>
              </a:ext>
            </a:extLst>
          </p:cNvPr>
          <p:cNvSpPr txBox="1">
            <a:spLocks/>
          </p:cNvSpPr>
          <p:nvPr/>
        </p:nvSpPr>
        <p:spPr>
          <a:xfrm>
            <a:off x="457200" y="218171"/>
            <a:ext cx="8229600"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dirty="0">
                <a:solidFill>
                  <a:srgbClr val="FFFFFF"/>
                </a:solidFill>
                <a:ea typeface="Britannic Bold" pitchFamily="-108" charset="0"/>
                <a:cs typeface="Britannic Bold" pitchFamily="-108" charset="0"/>
              </a:rPr>
              <a:t>STEPS FOR </a:t>
            </a:r>
            <a:r>
              <a:rPr lang="en-US" b="1" dirty="0">
                <a:solidFill>
                  <a:srgbClr val="FFFFFF"/>
                </a:solidFill>
                <a:ea typeface="Britannic Bold" pitchFamily="-108" charset="0"/>
                <a:cs typeface="Britannic Bold" pitchFamily="-108" charset="0"/>
              </a:rPr>
              <a:t>SELECTING</a:t>
            </a:r>
            <a:r>
              <a:rPr lang="en-US" dirty="0">
                <a:solidFill>
                  <a:srgbClr val="FFFFFF"/>
                </a:solidFill>
                <a:ea typeface="Britannic Bold" pitchFamily="-108" charset="0"/>
                <a:cs typeface="Britannic Bold" pitchFamily="-108" charset="0"/>
              </a:rPr>
              <a:t>, </a:t>
            </a:r>
            <a:r>
              <a:rPr lang="en-US" b="1" dirty="0">
                <a:solidFill>
                  <a:srgbClr val="FFFFFF"/>
                </a:solidFill>
                <a:ea typeface="Britannic Bold" pitchFamily="-108" charset="0"/>
                <a:cs typeface="Britannic Bold" pitchFamily="-108" charset="0"/>
              </a:rPr>
              <a:t>MONITORING</a:t>
            </a:r>
            <a:r>
              <a:rPr lang="en-US" dirty="0">
                <a:solidFill>
                  <a:srgbClr val="FFFFFF"/>
                </a:solidFill>
                <a:ea typeface="Britannic Bold" pitchFamily="-108" charset="0"/>
                <a:cs typeface="Britannic Bold" pitchFamily="-108" charset="0"/>
              </a:rPr>
              <a:t>, &amp; </a:t>
            </a:r>
            <a:r>
              <a:rPr lang="en-US" b="1" dirty="0">
                <a:solidFill>
                  <a:srgbClr val="FFFFFF"/>
                </a:solidFill>
                <a:ea typeface="Britannic Bold" pitchFamily="-108" charset="0"/>
                <a:cs typeface="Britannic Bold" pitchFamily="-108" charset="0"/>
              </a:rPr>
              <a:t>EVALUATING</a:t>
            </a:r>
            <a:r>
              <a:rPr lang="en-US" dirty="0">
                <a:solidFill>
                  <a:srgbClr val="FFFFFF"/>
                </a:solidFill>
                <a:ea typeface="Britannic Bold" pitchFamily="-108" charset="0"/>
                <a:cs typeface="Britannic Bold" pitchFamily="-108" charset="0"/>
              </a:rPr>
              <a:t> SWPBIS PRACTICES</a:t>
            </a:r>
          </a:p>
          <a:p>
            <a:endParaRPr lang="en-US" dirty="0">
              <a:solidFill>
                <a:srgbClr val="FFFFFF"/>
              </a:solidFill>
              <a:ea typeface="Britannic Bold" pitchFamily="-108" charset="0"/>
              <a:cs typeface="Britannic Bold" pitchFamily="-108" charset="0"/>
            </a:endParaRPr>
          </a:p>
        </p:txBody>
      </p:sp>
      <p:graphicFrame>
        <p:nvGraphicFramePr>
          <p:cNvPr id="5" name="Diagram 4">
            <a:extLst>
              <a:ext uri="{FF2B5EF4-FFF2-40B4-BE49-F238E27FC236}">
                <a16:creationId xmlns:a16="http://schemas.microsoft.com/office/drawing/2014/main" id="{220B138D-9450-724F-A708-434308C94059}"/>
              </a:ext>
            </a:extLst>
          </p:cNvPr>
          <p:cNvGraphicFramePr/>
          <p:nvPr>
            <p:extLst>
              <p:ext uri="{D42A27DB-BD31-4B8C-83A1-F6EECF244321}">
                <p14:modId xmlns:p14="http://schemas.microsoft.com/office/powerpoint/2010/main" val="2774053044"/>
              </p:ext>
            </p:extLst>
          </p:nvPr>
        </p:nvGraphicFramePr>
        <p:xfrm>
          <a:off x="1838226" y="1470581"/>
          <a:ext cx="6146277" cy="3454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ACF86B8E-F1AF-C74C-98F0-0D0150294383}"/>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53524BDF-1D87-BC4A-A11E-C1CE573D620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0033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27CCA8-44B7-8040-8192-BBE8E9CA754F}"/>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8C4AE579-C8A4-6D4F-92CD-458233BB6A86}"/>
              </a:ext>
            </a:extLst>
          </p:cNvPr>
          <p:cNvSpPr>
            <a:spLocks noGrp="1"/>
          </p:cNvSpPr>
          <p:nvPr>
            <p:ph type="title"/>
          </p:nvPr>
        </p:nvSpPr>
        <p:spPr/>
        <p:txBody>
          <a:bodyPr/>
          <a:lstStyle/>
          <a:p>
            <a:r>
              <a:rPr lang="en-US" b="1" dirty="0"/>
              <a:t>BIG IDEAS</a:t>
            </a:r>
          </a:p>
        </p:txBody>
      </p:sp>
      <p:graphicFrame>
        <p:nvGraphicFramePr>
          <p:cNvPr id="4" name="Diagram 3">
            <a:extLst>
              <a:ext uri="{FF2B5EF4-FFF2-40B4-BE49-F238E27FC236}">
                <a16:creationId xmlns:a16="http://schemas.microsoft.com/office/drawing/2014/main" id="{1C86860A-629A-7240-983A-BFE053665DE0}"/>
              </a:ext>
            </a:extLst>
          </p:cNvPr>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750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2800" b="1" dirty="0">
                <a:solidFill>
                  <a:schemeClr val="bg1"/>
                </a:solidFill>
                <a:cs typeface="Calibri Light"/>
              </a:rPr>
              <a:t>DISCUSSION: </a:t>
            </a:r>
            <a:r>
              <a:rPr lang="en-US" sz="2800" dirty="0">
                <a:solidFill>
                  <a:schemeClr val="bg1"/>
                </a:solidFill>
                <a:cs typeface="Calibri Light"/>
              </a:rPr>
              <a:t>GLOWS &amp; GROWS</a:t>
            </a:r>
            <a:endParaRPr lang="en-US" sz="2800"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629444" y="1140587"/>
            <a:ext cx="4974802" cy="316155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39700" indent="0">
              <a:buNone/>
            </a:pPr>
            <a:r>
              <a:rPr lang="en-US" sz="1800" dirty="0"/>
              <a:t>Something to </a:t>
            </a:r>
            <a:r>
              <a:rPr lang="en-US" sz="1800" b="1" dirty="0">
                <a:solidFill>
                  <a:schemeClr val="accent1">
                    <a:lumMod val="60000"/>
                    <a:lumOff val="40000"/>
                  </a:schemeClr>
                </a:solidFill>
              </a:rPr>
              <a:t>celebrate</a:t>
            </a:r>
            <a:r>
              <a:rPr lang="en-US" sz="1800" dirty="0"/>
              <a:t> &amp; something you’re </a:t>
            </a:r>
            <a:r>
              <a:rPr lang="en-US" sz="1800" b="1" dirty="0">
                <a:solidFill>
                  <a:schemeClr val="accent1">
                    <a:lumMod val="60000"/>
                    <a:lumOff val="40000"/>
                  </a:schemeClr>
                </a:solidFill>
              </a:rPr>
              <a:t>working on </a:t>
            </a:r>
            <a:r>
              <a:rPr lang="en-US" sz="1800" dirty="0"/>
              <a:t>related to:</a:t>
            </a:r>
          </a:p>
          <a:p>
            <a:pPr marL="139700" indent="0">
              <a:buNone/>
            </a:pPr>
            <a:endParaRPr lang="en-US" sz="1800" dirty="0"/>
          </a:p>
          <a:p>
            <a:r>
              <a:rPr lang="en-US" sz="1800" dirty="0"/>
              <a:t>Establishing goals and evaluation questions</a:t>
            </a:r>
          </a:p>
          <a:p>
            <a:r>
              <a:rPr lang="en-US" sz="1800" dirty="0"/>
              <a:t>Getting input from staff &amp; other stakeholders on goals</a:t>
            </a:r>
          </a:p>
          <a:p>
            <a:r>
              <a:rPr lang="en-US" sz="1800" dirty="0"/>
              <a:t>Identifying data to answer evaluation questions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563619" y="2542342"/>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297347" y="1779566"/>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580868" y="2156883"/>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008" y="445398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 </a:t>
            </a:r>
            <a:r>
              <a:rPr lang="en-US" sz="1600" dirty="0">
                <a:solidFill>
                  <a:prstClr val="white"/>
                </a:solidFill>
              </a:rPr>
              <a:t>20</a:t>
            </a: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186714" y="4457934"/>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374226" y="4468898"/>
            <a:ext cx="1814798"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0"/>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1078166" y="1729765"/>
            <a:ext cx="4332747" cy="841800"/>
          </a:xfrm>
        </p:spPr>
        <p:txBody>
          <a:bodyPr/>
          <a:lstStyle/>
          <a:p>
            <a:r>
              <a:rPr lang="en-US" sz="4000" dirty="0"/>
              <a:t>OVERVIEW OF ASSESSMENT TOOLS</a:t>
            </a:r>
          </a:p>
        </p:txBody>
      </p:sp>
      <p:sp>
        <p:nvSpPr>
          <p:cNvPr id="4" name="Subtitle 3">
            <a:extLst>
              <a:ext uri="{FF2B5EF4-FFF2-40B4-BE49-F238E27FC236}">
                <a16:creationId xmlns:a16="http://schemas.microsoft.com/office/drawing/2014/main" id="{AEB0B95D-5425-7A4E-A9E9-73D44BB5460E}"/>
              </a:ext>
            </a:extLst>
          </p:cNvPr>
          <p:cNvSpPr>
            <a:spLocks noGrp="1"/>
          </p:cNvSpPr>
          <p:nvPr>
            <p:ph type="subTitle" idx="1"/>
          </p:nvPr>
        </p:nvSpPr>
        <p:spPr/>
        <p:txBody>
          <a:bodyPr/>
          <a:lstStyle/>
          <a:p>
            <a:r>
              <a:rPr lang="en-US" dirty="0"/>
              <a:t>Self-Assessment Survey, School Climate Survey, Tiered Fidelity Inventory</a:t>
            </a:r>
          </a:p>
        </p:txBody>
      </p:sp>
    </p:spTree>
    <p:extLst>
      <p:ext uri="{BB962C8B-B14F-4D97-AF65-F5344CB8AC3E}">
        <p14:creationId xmlns:p14="http://schemas.microsoft.com/office/powerpoint/2010/main" val="772128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AD927-276D-4845-8F65-20758DDD7225}"/>
              </a:ext>
            </a:extLst>
          </p:cNvPr>
          <p:cNvSpPr>
            <a:spLocks noGrp="1"/>
          </p:cNvSpPr>
          <p:nvPr>
            <p:ph type="title"/>
          </p:nvPr>
        </p:nvSpPr>
        <p:spPr/>
        <p:txBody>
          <a:bodyPr/>
          <a:lstStyle/>
          <a:p>
            <a:r>
              <a:rPr lang="en-US" dirty="0"/>
              <a:t>SELF ASSESSMENT SURVEY (SAS)</a:t>
            </a:r>
          </a:p>
        </p:txBody>
      </p:sp>
      <p:graphicFrame>
        <p:nvGraphicFramePr>
          <p:cNvPr id="331779" name="Group 3"/>
          <p:cNvGraphicFramePr>
            <a:graphicFrameLocks noGrp="1"/>
          </p:cNvGraphicFramePr>
          <p:nvPr>
            <p:ph sz="half" idx="4294967295"/>
            <p:extLst>
              <p:ext uri="{D42A27DB-BD31-4B8C-83A1-F6EECF244321}">
                <p14:modId xmlns:p14="http://schemas.microsoft.com/office/powerpoint/2010/main" val="2963545934"/>
              </p:ext>
            </p:extLst>
          </p:nvPr>
        </p:nvGraphicFramePr>
        <p:xfrm>
          <a:off x="1343025" y="1053251"/>
          <a:ext cx="6457950" cy="3739652"/>
        </p:xfrm>
        <a:graphic>
          <a:graphicData uri="http://schemas.openxmlformats.org/drawingml/2006/table">
            <a:tbl>
              <a:tblPr>
                <a:tableStyleId>{71812BF7-919C-4D5A-8AA8-1EBDE6EE942E}</a:tableStyleId>
              </a:tblPr>
              <a:tblGrid>
                <a:gridCol w="1421934">
                  <a:extLst>
                    <a:ext uri="{9D8B030D-6E8A-4147-A177-3AD203B41FA5}">
                      <a16:colId xmlns:a16="http://schemas.microsoft.com/office/drawing/2014/main" val="20000"/>
                    </a:ext>
                  </a:extLst>
                </a:gridCol>
                <a:gridCol w="5036016">
                  <a:extLst>
                    <a:ext uri="{9D8B030D-6E8A-4147-A177-3AD203B41FA5}">
                      <a16:colId xmlns:a16="http://schemas.microsoft.com/office/drawing/2014/main" val="20001"/>
                    </a:ext>
                  </a:extLst>
                </a:gridCol>
              </a:tblGrid>
              <a:tr h="1428750">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Purpose:</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rtl="0" eaLnBrk="0" fontAlgn="base" latinLnBrk="0" hangingPunct="0">
                        <a:lnSpc>
                          <a:spcPct val="100000"/>
                        </a:lnSpc>
                        <a:spcBef>
                          <a:spcPct val="20000"/>
                        </a:spcBef>
                        <a:spcAft>
                          <a:spcPct val="30000"/>
                        </a:spcAft>
                        <a:buClrTx/>
                        <a:buSzTx/>
                        <a:buFontTx/>
                        <a:buNone/>
                      </a:pPr>
                      <a:r>
                        <a:rPr lang="en-US" sz="1500" b="0" kern="1200" dirty="0">
                          <a:solidFill>
                            <a:schemeClr val="tx1"/>
                          </a:solidFill>
                          <a:effectLst/>
                        </a:rPr>
                        <a:t>Progress monitoring survey. Staff</a:t>
                      </a:r>
                      <a:r>
                        <a:rPr lang="en-US" sz="1500" b="0" kern="1200" baseline="0" dirty="0">
                          <a:solidFill>
                            <a:schemeClr val="tx1"/>
                          </a:solidFill>
                          <a:effectLst/>
                        </a:rPr>
                        <a:t> perception of the implementation status and improvement priority for school-wide, classroom, non-classroom and individual student systems</a:t>
                      </a:r>
                      <a:r>
                        <a:rPr lang="en-US" sz="1500" b="0" kern="1200" dirty="0">
                          <a:solidFill>
                            <a:schemeClr val="tx1"/>
                          </a:solidFill>
                          <a:effectLst/>
                        </a:rPr>
                        <a:t>. </a:t>
                      </a:r>
                      <a:endParaRPr lang="en-US" sz="1500" b="0" i="0" kern="1200">
                        <a:solidFill>
                          <a:schemeClr val="tx1"/>
                        </a:solidFill>
                        <a:effectLst/>
                        <a:latin typeface="Arial" panose="020B0604020202020204" pitchFamily="34" charset="0"/>
                        <a:ea typeface="+mn-ea"/>
                        <a:cs typeface="Arial" panose="020B0604020202020204" pitchFamily="34"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7436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Format:</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Email link to survey. 20-30 mins.</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2583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Completed by:</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All </a:t>
                      </a:r>
                      <a:r>
                        <a:rPr lang="en-US" sz="1500" b="0" u="none" strike="noStrike" cap="none" normalizeH="0" baseline="0" dirty="0">
                          <a:ln>
                            <a:noFill/>
                          </a:ln>
                          <a:solidFill>
                            <a:schemeClr val="tx1"/>
                          </a:solidFill>
                          <a:effectLst/>
                        </a:rPr>
                        <a:t>school</a:t>
                      </a:r>
                      <a:r>
                        <a:rPr kumimoji="0" lang="en-US" sz="1500" b="0" u="none" strike="noStrike" cap="none" normalizeH="0" baseline="0" dirty="0">
                          <a:ln>
                            <a:noFill/>
                          </a:ln>
                          <a:solidFill>
                            <a:schemeClr val="tx1"/>
                          </a:solidFill>
                          <a:effectLst/>
                        </a:rPr>
                        <a:t> staff, with at least 80% response rate recommended for reliable results. In subsequent admins, all staff OR individuals from a representative group.</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0702">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When?</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Annually</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1518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6B82E-5FB1-BD45-B816-C5FD263EBF29}"/>
              </a:ext>
            </a:extLst>
          </p:cNvPr>
          <p:cNvSpPr>
            <a:spLocks noGrp="1"/>
          </p:cNvSpPr>
          <p:nvPr>
            <p:ph type="title"/>
          </p:nvPr>
        </p:nvSpPr>
        <p:spPr>
          <a:xfrm>
            <a:off x="535576" y="259157"/>
            <a:ext cx="6559295" cy="634200"/>
          </a:xfrm>
        </p:spPr>
        <p:txBody>
          <a:bodyPr/>
          <a:lstStyle/>
          <a:p>
            <a:r>
              <a:rPr lang="en-US" dirty="0"/>
              <a:t>SCHOOL CLIMATE SURVEY</a:t>
            </a:r>
          </a:p>
        </p:txBody>
      </p:sp>
      <p:graphicFrame>
        <p:nvGraphicFramePr>
          <p:cNvPr id="331779" name="Group 3"/>
          <p:cNvGraphicFramePr>
            <a:graphicFrameLocks noGrp="1"/>
          </p:cNvGraphicFramePr>
          <p:nvPr>
            <p:ph sz="half" idx="4294967295"/>
            <p:extLst>
              <p:ext uri="{D42A27DB-BD31-4B8C-83A1-F6EECF244321}">
                <p14:modId xmlns:p14="http://schemas.microsoft.com/office/powerpoint/2010/main" val="4018908399"/>
              </p:ext>
            </p:extLst>
          </p:nvPr>
        </p:nvGraphicFramePr>
        <p:xfrm>
          <a:off x="1618192" y="971645"/>
          <a:ext cx="6229350" cy="3912698"/>
        </p:xfrm>
        <a:graphic>
          <a:graphicData uri="http://schemas.openxmlformats.org/drawingml/2006/table">
            <a:tbl>
              <a:tblPr>
                <a:tableStyleId>{71812BF7-919C-4D5A-8AA8-1EBDE6EE942E}</a:tableStyleId>
              </a:tblPr>
              <a:tblGrid>
                <a:gridCol w="1371600">
                  <a:extLst>
                    <a:ext uri="{9D8B030D-6E8A-4147-A177-3AD203B41FA5}">
                      <a16:colId xmlns:a16="http://schemas.microsoft.com/office/drawing/2014/main" val="20000"/>
                    </a:ext>
                  </a:extLst>
                </a:gridCol>
                <a:gridCol w="4857750">
                  <a:extLst>
                    <a:ext uri="{9D8B030D-6E8A-4147-A177-3AD203B41FA5}">
                      <a16:colId xmlns:a16="http://schemas.microsoft.com/office/drawing/2014/main" val="20001"/>
                    </a:ext>
                  </a:extLst>
                </a:gridCol>
              </a:tblGrid>
              <a:tr h="80967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Purpose:</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Assess students’, staffs’, and families’ perspective of the overall climate in the building. </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647266">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rPr>
                        <a:t>Format:</a:t>
                      </a:r>
                      <a:endParaRPr kumimoji="0" lang="en-US" sz="1500" b="0" i="0" u="none" strike="noStrike" cap="none" normalizeH="0" baseline="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Survey ratings pertaining to school climate and demographic questions. 10-15 mins.</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1515166">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rPr>
                        <a:t>Completed by:</a:t>
                      </a:r>
                      <a:endParaRPr kumimoji="0" lang="en-US" sz="1500" b="0" i="0" u="none" strike="noStrike" cap="none" normalizeH="0" baseline="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Two student formats. Elementary: grades 3-5. Middle/high: grades 6-12.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Staff survey.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Family survey.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Can administer all or targeted stakeholders.</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90127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When?</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At start and end of school year OR annually.</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2" name="Rounded Rectangular Callout 1">
            <a:extLst>
              <a:ext uri="{FF2B5EF4-FFF2-40B4-BE49-F238E27FC236}">
                <a16:creationId xmlns:a16="http://schemas.microsoft.com/office/drawing/2014/main" id="{47BCE7D0-980C-CF4A-9F2D-3DA347C2B61B}"/>
              </a:ext>
            </a:extLst>
          </p:cNvPr>
          <p:cNvSpPr/>
          <p:nvPr/>
        </p:nvSpPr>
        <p:spPr>
          <a:xfrm>
            <a:off x="6544732" y="1092200"/>
            <a:ext cx="2345267" cy="189653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A modified version of the survey that takes into account remote and hybrid learning modalities is available at </a:t>
            </a:r>
            <a:r>
              <a:rPr lang="en-US" dirty="0">
                <a:hlinkClick r:id="rId3"/>
              </a:rPr>
              <a:t>https://nepbis.org/district-data-tools-resources/</a:t>
            </a:r>
            <a:r>
              <a:rPr lang="en-US" dirty="0"/>
              <a:t> </a:t>
            </a:r>
          </a:p>
        </p:txBody>
      </p:sp>
    </p:spTree>
    <p:extLst>
      <p:ext uri="{BB962C8B-B14F-4D97-AF65-F5344CB8AC3E}">
        <p14:creationId xmlns:p14="http://schemas.microsoft.com/office/powerpoint/2010/main" val="167648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dirty="0">
                <a:solidFill>
                  <a:schemeClr val="bg1"/>
                </a:solidFill>
              </a:rPr>
              <a:t>TIERED FIDELITY INVENTORY (TFI)</a:t>
            </a:r>
          </a:p>
        </p:txBody>
      </p:sp>
      <p:graphicFrame>
        <p:nvGraphicFramePr>
          <p:cNvPr id="331779" name="Group 3"/>
          <p:cNvGraphicFramePr>
            <a:graphicFrameLocks noGrp="1"/>
          </p:cNvGraphicFramePr>
          <p:nvPr>
            <p:ph idx="4294967295"/>
          </p:nvPr>
        </p:nvGraphicFramePr>
        <p:xfrm>
          <a:off x="610012" y="1154353"/>
          <a:ext cx="5829301" cy="3638550"/>
        </p:xfrm>
        <a:graphic>
          <a:graphicData uri="http://schemas.openxmlformats.org/drawingml/2006/table">
            <a:tbl>
              <a:tblPr>
                <a:tableStyleId>{5DA37D80-6434-44D0-A028-1B22A696006F}</a:tableStyleId>
              </a:tblPr>
              <a:tblGrid>
                <a:gridCol w="1283516">
                  <a:extLst>
                    <a:ext uri="{9D8B030D-6E8A-4147-A177-3AD203B41FA5}">
                      <a16:colId xmlns:a16="http://schemas.microsoft.com/office/drawing/2014/main" val="20000"/>
                    </a:ext>
                  </a:extLst>
                </a:gridCol>
                <a:gridCol w="4545785">
                  <a:extLst>
                    <a:ext uri="{9D8B030D-6E8A-4147-A177-3AD203B41FA5}">
                      <a16:colId xmlns:a16="http://schemas.microsoft.com/office/drawing/2014/main" val="20001"/>
                    </a:ext>
                  </a:extLst>
                </a:gridCol>
              </a:tblGrid>
              <a:tr h="98310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Purpose:</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Assess evidence of critical features of school-wide PBS implementation; Progress over time; Helps team make data-based decisions on intervention and program efficacy; Guides action-planning.</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0"/>
                  </a:ext>
                </a:extLst>
              </a:tr>
              <a:tr h="785915">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Format:</a:t>
                      </a:r>
                      <a:endParaRPr kumimoji="0" lang="en-US" sz="15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Survey ratings of features in place (self-assessment). About 30 mins per tier.</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1"/>
                  </a:ext>
                </a:extLst>
              </a:tr>
              <a:tr h="77519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Completed by:</a:t>
                      </a:r>
                      <a:endParaRPr kumimoji="0" lang="en-US" sz="15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Team members with the coaches</a:t>
                      </a: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 Walkthrough </a:t>
                      </a: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tool completed by external coach.</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2"/>
                  </a:ext>
                </a:extLst>
              </a:tr>
              <a:tr h="109432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When?</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Annually (in spring)</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3"/>
                  </a:ext>
                </a:extLst>
              </a:tr>
            </a:tbl>
          </a:graphicData>
        </a:graphic>
      </p:graphicFrame>
      <p:sp>
        <p:nvSpPr>
          <p:cNvPr id="2" name="Left Arrow 1">
            <a:extLst>
              <a:ext uri="{FF2B5EF4-FFF2-40B4-BE49-F238E27FC236}">
                <a16:creationId xmlns:a16="http://schemas.microsoft.com/office/drawing/2014/main" id="{63C89007-360C-B54C-805A-53D2912839F0}"/>
              </a:ext>
            </a:extLst>
          </p:cNvPr>
          <p:cNvSpPr/>
          <p:nvPr/>
        </p:nvSpPr>
        <p:spPr bwMode="auto">
          <a:xfrm>
            <a:off x="5826034" y="2435548"/>
            <a:ext cx="3135087" cy="1661291"/>
          </a:xfrm>
          <a:prstGeom prst="lef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buClrTx/>
            </a:pPr>
            <a:r>
              <a:rPr lang="en-US" dirty="0">
                <a:solidFill>
                  <a:schemeClr val="bg1"/>
                </a:solidFill>
                <a:latin typeface="Poppins" panose="020B0604020202020204" charset="0"/>
                <a:cs typeface="Poppins" panose="020B0604020202020204" charset="0"/>
              </a:rPr>
              <a:t>Assessment &amp; walkthrough can be conducted remotely</a:t>
            </a:r>
          </a:p>
        </p:txBody>
      </p:sp>
    </p:spTree>
    <p:extLst>
      <p:ext uri="{BB962C8B-B14F-4D97-AF65-F5344CB8AC3E}">
        <p14:creationId xmlns:p14="http://schemas.microsoft.com/office/powerpoint/2010/main" val="255305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8E70-8721-418A-B74D-1CFE7283A0CE}"/>
              </a:ext>
            </a:extLst>
          </p:cNvPr>
          <p:cNvSpPr>
            <a:spLocks noGrp="1"/>
          </p:cNvSpPr>
          <p:nvPr>
            <p:ph type="title"/>
          </p:nvPr>
        </p:nvSpPr>
        <p:spPr>
          <a:noFill/>
        </p:spPr>
        <p:txBody>
          <a:bodyPr/>
          <a:lstStyle/>
          <a:p>
            <a:r>
              <a:rPr lang="en-US" dirty="0">
                <a:solidFill>
                  <a:schemeClr val="bg1"/>
                </a:solidFill>
              </a:rPr>
              <a:t>TFI FORMAT</a:t>
            </a:r>
          </a:p>
        </p:txBody>
      </p:sp>
      <p:pic>
        <p:nvPicPr>
          <p:cNvPr id="3" name="table">
            <a:extLst>
              <a:ext uri="{FF2B5EF4-FFF2-40B4-BE49-F238E27FC236}">
                <a16:creationId xmlns:a16="http://schemas.microsoft.com/office/drawing/2014/main" id="{BB5E3FB6-274E-4943-8698-AC99CB37DFF9}"/>
              </a:ext>
            </a:extLst>
          </p:cNvPr>
          <p:cNvPicPr>
            <a:picLocks noChangeAspect="1"/>
          </p:cNvPicPr>
          <p:nvPr/>
        </p:nvPicPr>
        <p:blipFill>
          <a:blip r:embed="rId2"/>
          <a:stretch>
            <a:fillRect/>
          </a:stretch>
        </p:blipFill>
        <p:spPr>
          <a:xfrm>
            <a:off x="1143000" y="984797"/>
            <a:ext cx="6858000" cy="2949882"/>
          </a:xfrm>
          <a:prstGeom prst="rect">
            <a:avLst/>
          </a:prstGeom>
        </p:spPr>
      </p:pic>
      <p:sp>
        <p:nvSpPr>
          <p:cNvPr id="4" name="TextBox 3">
            <a:extLst>
              <a:ext uri="{FF2B5EF4-FFF2-40B4-BE49-F238E27FC236}">
                <a16:creationId xmlns:a16="http://schemas.microsoft.com/office/drawing/2014/main" id="{1DA05108-717D-44B4-8DA3-304CAFEAABC1}"/>
              </a:ext>
            </a:extLst>
          </p:cNvPr>
          <p:cNvSpPr txBox="1"/>
          <p:nvPr/>
        </p:nvSpPr>
        <p:spPr>
          <a:xfrm>
            <a:off x="1143001" y="3943171"/>
            <a:ext cx="6858000" cy="1200329"/>
          </a:xfrm>
          <a:prstGeom prst="rect">
            <a:avLst/>
          </a:prstGeom>
          <a:noFill/>
        </p:spPr>
        <p:txBody>
          <a:bodyPr wrap="square" numCol="1" rtlCol="0">
            <a:spAutoFit/>
          </a:bodyPr>
          <a:lstStyle/>
          <a:p>
            <a:pPr algn="ctr">
              <a:defRPr/>
            </a:pPr>
            <a:r>
              <a:rPr lang="en-US" sz="1800" dirty="0">
                <a:solidFill>
                  <a:schemeClr val="accent4">
                    <a:lumMod val="40000"/>
                    <a:lumOff val="60000"/>
                  </a:schemeClr>
                </a:solidFill>
                <a:latin typeface="Hind Vadodara" panose="020B0604020202020204" charset="0"/>
                <a:ea typeface="ＭＳ Ｐゴシック" pitchFamily="-108" charset="-128"/>
                <a:cs typeface="Hind Vadodara" panose="020B0604020202020204" charset="0"/>
              </a:rPr>
              <a:t>Tier 1 = 15 items</a:t>
            </a:r>
          </a:p>
          <a:p>
            <a:pPr marL="285750" indent="-285750">
              <a:buClr>
                <a:schemeClr val="bg1"/>
              </a:buClr>
              <a:buFont typeface="Wingdings" panose="05000000000000000000" pitchFamily="2" charset="2"/>
              <a:buChar char="Ø"/>
              <a:defRPr/>
            </a:pPr>
            <a:r>
              <a:rPr lang="en-US" sz="1800" dirty="0">
                <a:solidFill>
                  <a:schemeClr val="bg1"/>
                </a:solidFill>
                <a:latin typeface="Hind Vadodara" panose="020B0604020202020204" charset="0"/>
                <a:ea typeface="ＭＳ Ｐゴシック" pitchFamily="-108" charset="-128"/>
                <a:cs typeface="Hind Vadodara" panose="020B0604020202020204" charset="0"/>
              </a:rPr>
              <a:t>Team Subscale – 2 items</a:t>
            </a:r>
          </a:p>
          <a:p>
            <a:pPr marL="285750" indent="-285750">
              <a:buClr>
                <a:schemeClr val="bg1"/>
              </a:buClr>
              <a:buFont typeface="Wingdings" panose="05000000000000000000" pitchFamily="2" charset="2"/>
              <a:buChar char="Ø"/>
              <a:defRPr/>
            </a:pPr>
            <a:r>
              <a:rPr lang="en-US" sz="1800" dirty="0">
                <a:solidFill>
                  <a:schemeClr val="bg1"/>
                </a:solidFill>
                <a:latin typeface="Hind Vadodara" panose="020B0604020202020204" charset="0"/>
                <a:ea typeface="ＭＳ Ｐゴシック" pitchFamily="-108" charset="-128"/>
                <a:cs typeface="Hind Vadodara" panose="020B0604020202020204" charset="0"/>
              </a:rPr>
              <a:t>Implementation Subscale – 9 items</a:t>
            </a:r>
          </a:p>
          <a:p>
            <a:pPr marL="285750" indent="-285750">
              <a:buClr>
                <a:schemeClr val="bg1"/>
              </a:buClr>
              <a:buFont typeface="Wingdings" panose="05000000000000000000" pitchFamily="2" charset="2"/>
              <a:buChar char="Ø"/>
              <a:defRPr/>
            </a:pPr>
            <a:r>
              <a:rPr lang="en-US" sz="1800" dirty="0">
                <a:solidFill>
                  <a:schemeClr val="bg1"/>
                </a:solidFill>
                <a:latin typeface="Hind Vadodara" panose="020B0604020202020204" charset="0"/>
                <a:ea typeface="ＭＳ Ｐゴシック" pitchFamily="-108" charset="-128"/>
                <a:cs typeface="Hind Vadodara" panose="020B0604020202020204" charset="0"/>
              </a:rPr>
              <a:t>Evaluation Subscale – 4 items </a:t>
            </a:r>
          </a:p>
        </p:txBody>
      </p:sp>
    </p:spTree>
    <p:extLst>
      <p:ext uri="{BB962C8B-B14F-4D97-AF65-F5344CB8AC3E}">
        <p14:creationId xmlns:p14="http://schemas.microsoft.com/office/powerpoint/2010/main" val="2832093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457A-4A88-4492-BE7B-989148EFE4C5}"/>
              </a:ext>
            </a:extLst>
          </p:cNvPr>
          <p:cNvSpPr>
            <a:spLocks noGrp="1"/>
          </p:cNvSpPr>
          <p:nvPr>
            <p:ph type="title"/>
          </p:nvPr>
        </p:nvSpPr>
        <p:spPr>
          <a:xfrm>
            <a:off x="1371600" y="171450"/>
            <a:ext cx="6400800" cy="857250"/>
          </a:xfrm>
          <a:noFill/>
        </p:spPr>
        <p:txBody>
          <a:bodyPr/>
          <a:lstStyle/>
          <a:p>
            <a:r>
              <a:rPr lang="en-US" dirty="0">
                <a:solidFill>
                  <a:schemeClr val="bg1"/>
                </a:solidFill>
              </a:rPr>
              <a:t>TFI REPORTS</a:t>
            </a:r>
          </a:p>
        </p:txBody>
      </p:sp>
      <p:pic>
        <p:nvPicPr>
          <p:cNvPr id="3" name="Picture 2">
            <a:extLst>
              <a:ext uri="{FF2B5EF4-FFF2-40B4-BE49-F238E27FC236}">
                <a16:creationId xmlns:a16="http://schemas.microsoft.com/office/drawing/2014/main" id="{DF0AF494-E2C5-4E4B-BD24-412189F3DC43}"/>
              </a:ext>
            </a:extLst>
          </p:cNvPr>
          <p:cNvPicPr>
            <a:picLocks noChangeAspect="1"/>
          </p:cNvPicPr>
          <p:nvPr/>
        </p:nvPicPr>
        <p:blipFill>
          <a:blip r:embed="rId2"/>
          <a:stretch>
            <a:fillRect/>
          </a:stretch>
        </p:blipFill>
        <p:spPr>
          <a:xfrm>
            <a:off x="1553629" y="2271777"/>
            <a:ext cx="3429000" cy="2196302"/>
          </a:xfrm>
          <a:prstGeom prst="rect">
            <a:avLst/>
          </a:prstGeom>
        </p:spPr>
      </p:pic>
      <p:pic>
        <p:nvPicPr>
          <p:cNvPr id="4" name="Picture 3">
            <a:extLst>
              <a:ext uri="{FF2B5EF4-FFF2-40B4-BE49-F238E27FC236}">
                <a16:creationId xmlns:a16="http://schemas.microsoft.com/office/drawing/2014/main" id="{4793A846-DAF1-4516-A887-3EDD6ED5D05B}"/>
              </a:ext>
            </a:extLst>
          </p:cNvPr>
          <p:cNvPicPr>
            <a:picLocks noChangeAspect="1"/>
          </p:cNvPicPr>
          <p:nvPr/>
        </p:nvPicPr>
        <p:blipFill>
          <a:blip r:embed="rId3"/>
          <a:stretch>
            <a:fillRect/>
          </a:stretch>
        </p:blipFill>
        <p:spPr>
          <a:xfrm>
            <a:off x="5582669" y="951808"/>
            <a:ext cx="2799135" cy="3239883"/>
          </a:xfrm>
          <a:prstGeom prst="rect">
            <a:avLst/>
          </a:prstGeom>
        </p:spPr>
      </p:pic>
      <p:sp>
        <p:nvSpPr>
          <p:cNvPr id="5" name="TextBox 4">
            <a:extLst>
              <a:ext uri="{FF2B5EF4-FFF2-40B4-BE49-F238E27FC236}">
                <a16:creationId xmlns:a16="http://schemas.microsoft.com/office/drawing/2014/main" id="{0821375B-9CFF-4724-8A45-CADA7F3F765C}"/>
              </a:ext>
            </a:extLst>
          </p:cNvPr>
          <p:cNvSpPr txBox="1"/>
          <p:nvPr/>
        </p:nvSpPr>
        <p:spPr>
          <a:xfrm>
            <a:off x="1463041" y="951808"/>
            <a:ext cx="3610177" cy="1061829"/>
          </a:xfrm>
          <a:prstGeom prst="rect">
            <a:avLst/>
          </a:prstGeom>
          <a:noFill/>
        </p:spPr>
        <p:txBody>
          <a:bodyPr wrap="square" rtlCol="0">
            <a:spAutoFit/>
          </a:bodyPr>
          <a:lstStyle/>
          <a:p>
            <a:pPr fontAlgn="base">
              <a:spcBef>
                <a:spcPct val="0"/>
              </a:spcBef>
              <a:spcAft>
                <a:spcPct val="0"/>
              </a:spcAft>
            </a:pPr>
            <a:r>
              <a:rPr lang="en-US" sz="2100" i="1" dirty="0">
                <a:solidFill>
                  <a:schemeClr val="bg1"/>
                </a:solidFill>
                <a:latin typeface="Hind Vadodara" panose="020B0604020202020204" charset="0"/>
                <a:ea typeface="ＭＳ Ｐゴシック" pitchFamily="-108" charset="-128"/>
                <a:cs typeface="Hind Vadodara" panose="020B0604020202020204" charset="0"/>
              </a:rPr>
              <a:t>Use the Scale, Subscale and Item reports to guide action planning.</a:t>
            </a:r>
          </a:p>
        </p:txBody>
      </p:sp>
    </p:spTree>
    <p:extLst>
      <p:ext uri="{BB962C8B-B14F-4D97-AF65-F5344CB8AC3E}">
        <p14:creationId xmlns:p14="http://schemas.microsoft.com/office/powerpoint/2010/main" val="396265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366682"/>
            <a:ext cx="6944139" cy="1316700"/>
          </a:xfrm>
          <a:prstGeom prst="rect">
            <a:avLst/>
          </a:prstGeom>
        </p:spPr>
        <p:txBody>
          <a:bodyPr spcFirstLastPara="1" wrap="square" lIns="91425" tIns="91425" rIns="91425" bIns="91425" anchor="ctr" anchorCtr="0">
            <a:noAutofit/>
          </a:bodyPr>
          <a:lstStyle/>
          <a:p>
            <a:pPr lvl="0"/>
            <a:r>
              <a:rPr lang="en-US" sz="2800" dirty="0"/>
              <a:t>NEPBIS School-Wide Coaches Training</a:t>
            </a:r>
            <a:br>
              <a:rPr lang="en-US" sz="3200" dirty="0"/>
            </a:br>
            <a:r>
              <a:rPr lang="en-US" sz="2800" dirty="0">
                <a:solidFill>
                  <a:schemeClr val="accent4"/>
                </a:solidFill>
              </a:rPr>
              <a:t>Year 2: April</a:t>
            </a:r>
            <a:endParaRPr lang="en-US" sz="3200" dirty="0">
              <a:solidFill>
                <a:schemeClr val="accent4"/>
              </a:solidFill>
            </a:endParaRPr>
          </a:p>
        </p:txBody>
      </p:sp>
      <p:sp>
        <p:nvSpPr>
          <p:cNvPr id="290" name="Google Shape;290;p29"/>
          <p:cNvSpPr txBox="1">
            <a:spLocks noGrp="1"/>
          </p:cNvSpPr>
          <p:nvPr>
            <p:ph type="subTitle" idx="1"/>
          </p:nvPr>
        </p:nvSpPr>
        <p:spPr>
          <a:xfrm>
            <a:off x="2827421" y="2831905"/>
            <a:ext cx="4969042" cy="1418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[Insert Trainer Names]</a:t>
            </a:r>
          </a:p>
          <a:p>
            <a:pPr marL="0" lvl="0" indent="0" algn="ctr" rtl="0">
              <a:spcBef>
                <a:spcPts val="0"/>
              </a:spcBef>
              <a:spcAft>
                <a:spcPts val="0"/>
              </a:spcAft>
              <a:buNone/>
            </a:pPr>
            <a:endParaRPr lang="en" sz="1400"/>
          </a:p>
          <a:p>
            <a:pPr marL="0" lvl="0" indent="0" algn="ctr" rtl="0">
              <a:spcBef>
                <a:spcPts val="0"/>
              </a:spcBef>
              <a:spcAft>
                <a:spcPts val="0"/>
              </a:spcAft>
              <a:buNone/>
            </a:pPr>
            <a:r>
              <a:rPr lang="en" i="1"/>
              <a:t>with support from Brandi Simonsen, Jen Freeman, Susannah Everett, </a:t>
            </a:r>
          </a:p>
          <a:p>
            <a:pPr marL="0" lvl="0" indent="0" algn="ctr" rtl="0">
              <a:spcBef>
                <a:spcPts val="0"/>
              </a:spcBef>
              <a:spcAft>
                <a:spcPts val="0"/>
              </a:spcAft>
              <a:buNone/>
            </a:pPr>
            <a:r>
              <a:rPr lang="en" i="1"/>
              <a:t>Adam Feinberg &amp; Katie Meyer</a:t>
            </a:r>
            <a:endParaRPr i="1"/>
          </a:p>
        </p:txBody>
      </p:sp>
      <p:sp>
        <p:nvSpPr>
          <p:cNvPr id="291" name="Google Shape;291;p29"/>
          <p:cNvSpPr/>
          <p:nvPr/>
        </p:nvSpPr>
        <p:spPr>
          <a:xfrm>
            <a:off x="5061275" y="551855"/>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94882" y="24417"/>
            <a:ext cx="2125265" cy="527438"/>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5043167" y="523650"/>
            <a:ext cx="674316" cy="694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4D22-D3FC-4C5F-BD8A-4FC915252FE0}"/>
              </a:ext>
            </a:extLst>
          </p:cNvPr>
          <p:cNvSpPr>
            <a:spLocks noGrp="1"/>
          </p:cNvSpPr>
          <p:nvPr>
            <p:ph type="ctrTitle"/>
          </p:nvPr>
        </p:nvSpPr>
        <p:spPr>
          <a:xfrm flipH="1">
            <a:off x="614161" y="4468661"/>
            <a:ext cx="7628502" cy="547475"/>
          </a:xfrm>
          <a:noFill/>
        </p:spPr>
        <p:txBody>
          <a:bodyPr/>
          <a:lstStyle/>
          <a:p>
            <a:r>
              <a:rPr lang="en-US" sz="3300" dirty="0">
                <a:solidFill>
                  <a:schemeClr val="bg1"/>
                </a:solidFill>
              </a:rPr>
              <a:t>INTEGRATED TFI COMPANION GUIDE</a:t>
            </a:r>
          </a:p>
        </p:txBody>
      </p:sp>
      <p:sp>
        <p:nvSpPr>
          <p:cNvPr id="3" name="Text Placeholder 2">
            <a:extLst>
              <a:ext uri="{FF2B5EF4-FFF2-40B4-BE49-F238E27FC236}">
                <a16:creationId xmlns:a16="http://schemas.microsoft.com/office/drawing/2014/main" id="{80D40DC1-5F3F-4383-B7BB-456C3C56F25C}"/>
              </a:ext>
            </a:extLst>
          </p:cNvPr>
          <p:cNvSpPr>
            <a:spLocks noGrp="1"/>
          </p:cNvSpPr>
          <p:nvPr>
            <p:ph type="subTitle" idx="1"/>
          </p:nvPr>
        </p:nvSpPr>
        <p:spPr>
          <a:xfrm rot="-307" flipH="1">
            <a:off x="642704" y="560163"/>
            <a:ext cx="2488567" cy="3482312"/>
          </a:xfrm>
        </p:spPr>
        <p:txBody>
          <a:bodyPr/>
          <a:lstStyle/>
          <a:p>
            <a:pPr marL="0" indent="0">
              <a:lnSpc>
                <a:spcPct val="108000"/>
              </a:lnSpc>
            </a:pPr>
            <a:r>
              <a:rPr lang="en-US" sz="1800" dirty="0">
                <a:latin typeface="Hind Vadodara" panose="020B0604020202020204" charset="0"/>
                <a:cs typeface="Hind Vadodara" panose="020B0604020202020204" charset="0"/>
              </a:rPr>
              <a:t>The Integrated Companion Guide supports alignment of cultural responsiveness and mental health &amp; wellness with the PBIS framework.</a:t>
            </a:r>
          </a:p>
        </p:txBody>
      </p:sp>
      <p:pic>
        <p:nvPicPr>
          <p:cNvPr id="6" name="Picture 5">
            <a:extLst>
              <a:ext uri="{FF2B5EF4-FFF2-40B4-BE49-F238E27FC236}">
                <a16:creationId xmlns:a16="http://schemas.microsoft.com/office/drawing/2014/main" id="{6AFB26CC-CA9B-5B42-9880-66F5470A2D5B}"/>
              </a:ext>
            </a:extLst>
          </p:cNvPr>
          <p:cNvPicPr>
            <a:picLocks noChangeAspect="1"/>
          </p:cNvPicPr>
          <p:nvPr/>
        </p:nvPicPr>
        <p:blipFill>
          <a:blip r:embed="rId3"/>
          <a:stretch>
            <a:fillRect/>
          </a:stretch>
        </p:blipFill>
        <p:spPr>
          <a:xfrm>
            <a:off x="3205569" y="560274"/>
            <a:ext cx="5760712" cy="3727519"/>
          </a:xfrm>
          <a:prstGeom prst="rect">
            <a:avLst/>
          </a:prstGeom>
        </p:spPr>
      </p:pic>
    </p:spTree>
    <p:extLst>
      <p:ext uri="{BB962C8B-B14F-4D97-AF65-F5344CB8AC3E}">
        <p14:creationId xmlns:p14="http://schemas.microsoft.com/office/powerpoint/2010/main" val="2678018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380614" y="1390317"/>
            <a:ext cx="4477726" cy="2883538"/>
          </a:xfrm>
        </p:spPr>
        <p:txBody>
          <a:bodyPr/>
          <a:lstStyle/>
          <a:p>
            <a:pPr>
              <a:spcBef>
                <a:spcPts val="600"/>
              </a:spcBef>
              <a:buClr>
                <a:schemeClr val="bg1"/>
              </a:buClr>
            </a:pPr>
            <a:r>
              <a:rPr lang="en-US" sz="1800" dirty="0">
                <a:solidFill>
                  <a:schemeClr val="bg1"/>
                </a:solidFill>
              </a:rPr>
              <a:t>Pull up your team meeting schedule and set a time to complete the TFI with your trainer.</a:t>
            </a:r>
          </a:p>
          <a:p>
            <a:pPr>
              <a:spcBef>
                <a:spcPts val="600"/>
              </a:spcBef>
              <a:buClr>
                <a:schemeClr val="bg1"/>
              </a:buClr>
            </a:pPr>
            <a:r>
              <a:rPr lang="en-US" sz="1800" dirty="0">
                <a:solidFill>
                  <a:schemeClr val="bg1"/>
                </a:solidFill>
              </a:rPr>
              <a:t>Review the Integrated Companion to the TFI and identify 1-3 items to focus on as a team.</a:t>
            </a:r>
          </a:p>
          <a:p>
            <a:pPr>
              <a:spcBef>
                <a:spcPts val="600"/>
              </a:spcBef>
              <a:buClr>
                <a:schemeClr val="bg1"/>
              </a:buClr>
            </a:pPr>
            <a:r>
              <a:rPr lang="en-US" sz="1800" dirty="0">
                <a:solidFill>
                  <a:schemeClr val="bg1"/>
                </a:solidFill>
              </a:rPr>
              <a:t>Discuss whether you want to conduct any of the other assessments this year (e.g., school climate).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607341" y="174153"/>
            <a:ext cx="7033500" cy="634200"/>
          </a:xfrm>
        </p:spPr>
        <p:txBody>
          <a:bodyPr/>
          <a:lstStyle/>
          <a:p>
            <a:pPr algn="r"/>
            <a:r>
              <a:rPr lang="en-US" b="1" dirty="0"/>
              <a:t>PREVIEW ACTIVITY: </a:t>
            </a:r>
            <a:r>
              <a:rPr lang="en-US" dirty="0"/>
              <a:t>REVIEW &amp; SCHEDULE TFI</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69236" y="434673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143548" y="4376934"/>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375806" y="4346732"/>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224510" y="4331359"/>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lang="en-US" sz="1400" dirty="0">
                <a:solidFill>
                  <a:prstClr val="white"/>
                </a:solidFill>
              </a:rPr>
              <a:t>15</a:t>
            </a: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pic>
        <p:nvPicPr>
          <p:cNvPr id="31" name="Picture 30">
            <a:extLst>
              <a:ext uri="{FF2B5EF4-FFF2-40B4-BE49-F238E27FC236}">
                <a16:creationId xmlns:a16="http://schemas.microsoft.com/office/drawing/2014/main" id="{9D118A3A-79C0-1F49-9125-646495853A7A}"/>
              </a:ext>
            </a:extLst>
          </p:cNvPr>
          <p:cNvPicPr>
            <a:picLocks noChangeAspect="1"/>
          </p:cNvPicPr>
          <p:nvPr/>
        </p:nvPicPr>
        <p:blipFill>
          <a:blip r:embed="rId3"/>
          <a:stretch>
            <a:fillRect/>
          </a:stretch>
        </p:blipFill>
        <p:spPr>
          <a:xfrm>
            <a:off x="1118881" y="1084299"/>
            <a:ext cx="2867692" cy="3753183"/>
          </a:xfrm>
          <a:prstGeom prst="rect">
            <a:avLst/>
          </a:prstGeom>
        </p:spPr>
      </p:pic>
    </p:spTree>
    <p:extLst>
      <p:ext uri="{BB962C8B-B14F-4D97-AF65-F5344CB8AC3E}">
        <p14:creationId xmlns:p14="http://schemas.microsoft.com/office/powerpoint/2010/main" val="269436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517803" y="254898"/>
            <a:ext cx="7033500" cy="634200"/>
          </a:xfrm>
        </p:spPr>
        <p:txBody>
          <a:bodyPr>
            <a:noAutofit/>
          </a:bodyPr>
          <a:lstStyle/>
          <a:p>
            <a:r>
              <a:rPr lang="en-US" sz="2800" b="1" dirty="0">
                <a:solidFill>
                  <a:schemeClr val="bg1"/>
                </a:solidFill>
                <a:cs typeface="Calibri Light"/>
              </a:rPr>
              <a:t>ACTIVITY: </a:t>
            </a:r>
            <a:r>
              <a:rPr lang="en-US" sz="2800" dirty="0">
                <a:solidFill>
                  <a:schemeClr val="bg1"/>
                </a:solidFill>
                <a:cs typeface="Calibri Light"/>
              </a:rPr>
              <a:t>PREVIEW INTEGRATED TFI COMPANION GUIDE</a:t>
            </a:r>
            <a:endParaRPr lang="en-US" sz="2800"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534612" y="1400715"/>
            <a:ext cx="4344549" cy="316285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38150" indent="-285750">
              <a:buFont typeface="Courier New" panose="02070309020205020404" pitchFamily="49" charset="0"/>
              <a:buChar char="o"/>
            </a:pPr>
            <a:r>
              <a:rPr lang="en-US" sz="1800" dirty="0">
                <a:solidFill>
                  <a:schemeClr val="bg1"/>
                </a:solidFill>
                <a:cs typeface="Calibri"/>
              </a:rPr>
              <a:t>Review the 15 items in the Integrated Guide. </a:t>
            </a:r>
          </a:p>
          <a:p>
            <a:pPr marL="438150" indent="-285750">
              <a:buFont typeface="Courier New" panose="02070309020205020404" pitchFamily="49" charset="0"/>
              <a:buChar char="o"/>
            </a:pPr>
            <a:r>
              <a:rPr lang="en-US" sz="1800" dirty="0">
                <a:solidFill>
                  <a:schemeClr val="bg1"/>
                </a:solidFill>
                <a:cs typeface="Calibri"/>
              </a:rPr>
              <a:t>Highlight 1-3 items to inform your action plan and implementation of PBIS at your school.</a:t>
            </a:r>
          </a:p>
          <a:p>
            <a:pPr marL="152400" indent="0">
              <a:buNone/>
            </a:pPr>
            <a:endParaRPr lang="en-US" sz="1800" i="1" dirty="0">
              <a:solidFill>
                <a:schemeClr val="bg1"/>
              </a:solidFill>
              <a:cs typeface="Calibri"/>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186714" y="4457934"/>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374226" y="4468898"/>
            <a:ext cx="1814798"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With Co-Coach</a:t>
            </a:r>
          </a:p>
        </p:txBody>
      </p:sp>
      <p:sp>
        <p:nvSpPr>
          <p:cNvPr id="160" name="Text Placeholder 4">
            <a:extLst>
              <a:ext uri="{FF2B5EF4-FFF2-40B4-BE49-F238E27FC236}">
                <a16:creationId xmlns:a16="http://schemas.microsoft.com/office/drawing/2014/main" id="{7340AD18-863E-2045-A7B8-25E7C5ED6AF0}"/>
              </a:ext>
            </a:extLst>
          </p:cNvPr>
          <p:cNvSpPr txBox="1">
            <a:spLocks/>
          </p:cNvSpPr>
          <p:nvPr/>
        </p:nvSpPr>
        <p:spPr>
          <a:xfrm>
            <a:off x="7432009" y="4468898"/>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lang="en-US" sz="1600" dirty="0">
                <a:solidFill>
                  <a:prstClr val="white"/>
                </a:solidFill>
              </a:rPr>
              <a:t>2</a:t>
            </a: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0 minutes</a:t>
            </a:r>
          </a:p>
        </p:txBody>
      </p:sp>
      <p:grpSp>
        <p:nvGrpSpPr>
          <p:cNvPr id="89" name="Group 88">
            <a:extLst>
              <a:ext uri="{FF2B5EF4-FFF2-40B4-BE49-F238E27FC236}">
                <a16:creationId xmlns:a16="http://schemas.microsoft.com/office/drawing/2014/main" id="{ECF1F1B2-913F-244B-A36F-10C80D4F06A6}"/>
              </a:ext>
            </a:extLst>
          </p:cNvPr>
          <p:cNvGrpSpPr/>
          <p:nvPr/>
        </p:nvGrpSpPr>
        <p:grpSpPr>
          <a:xfrm>
            <a:off x="7989660" y="215619"/>
            <a:ext cx="868680" cy="868680"/>
            <a:chOff x="7429182" y="2594804"/>
            <a:chExt cx="868680" cy="868680"/>
          </a:xfrm>
        </p:grpSpPr>
        <p:sp>
          <p:nvSpPr>
            <p:cNvPr id="90" name="Google Shape;662;p43">
              <a:extLst>
                <a:ext uri="{FF2B5EF4-FFF2-40B4-BE49-F238E27FC236}">
                  <a16:creationId xmlns:a16="http://schemas.microsoft.com/office/drawing/2014/main" id="{359E83E5-1D71-4040-9E9D-03D1E090AD0F}"/>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1" name="Google Shape;7825;p68">
              <a:extLst>
                <a:ext uri="{FF2B5EF4-FFF2-40B4-BE49-F238E27FC236}">
                  <a16:creationId xmlns:a16="http://schemas.microsoft.com/office/drawing/2014/main" id="{1AE9ECC0-FFD6-824F-BDA8-D4999F2C2E7A}"/>
                </a:ext>
              </a:extLst>
            </p:cNvPr>
            <p:cNvGrpSpPr/>
            <p:nvPr/>
          </p:nvGrpSpPr>
          <p:grpSpPr>
            <a:xfrm>
              <a:off x="7695803" y="2835669"/>
              <a:ext cx="354145" cy="351869"/>
              <a:chOff x="3514900" y="1489020"/>
              <a:chExt cx="354145" cy="351869"/>
            </a:xfrm>
          </p:grpSpPr>
          <p:sp>
            <p:nvSpPr>
              <p:cNvPr id="92" name="Google Shape;7826;p68">
                <a:extLst>
                  <a:ext uri="{FF2B5EF4-FFF2-40B4-BE49-F238E27FC236}">
                    <a16:creationId xmlns:a16="http://schemas.microsoft.com/office/drawing/2014/main" id="{028EBF8C-C1B2-3E4C-B651-0AAC3DCCA34E}"/>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827;p68">
                <a:extLst>
                  <a:ext uri="{FF2B5EF4-FFF2-40B4-BE49-F238E27FC236}">
                    <a16:creationId xmlns:a16="http://schemas.microsoft.com/office/drawing/2014/main" id="{AA77D85D-59F9-754D-AF61-E5797F04462A}"/>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828;p68">
                <a:extLst>
                  <a:ext uri="{FF2B5EF4-FFF2-40B4-BE49-F238E27FC236}">
                    <a16:creationId xmlns:a16="http://schemas.microsoft.com/office/drawing/2014/main" id="{99F2AFDA-34A5-B74C-9014-6BF2D5821AE0}"/>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829;p68">
                <a:extLst>
                  <a:ext uri="{FF2B5EF4-FFF2-40B4-BE49-F238E27FC236}">
                    <a16:creationId xmlns:a16="http://schemas.microsoft.com/office/drawing/2014/main" id="{CB9886F6-C815-364B-B317-4E1462ADFA83}"/>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830;p68">
                <a:extLst>
                  <a:ext uri="{FF2B5EF4-FFF2-40B4-BE49-F238E27FC236}">
                    <a16:creationId xmlns:a16="http://schemas.microsoft.com/office/drawing/2014/main" id="{1C557A29-9EFC-0542-9FE2-B89F0A30E425}"/>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7831;p68">
                <a:extLst>
                  <a:ext uri="{FF2B5EF4-FFF2-40B4-BE49-F238E27FC236}">
                    <a16:creationId xmlns:a16="http://schemas.microsoft.com/office/drawing/2014/main" id="{F1AC27AD-1F94-DB48-9427-3BFE2FCA9800}"/>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7832;p68">
                <a:extLst>
                  <a:ext uri="{FF2B5EF4-FFF2-40B4-BE49-F238E27FC236}">
                    <a16:creationId xmlns:a16="http://schemas.microsoft.com/office/drawing/2014/main" id="{467F2DAA-B1D6-5948-A0C9-DDB53EF88860}"/>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7833;p68">
                <a:extLst>
                  <a:ext uri="{FF2B5EF4-FFF2-40B4-BE49-F238E27FC236}">
                    <a16:creationId xmlns:a16="http://schemas.microsoft.com/office/drawing/2014/main" id="{D5ECCCAD-3FE8-8641-99CF-A138A29E061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7834;p68">
                <a:extLst>
                  <a:ext uri="{FF2B5EF4-FFF2-40B4-BE49-F238E27FC236}">
                    <a16:creationId xmlns:a16="http://schemas.microsoft.com/office/drawing/2014/main" id="{F5CA6325-FED7-1B48-9CFE-EA53665D8325}"/>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7835;p68">
                <a:extLst>
                  <a:ext uri="{FF2B5EF4-FFF2-40B4-BE49-F238E27FC236}">
                    <a16:creationId xmlns:a16="http://schemas.microsoft.com/office/drawing/2014/main" id="{CB601F5A-3D22-5C4D-BF70-F1AB82A55917}"/>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7836;p68">
                <a:extLst>
                  <a:ext uri="{FF2B5EF4-FFF2-40B4-BE49-F238E27FC236}">
                    <a16:creationId xmlns:a16="http://schemas.microsoft.com/office/drawing/2014/main" id="{A8F9E9C1-005A-1B4B-909A-C2E80C3C113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7837;p68">
                <a:extLst>
                  <a:ext uri="{FF2B5EF4-FFF2-40B4-BE49-F238E27FC236}">
                    <a16:creationId xmlns:a16="http://schemas.microsoft.com/office/drawing/2014/main" id="{42CD90B8-AD47-C74F-BE32-1921CE7223B4}"/>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7838;p68">
                <a:extLst>
                  <a:ext uri="{FF2B5EF4-FFF2-40B4-BE49-F238E27FC236}">
                    <a16:creationId xmlns:a16="http://schemas.microsoft.com/office/drawing/2014/main" id="{94239429-0E19-9749-982B-9300D28FB208}"/>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7839;p68">
                <a:extLst>
                  <a:ext uri="{FF2B5EF4-FFF2-40B4-BE49-F238E27FC236}">
                    <a16:creationId xmlns:a16="http://schemas.microsoft.com/office/drawing/2014/main" id="{E556C561-3766-414F-A8EB-D941115DBC79}"/>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7840;p68">
                <a:extLst>
                  <a:ext uri="{FF2B5EF4-FFF2-40B4-BE49-F238E27FC236}">
                    <a16:creationId xmlns:a16="http://schemas.microsoft.com/office/drawing/2014/main" id="{2DF73776-D67F-2C47-BDA1-8B2D5967CE1C}"/>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7841;p68">
                <a:extLst>
                  <a:ext uri="{FF2B5EF4-FFF2-40B4-BE49-F238E27FC236}">
                    <a16:creationId xmlns:a16="http://schemas.microsoft.com/office/drawing/2014/main" id="{4B7AD2A2-B2D7-0945-BF0E-EAA66688F36F}"/>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7842;p68">
                <a:extLst>
                  <a:ext uri="{FF2B5EF4-FFF2-40B4-BE49-F238E27FC236}">
                    <a16:creationId xmlns:a16="http://schemas.microsoft.com/office/drawing/2014/main" id="{E4A6A996-A9E1-274B-B71B-914A6552CAE4}"/>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7843;p68">
                <a:extLst>
                  <a:ext uri="{FF2B5EF4-FFF2-40B4-BE49-F238E27FC236}">
                    <a16:creationId xmlns:a16="http://schemas.microsoft.com/office/drawing/2014/main" id="{8FB2D288-28D6-A34A-BC32-984E6DD45E65}"/>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7844;p68">
                <a:extLst>
                  <a:ext uri="{FF2B5EF4-FFF2-40B4-BE49-F238E27FC236}">
                    <a16:creationId xmlns:a16="http://schemas.microsoft.com/office/drawing/2014/main" id="{C9967370-8196-904B-9695-CC7B224156D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7845;p68">
                <a:extLst>
                  <a:ext uri="{FF2B5EF4-FFF2-40B4-BE49-F238E27FC236}">
                    <a16:creationId xmlns:a16="http://schemas.microsoft.com/office/drawing/2014/main" id="{984BD5CF-586D-2545-B3E3-F0A49A9CA1DC}"/>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7846;p68">
                <a:extLst>
                  <a:ext uri="{FF2B5EF4-FFF2-40B4-BE49-F238E27FC236}">
                    <a16:creationId xmlns:a16="http://schemas.microsoft.com/office/drawing/2014/main" id="{D3CFEBDD-1201-A74D-9263-368F0C6DB721}"/>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7847;p68">
                <a:extLst>
                  <a:ext uri="{FF2B5EF4-FFF2-40B4-BE49-F238E27FC236}">
                    <a16:creationId xmlns:a16="http://schemas.microsoft.com/office/drawing/2014/main" id="{25D11F57-9E3F-9849-B797-B631657E651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8" name="Picture 57">
            <a:extLst>
              <a:ext uri="{FF2B5EF4-FFF2-40B4-BE49-F238E27FC236}">
                <a16:creationId xmlns:a16="http://schemas.microsoft.com/office/drawing/2014/main" id="{DF7EB445-BA00-D24B-A25E-0FCD07CA6833}"/>
              </a:ext>
            </a:extLst>
          </p:cNvPr>
          <p:cNvPicPr>
            <a:picLocks noChangeAspect="1"/>
          </p:cNvPicPr>
          <p:nvPr/>
        </p:nvPicPr>
        <p:blipFill>
          <a:blip r:embed="rId3"/>
          <a:stretch>
            <a:fillRect/>
          </a:stretch>
        </p:blipFill>
        <p:spPr>
          <a:xfrm>
            <a:off x="5111742" y="1521112"/>
            <a:ext cx="3746598" cy="2424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311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341413" y="3083529"/>
            <a:ext cx="5425438" cy="16835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COMPLETING THE TIC WITH YOUR TEAM</a:t>
            </a:r>
            <a:endParaRPr sz="3200"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186509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610012" y="1390406"/>
            <a:ext cx="5020321" cy="3402497"/>
          </a:xfrm>
        </p:spPr>
        <p:txBody>
          <a:bodyPr/>
          <a:lstStyle/>
          <a:p>
            <a:pPr>
              <a:lnSpc>
                <a:spcPct val="150000"/>
              </a:lnSpc>
              <a:buClr>
                <a:schemeClr val="bg1"/>
              </a:buClr>
            </a:pPr>
            <a:r>
              <a:rPr lang="en-US" sz="1500" dirty="0">
                <a:solidFill>
                  <a:schemeClr val="bg1"/>
                </a:solidFill>
              </a:rPr>
              <a:t>COACHES (1 per team) go to </a:t>
            </a:r>
            <a:r>
              <a:rPr lang="en-US" sz="1500" dirty="0">
                <a:solidFill>
                  <a:schemeClr val="bg1"/>
                </a:solidFill>
                <a:hlinkClick r:id="rId3">
                  <a:extLst>
                    <a:ext uri="{A12FA001-AC4F-418D-AE19-62706E023703}">
                      <ahyp:hlinkClr xmlns:ahyp="http://schemas.microsoft.com/office/drawing/2018/hyperlinkcolor" val="tx"/>
                    </a:ext>
                  </a:extLst>
                </a:hlinkClick>
              </a:rPr>
              <a:t>www.pbisapps.org</a:t>
            </a:r>
            <a:r>
              <a:rPr lang="en-US" sz="1500" dirty="0">
                <a:solidFill>
                  <a:schemeClr val="bg1"/>
                </a:solidFill>
              </a:rPr>
              <a:t> and login at the top right corner.</a:t>
            </a:r>
          </a:p>
          <a:p>
            <a:pPr>
              <a:lnSpc>
                <a:spcPct val="150000"/>
              </a:lnSpc>
              <a:buClr>
                <a:schemeClr val="bg1"/>
              </a:buClr>
            </a:pPr>
            <a:r>
              <a:rPr lang="en-US" sz="1500" dirty="0">
                <a:solidFill>
                  <a:schemeClr val="bg1"/>
                </a:solidFill>
              </a:rPr>
              <a:t>If you haven't set up your password, go through the “forgot password” process.</a:t>
            </a:r>
          </a:p>
          <a:p>
            <a:pPr>
              <a:lnSpc>
                <a:spcPct val="150000"/>
              </a:lnSpc>
              <a:buClr>
                <a:schemeClr val="bg1"/>
              </a:buClr>
            </a:pPr>
            <a:r>
              <a:rPr lang="en-US" sz="1500" dirty="0">
                <a:solidFill>
                  <a:schemeClr val="bg1"/>
                </a:solidFill>
              </a:rPr>
              <a:t>Select PBIS Assessment. Under Surveys Currently Open, Select Team Checklist 3.1.</a:t>
            </a:r>
          </a:p>
          <a:p>
            <a:pPr>
              <a:lnSpc>
                <a:spcPct val="150000"/>
              </a:lnSpc>
              <a:buClr>
                <a:schemeClr val="bg1"/>
              </a:buClr>
            </a:pPr>
            <a:r>
              <a:rPr lang="en-US" sz="1500" dirty="0">
                <a:solidFill>
                  <a:schemeClr val="bg1"/>
                </a:solidFill>
              </a:rPr>
              <a:t>Click “Take Survey” and find the Team Checklist.</a:t>
            </a:r>
          </a:p>
          <a:p>
            <a:pPr>
              <a:lnSpc>
                <a:spcPct val="150000"/>
              </a:lnSpc>
              <a:buClr>
                <a:schemeClr val="bg1"/>
              </a:buClr>
            </a:pPr>
            <a:r>
              <a:rPr lang="en-US" sz="1500" dirty="0">
                <a:solidFill>
                  <a:schemeClr val="bg1"/>
                </a:solidFill>
              </a:rPr>
              <a:t>Select </a:t>
            </a:r>
            <a:r>
              <a:rPr lang="en-US" sz="1500" dirty="0">
                <a:solidFill>
                  <a:schemeClr val="bg1"/>
                </a:solidFill>
                <a:sym typeface="Wingdings" panose="05000000000000000000" pitchFamily="2" charset="2"/>
              </a:rPr>
              <a:t> </a:t>
            </a:r>
            <a:r>
              <a:rPr lang="en-US" sz="1500" dirty="0">
                <a:solidFill>
                  <a:schemeClr val="bg1"/>
                </a:solidFill>
              </a:rPr>
              <a:t>under the “Action” column . </a:t>
            </a:r>
          </a:p>
          <a:p>
            <a:pPr>
              <a:lnSpc>
                <a:spcPct val="150000"/>
              </a:lnSpc>
              <a:buClr>
                <a:schemeClr val="bg1"/>
              </a:buClr>
            </a:pPr>
            <a:r>
              <a:rPr lang="en-US" sz="1500" dirty="0">
                <a:solidFill>
                  <a:schemeClr val="bg1"/>
                </a:solidFill>
              </a:rPr>
              <a:t>Complete TIC as a team</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TEAM IMPLEMENTATION CHECKLIST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586173" y="448272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6464;p67">
            <a:extLst>
              <a:ext uri="{FF2B5EF4-FFF2-40B4-BE49-F238E27FC236}">
                <a16:creationId xmlns:a16="http://schemas.microsoft.com/office/drawing/2014/main" id="{8C1E7FC9-C8CD-4B2B-A127-DE1129F9B330}"/>
              </a:ext>
            </a:extLst>
          </p:cNvPr>
          <p:cNvGrpSpPr/>
          <p:nvPr/>
        </p:nvGrpSpPr>
        <p:grpSpPr>
          <a:xfrm>
            <a:off x="5882972" y="4498562"/>
            <a:ext cx="371966" cy="371966"/>
            <a:chOff x="4674908" y="3682271"/>
            <a:chExt cx="371966" cy="371966"/>
          </a:xfrm>
        </p:grpSpPr>
        <p:sp>
          <p:nvSpPr>
            <p:cNvPr id="58" name="Google Shape;6465;p67">
              <a:extLst>
                <a:ext uri="{FF2B5EF4-FFF2-40B4-BE49-F238E27FC236}">
                  <a16:creationId xmlns:a16="http://schemas.microsoft.com/office/drawing/2014/main" id="{064D70F1-2F71-4A82-AC35-405F52BACB0C}"/>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6466;p67">
              <a:extLst>
                <a:ext uri="{FF2B5EF4-FFF2-40B4-BE49-F238E27FC236}">
                  <a16:creationId xmlns:a16="http://schemas.microsoft.com/office/drawing/2014/main" id="{BC53EA61-CC6A-4322-A918-3BD89FD019B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467;p67">
              <a:extLst>
                <a:ext uri="{FF2B5EF4-FFF2-40B4-BE49-F238E27FC236}">
                  <a16:creationId xmlns:a16="http://schemas.microsoft.com/office/drawing/2014/main" id="{D90AEB4E-C7D1-49AE-BBAA-EA3BBD2C197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468;p67">
              <a:extLst>
                <a:ext uri="{FF2B5EF4-FFF2-40B4-BE49-F238E27FC236}">
                  <a16:creationId xmlns:a16="http://schemas.microsoft.com/office/drawing/2014/main" id="{1283F86D-DB9F-451C-AF5F-C6BAA45C0715}"/>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a:extLst>
              <a:ext uri="{FF2B5EF4-FFF2-40B4-BE49-F238E27FC236}">
                <a16:creationId xmlns:a16="http://schemas.microsoft.com/office/drawing/2014/main" id="{318FC205-F5BA-E348-AF93-3483D85C29B5}"/>
              </a:ext>
            </a:extLst>
          </p:cNvPr>
          <p:cNvSpPr txBox="1"/>
          <p:nvPr/>
        </p:nvSpPr>
        <p:spPr>
          <a:xfrm>
            <a:off x="6141097" y="3828469"/>
            <a:ext cx="2963333" cy="1021883"/>
          </a:xfrm>
          <a:prstGeom prst="rect">
            <a:avLst/>
          </a:prstGeom>
          <a:noFill/>
        </p:spPr>
        <p:txBody>
          <a:bodyPr wrap="square" rtlCol="0">
            <a:spAutoFit/>
          </a:bodyPr>
          <a:lstStyle/>
          <a:p>
            <a:pPr marL="152400" indent="0">
              <a:lnSpc>
                <a:spcPct val="150000"/>
              </a:lnSpc>
              <a:buClr>
                <a:schemeClr val="bg1"/>
              </a:buClr>
              <a:buNone/>
            </a:pPr>
            <a:r>
              <a:rPr lang="en-US" dirty="0">
                <a:solidFill>
                  <a:schemeClr val="bg1"/>
                </a:solidFill>
              </a:rPr>
              <a:t>	</a:t>
            </a:r>
          </a:p>
          <a:p>
            <a:pPr marL="152400" indent="0">
              <a:lnSpc>
                <a:spcPct val="150000"/>
              </a:lnSpc>
              <a:buClr>
                <a:schemeClr val="bg1"/>
              </a:buClr>
              <a:buNone/>
            </a:pPr>
            <a:r>
              <a:rPr lang="en-US" dirty="0">
                <a:solidFill>
                  <a:schemeClr val="bg1"/>
                </a:solidFill>
              </a:rPr>
              <a:t>	</a:t>
            </a:r>
          </a:p>
          <a:p>
            <a:pPr marL="152400" indent="0">
              <a:lnSpc>
                <a:spcPct val="150000"/>
              </a:lnSpc>
              <a:buClr>
                <a:schemeClr val="bg1"/>
              </a:buClr>
              <a:buNone/>
            </a:pPr>
            <a:r>
              <a:rPr lang="en-US" dirty="0">
                <a:solidFill>
                  <a:schemeClr val="bg1"/>
                </a:solidFill>
              </a:rPr>
              <a:t>Teams		 35 minutes</a:t>
            </a:r>
            <a:endParaRPr lang="en-US" dirty="0"/>
          </a:p>
        </p:txBody>
      </p:sp>
      <p:sp>
        <p:nvSpPr>
          <p:cNvPr id="31" name="Rounded Rectangle 30">
            <a:extLst>
              <a:ext uri="{FF2B5EF4-FFF2-40B4-BE49-F238E27FC236}">
                <a16:creationId xmlns:a16="http://schemas.microsoft.com/office/drawing/2014/main" id="{87672D16-56A7-9D4A-AF07-0C35116B07A7}"/>
              </a:ext>
            </a:extLst>
          </p:cNvPr>
          <p:cNvSpPr/>
          <p:nvPr/>
        </p:nvSpPr>
        <p:spPr>
          <a:xfrm>
            <a:off x="6009845" y="1488925"/>
            <a:ext cx="2647601" cy="2710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Review </a:t>
            </a:r>
            <a:r>
              <a:rPr lang="en-US" b="1" u="sng" dirty="0">
                <a:solidFill>
                  <a:schemeClr val="bg1"/>
                </a:solidFill>
              </a:rPr>
              <a:t>Reports</a:t>
            </a:r>
            <a:r>
              <a:rPr lang="en-US" dirty="0">
                <a:solidFill>
                  <a:schemeClr val="bg1"/>
                </a:solidFill>
              </a:rPr>
              <a:t> to support your action planning.</a:t>
            </a:r>
          </a:p>
          <a:p>
            <a:pPr algn="ctr"/>
            <a:endParaRPr lang="en-US" dirty="0">
              <a:solidFill>
                <a:schemeClr val="bg1"/>
              </a:solidFill>
            </a:endParaRPr>
          </a:p>
          <a:p>
            <a:pPr algn="ctr"/>
            <a:r>
              <a:rPr lang="en-US" dirty="0">
                <a:solidFill>
                  <a:schemeClr val="bg1"/>
                </a:solidFill>
              </a:rPr>
              <a:t>Compare results from this administration to previous. 	</a:t>
            </a:r>
          </a:p>
          <a:p>
            <a:pPr algn="ctr"/>
            <a:r>
              <a:rPr lang="en-US" dirty="0"/>
              <a:t>Identify 1 celebration and 1 priority for improvement.</a:t>
            </a:r>
          </a:p>
        </p:txBody>
      </p:sp>
    </p:spTree>
    <p:extLst>
      <p:ext uri="{BB962C8B-B14F-4D97-AF65-F5344CB8AC3E}">
        <p14:creationId xmlns:p14="http://schemas.microsoft.com/office/powerpoint/2010/main" val="187771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341413" y="3083529"/>
            <a:ext cx="5425438" cy="16835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TEAM PLANNING TIME</a:t>
            </a:r>
            <a:endParaRPr sz="3200"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2606903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171969" y="1390317"/>
            <a:ext cx="4686371" cy="2883538"/>
          </a:xfrm>
        </p:spPr>
        <p:txBody>
          <a:bodyPr/>
          <a:lstStyle/>
          <a:p>
            <a:pPr>
              <a:spcBef>
                <a:spcPts val="600"/>
              </a:spcBef>
              <a:buClr>
                <a:schemeClr val="bg1"/>
              </a:buClr>
            </a:pPr>
            <a:r>
              <a:rPr lang="en-US" sz="1400" dirty="0">
                <a:solidFill>
                  <a:schemeClr val="bg1"/>
                </a:solidFill>
              </a:rPr>
              <a:t>Pull up your team meeting schedule and set a time to complete the TFI with your trainer.</a:t>
            </a:r>
          </a:p>
          <a:p>
            <a:pPr>
              <a:spcBef>
                <a:spcPts val="600"/>
              </a:spcBef>
              <a:buClr>
                <a:schemeClr val="bg1"/>
              </a:buClr>
            </a:pPr>
            <a:r>
              <a:rPr lang="en-US" sz="1400" dirty="0">
                <a:solidFill>
                  <a:schemeClr val="bg1"/>
                </a:solidFill>
              </a:rPr>
              <a:t>Review the Cultural Responsiveness Companion to the TFI and identify 1-3 items to focus on as a team.</a:t>
            </a:r>
          </a:p>
          <a:p>
            <a:pPr>
              <a:spcBef>
                <a:spcPts val="600"/>
              </a:spcBef>
              <a:buClr>
                <a:schemeClr val="bg1"/>
              </a:buClr>
            </a:pPr>
            <a:r>
              <a:rPr lang="en-US" sz="1400" dirty="0">
                <a:solidFill>
                  <a:schemeClr val="bg1"/>
                </a:solidFill>
              </a:rPr>
              <a:t>Discuss whether you want to conduct any of the other assessments this year.</a:t>
            </a:r>
          </a:p>
          <a:p>
            <a:pPr>
              <a:spcBef>
                <a:spcPts val="600"/>
              </a:spcBef>
              <a:buClr>
                <a:schemeClr val="bg1"/>
              </a:buClr>
            </a:pPr>
            <a:r>
              <a:rPr lang="en-US" sz="1400" dirty="0">
                <a:solidFill>
                  <a:schemeClr val="bg1"/>
                </a:solidFill>
              </a:rPr>
              <a:t>Action plan or work on any of the getting started steps we’ve covered.</a:t>
            </a:r>
          </a:p>
          <a:p>
            <a:pPr>
              <a:spcBef>
                <a:spcPts val="600"/>
              </a:spcBef>
              <a:buClr>
                <a:schemeClr val="bg1"/>
              </a:buClr>
            </a:pPr>
            <a:r>
              <a:rPr lang="en-US" sz="1400" dirty="0">
                <a:solidFill>
                  <a:schemeClr val="bg1"/>
                </a:solidFill>
              </a:rPr>
              <a:t>Prepare to present 1 </a:t>
            </a:r>
            <a:r>
              <a:rPr lang="en-US" sz="1400" b="1" dirty="0">
                <a:solidFill>
                  <a:schemeClr val="accent2">
                    <a:lumMod val="60000"/>
                    <a:lumOff val="40000"/>
                  </a:schemeClr>
                </a:solidFill>
              </a:rPr>
              <a:t>goal or accomplishment </a:t>
            </a:r>
            <a:r>
              <a:rPr lang="en-US" sz="1400" dirty="0">
                <a:solidFill>
                  <a:schemeClr val="bg1"/>
                </a:solidFill>
              </a:rPr>
              <a:t>from your group.</a:t>
            </a:r>
          </a:p>
          <a:p>
            <a:pPr marL="152400" indent="0" algn="r">
              <a:spcBef>
                <a:spcPts val="600"/>
              </a:spcBef>
              <a:buClr>
                <a:schemeClr val="bg1"/>
              </a:buClr>
              <a:buNone/>
            </a:pPr>
            <a:endParaRPr lang="en-US" sz="1400"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607341" y="174153"/>
            <a:ext cx="7033500" cy="634200"/>
          </a:xfrm>
        </p:spPr>
        <p:txBody>
          <a:bodyPr/>
          <a:lstStyle/>
          <a:p>
            <a:r>
              <a:rPr lang="en-US" b="1" dirty="0"/>
              <a:t>PREVIEW ACTIVITY: </a:t>
            </a:r>
            <a:r>
              <a:rPr lang="en-US" dirty="0"/>
              <a:t>TEAM PLANNING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69236" y="434673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143548" y="4376934"/>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375806" y="4346732"/>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224510" y="4331359"/>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lang="en-US" sz="1400" dirty="0">
                <a:solidFill>
                  <a:prstClr val="white"/>
                </a:solidFill>
              </a:rPr>
              <a:t>4</a:t>
            </a: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5 minutes</a:t>
            </a:r>
          </a:p>
        </p:txBody>
      </p:sp>
      <p:pic>
        <p:nvPicPr>
          <p:cNvPr id="2" name="Picture 1">
            <a:extLst>
              <a:ext uri="{FF2B5EF4-FFF2-40B4-BE49-F238E27FC236}">
                <a16:creationId xmlns:a16="http://schemas.microsoft.com/office/drawing/2014/main" id="{BF3AFBAC-D42F-2F46-8D56-2DBE18B743BB}"/>
              </a:ext>
            </a:extLst>
          </p:cNvPr>
          <p:cNvPicPr>
            <a:picLocks noChangeAspect="1"/>
          </p:cNvPicPr>
          <p:nvPr/>
        </p:nvPicPr>
        <p:blipFill>
          <a:blip r:embed="rId3"/>
          <a:stretch>
            <a:fillRect/>
          </a:stretch>
        </p:blipFill>
        <p:spPr>
          <a:xfrm>
            <a:off x="99943" y="1530045"/>
            <a:ext cx="4119688" cy="2571750"/>
          </a:xfrm>
          <a:prstGeom prst="rect">
            <a:avLst/>
          </a:prstGeom>
        </p:spPr>
      </p:pic>
      <p:sp>
        <p:nvSpPr>
          <p:cNvPr id="3" name="Rounded Rectangular Callout 2">
            <a:extLst>
              <a:ext uri="{FF2B5EF4-FFF2-40B4-BE49-F238E27FC236}">
                <a16:creationId xmlns:a16="http://schemas.microsoft.com/office/drawing/2014/main" id="{76A28416-68E4-8E44-9492-B18BB5F56CC4}"/>
              </a:ext>
            </a:extLst>
          </p:cNvPr>
          <p:cNvSpPr/>
          <p:nvPr/>
        </p:nvSpPr>
        <p:spPr>
          <a:xfrm>
            <a:off x="880393" y="3441395"/>
            <a:ext cx="2809359" cy="1320800"/>
          </a:xfrm>
          <a:prstGeom prst="wedgeRoundRectCallout">
            <a:avLst>
              <a:gd name="adj1" fmla="val 66264"/>
              <a:gd name="adj2" fmla="val -368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Consider breaking into smaller groups for efficiency. We can create additional breakout rooms.</a:t>
            </a:r>
          </a:p>
        </p:txBody>
      </p:sp>
    </p:spTree>
    <p:extLst>
      <p:ext uri="{BB962C8B-B14F-4D97-AF65-F5344CB8AC3E}">
        <p14:creationId xmlns:p14="http://schemas.microsoft.com/office/powerpoint/2010/main" val="385941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572000" y="1390317"/>
            <a:ext cx="4286340" cy="2883538"/>
          </a:xfrm>
        </p:spPr>
        <p:txBody>
          <a:bodyPr/>
          <a:lstStyle/>
          <a:p>
            <a:pPr>
              <a:spcBef>
                <a:spcPts val="600"/>
              </a:spcBef>
              <a:buClr>
                <a:schemeClr val="bg1"/>
              </a:buClr>
            </a:pPr>
            <a:r>
              <a:rPr lang="en-US" sz="1800" dirty="0">
                <a:solidFill>
                  <a:schemeClr val="bg1"/>
                </a:solidFill>
              </a:rPr>
              <a:t>Share 1 </a:t>
            </a:r>
            <a:r>
              <a:rPr lang="en-US" sz="1800" b="1" dirty="0">
                <a:solidFill>
                  <a:schemeClr val="accent2">
                    <a:lumMod val="60000"/>
                    <a:lumOff val="40000"/>
                  </a:schemeClr>
                </a:solidFill>
              </a:rPr>
              <a:t>goal or accomplishment </a:t>
            </a:r>
            <a:r>
              <a:rPr lang="en-US" sz="1800" dirty="0">
                <a:solidFill>
                  <a:schemeClr val="bg1"/>
                </a:solidFill>
              </a:rPr>
              <a:t>from your team.</a:t>
            </a:r>
          </a:p>
          <a:p>
            <a:pPr lvl="1">
              <a:spcBef>
                <a:spcPts val="600"/>
              </a:spcBef>
              <a:buClr>
                <a:schemeClr val="bg1"/>
              </a:buClr>
            </a:pPr>
            <a:r>
              <a:rPr lang="en-US" sz="1600" dirty="0">
                <a:solidFill>
                  <a:schemeClr val="bg1"/>
                </a:solidFill>
              </a:rPr>
              <a:t>Related to your TIC</a:t>
            </a:r>
          </a:p>
          <a:p>
            <a:pPr lvl="1">
              <a:spcBef>
                <a:spcPts val="600"/>
              </a:spcBef>
              <a:buClr>
                <a:schemeClr val="bg1"/>
              </a:buClr>
            </a:pPr>
            <a:r>
              <a:rPr lang="en-US" sz="1600" dirty="0">
                <a:solidFill>
                  <a:schemeClr val="bg1"/>
                </a:solidFill>
              </a:rPr>
              <a:t>Any of the getting started steps/products</a:t>
            </a:r>
          </a:p>
          <a:p>
            <a:pPr lvl="1">
              <a:spcBef>
                <a:spcPts val="600"/>
              </a:spcBef>
              <a:buClr>
                <a:schemeClr val="bg1"/>
              </a:buClr>
            </a:pPr>
            <a:r>
              <a:rPr lang="en-US" sz="1600" dirty="0">
                <a:solidFill>
                  <a:schemeClr val="bg1"/>
                </a:solidFill>
              </a:rPr>
              <a:t>Pertaining to your action plan</a:t>
            </a:r>
          </a:p>
          <a:p>
            <a:pPr marL="152400" indent="0" algn="r">
              <a:spcBef>
                <a:spcPts val="600"/>
              </a:spcBef>
              <a:buClr>
                <a:schemeClr val="bg1"/>
              </a:buClr>
              <a:buNone/>
            </a:pPr>
            <a:endParaRPr lang="en-US" sz="1400"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607341" y="174153"/>
            <a:ext cx="7033500" cy="634200"/>
          </a:xfrm>
        </p:spPr>
        <p:txBody>
          <a:bodyPr/>
          <a:lstStyle/>
          <a:p>
            <a:r>
              <a:rPr lang="en-US" b="1" dirty="0"/>
              <a:t>ACTIVITY: </a:t>
            </a:r>
            <a:r>
              <a:rPr lang="en-US" dirty="0"/>
              <a:t>SHARE OUT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69236" y="434673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143548" y="4376934"/>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375806" y="4346732"/>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224510" y="4331359"/>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10 minutes</a:t>
            </a:r>
          </a:p>
        </p:txBody>
      </p:sp>
      <p:pic>
        <p:nvPicPr>
          <p:cNvPr id="2" name="Picture 1">
            <a:extLst>
              <a:ext uri="{FF2B5EF4-FFF2-40B4-BE49-F238E27FC236}">
                <a16:creationId xmlns:a16="http://schemas.microsoft.com/office/drawing/2014/main" id="{BF3AFBAC-D42F-2F46-8D56-2DBE18B743BB}"/>
              </a:ext>
            </a:extLst>
          </p:cNvPr>
          <p:cNvPicPr>
            <a:picLocks noChangeAspect="1"/>
          </p:cNvPicPr>
          <p:nvPr/>
        </p:nvPicPr>
        <p:blipFill>
          <a:blip r:embed="rId3"/>
          <a:stretch>
            <a:fillRect/>
          </a:stretch>
        </p:blipFill>
        <p:spPr>
          <a:xfrm>
            <a:off x="99943" y="1530045"/>
            <a:ext cx="4119688" cy="2571750"/>
          </a:xfrm>
          <a:prstGeom prst="rect">
            <a:avLst/>
          </a:prstGeom>
        </p:spPr>
      </p:pic>
    </p:spTree>
    <p:extLst>
      <p:ext uri="{BB962C8B-B14F-4D97-AF65-F5344CB8AC3E}">
        <p14:creationId xmlns:p14="http://schemas.microsoft.com/office/powerpoint/2010/main" val="1322900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69765" y="1266077"/>
            <a:ext cx="4547901" cy="2921541"/>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38150" indent="-285750">
              <a:spcAft>
                <a:spcPts val="600"/>
              </a:spcAft>
              <a:buFont typeface="Courier New" panose="02070309020205020404" pitchFamily="49" charset="0"/>
              <a:buChar char="o"/>
            </a:pPr>
            <a:r>
              <a:rPr lang="en-US" sz="1800" dirty="0">
                <a:solidFill>
                  <a:schemeClr val="bg1"/>
                </a:solidFill>
                <a:latin typeface="+mn-lt"/>
                <a:cs typeface="Calibri"/>
              </a:rPr>
              <a:t>With your co-coach, review your action plan and plan how to utilize the team planning time</a:t>
            </a:r>
          </a:p>
          <a:p>
            <a:pPr marL="895350" lvl="1" indent="-285750">
              <a:spcBef>
                <a:spcPts val="0"/>
              </a:spcBef>
              <a:spcAft>
                <a:spcPts val="600"/>
              </a:spcAft>
              <a:buFont typeface="Courier New" panose="02070309020205020404" pitchFamily="49" charset="0"/>
              <a:buChar char="o"/>
            </a:pPr>
            <a:r>
              <a:rPr lang="en-US" sz="1600" dirty="0">
                <a:solidFill>
                  <a:schemeClr val="bg1"/>
                </a:solidFill>
                <a:latin typeface="+mn-lt"/>
                <a:cs typeface="Calibri"/>
              </a:rPr>
              <a:t>What do you want to work on?</a:t>
            </a:r>
          </a:p>
          <a:p>
            <a:pPr marL="895350" lvl="1" indent="-285750">
              <a:spcBef>
                <a:spcPts val="0"/>
              </a:spcBef>
              <a:spcAft>
                <a:spcPts val="600"/>
              </a:spcAft>
              <a:buFont typeface="Courier New" panose="02070309020205020404" pitchFamily="49" charset="0"/>
              <a:buChar char="o"/>
            </a:pPr>
            <a:r>
              <a:rPr lang="en-US" sz="1600" dirty="0">
                <a:solidFill>
                  <a:schemeClr val="bg1"/>
                </a:solidFill>
                <a:latin typeface="+mn-lt"/>
                <a:cs typeface="Calibri"/>
              </a:rPr>
              <a:t>What materials do you need?</a:t>
            </a:r>
          </a:p>
          <a:p>
            <a:pPr marL="895350" lvl="1" indent="-285750">
              <a:spcBef>
                <a:spcPts val="0"/>
              </a:spcBef>
              <a:spcAft>
                <a:spcPts val="600"/>
              </a:spcAft>
              <a:buFont typeface="Courier New" panose="02070309020205020404" pitchFamily="49" charset="0"/>
              <a:buChar char="o"/>
            </a:pPr>
            <a:r>
              <a:rPr lang="en-US" sz="1600" dirty="0">
                <a:solidFill>
                  <a:schemeClr val="bg1"/>
                </a:solidFill>
                <a:latin typeface="+mn-lt"/>
                <a:cs typeface="Calibri"/>
              </a:rPr>
              <a:t>Does it make sense to break into smaller groups?</a:t>
            </a:r>
          </a:p>
          <a:p>
            <a:pPr marL="895350" lvl="1" indent="-285750">
              <a:spcBef>
                <a:spcPts val="0"/>
              </a:spcBef>
              <a:spcAft>
                <a:spcPts val="600"/>
              </a:spcAft>
              <a:buFont typeface="Courier New" panose="02070309020205020404" pitchFamily="49" charset="0"/>
              <a:buChar char="o"/>
            </a:pPr>
            <a:r>
              <a:rPr lang="en-US" sz="1600" dirty="0">
                <a:solidFill>
                  <a:schemeClr val="bg1"/>
                </a:solidFill>
                <a:latin typeface="+mn-lt"/>
                <a:cs typeface="Calibri"/>
              </a:rPr>
              <a:t>How can we help?</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285661" y="350597"/>
            <a:ext cx="7599852" cy="634200"/>
          </a:xfrm>
        </p:spPr>
        <p:txBody>
          <a:bodyPr>
            <a:noAutofit/>
          </a:bodyPr>
          <a:lstStyle/>
          <a:p>
            <a:r>
              <a:rPr lang="en-US" sz="2800" b="1" dirty="0">
                <a:solidFill>
                  <a:schemeClr val="bg1"/>
                </a:solidFill>
                <a:cs typeface="Calibri Light"/>
              </a:rPr>
              <a:t>DISCUSSION</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5809757" y="2634528"/>
            <a:ext cx="1426333" cy="1090923"/>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6392400" y="1995423"/>
            <a:ext cx="1420356" cy="1739777"/>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052037" y="2369624"/>
            <a:ext cx="1303009" cy="20144"/>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186714" y="4457934"/>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374226" y="4468898"/>
            <a:ext cx="1814798"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Co-Coaches</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0"/>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60" name="Text Placeholder 4">
            <a:extLst>
              <a:ext uri="{FF2B5EF4-FFF2-40B4-BE49-F238E27FC236}">
                <a16:creationId xmlns:a16="http://schemas.microsoft.com/office/drawing/2014/main" id="{7340AD18-863E-2045-A7B8-25E7C5ED6AF0}"/>
              </a:ext>
            </a:extLst>
          </p:cNvPr>
          <p:cNvSpPr txBox="1">
            <a:spLocks/>
          </p:cNvSpPr>
          <p:nvPr/>
        </p:nvSpPr>
        <p:spPr>
          <a:xfrm>
            <a:off x="7432008" y="451536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15 minutes</a:t>
            </a:r>
          </a:p>
        </p:txBody>
      </p:sp>
      <p:sp>
        <p:nvSpPr>
          <p:cNvPr id="4" name="Oval 3">
            <a:extLst>
              <a:ext uri="{FF2B5EF4-FFF2-40B4-BE49-F238E27FC236}">
                <a16:creationId xmlns:a16="http://schemas.microsoft.com/office/drawing/2014/main" id="{16F04722-AC99-674A-89AC-92F1D8566CE8}"/>
              </a:ext>
            </a:extLst>
          </p:cNvPr>
          <p:cNvSpPr/>
          <p:nvPr/>
        </p:nvSpPr>
        <p:spPr>
          <a:xfrm>
            <a:off x="4779556" y="485258"/>
            <a:ext cx="2361230" cy="1612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Share your action plan with your trainer so they can support you and provide feedback.</a:t>
            </a:r>
          </a:p>
        </p:txBody>
      </p:sp>
    </p:spTree>
    <p:extLst>
      <p:ext uri="{BB962C8B-B14F-4D97-AF65-F5344CB8AC3E}">
        <p14:creationId xmlns:p14="http://schemas.microsoft.com/office/powerpoint/2010/main" val="111782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aphicFrame>
        <p:nvGraphicFramePr>
          <p:cNvPr id="3" name="Diagram 2">
            <a:extLst>
              <a:ext uri="{FF2B5EF4-FFF2-40B4-BE49-F238E27FC236}">
                <a16:creationId xmlns:a16="http://schemas.microsoft.com/office/drawing/2014/main" id="{68A917B1-BB10-4DF6-9686-5C590131BF0C}"/>
              </a:ext>
            </a:extLst>
          </p:cNvPr>
          <p:cNvGraphicFramePr/>
          <p:nvPr>
            <p:extLst>
              <p:ext uri="{D42A27DB-BD31-4B8C-83A1-F6EECF244321}">
                <p14:modId xmlns:p14="http://schemas.microsoft.com/office/powerpoint/2010/main" val="2686126055"/>
              </p:ext>
            </p:extLst>
          </p:nvPr>
        </p:nvGraphicFramePr>
        <p:xfrm>
          <a:off x="731520" y="1159343"/>
          <a:ext cx="6073755" cy="369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5490242" y="801859"/>
            <a:ext cx="3151805" cy="1755977"/>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512F048-BBBF-441F-9E83-30B18BC25B7A}"/>
              </a:ext>
            </a:extLst>
          </p:cNvPr>
          <p:cNvSpPr txBox="1"/>
          <p:nvPr/>
        </p:nvSpPr>
        <p:spPr>
          <a:xfrm>
            <a:off x="5704176" y="974394"/>
            <a:ext cx="2081854" cy="923330"/>
          </a:xfrm>
          <a:prstGeom prst="rect">
            <a:avLst/>
          </a:prstGeom>
          <a:noFill/>
        </p:spPr>
        <p:txBody>
          <a:bodyPr wrap="square" rtlCol="0" anchor="ctr">
            <a:spAutoFit/>
          </a:bodyPr>
          <a:lstStyle/>
          <a:p>
            <a:pPr algn="ctr"/>
            <a:r>
              <a:rPr lang="en-US" sz="1800" dirty="0">
                <a:solidFill>
                  <a:schemeClr val="bg1"/>
                </a:solidFill>
                <a:latin typeface="Poppins Medium" panose="020B0604020202020204" charset="0"/>
                <a:cs typeface="Poppins Medium" panose="020B0604020202020204" charset="0"/>
              </a:rPr>
              <a:t>What questions do you have on today’s content?</a:t>
            </a:r>
          </a:p>
        </p:txBody>
      </p:sp>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5704176" y="2830398"/>
            <a:ext cx="3151805" cy="1755977"/>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5863237" y="2968777"/>
            <a:ext cx="2081854" cy="1200329"/>
          </a:xfrm>
          <a:prstGeom prst="rect">
            <a:avLst/>
          </a:prstGeom>
          <a:noFill/>
        </p:spPr>
        <p:txBody>
          <a:bodyPr wrap="square" rtlCol="0" anchor="ctr">
            <a:spAutoFit/>
          </a:bodyPr>
          <a:lstStyle/>
          <a:p>
            <a:pPr algn="ctr"/>
            <a:r>
              <a:rPr lang="en-US" sz="1800" dirty="0">
                <a:solidFill>
                  <a:schemeClr val="bg1"/>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354373605"/>
              </p:ext>
            </p:extLst>
          </p:nvPr>
        </p:nvGraphicFramePr>
        <p:xfrm>
          <a:off x="1352448" y="984797"/>
          <a:ext cx="6439103"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FD8F-AC1D-4C29-9012-45A179CF6726}"/>
              </a:ext>
            </a:extLst>
          </p:cNvPr>
          <p:cNvSpPr>
            <a:spLocks noGrp="1"/>
          </p:cNvSpPr>
          <p:nvPr>
            <p:ph type="title"/>
          </p:nvPr>
        </p:nvSpPr>
        <p:spPr/>
        <p:txBody>
          <a:bodyPr>
            <a:normAutofit fontScale="90000"/>
          </a:bodyPr>
          <a:lstStyle/>
          <a:p>
            <a:r>
              <a:rPr lang="en-US" dirty="0">
                <a:cs typeface="Calibri Light"/>
              </a:rPr>
              <a:t>APRIL TEAM AGENDA</a:t>
            </a:r>
            <a:endParaRPr lang="en-US" dirty="0"/>
          </a:p>
        </p:txBody>
      </p:sp>
      <p:graphicFrame>
        <p:nvGraphicFramePr>
          <p:cNvPr id="8" name="Diagram 7">
            <a:extLst>
              <a:ext uri="{FF2B5EF4-FFF2-40B4-BE49-F238E27FC236}">
                <a16:creationId xmlns:a16="http://schemas.microsoft.com/office/drawing/2014/main" id="{A73FE3E8-E503-40C5-BECE-AD9332A55A45}"/>
              </a:ext>
            </a:extLst>
          </p:cNvPr>
          <p:cNvGraphicFramePr/>
          <p:nvPr/>
        </p:nvGraphicFramePr>
        <p:xfrm>
          <a:off x="1731771" y="861318"/>
          <a:ext cx="6922175" cy="408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1803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5" name="Google Shape;1012;p54">
            <a:extLst>
              <a:ext uri="{FF2B5EF4-FFF2-40B4-BE49-F238E27FC236}">
                <a16:creationId xmlns:a16="http://schemas.microsoft.com/office/drawing/2014/main" id="{EFF1B114-6DDC-2543-B296-EF6EEE6935B3}"/>
              </a:ext>
            </a:extLst>
          </p:cNvPr>
          <p:cNvSpPr txBox="1">
            <a:spLocks/>
          </p:cNvSpPr>
          <p:nvPr/>
        </p:nvSpPr>
        <p:spPr>
          <a:xfrm>
            <a:off x="610012" y="667697"/>
            <a:ext cx="7033500" cy="63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4000" b="1" dirty="0">
                <a:solidFill>
                  <a:schemeClr val="accent5">
                    <a:lumMod val="40000"/>
                    <a:lumOff val="60000"/>
                  </a:schemeClr>
                </a:solidFill>
              </a:rPr>
              <a:t>RESOURCES</a:t>
            </a:r>
          </a:p>
        </p:txBody>
      </p:sp>
      <p:sp>
        <p:nvSpPr>
          <p:cNvPr id="26" name="Google Shape;1013;p54">
            <a:extLst>
              <a:ext uri="{FF2B5EF4-FFF2-40B4-BE49-F238E27FC236}">
                <a16:creationId xmlns:a16="http://schemas.microsoft.com/office/drawing/2014/main" id="{E67F35F4-A4EA-3644-B15B-5989A7D93E48}"/>
              </a:ext>
            </a:extLst>
          </p:cNvPr>
          <p:cNvSpPr txBox="1">
            <a:spLocks/>
          </p:cNvSpPr>
          <p:nvPr/>
        </p:nvSpPr>
        <p:spPr>
          <a:xfrm flipH="1">
            <a:off x="1164194" y="1076331"/>
            <a:ext cx="6341824" cy="29908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a:buClr>
                <a:schemeClr val="accent5">
                  <a:lumMod val="40000"/>
                  <a:lumOff val="60000"/>
                </a:schemeClr>
              </a:buClr>
              <a:buSzPct val="100000"/>
            </a:pPr>
            <a:endParaRPr lang="en-US" sz="2400" dirty="0">
              <a:solidFill>
                <a:srgbClr val="FFFFFF"/>
              </a:solidFill>
              <a:hlinkClick r:id="rId3"/>
            </a:endParaRPr>
          </a:p>
          <a:p>
            <a:pPr marL="342900" indent="-342900">
              <a:buClr>
                <a:schemeClr val="accent5">
                  <a:lumMod val="40000"/>
                  <a:lumOff val="60000"/>
                </a:schemeClr>
              </a:buClr>
              <a:buSzPct val="100000"/>
              <a:buFont typeface="Courier New" panose="02070309020205020404" pitchFamily="49" charset="0"/>
              <a:buChar char="o"/>
            </a:pPr>
            <a:r>
              <a:rPr lang="en-US" sz="2400" dirty="0">
                <a:solidFill>
                  <a:srgbClr val="FFFFFF"/>
                </a:solidFill>
                <a:hlinkClick r:id="rId3"/>
              </a:rPr>
              <a:t>Descriptions &amp; copies of Assessments on PBIS Assessment</a:t>
            </a:r>
            <a:endParaRPr lang="en-US" sz="2400" dirty="0">
              <a:solidFill>
                <a:srgbClr val="FFFFFF"/>
              </a:solidFill>
            </a:endParaRPr>
          </a:p>
          <a:p>
            <a:pPr marL="342900" indent="-342900">
              <a:buClr>
                <a:schemeClr val="accent5">
                  <a:lumMod val="40000"/>
                  <a:lumOff val="60000"/>
                </a:schemeClr>
              </a:buClr>
              <a:buSzPct val="100000"/>
              <a:buFont typeface="Courier New" panose="02070309020205020404" pitchFamily="49" charset="0"/>
              <a:buChar char="o"/>
            </a:pPr>
            <a:endParaRPr lang="en-US" sz="2400" dirty="0">
              <a:hlinkClick r:id="rId4"/>
            </a:endParaRPr>
          </a:p>
          <a:p>
            <a:pPr marL="342900" indent="-342900">
              <a:buClr>
                <a:schemeClr val="accent5">
                  <a:lumMod val="40000"/>
                  <a:lumOff val="60000"/>
                </a:schemeClr>
              </a:buClr>
              <a:buSzPct val="100000"/>
              <a:buFont typeface="Courier New" panose="02070309020205020404" pitchFamily="49" charset="0"/>
              <a:buChar char="o"/>
            </a:pPr>
            <a:r>
              <a:rPr lang="en-US" sz="2400" dirty="0">
                <a:hlinkClick r:id="rId4"/>
              </a:rPr>
              <a:t>Integrated TFI Companion Guide</a:t>
            </a:r>
            <a:endParaRPr lang="en-US" sz="2400" dirty="0"/>
          </a:p>
        </p:txBody>
      </p:sp>
    </p:spTree>
    <p:extLst>
      <p:ext uri="{BB962C8B-B14F-4D97-AF65-F5344CB8AC3E}">
        <p14:creationId xmlns:p14="http://schemas.microsoft.com/office/powerpoint/2010/main" val="4042150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p:txBody>
          <a:bodyPr/>
          <a:lstStyle/>
          <a:p>
            <a:r>
              <a:rPr lang="en-US"/>
              <a:t>EVALUTION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631950" y="3817597"/>
            <a:ext cx="3042300" cy="1072200"/>
          </a:xfrm>
        </p:spPr>
        <p:txBody>
          <a:bodyPr anchor="ctr"/>
          <a:lstStyle/>
          <a:p>
            <a:pPr marL="0" indent="0"/>
            <a:r>
              <a:rPr lang="en-US" dirty="0"/>
              <a:t>Please remember to complete the evaluation to </a:t>
            </a:r>
            <a:r>
              <a:rPr lang="en-US" u="sng" dirty="0"/>
              <a:t>receive your PDPs</a:t>
            </a:r>
            <a:r>
              <a:rPr lang="en-US" dirty="0"/>
              <a:t>! </a:t>
            </a:r>
          </a:p>
          <a:p>
            <a:pPr marL="0" indent="0"/>
            <a:r>
              <a:rPr lang="en-US" dirty="0"/>
              <a:t>Scan the QR code to access.</a:t>
            </a:r>
          </a:p>
        </p:txBody>
      </p:sp>
      <p:sp>
        <p:nvSpPr>
          <p:cNvPr id="4" name="Title 3">
            <a:extLst>
              <a:ext uri="{FF2B5EF4-FFF2-40B4-BE49-F238E27FC236}">
                <a16:creationId xmlns:a16="http://schemas.microsoft.com/office/drawing/2014/main" id="{2086677B-74FE-1541-A8A8-1B090A4EC2CF}"/>
              </a:ext>
            </a:extLst>
          </p:cNvPr>
          <p:cNvSpPr>
            <a:spLocks noGrp="1"/>
          </p:cNvSpPr>
          <p:nvPr>
            <p:ph type="title" idx="2"/>
          </p:nvPr>
        </p:nvSpPr>
        <p:spPr/>
        <p:txBody>
          <a:bodyPr/>
          <a:lstStyle/>
          <a:p>
            <a:endParaRPr lang="en-US"/>
          </a:p>
        </p:txBody>
      </p:sp>
      <p:pic>
        <p:nvPicPr>
          <p:cNvPr id="11" name="Picture 10">
            <a:extLst>
              <a:ext uri="{FF2B5EF4-FFF2-40B4-BE49-F238E27FC236}">
                <a16:creationId xmlns:a16="http://schemas.microsoft.com/office/drawing/2014/main" id="{403214D6-B523-40D2-8637-CD7D571E9DE9}"/>
              </a:ext>
            </a:extLst>
          </p:cNvPr>
          <p:cNvPicPr>
            <a:picLocks noChangeAspect="1"/>
          </p:cNvPicPr>
          <p:nvPr/>
        </p:nvPicPr>
        <p:blipFill>
          <a:blip r:embed="rId3"/>
          <a:stretch>
            <a:fillRect/>
          </a:stretch>
        </p:blipFill>
        <p:spPr>
          <a:xfrm>
            <a:off x="2129156" y="825459"/>
            <a:ext cx="2047888" cy="204788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1703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4025731455"/>
              </p:ext>
            </p:extLst>
          </p:nvPr>
        </p:nvGraphicFramePr>
        <p:xfrm>
          <a:off x="1057798" y="-307342"/>
          <a:ext cx="7547260" cy="4584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439894" y="4166749"/>
            <a:ext cx="3959700" cy="63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1054645" y="2526977"/>
            <a:ext cx="4293300" cy="2414981"/>
          </a:xfrm>
          <a:prstGeom prst="rect">
            <a:avLst/>
          </a:prstGeom>
          <a:noFill/>
          <a:ln>
            <a:noFill/>
          </a:ln>
        </p:spPr>
      </p:pic>
      <p:grpSp>
        <p:nvGrpSpPr>
          <p:cNvPr id="326" name="Google Shape;326;p32"/>
          <p:cNvGrpSpPr/>
          <p:nvPr/>
        </p:nvGrpSpPr>
        <p:grpSpPr>
          <a:xfrm>
            <a:off x="-429003" y="3190754"/>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2"/>
          <p:cNvGrpSpPr/>
          <p:nvPr/>
        </p:nvGrpSpPr>
        <p:grpSpPr>
          <a:xfrm>
            <a:off x="7054140"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9F479-BEF7-436C-B003-AB6B5E0FB4A7}"/>
              </a:ext>
            </a:extLst>
          </p:cNvPr>
          <p:cNvSpPr>
            <a:spLocks noGrp="1"/>
          </p:cNvSpPr>
          <p:nvPr>
            <p:ph type="title"/>
          </p:nvPr>
        </p:nvSpPr>
        <p:spPr>
          <a:xfrm>
            <a:off x="6585940" y="2242223"/>
            <a:ext cx="2360352" cy="659053"/>
          </a:xfrm>
        </p:spPr>
        <p:txBody>
          <a:bodyPr/>
          <a:lstStyle/>
          <a:p>
            <a:pPr algn="r"/>
            <a:r>
              <a:rPr lang="en-US" sz="2400"/>
              <a:t>NEPBIS.ORG</a:t>
            </a:r>
          </a:p>
        </p:txBody>
      </p:sp>
      <p:grpSp>
        <p:nvGrpSpPr>
          <p:cNvPr id="9" name="Group 8">
            <a:extLst>
              <a:ext uri="{FF2B5EF4-FFF2-40B4-BE49-F238E27FC236}">
                <a16:creationId xmlns:a16="http://schemas.microsoft.com/office/drawing/2014/main" id="{5FC3A018-E6A5-44B9-BA7D-C91049E8906D}"/>
              </a:ext>
            </a:extLst>
          </p:cNvPr>
          <p:cNvGrpSpPr/>
          <p:nvPr/>
        </p:nvGrpSpPr>
        <p:grpSpPr>
          <a:xfrm>
            <a:off x="197708" y="383177"/>
            <a:ext cx="6748162" cy="3972119"/>
            <a:chOff x="1524000" y="971636"/>
            <a:chExt cx="6895684" cy="4048234"/>
          </a:xfrm>
        </p:grpSpPr>
        <p:pic>
          <p:nvPicPr>
            <p:cNvPr id="3" name="Picture 2">
              <a:extLst>
                <a:ext uri="{FF2B5EF4-FFF2-40B4-BE49-F238E27FC236}">
                  <a16:creationId xmlns:a16="http://schemas.microsoft.com/office/drawing/2014/main" id="{B6B7EA4D-D13F-4051-84FB-1277C9326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71636"/>
              <a:ext cx="6895684" cy="4048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a:extLst>
                <a:ext uri="{FF2B5EF4-FFF2-40B4-BE49-F238E27FC236}">
                  <a16:creationId xmlns:a16="http://schemas.microsoft.com/office/drawing/2014/main" id="{7453C554-9670-4F0E-9DF7-6FEC6DC422B8}"/>
                </a:ext>
              </a:extLst>
            </p:cNvPr>
            <p:cNvCxnSpPr>
              <a:cxnSpLocks/>
            </p:cNvCxnSpPr>
            <p:nvPr/>
          </p:nvCxnSpPr>
          <p:spPr>
            <a:xfrm flipH="1">
              <a:off x="3286125" y="4089909"/>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B329BE-D34E-4690-9B6A-4D4A6B34E15B}"/>
                </a:ext>
              </a:extLst>
            </p:cNvPr>
            <p:cNvCxnSpPr/>
            <p:nvPr/>
          </p:nvCxnSpPr>
          <p:spPr>
            <a:xfrm flipH="1">
              <a:off x="4000500" y="1838325"/>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0FB206D-16DD-490E-BDDF-9ADC318F3C73}"/>
                </a:ext>
              </a:extLst>
            </p:cNvPr>
            <p:cNvSpPr/>
            <p:nvPr/>
          </p:nvSpPr>
          <p:spPr>
            <a:xfrm>
              <a:off x="5143500" y="4448175"/>
              <a:ext cx="1600200" cy="34472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73523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sp>
        <p:nvSpPr>
          <p:cNvPr id="654" name="Google Shape;654;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LEGEND</a:t>
            </a:r>
            <a:endParaRPr>
              <a:solidFill>
                <a:schemeClr val="lt1"/>
              </a:solidFill>
              <a:latin typeface="Poppins SemiBold"/>
              <a:ea typeface="Poppins SemiBold"/>
              <a:cs typeface="Poppins SemiBold"/>
              <a:sym typeface="Poppins SemiBold"/>
            </a:endParaRPr>
          </a:p>
        </p:txBody>
      </p:sp>
      <p:sp>
        <p:nvSpPr>
          <p:cNvPr id="667" name="Google Shape;667;p43"/>
          <p:cNvSpPr txBox="1">
            <a:spLocks noGrp="1"/>
          </p:cNvSpPr>
          <p:nvPr>
            <p:ph type="body" idx="4294967295"/>
          </p:nvPr>
        </p:nvSpPr>
        <p:spPr>
          <a:xfrm>
            <a:off x="5852733" y="3669866"/>
            <a:ext cx="1409700" cy="44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Preview</a:t>
            </a:r>
            <a:endParaRPr sz="2000">
              <a:latin typeface="Poppins Medium"/>
              <a:ea typeface="Poppins Medium"/>
              <a:cs typeface="Poppins Medium"/>
              <a:sym typeface="Poppins Medium"/>
            </a:endParaRPr>
          </a:p>
        </p:txBody>
      </p:sp>
      <p:sp>
        <p:nvSpPr>
          <p:cNvPr id="669" name="Google Shape;669;p43"/>
          <p:cNvSpPr txBox="1">
            <a:spLocks noGrp="1"/>
          </p:cNvSpPr>
          <p:nvPr>
            <p:ph type="body" idx="4294967295"/>
          </p:nvPr>
        </p:nvSpPr>
        <p:spPr>
          <a:xfrm>
            <a:off x="4385237" y="1465878"/>
            <a:ext cx="1793875" cy="6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Poppins Medium"/>
                <a:ea typeface="Poppins Medium"/>
                <a:cs typeface="Poppins Medium"/>
                <a:sym typeface="Poppins Medium"/>
              </a:rPr>
              <a:t>Discussion</a:t>
            </a:r>
            <a:endParaRPr sz="1800">
              <a:latin typeface="Poppins Medium"/>
              <a:ea typeface="Poppins Medium"/>
              <a:cs typeface="Poppins Medium"/>
              <a:sym typeface="Poppins Medium"/>
            </a:endParaRPr>
          </a:p>
        </p:txBody>
      </p:sp>
      <p:sp>
        <p:nvSpPr>
          <p:cNvPr id="671" name="Google Shape;671;p43"/>
          <p:cNvSpPr txBox="1">
            <a:spLocks noGrp="1"/>
          </p:cNvSpPr>
          <p:nvPr>
            <p:ph type="body" idx="4294967295"/>
          </p:nvPr>
        </p:nvSpPr>
        <p:spPr>
          <a:xfrm>
            <a:off x="2033418" y="1585192"/>
            <a:ext cx="1681163" cy="446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Poll</a:t>
            </a:r>
            <a:endParaRPr sz="2000">
              <a:latin typeface="Poppins Medium"/>
              <a:ea typeface="Poppins Medium"/>
              <a:cs typeface="Poppins Medium"/>
              <a:sym typeface="Poppins Medium"/>
            </a:endParaRPr>
          </a:p>
        </p:txBody>
      </p:sp>
      <p:sp>
        <p:nvSpPr>
          <p:cNvPr id="656" name="Google Shape;656;p43"/>
          <p:cNvSpPr/>
          <p:nvPr/>
        </p:nvSpPr>
        <p:spPr>
          <a:xfrm>
            <a:off x="1922150"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4410465"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p:cNvSpPr/>
          <p:nvPr/>
        </p:nvSpPr>
        <p:spPr>
          <a:xfrm>
            <a:off x="5636506" y="2878756"/>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5;p43">
            <a:extLst>
              <a:ext uri="{FF2B5EF4-FFF2-40B4-BE49-F238E27FC236}">
                <a16:creationId xmlns:a16="http://schemas.microsoft.com/office/drawing/2014/main" id="{8E6A481B-3466-4A66-9D76-C06D1390CEA0}"/>
              </a:ext>
            </a:extLst>
          </p:cNvPr>
          <p:cNvSpPr/>
          <p:nvPr/>
        </p:nvSpPr>
        <p:spPr>
          <a:xfrm>
            <a:off x="3171564" y="2912574"/>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p43">
            <a:extLst>
              <a:ext uri="{FF2B5EF4-FFF2-40B4-BE49-F238E27FC236}">
                <a16:creationId xmlns:a16="http://schemas.microsoft.com/office/drawing/2014/main" id="{1C1C44A9-6F0C-442B-8BC4-89F8DE7075D7}"/>
              </a:ext>
            </a:extLst>
          </p:cNvPr>
          <p:cNvSpPr txBox="1">
            <a:spLocks/>
          </p:cNvSpPr>
          <p:nvPr/>
        </p:nvSpPr>
        <p:spPr>
          <a:xfrm>
            <a:off x="3207576" y="3547974"/>
            <a:ext cx="1797275" cy="8032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1800">
                <a:latin typeface="Poppins Medium"/>
                <a:ea typeface="Poppins Medium"/>
                <a:cs typeface="Poppins Medium"/>
                <a:sym typeface="Poppins Medium"/>
              </a:rPr>
              <a:t>Positive &amp; Negative Examples</a:t>
            </a:r>
            <a:endParaRPr lang="en-US" sz="1100" i="1">
              <a:latin typeface="Poppins Medium"/>
              <a:ea typeface="Poppins Medium"/>
              <a:cs typeface="Poppins Medium"/>
              <a:sym typeface="Poppins Medium"/>
            </a:endParaRPr>
          </a:p>
        </p:txBody>
      </p:sp>
      <p:sp>
        <p:nvSpPr>
          <p:cNvPr id="37" name="Google Shape;673;p43">
            <a:extLst>
              <a:ext uri="{FF2B5EF4-FFF2-40B4-BE49-F238E27FC236}">
                <a16:creationId xmlns:a16="http://schemas.microsoft.com/office/drawing/2014/main" id="{B9939677-A273-496E-BFE7-33859FCA88D9}"/>
              </a:ext>
            </a:extLst>
          </p:cNvPr>
          <p:cNvSpPr txBox="1">
            <a:spLocks/>
          </p:cNvSpPr>
          <p:nvPr/>
        </p:nvSpPr>
        <p:spPr>
          <a:xfrm>
            <a:off x="1287950" y="2666859"/>
            <a:ext cx="634200" cy="447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endParaRPr lang="en" sz="1800">
              <a:latin typeface="Poppins SemiBold"/>
              <a:ea typeface="Poppins SemiBold"/>
              <a:cs typeface="Poppins SemiBold"/>
              <a:sym typeface="Poppins SemiBold"/>
            </a:endParaRPr>
          </a:p>
        </p:txBody>
      </p:sp>
      <p:sp>
        <p:nvSpPr>
          <p:cNvPr id="147" name="Google Shape;659;p43">
            <a:extLst>
              <a:ext uri="{FF2B5EF4-FFF2-40B4-BE49-F238E27FC236}">
                <a16:creationId xmlns:a16="http://schemas.microsoft.com/office/drawing/2014/main" id="{0B8EC048-DA2F-4798-A73D-14687802003A}"/>
              </a:ext>
            </a:extLst>
          </p:cNvPr>
          <p:cNvSpPr/>
          <p:nvPr/>
        </p:nvSpPr>
        <p:spPr>
          <a:xfrm>
            <a:off x="3671874" y="2579746"/>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bg1"/>
                </a:solidFill>
                <a:effectLst/>
                <a:uLnTx/>
                <a:uFillTx/>
              </a:rPr>
              <a:t>&amp;</a:t>
            </a:r>
            <a:endParaRPr kumimoji="0" sz="1800" b="0" i="0" u="none" strike="noStrike" kern="0" cap="none" spc="0" normalizeH="0" baseline="0" noProof="0">
              <a:ln>
                <a:noFill/>
              </a:ln>
              <a:solidFill>
                <a:schemeClr val="bg1"/>
              </a:solidFill>
              <a:effectLst/>
              <a:uLnTx/>
              <a:uFillTx/>
            </a:endParaRPr>
          </a:p>
        </p:txBody>
      </p:sp>
      <p:grpSp>
        <p:nvGrpSpPr>
          <p:cNvPr id="126" name="Google Shape;6461;p67">
            <a:extLst>
              <a:ext uri="{FF2B5EF4-FFF2-40B4-BE49-F238E27FC236}">
                <a16:creationId xmlns:a16="http://schemas.microsoft.com/office/drawing/2014/main" id="{886F0597-687A-49F7-B45B-5DDA4C9873F6}"/>
              </a:ext>
            </a:extLst>
          </p:cNvPr>
          <p:cNvGrpSpPr>
            <a:grpSpLocks noChangeAspect="1"/>
          </p:cNvGrpSpPr>
          <p:nvPr/>
        </p:nvGrpSpPr>
        <p:grpSpPr>
          <a:xfrm>
            <a:off x="4189566" y="2860607"/>
            <a:ext cx="300279" cy="287613"/>
            <a:chOff x="4111994" y="3682455"/>
            <a:chExt cx="387992" cy="371625"/>
          </a:xfrm>
        </p:grpSpPr>
        <p:sp>
          <p:nvSpPr>
            <p:cNvPr id="127" name="Google Shape;6462;p67">
              <a:extLst>
                <a:ext uri="{FF2B5EF4-FFF2-40B4-BE49-F238E27FC236}">
                  <a16:creationId xmlns:a16="http://schemas.microsoft.com/office/drawing/2014/main" id="{2127CAB1-4BAC-413E-9B36-17E5C3CCFD2F}"/>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463;p67">
              <a:extLst>
                <a:ext uri="{FF2B5EF4-FFF2-40B4-BE49-F238E27FC236}">
                  <a16:creationId xmlns:a16="http://schemas.microsoft.com/office/drawing/2014/main" id="{4FD4147E-92D4-42B1-8194-51AB30C78C2A}"/>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6469;p67">
            <a:extLst>
              <a:ext uri="{FF2B5EF4-FFF2-40B4-BE49-F238E27FC236}">
                <a16:creationId xmlns:a16="http://schemas.microsoft.com/office/drawing/2014/main" id="{F847FC2B-8651-4648-BAD0-AE9D97839618}"/>
              </a:ext>
            </a:extLst>
          </p:cNvPr>
          <p:cNvGrpSpPr/>
          <p:nvPr/>
        </p:nvGrpSpPr>
        <p:grpSpPr>
          <a:xfrm>
            <a:off x="3730846" y="2883467"/>
            <a:ext cx="300279" cy="221533"/>
            <a:chOff x="5223609" y="3731112"/>
            <a:chExt cx="371782" cy="274285"/>
          </a:xfrm>
        </p:grpSpPr>
        <p:sp>
          <p:nvSpPr>
            <p:cNvPr id="130" name="Google Shape;6470;p67">
              <a:extLst>
                <a:ext uri="{FF2B5EF4-FFF2-40B4-BE49-F238E27FC236}">
                  <a16:creationId xmlns:a16="http://schemas.microsoft.com/office/drawing/2014/main" id="{A2C797AB-0154-4B2C-8A3A-3DC4908BEC2E}"/>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471;p67">
              <a:extLst>
                <a:ext uri="{FF2B5EF4-FFF2-40B4-BE49-F238E27FC236}">
                  <a16:creationId xmlns:a16="http://schemas.microsoft.com/office/drawing/2014/main" id="{B0401794-31FF-4478-A9AF-186F0600F807}"/>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662;p43">
            <a:extLst>
              <a:ext uri="{FF2B5EF4-FFF2-40B4-BE49-F238E27FC236}">
                <a16:creationId xmlns:a16="http://schemas.microsoft.com/office/drawing/2014/main" id="{4C17618F-05F9-471F-9018-5720FB1F1E02}"/>
              </a:ext>
            </a:extLst>
          </p:cNvPr>
          <p:cNvSpPr/>
          <p:nvPr/>
        </p:nvSpPr>
        <p:spPr>
          <a:xfrm>
            <a:off x="4907669" y="2328018"/>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D9A532E1-78FC-4117-A60B-5005DBF6684A}"/>
              </a:ext>
            </a:extLst>
          </p:cNvPr>
          <p:cNvGrpSpPr/>
          <p:nvPr/>
        </p:nvGrpSpPr>
        <p:grpSpPr>
          <a:xfrm>
            <a:off x="5027097" y="2501061"/>
            <a:ext cx="604678" cy="505873"/>
            <a:chOff x="5927593" y="419031"/>
            <a:chExt cx="2451625" cy="2051026"/>
          </a:xfrm>
        </p:grpSpPr>
        <p:grpSp>
          <p:nvGrpSpPr>
            <p:cNvPr id="278" name="Google Shape;16036;p73">
              <a:extLst>
                <a:ext uri="{FF2B5EF4-FFF2-40B4-BE49-F238E27FC236}">
                  <a16:creationId xmlns:a16="http://schemas.microsoft.com/office/drawing/2014/main" id="{041E240C-3BBE-473B-9CEF-9CB2860B834C}"/>
                </a:ext>
              </a:extLst>
            </p:cNvPr>
            <p:cNvGrpSpPr/>
            <p:nvPr/>
          </p:nvGrpSpPr>
          <p:grpSpPr>
            <a:xfrm>
              <a:off x="5927593" y="1181807"/>
              <a:ext cx="1725126" cy="1286091"/>
              <a:chOff x="1798763" y="3395401"/>
              <a:chExt cx="376185" cy="280448"/>
            </a:xfrm>
          </p:grpSpPr>
          <p:sp>
            <p:nvSpPr>
              <p:cNvPr id="279" name="Google Shape;16037;p73">
                <a:extLst>
                  <a:ext uri="{FF2B5EF4-FFF2-40B4-BE49-F238E27FC236}">
                    <a16:creationId xmlns:a16="http://schemas.microsoft.com/office/drawing/2014/main" id="{469F0E22-8795-4B3F-86EE-D569C2141510}"/>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6038;p73">
                <a:extLst>
                  <a:ext uri="{FF2B5EF4-FFF2-40B4-BE49-F238E27FC236}">
                    <a16:creationId xmlns:a16="http://schemas.microsoft.com/office/drawing/2014/main" id="{D7B80BD7-CC13-4047-B80E-0BC6AA83643B}"/>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16039;p73">
                <a:extLst>
                  <a:ext uri="{FF2B5EF4-FFF2-40B4-BE49-F238E27FC236}">
                    <a16:creationId xmlns:a16="http://schemas.microsoft.com/office/drawing/2014/main" id="{B5781D14-C175-417F-A38A-31D722F0BCC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16040;p73">
                <a:extLst>
                  <a:ext uri="{FF2B5EF4-FFF2-40B4-BE49-F238E27FC236}">
                    <a16:creationId xmlns:a16="http://schemas.microsoft.com/office/drawing/2014/main" id="{36FAAAF2-649F-48CE-96F3-BBB04E833E2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16041;p73">
                <a:extLst>
                  <a:ext uri="{FF2B5EF4-FFF2-40B4-BE49-F238E27FC236}">
                    <a16:creationId xmlns:a16="http://schemas.microsoft.com/office/drawing/2014/main" id="{F1A63DD9-361F-4458-856F-6432D703ECA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16042;p73">
                <a:extLst>
                  <a:ext uri="{FF2B5EF4-FFF2-40B4-BE49-F238E27FC236}">
                    <a16:creationId xmlns:a16="http://schemas.microsoft.com/office/drawing/2014/main" id="{DC6BA793-6BE6-478A-8C41-7160E450EB7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16043;p73">
                <a:extLst>
                  <a:ext uri="{FF2B5EF4-FFF2-40B4-BE49-F238E27FC236}">
                    <a16:creationId xmlns:a16="http://schemas.microsoft.com/office/drawing/2014/main" id="{D78CA6B6-1025-4F66-B60E-5C828B7702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16044;p73">
                <a:extLst>
                  <a:ext uri="{FF2B5EF4-FFF2-40B4-BE49-F238E27FC236}">
                    <a16:creationId xmlns:a16="http://schemas.microsoft.com/office/drawing/2014/main" id="{74614703-B7FC-4FE7-AD7D-458765696524}"/>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16045;p73">
                <a:extLst>
                  <a:ext uri="{FF2B5EF4-FFF2-40B4-BE49-F238E27FC236}">
                    <a16:creationId xmlns:a16="http://schemas.microsoft.com/office/drawing/2014/main" id="{23772BDD-9E3C-4A0C-B785-1D36724B5857}"/>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16046;p73">
                <a:extLst>
                  <a:ext uri="{FF2B5EF4-FFF2-40B4-BE49-F238E27FC236}">
                    <a16:creationId xmlns:a16="http://schemas.microsoft.com/office/drawing/2014/main" id="{4AC3A158-AE6C-4F61-8FAE-68343DC8EB18}"/>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16047;p73">
                <a:extLst>
                  <a:ext uri="{FF2B5EF4-FFF2-40B4-BE49-F238E27FC236}">
                    <a16:creationId xmlns:a16="http://schemas.microsoft.com/office/drawing/2014/main" id="{6CBC5497-CFE5-4BCB-B009-F79A2007BDD5}"/>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16048;p73">
                <a:extLst>
                  <a:ext uri="{FF2B5EF4-FFF2-40B4-BE49-F238E27FC236}">
                    <a16:creationId xmlns:a16="http://schemas.microsoft.com/office/drawing/2014/main" id="{6F51A6E6-3EA3-4098-8AB9-5B3FD37F5EF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16049;p73">
                <a:extLst>
                  <a:ext uri="{FF2B5EF4-FFF2-40B4-BE49-F238E27FC236}">
                    <a16:creationId xmlns:a16="http://schemas.microsoft.com/office/drawing/2014/main" id="{BD8806D0-A7D0-47C5-BFA4-64D8D5774E1A}"/>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16050;p73">
                <a:extLst>
                  <a:ext uri="{FF2B5EF4-FFF2-40B4-BE49-F238E27FC236}">
                    <a16:creationId xmlns:a16="http://schemas.microsoft.com/office/drawing/2014/main" id="{27410E53-D7F8-4690-A196-9B95C6254D5B}"/>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16051;p73">
                <a:extLst>
                  <a:ext uri="{FF2B5EF4-FFF2-40B4-BE49-F238E27FC236}">
                    <a16:creationId xmlns:a16="http://schemas.microsoft.com/office/drawing/2014/main" id="{FC7BB398-AE50-410E-AE93-141EF74498D7}"/>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16052;p73">
                <a:extLst>
                  <a:ext uri="{FF2B5EF4-FFF2-40B4-BE49-F238E27FC236}">
                    <a16:creationId xmlns:a16="http://schemas.microsoft.com/office/drawing/2014/main" id="{F4856B65-6A1C-4C24-8DEA-9612B45B7B14}"/>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16053;p73">
                <a:extLst>
                  <a:ext uri="{FF2B5EF4-FFF2-40B4-BE49-F238E27FC236}">
                    <a16:creationId xmlns:a16="http://schemas.microsoft.com/office/drawing/2014/main" id="{2772A3D3-8761-4FFF-877D-E3B3A400F82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16054;p73">
                <a:extLst>
                  <a:ext uri="{FF2B5EF4-FFF2-40B4-BE49-F238E27FC236}">
                    <a16:creationId xmlns:a16="http://schemas.microsoft.com/office/drawing/2014/main" id="{B51D3DA5-E6CD-4847-9AA9-D95410E6EF93}"/>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16055;p73">
                <a:extLst>
                  <a:ext uri="{FF2B5EF4-FFF2-40B4-BE49-F238E27FC236}">
                    <a16:creationId xmlns:a16="http://schemas.microsoft.com/office/drawing/2014/main" id="{A8FDD012-982E-4997-A15E-C2D89BB5ED4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16056;p73">
                <a:extLst>
                  <a:ext uri="{FF2B5EF4-FFF2-40B4-BE49-F238E27FC236}">
                    <a16:creationId xmlns:a16="http://schemas.microsoft.com/office/drawing/2014/main" id="{BD34ED31-5C6A-4545-BEA7-5B791D3E1F21}"/>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16057;p73">
                <a:extLst>
                  <a:ext uri="{FF2B5EF4-FFF2-40B4-BE49-F238E27FC236}">
                    <a16:creationId xmlns:a16="http://schemas.microsoft.com/office/drawing/2014/main" id="{3D7FCF1C-8F4F-4C06-956A-5E4FA577AE1F}"/>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16058;p73">
                <a:extLst>
                  <a:ext uri="{FF2B5EF4-FFF2-40B4-BE49-F238E27FC236}">
                    <a16:creationId xmlns:a16="http://schemas.microsoft.com/office/drawing/2014/main" id="{775B02E6-02F3-4E8E-BFD5-4EF2300BB406}"/>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16059;p73">
                <a:extLst>
                  <a:ext uri="{FF2B5EF4-FFF2-40B4-BE49-F238E27FC236}">
                    <a16:creationId xmlns:a16="http://schemas.microsoft.com/office/drawing/2014/main" id="{95EDF123-93CB-417F-AF88-3036F8385B9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16060;p73">
                <a:extLst>
                  <a:ext uri="{FF2B5EF4-FFF2-40B4-BE49-F238E27FC236}">
                    <a16:creationId xmlns:a16="http://schemas.microsoft.com/office/drawing/2014/main" id="{357953A0-81BE-40E4-A183-AF859EF702DD}"/>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16061;p73">
                <a:extLst>
                  <a:ext uri="{FF2B5EF4-FFF2-40B4-BE49-F238E27FC236}">
                    <a16:creationId xmlns:a16="http://schemas.microsoft.com/office/drawing/2014/main" id="{DF3AFF81-DAB5-4311-8758-A4DD7165F6DC}"/>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16062;p73">
                <a:extLst>
                  <a:ext uri="{FF2B5EF4-FFF2-40B4-BE49-F238E27FC236}">
                    <a16:creationId xmlns:a16="http://schemas.microsoft.com/office/drawing/2014/main" id="{E5A0F472-4BFB-4AD4-A68D-547585F6CA43}"/>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16063;p73">
                <a:extLst>
                  <a:ext uri="{FF2B5EF4-FFF2-40B4-BE49-F238E27FC236}">
                    <a16:creationId xmlns:a16="http://schemas.microsoft.com/office/drawing/2014/main" id="{DF9A3D94-67C9-41A8-978C-833E60FF177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16064;p73">
                <a:extLst>
                  <a:ext uri="{FF2B5EF4-FFF2-40B4-BE49-F238E27FC236}">
                    <a16:creationId xmlns:a16="http://schemas.microsoft.com/office/drawing/2014/main" id="{C2449851-B0E7-48B6-B11C-36A304158F9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16065;p73">
                <a:extLst>
                  <a:ext uri="{FF2B5EF4-FFF2-40B4-BE49-F238E27FC236}">
                    <a16:creationId xmlns:a16="http://schemas.microsoft.com/office/drawing/2014/main" id="{10A3B44F-CFE9-4B6A-936A-598E48ED8D04}"/>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16066;p73">
                <a:extLst>
                  <a:ext uri="{FF2B5EF4-FFF2-40B4-BE49-F238E27FC236}">
                    <a16:creationId xmlns:a16="http://schemas.microsoft.com/office/drawing/2014/main" id="{D1467168-A198-4340-9AD5-D4BEB3489EC6}"/>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16067;p73">
                <a:extLst>
                  <a:ext uri="{FF2B5EF4-FFF2-40B4-BE49-F238E27FC236}">
                    <a16:creationId xmlns:a16="http://schemas.microsoft.com/office/drawing/2014/main" id="{042DDFC0-9551-4BF8-85A0-94CEE55AEC91}"/>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0" name="Google Shape;9682;p69">
              <a:extLst>
                <a:ext uri="{FF2B5EF4-FFF2-40B4-BE49-F238E27FC236}">
                  <a16:creationId xmlns:a16="http://schemas.microsoft.com/office/drawing/2014/main" id="{6A3BB8EA-CF9B-4B80-88AE-85378CE7D64C}"/>
                </a:ext>
              </a:extLst>
            </p:cNvPr>
            <p:cNvGrpSpPr/>
            <p:nvPr/>
          </p:nvGrpSpPr>
          <p:grpSpPr>
            <a:xfrm>
              <a:off x="6661321" y="419031"/>
              <a:ext cx="1717897" cy="2051026"/>
              <a:chOff x="7159964" y="1971904"/>
              <a:chExt cx="291564" cy="348103"/>
            </a:xfrm>
          </p:grpSpPr>
          <p:sp>
            <p:nvSpPr>
              <p:cNvPr id="311" name="Google Shape;9683;p69">
                <a:extLst>
                  <a:ext uri="{FF2B5EF4-FFF2-40B4-BE49-F238E27FC236}">
                    <a16:creationId xmlns:a16="http://schemas.microsoft.com/office/drawing/2014/main" id="{5C018277-A6A1-46BC-8B87-594059BF940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84;p69">
                <a:extLst>
                  <a:ext uri="{FF2B5EF4-FFF2-40B4-BE49-F238E27FC236}">
                    <a16:creationId xmlns:a16="http://schemas.microsoft.com/office/drawing/2014/main" id="{BEA55A16-F627-42AC-9A63-90A64B3C25E3}"/>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94;p69">
                <a:extLst>
                  <a:ext uri="{FF2B5EF4-FFF2-40B4-BE49-F238E27FC236}">
                    <a16:creationId xmlns:a16="http://schemas.microsoft.com/office/drawing/2014/main" id="{AC98F82E-85CE-4AD0-8743-892E4D1A7111}"/>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95;p69">
                <a:extLst>
                  <a:ext uri="{FF2B5EF4-FFF2-40B4-BE49-F238E27FC236}">
                    <a16:creationId xmlns:a16="http://schemas.microsoft.com/office/drawing/2014/main" id="{5FD3A128-88E9-4C9F-B2ED-3ABB5258088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96;p69">
                <a:extLst>
                  <a:ext uri="{FF2B5EF4-FFF2-40B4-BE49-F238E27FC236}">
                    <a16:creationId xmlns:a16="http://schemas.microsoft.com/office/drawing/2014/main" id="{9D565AC4-E7E2-4271-A967-3D88EA66A96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7;p69">
                <a:extLst>
                  <a:ext uri="{FF2B5EF4-FFF2-40B4-BE49-F238E27FC236}">
                    <a16:creationId xmlns:a16="http://schemas.microsoft.com/office/drawing/2014/main" id="{6A808D98-2AD3-4966-8B19-B2E38DE14F0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698;p69">
                <a:extLst>
                  <a:ext uri="{FF2B5EF4-FFF2-40B4-BE49-F238E27FC236}">
                    <a16:creationId xmlns:a16="http://schemas.microsoft.com/office/drawing/2014/main" id="{3B08A221-6523-4FF1-AC18-DD64244FA849}"/>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699;p69">
                <a:extLst>
                  <a:ext uri="{FF2B5EF4-FFF2-40B4-BE49-F238E27FC236}">
                    <a16:creationId xmlns:a16="http://schemas.microsoft.com/office/drawing/2014/main" id="{171E76F3-FB4A-4726-B159-00A361AFC000}"/>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00;p69">
                <a:extLst>
                  <a:ext uri="{FF2B5EF4-FFF2-40B4-BE49-F238E27FC236}">
                    <a16:creationId xmlns:a16="http://schemas.microsoft.com/office/drawing/2014/main" id="{1F01F01F-C195-4E13-8D92-D38EE5B5860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01;p69">
                <a:extLst>
                  <a:ext uri="{FF2B5EF4-FFF2-40B4-BE49-F238E27FC236}">
                    <a16:creationId xmlns:a16="http://schemas.microsoft.com/office/drawing/2014/main" id="{2CAA944D-0B62-4ABA-BD96-245FE16DA93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02;p69">
                <a:extLst>
                  <a:ext uri="{FF2B5EF4-FFF2-40B4-BE49-F238E27FC236}">
                    <a16:creationId xmlns:a16="http://schemas.microsoft.com/office/drawing/2014/main" id="{2B7A38B5-1F2A-45B6-BBFE-50EB38D6598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03;p69">
                <a:extLst>
                  <a:ext uri="{FF2B5EF4-FFF2-40B4-BE49-F238E27FC236}">
                    <a16:creationId xmlns:a16="http://schemas.microsoft.com/office/drawing/2014/main" id="{E16CD297-EDAD-4BBA-83A3-CF9D9DE4772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04;p69">
                <a:extLst>
                  <a:ext uri="{FF2B5EF4-FFF2-40B4-BE49-F238E27FC236}">
                    <a16:creationId xmlns:a16="http://schemas.microsoft.com/office/drawing/2014/main" id="{A49FAF07-6455-4E61-8AB3-FC6808C51F33}"/>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05;p69">
                <a:extLst>
                  <a:ext uri="{FF2B5EF4-FFF2-40B4-BE49-F238E27FC236}">
                    <a16:creationId xmlns:a16="http://schemas.microsoft.com/office/drawing/2014/main" id="{5FBFD0DA-0767-41ED-9B88-258538CFBBE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06;p69">
                <a:extLst>
                  <a:ext uri="{FF2B5EF4-FFF2-40B4-BE49-F238E27FC236}">
                    <a16:creationId xmlns:a16="http://schemas.microsoft.com/office/drawing/2014/main" id="{CDCB39F4-0429-457E-87C7-345658E281DE}"/>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07;p69">
                <a:extLst>
                  <a:ext uri="{FF2B5EF4-FFF2-40B4-BE49-F238E27FC236}">
                    <a16:creationId xmlns:a16="http://schemas.microsoft.com/office/drawing/2014/main" id="{0B9B2BD3-14BA-4DB9-A681-A68B4FD1ED8D}"/>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708;p69">
                <a:extLst>
                  <a:ext uri="{FF2B5EF4-FFF2-40B4-BE49-F238E27FC236}">
                    <a16:creationId xmlns:a16="http://schemas.microsoft.com/office/drawing/2014/main" id="{386FAE36-1E29-4595-A053-E78F06186BC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709;p69">
                <a:extLst>
                  <a:ext uri="{FF2B5EF4-FFF2-40B4-BE49-F238E27FC236}">
                    <a16:creationId xmlns:a16="http://schemas.microsoft.com/office/drawing/2014/main" id="{6B083F66-77FF-434B-A487-5CA985BD494C}"/>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710;p69">
                <a:extLst>
                  <a:ext uri="{FF2B5EF4-FFF2-40B4-BE49-F238E27FC236}">
                    <a16:creationId xmlns:a16="http://schemas.microsoft.com/office/drawing/2014/main" id="{5FAF13F7-87AE-46AA-9194-226DB64D074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711;p69">
                <a:extLst>
                  <a:ext uri="{FF2B5EF4-FFF2-40B4-BE49-F238E27FC236}">
                    <a16:creationId xmlns:a16="http://schemas.microsoft.com/office/drawing/2014/main" id="{1C8F63F5-22E8-4666-AFCD-5CB26B685FEA}"/>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712;p69">
                <a:extLst>
                  <a:ext uri="{FF2B5EF4-FFF2-40B4-BE49-F238E27FC236}">
                    <a16:creationId xmlns:a16="http://schemas.microsoft.com/office/drawing/2014/main" id="{A151B0BB-7553-4C38-A2F0-035C7E16FA5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7" name="Google Shape;662;p43">
            <a:extLst>
              <a:ext uri="{FF2B5EF4-FFF2-40B4-BE49-F238E27FC236}">
                <a16:creationId xmlns:a16="http://schemas.microsoft.com/office/drawing/2014/main" id="{08F14793-B679-4CD6-A697-3733C3DC2FD2}"/>
              </a:ext>
            </a:extLst>
          </p:cNvPr>
          <p:cNvSpPr/>
          <p:nvPr/>
        </p:nvSpPr>
        <p:spPr>
          <a:xfrm>
            <a:off x="2451366" y="232735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2" name="Google Shape;8607;p69">
            <a:extLst>
              <a:ext uri="{FF2B5EF4-FFF2-40B4-BE49-F238E27FC236}">
                <a16:creationId xmlns:a16="http://schemas.microsoft.com/office/drawing/2014/main" id="{5B1F50A6-F80B-4D43-954C-F073BD36AD9E}"/>
              </a:ext>
            </a:extLst>
          </p:cNvPr>
          <p:cNvGrpSpPr/>
          <p:nvPr/>
        </p:nvGrpSpPr>
        <p:grpSpPr>
          <a:xfrm>
            <a:off x="2581857" y="2598984"/>
            <a:ext cx="550930" cy="427787"/>
            <a:chOff x="2617693" y="3817325"/>
            <a:chExt cx="420475" cy="326491"/>
          </a:xfrm>
        </p:grpSpPr>
        <p:sp>
          <p:nvSpPr>
            <p:cNvPr id="333" name="Google Shape;8608;p69">
              <a:extLst>
                <a:ext uri="{FF2B5EF4-FFF2-40B4-BE49-F238E27FC236}">
                  <a16:creationId xmlns:a16="http://schemas.microsoft.com/office/drawing/2014/main" id="{54F2566E-2A2B-4984-8CAD-D59AF087344B}"/>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609;p69">
              <a:extLst>
                <a:ext uri="{FF2B5EF4-FFF2-40B4-BE49-F238E27FC236}">
                  <a16:creationId xmlns:a16="http://schemas.microsoft.com/office/drawing/2014/main" id="{3DB5544B-40D2-425C-B3B5-E9F3611E033C}"/>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610;p69">
              <a:extLst>
                <a:ext uri="{FF2B5EF4-FFF2-40B4-BE49-F238E27FC236}">
                  <a16:creationId xmlns:a16="http://schemas.microsoft.com/office/drawing/2014/main" id="{760A1BA4-2812-4281-9D88-41EF77CBC15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611;p69">
              <a:extLst>
                <a:ext uri="{FF2B5EF4-FFF2-40B4-BE49-F238E27FC236}">
                  <a16:creationId xmlns:a16="http://schemas.microsoft.com/office/drawing/2014/main" id="{FD2FB56E-CA14-4C56-BB97-6E7B29D4AB06}"/>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612;p69">
              <a:extLst>
                <a:ext uri="{FF2B5EF4-FFF2-40B4-BE49-F238E27FC236}">
                  <a16:creationId xmlns:a16="http://schemas.microsoft.com/office/drawing/2014/main" id="{3546A484-A1F7-4AF6-8B04-1CA4AB905186}"/>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613;p69">
              <a:extLst>
                <a:ext uri="{FF2B5EF4-FFF2-40B4-BE49-F238E27FC236}">
                  <a16:creationId xmlns:a16="http://schemas.microsoft.com/office/drawing/2014/main" id="{BEC4C6B3-5FF1-4556-8D81-10AF24EA3B7F}"/>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614;p69">
              <a:extLst>
                <a:ext uri="{FF2B5EF4-FFF2-40B4-BE49-F238E27FC236}">
                  <a16:creationId xmlns:a16="http://schemas.microsoft.com/office/drawing/2014/main" id="{21667048-EA6E-4DCF-A99C-BD1D04014A8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615;p69">
              <a:extLst>
                <a:ext uri="{FF2B5EF4-FFF2-40B4-BE49-F238E27FC236}">
                  <a16:creationId xmlns:a16="http://schemas.microsoft.com/office/drawing/2014/main" id="{87AA91EE-9368-4E61-94D4-536FC29CE08E}"/>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616;p69">
              <a:extLst>
                <a:ext uri="{FF2B5EF4-FFF2-40B4-BE49-F238E27FC236}">
                  <a16:creationId xmlns:a16="http://schemas.microsoft.com/office/drawing/2014/main" id="{EF95C67F-6D7D-4857-A2D8-3DE238120657}"/>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617;p69">
              <a:extLst>
                <a:ext uri="{FF2B5EF4-FFF2-40B4-BE49-F238E27FC236}">
                  <a16:creationId xmlns:a16="http://schemas.microsoft.com/office/drawing/2014/main" id="{05965E51-6E5E-4B4B-B8BF-1C70E29BC89C}"/>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618;p69">
              <a:extLst>
                <a:ext uri="{FF2B5EF4-FFF2-40B4-BE49-F238E27FC236}">
                  <a16:creationId xmlns:a16="http://schemas.microsoft.com/office/drawing/2014/main" id="{4D571E5D-8AA1-4B9E-8B1D-778678B6472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619;p69">
              <a:extLst>
                <a:ext uri="{FF2B5EF4-FFF2-40B4-BE49-F238E27FC236}">
                  <a16:creationId xmlns:a16="http://schemas.microsoft.com/office/drawing/2014/main" id="{5E71F5B3-5512-4BE9-9D61-7D629614BE59}"/>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620;p69">
              <a:extLst>
                <a:ext uri="{FF2B5EF4-FFF2-40B4-BE49-F238E27FC236}">
                  <a16:creationId xmlns:a16="http://schemas.microsoft.com/office/drawing/2014/main" id="{71FF6DC5-0549-40C9-B67B-B162514432C5}"/>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621;p69">
              <a:extLst>
                <a:ext uri="{FF2B5EF4-FFF2-40B4-BE49-F238E27FC236}">
                  <a16:creationId xmlns:a16="http://schemas.microsoft.com/office/drawing/2014/main" id="{8CEF4C68-8C48-4545-A896-CF038EF51402}"/>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622;p69">
              <a:extLst>
                <a:ext uri="{FF2B5EF4-FFF2-40B4-BE49-F238E27FC236}">
                  <a16:creationId xmlns:a16="http://schemas.microsoft.com/office/drawing/2014/main" id="{01AB0369-409F-425B-877A-E7AB07A3FF2F}"/>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623;p69">
              <a:extLst>
                <a:ext uri="{FF2B5EF4-FFF2-40B4-BE49-F238E27FC236}">
                  <a16:creationId xmlns:a16="http://schemas.microsoft.com/office/drawing/2014/main" id="{6D169F2D-858E-41FC-A14C-1AD37DA2C129}"/>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624;p69">
              <a:extLst>
                <a:ext uri="{FF2B5EF4-FFF2-40B4-BE49-F238E27FC236}">
                  <a16:creationId xmlns:a16="http://schemas.microsoft.com/office/drawing/2014/main" id="{AEF7D4DD-DA27-4639-857B-43FA5207B2AE}"/>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667;p43">
            <a:extLst>
              <a:ext uri="{FF2B5EF4-FFF2-40B4-BE49-F238E27FC236}">
                <a16:creationId xmlns:a16="http://schemas.microsoft.com/office/drawing/2014/main" id="{746E0CF5-5310-46C1-990D-809E04EC39A4}"/>
              </a:ext>
            </a:extLst>
          </p:cNvPr>
          <p:cNvSpPr txBox="1">
            <a:spLocks/>
          </p:cNvSpPr>
          <p:nvPr/>
        </p:nvSpPr>
        <p:spPr>
          <a:xfrm>
            <a:off x="6996131" y="1654243"/>
            <a:ext cx="1409700" cy="447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2000">
                <a:latin typeface="Poppins Medium"/>
                <a:ea typeface="Poppins Medium"/>
                <a:cs typeface="Poppins Medium"/>
                <a:sym typeface="Poppins Medium"/>
              </a:rPr>
              <a:t>Activity</a:t>
            </a:r>
          </a:p>
        </p:txBody>
      </p:sp>
      <p:sp>
        <p:nvSpPr>
          <p:cNvPr id="142" name="Google Shape;658;p43">
            <a:extLst>
              <a:ext uri="{FF2B5EF4-FFF2-40B4-BE49-F238E27FC236}">
                <a16:creationId xmlns:a16="http://schemas.microsoft.com/office/drawing/2014/main" id="{465877ED-EC80-4BAD-BA92-67A7A8FD0647}"/>
              </a:ext>
            </a:extLst>
          </p:cNvPr>
          <p:cNvSpPr/>
          <p:nvPr/>
        </p:nvSpPr>
        <p:spPr>
          <a:xfrm>
            <a:off x="6772898" y="973917"/>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roup 142">
            <a:extLst>
              <a:ext uri="{FF2B5EF4-FFF2-40B4-BE49-F238E27FC236}">
                <a16:creationId xmlns:a16="http://schemas.microsoft.com/office/drawing/2014/main" id="{90224959-34A9-434E-87C9-70FB3F17C12A}"/>
              </a:ext>
            </a:extLst>
          </p:cNvPr>
          <p:cNvGrpSpPr/>
          <p:nvPr/>
        </p:nvGrpSpPr>
        <p:grpSpPr>
          <a:xfrm>
            <a:off x="7312732" y="2303782"/>
            <a:ext cx="868680" cy="868680"/>
            <a:chOff x="7429182" y="2594804"/>
            <a:chExt cx="868680" cy="868680"/>
          </a:xfrm>
        </p:grpSpPr>
        <p:sp>
          <p:nvSpPr>
            <p:cNvPr id="145" name="Google Shape;662;p43">
              <a:extLst>
                <a:ext uri="{FF2B5EF4-FFF2-40B4-BE49-F238E27FC236}">
                  <a16:creationId xmlns:a16="http://schemas.microsoft.com/office/drawing/2014/main" id="{545C8912-AC38-4F08-A396-EE7E5DBF2F7F}"/>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6" name="Google Shape;7825;p68">
              <a:extLst>
                <a:ext uri="{FF2B5EF4-FFF2-40B4-BE49-F238E27FC236}">
                  <a16:creationId xmlns:a16="http://schemas.microsoft.com/office/drawing/2014/main" id="{C35C951B-FAA5-4944-B2F5-1002F8D9D242}"/>
                </a:ext>
              </a:extLst>
            </p:cNvPr>
            <p:cNvGrpSpPr/>
            <p:nvPr/>
          </p:nvGrpSpPr>
          <p:grpSpPr>
            <a:xfrm>
              <a:off x="7695803" y="2835669"/>
              <a:ext cx="354145" cy="351869"/>
              <a:chOff x="3514900" y="1489020"/>
              <a:chExt cx="354145" cy="351869"/>
            </a:xfrm>
          </p:grpSpPr>
          <p:sp>
            <p:nvSpPr>
              <p:cNvPr id="148" name="Google Shape;7826;p68">
                <a:extLst>
                  <a:ext uri="{FF2B5EF4-FFF2-40B4-BE49-F238E27FC236}">
                    <a16:creationId xmlns:a16="http://schemas.microsoft.com/office/drawing/2014/main" id="{5DEF0ABE-66F8-4C18-975F-F8C1EFE78D92}"/>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827;p68">
                <a:extLst>
                  <a:ext uri="{FF2B5EF4-FFF2-40B4-BE49-F238E27FC236}">
                    <a16:creationId xmlns:a16="http://schemas.microsoft.com/office/drawing/2014/main" id="{2C9C6FEA-6ABD-4C1A-8CA7-AF9376C9865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828;p68">
                <a:extLst>
                  <a:ext uri="{FF2B5EF4-FFF2-40B4-BE49-F238E27FC236}">
                    <a16:creationId xmlns:a16="http://schemas.microsoft.com/office/drawing/2014/main" id="{6034D2B0-403F-42A4-BAF5-4DD67110F65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829;p68">
                <a:extLst>
                  <a:ext uri="{FF2B5EF4-FFF2-40B4-BE49-F238E27FC236}">
                    <a16:creationId xmlns:a16="http://schemas.microsoft.com/office/drawing/2014/main" id="{C26B4CBB-A0E1-4911-A590-A0F15192E00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830;p68">
                <a:extLst>
                  <a:ext uri="{FF2B5EF4-FFF2-40B4-BE49-F238E27FC236}">
                    <a16:creationId xmlns:a16="http://schemas.microsoft.com/office/drawing/2014/main" id="{E1EBEA87-7310-4D37-A228-3421CF5B78CA}"/>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831;p68">
                <a:extLst>
                  <a:ext uri="{FF2B5EF4-FFF2-40B4-BE49-F238E27FC236}">
                    <a16:creationId xmlns:a16="http://schemas.microsoft.com/office/drawing/2014/main" id="{95871E4B-AB7E-45DF-A1D0-CE1E2612885E}"/>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832;p68">
                <a:extLst>
                  <a:ext uri="{FF2B5EF4-FFF2-40B4-BE49-F238E27FC236}">
                    <a16:creationId xmlns:a16="http://schemas.microsoft.com/office/drawing/2014/main" id="{980AFAE6-AA3A-4179-BE00-BF8F392A036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833;p68">
                <a:extLst>
                  <a:ext uri="{FF2B5EF4-FFF2-40B4-BE49-F238E27FC236}">
                    <a16:creationId xmlns:a16="http://schemas.microsoft.com/office/drawing/2014/main" id="{BE69C549-BE19-4C5A-89D1-F55313D8FD4F}"/>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834;p68">
                <a:extLst>
                  <a:ext uri="{FF2B5EF4-FFF2-40B4-BE49-F238E27FC236}">
                    <a16:creationId xmlns:a16="http://schemas.microsoft.com/office/drawing/2014/main" id="{FECEF175-F3A0-4A5A-8249-B65FE24E3544}"/>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835;p68">
                <a:extLst>
                  <a:ext uri="{FF2B5EF4-FFF2-40B4-BE49-F238E27FC236}">
                    <a16:creationId xmlns:a16="http://schemas.microsoft.com/office/drawing/2014/main" id="{F506BD49-E499-40D6-B67C-FB5DC6FEE16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836;p68">
                <a:extLst>
                  <a:ext uri="{FF2B5EF4-FFF2-40B4-BE49-F238E27FC236}">
                    <a16:creationId xmlns:a16="http://schemas.microsoft.com/office/drawing/2014/main" id="{11B9C9BC-5EBC-4398-93E3-74C061768D5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837;p68">
                <a:extLst>
                  <a:ext uri="{FF2B5EF4-FFF2-40B4-BE49-F238E27FC236}">
                    <a16:creationId xmlns:a16="http://schemas.microsoft.com/office/drawing/2014/main" id="{E4AD2EC5-EE3A-4DAD-84BC-2EF4DB7A72C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838;p68">
                <a:extLst>
                  <a:ext uri="{FF2B5EF4-FFF2-40B4-BE49-F238E27FC236}">
                    <a16:creationId xmlns:a16="http://schemas.microsoft.com/office/drawing/2014/main" id="{E8F73458-28D1-4B5B-A9BD-1145306EE3F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839;p68">
                <a:extLst>
                  <a:ext uri="{FF2B5EF4-FFF2-40B4-BE49-F238E27FC236}">
                    <a16:creationId xmlns:a16="http://schemas.microsoft.com/office/drawing/2014/main" id="{10CE1D45-D035-4576-9EF6-D29C85410ACA}"/>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840;p68">
                <a:extLst>
                  <a:ext uri="{FF2B5EF4-FFF2-40B4-BE49-F238E27FC236}">
                    <a16:creationId xmlns:a16="http://schemas.microsoft.com/office/drawing/2014/main" id="{1CCCB1EE-B277-48B2-B677-AF35394F4D89}"/>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41;p68">
                <a:extLst>
                  <a:ext uri="{FF2B5EF4-FFF2-40B4-BE49-F238E27FC236}">
                    <a16:creationId xmlns:a16="http://schemas.microsoft.com/office/drawing/2014/main" id="{6979A3B9-0E73-426D-91BC-820A3DA73C4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42;p68">
                <a:extLst>
                  <a:ext uri="{FF2B5EF4-FFF2-40B4-BE49-F238E27FC236}">
                    <a16:creationId xmlns:a16="http://schemas.microsoft.com/office/drawing/2014/main" id="{2D24738F-8DA0-4EBA-B937-35F7D9F44B3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43;p68">
                <a:extLst>
                  <a:ext uri="{FF2B5EF4-FFF2-40B4-BE49-F238E27FC236}">
                    <a16:creationId xmlns:a16="http://schemas.microsoft.com/office/drawing/2014/main" id="{1B4432D2-627E-4884-A632-D1D04AF45327}"/>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44;p68">
                <a:extLst>
                  <a:ext uri="{FF2B5EF4-FFF2-40B4-BE49-F238E27FC236}">
                    <a16:creationId xmlns:a16="http://schemas.microsoft.com/office/drawing/2014/main" id="{53F9162B-7565-4E38-8154-791329719C7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5;p68">
                <a:extLst>
                  <a:ext uri="{FF2B5EF4-FFF2-40B4-BE49-F238E27FC236}">
                    <a16:creationId xmlns:a16="http://schemas.microsoft.com/office/drawing/2014/main" id="{03F29EE1-6325-419D-8450-FBBBC710711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46;p68">
                <a:extLst>
                  <a:ext uri="{FF2B5EF4-FFF2-40B4-BE49-F238E27FC236}">
                    <a16:creationId xmlns:a16="http://schemas.microsoft.com/office/drawing/2014/main" id="{EC537B39-494A-4313-8AB3-CDE92E51C49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47;p68">
                <a:extLst>
                  <a:ext uri="{FF2B5EF4-FFF2-40B4-BE49-F238E27FC236}">
                    <a16:creationId xmlns:a16="http://schemas.microsoft.com/office/drawing/2014/main" id="{04561A4E-418E-4F8B-8FEC-6CAEE6B5A47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 name="Group 2">
            <a:extLst>
              <a:ext uri="{FF2B5EF4-FFF2-40B4-BE49-F238E27FC236}">
                <a16:creationId xmlns:a16="http://schemas.microsoft.com/office/drawing/2014/main" id="{0FE423B6-CB31-47C7-B7AA-60BAD5057EBD}"/>
              </a:ext>
            </a:extLst>
          </p:cNvPr>
          <p:cNvGrpSpPr/>
          <p:nvPr/>
        </p:nvGrpSpPr>
        <p:grpSpPr>
          <a:xfrm>
            <a:off x="6124908" y="2597734"/>
            <a:ext cx="868680" cy="868680"/>
            <a:chOff x="6124908" y="2597734"/>
            <a:chExt cx="868680" cy="868680"/>
          </a:xfrm>
        </p:grpSpPr>
        <p:sp>
          <p:nvSpPr>
            <p:cNvPr id="2" name="Google Shape;659;p43">
              <a:extLst>
                <a:ext uri="{FF2B5EF4-FFF2-40B4-BE49-F238E27FC236}">
                  <a16:creationId xmlns:a16="http://schemas.microsoft.com/office/drawing/2014/main" id="{6733FEA5-52E6-49C1-9DEE-F80620908E2F}"/>
                </a:ext>
              </a:extLst>
            </p:cNvPr>
            <p:cNvSpPr/>
            <p:nvPr/>
          </p:nvSpPr>
          <p:spPr>
            <a:xfrm>
              <a:off x="6124908" y="2597734"/>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endParaRPr>
            </a:p>
          </p:txBody>
        </p:sp>
        <p:grpSp>
          <p:nvGrpSpPr>
            <p:cNvPr id="119" name="Google Shape;8424;p69">
              <a:extLst>
                <a:ext uri="{FF2B5EF4-FFF2-40B4-BE49-F238E27FC236}">
                  <a16:creationId xmlns:a16="http://schemas.microsoft.com/office/drawing/2014/main" id="{CA05D4D4-54C8-473D-ADD4-42A49B1E70D2}"/>
                </a:ext>
              </a:extLst>
            </p:cNvPr>
            <p:cNvGrpSpPr/>
            <p:nvPr/>
          </p:nvGrpSpPr>
          <p:grpSpPr>
            <a:xfrm>
              <a:off x="6345357" y="2793999"/>
              <a:ext cx="449837" cy="448546"/>
              <a:chOff x="3544540" y="3380963"/>
              <a:chExt cx="320188" cy="319269"/>
            </a:xfrm>
          </p:grpSpPr>
          <p:sp>
            <p:nvSpPr>
              <p:cNvPr id="120" name="Google Shape;8425;p69">
                <a:extLst>
                  <a:ext uri="{FF2B5EF4-FFF2-40B4-BE49-F238E27FC236}">
                    <a16:creationId xmlns:a16="http://schemas.microsoft.com/office/drawing/2014/main" id="{2965AAC2-6947-45D4-9EB4-B0695D10E888}"/>
                  </a:ext>
                </a:extLst>
              </p:cNvPr>
              <p:cNvSpPr/>
              <p:nvPr/>
            </p:nvSpPr>
            <p:spPr>
              <a:xfrm>
                <a:off x="3636528" y="3558218"/>
                <a:ext cx="51023" cy="51049"/>
              </a:xfrm>
              <a:custGeom>
                <a:avLst/>
                <a:gdLst/>
                <a:ahLst/>
                <a:cxnLst/>
                <a:rect l="l" t="t" r="r" b="b"/>
                <a:pathLst>
                  <a:path w="1943" h="1944" extrusionOk="0">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426;p69">
                <a:extLst>
                  <a:ext uri="{FF2B5EF4-FFF2-40B4-BE49-F238E27FC236}">
                    <a16:creationId xmlns:a16="http://schemas.microsoft.com/office/drawing/2014/main" id="{92269DBE-4AB6-4E78-8DB3-A3124074B4A6}"/>
                  </a:ext>
                </a:extLst>
              </p:cNvPr>
              <p:cNvSpPr/>
              <p:nvPr/>
            </p:nvSpPr>
            <p:spPr>
              <a:xfrm>
                <a:off x="3636765" y="3558454"/>
                <a:ext cx="40992" cy="50813"/>
              </a:xfrm>
              <a:custGeom>
                <a:avLst/>
                <a:gdLst/>
                <a:ahLst/>
                <a:cxnLst/>
                <a:rect l="l" t="t" r="r" b="b"/>
                <a:pathLst>
                  <a:path w="1561" h="1935" extrusionOk="0">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rgbClr val="B4C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427;p69">
                <a:extLst>
                  <a:ext uri="{FF2B5EF4-FFF2-40B4-BE49-F238E27FC236}">
                    <a16:creationId xmlns:a16="http://schemas.microsoft.com/office/drawing/2014/main" id="{273FC5F1-D601-40E2-9DA5-53A0958C8B8A}"/>
                  </a:ext>
                </a:extLst>
              </p:cNvPr>
              <p:cNvSpPr/>
              <p:nvPr/>
            </p:nvSpPr>
            <p:spPr>
              <a:xfrm>
                <a:off x="3632248" y="3380963"/>
                <a:ext cx="232480" cy="221897"/>
              </a:xfrm>
              <a:custGeom>
                <a:avLst/>
                <a:gdLst/>
                <a:ahLst/>
                <a:cxnLst/>
                <a:rect l="l" t="t" r="r" b="b"/>
                <a:pathLst>
                  <a:path w="8853" h="8450" extrusionOk="0">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28;p69">
                <a:extLst>
                  <a:ext uri="{FF2B5EF4-FFF2-40B4-BE49-F238E27FC236}">
                    <a16:creationId xmlns:a16="http://schemas.microsoft.com/office/drawing/2014/main" id="{BFA468DC-05B2-49FB-922D-9F4FB0E61ACB}"/>
                  </a:ext>
                </a:extLst>
              </p:cNvPr>
              <p:cNvSpPr/>
              <p:nvPr/>
            </p:nvSpPr>
            <p:spPr>
              <a:xfrm>
                <a:off x="3627731" y="3381094"/>
                <a:ext cx="135738" cy="221792"/>
              </a:xfrm>
              <a:custGeom>
                <a:avLst/>
                <a:gdLst/>
                <a:ahLst/>
                <a:cxnLst/>
                <a:rect l="l" t="t" r="r" b="b"/>
                <a:pathLst>
                  <a:path w="5169" h="8446" extrusionOk="0">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29;p69">
                <a:extLst>
                  <a:ext uri="{FF2B5EF4-FFF2-40B4-BE49-F238E27FC236}">
                    <a16:creationId xmlns:a16="http://schemas.microsoft.com/office/drawing/2014/main" id="{2E20683B-2B04-4739-BE5B-2528FDDF9F29}"/>
                  </a:ext>
                </a:extLst>
              </p:cNvPr>
              <p:cNvSpPr/>
              <p:nvPr/>
            </p:nvSpPr>
            <p:spPr>
              <a:xfrm>
                <a:off x="3664154" y="3402050"/>
                <a:ext cx="188258" cy="179723"/>
              </a:xfrm>
              <a:custGeom>
                <a:avLst/>
                <a:gdLst/>
                <a:ahLst/>
                <a:cxnLst/>
                <a:rect l="l" t="t" r="r" b="b"/>
                <a:pathLst>
                  <a:path w="7169" h="6844" extrusionOk="0">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30;p69">
                <a:extLst>
                  <a:ext uri="{FF2B5EF4-FFF2-40B4-BE49-F238E27FC236}">
                    <a16:creationId xmlns:a16="http://schemas.microsoft.com/office/drawing/2014/main" id="{9C19A7C2-3D8D-413B-9377-DB1898B40930}"/>
                  </a:ext>
                </a:extLst>
              </p:cNvPr>
              <p:cNvSpPr/>
              <p:nvPr/>
            </p:nvSpPr>
            <p:spPr>
              <a:xfrm>
                <a:off x="3656381" y="3402102"/>
                <a:ext cx="107088" cy="179540"/>
              </a:xfrm>
              <a:custGeom>
                <a:avLst/>
                <a:gdLst/>
                <a:ahLst/>
                <a:cxnLst/>
                <a:rect l="l" t="t" r="r" b="b"/>
                <a:pathLst>
                  <a:path w="4078" h="6837" extrusionOk="0">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1;p69">
                <a:extLst>
                  <a:ext uri="{FF2B5EF4-FFF2-40B4-BE49-F238E27FC236}">
                    <a16:creationId xmlns:a16="http://schemas.microsoft.com/office/drawing/2014/main" id="{D9DE8BDF-531B-4AD8-A29B-FD5B0DD62C76}"/>
                  </a:ext>
                </a:extLst>
              </p:cNvPr>
              <p:cNvSpPr/>
              <p:nvPr/>
            </p:nvSpPr>
            <p:spPr>
              <a:xfrm>
                <a:off x="3729252" y="3437579"/>
                <a:ext cx="49290" cy="49027"/>
              </a:xfrm>
              <a:custGeom>
                <a:avLst/>
                <a:gdLst/>
                <a:ahLst/>
                <a:cxnLst/>
                <a:rect l="l" t="t" r="r" b="b"/>
                <a:pathLst>
                  <a:path w="1877" h="1867" extrusionOk="0">
                    <a:moveTo>
                      <a:pt x="938" y="1"/>
                    </a:moveTo>
                    <a:cubicBezTo>
                      <a:pt x="422" y="1"/>
                      <a:pt x="0" y="422"/>
                      <a:pt x="0" y="939"/>
                    </a:cubicBezTo>
                    <a:cubicBezTo>
                      <a:pt x="0" y="1455"/>
                      <a:pt x="422" y="1867"/>
                      <a:pt x="938" y="1867"/>
                    </a:cubicBezTo>
                    <a:cubicBezTo>
                      <a:pt x="1455" y="1867"/>
                      <a:pt x="1876" y="1455"/>
                      <a:pt x="1876" y="939"/>
                    </a:cubicBezTo>
                    <a:cubicBezTo>
                      <a:pt x="1876" y="422"/>
                      <a:pt x="1455" y="1"/>
                      <a:pt x="938" y="1"/>
                    </a:cubicBezTo>
                    <a:close/>
                  </a:path>
                </a:pathLst>
              </a:custGeom>
              <a:solidFill>
                <a:srgbClr val="748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32;p69">
                <a:extLst>
                  <a:ext uri="{FF2B5EF4-FFF2-40B4-BE49-F238E27FC236}">
                    <a16:creationId xmlns:a16="http://schemas.microsoft.com/office/drawing/2014/main" id="{EF950FE1-3E82-4CCC-9C59-8F4D88729FF3}"/>
                  </a:ext>
                </a:extLst>
              </p:cNvPr>
              <p:cNvSpPr/>
              <p:nvPr/>
            </p:nvSpPr>
            <p:spPr>
              <a:xfrm>
                <a:off x="3729252" y="3437658"/>
                <a:ext cx="34217" cy="49132"/>
              </a:xfrm>
              <a:custGeom>
                <a:avLst/>
                <a:gdLst/>
                <a:ahLst/>
                <a:cxnLst/>
                <a:rect l="l" t="t" r="r" b="b"/>
                <a:pathLst>
                  <a:path w="1303" h="1871" extrusionOk="0">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433;p69">
                <a:extLst>
                  <a:ext uri="{FF2B5EF4-FFF2-40B4-BE49-F238E27FC236}">
                    <a16:creationId xmlns:a16="http://schemas.microsoft.com/office/drawing/2014/main" id="{4721DAFD-2EAA-4200-BF86-8540147DAFCC}"/>
                  </a:ext>
                </a:extLst>
              </p:cNvPr>
              <p:cNvSpPr/>
              <p:nvPr/>
            </p:nvSpPr>
            <p:spPr>
              <a:xfrm>
                <a:off x="3713680" y="3486581"/>
                <a:ext cx="80434" cy="51548"/>
              </a:xfrm>
              <a:custGeom>
                <a:avLst/>
                <a:gdLst/>
                <a:ahLst/>
                <a:cxnLst/>
                <a:rect l="l" t="t" r="r" b="b"/>
                <a:pathLst>
                  <a:path w="3063" h="1963" extrusionOk="0">
                    <a:moveTo>
                      <a:pt x="1005" y="1"/>
                    </a:moveTo>
                    <a:cubicBezTo>
                      <a:pt x="450" y="10"/>
                      <a:pt x="0" y="451"/>
                      <a:pt x="0" y="1006"/>
                    </a:cubicBezTo>
                    <a:lnTo>
                      <a:pt x="0" y="1790"/>
                    </a:lnTo>
                    <a:cubicBezTo>
                      <a:pt x="0" y="1886"/>
                      <a:pt x="77" y="1963"/>
                      <a:pt x="172" y="1963"/>
                    </a:cubicBezTo>
                    <a:lnTo>
                      <a:pt x="2890" y="1963"/>
                    </a:lnTo>
                    <a:cubicBezTo>
                      <a:pt x="2986" y="1963"/>
                      <a:pt x="3063" y="1886"/>
                      <a:pt x="3063" y="1790"/>
                    </a:cubicBezTo>
                    <a:lnTo>
                      <a:pt x="3063" y="1006"/>
                    </a:lnTo>
                    <a:cubicBezTo>
                      <a:pt x="3063" y="451"/>
                      <a:pt x="2613" y="10"/>
                      <a:pt x="2058"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434;p69">
                <a:extLst>
                  <a:ext uri="{FF2B5EF4-FFF2-40B4-BE49-F238E27FC236}">
                    <a16:creationId xmlns:a16="http://schemas.microsoft.com/office/drawing/2014/main" id="{4F22B1A6-7460-4902-A4F2-442E5AC133F7}"/>
                  </a:ext>
                </a:extLst>
              </p:cNvPr>
              <p:cNvSpPr/>
              <p:nvPr/>
            </p:nvSpPr>
            <p:spPr>
              <a:xfrm>
                <a:off x="3713680" y="3486581"/>
                <a:ext cx="45745" cy="51548"/>
              </a:xfrm>
              <a:custGeom>
                <a:avLst/>
                <a:gdLst/>
                <a:ahLst/>
                <a:cxnLst/>
                <a:rect l="l" t="t" r="r" b="b"/>
                <a:pathLst>
                  <a:path w="1742" h="1963" extrusionOk="0">
                    <a:moveTo>
                      <a:pt x="1005" y="1"/>
                    </a:moveTo>
                    <a:cubicBezTo>
                      <a:pt x="450" y="10"/>
                      <a:pt x="0" y="451"/>
                      <a:pt x="0" y="1006"/>
                    </a:cubicBezTo>
                    <a:lnTo>
                      <a:pt x="0" y="1790"/>
                    </a:lnTo>
                    <a:cubicBezTo>
                      <a:pt x="0" y="1886"/>
                      <a:pt x="77" y="1963"/>
                      <a:pt x="172" y="1963"/>
                    </a:cubicBezTo>
                    <a:lnTo>
                      <a:pt x="909" y="1963"/>
                    </a:lnTo>
                    <a:cubicBezTo>
                      <a:pt x="814" y="1963"/>
                      <a:pt x="737" y="1886"/>
                      <a:pt x="737" y="1790"/>
                    </a:cubicBezTo>
                    <a:lnTo>
                      <a:pt x="737" y="1006"/>
                    </a:lnTo>
                    <a:cubicBezTo>
                      <a:pt x="737" y="451"/>
                      <a:pt x="1187" y="10"/>
                      <a:pt x="174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435;p69">
                <a:extLst>
                  <a:ext uri="{FF2B5EF4-FFF2-40B4-BE49-F238E27FC236}">
                    <a16:creationId xmlns:a16="http://schemas.microsoft.com/office/drawing/2014/main" id="{E2EB5F71-1BB1-4203-A27F-FF4BCE422BD6}"/>
                  </a:ext>
                </a:extLst>
              </p:cNvPr>
              <p:cNvSpPr/>
              <p:nvPr/>
            </p:nvSpPr>
            <p:spPr>
              <a:xfrm>
                <a:off x="3728990" y="3507274"/>
                <a:ext cx="9847" cy="30856"/>
              </a:xfrm>
              <a:custGeom>
                <a:avLst/>
                <a:gdLst/>
                <a:ahLst/>
                <a:cxnLst/>
                <a:rect l="l" t="t" r="r" b="b"/>
                <a:pathLst>
                  <a:path w="375" h="1175" extrusionOk="0">
                    <a:moveTo>
                      <a:pt x="188" y="0"/>
                    </a:moveTo>
                    <a:cubicBezTo>
                      <a:pt x="94" y="0"/>
                      <a:pt x="1" y="60"/>
                      <a:pt x="1" y="179"/>
                    </a:cubicBezTo>
                    <a:lnTo>
                      <a:pt x="1" y="1175"/>
                    </a:lnTo>
                    <a:lnTo>
                      <a:pt x="374" y="1175"/>
                    </a:lnTo>
                    <a:lnTo>
                      <a:pt x="374" y="179"/>
                    </a:lnTo>
                    <a:cubicBezTo>
                      <a:pt x="374" y="60"/>
                      <a:pt x="281" y="0"/>
                      <a:pt x="188"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436;p69">
                <a:extLst>
                  <a:ext uri="{FF2B5EF4-FFF2-40B4-BE49-F238E27FC236}">
                    <a16:creationId xmlns:a16="http://schemas.microsoft.com/office/drawing/2014/main" id="{B25E5571-8A18-4CD2-B82A-6D478EEA83BF}"/>
                  </a:ext>
                </a:extLst>
              </p:cNvPr>
              <p:cNvSpPr/>
              <p:nvPr/>
            </p:nvSpPr>
            <p:spPr>
              <a:xfrm>
                <a:off x="3768958" y="3507274"/>
                <a:ext cx="9821" cy="30856"/>
              </a:xfrm>
              <a:custGeom>
                <a:avLst/>
                <a:gdLst/>
                <a:ahLst/>
                <a:cxnLst/>
                <a:rect l="l" t="t" r="r" b="b"/>
                <a:pathLst>
                  <a:path w="374" h="1175" extrusionOk="0">
                    <a:moveTo>
                      <a:pt x="187" y="0"/>
                    </a:moveTo>
                    <a:cubicBezTo>
                      <a:pt x="94" y="0"/>
                      <a:pt x="1" y="60"/>
                      <a:pt x="1" y="179"/>
                    </a:cubicBezTo>
                    <a:lnTo>
                      <a:pt x="1" y="1175"/>
                    </a:lnTo>
                    <a:lnTo>
                      <a:pt x="374" y="1175"/>
                    </a:lnTo>
                    <a:lnTo>
                      <a:pt x="374" y="179"/>
                    </a:lnTo>
                    <a:cubicBezTo>
                      <a:pt x="374" y="60"/>
                      <a:pt x="281" y="0"/>
                      <a:pt x="18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37;p69">
                <a:extLst>
                  <a:ext uri="{FF2B5EF4-FFF2-40B4-BE49-F238E27FC236}">
                    <a16:creationId xmlns:a16="http://schemas.microsoft.com/office/drawing/2014/main" id="{42A7D8D6-EBA5-453E-B87E-658F3861D268}"/>
                  </a:ext>
                </a:extLst>
              </p:cNvPr>
              <p:cNvSpPr/>
              <p:nvPr/>
            </p:nvSpPr>
            <p:spPr>
              <a:xfrm>
                <a:off x="3544540" y="3586342"/>
                <a:ext cx="116384" cy="113890"/>
              </a:xfrm>
              <a:custGeom>
                <a:avLst/>
                <a:gdLst/>
                <a:ahLst/>
                <a:cxnLst/>
                <a:rect l="l" t="t" r="r" b="b"/>
                <a:pathLst>
                  <a:path w="4432" h="4337" extrusionOk="0">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38;p69">
                <a:extLst>
                  <a:ext uri="{FF2B5EF4-FFF2-40B4-BE49-F238E27FC236}">
                    <a16:creationId xmlns:a16="http://schemas.microsoft.com/office/drawing/2014/main" id="{65919E40-A5FB-42C1-8CAE-74D48DD0524C}"/>
                  </a:ext>
                </a:extLst>
              </p:cNvPr>
              <p:cNvSpPr/>
              <p:nvPr/>
            </p:nvSpPr>
            <p:spPr>
              <a:xfrm>
                <a:off x="3544540" y="3586369"/>
                <a:ext cx="101810" cy="113863"/>
              </a:xfrm>
              <a:custGeom>
                <a:avLst/>
                <a:gdLst/>
                <a:ahLst/>
                <a:cxnLst/>
                <a:rect l="l" t="t" r="r" b="b"/>
                <a:pathLst>
                  <a:path w="3877" h="4336" extrusionOk="0">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39;p69">
                <a:extLst>
                  <a:ext uri="{FF2B5EF4-FFF2-40B4-BE49-F238E27FC236}">
                    <a16:creationId xmlns:a16="http://schemas.microsoft.com/office/drawing/2014/main" id="{8F30340A-CE1B-45D3-9718-B0A7B7C2EAA5}"/>
                  </a:ext>
                </a:extLst>
              </p:cNvPr>
              <p:cNvSpPr/>
              <p:nvPr/>
            </p:nvSpPr>
            <p:spPr>
              <a:xfrm>
                <a:off x="3618409" y="3586106"/>
                <a:ext cx="42515" cy="41491"/>
              </a:xfrm>
              <a:custGeom>
                <a:avLst/>
                <a:gdLst/>
                <a:ahLst/>
                <a:cxnLst/>
                <a:rect l="l" t="t" r="r" b="b"/>
                <a:pathLst>
                  <a:path w="1619" h="1580" extrusionOk="0">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40;p69">
                <a:extLst>
                  <a:ext uri="{FF2B5EF4-FFF2-40B4-BE49-F238E27FC236}">
                    <a16:creationId xmlns:a16="http://schemas.microsoft.com/office/drawing/2014/main" id="{A32B42D7-7615-430F-A1A4-41DB9996C23F}"/>
                  </a:ext>
                </a:extLst>
              </p:cNvPr>
              <p:cNvSpPr/>
              <p:nvPr/>
            </p:nvSpPr>
            <p:spPr>
              <a:xfrm>
                <a:off x="3618409" y="3586106"/>
                <a:ext cx="27941" cy="22899"/>
              </a:xfrm>
              <a:custGeom>
                <a:avLst/>
                <a:gdLst/>
                <a:ahLst/>
                <a:cxnLst/>
                <a:rect l="l" t="t" r="r" b="b"/>
                <a:pathLst>
                  <a:path w="1064" h="872" extrusionOk="0">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95261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92378" y="1183800"/>
            <a:ext cx="4531622" cy="3419700"/>
          </a:xfrm>
        </p:spPr>
        <p:txBody>
          <a:bodyPr/>
          <a:lstStyle/>
          <a:p>
            <a:pPr>
              <a:lnSpc>
                <a:spcPct val="150000"/>
              </a:lnSpc>
              <a:buClr>
                <a:schemeClr val="bg1"/>
              </a:buClr>
            </a:pPr>
            <a:r>
              <a:rPr lang="en-US" sz="1600">
                <a:solidFill>
                  <a:schemeClr val="bg1"/>
                </a:solidFill>
              </a:rPr>
              <a:t>Scan QR code on the left or follow the URL posted in the chat to access the online attendance survey</a:t>
            </a:r>
          </a:p>
          <a:p>
            <a:pPr>
              <a:lnSpc>
                <a:spcPct val="150000"/>
              </a:lnSpc>
              <a:buClr>
                <a:schemeClr val="bg1"/>
              </a:buClr>
            </a:pPr>
            <a:r>
              <a:rPr lang="en-US" sz="1600">
                <a:solidFill>
                  <a:schemeClr val="bg1"/>
                </a:solidFill>
              </a:rPr>
              <a:t>Follow prompts to enter attendance information</a:t>
            </a:r>
          </a:p>
          <a:p>
            <a:pPr>
              <a:lnSpc>
                <a:spcPct val="150000"/>
              </a:lnSpc>
              <a:buClr>
                <a:schemeClr val="bg1"/>
              </a:buClr>
            </a:pPr>
            <a:r>
              <a:rPr lang="en-US" sz="1600">
                <a:solidFill>
                  <a:schemeClr val="bg1"/>
                </a:solidFill>
              </a:rPr>
              <a:t>Notify trainers if you require assistance (e.g., identifying your cohort or cohort group)</a:t>
            </a:r>
          </a:p>
          <a:p>
            <a:pPr marL="152396" indent="0" algn="r">
              <a:lnSpc>
                <a:spcPct val="150000"/>
              </a:lnSpc>
              <a:buClr>
                <a:schemeClr val="bg1"/>
              </a:buClr>
              <a:buNone/>
            </a:pPr>
            <a:r>
              <a:rPr lang="en-US" sz="1600">
                <a:solidFill>
                  <a:schemeClr val="bg1"/>
                </a:solidFill>
              </a:rPr>
              <a:t>	  </a:t>
            </a:r>
          </a:p>
          <a:p>
            <a:pPr marL="152396" indent="0" algn="r">
              <a:lnSpc>
                <a:spcPct val="150000"/>
              </a:lnSpc>
              <a:buClr>
                <a:schemeClr val="bg1"/>
              </a:buClr>
              <a:buNone/>
            </a:pPr>
            <a:r>
              <a:rPr lang="en-US" sz="160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92891" y="420001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286" y="1381125"/>
            <a:ext cx="2381250" cy="2381250"/>
          </a:xfrm>
          <a:prstGeom prst="roundRect">
            <a:avLst>
              <a:gd name="adj" fmla="val 8594"/>
            </a:avLst>
          </a:prstGeom>
          <a:solidFill>
            <a:srgbClr val="FFFFFF">
              <a:shade val="85000"/>
            </a:srgbClr>
          </a:solidFill>
          <a:ln>
            <a:noFill/>
          </a:ln>
          <a:effectLst/>
        </p:spPr>
      </p:pic>
      <p:sp>
        <p:nvSpPr>
          <p:cNvPr id="52" name="Text Placeholder 4">
            <a:extLst>
              <a:ext uri="{FF2B5EF4-FFF2-40B4-BE49-F238E27FC236}">
                <a16:creationId xmlns:a16="http://schemas.microsoft.com/office/drawing/2014/main" id="{5BE48B7F-B6A2-2F41-8B95-32B44619F11B}"/>
              </a:ext>
            </a:extLst>
          </p:cNvPr>
          <p:cNvSpPr txBox="1">
            <a:spLocks/>
          </p:cNvSpPr>
          <p:nvPr/>
        </p:nvSpPr>
        <p:spPr>
          <a:xfrm>
            <a:off x="3892378" y="1172073"/>
            <a:ext cx="4531622" cy="341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457189" marR="0" lvl="0" indent="-304793" algn="l" defTabSz="914400" rtl="0" eaLnBrk="1" fontAlgn="auto" latinLnBrk="0" hangingPunct="1">
              <a:lnSpc>
                <a:spcPct val="150000"/>
              </a:lnSpc>
              <a:spcBef>
                <a:spcPts val="0"/>
              </a:spcBef>
              <a:spcAft>
                <a:spcPts val="0"/>
              </a:spcAft>
              <a:buClr>
                <a:prstClr val="white"/>
              </a:buClr>
              <a:buSzPts val="1200"/>
              <a:buFont typeface="Open Sans SemiBold"/>
              <a:buAutoNum type="arabicPeriod"/>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Scan QR code on the left or follow the URL posted in the chat to access the online attendance survey</a:t>
            </a:r>
          </a:p>
          <a:p>
            <a:pPr marL="457189" marR="0" lvl="0" indent="-304793" algn="l" defTabSz="914400" rtl="0" eaLnBrk="1" fontAlgn="auto" latinLnBrk="0" hangingPunct="1">
              <a:lnSpc>
                <a:spcPct val="150000"/>
              </a:lnSpc>
              <a:spcBef>
                <a:spcPts val="0"/>
              </a:spcBef>
              <a:spcAft>
                <a:spcPts val="0"/>
              </a:spcAft>
              <a:buClr>
                <a:prstClr val="white"/>
              </a:buClr>
              <a:buSzPts val="1200"/>
              <a:buFont typeface="Open Sans SemiBold"/>
              <a:buAutoNum type="arabicPeriod"/>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Follow prompts to enter attendance information</a:t>
            </a:r>
          </a:p>
          <a:p>
            <a:pPr marL="457189" marR="0" lvl="0" indent="-304793" algn="l" defTabSz="914400" rtl="0" eaLnBrk="1" fontAlgn="auto" latinLnBrk="0" hangingPunct="1">
              <a:lnSpc>
                <a:spcPct val="150000"/>
              </a:lnSpc>
              <a:spcBef>
                <a:spcPts val="0"/>
              </a:spcBef>
              <a:spcAft>
                <a:spcPts val="0"/>
              </a:spcAft>
              <a:buClr>
                <a:prstClr val="white"/>
              </a:buClr>
              <a:buSzPts val="1200"/>
              <a:buFont typeface="Open Sans SemiBold"/>
              <a:buAutoNum type="arabicPeriod"/>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Notify trainers if you require assistance (e.g., identifying your cohort or cohort group)</a:t>
            </a:r>
          </a:p>
          <a:p>
            <a:pPr marL="152400" marR="0" lvl="0" indent="0" algn="r"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	  </a:t>
            </a:r>
          </a:p>
          <a:p>
            <a:pPr marL="152400" marR="0" lvl="0" indent="0" algn="r"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a:ln>
                  <a:noFill/>
                </a:ln>
                <a:solidFill>
                  <a:prstClr val="white"/>
                </a:solidFill>
                <a:effectLst/>
                <a:uLnTx/>
                <a:uFillTx/>
                <a:latin typeface="Hind Vadodara"/>
                <a:cs typeface="Hind Vadodara"/>
                <a:sym typeface="Hind Vadodara"/>
              </a:rPr>
              <a:t>1 minute</a:t>
            </a:r>
          </a:p>
        </p:txBody>
      </p:sp>
      <p:grpSp>
        <p:nvGrpSpPr>
          <p:cNvPr id="53" name="Google Shape;6464;p67">
            <a:extLst>
              <a:ext uri="{FF2B5EF4-FFF2-40B4-BE49-F238E27FC236}">
                <a16:creationId xmlns:a16="http://schemas.microsoft.com/office/drawing/2014/main" id="{B4AAFC87-4409-CD41-908B-0540148241AB}"/>
              </a:ext>
            </a:extLst>
          </p:cNvPr>
          <p:cNvGrpSpPr/>
          <p:nvPr/>
        </p:nvGrpSpPr>
        <p:grpSpPr>
          <a:xfrm>
            <a:off x="4373230" y="4168278"/>
            <a:ext cx="371966" cy="371966"/>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4615642" y="4179242"/>
            <a:ext cx="1870883"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a:ln>
                  <a:noFill/>
                </a:ln>
                <a:solidFill>
                  <a:prstClr val="white"/>
                </a:solidFill>
                <a:effectLst/>
                <a:uLnTx/>
                <a:uFillTx/>
                <a:latin typeface="Hind Vadodara"/>
                <a:cs typeface="Hind Vadodara"/>
                <a:sym typeface="Hind Vadodara"/>
              </a:rPr>
              <a:t>You are in Cohort 7</a:t>
            </a:r>
            <a:endParaRPr kumimoji="0" lang="en-US" sz="1400" b="0" i="1" u="none" strike="noStrike" kern="0" cap="none" spc="0" normalizeH="0" baseline="0" noProof="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429230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CAFD70C5-CB83-5D40-B628-9A26F4DD35BD}"/>
              </a:ext>
            </a:extLst>
          </p:cNvPr>
          <p:cNvGraphicFramePr/>
          <p:nvPr/>
        </p:nvGraphicFramePr>
        <p:xfrm>
          <a:off x="66676" y="1090764"/>
          <a:ext cx="9215623" cy="2814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CF34C760-9F7B-F645-987A-92F38F006330}"/>
              </a:ext>
            </a:extLst>
          </p:cNvPr>
          <p:cNvSpPr txBox="1"/>
          <p:nvPr/>
        </p:nvSpPr>
        <p:spPr>
          <a:xfrm>
            <a:off x="6200435" y="2374300"/>
            <a:ext cx="584851" cy="394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64" b="1" i="0" u="none" strike="noStrike" kern="0" cap="none" spc="0" normalizeH="0" baseline="0" noProof="0" dirty="0">
                <a:ln>
                  <a:noFill/>
                </a:ln>
                <a:solidFill>
                  <a:srgbClr val="FFFFFF"/>
                </a:solidFill>
                <a:effectLst/>
                <a:uLnTx/>
                <a:uFillTx/>
                <a:latin typeface="Arial"/>
                <a:cs typeface="Arial"/>
                <a:sym typeface="Arial"/>
              </a:rPr>
              <a:t>OR</a:t>
            </a:r>
          </a:p>
        </p:txBody>
      </p:sp>
      <p:sp>
        <p:nvSpPr>
          <p:cNvPr id="33" name="TextBox 32">
            <a:extLst>
              <a:ext uri="{FF2B5EF4-FFF2-40B4-BE49-F238E27FC236}">
                <a16:creationId xmlns:a16="http://schemas.microsoft.com/office/drawing/2014/main" id="{DDC13377-6BD1-A043-9C1B-443D930BA62C}"/>
              </a:ext>
            </a:extLst>
          </p:cNvPr>
          <p:cNvSpPr txBox="1"/>
          <p:nvPr/>
        </p:nvSpPr>
        <p:spPr>
          <a:xfrm>
            <a:off x="300125" y="963656"/>
            <a:ext cx="1728358" cy="360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46" b="1" i="0" u="none" strike="noStrike" kern="0" cap="none" spc="0" normalizeH="0" baseline="0" noProof="0" dirty="0">
                <a:ln>
                  <a:noFill/>
                </a:ln>
                <a:solidFill>
                  <a:srgbClr val="FFFFFF"/>
                </a:solidFill>
                <a:effectLst/>
                <a:uLnTx/>
                <a:uFillTx/>
                <a:latin typeface="Arial"/>
                <a:cs typeface="Arial"/>
                <a:sym typeface="Arial"/>
              </a:rPr>
              <a:t>If your school:</a:t>
            </a:r>
          </a:p>
        </p:txBody>
      </p:sp>
      <p:sp>
        <p:nvSpPr>
          <p:cNvPr id="34" name="TextBox 33">
            <a:extLst>
              <a:ext uri="{FF2B5EF4-FFF2-40B4-BE49-F238E27FC236}">
                <a16:creationId xmlns:a16="http://schemas.microsoft.com/office/drawing/2014/main" id="{992A2C30-AD47-504B-9BCB-EFA63F85740B}"/>
              </a:ext>
            </a:extLst>
          </p:cNvPr>
          <p:cNvSpPr txBox="1"/>
          <p:nvPr/>
        </p:nvSpPr>
        <p:spPr>
          <a:xfrm>
            <a:off x="114301" y="4380667"/>
            <a:ext cx="28575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cs typeface="Arial"/>
                <a:sym typeface="Arial"/>
              </a:rPr>
              <a:t>Then</a:t>
            </a:r>
            <a:r>
              <a:rPr kumimoji="0" lang="en-US" sz="2000" b="0" i="0" u="none" strike="noStrike" kern="0" cap="none" spc="0" normalizeH="0" baseline="0" noProof="0" dirty="0">
                <a:ln>
                  <a:noFill/>
                </a:ln>
                <a:solidFill>
                  <a:srgbClr val="FFFFFF"/>
                </a:solidFill>
                <a:effectLst/>
                <a:uLnTx/>
                <a:uFillTx/>
                <a:latin typeface="Arial"/>
                <a:cs typeface="Arial"/>
                <a:sym typeface="Arial"/>
              </a:rPr>
              <a:t>, </a:t>
            </a:r>
            <a:r>
              <a:rPr kumimoji="0" lang="en-US" sz="1800" b="0" i="0" u="none" strike="noStrike" kern="0" cap="none" spc="0" normalizeH="0" baseline="0" noProof="0" dirty="0">
                <a:ln>
                  <a:noFill/>
                </a:ln>
                <a:solidFill>
                  <a:srgbClr val="FFFFFF"/>
                </a:solidFill>
                <a:effectLst/>
                <a:uLnTx/>
                <a:uFillTx/>
                <a:latin typeface="Arial"/>
                <a:cs typeface="Arial"/>
                <a:sym typeface="Arial"/>
              </a:rPr>
              <a:t>follow </a:t>
            </a:r>
            <a:r>
              <a:rPr kumimoji="0" lang="en-US" sz="2000" b="1" i="0" u="none" strike="noStrike" kern="0" cap="none" spc="0" normalizeH="0" baseline="0" noProof="0" dirty="0">
                <a:ln>
                  <a:noFill/>
                </a:ln>
                <a:solidFill>
                  <a:srgbClr val="00ACC2">
                    <a:lumMod val="20000"/>
                    <a:lumOff val="80000"/>
                  </a:srgbClr>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this link</a:t>
            </a:r>
            <a:r>
              <a:rPr kumimoji="0" lang="en-US" sz="2000" b="1" i="0" u="none" strike="noStrike" kern="0" cap="none" spc="0" normalizeH="0" baseline="0" noProof="0" dirty="0">
                <a:ln>
                  <a:noFill/>
                </a:ln>
                <a:solidFill>
                  <a:srgbClr val="00ACC2">
                    <a:lumMod val="20000"/>
                    <a:lumOff val="80000"/>
                  </a:srgbClr>
                </a:solidFill>
                <a:effectLst/>
                <a:uLnTx/>
                <a:uFillTx/>
                <a:latin typeface="Arial"/>
                <a:cs typeface="Arial"/>
                <a:sym typeface="Arial"/>
              </a:rPr>
              <a:t> </a:t>
            </a:r>
            <a:r>
              <a:rPr kumimoji="0" lang="en-US" sz="1800" b="0" i="0" u="none" strike="noStrike" kern="0" cap="none" spc="0" normalizeH="0" baseline="0" noProof="0" dirty="0">
                <a:ln>
                  <a:noFill/>
                </a:ln>
                <a:solidFill>
                  <a:srgbClr val="FFFFFF"/>
                </a:solidFill>
                <a:effectLst/>
                <a:uLnTx/>
                <a:uFillTx/>
                <a:latin typeface="Arial"/>
                <a:cs typeface="Arial"/>
                <a:sym typeface="Arial"/>
              </a:rPr>
              <a:t>to let us know about it!</a:t>
            </a:r>
          </a:p>
        </p:txBody>
      </p:sp>
      <p:sp>
        <p:nvSpPr>
          <p:cNvPr id="9" name="Down Ribbon 8">
            <a:extLst>
              <a:ext uri="{FF2B5EF4-FFF2-40B4-BE49-F238E27FC236}">
                <a16:creationId xmlns:a16="http://schemas.microsoft.com/office/drawing/2014/main" id="{A199A3D8-AC28-4D4B-9D98-9159961A55B9}"/>
              </a:ext>
            </a:extLst>
          </p:cNvPr>
          <p:cNvSpPr/>
          <p:nvPr/>
        </p:nvSpPr>
        <p:spPr>
          <a:xfrm>
            <a:off x="-633914" y="-31104"/>
            <a:ext cx="10340578" cy="846534"/>
          </a:xfrm>
          <a:prstGeom prst="ribbon">
            <a:avLst>
              <a:gd name="adj1" fmla="val 16667"/>
              <a:gd name="adj2" fmla="val 75000"/>
            </a:avLst>
          </a:prstGeom>
          <a:gradFill flip="none" rotWithShape="1">
            <a:gsLst>
              <a:gs pos="0">
                <a:schemeClr val="accent1">
                  <a:lumMod val="0"/>
                  <a:lumOff val="100000"/>
                </a:schemeClr>
              </a:gs>
              <a:gs pos="42000">
                <a:schemeClr val="accent1">
                  <a:alpha val="83000"/>
                  <a:lumMod val="57000"/>
                  <a:lumOff val="43000"/>
                </a:schemeClr>
              </a:gs>
              <a:gs pos="82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1" b="0"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292C73">
                    <a:lumMod val="50000"/>
                  </a:srgbClr>
                </a:solidFill>
                <a:effectLst/>
                <a:uLnTx/>
                <a:uFillTx/>
                <a:latin typeface="Arial"/>
                <a:ea typeface="+mn-ea"/>
                <a:cs typeface="+mn-cs"/>
                <a:sym typeface="Arial"/>
              </a:rPr>
              <a:t>Did your team </a:t>
            </a:r>
            <a:r>
              <a:rPr kumimoji="0" lang="en-US" sz="1500" b="1" i="1" u="none" strike="noStrike" kern="0" cap="none" spc="0" normalizeH="0" baseline="0" noProof="0" dirty="0">
                <a:ln>
                  <a:noFill/>
                </a:ln>
                <a:solidFill>
                  <a:srgbClr val="292C73">
                    <a:lumMod val="50000"/>
                  </a:srgbClr>
                </a:solidFill>
                <a:effectLst/>
                <a:uLnTx/>
                <a:uFillTx/>
                <a:latin typeface="Arial"/>
                <a:ea typeface="+mn-ea"/>
                <a:cs typeface="+mn-cs"/>
                <a:sym typeface="Arial"/>
              </a:rPr>
              <a:t>PIVOT</a:t>
            </a:r>
            <a:r>
              <a:rPr kumimoji="0" lang="en-US" sz="1500" b="1" i="0" u="none" strike="noStrike" kern="0" cap="none" spc="0" normalizeH="0" baseline="0" noProof="0" dirty="0">
                <a:ln>
                  <a:noFill/>
                </a:ln>
                <a:solidFill>
                  <a:srgbClr val="292C73">
                    <a:lumMod val="50000"/>
                  </a:srgbClr>
                </a:solidFill>
                <a:effectLst/>
                <a:uLnTx/>
                <a:uFillTx/>
                <a:latin typeface="Arial"/>
                <a:ea typeface="+mn-ea"/>
                <a:cs typeface="+mn-cs"/>
                <a:sym typeface="Arial"/>
              </a:rPr>
              <a:t> your PBIS implementation during the ’20-’21 school year due to the COVID-19 pandemic?</a:t>
            </a:r>
            <a:br>
              <a:rPr kumimoji="0" lang="en-US" sz="1500" b="0" i="0" u="none" strike="noStrike" kern="0" cap="none" spc="0" normalizeH="0" baseline="0" noProof="0" dirty="0">
                <a:ln>
                  <a:noFill/>
                </a:ln>
                <a:solidFill>
                  <a:srgbClr val="292C73">
                    <a:lumMod val="50000"/>
                  </a:srgbClr>
                </a:solidFill>
                <a:effectLst/>
                <a:uLnTx/>
                <a:uFillTx/>
                <a:latin typeface="Arial"/>
                <a:ea typeface="+mn-ea"/>
                <a:cs typeface="+mn-cs"/>
                <a:sym typeface="Arial"/>
              </a:rPr>
            </a:br>
            <a:endParaRPr kumimoji="0" lang="en-US" sz="15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p:txBody>
      </p:sp>
      <p:sp>
        <p:nvSpPr>
          <p:cNvPr id="10" name="Wave 9">
            <a:extLst>
              <a:ext uri="{FF2B5EF4-FFF2-40B4-BE49-F238E27FC236}">
                <a16:creationId xmlns:a16="http://schemas.microsoft.com/office/drawing/2014/main" id="{02036EAC-430F-A748-9768-4EEDFC14D031}"/>
              </a:ext>
            </a:extLst>
          </p:cNvPr>
          <p:cNvSpPr/>
          <p:nvPr/>
        </p:nvSpPr>
        <p:spPr>
          <a:xfrm>
            <a:off x="4875710" y="3871761"/>
            <a:ext cx="4267200" cy="1298626"/>
          </a:xfrm>
          <a:prstGeom prst="wave">
            <a:avLst>
              <a:gd name="adj1" fmla="val 12500"/>
              <a:gd name="adj2" fmla="val 53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20000"/>
                <a:lumOff val="8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18" b="1" i="0" u="none" strike="noStrike" kern="0" cap="none" spc="0" normalizeH="0" baseline="0" noProof="0" dirty="0">
              <a:ln>
                <a:noFill/>
              </a:ln>
              <a:solidFill>
                <a:srgbClr val="292C73"/>
              </a:solidFill>
              <a:effectLst/>
              <a:uLnTx/>
              <a:uFillTx/>
              <a:latin typeface="Arial"/>
              <a:ea typeface="+mn-ea"/>
              <a:cs typeface="+mn-cs"/>
              <a:sym typeface="Arial"/>
            </a:endParaRPr>
          </a:p>
          <a:p>
            <a:pPr marL="116944" marR="0" lvl="0" indent="-116944" algn="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92C73"/>
                </a:solidFill>
                <a:effectLst/>
                <a:uLnTx/>
                <a:uFillTx/>
                <a:latin typeface="Arial"/>
                <a:ea typeface="+mn-ea"/>
                <a:cs typeface="+mn-cs"/>
                <a:sym typeface="Arial"/>
              </a:rPr>
              <a:t>A certificate of recognition</a:t>
            </a:r>
          </a:p>
          <a:p>
            <a:pPr marL="116944" marR="0" lvl="0" indent="-116944" algn="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92C73"/>
                </a:solidFill>
                <a:effectLst/>
                <a:uLnTx/>
                <a:uFillTx/>
                <a:latin typeface="Arial"/>
                <a:ea typeface="+mn-ea"/>
                <a:cs typeface="+mn-cs"/>
                <a:sym typeface="Arial"/>
              </a:rPr>
              <a:t>A shoutout in The Progress Monitor and cohort training</a:t>
            </a:r>
          </a:p>
          <a:p>
            <a:pPr marL="116944" marR="0" lvl="0" indent="-116944" algn="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92C73"/>
                </a:solidFill>
                <a:effectLst/>
                <a:uLnTx/>
                <a:uFillTx/>
                <a:latin typeface="Arial"/>
                <a:ea typeface="+mn-ea"/>
                <a:cs typeface="+mn-cs"/>
                <a:sym typeface="Arial"/>
              </a:rPr>
              <a:t>One  free registration to the NEPBIS Forum in May 2021</a:t>
            </a:r>
          </a:p>
        </p:txBody>
      </p:sp>
      <p:sp>
        <p:nvSpPr>
          <p:cNvPr id="38" name="Explosion 2 37">
            <a:extLst>
              <a:ext uri="{FF2B5EF4-FFF2-40B4-BE49-F238E27FC236}">
                <a16:creationId xmlns:a16="http://schemas.microsoft.com/office/drawing/2014/main" id="{DE91639D-4350-A045-838C-C5BA9338604C}"/>
              </a:ext>
            </a:extLst>
          </p:cNvPr>
          <p:cNvSpPr/>
          <p:nvPr/>
        </p:nvSpPr>
        <p:spPr>
          <a:xfrm rot="21088539">
            <a:off x="2992200" y="3675054"/>
            <a:ext cx="2803624" cy="129862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64" b="0" i="0" u="none" strike="noStrike" kern="0" cap="none" spc="0" normalizeH="0" baseline="0" noProof="0" dirty="0">
                <a:ln>
                  <a:noFill/>
                </a:ln>
                <a:solidFill>
                  <a:srgbClr val="FFFFFF"/>
                </a:solidFill>
                <a:effectLst/>
                <a:uLnTx/>
                <a:uFillTx/>
                <a:latin typeface="Arial"/>
                <a:ea typeface="+mn-ea"/>
                <a:cs typeface="+mn-cs"/>
                <a:sym typeface="Arial"/>
              </a:rPr>
              <a:t>Schools meeting criteria will receive...</a:t>
            </a:r>
          </a:p>
        </p:txBody>
      </p:sp>
    </p:spTree>
    <p:extLst>
      <p:ext uri="{BB962C8B-B14F-4D97-AF65-F5344CB8AC3E}">
        <p14:creationId xmlns:p14="http://schemas.microsoft.com/office/powerpoint/2010/main" val="1773680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513554" y="3018684"/>
            <a:ext cx="5271897" cy="16160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REVIEW: </a:t>
            </a:r>
            <a:br>
              <a:rPr lang="en"/>
            </a:br>
            <a:r>
              <a:rPr lang="en" sz="3600"/>
              <a:t>Glows &amp; Grows</a:t>
            </a:r>
            <a:endParaRP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2748455160"/>
      </p:ext>
    </p:extLst>
  </p:cSld>
  <p:clrMapOvr>
    <a:masterClrMapping/>
  </p:clrMapOvr>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7" ma:contentTypeDescription="Create a new document." ma:contentTypeScope="" ma:versionID="b5e5ea25d03f1bd8b5e0059cb678326f">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6dc4f3ce507533e0f581d08dac4ff33f"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685845-E934-4C89-87B4-E763E719E78A}">
  <ds:schemaRefs>
    <ds:schemaRef ds:uri="http://schemas.microsoft.com/sharepoint/v3/contenttype/forms"/>
  </ds:schemaRefs>
</ds:datastoreItem>
</file>

<file path=customXml/itemProps2.xml><?xml version="1.0" encoding="utf-8"?>
<ds:datastoreItem xmlns:ds="http://schemas.openxmlformats.org/officeDocument/2006/customXml" ds:itemID="{DA325096-141A-433C-8D75-F091848EB9C1}">
  <ds:schemaRefs>
    <ds:schemaRef ds:uri="bd4136c0-7c27-4378-bc59-5e31d22b10cd"/>
    <ds:schemaRef ds:uri="fa4c7253-cea3-4165-8b8a-856476806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82B40B-1F91-4B5B-A516-DCBB45509905}">
  <ds:schemaRefs>
    <ds:schemaRef ds:uri="http://purl.org/dc/terms/"/>
    <ds:schemaRef ds:uri="fa4c7253-cea3-4165-8b8a-856476806840"/>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bd4136c0-7c27-4378-bc59-5e31d22b10cd"/>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865</TotalTime>
  <Words>1921</Words>
  <Application>Microsoft Macintosh PowerPoint</Application>
  <PresentationFormat>On-screen Show (16:9)</PresentationFormat>
  <Paragraphs>244</Paragraphs>
  <Slides>32</Slides>
  <Notes>25</Notes>
  <HiddenSlides>1</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32</vt:i4>
      </vt:variant>
    </vt:vector>
  </HeadingPairs>
  <TitlesOfParts>
    <vt:vector size="54" baseType="lpstr">
      <vt:lpstr>Hind Vadodara</vt:lpstr>
      <vt:lpstr>Poppins Medium</vt:lpstr>
      <vt:lpstr>Fira Sans Extra Condensed Medium</vt:lpstr>
      <vt:lpstr>Oswald</vt:lpstr>
      <vt:lpstr>Franklin Gothic Book</vt:lpstr>
      <vt:lpstr>Poppins</vt:lpstr>
      <vt:lpstr>Poppins SemiBold</vt:lpstr>
      <vt:lpstr>Montserrat SemiBold</vt:lpstr>
      <vt:lpstr>Calibri</vt:lpstr>
      <vt:lpstr>Wingdings</vt:lpstr>
      <vt:lpstr>Roboto Condensed Light</vt:lpstr>
      <vt:lpstr>Raleway Thin</vt:lpstr>
      <vt:lpstr>Nunito Light</vt:lpstr>
      <vt:lpstr>Arial</vt:lpstr>
      <vt:lpstr>Courier New</vt:lpstr>
      <vt:lpstr>Open Sans SemiBold</vt:lpstr>
      <vt:lpstr>3_Ophthalmology Center by Slidesgo</vt:lpstr>
      <vt:lpstr>4_Ophthalmology Center by Slidesgo</vt:lpstr>
      <vt:lpstr>Ophthalmology Center by Slidesgo</vt:lpstr>
      <vt:lpstr>1_Ophthalmology Center by Slidesgo</vt:lpstr>
      <vt:lpstr>7_Ophthalmology Center by Slidesgo</vt:lpstr>
      <vt:lpstr>8_Ophthalmology Center by Slidesgo</vt:lpstr>
      <vt:lpstr>Welcome to Year 2 of PBIS School-Wide COACHES Training!</vt:lpstr>
      <vt:lpstr>NEPBIS School-Wide Coaches Training Year 2: April</vt:lpstr>
      <vt:lpstr>Agenda &amp; Coaches' Tasks</vt:lpstr>
      <vt:lpstr>EXPECTATIONS</vt:lpstr>
      <vt:lpstr>NEPBIS.ORG</vt:lpstr>
      <vt:lpstr>LEGEND</vt:lpstr>
      <vt:lpstr>ACTIVITY: ATTENDANCE</vt:lpstr>
      <vt:lpstr>PowerPoint Presentation</vt:lpstr>
      <vt:lpstr>REVIEW:  Glows &amp; Grows</vt:lpstr>
      <vt:lpstr>MONITORING &amp; EVALUATING PBIS PRACTICES</vt:lpstr>
      <vt:lpstr>PowerPoint Presentation</vt:lpstr>
      <vt:lpstr>BIG IDEAS</vt:lpstr>
      <vt:lpstr>DISCUSSION: GLOWS &amp; GROWS</vt:lpstr>
      <vt:lpstr>OVERVIEW OF ASSESSMENT TOOLS</vt:lpstr>
      <vt:lpstr>SELF ASSESSMENT SURVEY (SAS)</vt:lpstr>
      <vt:lpstr>SCHOOL CLIMATE SURVEY</vt:lpstr>
      <vt:lpstr>TIERED FIDELITY INVENTORY (TFI)</vt:lpstr>
      <vt:lpstr>TFI FORMAT</vt:lpstr>
      <vt:lpstr>TFI REPORTS</vt:lpstr>
      <vt:lpstr>INTEGRATED TFI COMPANION GUIDE</vt:lpstr>
      <vt:lpstr>PREVIEW ACTIVITY: REVIEW &amp; SCHEDULE TFI</vt:lpstr>
      <vt:lpstr>ACTIVITY: PREVIEW INTEGRATED TFI COMPANION GUIDE</vt:lpstr>
      <vt:lpstr>COMPLETING THE TIC WITH YOUR TEAM</vt:lpstr>
      <vt:lpstr>ACTIVITY: TEAM IMPLEMENTATION CHECKLIST</vt:lpstr>
      <vt:lpstr>TEAM PLANNING TIME</vt:lpstr>
      <vt:lpstr>PREVIEW ACTIVITY: TEAM PLANNING TIME</vt:lpstr>
      <vt:lpstr>ACTIVITY: SHARE OUT</vt:lpstr>
      <vt:lpstr>DISCUSSION</vt:lpstr>
      <vt:lpstr>AGENDA &amp; FOLLOW-UP</vt:lpstr>
      <vt:lpstr>APRIL TEAM AGENDA</vt:lpstr>
      <vt:lpstr>PowerPoint Presentation</vt:lpstr>
      <vt:lpstr>EVALUTION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Positive Behavior Interventions &amp; Supports (SWPBIS)</dc:title>
  <dc:creator>Alexandra Pierce</dc:creator>
  <cp:lastModifiedBy>Robbie, Karen</cp:lastModifiedBy>
  <cp:revision>68</cp:revision>
  <dcterms:modified xsi:type="dcterms:W3CDTF">2021-03-23T15:53:33Z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