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93" r:id="rId5"/>
    <p:sldMasterId id="2147483714" r:id="rId6"/>
    <p:sldMasterId id="2147483740" r:id="rId7"/>
    <p:sldMasterId id="2147483766" r:id="rId8"/>
    <p:sldMasterId id="2147483791" r:id="rId9"/>
    <p:sldMasterId id="2147483817" r:id="rId10"/>
  </p:sldMasterIdLst>
  <p:notesMasterIdLst>
    <p:notesMasterId r:id="rId33"/>
  </p:notesMasterIdLst>
  <p:handoutMasterIdLst>
    <p:handoutMasterId r:id="rId34"/>
  </p:handoutMasterIdLst>
  <p:sldIdLst>
    <p:sldId id="3181" r:id="rId11"/>
    <p:sldId id="3291" r:id="rId12"/>
    <p:sldId id="3328" r:id="rId13"/>
    <p:sldId id="3212" r:id="rId14"/>
    <p:sldId id="3235" r:id="rId15"/>
    <p:sldId id="3209" r:id="rId16"/>
    <p:sldId id="3250" r:id="rId17"/>
    <p:sldId id="3395" r:id="rId18"/>
    <p:sldId id="3396" r:id="rId19"/>
    <p:sldId id="336" r:id="rId20"/>
    <p:sldId id="3370" r:id="rId21"/>
    <p:sldId id="3398" r:id="rId22"/>
    <p:sldId id="3413" r:id="rId23"/>
    <p:sldId id="3414" r:id="rId24"/>
    <p:sldId id="3415" r:id="rId25"/>
    <p:sldId id="3416" r:id="rId26"/>
    <p:sldId id="3269" r:id="rId27"/>
    <p:sldId id="3294" r:id="rId28"/>
    <p:sldId id="3327" r:id="rId29"/>
    <p:sldId id="3244" r:id="rId30"/>
    <p:sldId id="343" r:id="rId31"/>
    <p:sldId id="345" r:id="rId32"/>
  </p:sldIdLst>
  <p:sldSz cx="12188825" cy="6858000"/>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Opening Slide" id="{7FFDABF9-415F-C74A-BE29-8C8194AA04A1}">
          <p14:sldIdLst>
            <p14:sldId id="3181"/>
          </p14:sldIdLst>
        </p14:section>
        <p14:section name="Welcome and Introduction (5 minutes)" id="{D4AB9E14-9EDE-5E40-B26A-A46C5DD101BF}">
          <p14:sldIdLst>
            <p14:sldId id="3291"/>
            <p14:sldId id="3328"/>
            <p14:sldId id="3212"/>
            <p14:sldId id="3235"/>
            <p14:sldId id="3209"/>
            <p14:sldId id="3250"/>
            <p14:sldId id="3395"/>
          </p14:sldIdLst>
        </p14:section>
        <p14:section name="Guest Speaker: Family Engagement (50 minutes)" id="{3D547EDB-0934-1548-B851-FC5189FF0B75}">
          <p14:sldIdLst>
            <p14:sldId id="3396"/>
            <p14:sldId id="336"/>
          </p14:sldIdLst>
        </p14:section>
        <p14:section name="Poster Session! (30 minutes)" id="{50102CA3-C0D6-DF4C-8940-F77A7622F177}">
          <p14:sldIdLst>
            <p14:sldId id="3370"/>
            <p14:sldId id="3398"/>
            <p14:sldId id="3413"/>
            <p14:sldId id="3414"/>
            <p14:sldId id="3415"/>
            <p14:sldId id="3416"/>
            <p14:sldId id="3269"/>
          </p14:sldIdLst>
        </p14:section>
        <p14:section name="Action Planning (30 minutes)" id="{C65FDB54-A911-0942-947B-61CC4DC58606}">
          <p14:sldIdLst>
            <p14:sldId id="3294"/>
          </p14:sldIdLst>
        </p14:section>
        <p14:section name="Complete TIC (20 minutes)" id="{EB6C117D-3128-4D4E-99E9-76C576BF1662}">
          <p14:sldIdLst>
            <p14:sldId id="3327"/>
          </p14:sldIdLst>
        </p14:section>
        <p14:section name="Wrap Up (5 minutes)" id="{60F43838-A406-AB4A-A031-E6164BE86261}">
          <p14:sldIdLst>
            <p14:sldId id="3244"/>
            <p14:sldId id="343"/>
            <p14:sldId id="345"/>
          </p14:sldIdLst>
        </p14:section>
      </p14:sectionLst>
    </p:ex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71" clrIdx="0">
    <p:extLst>
      <p:ext uri="{19B8F6BF-5375-455C-9EA6-DF929625EA0E}">
        <p15:presenceInfo xmlns:p15="http://schemas.microsoft.com/office/powerpoint/2012/main" userId="S::katherine.meyer@uconn.edu::9a23d734-2d44-476e-aafb-e8c61e29b5f6" providerId="AD"/>
      </p:ext>
    </p:extLst>
  </p:cmAuthor>
  <p:cmAuthor id="2" name="Feinberg, Adam" initials="FA" lastIdx="83" clrIdx="1">
    <p:extLst>
      <p:ext uri="{19B8F6BF-5375-455C-9EA6-DF929625EA0E}">
        <p15:presenceInfo xmlns:p15="http://schemas.microsoft.com/office/powerpoint/2012/main" userId="S::adam.feinberg@uconn.edu::177393b2-bc5b-4b41-8d24-c053677dafcb" providerId="AD"/>
      </p:ext>
    </p:extLst>
  </p:cmAuthor>
  <p:cmAuthor id="3" name="Karen Robbie" initials="KR" lastIdx="4" clrIdx="2">
    <p:extLst>
      <p:ext uri="{19B8F6BF-5375-455C-9EA6-DF929625EA0E}">
        <p15:presenceInfo xmlns:p15="http://schemas.microsoft.com/office/powerpoint/2012/main" userId="S::karen.robbie@maine.edu::d4d3d78e-431f-49e8-9679-f3f4544f9f36" providerId="AD"/>
      </p:ext>
    </p:extLst>
  </p:cmAuthor>
  <p:cmAuthor id="4" name="Robbie, Karen" initials="RK" lastIdx="24" clrIdx="3">
    <p:extLst>
      <p:ext uri="{19B8F6BF-5375-455C-9EA6-DF929625EA0E}">
        <p15:presenceInfo xmlns:p15="http://schemas.microsoft.com/office/powerpoint/2012/main" userId="S::karen.robbie@uconn.edu::a0e2d4cb-cdb8-43fd-ac47-453d7da32a99" providerId="AD"/>
      </p:ext>
    </p:extLst>
  </p:cmAuthor>
  <p:cmAuthor id="5" name="Concannon, Jayna" initials="CJ" lastIdx="2" clrIdx="4">
    <p:extLst>
      <p:ext uri="{19B8F6BF-5375-455C-9EA6-DF929625EA0E}">
        <p15:presenceInfo xmlns:p15="http://schemas.microsoft.com/office/powerpoint/2012/main" userId="S::jayna.concannon@uconn.edu::37dffa8e-dfee-460d-8a16-c402bfa0ce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DF76A"/>
    <a:srgbClr val="B2ECC4"/>
    <a:srgbClr val="FF6FCF"/>
    <a:srgbClr val="FFFFCC"/>
    <a:srgbClr val="EAEAEA"/>
    <a:srgbClr val="CAC0DE"/>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p:restoredTop sz="92396"/>
  </p:normalViewPr>
  <p:slideViewPr>
    <p:cSldViewPr snapToGrid="0" snapToObjects="1">
      <p:cViewPr varScale="1">
        <p:scale>
          <a:sx n="88" d="100"/>
          <a:sy n="88" d="100"/>
        </p:scale>
        <p:origin x="184" y="512"/>
      </p:cViewPr>
      <p:guideLst>
        <p:guide orient="horz" pos="2160"/>
        <p:guide pos="3839"/>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16T12:40:46.502" idx="82">
    <p:pos x="10" y="10"/>
    <p:text>Center on PBIS logo is grainy. Can it be replaced?</p:text>
    <p:extLst>
      <p:ext uri="{C676402C-5697-4E1C-873F-D02D1690AC5C}">
        <p15:threadingInfo xmlns:p15="http://schemas.microsoft.com/office/powerpoint/2012/main" timeZoneBias="300"/>
      </p:ext>
    </p:extLst>
  </p:cm>
  <p:cm authorId="5" dt="2021-03-09T19:06:04.096" idx="2">
    <p:pos x="10" y="106"/>
    <p:text>Hi Adam- I tried to find a less-grainy picture here. It looks like all of the slides have been like this, which I never even realized! I tried to find the image file on the dropbox but didn't see it.. do you know where we pulled this from? </p:text>
    <p:extLst>
      <p:ext uri="{C676402C-5697-4E1C-873F-D02D1690AC5C}">
        <p15:threadingInfo xmlns:p15="http://schemas.microsoft.com/office/powerpoint/2012/main" timeZoneBias="300">
          <p15:parentCm authorId="2" idx="82"/>
        </p15:threadingInfo>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s://uconn.co1.qualtrics.com/jfe/form/SV_4U9QPw9ASvLr83z"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1" Type="http://schemas.openxmlformats.org/officeDocument/2006/relationships/hyperlink" Target="https://uconn.co1.qualtrics.com/jfe/form/SV_4U9QPw9ASvLr83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conn.co1.qualtrics.com/jfe/form/SV_4U9QPw9ASvLr83z"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1" Type="http://schemas.openxmlformats.org/officeDocument/2006/relationships/hyperlink" Target="https://uconn.co1.qualtrics.com/jfe/form/SV_4U9QPw9ASvLr83z"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pPr rtl="0"/>
          <a:r>
            <a:rPr lang="en-US" dirty="0">
              <a:solidFill>
                <a:schemeClr val="tx1"/>
              </a:solidFill>
              <a:latin typeface="Hind Vadodara"/>
              <a:cs typeface="Hind Vadodara" panose="020B0604020202020204" charset="0"/>
            </a:rPr>
            <a:t>Guest Speaker: Family Engagement (Dr. Fefer)</a:t>
          </a: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Team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phldr="0"/>
      <dgm:spPr/>
      <dgm:t>
        <a:bodyPr/>
        <a:lstStyle/>
        <a:p>
          <a:pPr rtl="0"/>
          <a:r>
            <a:rPr lang="en-US" dirty="0">
              <a:solidFill>
                <a:schemeClr val="tx1"/>
              </a:solidFill>
              <a:latin typeface="Hind Vadodara"/>
              <a:cs typeface="Hind Vadodara" panose="020B0604020202020204" charset="0"/>
              <a:hlinkClick xmlns:r="http://schemas.openxmlformats.org/officeDocument/2006/relationships" r:id="rId1">
                <a:extLst>
                  <a:ext uri="{A12FA001-AC4F-418D-AE19-62706E023703}">
                    <ahyp:hlinkClr xmlns:ahyp="http://schemas.microsoft.com/office/drawing/2018/hyperlinkcolor" val="tx"/>
                  </a:ext>
                </a:extLst>
              </a:hlinkClick>
            </a:rPr>
            <a:t>Complete Family-School Practices Survey</a:t>
          </a: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6F572403-FF78-FB43-98F5-774085AC7289}">
      <dgm:prSet/>
      <dgm:spPr/>
      <dgm:t>
        <a:bodyPr/>
        <a:lstStyle/>
        <a:p>
          <a:pPr rtl="0"/>
          <a:r>
            <a:rPr lang="en-US" dirty="0">
              <a:solidFill>
                <a:schemeClr val="tx1"/>
              </a:solidFill>
              <a:latin typeface="Hind Vadodara"/>
              <a:cs typeface="Hind Vadodara" panose="020B0604020202020204" charset="0"/>
            </a:rPr>
            <a:t>Poster Session</a:t>
          </a:r>
        </a:p>
      </dgm:t>
    </dgm:pt>
    <dgm:pt modelId="{721903B8-6A07-534A-ADD2-5830E017BC75}" type="parTrans" cxnId="{34233EA2-C051-3346-8BD7-CC4354E0E771}">
      <dgm:prSet/>
      <dgm:spPr/>
      <dgm:t>
        <a:bodyPr/>
        <a:lstStyle/>
        <a:p>
          <a:endParaRPr lang="en-US"/>
        </a:p>
      </dgm:t>
    </dgm:pt>
    <dgm:pt modelId="{398C3DE8-E56D-E14A-B9D9-0BFFCF07EBF0}" type="sibTrans" cxnId="{34233EA2-C051-3346-8BD7-CC4354E0E771}">
      <dgm:prSet/>
      <dgm:spPr/>
      <dgm:t>
        <a:bodyPr/>
        <a:lstStyle/>
        <a:p>
          <a:endParaRPr lang="en-US"/>
        </a:p>
      </dgm:t>
    </dgm:pt>
    <dgm:pt modelId="{45630D6E-F836-1C48-B41A-BBA754D5CFA7}">
      <dgm:prSet/>
      <dgm:spPr/>
      <dgm:t>
        <a:bodyPr/>
        <a:lstStyle/>
        <a:p>
          <a:pPr rtl="0"/>
          <a:r>
            <a:rPr lang="en-US" dirty="0">
              <a:solidFill>
                <a:schemeClr val="tx1"/>
              </a:solidFill>
              <a:latin typeface="Hind Vadodara"/>
              <a:cs typeface="Hind Vadodara" panose="020B0604020202020204" charset="0"/>
            </a:rPr>
            <a:t>Action Planning</a:t>
          </a:r>
        </a:p>
      </dgm:t>
    </dgm:pt>
    <dgm:pt modelId="{17900861-A0BC-7A4D-8680-BB71B767DBE1}" type="parTrans" cxnId="{C74FB7E9-6D68-DD41-8019-56EA5DB01836}">
      <dgm:prSet/>
      <dgm:spPr/>
      <dgm:t>
        <a:bodyPr/>
        <a:lstStyle/>
        <a:p>
          <a:endParaRPr lang="en-US"/>
        </a:p>
      </dgm:t>
    </dgm:pt>
    <dgm:pt modelId="{72BF6D2A-A284-FB42-8D50-B8C9F4D90E3E}" type="sibTrans" cxnId="{C74FB7E9-6D68-DD41-8019-56EA5DB01836}">
      <dgm:prSet/>
      <dgm:spPr/>
      <dgm:t>
        <a:bodyPr/>
        <a:lstStyle/>
        <a:p>
          <a:endParaRPr lang="en-US"/>
        </a:p>
      </dgm:t>
    </dgm:pt>
    <dgm:pt modelId="{79CF5A71-7FF0-0340-B90E-2B049EEFF6C7}">
      <dgm:prSet/>
      <dgm:spPr/>
      <dgm:t>
        <a:bodyPr/>
        <a:lstStyle/>
        <a:p>
          <a:pPr rtl="0"/>
          <a:r>
            <a:rPr lang="en-US" dirty="0">
              <a:solidFill>
                <a:schemeClr val="tx1"/>
              </a:solidFill>
              <a:latin typeface="Hind Vadodara"/>
              <a:cs typeface="Hind Vadodara" panose="020B0604020202020204" charset="0"/>
            </a:rPr>
            <a:t>Update action plan for this and next year</a:t>
          </a:r>
        </a:p>
      </dgm:t>
    </dgm:pt>
    <dgm:pt modelId="{EE8D0C4E-31E6-5C47-BB7D-15B52A812A0D}" type="parTrans" cxnId="{B94E30A9-579B-904F-8535-D44DCC21DBC2}">
      <dgm:prSet/>
      <dgm:spPr/>
      <dgm:t>
        <a:bodyPr/>
        <a:lstStyle/>
        <a:p>
          <a:endParaRPr lang="en-US"/>
        </a:p>
      </dgm:t>
    </dgm:pt>
    <dgm:pt modelId="{FBD48C5A-E076-3A4F-A2FC-D610E3AB96E0}" type="sibTrans" cxnId="{B94E30A9-579B-904F-8535-D44DCC21DBC2}">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custLinFactNeighborX="-20599" custLinFactNeighborY="17155">
        <dgm:presLayoutVars>
          <dgm:bulletEnabled val="1"/>
        </dgm:presLayoutVars>
      </dgm:prSet>
      <dgm:spPr>
        <a:prstGeom prst="roundRect">
          <a:avLst/>
        </a:prstGeom>
      </dgm:spPr>
    </dgm:pt>
  </dgm:ptLst>
  <dgm:cxnLst>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64CD1552-14D3-0240-BE13-DC3365155DF1}" srcId="{05D97896-9045-6849-A71D-8E42F9CC8889}" destId="{B5808C49-E0DE-7542-B5D0-D9EC2E960C7D}" srcOrd="0" destOrd="0" parTransId="{ED57B4FE-9BC4-6B43-83D1-815C64E0A98F}" sibTransId="{940E4135-6CB1-834A-9E54-009269C18648}"/>
    <dgm:cxn modelId="{1A786C70-E798-254B-BFB2-EC250290E3EE}" type="presOf" srcId="{45630D6E-F836-1C48-B41A-BBA754D5CFA7}" destId="{CE8F6958-B957-B144-A963-026AA1D9ABDB}" srcOrd="0" destOrd="2" presId="urn:microsoft.com/office/officeart/2005/8/layout/list1"/>
    <dgm:cxn modelId="{3507DC74-BB1A-3747-A4EB-3A2F2AFF0C2A}" type="presOf" srcId="{139B28B7-98AE-2442-8242-E675E9F54483}" destId="{107712AD-F0E7-8045-90F3-AA033147F7E7}" srcOrd="0" destOrd="0" presId="urn:microsoft.com/office/officeart/2005/8/layout/list1"/>
    <dgm:cxn modelId="{9C2A5C75-0BFC-1849-AB21-6126BCC274E7}" type="presOf" srcId="{79CF5A71-7FF0-0340-B90E-2B049EEFF6C7}" destId="{6DEC4ABA-01BF-B445-B753-0C4747FBD7B7}" srcOrd="0" destOrd="1" presId="urn:microsoft.com/office/officeart/2005/8/layout/list1"/>
    <dgm:cxn modelId="{F922DA78-D131-0F47-AF40-388712E08629}" type="presOf" srcId="{05D97896-9045-6849-A71D-8E42F9CC8889}" destId="{FDC1BDC8-9000-5F46-8ACC-75AD0D32A6E6}" srcOrd="1" destOrd="0" presId="urn:microsoft.com/office/officeart/2005/8/layout/list1"/>
    <dgm:cxn modelId="{FDE21C9D-5440-3A4D-91B6-9811B4727826}" type="presOf" srcId="{B5808C49-E0DE-7542-B5D0-D9EC2E960C7D}" destId="{CE8F6958-B957-B144-A963-026AA1D9ABDB}" srcOrd="0" destOrd="0" presId="urn:microsoft.com/office/officeart/2005/8/layout/list1"/>
    <dgm:cxn modelId="{34233EA2-C051-3346-8BD7-CC4354E0E771}" srcId="{05D97896-9045-6849-A71D-8E42F9CC8889}" destId="{6F572403-FF78-FB43-98F5-774085AC7289}" srcOrd="1" destOrd="0" parTransId="{721903B8-6A07-534A-ADD2-5830E017BC75}" sibTransId="{398C3DE8-E56D-E14A-B9D9-0BFFCF07EBF0}"/>
    <dgm:cxn modelId="{B94E30A9-579B-904F-8535-D44DCC21DBC2}" srcId="{48F713D6-874B-4E4C-BED0-4C17EA4E5A75}" destId="{79CF5A71-7FF0-0340-B90E-2B049EEFF6C7}" srcOrd="1" destOrd="0" parTransId="{EE8D0C4E-31E6-5C47-BB7D-15B52A812A0D}" sibTransId="{FBD48C5A-E076-3A4F-A2FC-D610E3AB96E0}"/>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ECBB53E6-0258-E64E-B568-EEADD14D0E60}" type="presOf" srcId="{6F572403-FF78-FB43-98F5-774085AC7289}" destId="{CE8F6958-B957-B144-A963-026AA1D9ABDB}" srcOrd="0" destOrd="1" presId="urn:microsoft.com/office/officeart/2005/8/layout/list1"/>
    <dgm:cxn modelId="{C74FB7E9-6D68-DD41-8019-56EA5DB01836}" srcId="{05D97896-9045-6849-A71D-8E42F9CC8889}" destId="{45630D6E-F836-1C48-B41A-BBA754D5CFA7}" srcOrd="2" destOrd="0" parTransId="{17900861-A0BC-7A4D-8680-BB71B767DBE1}" sibTransId="{72BF6D2A-A284-FB42-8D50-B8C9F4D90E3E}"/>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1800" u="none">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1800" u="none">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1800" u="none">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2000" b="0" i="0" u="none" dirty="0">
              <a:latin typeface="Hind Vadodara" panose="020B0604020202020204" charset="0"/>
              <a:cs typeface="Hind Vadodara" panose="020B0604020202020204" charset="0"/>
            </a:rPr>
            <a:t>Self-monitor (Are you participating? Engaged as a learner?)​</a:t>
          </a:r>
          <a:endParaRPr lang="en-US" sz="2000" u="none" dirty="0">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2000" b="0" i="0" u="none">
              <a:latin typeface="Hind Vadodara" panose="020B0604020202020204" charset="0"/>
              <a:cs typeface="Hind Vadodara" panose="020B0604020202020204" charset="0"/>
            </a:rPr>
            <a:t>Mute when listening, unmute to talk​</a:t>
          </a:r>
          <a:endParaRPr lang="en-US" sz="2000" u="none">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2000" b="0" i="0" u="none">
              <a:latin typeface="Hind Vadodara" panose="020B0604020202020204" charset="0"/>
              <a:cs typeface="Hind Vadodara" panose="020B0604020202020204" charset="0"/>
            </a:rPr>
            <a:t>Have your computer charged and ready to go​</a:t>
          </a:r>
          <a:endParaRPr lang="en-US" sz="2000" u="none">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2000" b="0" i="0" u="none" dirty="0">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2000" b="0" i="0" u="none">
              <a:latin typeface="Hind Vadodara" panose="020B0604020202020204" charset="0"/>
              <a:cs typeface="Hind Vadodara" panose="020B0604020202020204" charset="0"/>
            </a:rPr>
            <a:t>If you have questions or comments, unmute, use the chat box, or click the "raise hand" icon</a:t>
          </a:r>
          <a:endParaRPr lang="en-US" sz="1400" b="0" i="0" u="none">
            <a:latin typeface="Hind Vadodara" panose="020B0604020202020204" charset="0"/>
            <a:cs typeface="Hind Vadodara" panose="020B0604020202020204" charset="0"/>
          </a:endParaRP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2000" b="0" i="0" u="none">
              <a:latin typeface="Hind Vadodara" panose="020B0604020202020204" charset="0"/>
              <a:cs typeface="Hind Vadodara" panose="020B0604020202020204" charset="0"/>
            </a:rPr>
            <a:t>Work as a team -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2000" b="0" i="0" u="none" dirty="0">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473" custLinFactNeighborY="53063"/>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1" i="0" dirty="0">
              <a:latin typeface="Hind Vadodara" panose="020B0604020202020204" charset="0"/>
              <a:cs typeface="Hind Vadodara" panose="020B0604020202020204" charset="0"/>
            </a:rPr>
            <a:t>Available Support: </a:t>
          </a:r>
          <a:r>
            <a:rPr lang="en-US" b="0" i="0" dirty="0">
              <a:latin typeface="Hind Vadodara" panose="020B0604020202020204" charset="0"/>
              <a:cs typeface="Hind Vadodara" panose="020B0604020202020204" charset="0"/>
            </a:rPr>
            <a:t>2021 – 2022 school year</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dirty="0">
              <a:latin typeface="+mn-lt"/>
              <a:cs typeface="Hind Vadodara" panose="020B0604020202020204" charset="0"/>
            </a:rPr>
            <a:t>Team training content</a:t>
          </a: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1" i="0" dirty="0">
              <a:latin typeface="Hind Vadodara" panose="020B0604020202020204" charset="0"/>
              <a:cs typeface="Hind Vadodara" panose="020B0604020202020204" charset="0"/>
            </a:rPr>
            <a:t>Next steps:</a:t>
          </a:r>
          <a:endParaRPr lang="en-US" b="1"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b="0" i="0" dirty="0"/>
            <a:t>Complete Tiered Fidelity Inventory (April – June)</a:t>
          </a:r>
          <a:endParaRPr lang="en-US" b="0" dirty="0">
            <a:latin typeface="+mj-lt"/>
            <a:cs typeface="Hind Vadodara" panose="020B0604020202020204" charset="0"/>
          </a:endParaRP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0C89D587-BE14-1C4F-8727-0A8F551CF117}">
      <dgm:prSet/>
      <dgm:spPr/>
      <dgm:t>
        <a:bodyPr/>
        <a:lstStyle/>
        <a:p>
          <a:r>
            <a:rPr lang="en-US" b="0" i="0" dirty="0">
              <a:latin typeface="+mn-lt"/>
            </a:rPr>
            <a:t>On-going coaching support </a:t>
          </a:r>
          <a:endParaRPr lang="en-US" dirty="0">
            <a:latin typeface="+mn-lt"/>
            <a:cs typeface="Hind Vadodara" panose="020B0604020202020204" charset="0"/>
          </a:endParaRPr>
        </a:p>
      </dgm:t>
    </dgm:pt>
    <dgm:pt modelId="{9BB29EC0-DEE6-7C45-B80A-3ED85572583B}" type="parTrans" cxnId="{5B309F1E-1317-C549-BF6D-FE16356594EA}">
      <dgm:prSet/>
      <dgm:spPr/>
      <dgm:t>
        <a:bodyPr/>
        <a:lstStyle/>
        <a:p>
          <a:endParaRPr lang="en-US"/>
        </a:p>
      </dgm:t>
    </dgm:pt>
    <dgm:pt modelId="{670F566A-6B07-C541-9B9B-DEFB66A624FA}" type="sibTrans" cxnId="{5B309F1E-1317-C549-BF6D-FE16356594EA}">
      <dgm:prSet/>
      <dgm:spPr/>
      <dgm:t>
        <a:bodyPr/>
        <a:lstStyle/>
        <a:p>
          <a:endParaRPr lang="en-US"/>
        </a:p>
      </dgm:t>
    </dgm:pt>
    <dgm:pt modelId="{F2149F7D-9686-E647-AECB-B3DEF7C6C83C}">
      <dgm:prSet/>
      <dgm:spPr/>
      <dgm:t>
        <a:bodyPr/>
        <a:lstStyle/>
        <a:p>
          <a:r>
            <a:rPr lang="en-US" b="0" i="0" dirty="0">
              <a:latin typeface="+mn-lt"/>
            </a:rPr>
            <a:t>Technical assistance</a:t>
          </a:r>
          <a:endParaRPr lang="en-US" dirty="0">
            <a:latin typeface="+mn-lt"/>
            <a:cs typeface="Hind Vadodara" panose="020B0604020202020204" charset="0"/>
          </a:endParaRPr>
        </a:p>
      </dgm:t>
    </dgm:pt>
    <dgm:pt modelId="{266C75B4-43F3-994F-9BBA-595A14EF739D}" type="parTrans" cxnId="{D10AC92E-C3FA-A34C-891F-8C61C24D70A9}">
      <dgm:prSet/>
      <dgm:spPr/>
      <dgm:t>
        <a:bodyPr/>
        <a:lstStyle/>
        <a:p>
          <a:endParaRPr lang="en-US"/>
        </a:p>
      </dgm:t>
    </dgm:pt>
    <dgm:pt modelId="{3EB3BDB1-735B-7C4C-98D2-96ADFDE2D886}" type="sibTrans" cxnId="{D10AC92E-C3FA-A34C-891F-8C61C24D70A9}">
      <dgm:prSet/>
      <dgm:spPr/>
      <dgm:t>
        <a:bodyPr/>
        <a:lstStyle/>
        <a:p>
          <a:endParaRPr lang="en-US"/>
        </a:p>
      </dgm:t>
    </dgm:pt>
    <dgm:pt modelId="{E701E4AB-494F-8F4D-8101-AB9C4FCB55FD}">
      <dgm:prSet/>
      <dgm:spPr/>
      <dgm:t>
        <a:bodyPr/>
        <a:lstStyle/>
        <a:p>
          <a:r>
            <a:rPr lang="en-US" b="0" dirty="0">
              <a:latin typeface="+mj-lt"/>
              <a:cs typeface="Hind Vadodara" panose="020B0604020202020204" charset="0"/>
            </a:rPr>
            <a:t>Coaches: be on the look out for a survey this Spring to identify supports for next school year. </a:t>
          </a:r>
        </a:p>
      </dgm:t>
    </dgm:pt>
    <dgm:pt modelId="{112F7732-E715-5640-A847-11DFC865CF63}" type="parTrans" cxnId="{2DC1579D-B679-BC44-B88A-D237C9661FAB}">
      <dgm:prSet/>
      <dgm:spPr/>
      <dgm:t>
        <a:bodyPr/>
        <a:lstStyle/>
        <a:p>
          <a:endParaRPr lang="en-US"/>
        </a:p>
      </dgm:t>
    </dgm:pt>
    <dgm:pt modelId="{7145F1DA-1087-A543-BE3C-8CD017584ED7}" type="sibTrans" cxnId="{2DC1579D-B679-BC44-B88A-D237C9661FAB}">
      <dgm:prSet/>
      <dgm:spPr/>
      <dgm:t>
        <a:bodyPr/>
        <a:lstStyle/>
        <a:p>
          <a:endParaRPr lang="en-US"/>
        </a:p>
      </dgm:t>
    </dgm:pt>
    <dgm:pt modelId="{3EFB75B7-BD7C-6B4B-8B2F-62AE3C16BA28}">
      <dgm:prSet/>
      <dgm:spPr/>
      <dgm:t>
        <a:bodyPr/>
        <a:lstStyle/>
        <a:p>
          <a:r>
            <a:rPr lang="en-US" dirty="0">
              <a:latin typeface="+mn-lt"/>
              <a:cs typeface="Hind Vadodara" panose="020B0604020202020204" charset="0"/>
            </a:rPr>
            <a:t>District capacity support</a:t>
          </a:r>
        </a:p>
      </dgm:t>
    </dgm:pt>
    <dgm:pt modelId="{F8E3DC6A-547C-1F43-A752-61B46E222B78}" type="parTrans" cxnId="{5CA160FB-5A58-2348-9EDA-F8BDC5605A5F}">
      <dgm:prSet/>
      <dgm:spPr/>
      <dgm:t>
        <a:bodyPr/>
        <a:lstStyle/>
        <a:p>
          <a:endParaRPr lang="en-US"/>
        </a:p>
      </dgm:t>
    </dgm:pt>
    <dgm:pt modelId="{78BBCBD6-F7D7-474C-9488-1EB1ECD223A6}" type="sibTrans" cxnId="{5CA160FB-5A58-2348-9EDA-F8BDC5605A5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custScaleX="88143">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custScaleX="89555">
        <dgm:presLayoutVars>
          <dgm:bulletEnabled val="1"/>
        </dgm:presLayoutVars>
      </dgm:prSet>
      <dgm:spPr>
        <a:prstGeom prst="roundRect">
          <a:avLst/>
        </a:prstGeom>
      </dgm:spPr>
    </dgm:pt>
  </dgm:ptLst>
  <dgm:cxnLst>
    <dgm:cxn modelId="{1279AD1D-FA65-AA42-A3CF-EB9748F704EA}" type="presOf" srcId="{E701E4AB-494F-8F4D-8101-AB9C4FCB55FD}" destId="{6DEC4ABA-01BF-B445-B753-0C4747FBD7B7}" srcOrd="0" destOrd="1" presId="urn:microsoft.com/office/officeart/2005/8/layout/list1"/>
    <dgm:cxn modelId="{5B309F1E-1317-C549-BF6D-FE16356594EA}" srcId="{05D97896-9045-6849-A71D-8E42F9CC8889}" destId="{0C89D587-BE14-1C4F-8727-0A8F551CF117}" srcOrd="1" destOrd="0" parTransId="{9BB29EC0-DEE6-7C45-B80A-3ED85572583B}" sibTransId="{670F566A-6B07-C541-9B9B-DEFB66A624FA}"/>
    <dgm:cxn modelId="{B0AE3228-EE36-BA41-B751-48BE0B7B893B}" type="presOf" srcId="{48F713D6-874B-4E4C-BED0-4C17EA4E5A75}" destId="{CBB73597-3D4A-344F-83D3-4018B604B205}" srcOrd="1" destOrd="0" presId="urn:microsoft.com/office/officeart/2005/8/layout/list1"/>
    <dgm:cxn modelId="{D10AC92E-C3FA-A34C-891F-8C61C24D70A9}" srcId="{05D97896-9045-6849-A71D-8E42F9CC8889}" destId="{F2149F7D-9686-E647-AECB-B3DEF7C6C83C}" srcOrd="2" destOrd="0" parTransId="{266C75B4-43F3-994F-9BBA-595A14EF739D}" sibTransId="{3EB3BDB1-735B-7C4C-98D2-96ADFDE2D886}"/>
    <dgm:cxn modelId="{97C3BB30-5ADC-974C-977C-938C48BD804D}" type="presOf" srcId="{F2149F7D-9686-E647-AECB-B3DEF7C6C83C}" destId="{CE8F6958-B957-B144-A963-026AA1D9ABDB}" srcOrd="0" destOrd="2"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FFAE1F88-619E-B343-BC1B-6D8F1A5B59C6}" type="presOf" srcId="{0C89D587-BE14-1C4F-8727-0A8F551CF117}" destId="{CE8F6958-B957-B144-A963-026AA1D9ABDB}" srcOrd="0" destOrd="1" presId="urn:microsoft.com/office/officeart/2005/8/layout/list1"/>
    <dgm:cxn modelId="{FDE21C9D-5440-3A4D-91B6-9811B4727826}" type="presOf" srcId="{B5808C49-E0DE-7542-B5D0-D9EC2E960C7D}" destId="{CE8F6958-B957-B144-A963-026AA1D9ABDB}" srcOrd="0" destOrd="0" presId="urn:microsoft.com/office/officeart/2005/8/layout/list1"/>
    <dgm:cxn modelId="{2DC1579D-B679-BC44-B88A-D237C9661FAB}" srcId="{48F713D6-874B-4E4C-BED0-4C17EA4E5A75}" destId="{E701E4AB-494F-8F4D-8101-AB9C4FCB55FD}" srcOrd="1" destOrd="0" parTransId="{112F7732-E715-5640-A847-11DFC865CF63}" sibTransId="{7145F1DA-1087-A543-BE3C-8CD017584ED7}"/>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DA8938EB-FFC0-FE47-90A4-6328E6247A5D}" type="presOf" srcId="{3EFB75B7-BD7C-6B4B-8B2F-62AE3C16BA28}" destId="{CE8F6958-B957-B144-A963-026AA1D9ABDB}" srcOrd="0" destOrd="3" presId="urn:microsoft.com/office/officeart/2005/8/layout/list1"/>
    <dgm:cxn modelId="{5CA160FB-5A58-2348-9EDA-F8BDC5605A5F}" srcId="{05D97896-9045-6849-A71D-8E42F9CC8889}" destId="{3EFB75B7-BD7C-6B4B-8B2F-62AE3C16BA28}" srcOrd="3" destOrd="0" parTransId="{F8E3DC6A-547C-1F43-A752-61B46E222B78}" sibTransId="{78BBCBD6-F7D7-474C-9488-1EB1ECD223A6}"/>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A1424BAB-EDA0-D44A-A58E-381F870DC5D0}">
      <dgm:prSet/>
      <dgm:spPr/>
      <dgm:t>
        <a:bodyPr/>
        <a:lstStyle/>
        <a:p>
          <a:pPr rtl="0"/>
          <a:r>
            <a:rPr lang="en-US" dirty="0">
              <a:solidFill>
                <a:schemeClr val="tx1"/>
              </a:solidFill>
              <a:latin typeface="Hind Vadodara"/>
              <a:cs typeface="Hind Vadodara" panose="020B0604020202020204" charset="0"/>
            </a:rPr>
            <a:t>Guest Speaker: Family Engagement (Dr. Fefer)</a:t>
          </a:r>
        </a:p>
      </dgm:t>
    </dgm:pt>
    <dgm:pt modelId="{C711034C-257C-8349-8112-FC0564D250F7}" type="parTrans" cxnId="{90D62A99-4F03-3F43-BA07-B9ECF08B5547}">
      <dgm:prSet/>
      <dgm:spPr/>
      <dgm:t>
        <a:bodyPr/>
        <a:lstStyle/>
        <a:p>
          <a:endParaRPr lang="en-US"/>
        </a:p>
      </dgm:t>
    </dgm:pt>
    <dgm:pt modelId="{26632E48-FFB0-3849-9C69-8BF9A6D6A13B}" type="sibTrans" cxnId="{90D62A99-4F03-3F43-BA07-B9ECF08B5547}">
      <dgm:prSet/>
      <dgm:spPr/>
      <dgm:t>
        <a:bodyPr/>
        <a:lstStyle/>
        <a:p>
          <a:endParaRPr lang="en-US"/>
        </a:p>
      </dgm:t>
    </dgm:pt>
    <dgm:pt modelId="{EA553AF4-81E5-F04E-81C6-A4B7708B7A1B}">
      <dgm:prSet/>
      <dgm:spPr/>
      <dgm:t>
        <a:bodyPr/>
        <a:lstStyle/>
        <a:p>
          <a:pPr rtl="0"/>
          <a:r>
            <a:rPr lang="en-US" dirty="0">
              <a:solidFill>
                <a:schemeClr val="tx1"/>
              </a:solidFill>
              <a:latin typeface="Hind Vadodara"/>
              <a:cs typeface="Hind Vadodara" panose="020B0604020202020204" charset="0"/>
            </a:rPr>
            <a:t>Poster Session</a:t>
          </a:r>
        </a:p>
      </dgm:t>
    </dgm:pt>
    <dgm:pt modelId="{BB8C82C2-7F04-BD40-BB9D-9DC61C0D157A}" type="parTrans" cxnId="{EA0349F2-6333-5F45-8080-52C75A038DE0}">
      <dgm:prSet/>
      <dgm:spPr/>
      <dgm:t>
        <a:bodyPr/>
        <a:lstStyle/>
        <a:p>
          <a:endParaRPr lang="en-US"/>
        </a:p>
      </dgm:t>
    </dgm:pt>
    <dgm:pt modelId="{32E9FC8D-B38B-614A-B887-62E2F377A807}" type="sibTrans" cxnId="{EA0349F2-6333-5F45-8080-52C75A038DE0}">
      <dgm:prSet/>
      <dgm:spPr/>
      <dgm:t>
        <a:bodyPr/>
        <a:lstStyle/>
        <a:p>
          <a:endParaRPr lang="en-US"/>
        </a:p>
      </dgm:t>
    </dgm:pt>
    <dgm:pt modelId="{4094A390-3858-A64B-8DEA-0054F0510823}">
      <dgm:prSet/>
      <dgm:spPr/>
      <dgm:t>
        <a:bodyPr/>
        <a:lstStyle/>
        <a:p>
          <a:pPr rtl="0"/>
          <a:r>
            <a:rPr lang="en-US" dirty="0">
              <a:solidFill>
                <a:schemeClr val="tx1"/>
              </a:solidFill>
              <a:latin typeface="Hind Vadodara"/>
              <a:cs typeface="Hind Vadodara" panose="020B0604020202020204" charset="0"/>
            </a:rPr>
            <a:t>Action Planning</a:t>
          </a:r>
        </a:p>
      </dgm:t>
    </dgm:pt>
    <dgm:pt modelId="{0B731A89-DBA2-E049-999A-3C6036FE6764}" type="parTrans" cxnId="{4267DCAA-5AAB-4B4A-AC36-A33384BB2D0A}">
      <dgm:prSet/>
      <dgm:spPr/>
      <dgm:t>
        <a:bodyPr/>
        <a:lstStyle/>
        <a:p>
          <a:endParaRPr lang="en-US"/>
        </a:p>
      </dgm:t>
    </dgm:pt>
    <dgm:pt modelId="{5F931BAC-C7CD-2744-9E44-6B7A3D6DD6DD}" type="sibTrans" cxnId="{4267DCAA-5AAB-4B4A-AC36-A33384BB2D0A}">
      <dgm:prSet/>
      <dgm:spPr/>
      <dgm:t>
        <a:bodyPr/>
        <a:lstStyle/>
        <a:p>
          <a:endParaRPr lang="en-US"/>
        </a:p>
      </dgm:t>
    </dgm:pt>
    <dgm:pt modelId="{A8B73642-34CA-BB41-AFFA-0286B3C9B5B4}">
      <dgm:prSet/>
      <dgm:spPr/>
      <dgm:t>
        <a:bodyPr/>
        <a:lstStyle/>
        <a:p>
          <a:r>
            <a:rPr lang="en-US" b="0" i="0" dirty="0">
              <a:latin typeface="Hind Vadodara" panose="020B0604020202020204" charset="0"/>
              <a:cs typeface="Hind Vadodara" panose="020B0604020202020204" charset="0"/>
            </a:rPr>
            <a:t>Team Tasks:</a:t>
          </a:r>
          <a:endParaRPr lang="en-US" dirty="0">
            <a:latin typeface="Hind Vadodara" panose="020B0604020202020204" charset="0"/>
            <a:cs typeface="Hind Vadodara" panose="020B0604020202020204" charset="0"/>
          </a:endParaRPr>
        </a:p>
      </dgm:t>
    </dgm:pt>
    <dgm:pt modelId="{03A9E51C-8457-4B40-B432-5085D94A3F90}" type="parTrans" cxnId="{F9072717-1ED2-4D40-8E8F-C5EE1866D011}">
      <dgm:prSet/>
      <dgm:spPr/>
      <dgm:t>
        <a:bodyPr/>
        <a:lstStyle/>
        <a:p>
          <a:endParaRPr lang="en-US"/>
        </a:p>
      </dgm:t>
    </dgm:pt>
    <dgm:pt modelId="{311D18C3-B856-D24C-885A-0FD6AB0AC73B}" type="sibTrans" cxnId="{F9072717-1ED2-4D40-8E8F-C5EE1866D011}">
      <dgm:prSet/>
      <dgm:spPr/>
      <dgm:t>
        <a:bodyPr/>
        <a:lstStyle/>
        <a:p>
          <a:endParaRPr lang="en-US"/>
        </a:p>
      </dgm:t>
    </dgm:pt>
    <dgm:pt modelId="{C1491468-945A-0740-9CA0-E538FDD1C07E}">
      <dgm:prSet phldr="0"/>
      <dgm:spPr/>
      <dgm:t>
        <a:bodyPr/>
        <a:lstStyle/>
        <a:p>
          <a:pPr rtl="0"/>
          <a:r>
            <a:rPr lang="en-US" dirty="0">
              <a:solidFill>
                <a:schemeClr val="tx1"/>
              </a:solidFill>
              <a:latin typeface="Hind Vadodara"/>
              <a:cs typeface="Hind Vadodara" panose="020B0604020202020204" charset="0"/>
              <a:hlinkClick xmlns:r="http://schemas.openxmlformats.org/officeDocument/2006/relationships" r:id="rId1">
                <a:extLst>
                  <a:ext uri="{A12FA001-AC4F-418D-AE19-62706E023703}">
                    <ahyp:hlinkClr xmlns:ahyp="http://schemas.microsoft.com/office/drawing/2018/hyperlinkcolor" val="tx"/>
                  </a:ext>
                </a:extLst>
              </a:hlinkClick>
            </a:rPr>
            <a:t>Complete Family-School Practices Survey</a:t>
          </a:r>
        </a:p>
      </dgm:t>
    </dgm:pt>
    <dgm:pt modelId="{280BA28B-7DD7-DF4D-AA07-2D05B15BD947}" type="parTrans" cxnId="{9E43F897-E064-8246-97CF-B9FD72BBFD2E}">
      <dgm:prSet/>
      <dgm:spPr/>
      <dgm:t>
        <a:bodyPr/>
        <a:lstStyle/>
        <a:p>
          <a:endParaRPr lang="en-US"/>
        </a:p>
      </dgm:t>
    </dgm:pt>
    <dgm:pt modelId="{3AE8F59F-11EE-C644-870B-8AD64FD7398D}" type="sibTrans" cxnId="{9E43F897-E064-8246-97CF-B9FD72BBFD2E}">
      <dgm:prSet/>
      <dgm:spPr/>
      <dgm:t>
        <a:bodyPr/>
        <a:lstStyle/>
        <a:p>
          <a:endParaRPr lang="en-US"/>
        </a:p>
      </dgm:t>
    </dgm:pt>
    <dgm:pt modelId="{5D6CB011-F761-A443-AC3D-54492A804C47}">
      <dgm:prSet/>
      <dgm:spPr/>
      <dgm:t>
        <a:bodyPr/>
        <a:lstStyle/>
        <a:p>
          <a:pPr rtl="0"/>
          <a:r>
            <a:rPr lang="en-US" dirty="0">
              <a:solidFill>
                <a:schemeClr val="tx1"/>
              </a:solidFill>
              <a:latin typeface="Hind Vadodara"/>
              <a:cs typeface="Hind Vadodara" panose="020B0604020202020204" charset="0"/>
            </a:rPr>
            <a:t>Update action plan for this and next year</a:t>
          </a:r>
        </a:p>
      </dgm:t>
    </dgm:pt>
    <dgm:pt modelId="{F6970335-8E93-7A40-B24D-EC25624BF6DC}" type="parTrans" cxnId="{C8FB7BDA-2865-654D-A5A2-1A44976AB04F}">
      <dgm:prSet/>
      <dgm:spPr/>
      <dgm:t>
        <a:bodyPr/>
        <a:lstStyle/>
        <a:p>
          <a:endParaRPr lang="en-US"/>
        </a:p>
      </dgm:t>
    </dgm:pt>
    <dgm:pt modelId="{7F554D34-2ABF-C346-A459-48838D7AF096}" type="sibTrans" cxnId="{C8FB7BDA-2865-654D-A5A2-1A44976AB04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D834502E-2814-8142-A12B-79385EAA7F99}" type="pres">
      <dgm:prSet presAssocID="{A8B73642-34CA-BB41-AFFA-0286B3C9B5B4}" presName="parentLin" presStyleCnt="0"/>
      <dgm:spPr/>
    </dgm:pt>
    <dgm:pt modelId="{AD3C44FA-4F3A-AC49-AAE3-1226D09C9A29}" type="pres">
      <dgm:prSet presAssocID="{A8B73642-34CA-BB41-AFFA-0286B3C9B5B4}" presName="parentLeftMargin" presStyleLbl="node1" presStyleIdx="0" presStyleCnt="2"/>
      <dgm:spPr/>
    </dgm:pt>
    <dgm:pt modelId="{8E8B6F22-39D8-3746-8AB2-DE6982F646C4}" type="pres">
      <dgm:prSet presAssocID="{A8B73642-34CA-BB41-AFFA-0286B3C9B5B4}" presName="parentText" presStyleLbl="node1" presStyleIdx="1" presStyleCnt="2">
        <dgm:presLayoutVars>
          <dgm:chMax val="0"/>
          <dgm:bulletEnabled val="1"/>
        </dgm:presLayoutVars>
      </dgm:prSet>
      <dgm:spPr/>
    </dgm:pt>
    <dgm:pt modelId="{139552B3-1863-DE40-B2C5-C71C3A29469D}" type="pres">
      <dgm:prSet presAssocID="{A8B73642-34CA-BB41-AFFA-0286B3C9B5B4}" presName="negativeSpace" presStyleCnt="0"/>
      <dgm:spPr/>
    </dgm:pt>
    <dgm:pt modelId="{9D012B16-ABB2-BE41-B683-0CC1C8A67D1B}" type="pres">
      <dgm:prSet presAssocID="{A8B73642-34CA-BB41-AFFA-0286B3C9B5B4}"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C088D107-4FA7-1643-AE9A-4CCA7AD91E62}" type="presOf" srcId="{A8B73642-34CA-BB41-AFFA-0286B3C9B5B4}" destId="{AD3C44FA-4F3A-AC49-AAE3-1226D09C9A29}" srcOrd="0" destOrd="0" presId="urn:microsoft.com/office/officeart/2005/8/layout/list1"/>
    <dgm:cxn modelId="{F9072717-1ED2-4D40-8E8F-C5EE1866D011}" srcId="{139B28B7-98AE-2442-8242-E675E9F54483}" destId="{A8B73642-34CA-BB41-AFFA-0286B3C9B5B4}" srcOrd="1" destOrd="0" parTransId="{03A9E51C-8457-4B40-B432-5085D94A3F90}" sibTransId="{311D18C3-B856-D24C-885A-0FD6AB0AC73B}"/>
    <dgm:cxn modelId="{C746A333-56BC-F54A-93CA-89A25E16248F}" type="presOf" srcId="{C1491468-945A-0740-9CA0-E538FDD1C07E}" destId="{9D012B16-ABB2-BE41-B683-0CC1C8A67D1B}"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FEBC277-D9BE-FE4C-ACF4-21D596C0C8BC}" type="presOf" srcId="{5D6CB011-F761-A443-AC3D-54492A804C47}" destId="{9D012B16-ABB2-BE41-B683-0CC1C8A67D1B}" srcOrd="0" destOrd="1" presId="urn:microsoft.com/office/officeart/2005/8/layout/list1"/>
    <dgm:cxn modelId="{76BEB77A-5102-9045-BDA6-2EF308E6E713}" type="presOf" srcId="{4094A390-3858-A64B-8DEA-0054F0510823}" destId="{CDAAD9AB-76BA-4F20-9C80-4020D86AF54F}" srcOrd="0" destOrd="2" presId="urn:microsoft.com/office/officeart/2005/8/layout/list1"/>
    <dgm:cxn modelId="{D2C79583-221C-674A-9F4E-E3C3CA9796FC}" type="presOf" srcId="{EA553AF4-81E5-F04E-81C6-A4B7708B7A1B}" destId="{CDAAD9AB-76BA-4F20-9C80-4020D86AF54F}" srcOrd="0" destOrd="1" presId="urn:microsoft.com/office/officeart/2005/8/layout/list1"/>
    <dgm:cxn modelId="{9E43F897-E064-8246-97CF-B9FD72BBFD2E}" srcId="{A8B73642-34CA-BB41-AFFA-0286B3C9B5B4}" destId="{C1491468-945A-0740-9CA0-E538FDD1C07E}" srcOrd="0" destOrd="0" parTransId="{280BA28B-7DD7-DF4D-AA07-2D05B15BD947}" sibTransId="{3AE8F59F-11EE-C644-870B-8AD64FD7398D}"/>
    <dgm:cxn modelId="{90D62A99-4F03-3F43-BA07-B9ECF08B5547}" srcId="{76937503-7550-41B3-8D88-C860E600B4A5}" destId="{A1424BAB-EDA0-D44A-A58E-381F870DC5D0}" srcOrd="0" destOrd="0" parTransId="{C711034C-257C-8349-8112-FC0564D250F7}" sibTransId="{26632E48-FFB0-3849-9C69-8BF9A6D6A13B}"/>
    <dgm:cxn modelId="{4267DCAA-5AAB-4B4A-AC36-A33384BB2D0A}" srcId="{76937503-7550-41B3-8D88-C860E600B4A5}" destId="{4094A390-3858-A64B-8DEA-0054F0510823}" srcOrd="2" destOrd="0" parTransId="{0B731A89-DBA2-E049-999A-3C6036FE6764}" sibTransId="{5F931BAC-C7CD-2744-9E44-6B7A3D6DD6DD}"/>
    <dgm:cxn modelId="{964459B8-A51E-2445-B8C3-E574D22D3D2D}" type="presOf" srcId="{A8B73642-34CA-BB41-AFFA-0286B3C9B5B4}" destId="{8E8B6F22-39D8-3746-8AB2-DE6982F646C4}" srcOrd="1" destOrd="0" presId="urn:microsoft.com/office/officeart/2005/8/layout/list1"/>
    <dgm:cxn modelId="{C8FB7BDA-2865-654D-A5A2-1A44976AB04F}" srcId="{A8B73642-34CA-BB41-AFFA-0286B3C9B5B4}" destId="{5D6CB011-F761-A443-AC3D-54492A804C47}" srcOrd="1" destOrd="0" parTransId="{F6970335-8E93-7A40-B24D-EC25624BF6DC}" sibTransId="{7F554D34-2ABF-C346-A459-48838D7AF096}"/>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EA0349F2-6333-5F45-8080-52C75A038DE0}" srcId="{76937503-7550-41B3-8D88-C860E600B4A5}" destId="{EA553AF4-81E5-F04E-81C6-A4B7708B7A1B}" srcOrd="1" destOrd="0" parTransId="{BB8C82C2-7F04-BD40-BB9D-9DC61C0D157A}" sibTransId="{32E9FC8D-B38B-614A-B887-62E2F377A807}"/>
    <dgm:cxn modelId="{4D4676F7-DFCB-6945-99F5-17D2E4BE2B79}" type="presOf" srcId="{A1424BAB-EDA0-D44A-A58E-381F870DC5D0}" destId="{CDAAD9AB-76BA-4F20-9C80-4020D86AF54F}"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80F2FD71-3DEB-474B-A6F7-E2ABD6E27B94}" type="presParOf" srcId="{107712AD-F0E7-8045-90F3-AA033147F7E7}" destId="{D834502E-2814-8142-A12B-79385EAA7F99}" srcOrd="4" destOrd="0" presId="urn:microsoft.com/office/officeart/2005/8/layout/list1"/>
    <dgm:cxn modelId="{A0A9C3CD-2CDB-FA40-AF49-E0201C769176}" type="presParOf" srcId="{D834502E-2814-8142-A12B-79385EAA7F99}" destId="{AD3C44FA-4F3A-AC49-AAE3-1226D09C9A29}" srcOrd="0" destOrd="0" presId="urn:microsoft.com/office/officeart/2005/8/layout/list1"/>
    <dgm:cxn modelId="{D39535BC-0254-3645-A901-492309808688}" type="presParOf" srcId="{D834502E-2814-8142-A12B-79385EAA7F99}" destId="{8E8B6F22-39D8-3746-8AB2-DE6982F646C4}" srcOrd="1" destOrd="0" presId="urn:microsoft.com/office/officeart/2005/8/layout/list1"/>
    <dgm:cxn modelId="{9CB220B1-9FC3-BC44-B1A5-999E54EF23F6}" type="presParOf" srcId="{107712AD-F0E7-8045-90F3-AA033147F7E7}" destId="{139552B3-1863-DE40-B2C5-C71C3A29469D}" srcOrd="5" destOrd="0" presId="urn:microsoft.com/office/officeart/2005/8/layout/list1"/>
    <dgm:cxn modelId="{6A20118F-089A-5A48-96B5-F08FDCFE25BA}" type="presParOf" srcId="{107712AD-F0E7-8045-90F3-AA033147F7E7}" destId="{9D012B16-ABB2-BE41-B683-0CC1C8A67D1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466885"/>
          <a:ext cx="8398187" cy="22538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1793" tIns="562356" rIns="651793"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solidFill>
                <a:schemeClr val="tx1"/>
              </a:solidFill>
              <a:latin typeface="Hind Vadodara"/>
              <a:cs typeface="Hind Vadodara" panose="020B0604020202020204" charset="0"/>
            </a:rPr>
            <a:t>Guest Speaker: Family Engagement (Dr. Fefer)</a:t>
          </a:r>
        </a:p>
        <a:p>
          <a:pPr marL="228600" lvl="1" indent="-228600" algn="l" defTabSz="1200150" rtl="0">
            <a:lnSpc>
              <a:spcPct val="90000"/>
            </a:lnSpc>
            <a:spcBef>
              <a:spcPct val="0"/>
            </a:spcBef>
            <a:spcAft>
              <a:spcPct val="15000"/>
            </a:spcAft>
            <a:buChar char="•"/>
          </a:pPr>
          <a:r>
            <a:rPr lang="en-US" sz="2700" kern="1200" dirty="0">
              <a:solidFill>
                <a:schemeClr val="tx1"/>
              </a:solidFill>
              <a:latin typeface="Hind Vadodara"/>
              <a:cs typeface="Hind Vadodara" panose="020B0604020202020204" charset="0"/>
            </a:rPr>
            <a:t>Poster Session</a:t>
          </a:r>
        </a:p>
        <a:p>
          <a:pPr marL="228600" lvl="1" indent="-228600" algn="l" defTabSz="1200150" rtl="0">
            <a:lnSpc>
              <a:spcPct val="90000"/>
            </a:lnSpc>
            <a:spcBef>
              <a:spcPct val="0"/>
            </a:spcBef>
            <a:spcAft>
              <a:spcPct val="15000"/>
            </a:spcAft>
            <a:buChar char="•"/>
          </a:pPr>
          <a:r>
            <a:rPr lang="en-US" sz="2700" kern="1200" dirty="0">
              <a:solidFill>
                <a:schemeClr val="tx1"/>
              </a:solidFill>
              <a:latin typeface="Hind Vadodara"/>
              <a:cs typeface="Hind Vadodara" panose="020B0604020202020204" charset="0"/>
            </a:rPr>
            <a:t>Action Planning</a:t>
          </a:r>
        </a:p>
      </dsp:txBody>
      <dsp:txXfrm>
        <a:off x="110023" y="576908"/>
        <a:ext cx="8178141" cy="2033779"/>
      </dsp:txXfrm>
    </dsp:sp>
    <dsp:sp modelId="{FDC1BDC8-9000-5F46-8ACC-75AD0D32A6E6}">
      <dsp:nvSpPr>
        <dsp:cNvPr id="0" name=""/>
        <dsp:cNvSpPr/>
      </dsp:nvSpPr>
      <dsp:spPr>
        <a:xfrm>
          <a:off x="419909" y="68365"/>
          <a:ext cx="5878730" cy="7970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02" tIns="0" rIns="222202" bIns="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Hind Vadodara" panose="020B0604020202020204" charset="0"/>
              <a:cs typeface="Hind Vadodara" panose="020B0604020202020204" charset="0"/>
            </a:rPr>
            <a:t>Presentation Content:</a:t>
          </a:r>
          <a:endParaRPr lang="en-US" sz="2700" kern="1200" dirty="0">
            <a:latin typeface="Hind Vadodara" panose="020B0604020202020204" charset="0"/>
            <a:cs typeface="Hind Vadodara" panose="020B0604020202020204" charset="0"/>
          </a:endParaRPr>
        </a:p>
      </dsp:txBody>
      <dsp:txXfrm>
        <a:off x="458817" y="107273"/>
        <a:ext cx="5800914" cy="719224"/>
      </dsp:txXfrm>
    </dsp:sp>
    <dsp:sp modelId="{6DEC4ABA-01BF-B445-B753-0C4747FBD7B7}">
      <dsp:nvSpPr>
        <dsp:cNvPr id="0" name=""/>
        <dsp:cNvSpPr/>
      </dsp:nvSpPr>
      <dsp:spPr>
        <a:xfrm>
          <a:off x="0" y="3333397"/>
          <a:ext cx="8398187" cy="174352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1793" tIns="562356" rIns="651793"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solidFill>
                <a:schemeClr val="tx1"/>
              </a:solidFill>
              <a:latin typeface="Hind Vadodara"/>
              <a:cs typeface="Hind Vadodara" panose="020B0604020202020204" charset="0"/>
              <a:hlinkClick xmlns:r="http://schemas.openxmlformats.org/officeDocument/2006/relationships" r:id="rId1">
                <a:extLst>
                  <a:ext uri="{A12FA001-AC4F-418D-AE19-62706E023703}">
                    <ahyp:hlinkClr xmlns:ahyp="http://schemas.microsoft.com/office/drawing/2018/hyperlinkcolor" val="tx"/>
                  </a:ext>
                </a:extLst>
              </a:hlinkClick>
            </a:rPr>
            <a:t>Complete Family-School Practices Survey</a:t>
          </a:r>
        </a:p>
        <a:p>
          <a:pPr marL="228600" lvl="1" indent="-228600" algn="l" defTabSz="1200150" rtl="0">
            <a:lnSpc>
              <a:spcPct val="90000"/>
            </a:lnSpc>
            <a:spcBef>
              <a:spcPct val="0"/>
            </a:spcBef>
            <a:spcAft>
              <a:spcPct val="15000"/>
            </a:spcAft>
            <a:buChar char="•"/>
          </a:pPr>
          <a:r>
            <a:rPr lang="en-US" sz="2700" kern="1200" dirty="0">
              <a:solidFill>
                <a:schemeClr val="tx1"/>
              </a:solidFill>
              <a:latin typeface="Hind Vadodara"/>
              <a:cs typeface="Hind Vadodara" panose="020B0604020202020204" charset="0"/>
            </a:rPr>
            <a:t>Update action plan for this and next year</a:t>
          </a:r>
        </a:p>
      </dsp:txBody>
      <dsp:txXfrm>
        <a:off x="85112" y="3418509"/>
        <a:ext cx="8227963" cy="1573301"/>
      </dsp:txXfrm>
    </dsp:sp>
    <dsp:sp modelId="{CBB73597-3D4A-344F-83D3-4018B604B205}">
      <dsp:nvSpPr>
        <dsp:cNvPr id="0" name=""/>
        <dsp:cNvSpPr/>
      </dsp:nvSpPr>
      <dsp:spPr>
        <a:xfrm>
          <a:off x="419909" y="2866511"/>
          <a:ext cx="5878730" cy="7970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202" tIns="0" rIns="222202" bIns="0" numCol="1" spcCol="1270" anchor="ctr" anchorCtr="0">
          <a:noAutofit/>
        </a:bodyPr>
        <a:lstStyle/>
        <a:p>
          <a:pPr marL="0" lvl="0" indent="0" algn="l" defTabSz="1200150">
            <a:lnSpc>
              <a:spcPct val="90000"/>
            </a:lnSpc>
            <a:spcBef>
              <a:spcPct val="0"/>
            </a:spcBef>
            <a:spcAft>
              <a:spcPct val="35000"/>
            </a:spcAft>
            <a:buNone/>
          </a:pPr>
          <a:r>
            <a:rPr lang="en-US" sz="2700" b="0" i="0" kern="1200" dirty="0">
              <a:latin typeface="Hind Vadodara" panose="020B0604020202020204" charset="0"/>
              <a:cs typeface="Hind Vadodara" panose="020B0604020202020204" charset="0"/>
            </a:rPr>
            <a:t>Team Tasks:</a:t>
          </a:r>
          <a:endParaRPr lang="en-US" sz="2700" kern="1200" dirty="0">
            <a:latin typeface="Hind Vadodara" panose="020B0604020202020204" charset="0"/>
            <a:cs typeface="Hind Vadodara" panose="020B0604020202020204" charset="0"/>
          </a:endParaRPr>
        </a:p>
      </dsp:txBody>
      <dsp:txXfrm>
        <a:off x="458817" y="2905419"/>
        <a:ext cx="580091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6745" y="959803"/>
          <a:ext cx="2913515" cy="368885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latin typeface="Hind Vadodara" panose="020B0604020202020204" charset="0"/>
              <a:cs typeface="Hind Vadodara" panose="020B0604020202020204" charset="0"/>
            </a:rPr>
            <a:t>Self-monitor (Are you participating? Engaged as a learner?)​</a:t>
          </a:r>
          <a:endParaRPr lang="en-US" sz="2000" u="none" kern="1200" dirty="0">
            <a:latin typeface="Hind Vadodara" panose="020B0604020202020204" charset="0"/>
            <a:cs typeface="Hind Vadodara" panose="020B060402020202020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latin typeface="Hind Vadodara" panose="020B0604020202020204" charset="0"/>
              <a:cs typeface="Hind Vadodara" panose="020B0604020202020204" charset="0"/>
            </a:rPr>
            <a:t>Stretch, break, stand as needed​</a:t>
          </a: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a:latin typeface="Hind Vadodara" panose="020B0604020202020204" charset="0"/>
              <a:cs typeface="Hind Vadodara" panose="020B0604020202020204" charset="0"/>
            </a:rPr>
            <a:t>If you have questions or comments, unmute, use the chat box, or click the "raise hand" icon</a:t>
          </a:r>
          <a:endParaRPr lang="en-US" sz="1400" b="0" i="0" u="none" kern="1200">
            <a:latin typeface="Hind Vadodara" panose="020B0604020202020204" charset="0"/>
            <a:cs typeface="Hind Vadodara" panose="020B0604020202020204" charset="0"/>
          </a:endParaRPr>
        </a:p>
      </dsp:txBody>
      <dsp:txXfrm>
        <a:off x="75012" y="1028070"/>
        <a:ext cx="2776981" cy="3620587"/>
      </dsp:txXfrm>
    </dsp:sp>
    <dsp:sp modelId="{D5C674EC-98A5-4D45-9168-E941BC46FCF6}">
      <dsp:nvSpPr>
        <dsp:cNvPr id="0" name=""/>
        <dsp:cNvSpPr/>
      </dsp:nvSpPr>
      <dsp:spPr>
        <a:xfrm>
          <a:off x="6745" y="4338095"/>
          <a:ext cx="2913515" cy="93519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Self</a:t>
          </a:r>
        </a:p>
      </dsp:txBody>
      <dsp:txXfrm>
        <a:off x="6745" y="4338095"/>
        <a:ext cx="2051771" cy="935197"/>
      </dsp:txXfrm>
    </dsp:sp>
    <dsp:sp modelId="{DEEF4213-91C0-4DFA-A1E8-D6E76A9D48BD}">
      <dsp:nvSpPr>
        <dsp:cNvPr id="0" name=""/>
        <dsp:cNvSpPr/>
      </dsp:nvSpPr>
      <dsp:spPr>
        <a:xfrm>
          <a:off x="2140936" y="4605708"/>
          <a:ext cx="1019730" cy="101973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3413298" y="959803"/>
          <a:ext cx="2913515" cy="368885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a:latin typeface="Hind Vadodara" panose="020B0604020202020204" charset="0"/>
              <a:cs typeface="Hind Vadodara" panose="020B0604020202020204" charset="0"/>
            </a:rPr>
            <a:t>Mute when listening, unmute to talk​</a:t>
          </a:r>
          <a:endParaRPr lang="en-US" sz="2000" u="none" kern="1200">
            <a:latin typeface="Hind Vadodara" panose="020B0604020202020204" charset="0"/>
            <a:cs typeface="Hind Vadodara" panose="020B060402020202020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a:latin typeface="Hind Vadodara" panose="020B0604020202020204" charset="0"/>
              <a:cs typeface="Hind Vadodara" panose="020B0604020202020204" charset="0"/>
            </a:rPr>
            <a:t>Work as a team - room for every voice, reinforce participation</a:t>
          </a:r>
        </a:p>
      </dsp:txBody>
      <dsp:txXfrm>
        <a:off x="3481565" y="1028070"/>
        <a:ext cx="2776981" cy="3620587"/>
      </dsp:txXfrm>
    </dsp:sp>
    <dsp:sp modelId="{219636A1-9D00-4675-967E-CA57FCDEAB1E}">
      <dsp:nvSpPr>
        <dsp:cNvPr id="0" name=""/>
        <dsp:cNvSpPr/>
      </dsp:nvSpPr>
      <dsp:spPr>
        <a:xfrm>
          <a:off x="3399517" y="4387913"/>
          <a:ext cx="2913515" cy="93519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Others</a:t>
          </a:r>
        </a:p>
      </dsp:txBody>
      <dsp:txXfrm>
        <a:off x="3399517" y="4387913"/>
        <a:ext cx="2051771" cy="935197"/>
      </dsp:txXfrm>
    </dsp:sp>
    <dsp:sp modelId="{161E2365-CB26-459A-8F0C-B10C3E646E56}">
      <dsp:nvSpPr>
        <dsp:cNvPr id="0" name=""/>
        <dsp:cNvSpPr/>
      </dsp:nvSpPr>
      <dsp:spPr>
        <a:xfrm>
          <a:off x="5547488" y="4591850"/>
          <a:ext cx="1019730" cy="101973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6819851" y="959803"/>
          <a:ext cx="2913515" cy="368885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a:latin typeface="Hind Vadodara" panose="020B0604020202020204" charset="0"/>
              <a:cs typeface="Hind Vadodara" panose="020B0604020202020204" charset="0"/>
            </a:rPr>
            <a:t>Have your computer charged and ready to go​</a:t>
          </a:r>
          <a:endParaRPr lang="en-US" sz="2000" u="none" kern="1200">
            <a:latin typeface="Hind Vadodara" panose="020B0604020202020204" charset="0"/>
            <a:cs typeface="Hind Vadodara" panose="020B0604020202020204" charset="0"/>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u="none" kern="1200" dirty="0">
              <a:latin typeface="Hind Vadodara" panose="020B0604020202020204" charset="0"/>
              <a:cs typeface="Hind Vadodara" panose="020B0604020202020204" charset="0"/>
            </a:rPr>
            <a:t>Keep necessary materials at hand (e.g., action plan &amp; other docs, water, snacks, etc.)​</a:t>
          </a:r>
        </a:p>
      </dsp:txBody>
      <dsp:txXfrm>
        <a:off x="6888118" y="1028070"/>
        <a:ext cx="2776981" cy="3620587"/>
      </dsp:txXfrm>
    </dsp:sp>
    <dsp:sp modelId="{B634D077-9CEB-4360-83EE-5D4C6FFB98DD}">
      <dsp:nvSpPr>
        <dsp:cNvPr id="0" name=""/>
        <dsp:cNvSpPr/>
      </dsp:nvSpPr>
      <dsp:spPr>
        <a:xfrm>
          <a:off x="6819851" y="4351225"/>
          <a:ext cx="2913515" cy="93519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u="none" kern="1200">
              <a:latin typeface="Hind Vadodara" panose="020B0604020202020204" charset="0"/>
              <a:cs typeface="Hind Vadodara" panose="020B0604020202020204" charset="0"/>
            </a:rPr>
            <a:t>Environment</a:t>
          </a:r>
        </a:p>
      </dsp:txBody>
      <dsp:txXfrm>
        <a:off x="6819851" y="4351225"/>
        <a:ext cx="2051771" cy="935197"/>
      </dsp:txXfrm>
    </dsp:sp>
    <dsp:sp modelId="{EE5FFD93-52F3-418C-BBBA-24CAF019EF16}">
      <dsp:nvSpPr>
        <dsp:cNvPr id="0" name=""/>
        <dsp:cNvSpPr/>
      </dsp:nvSpPr>
      <dsp:spPr>
        <a:xfrm>
          <a:off x="8954041" y="4591850"/>
          <a:ext cx="1019730" cy="101973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370537"/>
          <a:ext cx="7343438" cy="20506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600" tIns="437388" rIns="6466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mn-lt"/>
              <a:cs typeface="Hind Vadodara" panose="020B0604020202020204" charset="0"/>
            </a:rPr>
            <a:t>Team training content</a:t>
          </a:r>
        </a:p>
        <a:p>
          <a:pPr marL="228600" lvl="1" indent="-228600" algn="l" defTabSz="933450">
            <a:lnSpc>
              <a:spcPct val="90000"/>
            </a:lnSpc>
            <a:spcBef>
              <a:spcPct val="0"/>
            </a:spcBef>
            <a:spcAft>
              <a:spcPct val="15000"/>
            </a:spcAft>
            <a:buChar char="•"/>
          </a:pPr>
          <a:r>
            <a:rPr lang="en-US" sz="2100" b="0" i="0" kern="1200" dirty="0">
              <a:latin typeface="+mn-lt"/>
            </a:rPr>
            <a:t>On-going coaching support </a:t>
          </a:r>
          <a:endParaRPr lang="en-US" sz="2100" kern="1200" dirty="0">
            <a:latin typeface="+mn-lt"/>
            <a:cs typeface="Hind Vadodara" panose="020B0604020202020204" charset="0"/>
          </a:endParaRPr>
        </a:p>
        <a:p>
          <a:pPr marL="228600" lvl="1" indent="-228600" algn="l" defTabSz="933450">
            <a:lnSpc>
              <a:spcPct val="90000"/>
            </a:lnSpc>
            <a:spcBef>
              <a:spcPct val="0"/>
            </a:spcBef>
            <a:spcAft>
              <a:spcPct val="15000"/>
            </a:spcAft>
            <a:buChar char="•"/>
          </a:pPr>
          <a:r>
            <a:rPr lang="en-US" sz="2100" b="0" i="0" kern="1200" dirty="0">
              <a:latin typeface="+mn-lt"/>
            </a:rPr>
            <a:t>Technical assistance</a:t>
          </a:r>
          <a:endParaRPr lang="en-US" sz="2100" kern="1200" dirty="0">
            <a:latin typeface="+mn-lt"/>
            <a:cs typeface="Hind Vadodara" panose="020B0604020202020204" charset="0"/>
          </a:endParaRPr>
        </a:p>
        <a:p>
          <a:pPr marL="228600" lvl="1" indent="-228600" algn="l" defTabSz="933450">
            <a:lnSpc>
              <a:spcPct val="90000"/>
            </a:lnSpc>
            <a:spcBef>
              <a:spcPct val="0"/>
            </a:spcBef>
            <a:spcAft>
              <a:spcPct val="15000"/>
            </a:spcAft>
            <a:buChar char="•"/>
          </a:pPr>
          <a:r>
            <a:rPr lang="en-US" sz="2100" kern="1200" dirty="0">
              <a:latin typeface="+mn-lt"/>
              <a:cs typeface="Hind Vadodara" panose="020B0604020202020204" charset="0"/>
            </a:rPr>
            <a:t>District capacity support</a:t>
          </a:r>
        </a:p>
      </dsp:txBody>
      <dsp:txXfrm>
        <a:off x="100104" y="470641"/>
        <a:ext cx="7143230" cy="1850442"/>
      </dsp:txXfrm>
    </dsp:sp>
    <dsp:sp modelId="{FDC1BDC8-9000-5F46-8ACC-75AD0D32A6E6}">
      <dsp:nvSpPr>
        <dsp:cNvPr id="0" name=""/>
        <dsp:cNvSpPr/>
      </dsp:nvSpPr>
      <dsp:spPr>
        <a:xfrm>
          <a:off x="416563" y="60577"/>
          <a:ext cx="5831894" cy="6199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32" tIns="0" rIns="220432" bIns="0" numCol="1" spcCol="1270" anchor="ctr" anchorCtr="0">
          <a:noAutofit/>
        </a:bodyPr>
        <a:lstStyle/>
        <a:p>
          <a:pPr marL="0" lvl="0" indent="0" algn="l" defTabSz="933450">
            <a:lnSpc>
              <a:spcPct val="90000"/>
            </a:lnSpc>
            <a:spcBef>
              <a:spcPct val="0"/>
            </a:spcBef>
            <a:spcAft>
              <a:spcPct val="35000"/>
            </a:spcAft>
            <a:buNone/>
          </a:pPr>
          <a:r>
            <a:rPr lang="en-US" sz="2100" b="1" i="0" kern="1200" dirty="0">
              <a:latin typeface="Hind Vadodara" panose="020B0604020202020204" charset="0"/>
              <a:cs typeface="Hind Vadodara" panose="020B0604020202020204" charset="0"/>
            </a:rPr>
            <a:t>Available Support: </a:t>
          </a:r>
          <a:r>
            <a:rPr lang="en-US" sz="2100" b="0" i="0" kern="1200" dirty="0">
              <a:latin typeface="Hind Vadodara" panose="020B0604020202020204" charset="0"/>
              <a:cs typeface="Hind Vadodara" panose="020B0604020202020204" charset="0"/>
            </a:rPr>
            <a:t>2021 – 2022 school year</a:t>
          </a:r>
          <a:endParaRPr lang="en-US" sz="2100" kern="1200" dirty="0">
            <a:latin typeface="Hind Vadodara" panose="020B0604020202020204" charset="0"/>
            <a:cs typeface="Hind Vadodara" panose="020B0604020202020204" charset="0"/>
          </a:endParaRPr>
        </a:p>
      </dsp:txBody>
      <dsp:txXfrm>
        <a:off x="446825" y="90839"/>
        <a:ext cx="5771370" cy="559396"/>
      </dsp:txXfrm>
    </dsp:sp>
    <dsp:sp modelId="{6DEC4ABA-01BF-B445-B753-0C4747FBD7B7}">
      <dsp:nvSpPr>
        <dsp:cNvPr id="0" name=""/>
        <dsp:cNvSpPr/>
      </dsp:nvSpPr>
      <dsp:spPr>
        <a:xfrm>
          <a:off x="0" y="2844548"/>
          <a:ext cx="7461076" cy="162067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600" tIns="437388" rIns="646600" bIns="149352"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Complete Tiered Fidelity Inventory (April – June)</a:t>
          </a:r>
          <a:endParaRPr lang="en-US" sz="2100" b="0" kern="1200" dirty="0">
            <a:latin typeface="+mj-lt"/>
            <a:cs typeface="Hind Vadodara" panose="020B0604020202020204" charset="0"/>
          </a:endParaRPr>
        </a:p>
        <a:p>
          <a:pPr marL="228600" lvl="1" indent="-228600" algn="l" defTabSz="933450">
            <a:lnSpc>
              <a:spcPct val="90000"/>
            </a:lnSpc>
            <a:spcBef>
              <a:spcPct val="0"/>
            </a:spcBef>
            <a:spcAft>
              <a:spcPct val="15000"/>
            </a:spcAft>
            <a:buChar char="•"/>
          </a:pPr>
          <a:r>
            <a:rPr lang="en-US" sz="2100" b="0" kern="1200" dirty="0">
              <a:latin typeface="+mj-lt"/>
              <a:cs typeface="Hind Vadodara" panose="020B0604020202020204" charset="0"/>
            </a:rPr>
            <a:t>Coaches: be on the look out for a survey this Spring to identify supports for next school year. </a:t>
          </a:r>
        </a:p>
      </dsp:txBody>
      <dsp:txXfrm>
        <a:off x="79115" y="2923663"/>
        <a:ext cx="7302846" cy="1462445"/>
      </dsp:txXfrm>
    </dsp:sp>
    <dsp:sp modelId="{CBB73597-3D4A-344F-83D3-4018B604B205}">
      <dsp:nvSpPr>
        <dsp:cNvPr id="0" name=""/>
        <dsp:cNvSpPr/>
      </dsp:nvSpPr>
      <dsp:spPr>
        <a:xfrm>
          <a:off x="416563" y="2534588"/>
          <a:ext cx="5831894" cy="6199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432" tIns="0" rIns="220432" bIns="0" numCol="1" spcCol="1270" anchor="ctr" anchorCtr="0">
          <a:noAutofit/>
        </a:bodyPr>
        <a:lstStyle/>
        <a:p>
          <a:pPr marL="0" lvl="0" indent="0" algn="l" defTabSz="933450">
            <a:lnSpc>
              <a:spcPct val="90000"/>
            </a:lnSpc>
            <a:spcBef>
              <a:spcPct val="0"/>
            </a:spcBef>
            <a:spcAft>
              <a:spcPct val="35000"/>
            </a:spcAft>
            <a:buNone/>
          </a:pPr>
          <a:r>
            <a:rPr lang="en-US" sz="2100" b="1" i="0" kern="1200" dirty="0">
              <a:latin typeface="Hind Vadodara" panose="020B0604020202020204" charset="0"/>
              <a:cs typeface="Hind Vadodara" panose="020B0604020202020204" charset="0"/>
            </a:rPr>
            <a:t>Next steps:</a:t>
          </a:r>
          <a:endParaRPr lang="en-US" sz="2100" b="1" kern="1200" dirty="0">
            <a:latin typeface="Hind Vadodara" panose="020B0604020202020204" charset="0"/>
            <a:cs typeface="Hind Vadodara" panose="020B0604020202020204" charset="0"/>
          </a:endParaRPr>
        </a:p>
      </dsp:txBody>
      <dsp:txXfrm>
        <a:off x="446825" y="2564850"/>
        <a:ext cx="5771370"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48522"/>
          <a:ext cx="7310445" cy="20034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372" tIns="499872" rIns="56737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solidFill>
                <a:schemeClr val="tx1"/>
              </a:solidFill>
              <a:latin typeface="Hind Vadodara"/>
              <a:cs typeface="Hind Vadodara" panose="020B0604020202020204" charset="0"/>
            </a:rPr>
            <a:t>Guest Speaker: Family Engagement (Dr. Fefer)</a:t>
          </a:r>
        </a:p>
        <a:p>
          <a:pPr marL="228600" lvl="1" indent="-228600" algn="l" defTabSz="1066800" rtl="0">
            <a:lnSpc>
              <a:spcPct val="90000"/>
            </a:lnSpc>
            <a:spcBef>
              <a:spcPct val="0"/>
            </a:spcBef>
            <a:spcAft>
              <a:spcPct val="15000"/>
            </a:spcAft>
            <a:buChar char="•"/>
          </a:pPr>
          <a:r>
            <a:rPr lang="en-US" sz="2400" kern="1200" dirty="0">
              <a:solidFill>
                <a:schemeClr val="tx1"/>
              </a:solidFill>
              <a:latin typeface="Hind Vadodara"/>
              <a:cs typeface="Hind Vadodara" panose="020B0604020202020204" charset="0"/>
            </a:rPr>
            <a:t>Poster Session</a:t>
          </a:r>
        </a:p>
        <a:p>
          <a:pPr marL="228600" lvl="1" indent="-228600" algn="l" defTabSz="1066800" rtl="0">
            <a:lnSpc>
              <a:spcPct val="90000"/>
            </a:lnSpc>
            <a:spcBef>
              <a:spcPct val="0"/>
            </a:spcBef>
            <a:spcAft>
              <a:spcPct val="15000"/>
            </a:spcAft>
            <a:buChar char="•"/>
          </a:pPr>
          <a:r>
            <a:rPr lang="en-US" sz="2400" kern="1200" dirty="0">
              <a:solidFill>
                <a:schemeClr val="tx1"/>
              </a:solidFill>
              <a:latin typeface="Hind Vadodara"/>
              <a:cs typeface="Hind Vadodara" panose="020B0604020202020204" charset="0"/>
            </a:rPr>
            <a:t>Action Planning</a:t>
          </a:r>
        </a:p>
      </dsp:txBody>
      <dsp:txXfrm>
        <a:off x="97798" y="546320"/>
        <a:ext cx="7114849" cy="1807804"/>
      </dsp:txXfrm>
    </dsp:sp>
    <dsp:sp modelId="{24EE546A-203E-45A1-AB96-5A4CB77AC5EC}">
      <dsp:nvSpPr>
        <dsp:cNvPr id="0" name=""/>
        <dsp:cNvSpPr/>
      </dsp:nvSpPr>
      <dsp:spPr>
        <a:xfrm>
          <a:off x="365522" y="94282"/>
          <a:ext cx="5117311" cy="7084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3422" tIns="0" rIns="193422" bIns="0" numCol="1" spcCol="1270" anchor="ctr" anchorCtr="0">
          <a:noAutofit/>
        </a:bodyPr>
        <a:lstStyle/>
        <a:p>
          <a:pPr marL="0" lvl="0" indent="0" algn="l" defTabSz="1066800">
            <a:lnSpc>
              <a:spcPct val="90000"/>
            </a:lnSpc>
            <a:spcBef>
              <a:spcPct val="0"/>
            </a:spcBef>
            <a:spcAft>
              <a:spcPct val="35000"/>
            </a:spcAft>
            <a:buNone/>
          </a:pPr>
          <a:r>
            <a:rPr lang="en-US" sz="2400" b="0" i="0" kern="1200">
              <a:latin typeface="Hind Vadodara" panose="020B0604020202020204" charset="0"/>
              <a:cs typeface="Hind Vadodara" panose="020B0604020202020204" charset="0"/>
            </a:rPr>
            <a:t>Presentation Content:</a:t>
          </a:r>
          <a:endParaRPr lang="en-US" sz="24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400107" y="128867"/>
        <a:ext cx="5048141" cy="639310"/>
      </dsp:txXfrm>
    </dsp:sp>
    <dsp:sp modelId="{9D012B16-ABB2-BE41-B683-0CC1C8A67D1B}">
      <dsp:nvSpPr>
        <dsp:cNvPr id="0" name=""/>
        <dsp:cNvSpPr/>
      </dsp:nvSpPr>
      <dsp:spPr>
        <a:xfrm>
          <a:off x="0" y="2935762"/>
          <a:ext cx="7310445" cy="1549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372" tIns="499872" rIns="56737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solidFill>
                <a:schemeClr val="tx1"/>
              </a:solidFill>
              <a:latin typeface="Hind Vadodara"/>
              <a:cs typeface="Hind Vadodara" panose="020B0604020202020204" charset="0"/>
              <a:hlinkClick xmlns:r="http://schemas.openxmlformats.org/officeDocument/2006/relationships" r:id="rId1">
                <a:extLst>
                  <a:ext uri="{A12FA001-AC4F-418D-AE19-62706E023703}">
                    <ahyp:hlinkClr xmlns:ahyp="http://schemas.microsoft.com/office/drawing/2018/hyperlinkcolor" val="tx"/>
                  </a:ext>
                </a:extLst>
              </a:hlinkClick>
            </a:rPr>
            <a:t>Complete Family-School Practices Survey</a:t>
          </a:r>
        </a:p>
        <a:p>
          <a:pPr marL="228600" lvl="1" indent="-228600" algn="l" defTabSz="1066800" rtl="0">
            <a:lnSpc>
              <a:spcPct val="90000"/>
            </a:lnSpc>
            <a:spcBef>
              <a:spcPct val="0"/>
            </a:spcBef>
            <a:spcAft>
              <a:spcPct val="15000"/>
            </a:spcAft>
            <a:buChar char="•"/>
          </a:pPr>
          <a:r>
            <a:rPr lang="en-US" sz="2400" kern="1200" dirty="0">
              <a:solidFill>
                <a:schemeClr val="tx1"/>
              </a:solidFill>
              <a:latin typeface="Hind Vadodara"/>
              <a:cs typeface="Hind Vadodara" panose="020B0604020202020204" charset="0"/>
            </a:rPr>
            <a:t>Update action plan for this and next year</a:t>
          </a:r>
        </a:p>
      </dsp:txBody>
      <dsp:txXfrm>
        <a:off x="75655" y="3011417"/>
        <a:ext cx="7159135" cy="1398490"/>
      </dsp:txXfrm>
    </dsp:sp>
    <dsp:sp modelId="{8E8B6F22-39D8-3746-8AB2-DE6982F646C4}">
      <dsp:nvSpPr>
        <dsp:cNvPr id="0" name=""/>
        <dsp:cNvSpPr/>
      </dsp:nvSpPr>
      <dsp:spPr>
        <a:xfrm>
          <a:off x="365522" y="2581522"/>
          <a:ext cx="5117311" cy="7084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3422" tIns="0" rIns="193422" bIns="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Hind Vadodara" panose="020B0604020202020204" charset="0"/>
              <a:cs typeface="Hind Vadodara" panose="020B0604020202020204" charset="0"/>
            </a:rPr>
            <a:t>Team Tasks:</a:t>
          </a:r>
          <a:endParaRPr lang="en-US" sz="2400" kern="1200" dirty="0">
            <a:latin typeface="Hind Vadodara" panose="020B0604020202020204" charset="0"/>
            <a:cs typeface="Hind Vadodara" panose="020B0604020202020204" charset="0"/>
          </a:endParaRPr>
        </a:p>
      </dsp:txBody>
      <dsp:txXfrm>
        <a:off x="400107" y="2616107"/>
        <a:ext cx="5048141"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59A0837B-EFC4-B14E-A384-B25E1D18DF4A}" type="slidenum">
              <a:rPr lang="en-US"/>
              <a:pPr>
                <a:defRPr/>
              </a:pPr>
              <a:t>‹#›</a:t>
            </a:fld>
            <a:endParaRPr lang="en-US"/>
          </a:p>
        </p:txBody>
      </p:sp>
    </p:spTree>
    <p:extLst>
      <p:ext uri="{BB962C8B-B14F-4D97-AF65-F5344CB8AC3E}">
        <p14:creationId xmlns:p14="http://schemas.microsoft.com/office/powerpoint/2010/main" val="6245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7C815DC9-AE46-024B-9D9C-C031869FF504}" type="slidenum">
              <a:rPr lang="en-US"/>
              <a:pPr>
                <a:defRPr/>
              </a:pPr>
              <a:t>‹#›</a:t>
            </a:fld>
            <a:endParaRPr lang="en-US"/>
          </a:p>
        </p:txBody>
      </p:sp>
    </p:spTree>
    <p:extLst>
      <p:ext uri="{BB962C8B-B14F-4D97-AF65-F5344CB8AC3E}">
        <p14:creationId xmlns:p14="http://schemas.microsoft.com/office/powerpoint/2010/main" val="377243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20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1883108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952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solidFill>
                  <a:srgbClr val="FFFFFF"/>
                </a:solidFill>
              </a:rPr>
              <a:t>Trainer note: about 5 +/- people per breakout room. Try and combine elementary folks and secondary folks together when at all possible. </a:t>
            </a:r>
          </a:p>
        </p:txBody>
      </p:sp>
    </p:spTree>
    <p:extLst>
      <p:ext uri="{BB962C8B-B14F-4D97-AF65-F5344CB8AC3E}">
        <p14:creationId xmlns:p14="http://schemas.microsoft.com/office/powerpoint/2010/main" val="403927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58750"/>
            <a:r>
              <a:rPr lang="en-US" dirty="0">
                <a:latin typeface="Arial"/>
                <a:ea typeface="ＭＳ Ｐゴシック"/>
                <a:cs typeface="Arial"/>
              </a:rPr>
              <a:t>TRAINERS: Prompts for activity below; allow 20 minutes. (15 mins team time + 5 mins group discussion)</a:t>
            </a:r>
          </a:p>
          <a:p>
            <a:pPr>
              <a:lnSpc>
                <a:spcPct val="150000"/>
              </a:lnSpc>
              <a:buClr>
                <a:schemeClr val="bg1"/>
              </a:buClr>
            </a:pPr>
            <a:r>
              <a:rPr lang="en-US" sz="1100" dirty="0">
                <a:solidFill>
                  <a:schemeClr val="bg1"/>
                </a:solidFill>
                <a:latin typeface="Arial"/>
                <a:ea typeface="ＭＳ Ｐゴシック"/>
                <a:cs typeface="Arial"/>
              </a:rPr>
              <a:t>Split into breakout rooms</a:t>
            </a:r>
          </a:p>
          <a:p>
            <a:pPr>
              <a:lnSpc>
                <a:spcPct val="150000"/>
              </a:lnSpc>
              <a:buClr>
                <a:schemeClr val="bg1"/>
              </a:buClr>
            </a:pPr>
            <a:r>
              <a:rPr lang="en-US" sz="1100" dirty="0">
                <a:solidFill>
                  <a:schemeClr val="bg1"/>
                </a:solidFill>
                <a:latin typeface="Arial"/>
                <a:ea typeface="ＭＳ Ｐゴシック"/>
                <a:cs typeface="Arial"/>
              </a:rPr>
              <a:t>Complete the Working Smarter Matrix to identify all teams and details.</a:t>
            </a:r>
          </a:p>
          <a:p>
            <a:pPr>
              <a:lnSpc>
                <a:spcPct val="150000"/>
              </a:lnSpc>
              <a:buClr>
                <a:schemeClr val="bg1"/>
              </a:buClr>
            </a:pPr>
            <a:r>
              <a:rPr lang="en-US" sz="1100" dirty="0">
                <a:solidFill>
                  <a:schemeClr val="bg1"/>
                </a:solidFill>
                <a:latin typeface="Arial"/>
                <a:ea typeface="ＭＳ Ｐゴシック"/>
                <a:cs typeface="Arial"/>
              </a:rPr>
              <a:t>Review data on the matrix and use guiding questions to develop an action plan for eliminating or modifying teams as needed.</a:t>
            </a:r>
          </a:p>
          <a:p>
            <a:pPr>
              <a:lnSpc>
                <a:spcPct val="150000"/>
              </a:lnSpc>
              <a:buClr>
                <a:schemeClr val="bg1"/>
              </a:buClr>
            </a:pPr>
            <a:r>
              <a:rPr lang="en-US" sz="1100" dirty="0">
                <a:solidFill>
                  <a:schemeClr val="bg1"/>
                </a:solidFill>
                <a:latin typeface="Arial"/>
                <a:ea typeface="ＭＳ Ｐゴシック"/>
                <a:cs typeface="Arial"/>
              </a:rPr>
              <a:t>Be ready to report on 2 to 3 “big ideas” from your group (1 minute).</a:t>
            </a:r>
          </a:p>
          <a:p>
            <a:endParaRPr lang="en-US" dirty="0"/>
          </a:p>
          <a:p>
            <a:endParaRPr lang="en-US" dirty="0"/>
          </a:p>
          <a:p>
            <a:r>
              <a:rPr lang="en-US" dirty="0">
                <a:latin typeface="Arial"/>
                <a:ea typeface="ＭＳ Ｐゴシック"/>
                <a:cs typeface="Arial"/>
              </a:rPr>
              <a:t>https://</a:t>
            </a:r>
            <a:r>
              <a:rPr lang="en-US" dirty="0" err="1">
                <a:latin typeface="Arial"/>
                <a:ea typeface="ＭＳ Ｐゴシック"/>
                <a:cs typeface="Arial"/>
              </a:rPr>
              <a:t>nepbis.org</a:t>
            </a:r>
            <a:r>
              <a:rPr lang="en-US" dirty="0">
                <a:latin typeface="Arial"/>
                <a:ea typeface="ＭＳ Ｐゴシック"/>
                <a:cs typeface="Arial"/>
              </a:rPr>
              <a:t>/wp-content/uploads/2020/09/Working-Smarter-</a:t>
            </a:r>
            <a:r>
              <a:rPr lang="en-US" dirty="0" err="1">
                <a:latin typeface="Arial"/>
                <a:ea typeface="ＭＳ Ｐゴシック"/>
                <a:cs typeface="Arial"/>
              </a:rPr>
              <a:t>Activity.docx</a:t>
            </a:r>
            <a:endParaRPr lang="en-US" dirty="0">
              <a:latin typeface="Arial"/>
              <a:ea typeface="ＭＳ Ｐゴシック"/>
              <a:cs typeface="Arial"/>
            </a:endParaRPr>
          </a:p>
          <a:p>
            <a:endParaRPr lang="en-US" dirty="0"/>
          </a:p>
        </p:txBody>
      </p:sp>
    </p:spTree>
    <p:extLst>
      <p:ext uri="{BB962C8B-B14F-4D97-AF65-F5344CB8AC3E}">
        <p14:creationId xmlns:p14="http://schemas.microsoft.com/office/powerpoint/2010/main" val="156262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58750" indent="0">
              <a:buNone/>
            </a:pPr>
            <a:endParaRPr lang="en-US" dirty="0">
              <a:latin typeface="Arial"/>
              <a:ea typeface="ＭＳ Ｐゴシック"/>
              <a:cs typeface="Arial"/>
            </a:endParaRPr>
          </a:p>
          <a:p>
            <a:pPr marL="158750" indent="0">
              <a:buNone/>
            </a:pPr>
            <a:r>
              <a:rPr lang="en-US" dirty="0">
                <a:latin typeface="Arial"/>
                <a:ea typeface="ＭＳ Ｐゴシック"/>
                <a:cs typeface="Arial"/>
              </a:rPr>
              <a:t>TRAINER NOTES: Allow 15 min for teams to complete the TIC. Please cut/copy this text to the chat:</a:t>
            </a:r>
          </a:p>
          <a:p>
            <a:endParaRPr lang="en-US" dirty="0">
              <a:latin typeface="Arial" pitchFamily="-83" charset="0"/>
              <a:ea typeface="ＭＳ Ｐゴシック" pitchFamily="-108" charset="-128"/>
              <a:cs typeface="Arial"/>
            </a:endParaRPr>
          </a:p>
          <a:p>
            <a:pPr marL="514350" indent="-514350">
              <a:spcBef>
                <a:spcPct val="20000"/>
              </a:spcBef>
              <a:buAutoNum type="arabicPeriod"/>
            </a:pPr>
            <a:r>
              <a:rPr lang="en-US" dirty="0">
                <a:latin typeface="Arial"/>
                <a:ea typeface="ＭＳ Ｐゴシック"/>
                <a:cs typeface="Arial"/>
              </a:rPr>
              <a:t>COACHES (1 per team) go to </a:t>
            </a:r>
            <a:r>
              <a:rPr lang="en-US" dirty="0">
                <a:latin typeface="Arial"/>
                <a:ea typeface="ＭＳ Ｐゴシック"/>
                <a:cs typeface="Arial"/>
                <a:hlinkClick r:id="rId3"/>
              </a:rPr>
              <a:t>www.pbisapps.org</a:t>
            </a:r>
            <a:endParaRPr lang="en-US" dirty="0">
              <a:latin typeface="Arial"/>
              <a:ea typeface="ＭＳ Ｐゴシック"/>
              <a:cs typeface="Arial"/>
            </a:endParaRPr>
          </a:p>
          <a:p>
            <a:pPr marL="514350" indent="-514350">
              <a:spcBef>
                <a:spcPct val="20000"/>
              </a:spcBef>
              <a:buAutoNum type="arabicPeriod"/>
            </a:pPr>
            <a:r>
              <a:rPr lang="en-US" dirty="0">
                <a:latin typeface="Arial"/>
                <a:ea typeface="ＭＳ Ｐゴシック"/>
                <a:cs typeface="Arial"/>
              </a:rPr>
              <a:t>Go to </a:t>
            </a:r>
            <a:r>
              <a:rPr lang="en-US" dirty="0" err="1">
                <a:latin typeface="Arial"/>
                <a:ea typeface="ＭＳ Ｐゴシック"/>
                <a:cs typeface="Arial"/>
              </a:rPr>
              <a:t>pbis</a:t>
            </a:r>
            <a:r>
              <a:rPr lang="en-US" dirty="0">
                <a:latin typeface="Arial"/>
                <a:ea typeface="ＭＳ Ｐゴシック"/>
                <a:cs typeface="Arial"/>
              </a:rPr>
              <a:t> applications login on the top right corner of your screen</a:t>
            </a:r>
          </a:p>
          <a:p>
            <a:pPr marL="514350" indent="-514350">
              <a:spcBef>
                <a:spcPct val="20000"/>
              </a:spcBef>
              <a:buAutoNum type="arabicPeriod"/>
            </a:pPr>
            <a:r>
              <a:rPr lang="en-US" dirty="0">
                <a:latin typeface="Arial"/>
                <a:ea typeface="ＭＳ Ｐゴシック"/>
                <a:cs typeface="Arial"/>
              </a:rPr>
              <a:t>Login with your email and password (if you haven’t set up your password yet, just go through forgot password process) </a:t>
            </a:r>
          </a:p>
          <a:p>
            <a:pPr marL="514350" indent="-514350">
              <a:spcBef>
                <a:spcPct val="20000"/>
              </a:spcBef>
              <a:buAutoNum type="arabicPeriod"/>
            </a:pPr>
            <a:r>
              <a:rPr lang="en-US" dirty="0">
                <a:latin typeface="Arial"/>
                <a:ea typeface="ＭＳ Ｐゴシック"/>
                <a:cs typeface="Arial"/>
              </a:rPr>
              <a:t>Select PBIS Assessment</a:t>
            </a:r>
          </a:p>
          <a:p>
            <a:pPr marL="514350" indent="-514350">
              <a:spcBef>
                <a:spcPct val="20000"/>
              </a:spcBef>
              <a:buAutoNum type="arabicPeriod"/>
            </a:pPr>
            <a:r>
              <a:rPr lang="en-US" dirty="0">
                <a:latin typeface="Arial"/>
                <a:ea typeface="ＭＳ Ｐゴシック"/>
                <a:cs typeface="Arial"/>
              </a:rPr>
              <a:t>Under Surveys Currently Open, Select Team Checklist 3.1</a:t>
            </a:r>
          </a:p>
          <a:p>
            <a:pPr marL="514350" indent="-514350">
              <a:spcBef>
                <a:spcPct val="20000"/>
              </a:spcBef>
              <a:buAutoNum type="arabicPeriod"/>
            </a:pPr>
            <a:r>
              <a:rPr lang="en-US" dirty="0">
                <a:latin typeface="Arial"/>
                <a:ea typeface="ＭＳ Ｐゴシック"/>
                <a:cs typeface="Arial"/>
              </a:rPr>
              <a:t>Click “Take Survey” </a:t>
            </a:r>
          </a:p>
          <a:p>
            <a:pPr marL="914400" lvl="1" indent="-514350">
              <a:spcBef>
                <a:spcPct val="20000"/>
              </a:spcBef>
              <a:buFont typeface="Arial"/>
              <a:buChar char="•"/>
            </a:pPr>
            <a:r>
              <a:rPr lang="en-US" dirty="0">
                <a:latin typeface="Arial"/>
                <a:ea typeface="ＭＳ Ｐゴシック"/>
                <a:cs typeface="Arial"/>
              </a:rPr>
              <a:t>Find Team Checklist</a:t>
            </a:r>
          </a:p>
          <a:p>
            <a:pPr marL="514350" indent="-514350">
              <a:spcBef>
                <a:spcPct val="20000"/>
              </a:spcBef>
              <a:buAutoNum type="arabicPeriod"/>
            </a:pPr>
            <a:r>
              <a:rPr lang="en-US" dirty="0">
                <a:latin typeface="Arial"/>
                <a:ea typeface="ＭＳ Ｐゴシック"/>
                <a:cs typeface="Arial"/>
              </a:rPr>
              <a:t>Select       under Action column </a:t>
            </a:r>
          </a:p>
          <a:p>
            <a:pPr marL="514350" indent="-514350">
              <a:spcBef>
                <a:spcPct val="20000"/>
              </a:spcBef>
              <a:buAutoNum type="arabicPeriod"/>
            </a:pPr>
            <a:r>
              <a:rPr lang="en-US" dirty="0">
                <a:latin typeface="Arial"/>
                <a:ea typeface="ＭＳ Ｐゴシック"/>
                <a:cs typeface="Arial"/>
              </a:rPr>
              <a:t>Complete TIC as a team</a:t>
            </a:r>
          </a:p>
          <a:p>
            <a:pPr marL="514350" indent="-514350">
              <a:spcBef>
                <a:spcPct val="20000"/>
              </a:spcBef>
              <a:buAutoNum type="arabicPeriod"/>
            </a:pPr>
            <a:r>
              <a:rPr lang="en-US" dirty="0">
                <a:latin typeface="Arial"/>
                <a:ea typeface="ＭＳ Ｐゴシック"/>
                <a:cs typeface="Arial"/>
              </a:rPr>
              <a:t>Review reports to support your action planning </a:t>
            </a:r>
          </a:p>
          <a:p>
            <a:endParaRPr lang="en-US" dirty="0">
              <a:latin typeface="Arial" pitchFamily="-83" charset="0"/>
              <a:ea typeface="ＭＳ Ｐゴシック" pitchFamily="-108" charset="-128"/>
              <a:cs typeface="Arial"/>
            </a:endParaRPr>
          </a:p>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3870219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73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94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https://uconn.co1.qualtrics.com/jfe/form/SV_5BXYIXLvg0qmSzP</a:t>
            </a:r>
          </a:p>
        </p:txBody>
      </p:sp>
    </p:spTree>
    <p:extLst>
      <p:ext uri="{BB962C8B-B14F-4D97-AF65-F5344CB8AC3E}">
        <p14:creationId xmlns:p14="http://schemas.microsoft.com/office/powerpoint/2010/main" val="210459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06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a:t>
            </a:r>
            <a:r>
              <a:rPr lang="en-US" err="1"/>
              <a:t>www.pbis.org</a:t>
            </a:r>
            <a:r>
              <a:rPr lang="en-US"/>
              <a:t>/resource/technical-guide-for-alignment-of-initiatives-programs-and-practices-in-school-districts</a:t>
            </a:r>
            <a:endParaRPr/>
          </a:p>
        </p:txBody>
      </p:sp>
    </p:spTree>
    <p:extLst>
      <p:ext uri="{BB962C8B-B14F-4D97-AF65-F5344CB8AC3E}">
        <p14:creationId xmlns:p14="http://schemas.microsoft.com/office/powerpoint/2010/main" val="18735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92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51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Post a link to the attendance survey (below) in the chat for those who do not use the QR code on the slide:</a:t>
            </a:r>
          </a:p>
          <a:p>
            <a:pPr marL="158750" indent="0">
              <a:buNone/>
            </a:pPr>
            <a:r>
              <a:rPr lang="en-US" dirty="0"/>
              <a:t>https://uconn.co1.qualtrics.com/</a:t>
            </a:r>
            <a:r>
              <a:rPr lang="en-US" dirty="0" err="1"/>
              <a:t>jfe</a:t>
            </a:r>
            <a:r>
              <a:rPr lang="en-US" dirty="0"/>
              <a:t>/form/SV_0iZuJ0aKCo5IkG9</a:t>
            </a:r>
          </a:p>
        </p:txBody>
      </p:sp>
    </p:spTree>
    <p:extLst>
      <p:ext uri="{BB962C8B-B14F-4D97-AF65-F5344CB8AC3E}">
        <p14:creationId xmlns:p14="http://schemas.microsoft.com/office/powerpoint/2010/main" val="356186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58750" indent="0">
              <a:buNone/>
            </a:pPr>
            <a:r>
              <a:rPr lang="en-US" dirty="0"/>
              <a:t>TRAINERS: Prompts for activity below; allow 15 minutes for teamwork then 5 minutes for group discussion.</a:t>
            </a:r>
          </a:p>
          <a:p>
            <a:pPr>
              <a:lnSpc>
                <a:spcPct val="150000"/>
              </a:lnSpc>
              <a:buClr>
                <a:schemeClr val="bg1"/>
              </a:buClr>
            </a:pPr>
            <a:r>
              <a:rPr lang="en-US" sz="1100" dirty="0">
                <a:solidFill>
                  <a:schemeClr val="bg1"/>
                </a:solidFill>
              </a:rPr>
              <a:t>Split into breakout rooms</a:t>
            </a:r>
          </a:p>
          <a:p>
            <a:pPr>
              <a:lnSpc>
                <a:spcPct val="150000"/>
              </a:lnSpc>
              <a:buClr>
                <a:schemeClr val="bg1"/>
              </a:buClr>
            </a:pPr>
            <a:r>
              <a:rPr lang="en-US" sz="1100" dirty="0">
                <a:solidFill>
                  <a:schemeClr val="bg1"/>
                </a:solidFill>
              </a:rPr>
              <a:t>Complete the Working Smarter Matrix to identify all teams and details.</a:t>
            </a:r>
          </a:p>
          <a:p>
            <a:pPr>
              <a:lnSpc>
                <a:spcPct val="150000"/>
              </a:lnSpc>
              <a:buClr>
                <a:schemeClr val="bg1"/>
              </a:buClr>
            </a:pPr>
            <a:r>
              <a:rPr lang="en-US" sz="1100" dirty="0">
                <a:solidFill>
                  <a:schemeClr val="bg1"/>
                </a:solidFill>
              </a:rPr>
              <a:t>Review data on the matrix and use guiding questions to develop an action plan for eliminating or modifying teams as needed.</a:t>
            </a:r>
          </a:p>
          <a:p>
            <a:pPr>
              <a:lnSpc>
                <a:spcPct val="150000"/>
              </a:lnSpc>
              <a:buClr>
                <a:schemeClr val="bg1"/>
              </a:buClr>
            </a:pPr>
            <a:r>
              <a:rPr lang="en-US" sz="1100" dirty="0">
                <a:solidFill>
                  <a:schemeClr val="bg1"/>
                </a:solidFill>
              </a:rPr>
              <a:t>Be ready to report on 2 to 3 “big ideas” from your group (1 minute).</a:t>
            </a:r>
          </a:p>
          <a:p>
            <a:endParaRPr lang="en-US" dirty="0"/>
          </a:p>
          <a:p>
            <a:endParaRPr lang="en-US" dirty="0"/>
          </a:p>
          <a:p>
            <a:r>
              <a:rPr lang="en-US" dirty="0"/>
              <a:t>https://</a:t>
            </a:r>
            <a:r>
              <a:rPr lang="en-US" dirty="0" err="1"/>
              <a:t>nepbis.org</a:t>
            </a:r>
            <a:r>
              <a:rPr lang="en-US" dirty="0"/>
              <a:t>/wp-content/uploads/2020/09/Working-Smarter-</a:t>
            </a:r>
            <a:r>
              <a:rPr lang="en-US" dirty="0" err="1"/>
              <a:t>Activity.docx</a:t>
            </a:r>
            <a:endParaRPr lang="en-US" dirty="0"/>
          </a:p>
          <a:p>
            <a:endParaRPr lang="en-US" dirty="0"/>
          </a:p>
        </p:txBody>
      </p:sp>
    </p:spTree>
    <p:extLst>
      <p:ext uri="{BB962C8B-B14F-4D97-AF65-F5344CB8AC3E}">
        <p14:creationId xmlns:p14="http://schemas.microsoft.com/office/powerpoint/2010/main" val="402925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37102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265381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7198">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bg1"/>
                </a:solidFill>
              </a:defRPr>
            </a:lvl1pPr>
            <a:lvl2pPr marL="609424" indent="0" algn="ctr">
              <a:buNone/>
              <a:defRPr>
                <a:solidFill>
                  <a:schemeClr val="tx1">
                    <a:tint val="75000"/>
                  </a:schemeClr>
                </a:solidFill>
              </a:defRPr>
            </a:lvl2pPr>
            <a:lvl3pPr marL="1218846" indent="0" algn="ctr">
              <a:buNone/>
              <a:defRPr>
                <a:solidFill>
                  <a:schemeClr val="tx1">
                    <a:tint val="75000"/>
                  </a:schemeClr>
                </a:solidFill>
              </a:defRPr>
            </a:lvl3pPr>
            <a:lvl4pPr marL="1828269" indent="0" algn="ctr">
              <a:buNone/>
              <a:defRPr>
                <a:solidFill>
                  <a:schemeClr val="tx1">
                    <a:tint val="75000"/>
                  </a:schemeClr>
                </a:solidFill>
              </a:defRPr>
            </a:lvl4pPr>
            <a:lvl5pPr marL="2437693" indent="0" algn="ctr">
              <a:buNone/>
              <a:defRPr>
                <a:solidFill>
                  <a:schemeClr val="tx1">
                    <a:tint val="75000"/>
                  </a:schemeClr>
                </a:solidFill>
              </a:defRPr>
            </a:lvl5pPr>
            <a:lvl6pPr marL="3047117" indent="0" algn="ctr">
              <a:buNone/>
              <a:defRPr>
                <a:solidFill>
                  <a:schemeClr val="tx1">
                    <a:tint val="75000"/>
                  </a:schemeClr>
                </a:solidFill>
              </a:defRPr>
            </a:lvl6pPr>
            <a:lvl7pPr marL="3656539" indent="0" algn="ctr">
              <a:buNone/>
              <a:defRPr>
                <a:solidFill>
                  <a:schemeClr val="tx1">
                    <a:tint val="75000"/>
                  </a:schemeClr>
                </a:solidFill>
              </a:defRPr>
            </a:lvl7pPr>
            <a:lvl8pPr marL="4265963" indent="0" algn="ctr">
              <a:buNone/>
              <a:defRPr>
                <a:solidFill>
                  <a:schemeClr val="tx1">
                    <a:tint val="75000"/>
                  </a:schemeClr>
                </a:solidFill>
              </a:defRPr>
            </a:lvl8pPr>
            <a:lvl9pPr marL="4875386"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507868" y="1411553"/>
            <a:ext cx="11173090" cy="2847190"/>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3073" y="-17"/>
            <a:ext cx="2785774"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72" name="Google Shape;72;p7"/>
          <p:cNvSpPr txBox="1">
            <a:spLocks noGrp="1"/>
          </p:cNvSpPr>
          <p:nvPr>
            <p:ph type="subTitle" idx="1"/>
          </p:nvPr>
        </p:nvSpPr>
        <p:spPr>
          <a:xfrm flipH="1">
            <a:off x="6907201" y="2685633"/>
            <a:ext cx="4296481"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399"/>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5454" y="5262947"/>
            <a:ext cx="5278225"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999" b="0"/>
            </a:lvl1pPr>
            <a:lvl2pPr lvl="1" algn="r" rtl="0">
              <a:spcBef>
                <a:spcPts val="0"/>
              </a:spcBef>
              <a:spcAft>
                <a:spcPts val="0"/>
              </a:spcAft>
              <a:buNone/>
              <a:defRPr sz="3999" b="0"/>
            </a:lvl2pPr>
            <a:lvl3pPr lvl="2" algn="r" rtl="0">
              <a:spcBef>
                <a:spcPts val="0"/>
              </a:spcBef>
              <a:spcAft>
                <a:spcPts val="0"/>
              </a:spcAft>
              <a:buNone/>
              <a:defRPr sz="3999" b="0"/>
            </a:lvl3pPr>
            <a:lvl4pPr lvl="3" algn="r" rtl="0">
              <a:spcBef>
                <a:spcPts val="0"/>
              </a:spcBef>
              <a:spcAft>
                <a:spcPts val="0"/>
              </a:spcAft>
              <a:buNone/>
              <a:defRPr sz="3999" b="0"/>
            </a:lvl4pPr>
            <a:lvl5pPr lvl="4" algn="r" rtl="0">
              <a:spcBef>
                <a:spcPts val="0"/>
              </a:spcBef>
              <a:spcAft>
                <a:spcPts val="0"/>
              </a:spcAft>
              <a:buNone/>
              <a:defRPr sz="3999" b="0"/>
            </a:lvl5pPr>
            <a:lvl6pPr lvl="5" algn="r" rtl="0">
              <a:spcBef>
                <a:spcPts val="0"/>
              </a:spcBef>
              <a:spcAft>
                <a:spcPts val="0"/>
              </a:spcAft>
              <a:buNone/>
              <a:defRPr sz="3999" b="0"/>
            </a:lvl6pPr>
            <a:lvl7pPr lvl="6" algn="r" rtl="0">
              <a:spcBef>
                <a:spcPts val="0"/>
              </a:spcBef>
              <a:spcAft>
                <a:spcPts val="0"/>
              </a:spcAft>
              <a:buNone/>
              <a:defRPr sz="3999" b="0"/>
            </a:lvl7pPr>
            <a:lvl8pPr lvl="7" algn="r" rtl="0">
              <a:spcBef>
                <a:spcPts val="0"/>
              </a:spcBef>
              <a:spcAft>
                <a:spcPts val="0"/>
              </a:spcAft>
              <a:buNone/>
              <a:defRPr sz="3999" b="0"/>
            </a:lvl8pPr>
            <a:lvl9pPr lvl="8" algn="r" rtl="0">
              <a:spcBef>
                <a:spcPts val="0"/>
              </a:spcBef>
              <a:spcAft>
                <a:spcPts val="0"/>
              </a:spcAft>
              <a:buNone/>
              <a:defRPr sz="3999" b="0"/>
            </a:lvl9pPr>
          </a:lstStyle>
          <a:p>
            <a:endParaRPr/>
          </a:p>
        </p:txBody>
      </p:sp>
    </p:spTree>
    <p:extLst>
      <p:ext uri="{BB962C8B-B14F-4D97-AF65-F5344CB8AC3E}">
        <p14:creationId xmlns:p14="http://schemas.microsoft.com/office/powerpoint/2010/main" val="32992667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3607" y="-69"/>
            <a:ext cx="10585680"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grpSp>
        <p:nvGrpSpPr>
          <p:cNvPr id="76" name="Google Shape;76;p8"/>
          <p:cNvGrpSpPr/>
          <p:nvPr/>
        </p:nvGrpSpPr>
        <p:grpSpPr>
          <a:xfrm>
            <a:off x="1207490" y="-30952"/>
            <a:ext cx="10981358"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82" name="Google Shape;82;p8"/>
          <p:cNvSpPr txBox="1">
            <a:spLocks noGrp="1"/>
          </p:cNvSpPr>
          <p:nvPr>
            <p:ph type="title"/>
          </p:nvPr>
        </p:nvSpPr>
        <p:spPr>
          <a:xfrm rot="-151">
            <a:off x="1536000" y="1746409"/>
            <a:ext cx="9116825"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798"/>
            </a:lvl1pPr>
            <a:lvl2pPr lvl="1">
              <a:spcBef>
                <a:spcPts val="0"/>
              </a:spcBef>
              <a:spcAft>
                <a:spcPts val="0"/>
              </a:spcAft>
              <a:buClr>
                <a:schemeClr val="accent1"/>
              </a:buClr>
              <a:buSzPts val="4800"/>
              <a:buNone/>
              <a:defRPr sz="6398">
                <a:solidFill>
                  <a:schemeClr val="accent1"/>
                </a:solidFill>
              </a:defRPr>
            </a:lvl2pPr>
            <a:lvl3pPr lvl="2">
              <a:spcBef>
                <a:spcPts val="0"/>
              </a:spcBef>
              <a:spcAft>
                <a:spcPts val="0"/>
              </a:spcAft>
              <a:buClr>
                <a:schemeClr val="accent1"/>
              </a:buClr>
              <a:buSzPts val="4800"/>
              <a:buNone/>
              <a:defRPr sz="6398">
                <a:solidFill>
                  <a:schemeClr val="accent1"/>
                </a:solidFill>
              </a:defRPr>
            </a:lvl3pPr>
            <a:lvl4pPr lvl="3">
              <a:spcBef>
                <a:spcPts val="0"/>
              </a:spcBef>
              <a:spcAft>
                <a:spcPts val="0"/>
              </a:spcAft>
              <a:buClr>
                <a:schemeClr val="accent1"/>
              </a:buClr>
              <a:buSzPts val="4800"/>
              <a:buNone/>
              <a:defRPr sz="6398">
                <a:solidFill>
                  <a:schemeClr val="accent1"/>
                </a:solidFill>
              </a:defRPr>
            </a:lvl4pPr>
            <a:lvl5pPr lvl="4">
              <a:spcBef>
                <a:spcPts val="0"/>
              </a:spcBef>
              <a:spcAft>
                <a:spcPts val="0"/>
              </a:spcAft>
              <a:buClr>
                <a:schemeClr val="accent1"/>
              </a:buClr>
              <a:buSzPts val="4800"/>
              <a:buNone/>
              <a:defRPr sz="6398">
                <a:solidFill>
                  <a:schemeClr val="accent1"/>
                </a:solidFill>
              </a:defRPr>
            </a:lvl5pPr>
            <a:lvl6pPr lvl="5">
              <a:spcBef>
                <a:spcPts val="0"/>
              </a:spcBef>
              <a:spcAft>
                <a:spcPts val="0"/>
              </a:spcAft>
              <a:buClr>
                <a:schemeClr val="accent1"/>
              </a:buClr>
              <a:buSzPts val="4800"/>
              <a:buNone/>
              <a:defRPr sz="6398">
                <a:solidFill>
                  <a:schemeClr val="accent1"/>
                </a:solidFill>
              </a:defRPr>
            </a:lvl6pPr>
            <a:lvl7pPr lvl="6">
              <a:spcBef>
                <a:spcPts val="0"/>
              </a:spcBef>
              <a:spcAft>
                <a:spcPts val="0"/>
              </a:spcAft>
              <a:buClr>
                <a:schemeClr val="accent1"/>
              </a:buClr>
              <a:buSzPts val="4800"/>
              <a:buNone/>
              <a:defRPr sz="6398">
                <a:solidFill>
                  <a:schemeClr val="accent1"/>
                </a:solidFill>
              </a:defRPr>
            </a:lvl7pPr>
            <a:lvl8pPr lvl="7">
              <a:spcBef>
                <a:spcPts val="0"/>
              </a:spcBef>
              <a:spcAft>
                <a:spcPts val="0"/>
              </a:spcAft>
              <a:buClr>
                <a:schemeClr val="accent1"/>
              </a:buClr>
              <a:buSzPts val="4800"/>
              <a:buNone/>
              <a:defRPr sz="6398">
                <a:solidFill>
                  <a:schemeClr val="accent1"/>
                </a:solidFill>
              </a:defRPr>
            </a:lvl8pPr>
            <a:lvl9pPr lvl="8">
              <a:spcBef>
                <a:spcPts val="0"/>
              </a:spcBef>
              <a:spcAft>
                <a:spcPts val="0"/>
              </a:spcAft>
              <a:buClr>
                <a:schemeClr val="accent1"/>
              </a:buClr>
              <a:buSzPts val="4800"/>
              <a:buNone/>
              <a:defRPr sz="6398">
                <a:solidFill>
                  <a:schemeClr val="accent1"/>
                </a:solidFill>
              </a:defRPr>
            </a:lvl9pPr>
          </a:lstStyle>
          <a:p>
            <a:endParaRPr/>
          </a:p>
        </p:txBody>
      </p:sp>
    </p:spTree>
    <p:extLst>
      <p:ext uri="{BB962C8B-B14F-4D97-AF65-F5344CB8AC3E}">
        <p14:creationId xmlns:p14="http://schemas.microsoft.com/office/powerpoint/2010/main" val="5725578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062" y="1389339"/>
            <a:ext cx="3665445"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998"/>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85" name="Google Shape;85;p9"/>
          <p:cNvSpPr txBox="1">
            <a:spLocks noGrp="1"/>
          </p:cNvSpPr>
          <p:nvPr>
            <p:ph type="subTitle" idx="1"/>
          </p:nvPr>
        </p:nvSpPr>
        <p:spPr>
          <a:xfrm>
            <a:off x="1467618" y="2668733"/>
            <a:ext cx="3946172"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6"/>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Tree>
    <p:extLst>
      <p:ext uri="{BB962C8B-B14F-4D97-AF65-F5344CB8AC3E}">
        <p14:creationId xmlns:p14="http://schemas.microsoft.com/office/powerpoint/2010/main" val="58700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668" y="5420100"/>
            <a:ext cx="4885128"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99" b="0"/>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endParaRPr/>
          </a:p>
        </p:txBody>
      </p:sp>
      <p:sp>
        <p:nvSpPr>
          <p:cNvPr id="88" name="Google Shape;88;p10"/>
          <p:cNvSpPr txBox="1">
            <a:spLocks noGrp="1"/>
          </p:cNvSpPr>
          <p:nvPr>
            <p:ph type="subTitle" idx="1"/>
          </p:nvPr>
        </p:nvSpPr>
        <p:spPr>
          <a:xfrm rot="-307" flipH="1">
            <a:off x="818668" y="3543500"/>
            <a:ext cx="4477634"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6"/>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398" y="2"/>
            <a:ext cx="5164311"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4449630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10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00" name="Google Shape;100;p11"/>
          <p:cNvGrpSpPr/>
          <p:nvPr/>
        </p:nvGrpSpPr>
        <p:grpSpPr>
          <a:xfrm>
            <a:off x="10667428" y="13"/>
            <a:ext cx="1521393"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03" name="Google Shape;103;p11"/>
          <p:cNvSpPr txBox="1">
            <a:spLocks noGrp="1"/>
          </p:cNvSpPr>
          <p:nvPr>
            <p:ph type="title" hasCustomPrompt="1"/>
          </p:nvPr>
        </p:nvSpPr>
        <p:spPr>
          <a:xfrm>
            <a:off x="6852645" y="4036219"/>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4" name="Google Shape;104;p11"/>
          <p:cNvSpPr txBox="1">
            <a:spLocks noGrp="1"/>
          </p:cNvSpPr>
          <p:nvPr>
            <p:ph type="subTitle" idx="1"/>
          </p:nvPr>
        </p:nvSpPr>
        <p:spPr>
          <a:xfrm flipH="1">
            <a:off x="6871559" y="4603337"/>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5507" y="3086767"/>
            <a:ext cx="232059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2"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6" name="Google Shape;106;p11"/>
          <p:cNvSpPr txBox="1">
            <a:spLocks noGrp="1"/>
          </p:cNvSpPr>
          <p:nvPr>
            <p:ph type="subTitle" idx="3"/>
          </p:nvPr>
        </p:nvSpPr>
        <p:spPr>
          <a:xfrm flipH="1">
            <a:off x="6871662" y="2655393"/>
            <a:ext cx="3597063"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399"/>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5175640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393"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12" name="Google Shape;112;p12"/>
          <p:cNvGrpSpPr/>
          <p:nvPr/>
        </p:nvGrpSpPr>
        <p:grpSpPr>
          <a:xfrm rot="10800000">
            <a:off x="9249592" y="13"/>
            <a:ext cx="2939229"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16" name="Google Shape;116;p1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0204005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10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22" name="Google Shape;122;p13"/>
          <p:cNvGrpSpPr/>
          <p:nvPr/>
        </p:nvGrpSpPr>
        <p:grpSpPr>
          <a:xfrm>
            <a:off x="10667428" y="13"/>
            <a:ext cx="1521393"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25" name="Google Shape;125;p13"/>
          <p:cNvSpPr txBox="1">
            <a:spLocks noGrp="1"/>
          </p:cNvSpPr>
          <p:nvPr>
            <p:ph type="title" hasCustomPrompt="1"/>
          </p:nvPr>
        </p:nvSpPr>
        <p:spPr>
          <a:xfrm>
            <a:off x="3035926"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6" name="Google Shape;126;p13"/>
          <p:cNvSpPr txBox="1">
            <a:spLocks noGrp="1"/>
          </p:cNvSpPr>
          <p:nvPr>
            <p:ph type="subTitle" idx="1"/>
          </p:nvPr>
        </p:nvSpPr>
        <p:spPr>
          <a:xfrm flipH="1">
            <a:off x="3035960" y="4667300"/>
            <a:ext cx="1911502"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5926" y="2109548"/>
            <a:ext cx="1406834"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8" name="Google Shape;128;p13"/>
          <p:cNvSpPr txBox="1">
            <a:spLocks noGrp="1"/>
          </p:cNvSpPr>
          <p:nvPr>
            <p:ph type="subTitle" idx="3"/>
          </p:nvPr>
        </p:nvSpPr>
        <p:spPr>
          <a:xfrm flipH="1">
            <a:off x="3035926" y="2709500"/>
            <a:ext cx="195869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19214"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0" name="Google Shape;130;p13"/>
          <p:cNvSpPr txBox="1">
            <a:spLocks noGrp="1"/>
          </p:cNvSpPr>
          <p:nvPr>
            <p:ph type="subTitle" idx="5"/>
          </p:nvPr>
        </p:nvSpPr>
        <p:spPr>
          <a:xfrm flipH="1">
            <a:off x="8119214" y="4667308"/>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19198" y="2018600"/>
            <a:ext cx="2320596"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2" name="Google Shape;132;p13"/>
          <p:cNvSpPr txBox="1">
            <a:spLocks noGrp="1"/>
          </p:cNvSpPr>
          <p:nvPr>
            <p:ph type="subTitle" idx="7"/>
          </p:nvPr>
        </p:nvSpPr>
        <p:spPr>
          <a:xfrm flipH="1">
            <a:off x="8119214" y="2671441"/>
            <a:ext cx="1693559"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5432536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36" name="Google Shape;136;p14"/>
          <p:cNvSpPr txBox="1">
            <a:spLocks noGrp="1"/>
          </p:cNvSpPr>
          <p:nvPr>
            <p:ph type="subTitle" idx="1"/>
          </p:nvPr>
        </p:nvSpPr>
        <p:spPr>
          <a:xfrm flipH="1">
            <a:off x="2198827" y="1790201"/>
            <a:ext cx="437806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8827" y="4176643"/>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738" y="1677577"/>
            <a:ext cx="933357"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199"/>
            </a:lvl1pPr>
            <a:lvl2pPr lvl="1"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8827" y="2984801"/>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023" y="126628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027" y="3653244"/>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8761" y="245913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328" y="2985200"/>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328" y="4124667"/>
            <a:ext cx="832183"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8827" y="5355817"/>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027" y="5047015"/>
            <a:ext cx="360746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328" y="5347333"/>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5541" y="0"/>
            <a:ext cx="587521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54" name="Google Shape;154;p14"/>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5791397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7" name="Google Shape;157;p15"/>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9" name="Google Shape;159;p15"/>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219" y="2063033"/>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61" name="Google Shape;161;p15"/>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67428" y="13"/>
            <a:ext cx="1521393"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65" name="Google Shape;165;p15"/>
          <p:cNvGrpSpPr/>
          <p:nvPr/>
        </p:nvGrpSpPr>
        <p:grpSpPr>
          <a:xfrm>
            <a:off x="-28" y="3881235"/>
            <a:ext cx="2939229"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69" name="Google Shape;169;p15"/>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5922758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4169"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2" name="Google Shape;172;p16"/>
          <p:cNvSpPr txBox="1">
            <a:spLocks noGrp="1"/>
          </p:cNvSpPr>
          <p:nvPr>
            <p:ph type="subTitle" idx="1"/>
          </p:nvPr>
        </p:nvSpPr>
        <p:spPr>
          <a:xfrm flipH="1">
            <a:off x="7450463" y="1677184"/>
            <a:ext cx="2972026"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4336" y="5092904"/>
            <a:ext cx="3097193"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4" name="Google Shape;174;p16"/>
          <p:cNvSpPr txBox="1">
            <a:spLocks noGrp="1"/>
          </p:cNvSpPr>
          <p:nvPr>
            <p:ph type="subTitle" idx="3"/>
          </p:nvPr>
        </p:nvSpPr>
        <p:spPr>
          <a:xfrm flipH="1">
            <a:off x="7450463"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201"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6" name="Google Shape;176;p16"/>
          <p:cNvSpPr txBox="1">
            <a:spLocks noGrp="1"/>
          </p:cNvSpPr>
          <p:nvPr>
            <p:ph type="subTitle" idx="5"/>
          </p:nvPr>
        </p:nvSpPr>
        <p:spPr>
          <a:xfrm flipH="1">
            <a:off x="2701921" y="1677184"/>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207" y="5092904"/>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8" name="Google Shape;178;p16"/>
          <p:cNvSpPr txBox="1">
            <a:spLocks noGrp="1"/>
          </p:cNvSpPr>
          <p:nvPr>
            <p:ph type="subTitle" idx="7"/>
          </p:nvPr>
        </p:nvSpPr>
        <p:spPr>
          <a:xfrm flipH="1">
            <a:off x="2701921"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180" name="Google Shape;180;p16"/>
          <p:cNvGrpSpPr/>
          <p:nvPr/>
        </p:nvGrpSpPr>
        <p:grpSpPr>
          <a:xfrm>
            <a:off x="10" y="3779034"/>
            <a:ext cx="276610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84" name="Google Shape;184;p16"/>
          <p:cNvGrpSpPr/>
          <p:nvPr/>
        </p:nvGrpSpPr>
        <p:grpSpPr>
          <a:xfrm>
            <a:off x="10667428" y="13"/>
            <a:ext cx="1521393"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6225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507868" y="1411553"/>
            <a:ext cx="11173090" cy="2847190"/>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1424" y="1564403"/>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3617" y="1794767"/>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1424" y="3060121"/>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3617" y="32816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1424" y="4671025"/>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3617" y="49008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
        <p:nvSpPr>
          <p:cNvPr id="195" name="Google Shape;195;p17"/>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grpSp>
        <p:nvGrpSpPr>
          <p:cNvPr id="196" name="Google Shape;196;p17"/>
          <p:cNvGrpSpPr/>
          <p:nvPr/>
        </p:nvGrpSpPr>
        <p:grpSpPr>
          <a:xfrm>
            <a:off x="7135541" y="0"/>
            <a:ext cx="587521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1012224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4" name="Google Shape;204;p18"/>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6" name="Google Shape;206;p18"/>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158" y="1987833"/>
            <a:ext cx="314838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8" name="Google Shape;208;p18"/>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67428" y="13"/>
            <a:ext cx="1521393"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12" name="Google Shape;212;p18"/>
          <p:cNvGrpSpPr/>
          <p:nvPr/>
        </p:nvGrpSpPr>
        <p:grpSpPr>
          <a:xfrm>
            <a:off x="-28" y="3881235"/>
            <a:ext cx="2939229"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216" name="Google Shape;216;p18"/>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9022676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4788" y="3248500"/>
            <a:ext cx="31435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19" name="Google Shape;219;p19"/>
          <p:cNvSpPr txBox="1">
            <a:spLocks noGrp="1"/>
          </p:cNvSpPr>
          <p:nvPr>
            <p:ph type="subTitle" idx="1"/>
          </p:nvPr>
        </p:nvSpPr>
        <p:spPr>
          <a:xfrm flipH="1">
            <a:off x="1917455" y="3721279"/>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7262" y="3248497"/>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1" name="Google Shape;221;p19"/>
          <p:cNvSpPr txBox="1">
            <a:spLocks noGrp="1"/>
          </p:cNvSpPr>
          <p:nvPr>
            <p:ph type="subTitle" idx="3"/>
          </p:nvPr>
        </p:nvSpPr>
        <p:spPr>
          <a:xfrm flipH="1">
            <a:off x="7538888" y="3721279"/>
            <a:ext cx="3245155"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4755" y="1867633"/>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3" name="Google Shape;223;p19"/>
          <p:cNvSpPr txBox="1">
            <a:spLocks noGrp="1"/>
          </p:cNvSpPr>
          <p:nvPr>
            <p:ph type="subTitle" idx="5"/>
          </p:nvPr>
        </p:nvSpPr>
        <p:spPr>
          <a:xfrm flipH="1">
            <a:off x="1917455" y="2336300"/>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4755" y="4709167"/>
            <a:ext cx="2080258"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5" name="Google Shape;225;p19"/>
          <p:cNvSpPr txBox="1">
            <a:spLocks noGrp="1"/>
          </p:cNvSpPr>
          <p:nvPr>
            <p:ph type="subTitle" idx="7"/>
          </p:nvPr>
        </p:nvSpPr>
        <p:spPr>
          <a:xfrm flipH="1">
            <a:off x="1917501" y="5180333"/>
            <a:ext cx="3753022"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0041" y="4709167"/>
            <a:ext cx="39121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7" name="Google Shape;227;p19"/>
          <p:cNvSpPr txBox="1">
            <a:spLocks noGrp="1"/>
          </p:cNvSpPr>
          <p:nvPr>
            <p:ph type="subTitle" idx="9"/>
          </p:nvPr>
        </p:nvSpPr>
        <p:spPr>
          <a:xfrm flipH="1">
            <a:off x="7519974" y="5180333"/>
            <a:ext cx="3513485"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7262" y="1867633"/>
            <a:ext cx="2431367"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9" name="Google Shape;229;p19"/>
          <p:cNvSpPr txBox="1">
            <a:spLocks noGrp="1"/>
          </p:cNvSpPr>
          <p:nvPr>
            <p:ph type="subTitle" idx="14"/>
          </p:nvPr>
        </p:nvSpPr>
        <p:spPr>
          <a:xfrm flipH="1">
            <a:off x="7519974" y="2336300"/>
            <a:ext cx="3513485"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31" name="Google Shape;231;p19"/>
          <p:cNvGrpSpPr/>
          <p:nvPr/>
        </p:nvGrpSpPr>
        <p:grpSpPr>
          <a:xfrm>
            <a:off x="10667428" y="13"/>
            <a:ext cx="1521393"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34" name="Google Shape;234;p19"/>
          <p:cNvGrpSpPr/>
          <p:nvPr/>
        </p:nvGrpSpPr>
        <p:grpSpPr>
          <a:xfrm>
            <a:off x="-28" y="3881235"/>
            <a:ext cx="2939229"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3671971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3" y="1847400"/>
            <a:ext cx="4524821" cy="3163200"/>
          </a:xfrm>
          <a:prstGeom prst="rect">
            <a:avLst/>
          </a:prstGeom>
        </p:spPr>
        <p:txBody>
          <a:bodyPr spcFirstLastPara="1" wrap="square" lIns="91425" tIns="91425" rIns="91425" bIns="91425" anchor="t" anchorCtr="0">
            <a:noAutofit/>
          </a:bodyPr>
          <a:lstStyle>
            <a:lvl1pPr marL="609448" lvl="0" indent="-440157" rtl="0">
              <a:lnSpc>
                <a:spcPct val="100000"/>
              </a:lnSpc>
              <a:spcBef>
                <a:spcPts val="0"/>
              </a:spcBef>
              <a:spcAft>
                <a:spcPts val="0"/>
              </a:spcAft>
              <a:buClr>
                <a:schemeClr val="accent2"/>
              </a:buClr>
              <a:buSzPts val="1600"/>
              <a:buFont typeface="Raleway Thin"/>
              <a:buChar char="●"/>
              <a:defRPr sz="2399"/>
            </a:lvl1pPr>
            <a:lvl2pPr marL="1218895" lvl="1" indent="-440157" rtl="0">
              <a:spcBef>
                <a:spcPts val="2133"/>
              </a:spcBef>
              <a:spcAft>
                <a:spcPts val="0"/>
              </a:spcAft>
              <a:buSzPts val="1600"/>
              <a:buFont typeface="Nunito Light"/>
              <a:buChar char="○"/>
              <a:defRPr/>
            </a:lvl2pPr>
            <a:lvl3pPr marL="1828343" lvl="2" indent="-431692" rtl="0">
              <a:spcBef>
                <a:spcPts val="2133"/>
              </a:spcBef>
              <a:spcAft>
                <a:spcPts val="0"/>
              </a:spcAft>
              <a:buSzPts val="1500"/>
              <a:buFont typeface="Nunito Light"/>
              <a:buChar char="■"/>
              <a:defRPr/>
            </a:lvl3pPr>
            <a:lvl4pPr marL="2437790" lvl="3" indent="-431692" rtl="0">
              <a:spcBef>
                <a:spcPts val="2133"/>
              </a:spcBef>
              <a:spcAft>
                <a:spcPts val="0"/>
              </a:spcAft>
              <a:buSzPts val="1500"/>
              <a:buFont typeface="Nunito Light"/>
              <a:buChar char="●"/>
              <a:defRPr/>
            </a:lvl4pPr>
            <a:lvl5pPr marL="3047238" lvl="4" indent="-423228" rtl="0">
              <a:spcBef>
                <a:spcPts val="2133"/>
              </a:spcBef>
              <a:spcAft>
                <a:spcPts val="0"/>
              </a:spcAft>
              <a:buSzPts val="1400"/>
              <a:buFont typeface="Nunito Light"/>
              <a:buChar char="○"/>
              <a:defRPr/>
            </a:lvl5pPr>
            <a:lvl6pPr marL="3656686" lvl="5" indent="-423228" rtl="0">
              <a:spcBef>
                <a:spcPts val="2133"/>
              </a:spcBef>
              <a:spcAft>
                <a:spcPts val="0"/>
              </a:spcAft>
              <a:buSzPts val="1400"/>
              <a:buFont typeface="Nunito Light"/>
              <a:buChar char="■"/>
              <a:defRPr/>
            </a:lvl6pPr>
            <a:lvl7pPr marL="4266133" lvl="6" indent="-414763" rtl="0">
              <a:spcBef>
                <a:spcPts val="2133"/>
              </a:spcBef>
              <a:spcAft>
                <a:spcPts val="0"/>
              </a:spcAft>
              <a:buSzPts val="1300"/>
              <a:buFont typeface="Nunito Light"/>
              <a:buChar char="●"/>
              <a:defRPr/>
            </a:lvl7pPr>
            <a:lvl8pPr marL="4875581" lvl="7" indent="-414763" rtl="0">
              <a:spcBef>
                <a:spcPts val="2133"/>
              </a:spcBef>
              <a:spcAft>
                <a:spcPts val="0"/>
              </a:spcAft>
              <a:buSzPts val="1300"/>
              <a:buFont typeface="Nunito Light"/>
              <a:buChar char="○"/>
              <a:defRPr/>
            </a:lvl8pPr>
            <a:lvl9pPr marL="5485028" lvl="8" indent="-423228"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4"/>
            <a:ext cx="276610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1784722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4" y="4738024"/>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52" name="Google Shape;252;p21"/>
          <p:cNvGrpSpPr/>
          <p:nvPr/>
        </p:nvGrpSpPr>
        <p:grpSpPr>
          <a:xfrm>
            <a:off x="8029865"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198764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133" y="1809100"/>
            <a:ext cx="4650389" cy="4555200"/>
          </a:xfrm>
          <a:prstGeom prst="rect">
            <a:avLst/>
          </a:prstGeom>
        </p:spPr>
        <p:txBody>
          <a:bodyPr spcFirstLastPara="1" wrap="square" lIns="0" tIns="91425" rIns="91425" bIns="91425" anchor="b" anchorCtr="0">
            <a:noAutofit/>
          </a:bodyPr>
          <a:lstStyle>
            <a:lvl1pPr marL="609448" lvl="0" indent="-397834" rtl="0">
              <a:lnSpc>
                <a:spcPct val="100000"/>
              </a:lnSpc>
              <a:spcBef>
                <a:spcPts val="0"/>
              </a:spcBef>
              <a:spcAft>
                <a:spcPts val="0"/>
              </a:spcAft>
              <a:buClr>
                <a:schemeClr val="accent2"/>
              </a:buClr>
              <a:buSzPts val="1100"/>
              <a:buFont typeface="Raleway Thin"/>
              <a:buChar char="■"/>
              <a:defRPr sz="1333"/>
            </a:lvl1pPr>
            <a:lvl2pPr marL="1218895" lvl="1" indent="-406298" rtl="0">
              <a:spcBef>
                <a:spcPts val="2133"/>
              </a:spcBef>
              <a:spcAft>
                <a:spcPts val="0"/>
              </a:spcAft>
              <a:buClr>
                <a:srgbClr val="434343"/>
              </a:buClr>
              <a:buSzPts val="1200"/>
              <a:buFont typeface="Roboto Condensed Light"/>
              <a:buChar char="○"/>
              <a:defRPr/>
            </a:lvl2pPr>
            <a:lvl3pPr marL="1828343" lvl="2" indent="-423228" rtl="0">
              <a:spcBef>
                <a:spcPts val="2133"/>
              </a:spcBef>
              <a:spcAft>
                <a:spcPts val="0"/>
              </a:spcAft>
              <a:buClr>
                <a:srgbClr val="434343"/>
              </a:buClr>
              <a:buSzPts val="1400"/>
              <a:buFont typeface="Roboto Condensed Light"/>
              <a:buChar char="■"/>
              <a:defRPr/>
            </a:lvl3pPr>
            <a:lvl4pPr marL="2437790" lvl="3" indent="-423228" rtl="0">
              <a:spcBef>
                <a:spcPts val="2133"/>
              </a:spcBef>
              <a:spcAft>
                <a:spcPts val="0"/>
              </a:spcAft>
              <a:buClr>
                <a:srgbClr val="434343"/>
              </a:buClr>
              <a:buSzPts val="1400"/>
              <a:buFont typeface="Roboto Condensed Light"/>
              <a:buChar char="●"/>
              <a:defRPr/>
            </a:lvl4pPr>
            <a:lvl5pPr marL="3047238" lvl="4" indent="-423228" rtl="0">
              <a:spcBef>
                <a:spcPts val="2133"/>
              </a:spcBef>
              <a:spcAft>
                <a:spcPts val="0"/>
              </a:spcAft>
              <a:buClr>
                <a:srgbClr val="434343"/>
              </a:buClr>
              <a:buSzPts val="1400"/>
              <a:buFont typeface="Roboto Condensed Light"/>
              <a:buChar char="○"/>
              <a:defRPr/>
            </a:lvl5pPr>
            <a:lvl6pPr marL="3656686" lvl="5" indent="-423228" rtl="0">
              <a:spcBef>
                <a:spcPts val="2133"/>
              </a:spcBef>
              <a:spcAft>
                <a:spcPts val="0"/>
              </a:spcAft>
              <a:buClr>
                <a:srgbClr val="434343"/>
              </a:buClr>
              <a:buSzPts val="1400"/>
              <a:buFont typeface="Roboto Condensed Light"/>
              <a:buChar char="■"/>
              <a:defRPr/>
            </a:lvl6pPr>
            <a:lvl7pPr marL="4266133" lvl="6" indent="-423228" rtl="0">
              <a:spcBef>
                <a:spcPts val="2133"/>
              </a:spcBef>
              <a:spcAft>
                <a:spcPts val="0"/>
              </a:spcAft>
              <a:buClr>
                <a:srgbClr val="434343"/>
              </a:buClr>
              <a:buSzPts val="1400"/>
              <a:buFont typeface="Roboto Condensed Light"/>
              <a:buChar char="●"/>
              <a:defRPr/>
            </a:lvl7pPr>
            <a:lvl8pPr marL="4875581" lvl="7" indent="-423228" rtl="0">
              <a:spcBef>
                <a:spcPts val="2133"/>
              </a:spcBef>
              <a:spcAft>
                <a:spcPts val="0"/>
              </a:spcAft>
              <a:buClr>
                <a:srgbClr val="434343"/>
              </a:buClr>
              <a:buSzPts val="1400"/>
              <a:buFont typeface="Roboto Condensed Light"/>
              <a:buChar char="○"/>
              <a:defRPr/>
            </a:lvl8pPr>
            <a:lvl9pPr marL="5485028" lvl="8" indent="-423228"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78685" y="1809100"/>
            <a:ext cx="4650389" cy="4555200"/>
          </a:xfrm>
          <a:prstGeom prst="rect">
            <a:avLst/>
          </a:prstGeom>
        </p:spPr>
        <p:txBody>
          <a:bodyPr spcFirstLastPara="1" wrap="square" lIns="91425" tIns="91425" rIns="91425" bIns="91425" anchor="b" anchorCtr="0">
            <a:noAutofit/>
          </a:bodyPr>
          <a:lstStyle>
            <a:lvl1pPr marL="609448" lvl="0" indent="-397834" rtl="0">
              <a:lnSpc>
                <a:spcPct val="100000"/>
              </a:lnSpc>
              <a:spcBef>
                <a:spcPts val="0"/>
              </a:spcBef>
              <a:spcAft>
                <a:spcPts val="0"/>
              </a:spcAft>
              <a:buClr>
                <a:schemeClr val="accent2"/>
              </a:buClr>
              <a:buSzPts val="1100"/>
              <a:buFont typeface="Raleway Thin"/>
              <a:buChar char="■"/>
              <a:defRPr sz="1333"/>
            </a:lvl1pPr>
            <a:lvl2pPr marL="1218895" lvl="1" indent="-406298" rtl="0">
              <a:spcBef>
                <a:spcPts val="2133"/>
              </a:spcBef>
              <a:spcAft>
                <a:spcPts val="0"/>
              </a:spcAft>
              <a:buClr>
                <a:srgbClr val="434343"/>
              </a:buClr>
              <a:buSzPts val="1200"/>
              <a:buFont typeface="Roboto Condensed Light"/>
              <a:buChar char="○"/>
              <a:defRPr/>
            </a:lvl2pPr>
            <a:lvl3pPr marL="1828343" lvl="2" indent="-423228" rtl="0">
              <a:spcBef>
                <a:spcPts val="2133"/>
              </a:spcBef>
              <a:spcAft>
                <a:spcPts val="0"/>
              </a:spcAft>
              <a:buClr>
                <a:srgbClr val="434343"/>
              </a:buClr>
              <a:buSzPts val="1400"/>
              <a:buFont typeface="Roboto Condensed Light"/>
              <a:buChar char="■"/>
              <a:defRPr/>
            </a:lvl3pPr>
            <a:lvl4pPr marL="2437790" lvl="3" indent="-423228" rtl="0">
              <a:spcBef>
                <a:spcPts val="2133"/>
              </a:spcBef>
              <a:spcAft>
                <a:spcPts val="0"/>
              </a:spcAft>
              <a:buClr>
                <a:srgbClr val="434343"/>
              </a:buClr>
              <a:buSzPts val="1400"/>
              <a:buFont typeface="Roboto Condensed Light"/>
              <a:buChar char="●"/>
              <a:defRPr/>
            </a:lvl4pPr>
            <a:lvl5pPr marL="3047238" lvl="4" indent="-423228" rtl="0">
              <a:spcBef>
                <a:spcPts val="2133"/>
              </a:spcBef>
              <a:spcAft>
                <a:spcPts val="0"/>
              </a:spcAft>
              <a:buClr>
                <a:srgbClr val="434343"/>
              </a:buClr>
              <a:buSzPts val="1400"/>
              <a:buFont typeface="Roboto Condensed Light"/>
              <a:buChar char="○"/>
              <a:defRPr/>
            </a:lvl5pPr>
            <a:lvl6pPr marL="3656686" lvl="5" indent="-423228" rtl="0">
              <a:spcBef>
                <a:spcPts val="2133"/>
              </a:spcBef>
              <a:spcAft>
                <a:spcPts val="0"/>
              </a:spcAft>
              <a:buClr>
                <a:srgbClr val="434343"/>
              </a:buClr>
              <a:buSzPts val="1400"/>
              <a:buFont typeface="Roboto Condensed Light"/>
              <a:buChar char="■"/>
              <a:defRPr/>
            </a:lvl6pPr>
            <a:lvl7pPr marL="4266133" lvl="6" indent="-423228" rtl="0">
              <a:spcBef>
                <a:spcPts val="2133"/>
              </a:spcBef>
              <a:spcAft>
                <a:spcPts val="0"/>
              </a:spcAft>
              <a:buClr>
                <a:srgbClr val="434343"/>
              </a:buClr>
              <a:buSzPts val="1400"/>
              <a:buFont typeface="Roboto Condensed Light"/>
              <a:buChar char="●"/>
              <a:defRPr/>
            </a:lvl7pPr>
            <a:lvl8pPr marL="4875581" lvl="7" indent="-423228" rtl="0">
              <a:spcBef>
                <a:spcPts val="2133"/>
              </a:spcBef>
              <a:spcAft>
                <a:spcPts val="0"/>
              </a:spcAft>
              <a:buClr>
                <a:srgbClr val="434343"/>
              </a:buClr>
              <a:buSzPts val="1400"/>
              <a:buFont typeface="Roboto Condensed Light"/>
              <a:buChar char="○"/>
              <a:defRPr/>
            </a:lvl8pPr>
            <a:lvl9pPr marL="5485028" lvl="8" indent="-423228"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59" name="Google Shape;259;p22"/>
          <p:cNvGrpSpPr/>
          <p:nvPr/>
        </p:nvGrpSpPr>
        <p:grpSpPr>
          <a:xfrm>
            <a:off x="10" y="3779034"/>
            <a:ext cx="276610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63" name="Google Shape;263;p22"/>
          <p:cNvGrpSpPr/>
          <p:nvPr/>
        </p:nvGrpSpPr>
        <p:grpSpPr>
          <a:xfrm>
            <a:off x="10667428" y="13"/>
            <a:ext cx="1521393"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41420800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281" y="-1541575"/>
            <a:ext cx="9794305"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grpSp>
        <p:nvGrpSpPr>
          <p:cNvPr id="268" name="Google Shape;268;p23"/>
          <p:cNvGrpSpPr/>
          <p:nvPr/>
        </p:nvGrpSpPr>
        <p:grpSpPr>
          <a:xfrm flipH="1">
            <a:off x="-139951" y="-2210603"/>
            <a:ext cx="8051977"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274" name="Google Shape;274;p23"/>
          <p:cNvSpPr txBox="1">
            <a:spLocks noGrp="1"/>
          </p:cNvSpPr>
          <p:nvPr>
            <p:ph type="title"/>
          </p:nvPr>
        </p:nvSpPr>
        <p:spPr>
          <a:xfrm>
            <a:off x="5696183" y="1086633"/>
            <a:ext cx="5623735"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598" b="0"/>
            </a:lvl1pPr>
            <a:lvl2pPr lvl="1" algn="ctr" rtl="0">
              <a:spcBef>
                <a:spcPts val="0"/>
              </a:spcBef>
              <a:spcAft>
                <a:spcPts val="0"/>
              </a:spcAft>
              <a:buSzPts val="4200"/>
              <a:buNone/>
              <a:defRPr sz="5599"/>
            </a:lvl2pPr>
            <a:lvl3pPr lvl="2" algn="ctr" rtl="0">
              <a:spcBef>
                <a:spcPts val="0"/>
              </a:spcBef>
              <a:spcAft>
                <a:spcPts val="0"/>
              </a:spcAft>
              <a:buSzPts val="4200"/>
              <a:buNone/>
              <a:defRPr sz="5599"/>
            </a:lvl3pPr>
            <a:lvl4pPr lvl="3" algn="ctr" rtl="0">
              <a:spcBef>
                <a:spcPts val="0"/>
              </a:spcBef>
              <a:spcAft>
                <a:spcPts val="0"/>
              </a:spcAft>
              <a:buSzPts val="4200"/>
              <a:buNone/>
              <a:defRPr sz="5599"/>
            </a:lvl4pPr>
            <a:lvl5pPr lvl="4" algn="ctr" rtl="0">
              <a:spcBef>
                <a:spcPts val="0"/>
              </a:spcBef>
              <a:spcAft>
                <a:spcPts val="0"/>
              </a:spcAft>
              <a:buSzPts val="4200"/>
              <a:buNone/>
              <a:defRPr sz="5599"/>
            </a:lvl5pPr>
            <a:lvl6pPr lvl="5" algn="ctr" rtl="0">
              <a:spcBef>
                <a:spcPts val="0"/>
              </a:spcBef>
              <a:spcAft>
                <a:spcPts val="0"/>
              </a:spcAft>
              <a:buSzPts val="4200"/>
              <a:buNone/>
              <a:defRPr sz="5599"/>
            </a:lvl6pPr>
            <a:lvl7pPr lvl="6" algn="ctr" rtl="0">
              <a:spcBef>
                <a:spcPts val="0"/>
              </a:spcBef>
              <a:spcAft>
                <a:spcPts val="0"/>
              </a:spcAft>
              <a:buSzPts val="4200"/>
              <a:buNone/>
              <a:defRPr sz="5599"/>
            </a:lvl7pPr>
            <a:lvl8pPr lvl="7" algn="ctr" rtl="0">
              <a:spcBef>
                <a:spcPts val="0"/>
              </a:spcBef>
              <a:spcAft>
                <a:spcPts val="0"/>
              </a:spcAft>
              <a:buSzPts val="4200"/>
              <a:buNone/>
              <a:defRPr sz="5599"/>
            </a:lvl8pPr>
            <a:lvl9pPr lvl="8" algn="ctr" rtl="0">
              <a:spcBef>
                <a:spcPts val="0"/>
              </a:spcBef>
              <a:spcAft>
                <a:spcPts val="0"/>
              </a:spcAft>
              <a:buSzPts val="4200"/>
              <a:buNone/>
              <a:defRPr sz="5599"/>
            </a:lvl9pPr>
          </a:lstStyle>
          <a:p>
            <a:endParaRPr/>
          </a:p>
        </p:txBody>
      </p:sp>
      <p:sp>
        <p:nvSpPr>
          <p:cNvPr id="275" name="Google Shape;275;p23"/>
          <p:cNvSpPr txBox="1">
            <a:spLocks noGrp="1"/>
          </p:cNvSpPr>
          <p:nvPr>
            <p:ph type="subTitle" idx="1"/>
          </p:nvPr>
        </p:nvSpPr>
        <p:spPr>
          <a:xfrm>
            <a:off x="5904228" y="2129900"/>
            <a:ext cx="5207444"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799"/>
            </a:lvl2pPr>
            <a:lvl3pPr lvl="2" algn="ctr" rtl="0">
              <a:lnSpc>
                <a:spcPct val="100000"/>
              </a:lnSpc>
              <a:spcBef>
                <a:spcPts val="0"/>
              </a:spcBef>
              <a:spcAft>
                <a:spcPts val="0"/>
              </a:spcAft>
              <a:buSzPts val="2100"/>
              <a:buNone/>
              <a:defRPr sz="2799"/>
            </a:lvl3pPr>
            <a:lvl4pPr lvl="3" algn="ctr" rtl="0">
              <a:lnSpc>
                <a:spcPct val="100000"/>
              </a:lnSpc>
              <a:spcBef>
                <a:spcPts val="0"/>
              </a:spcBef>
              <a:spcAft>
                <a:spcPts val="0"/>
              </a:spcAft>
              <a:buSzPts val="2100"/>
              <a:buNone/>
              <a:defRPr sz="2799"/>
            </a:lvl4pPr>
            <a:lvl5pPr lvl="4" algn="ctr" rtl="0">
              <a:lnSpc>
                <a:spcPct val="100000"/>
              </a:lnSpc>
              <a:spcBef>
                <a:spcPts val="0"/>
              </a:spcBef>
              <a:spcAft>
                <a:spcPts val="0"/>
              </a:spcAft>
              <a:buSzPts val="2100"/>
              <a:buNone/>
              <a:defRPr sz="2799"/>
            </a:lvl5pPr>
            <a:lvl6pPr lvl="5" algn="ctr" rtl="0">
              <a:lnSpc>
                <a:spcPct val="100000"/>
              </a:lnSpc>
              <a:spcBef>
                <a:spcPts val="0"/>
              </a:spcBef>
              <a:spcAft>
                <a:spcPts val="0"/>
              </a:spcAft>
              <a:buSzPts val="2100"/>
              <a:buNone/>
              <a:defRPr sz="2799"/>
            </a:lvl6pPr>
            <a:lvl7pPr lvl="6" algn="ctr" rtl="0">
              <a:lnSpc>
                <a:spcPct val="100000"/>
              </a:lnSpc>
              <a:spcBef>
                <a:spcPts val="0"/>
              </a:spcBef>
              <a:spcAft>
                <a:spcPts val="0"/>
              </a:spcAft>
              <a:buSzPts val="2100"/>
              <a:buNone/>
              <a:defRPr sz="2799"/>
            </a:lvl7pPr>
            <a:lvl8pPr lvl="7" algn="ctr" rtl="0">
              <a:lnSpc>
                <a:spcPct val="100000"/>
              </a:lnSpc>
              <a:spcBef>
                <a:spcPts val="0"/>
              </a:spcBef>
              <a:spcAft>
                <a:spcPts val="0"/>
              </a:spcAft>
              <a:buSzPts val="2100"/>
              <a:buNone/>
              <a:defRPr sz="2799"/>
            </a:lvl8pPr>
            <a:lvl9pPr lvl="8" algn="ctr" rtl="0">
              <a:lnSpc>
                <a:spcPct val="100000"/>
              </a:lnSpc>
              <a:spcBef>
                <a:spcPts val="0"/>
              </a:spcBef>
              <a:spcAft>
                <a:spcPts val="0"/>
              </a:spcAft>
              <a:buSzPts val="2100"/>
              <a:buNone/>
              <a:defRPr sz="2799"/>
            </a:lvl9pPr>
          </a:lstStyle>
          <a:p>
            <a:endParaRPr/>
          </a:p>
        </p:txBody>
      </p:sp>
      <p:sp>
        <p:nvSpPr>
          <p:cNvPr id="276" name="Google Shape;276;p23"/>
          <p:cNvSpPr txBox="1"/>
          <p:nvPr/>
        </p:nvSpPr>
        <p:spPr>
          <a:xfrm>
            <a:off x="6418162" y="4792933"/>
            <a:ext cx="4179711" cy="1242000"/>
          </a:xfrm>
          <a:prstGeom prst="rect">
            <a:avLst/>
          </a:prstGeom>
          <a:noFill/>
          <a:ln>
            <a:noFill/>
          </a:ln>
        </p:spPr>
        <p:txBody>
          <a:bodyPr spcFirstLastPara="1" wrap="square" lIns="121868" tIns="121868" rIns="121868" bIns="121868"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2485256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0718" y="2984516"/>
            <a:ext cx="2623717"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199" b="1">
                <a:latin typeface="Poppins"/>
                <a:ea typeface="Poppins"/>
                <a:cs typeface="Poppins"/>
                <a:sym typeface="Poppins"/>
              </a:defRPr>
            </a:lvl1pPr>
            <a:lvl2pPr lvl="1" rtl="0">
              <a:spcBef>
                <a:spcPts val="0"/>
              </a:spcBef>
              <a:spcAft>
                <a:spcPts val="0"/>
              </a:spcAft>
              <a:buSzPts val="4800"/>
              <a:buNone/>
              <a:defRPr sz="6398"/>
            </a:lvl2pPr>
            <a:lvl3pPr lvl="2" rtl="0">
              <a:spcBef>
                <a:spcPts val="0"/>
              </a:spcBef>
              <a:spcAft>
                <a:spcPts val="0"/>
              </a:spcAft>
              <a:buSzPts val="4800"/>
              <a:buNone/>
              <a:defRPr sz="6398"/>
            </a:lvl3pPr>
            <a:lvl4pPr lvl="3" rtl="0">
              <a:spcBef>
                <a:spcPts val="0"/>
              </a:spcBef>
              <a:spcAft>
                <a:spcPts val="0"/>
              </a:spcAft>
              <a:buSzPts val="4800"/>
              <a:buNone/>
              <a:defRPr sz="6398"/>
            </a:lvl4pPr>
            <a:lvl5pPr lvl="4" rtl="0">
              <a:spcBef>
                <a:spcPts val="0"/>
              </a:spcBef>
              <a:spcAft>
                <a:spcPts val="0"/>
              </a:spcAft>
              <a:buSzPts val="4800"/>
              <a:buNone/>
              <a:defRPr sz="6398"/>
            </a:lvl5pPr>
            <a:lvl6pPr lvl="5" rtl="0">
              <a:spcBef>
                <a:spcPts val="0"/>
              </a:spcBef>
              <a:spcAft>
                <a:spcPts val="0"/>
              </a:spcAft>
              <a:buSzPts val="4800"/>
              <a:buNone/>
              <a:defRPr sz="6398"/>
            </a:lvl6pPr>
            <a:lvl7pPr lvl="6" rtl="0">
              <a:spcBef>
                <a:spcPts val="0"/>
              </a:spcBef>
              <a:spcAft>
                <a:spcPts val="0"/>
              </a:spcAft>
              <a:buSzPts val="4800"/>
              <a:buNone/>
              <a:defRPr sz="6398"/>
            </a:lvl7pPr>
            <a:lvl8pPr lvl="7" rtl="0">
              <a:spcBef>
                <a:spcPts val="0"/>
              </a:spcBef>
              <a:spcAft>
                <a:spcPts val="0"/>
              </a:spcAft>
              <a:buSzPts val="4800"/>
              <a:buNone/>
              <a:defRPr sz="6398"/>
            </a:lvl8pPr>
            <a:lvl9pPr lvl="8" rtl="0">
              <a:spcBef>
                <a:spcPts val="0"/>
              </a:spcBef>
              <a:spcAft>
                <a:spcPts val="0"/>
              </a:spcAft>
              <a:buSzPts val="4800"/>
              <a:buNone/>
              <a:defRPr sz="6398"/>
            </a:lvl9pPr>
          </a:lstStyle>
          <a:p>
            <a:endParaRPr/>
          </a:p>
        </p:txBody>
      </p:sp>
    </p:spTree>
    <p:extLst>
      <p:ext uri="{BB962C8B-B14F-4D97-AF65-F5344CB8AC3E}">
        <p14:creationId xmlns:p14="http://schemas.microsoft.com/office/powerpoint/2010/main" val="25889766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9237145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940464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738472"/>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2833" y="4037696"/>
            <a:ext cx="10360501" cy="369204"/>
          </a:xfrm>
        </p:spPr>
        <p:txBody>
          <a:bodyPr anchor="b"/>
          <a:lstStyle>
            <a:lvl1pPr marL="0" indent="0">
              <a:buNone/>
              <a:defRPr sz="2666">
                <a:solidFill>
                  <a:schemeClr val="tx1">
                    <a:tint val="75000"/>
                  </a:schemeClr>
                </a:solidFill>
              </a:defRPr>
            </a:lvl1pPr>
            <a:lvl2pPr marL="609448" indent="0">
              <a:buNone/>
              <a:defRPr sz="2399">
                <a:solidFill>
                  <a:schemeClr val="tx1">
                    <a:tint val="75000"/>
                  </a:schemeClr>
                </a:solidFill>
              </a:defRPr>
            </a:lvl2pPr>
            <a:lvl3pPr marL="1218895" indent="0">
              <a:buNone/>
              <a:defRPr sz="2133">
                <a:solidFill>
                  <a:schemeClr val="tx1">
                    <a:tint val="75000"/>
                  </a:schemeClr>
                </a:solidFill>
              </a:defRPr>
            </a:lvl3pPr>
            <a:lvl4pPr marL="1828343" indent="0">
              <a:buNone/>
              <a:defRPr sz="1866">
                <a:solidFill>
                  <a:schemeClr val="tx1">
                    <a:tint val="75000"/>
                  </a:schemeClr>
                </a:solidFill>
              </a:defRPr>
            </a:lvl4pPr>
            <a:lvl5pPr marL="2437790" indent="0">
              <a:buNone/>
              <a:defRPr sz="1866">
                <a:solidFill>
                  <a:schemeClr val="tx1">
                    <a:tint val="75000"/>
                  </a:schemeClr>
                </a:solidFill>
              </a:defRPr>
            </a:lvl5pPr>
            <a:lvl6pPr marL="3047238" indent="0">
              <a:buNone/>
              <a:defRPr sz="1866">
                <a:solidFill>
                  <a:schemeClr val="tx1">
                    <a:tint val="75000"/>
                  </a:schemeClr>
                </a:solidFill>
              </a:defRPr>
            </a:lvl6pPr>
            <a:lvl7pPr marL="3656686" indent="0">
              <a:buNone/>
              <a:defRPr sz="1866">
                <a:solidFill>
                  <a:schemeClr val="tx1">
                    <a:tint val="75000"/>
                  </a:schemeClr>
                </a:solidFill>
              </a:defRPr>
            </a:lvl7pPr>
            <a:lvl8pPr marL="4266133" indent="0">
              <a:buNone/>
              <a:defRPr sz="1866">
                <a:solidFill>
                  <a:schemeClr val="tx1">
                    <a:tint val="75000"/>
                  </a:schemeClr>
                </a:solidFill>
              </a:defRPr>
            </a:lvl8pPr>
            <a:lvl9pPr marL="4875581"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pPr>
              <a:defRPr/>
            </a:pPr>
            <a:fld id="{E7E45C6F-1118-7642-8127-C87AA7BBC9CD}" type="slidenum">
              <a:rPr lang="en-US" smtClean="0"/>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7191" y="1749379"/>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0" name="Google Shape;10;p2"/>
          <p:cNvSpPr/>
          <p:nvPr/>
        </p:nvSpPr>
        <p:spPr>
          <a:xfrm>
            <a:off x="1" y="0"/>
            <a:ext cx="587512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4" name="Google Shape;14;p2"/>
          <p:cNvSpPr/>
          <p:nvPr/>
        </p:nvSpPr>
        <p:spPr>
          <a:xfrm>
            <a:off x="1"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6" name="Google Shape;16;p2"/>
          <p:cNvSpPr/>
          <p:nvPr/>
        </p:nvSpPr>
        <p:spPr>
          <a:xfrm>
            <a:off x="8917677" y="3161481"/>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1">
                <a:solidFill>
                  <a:schemeClr val="accent1"/>
                </a:solidFill>
              </a:defRPr>
            </a:lvl2pPr>
            <a:lvl3pPr lvl="2" algn="ctr">
              <a:spcBef>
                <a:spcPts val="0"/>
              </a:spcBef>
              <a:spcAft>
                <a:spcPts val="0"/>
              </a:spcAft>
              <a:buClr>
                <a:schemeClr val="accent1"/>
              </a:buClr>
              <a:buSzPts val="5200"/>
              <a:buNone/>
              <a:defRPr sz="6931">
                <a:solidFill>
                  <a:schemeClr val="accent1"/>
                </a:solidFill>
              </a:defRPr>
            </a:lvl3pPr>
            <a:lvl4pPr lvl="3" algn="ctr">
              <a:spcBef>
                <a:spcPts val="0"/>
              </a:spcBef>
              <a:spcAft>
                <a:spcPts val="0"/>
              </a:spcAft>
              <a:buClr>
                <a:schemeClr val="accent1"/>
              </a:buClr>
              <a:buSzPts val="5200"/>
              <a:buNone/>
              <a:defRPr sz="6931">
                <a:solidFill>
                  <a:schemeClr val="accent1"/>
                </a:solidFill>
              </a:defRPr>
            </a:lvl4pPr>
            <a:lvl5pPr lvl="4" algn="ctr">
              <a:spcBef>
                <a:spcPts val="0"/>
              </a:spcBef>
              <a:spcAft>
                <a:spcPts val="0"/>
              </a:spcAft>
              <a:buClr>
                <a:schemeClr val="accent1"/>
              </a:buClr>
              <a:buSzPts val="5200"/>
              <a:buNone/>
              <a:defRPr sz="6931">
                <a:solidFill>
                  <a:schemeClr val="accent1"/>
                </a:solidFill>
              </a:defRPr>
            </a:lvl5pPr>
            <a:lvl6pPr lvl="5" algn="ctr">
              <a:spcBef>
                <a:spcPts val="0"/>
              </a:spcBef>
              <a:spcAft>
                <a:spcPts val="0"/>
              </a:spcAft>
              <a:buClr>
                <a:schemeClr val="accent1"/>
              </a:buClr>
              <a:buSzPts val="5200"/>
              <a:buNone/>
              <a:defRPr sz="6931">
                <a:solidFill>
                  <a:schemeClr val="accent1"/>
                </a:solidFill>
              </a:defRPr>
            </a:lvl6pPr>
            <a:lvl7pPr lvl="6" algn="ctr">
              <a:spcBef>
                <a:spcPts val="0"/>
              </a:spcBef>
              <a:spcAft>
                <a:spcPts val="0"/>
              </a:spcAft>
              <a:buClr>
                <a:schemeClr val="accent1"/>
              </a:buClr>
              <a:buSzPts val="5200"/>
              <a:buNone/>
              <a:defRPr sz="6931">
                <a:solidFill>
                  <a:schemeClr val="accent1"/>
                </a:solidFill>
              </a:defRPr>
            </a:lvl7pPr>
            <a:lvl8pPr lvl="7" algn="ctr">
              <a:spcBef>
                <a:spcPts val="0"/>
              </a:spcBef>
              <a:spcAft>
                <a:spcPts val="0"/>
              </a:spcAft>
              <a:buClr>
                <a:schemeClr val="accent1"/>
              </a:buClr>
              <a:buSzPts val="5200"/>
              <a:buNone/>
              <a:defRPr sz="6931">
                <a:solidFill>
                  <a:schemeClr val="accent1"/>
                </a:solidFill>
              </a:defRPr>
            </a:lvl8pPr>
            <a:lvl9pPr lvl="8" algn="ctr">
              <a:spcBef>
                <a:spcPts val="0"/>
              </a:spcBef>
              <a:spcAft>
                <a:spcPts val="0"/>
              </a:spcAft>
              <a:buClr>
                <a:schemeClr val="accent1"/>
              </a:buClr>
              <a:buSzPts val="5200"/>
              <a:buNone/>
              <a:defRPr sz="6931">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9388400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6" name="Google Shape;26;p3"/>
          <p:cNvSpPr txBox="1">
            <a:spLocks noGrp="1"/>
          </p:cNvSpPr>
          <p:nvPr>
            <p:ph type="title"/>
          </p:nvPr>
        </p:nvSpPr>
        <p:spPr>
          <a:xfrm rot="-294">
            <a:off x="1868646"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6"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7"/>
            </a:lvl1pPr>
            <a:lvl2pPr lvl="1" algn="ctr" rtl="0">
              <a:spcBef>
                <a:spcPts val="0"/>
              </a:spcBef>
              <a:spcAft>
                <a:spcPts val="0"/>
              </a:spcAft>
              <a:buSzPts val="12000"/>
              <a:buNone/>
              <a:defRPr sz="15995"/>
            </a:lvl2pPr>
            <a:lvl3pPr lvl="2" algn="ctr" rtl="0">
              <a:spcBef>
                <a:spcPts val="0"/>
              </a:spcBef>
              <a:spcAft>
                <a:spcPts val="0"/>
              </a:spcAft>
              <a:buSzPts val="12000"/>
              <a:buNone/>
              <a:defRPr sz="15995"/>
            </a:lvl3pPr>
            <a:lvl4pPr lvl="3" algn="ctr" rtl="0">
              <a:spcBef>
                <a:spcPts val="0"/>
              </a:spcBef>
              <a:spcAft>
                <a:spcPts val="0"/>
              </a:spcAft>
              <a:buSzPts val="12000"/>
              <a:buNone/>
              <a:defRPr sz="15995"/>
            </a:lvl4pPr>
            <a:lvl5pPr lvl="4" algn="ctr" rtl="0">
              <a:spcBef>
                <a:spcPts val="0"/>
              </a:spcBef>
              <a:spcAft>
                <a:spcPts val="0"/>
              </a:spcAft>
              <a:buSzPts val="12000"/>
              <a:buNone/>
              <a:defRPr sz="15995"/>
            </a:lvl5pPr>
            <a:lvl6pPr lvl="5" algn="ctr" rtl="0">
              <a:spcBef>
                <a:spcPts val="0"/>
              </a:spcBef>
              <a:spcAft>
                <a:spcPts val="0"/>
              </a:spcAft>
              <a:buSzPts val="12000"/>
              <a:buNone/>
              <a:defRPr sz="15995"/>
            </a:lvl6pPr>
            <a:lvl7pPr lvl="6" algn="ctr" rtl="0">
              <a:spcBef>
                <a:spcPts val="0"/>
              </a:spcBef>
              <a:spcAft>
                <a:spcPts val="0"/>
              </a:spcAft>
              <a:buSzPts val="12000"/>
              <a:buNone/>
              <a:defRPr sz="15995"/>
            </a:lvl7pPr>
            <a:lvl8pPr lvl="7" algn="ctr" rtl="0">
              <a:spcBef>
                <a:spcPts val="0"/>
              </a:spcBef>
              <a:spcAft>
                <a:spcPts val="0"/>
              </a:spcAft>
              <a:buSzPts val="12000"/>
              <a:buNone/>
              <a:defRPr sz="15995"/>
            </a:lvl8pPr>
            <a:lvl9pPr lvl="8" algn="ctr" rtl="0">
              <a:spcBef>
                <a:spcPts val="0"/>
              </a:spcBef>
              <a:spcAft>
                <a:spcPts val="0"/>
              </a:spcAft>
              <a:buSzPts val="12000"/>
              <a:buNone/>
              <a:defRPr sz="15995"/>
            </a:lvl9pPr>
          </a:lstStyle>
          <a:p>
            <a:r>
              <a:t>xx%</a:t>
            </a:r>
          </a:p>
        </p:txBody>
      </p:sp>
      <p:grpSp>
        <p:nvGrpSpPr>
          <p:cNvPr id="29" name="Google Shape;29;p3"/>
          <p:cNvGrpSpPr/>
          <p:nvPr/>
        </p:nvGrpSpPr>
        <p:grpSpPr>
          <a:xfrm rot="10800000" flipH="1">
            <a:off x="2229432" y="-1214671"/>
            <a:ext cx="11522466"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5369238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60" name="Google Shape;60;p6"/>
          <p:cNvGrpSpPr/>
          <p:nvPr/>
        </p:nvGrpSpPr>
        <p:grpSpPr>
          <a:xfrm>
            <a:off x="10" y="3779034"/>
            <a:ext cx="2766104"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64" name="Google Shape;64;p6"/>
          <p:cNvGrpSpPr/>
          <p:nvPr/>
        </p:nvGrpSpPr>
        <p:grpSpPr>
          <a:xfrm>
            <a:off x="10667429" y="13"/>
            <a:ext cx="1521393"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5469764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3072" y="-17"/>
            <a:ext cx="2785774"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72" name="Google Shape;72;p7"/>
          <p:cNvSpPr txBox="1">
            <a:spLocks noGrp="1"/>
          </p:cNvSpPr>
          <p:nvPr>
            <p:ph type="subTitle" idx="1"/>
          </p:nvPr>
        </p:nvSpPr>
        <p:spPr>
          <a:xfrm flipH="1">
            <a:off x="6907201" y="2685633"/>
            <a:ext cx="4296481"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399"/>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5454" y="5262947"/>
            <a:ext cx="5278225"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999" b="0"/>
            </a:lvl1pPr>
            <a:lvl2pPr lvl="1" algn="r" rtl="0">
              <a:spcBef>
                <a:spcPts val="0"/>
              </a:spcBef>
              <a:spcAft>
                <a:spcPts val="0"/>
              </a:spcAft>
              <a:buNone/>
              <a:defRPr sz="3999" b="0"/>
            </a:lvl2pPr>
            <a:lvl3pPr lvl="2" algn="r" rtl="0">
              <a:spcBef>
                <a:spcPts val="0"/>
              </a:spcBef>
              <a:spcAft>
                <a:spcPts val="0"/>
              </a:spcAft>
              <a:buNone/>
              <a:defRPr sz="3999" b="0"/>
            </a:lvl3pPr>
            <a:lvl4pPr lvl="3" algn="r" rtl="0">
              <a:spcBef>
                <a:spcPts val="0"/>
              </a:spcBef>
              <a:spcAft>
                <a:spcPts val="0"/>
              </a:spcAft>
              <a:buNone/>
              <a:defRPr sz="3999" b="0"/>
            </a:lvl4pPr>
            <a:lvl5pPr lvl="4" algn="r" rtl="0">
              <a:spcBef>
                <a:spcPts val="0"/>
              </a:spcBef>
              <a:spcAft>
                <a:spcPts val="0"/>
              </a:spcAft>
              <a:buNone/>
              <a:defRPr sz="3999" b="0"/>
            </a:lvl5pPr>
            <a:lvl6pPr lvl="5" algn="r" rtl="0">
              <a:spcBef>
                <a:spcPts val="0"/>
              </a:spcBef>
              <a:spcAft>
                <a:spcPts val="0"/>
              </a:spcAft>
              <a:buNone/>
              <a:defRPr sz="3999" b="0"/>
            </a:lvl6pPr>
            <a:lvl7pPr lvl="6" algn="r" rtl="0">
              <a:spcBef>
                <a:spcPts val="0"/>
              </a:spcBef>
              <a:spcAft>
                <a:spcPts val="0"/>
              </a:spcAft>
              <a:buNone/>
              <a:defRPr sz="3999" b="0"/>
            </a:lvl7pPr>
            <a:lvl8pPr lvl="7" algn="r" rtl="0">
              <a:spcBef>
                <a:spcPts val="0"/>
              </a:spcBef>
              <a:spcAft>
                <a:spcPts val="0"/>
              </a:spcAft>
              <a:buNone/>
              <a:defRPr sz="3999" b="0"/>
            </a:lvl8pPr>
            <a:lvl9pPr lvl="8" algn="r" rtl="0">
              <a:spcBef>
                <a:spcPts val="0"/>
              </a:spcBef>
              <a:spcAft>
                <a:spcPts val="0"/>
              </a:spcAft>
              <a:buNone/>
              <a:defRPr sz="3999" b="0"/>
            </a:lvl9pPr>
          </a:lstStyle>
          <a:p>
            <a:endParaRPr/>
          </a:p>
        </p:txBody>
      </p:sp>
    </p:spTree>
    <p:extLst>
      <p:ext uri="{BB962C8B-B14F-4D97-AF65-F5344CB8AC3E}">
        <p14:creationId xmlns:p14="http://schemas.microsoft.com/office/powerpoint/2010/main" val="1268645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667" y="5420100"/>
            <a:ext cx="4885128"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99" b="0"/>
            </a:lvl1pPr>
            <a:lvl2pPr lvl="1" algn="ctr" rtl="0">
              <a:spcBef>
                <a:spcPts val="0"/>
              </a:spcBef>
              <a:spcAft>
                <a:spcPts val="0"/>
              </a:spcAft>
              <a:buSzPts val="12000"/>
              <a:buNone/>
              <a:defRPr sz="15995"/>
            </a:lvl2pPr>
            <a:lvl3pPr lvl="2" algn="ctr" rtl="0">
              <a:spcBef>
                <a:spcPts val="0"/>
              </a:spcBef>
              <a:spcAft>
                <a:spcPts val="0"/>
              </a:spcAft>
              <a:buSzPts val="12000"/>
              <a:buNone/>
              <a:defRPr sz="15995"/>
            </a:lvl3pPr>
            <a:lvl4pPr lvl="3" algn="ctr" rtl="0">
              <a:spcBef>
                <a:spcPts val="0"/>
              </a:spcBef>
              <a:spcAft>
                <a:spcPts val="0"/>
              </a:spcAft>
              <a:buSzPts val="12000"/>
              <a:buNone/>
              <a:defRPr sz="15995"/>
            </a:lvl4pPr>
            <a:lvl5pPr lvl="4" algn="ctr" rtl="0">
              <a:spcBef>
                <a:spcPts val="0"/>
              </a:spcBef>
              <a:spcAft>
                <a:spcPts val="0"/>
              </a:spcAft>
              <a:buSzPts val="12000"/>
              <a:buNone/>
              <a:defRPr sz="15995"/>
            </a:lvl5pPr>
            <a:lvl6pPr lvl="5" algn="ctr" rtl="0">
              <a:spcBef>
                <a:spcPts val="0"/>
              </a:spcBef>
              <a:spcAft>
                <a:spcPts val="0"/>
              </a:spcAft>
              <a:buSzPts val="12000"/>
              <a:buNone/>
              <a:defRPr sz="15995"/>
            </a:lvl6pPr>
            <a:lvl7pPr lvl="6" algn="ctr" rtl="0">
              <a:spcBef>
                <a:spcPts val="0"/>
              </a:spcBef>
              <a:spcAft>
                <a:spcPts val="0"/>
              </a:spcAft>
              <a:buSzPts val="12000"/>
              <a:buNone/>
              <a:defRPr sz="15995"/>
            </a:lvl7pPr>
            <a:lvl8pPr lvl="7" algn="ctr" rtl="0">
              <a:spcBef>
                <a:spcPts val="0"/>
              </a:spcBef>
              <a:spcAft>
                <a:spcPts val="0"/>
              </a:spcAft>
              <a:buSzPts val="12000"/>
              <a:buNone/>
              <a:defRPr sz="15995"/>
            </a:lvl8pPr>
            <a:lvl9pPr lvl="8" algn="ctr" rtl="0">
              <a:spcBef>
                <a:spcPts val="0"/>
              </a:spcBef>
              <a:spcAft>
                <a:spcPts val="0"/>
              </a:spcAft>
              <a:buSzPts val="12000"/>
              <a:buNone/>
              <a:defRPr sz="15995"/>
            </a:lvl9pPr>
          </a:lstStyle>
          <a:p>
            <a:endParaRPr/>
          </a:p>
        </p:txBody>
      </p:sp>
      <p:sp>
        <p:nvSpPr>
          <p:cNvPr id="88" name="Google Shape;88;p10"/>
          <p:cNvSpPr txBox="1">
            <a:spLocks noGrp="1"/>
          </p:cNvSpPr>
          <p:nvPr>
            <p:ph type="subTitle" idx="1"/>
          </p:nvPr>
        </p:nvSpPr>
        <p:spPr>
          <a:xfrm rot="-307" flipH="1">
            <a:off x="818668" y="3543500"/>
            <a:ext cx="4477634"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6"/>
            </a:lvl1pPr>
            <a:lvl2pPr lvl="1" algn="ctr" rtl="0">
              <a:lnSpc>
                <a:spcPct val="100000"/>
              </a:lnSpc>
              <a:spcBef>
                <a:spcPts val="0"/>
              </a:spcBef>
              <a:spcAft>
                <a:spcPts val="0"/>
              </a:spcAft>
              <a:buSzPts val="1600"/>
              <a:buNone/>
              <a:defRPr sz="2132"/>
            </a:lvl2pPr>
            <a:lvl3pPr lvl="2" algn="ctr" rtl="0">
              <a:lnSpc>
                <a:spcPct val="100000"/>
              </a:lnSpc>
              <a:spcBef>
                <a:spcPts val="0"/>
              </a:spcBef>
              <a:spcAft>
                <a:spcPts val="0"/>
              </a:spcAft>
              <a:buSzPts val="1600"/>
              <a:buNone/>
              <a:defRPr sz="2132"/>
            </a:lvl3pPr>
            <a:lvl4pPr lvl="3" algn="ctr" rtl="0">
              <a:lnSpc>
                <a:spcPct val="100000"/>
              </a:lnSpc>
              <a:spcBef>
                <a:spcPts val="0"/>
              </a:spcBef>
              <a:spcAft>
                <a:spcPts val="0"/>
              </a:spcAft>
              <a:buSzPts val="1600"/>
              <a:buNone/>
              <a:defRPr sz="2132"/>
            </a:lvl4pPr>
            <a:lvl5pPr lvl="4" algn="ctr" rtl="0">
              <a:lnSpc>
                <a:spcPct val="100000"/>
              </a:lnSpc>
              <a:spcBef>
                <a:spcPts val="0"/>
              </a:spcBef>
              <a:spcAft>
                <a:spcPts val="0"/>
              </a:spcAft>
              <a:buSzPts val="1600"/>
              <a:buNone/>
              <a:defRPr sz="2132"/>
            </a:lvl5pPr>
            <a:lvl6pPr lvl="5" algn="ctr" rtl="0">
              <a:lnSpc>
                <a:spcPct val="100000"/>
              </a:lnSpc>
              <a:spcBef>
                <a:spcPts val="0"/>
              </a:spcBef>
              <a:spcAft>
                <a:spcPts val="0"/>
              </a:spcAft>
              <a:buSzPts val="1600"/>
              <a:buNone/>
              <a:defRPr sz="2132"/>
            </a:lvl6pPr>
            <a:lvl7pPr lvl="6" algn="ctr" rtl="0">
              <a:lnSpc>
                <a:spcPct val="100000"/>
              </a:lnSpc>
              <a:spcBef>
                <a:spcPts val="0"/>
              </a:spcBef>
              <a:spcAft>
                <a:spcPts val="0"/>
              </a:spcAft>
              <a:buSzPts val="1600"/>
              <a:buNone/>
              <a:defRPr sz="2132"/>
            </a:lvl7pPr>
            <a:lvl8pPr lvl="7" algn="ctr" rtl="0">
              <a:lnSpc>
                <a:spcPct val="100000"/>
              </a:lnSpc>
              <a:spcBef>
                <a:spcPts val="0"/>
              </a:spcBef>
              <a:spcAft>
                <a:spcPts val="0"/>
              </a:spcAft>
              <a:buSzPts val="1600"/>
              <a:buNone/>
              <a:defRPr sz="2132"/>
            </a:lvl8pPr>
            <a:lvl9pPr lvl="8" algn="ctr" rtl="0">
              <a:lnSpc>
                <a:spcPct val="100000"/>
              </a:lnSpc>
              <a:spcBef>
                <a:spcPts val="0"/>
              </a:spcBef>
              <a:spcAft>
                <a:spcPts val="0"/>
              </a:spcAft>
              <a:buSzPts val="1600"/>
              <a:buNone/>
              <a:defRPr sz="2132"/>
            </a:lvl9pPr>
          </a:lstStyle>
          <a:p>
            <a:endParaRPr/>
          </a:p>
        </p:txBody>
      </p:sp>
      <p:grpSp>
        <p:nvGrpSpPr>
          <p:cNvPr id="89" name="Google Shape;89;p10"/>
          <p:cNvGrpSpPr/>
          <p:nvPr/>
        </p:nvGrpSpPr>
        <p:grpSpPr>
          <a:xfrm rot="10800000">
            <a:off x="-1622398" y="2"/>
            <a:ext cx="5164311"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8324265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393"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12" name="Google Shape;112;p12"/>
          <p:cNvGrpSpPr/>
          <p:nvPr/>
        </p:nvGrpSpPr>
        <p:grpSpPr>
          <a:xfrm rot="10800000">
            <a:off x="9249592" y="13"/>
            <a:ext cx="2939229"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16" name="Google Shape;116;p1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641607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6" name="Google Shape;136;p14"/>
          <p:cNvSpPr txBox="1">
            <a:spLocks noGrp="1"/>
          </p:cNvSpPr>
          <p:nvPr>
            <p:ph type="subTitle" idx="1"/>
          </p:nvPr>
        </p:nvSpPr>
        <p:spPr>
          <a:xfrm flipH="1">
            <a:off x="2198827" y="1790201"/>
            <a:ext cx="437806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8827" y="4176643"/>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738" y="1677577"/>
            <a:ext cx="933357"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199"/>
            </a:lvl1pPr>
            <a:lvl2pPr lvl="1"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8827" y="2984801"/>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023" y="126628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027" y="3653244"/>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8760" y="245913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328" y="2985200"/>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328" y="4124667"/>
            <a:ext cx="832183"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8827" y="5355817"/>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027" y="5047015"/>
            <a:ext cx="360746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328" y="5347333"/>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1">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5542" y="0"/>
            <a:ext cx="587521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54" name="Google Shape;154;p14"/>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71265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2" y="1847401"/>
            <a:ext cx="9495043" cy="4681869"/>
          </a:xfrm>
          <a:prstGeom prst="rect">
            <a:avLst/>
          </a:prstGeom>
        </p:spPr>
        <p:txBody>
          <a:bodyPr spcFirstLastPara="1" wrap="square" lIns="91425" tIns="91425" rIns="91425" bIns="91425" anchor="t" anchorCtr="0">
            <a:noAutofit/>
          </a:bodyPr>
          <a:lstStyle>
            <a:lvl1pPr marL="609402" lvl="0" indent="-440124" rtl="0">
              <a:lnSpc>
                <a:spcPct val="100000"/>
              </a:lnSpc>
              <a:spcBef>
                <a:spcPts val="0"/>
              </a:spcBef>
              <a:spcAft>
                <a:spcPts val="0"/>
              </a:spcAft>
              <a:buClr>
                <a:schemeClr val="accent2"/>
              </a:buClr>
              <a:buSzPts val="1600"/>
              <a:buFont typeface="Raleway Thin"/>
              <a:buChar char="●"/>
              <a:defRPr sz="2399"/>
            </a:lvl1pPr>
            <a:lvl2pPr marL="1218804" lvl="1" indent="-440124" rtl="0">
              <a:spcBef>
                <a:spcPts val="2132"/>
              </a:spcBef>
              <a:spcAft>
                <a:spcPts val="0"/>
              </a:spcAft>
              <a:buSzPts val="1600"/>
              <a:buFont typeface="Nunito Light"/>
              <a:buChar char="○"/>
              <a:defRPr/>
            </a:lvl2pPr>
            <a:lvl3pPr marL="1828205" lvl="2" indent="-431659" rtl="0">
              <a:spcBef>
                <a:spcPts val="2132"/>
              </a:spcBef>
              <a:spcAft>
                <a:spcPts val="0"/>
              </a:spcAft>
              <a:buSzPts val="1500"/>
              <a:buFont typeface="Nunito Light"/>
              <a:buChar char="■"/>
              <a:defRPr/>
            </a:lvl3pPr>
            <a:lvl4pPr marL="2437607" lvl="3" indent="-431659" rtl="0">
              <a:spcBef>
                <a:spcPts val="2132"/>
              </a:spcBef>
              <a:spcAft>
                <a:spcPts val="0"/>
              </a:spcAft>
              <a:buSzPts val="1500"/>
              <a:buFont typeface="Nunito Light"/>
              <a:buChar char="●"/>
              <a:defRPr/>
            </a:lvl4pPr>
            <a:lvl5pPr marL="3047010" lvl="4" indent="-423196" rtl="0">
              <a:spcBef>
                <a:spcPts val="2132"/>
              </a:spcBef>
              <a:spcAft>
                <a:spcPts val="0"/>
              </a:spcAft>
              <a:buSzPts val="1400"/>
              <a:buFont typeface="Nunito Light"/>
              <a:buChar char="○"/>
              <a:defRPr/>
            </a:lvl5pPr>
            <a:lvl6pPr marL="3656412" lvl="5" indent="-423196" rtl="0">
              <a:spcBef>
                <a:spcPts val="2132"/>
              </a:spcBef>
              <a:spcAft>
                <a:spcPts val="0"/>
              </a:spcAft>
              <a:buSzPts val="1400"/>
              <a:buFont typeface="Nunito Light"/>
              <a:buChar char="■"/>
              <a:defRPr/>
            </a:lvl6pPr>
            <a:lvl7pPr marL="4265813" lvl="6" indent="-414732" rtl="0">
              <a:spcBef>
                <a:spcPts val="2132"/>
              </a:spcBef>
              <a:spcAft>
                <a:spcPts val="0"/>
              </a:spcAft>
              <a:buSzPts val="1300"/>
              <a:buFont typeface="Nunito Light"/>
              <a:buChar char="●"/>
              <a:defRPr/>
            </a:lvl7pPr>
            <a:lvl8pPr marL="4875215" lvl="7" indent="-414732" rtl="0">
              <a:spcBef>
                <a:spcPts val="2132"/>
              </a:spcBef>
              <a:spcAft>
                <a:spcPts val="0"/>
              </a:spcAft>
              <a:buSzPts val="1300"/>
              <a:buFont typeface="Nunito Light"/>
              <a:buChar char="○"/>
              <a:defRPr/>
            </a:lvl8pPr>
            <a:lvl9pPr marL="5484617" lvl="8" indent="-423196" rtl="0">
              <a:spcBef>
                <a:spcPts val="2132"/>
              </a:spcBef>
              <a:spcAft>
                <a:spcPts val="2132"/>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4"/>
            <a:ext cx="2766104"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044373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3" y="4738024"/>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52" name="Google Shape;252;p21"/>
          <p:cNvGrpSpPr/>
          <p:nvPr/>
        </p:nvGrpSpPr>
        <p:grpSpPr>
          <a:xfrm>
            <a:off x="8029863"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6302053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58719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7191" y="1749380"/>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0" name="Google Shape;10;p2"/>
          <p:cNvSpPr/>
          <p:nvPr/>
        </p:nvSpPr>
        <p:spPr>
          <a:xfrm>
            <a:off x="2" y="0"/>
            <a:ext cx="5875124"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4" name="Google Shape;14;p2"/>
          <p:cNvSpPr/>
          <p:nvPr/>
        </p:nvSpPr>
        <p:spPr>
          <a:xfrm>
            <a:off x="2"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6" name="Google Shape;16;p2"/>
          <p:cNvSpPr/>
          <p:nvPr/>
        </p:nvSpPr>
        <p:spPr>
          <a:xfrm>
            <a:off x="8917677" y="3161482"/>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2">
                <a:solidFill>
                  <a:schemeClr val="accent1"/>
                </a:solidFill>
              </a:defRPr>
            </a:lvl2pPr>
            <a:lvl3pPr lvl="2" algn="ctr">
              <a:spcBef>
                <a:spcPts val="0"/>
              </a:spcBef>
              <a:spcAft>
                <a:spcPts val="0"/>
              </a:spcAft>
              <a:buClr>
                <a:schemeClr val="accent1"/>
              </a:buClr>
              <a:buSzPts val="5200"/>
              <a:buNone/>
              <a:defRPr sz="6932">
                <a:solidFill>
                  <a:schemeClr val="accent1"/>
                </a:solidFill>
              </a:defRPr>
            </a:lvl3pPr>
            <a:lvl4pPr lvl="3" algn="ctr">
              <a:spcBef>
                <a:spcPts val="0"/>
              </a:spcBef>
              <a:spcAft>
                <a:spcPts val="0"/>
              </a:spcAft>
              <a:buClr>
                <a:schemeClr val="accent1"/>
              </a:buClr>
              <a:buSzPts val="5200"/>
              <a:buNone/>
              <a:defRPr sz="6932">
                <a:solidFill>
                  <a:schemeClr val="accent1"/>
                </a:solidFill>
              </a:defRPr>
            </a:lvl4pPr>
            <a:lvl5pPr lvl="4" algn="ctr">
              <a:spcBef>
                <a:spcPts val="0"/>
              </a:spcBef>
              <a:spcAft>
                <a:spcPts val="0"/>
              </a:spcAft>
              <a:buClr>
                <a:schemeClr val="accent1"/>
              </a:buClr>
              <a:buSzPts val="5200"/>
              <a:buNone/>
              <a:defRPr sz="6932">
                <a:solidFill>
                  <a:schemeClr val="accent1"/>
                </a:solidFill>
              </a:defRPr>
            </a:lvl5pPr>
            <a:lvl6pPr lvl="5" algn="ctr">
              <a:spcBef>
                <a:spcPts val="0"/>
              </a:spcBef>
              <a:spcAft>
                <a:spcPts val="0"/>
              </a:spcAft>
              <a:buClr>
                <a:schemeClr val="accent1"/>
              </a:buClr>
              <a:buSzPts val="5200"/>
              <a:buNone/>
              <a:defRPr sz="6932">
                <a:solidFill>
                  <a:schemeClr val="accent1"/>
                </a:solidFill>
              </a:defRPr>
            </a:lvl6pPr>
            <a:lvl7pPr lvl="6" algn="ctr">
              <a:spcBef>
                <a:spcPts val="0"/>
              </a:spcBef>
              <a:spcAft>
                <a:spcPts val="0"/>
              </a:spcAft>
              <a:buClr>
                <a:schemeClr val="accent1"/>
              </a:buClr>
              <a:buSzPts val="5200"/>
              <a:buNone/>
              <a:defRPr sz="6932">
                <a:solidFill>
                  <a:schemeClr val="accent1"/>
                </a:solidFill>
              </a:defRPr>
            </a:lvl7pPr>
            <a:lvl8pPr lvl="7" algn="ctr">
              <a:spcBef>
                <a:spcPts val="0"/>
              </a:spcBef>
              <a:spcAft>
                <a:spcPts val="0"/>
              </a:spcAft>
              <a:buClr>
                <a:schemeClr val="accent1"/>
              </a:buClr>
              <a:buSzPts val="5200"/>
              <a:buNone/>
              <a:defRPr sz="6932">
                <a:solidFill>
                  <a:schemeClr val="accent1"/>
                </a:solidFill>
              </a:defRPr>
            </a:lvl8pPr>
            <a:lvl9pPr lvl="8" algn="ctr">
              <a:spcBef>
                <a:spcPts val="0"/>
              </a:spcBef>
              <a:spcAft>
                <a:spcPts val="0"/>
              </a:spcAft>
              <a:buClr>
                <a:schemeClr val="accent1"/>
              </a:buClr>
              <a:buSzPts val="5200"/>
              <a:buNone/>
              <a:defRPr sz="6932">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20738805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1999"/>
            </a:lvl1pPr>
            <a:lvl2pPr marL="457052" indent="0">
              <a:buNone/>
              <a:defRPr sz="1799"/>
            </a:lvl2pPr>
            <a:lvl3pPr marL="914103" indent="0">
              <a:buNone/>
              <a:defRPr sz="1600"/>
            </a:lvl3pPr>
            <a:lvl4pPr marL="1371155" indent="0">
              <a:buNone/>
              <a:defRPr sz="1400"/>
            </a:lvl4pPr>
            <a:lvl5pPr marL="1828205" indent="0">
              <a:buNone/>
              <a:defRPr sz="1400"/>
            </a:lvl5pPr>
            <a:lvl6pPr marL="2285257" indent="0">
              <a:buNone/>
              <a:defRPr sz="1400"/>
            </a:lvl6pPr>
            <a:lvl7pPr marL="2742308" indent="0">
              <a:buNone/>
              <a:defRPr sz="1400"/>
            </a:lvl7pPr>
            <a:lvl8pPr marL="3199360" indent="0">
              <a:buNone/>
              <a:defRPr sz="1400"/>
            </a:lvl8pPr>
            <a:lvl9pPr marL="365641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4250835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199"/>
            </a:lvl1pPr>
            <a:lvl2pPr marL="457052" indent="0">
              <a:buNone/>
              <a:defRPr sz="2799"/>
            </a:lvl2pPr>
            <a:lvl3pPr marL="914103" indent="0">
              <a:buNone/>
              <a:defRPr sz="2399"/>
            </a:lvl3pPr>
            <a:lvl4pPr marL="1371155" indent="0">
              <a:buNone/>
              <a:defRPr sz="1999"/>
            </a:lvl4pPr>
            <a:lvl5pPr marL="1828205" indent="0">
              <a:buNone/>
              <a:defRPr sz="1999"/>
            </a:lvl5pPr>
            <a:lvl6pPr marL="2285257" indent="0">
              <a:buNone/>
              <a:defRPr sz="1999"/>
            </a:lvl6pPr>
            <a:lvl7pPr marL="2742308" indent="0">
              <a:buNone/>
              <a:defRPr sz="1999"/>
            </a:lvl7pPr>
            <a:lvl8pPr marL="3199360" indent="0">
              <a:buNone/>
              <a:defRPr sz="1999"/>
            </a:lvl8pPr>
            <a:lvl9pPr marL="3656412" indent="0">
              <a:buNone/>
              <a:defRPr sz="1999"/>
            </a:lvl9pPr>
          </a:lstStyle>
          <a:p>
            <a:pPr lvl="0"/>
            <a:endParaRPr lang="en-US" noProof="0"/>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400"/>
            </a:lvl1pPr>
            <a:lvl2pPr marL="457052" indent="0">
              <a:buNone/>
              <a:defRPr sz="1200"/>
            </a:lvl2pPr>
            <a:lvl3pPr marL="914103" indent="0">
              <a:buNone/>
              <a:defRPr sz="1000"/>
            </a:lvl3pPr>
            <a:lvl4pPr marL="1371155" indent="0">
              <a:buNone/>
              <a:defRPr sz="900"/>
            </a:lvl4pPr>
            <a:lvl5pPr marL="1828205" indent="0">
              <a:buNone/>
              <a:defRPr sz="900"/>
            </a:lvl5pPr>
            <a:lvl6pPr marL="2285257" indent="0">
              <a:buNone/>
              <a:defRPr sz="900"/>
            </a:lvl6pPr>
            <a:lvl7pPr marL="2742308" indent="0">
              <a:buNone/>
              <a:defRPr sz="900"/>
            </a:lvl7pPr>
            <a:lvl8pPr marL="3199360" indent="0">
              <a:buNone/>
              <a:defRPr sz="900"/>
            </a:lvl8pPr>
            <a:lvl9pPr marL="365641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415125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4140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7868" y="1411554"/>
            <a:ext cx="1117309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673803"/>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1143000"/>
          </a:xfrm>
        </p:spPr>
        <p:txBody>
          <a:bodyPr/>
          <a:lstStyle/>
          <a:p>
            <a:r>
              <a:rPr lang="en-US"/>
              <a:t>Click to edit Master title style</a:t>
            </a:r>
          </a:p>
        </p:txBody>
      </p:sp>
      <p:sp>
        <p:nvSpPr>
          <p:cNvPr id="3" name="Text Placeholder 2"/>
          <p:cNvSpPr>
            <a:spLocks noGrp="1"/>
          </p:cNvSpPr>
          <p:nvPr>
            <p:ph type="body" sz="half" idx="1"/>
          </p:nvPr>
        </p:nvSpPr>
        <p:spPr>
          <a:xfrm>
            <a:off x="914162" y="1447800"/>
            <a:ext cx="5078677"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47800"/>
            <a:ext cx="5078677"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extLst>
      <p:ext uri="{BB962C8B-B14F-4D97-AF65-F5344CB8AC3E}">
        <p14:creationId xmlns:p14="http://schemas.microsoft.com/office/powerpoint/2010/main" val="17224033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29210884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2EF8E4-E62A-4741-A50B-028C56614ED3}" type="slidenum">
              <a:rPr lang="en-US"/>
              <a:pPr>
                <a:defRPr/>
              </a:pPr>
              <a:t>‹#›</a:t>
            </a:fld>
            <a:endParaRPr lang="en-US"/>
          </a:p>
        </p:txBody>
      </p:sp>
    </p:spTree>
    <p:extLst>
      <p:ext uri="{BB962C8B-B14F-4D97-AF65-F5344CB8AC3E}">
        <p14:creationId xmlns:p14="http://schemas.microsoft.com/office/powerpoint/2010/main" val="22940914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p:spPr>
        <p:txBody>
          <a:bodyPr/>
          <a:lstStyle/>
          <a:p>
            <a:r>
              <a:rPr lang="en-US"/>
              <a:t>Click to edit Master title style</a:t>
            </a:r>
          </a:p>
        </p:txBody>
      </p:sp>
      <p:sp>
        <p:nvSpPr>
          <p:cNvPr id="3" name="Table Placeholder 2"/>
          <p:cNvSpPr>
            <a:spLocks noGrp="1"/>
          </p:cNvSpPr>
          <p:nvPr>
            <p:ph type="tbl" idx="1"/>
          </p:nvPr>
        </p:nvSpPr>
        <p:spPr>
          <a:xfrm>
            <a:off x="609441" y="1600204"/>
            <a:ext cx="10969943"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05E1BF-7428-F14C-9C92-772391E095E1}" type="slidenum">
              <a:rPr lang="en-US"/>
              <a:pPr>
                <a:defRPr/>
              </a:pPr>
              <a:t>‹#›</a:t>
            </a:fld>
            <a:endParaRPr lang="en-US"/>
          </a:p>
        </p:txBody>
      </p:sp>
    </p:spTree>
    <p:extLst>
      <p:ext uri="{BB962C8B-B14F-4D97-AF65-F5344CB8AC3E}">
        <p14:creationId xmlns:p14="http://schemas.microsoft.com/office/powerpoint/2010/main" val="228165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6" name="Google Shape;26;p3"/>
          <p:cNvSpPr txBox="1">
            <a:spLocks noGrp="1"/>
          </p:cNvSpPr>
          <p:nvPr>
            <p:ph type="title"/>
          </p:nvPr>
        </p:nvSpPr>
        <p:spPr>
          <a:xfrm rot="-294">
            <a:off x="1868647"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7"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8"/>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grpSp>
        <p:nvGrpSpPr>
          <p:cNvPr id="29" name="Google Shape;29;p3"/>
          <p:cNvGrpSpPr/>
          <p:nvPr/>
        </p:nvGrpSpPr>
        <p:grpSpPr>
          <a:xfrm rot="10800000" flipH="1">
            <a:off x="2229433" y="-1214671"/>
            <a:ext cx="11522465"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15798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599" y="-4194019"/>
            <a:ext cx="14500022"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sp>
        <p:nvSpPr>
          <p:cNvPr id="54" name="Google Shape;54;p5"/>
          <p:cNvSpPr txBox="1">
            <a:spLocks noGrp="1"/>
          </p:cNvSpPr>
          <p:nvPr>
            <p:ph type="ctrTitle"/>
          </p:nvPr>
        </p:nvSpPr>
        <p:spPr>
          <a:xfrm flipH="1">
            <a:off x="7917871" y="2514715"/>
            <a:ext cx="257173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5" name="Google Shape;55;p5"/>
          <p:cNvSpPr txBox="1">
            <a:spLocks noGrp="1"/>
          </p:cNvSpPr>
          <p:nvPr>
            <p:ph type="subTitle" idx="1"/>
          </p:nvPr>
        </p:nvSpPr>
        <p:spPr>
          <a:xfrm flipH="1">
            <a:off x="7238215" y="3379700"/>
            <a:ext cx="3367123"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7628" y="2514715"/>
            <a:ext cx="2849658"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7" name="Google Shape;57;p5"/>
          <p:cNvSpPr txBox="1">
            <a:spLocks noGrp="1"/>
          </p:cNvSpPr>
          <p:nvPr>
            <p:ph type="subTitle" idx="3"/>
          </p:nvPr>
        </p:nvSpPr>
        <p:spPr>
          <a:xfrm flipH="1">
            <a:off x="1583487" y="3379700"/>
            <a:ext cx="3367123"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27149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60" name="Google Shape;60;p6"/>
          <p:cNvGrpSpPr/>
          <p:nvPr/>
        </p:nvGrpSpPr>
        <p:grpSpPr>
          <a:xfrm>
            <a:off x="10" y="3779035"/>
            <a:ext cx="276610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64" name="Google Shape;64;p6"/>
          <p:cNvGrpSpPr/>
          <p:nvPr/>
        </p:nvGrpSpPr>
        <p:grpSpPr>
          <a:xfrm>
            <a:off x="10667429" y="14"/>
            <a:ext cx="1521393"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93387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3073" y="-17"/>
            <a:ext cx="2785774"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72" name="Google Shape;72;p7"/>
          <p:cNvSpPr txBox="1">
            <a:spLocks noGrp="1"/>
          </p:cNvSpPr>
          <p:nvPr>
            <p:ph type="subTitle" idx="1"/>
          </p:nvPr>
        </p:nvSpPr>
        <p:spPr>
          <a:xfrm flipH="1">
            <a:off x="6907201" y="2685633"/>
            <a:ext cx="4296481"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399"/>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5454" y="5262947"/>
            <a:ext cx="5278225"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999" b="0"/>
            </a:lvl1pPr>
            <a:lvl2pPr lvl="1" algn="r" rtl="0">
              <a:spcBef>
                <a:spcPts val="0"/>
              </a:spcBef>
              <a:spcAft>
                <a:spcPts val="0"/>
              </a:spcAft>
              <a:buNone/>
              <a:defRPr sz="3999" b="0"/>
            </a:lvl2pPr>
            <a:lvl3pPr lvl="2" algn="r" rtl="0">
              <a:spcBef>
                <a:spcPts val="0"/>
              </a:spcBef>
              <a:spcAft>
                <a:spcPts val="0"/>
              </a:spcAft>
              <a:buNone/>
              <a:defRPr sz="3999" b="0"/>
            </a:lvl3pPr>
            <a:lvl4pPr lvl="3" algn="r" rtl="0">
              <a:spcBef>
                <a:spcPts val="0"/>
              </a:spcBef>
              <a:spcAft>
                <a:spcPts val="0"/>
              </a:spcAft>
              <a:buNone/>
              <a:defRPr sz="3999" b="0"/>
            </a:lvl4pPr>
            <a:lvl5pPr lvl="4" algn="r" rtl="0">
              <a:spcBef>
                <a:spcPts val="0"/>
              </a:spcBef>
              <a:spcAft>
                <a:spcPts val="0"/>
              </a:spcAft>
              <a:buNone/>
              <a:defRPr sz="3999" b="0"/>
            </a:lvl5pPr>
            <a:lvl6pPr lvl="5" algn="r" rtl="0">
              <a:spcBef>
                <a:spcPts val="0"/>
              </a:spcBef>
              <a:spcAft>
                <a:spcPts val="0"/>
              </a:spcAft>
              <a:buNone/>
              <a:defRPr sz="3999" b="0"/>
            </a:lvl6pPr>
            <a:lvl7pPr lvl="6" algn="r" rtl="0">
              <a:spcBef>
                <a:spcPts val="0"/>
              </a:spcBef>
              <a:spcAft>
                <a:spcPts val="0"/>
              </a:spcAft>
              <a:buNone/>
              <a:defRPr sz="3999" b="0"/>
            </a:lvl7pPr>
            <a:lvl8pPr lvl="7" algn="r" rtl="0">
              <a:spcBef>
                <a:spcPts val="0"/>
              </a:spcBef>
              <a:spcAft>
                <a:spcPts val="0"/>
              </a:spcAft>
              <a:buNone/>
              <a:defRPr sz="3999" b="0"/>
            </a:lvl8pPr>
            <a:lvl9pPr lvl="8" algn="r" rtl="0">
              <a:spcBef>
                <a:spcPts val="0"/>
              </a:spcBef>
              <a:spcAft>
                <a:spcPts val="0"/>
              </a:spcAft>
              <a:buNone/>
              <a:defRPr sz="3999" b="0"/>
            </a:lvl9pPr>
          </a:lstStyle>
          <a:p>
            <a:endParaRPr/>
          </a:p>
        </p:txBody>
      </p:sp>
    </p:spTree>
    <p:extLst>
      <p:ext uri="{BB962C8B-B14F-4D97-AF65-F5344CB8AC3E}">
        <p14:creationId xmlns:p14="http://schemas.microsoft.com/office/powerpoint/2010/main" val="3651635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3607" y="-69"/>
            <a:ext cx="10585680"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76" name="Google Shape;76;p8"/>
          <p:cNvGrpSpPr/>
          <p:nvPr/>
        </p:nvGrpSpPr>
        <p:grpSpPr>
          <a:xfrm>
            <a:off x="1207491" y="-30952"/>
            <a:ext cx="10981358"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82" name="Google Shape;82;p8"/>
          <p:cNvSpPr txBox="1">
            <a:spLocks noGrp="1"/>
          </p:cNvSpPr>
          <p:nvPr>
            <p:ph type="title"/>
          </p:nvPr>
        </p:nvSpPr>
        <p:spPr>
          <a:xfrm rot="-151">
            <a:off x="1536000" y="1746409"/>
            <a:ext cx="9116825"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798"/>
            </a:lvl1pPr>
            <a:lvl2pPr lvl="1">
              <a:spcBef>
                <a:spcPts val="0"/>
              </a:spcBef>
              <a:spcAft>
                <a:spcPts val="0"/>
              </a:spcAft>
              <a:buClr>
                <a:schemeClr val="accent1"/>
              </a:buClr>
              <a:buSzPts val="4800"/>
              <a:buNone/>
              <a:defRPr sz="6398">
                <a:solidFill>
                  <a:schemeClr val="accent1"/>
                </a:solidFill>
              </a:defRPr>
            </a:lvl2pPr>
            <a:lvl3pPr lvl="2">
              <a:spcBef>
                <a:spcPts val="0"/>
              </a:spcBef>
              <a:spcAft>
                <a:spcPts val="0"/>
              </a:spcAft>
              <a:buClr>
                <a:schemeClr val="accent1"/>
              </a:buClr>
              <a:buSzPts val="4800"/>
              <a:buNone/>
              <a:defRPr sz="6398">
                <a:solidFill>
                  <a:schemeClr val="accent1"/>
                </a:solidFill>
              </a:defRPr>
            </a:lvl3pPr>
            <a:lvl4pPr lvl="3">
              <a:spcBef>
                <a:spcPts val="0"/>
              </a:spcBef>
              <a:spcAft>
                <a:spcPts val="0"/>
              </a:spcAft>
              <a:buClr>
                <a:schemeClr val="accent1"/>
              </a:buClr>
              <a:buSzPts val="4800"/>
              <a:buNone/>
              <a:defRPr sz="6398">
                <a:solidFill>
                  <a:schemeClr val="accent1"/>
                </a:solidFill>
              </a:defRPr>
            </a:lvl4pPr>
            <a:lvl5pPr lvl="4">
              <a:spcBef>
                <a:spcPts val="0"/>
              </a:spcBef>
              <a:spcAft>
                <a:spcPts val="0"/>
              </a:spcAft>
              <a:buClr>
                <a:schemeClr val="accent1"/>
              </a:buClr>
              <a:buSzPts val="4800"/>
              <a:buNone/>
              <a:defRPr sz="6398">
                <a:solidFill>
                  <a:schemeClr val="accent1"/>
                </a:solidFill>
              </a:defRPr>
            </a:lvl5pPr>
            <a:lvl6pPr lvl="5">
              <a:spcBef>
                <a:spcPts val="0"/>
              </a:spcBef>
              <a:spcAft>
                <a:spcPts val="0"/>
              </a:spcAft>
              <a:buClr>
                <a:schemeClr val="accent1"/>
              </a:buClr>
              <a:buSzPts val="4800"/>
              <a:buNone/>
              <a:defRPr sz="6398">
                <a:solidFill>
                  <a:schemeClr val="accent1"/>
                </a:solidFill>
              </a:defRPr>
            </a:lvl6pPr>
            <a:lvl7pPr lvl="6">
              <a:spcBef>
                <a:spcPts val="0"/>
              </a:spcBef>
              <a:spcAft>
                <a:spcPts val="0"/>
              </a:spcAft>
              <a:buClr>
                <a:schemeClr val="accent1"/>
              </a:buClr>
              <a:buSzPts val="4800"/>
              <a:buNone/>
              <a:defRPr sz="6398">
                <a:solidFill>
                  <a:schemeClr val="accent1"/>
                </a:solidFill>
              </a:defRPr>
            </a:lvl7pPr>
            <a:lvl8pPr lvl="7">
              <a:spcBef>
                <a:spcPts val="0"/>
              </a:spcBef>
              <a:spcAft>
                <a:spcPts val="0"/>
              </a:spcAft>
              <a:buClr>
                <a:schemeClr val="accent1"/>
              </a:buClr>
              <a:buSzPts val="4800"/>
              <a:buNone/>
              <a:defRPr sz="6398">
                <a:solidFill>
                  <a:schemeClr val="accent1"/>
                </a:solidFill>
              </a:defRPr>
            </a:lvl8pPr>
            <a:lvl9pPr lvl="8">
              <a:spcBef>
                <a:spcPts val="0"/>
              </a:spcBef>
              <a:spcAft>
                <a:spcPts val="0"/>
              </a:spcAft>
              <a:buClr>
                <a:schemeClr val="accent1"/>
              </a:buClr>
              <a:buSzPts val="4800"/>
              <a:buNone/>
              <a:defRPr sz="6398">
                <a:solidFill>
                  <a:schemeClr val="accent1"/>
                </a:solidFill>
              </a:defRPr>
            </a:lvl9pPr>
          </a:lstStyle>
          <a:p>
            <a:endParaRPr/>
          </a:p>
        </p:txBody>
      </p:sp>
    </p:spTree>
    <p:extLst>
      <p:ext uri="{BB962C8B-B14F-4D97-AF65-F5344CB8AC3E}">
        <p14:creationId xmlns:p14="http://schemas.microsoft.com/office/powerpoint/2010/main" val="118773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668" y="5420100"/>
            <a:ext cx="4885128"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99" b="0"/>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endParaRPr/>
          </a:p>
        </p:txBody>
      </p:sp>
      <p:sp>
        <p:nvSpPr>
          <p:cNvPr id="88" name="Google Shape;88;p10"/>
          <p:cNvSpPr txBox="1">
            <a:spLocks noGrp="1"/>
          </p:cNvSpPr>
          <p:nvPr>
            <p:ph type="subTitle" idx="1"/>
          </p:nvPr>
        </p:nvSpPr>
        <p:spPr>
          <a:xfrm rot="-307" flipH="1">
            <a:off x="818668" y="3543500"/>
            <a:ext cx="4477634"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6"/>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398" y="2"/>
            <a:ext cx="5164311"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0958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04721" y="0"/>
            <a:ext cx="9388498" cy="1523494"/>
          </a:xfrm>
        </p:spPr>
        <p:txBody>
          <a:bodyPr anchor="ctr" anchorCtr="0">
            <a:noAutofit/>
          </a:bodyPr>
          <a:lstStyle>
            <a:lvl1pPr>
              <a:lnSpc>
                <a:spcPct val="90000"/>
              </a:lnSpc>
              <a:defRPr sz="7198"/>
            </a:lvl1pPr>
          </a:lstStyle>
          <a:p>
            <a:r>
              <a:rPr lang="en-US"/>
              <a:t>Click to edit Master title style</a:t>
            </a:r>
          </a:p>
        </p:txBody>
      </p:sp>
      <p:sp>
        <p:nvSpPr>
          <p:cNvPr id="3" name="Subtitle 2"/>
          <p:cNvSpPr>
            <a:spLocks noGrp="1"/>
          </p:cNvSpPr>
          <p:nvPr>
            <p:ph type="subTitle" idx="1"/>
          </p:nvPr>
        </p:nvSpPr>
        <p:spPr>
          <a:xfrm>
            <a:off x="1824798" y="4344989"/>
            <a:ext cx="9388498" cy="461665"/>
          </a:xfrm>
        </p:spPr>
        <p:txBody>
          <a:bodyPr>
            <a:noAutofit/>
          </a:bodyPr>
          <a:lstStyle>
            <a:lvl1pPr marL="0" indent="0" algn="l">
              <a:lnSpc>
                <a:spcPct val="90000"/>
              </a:lnSpc>
              <a:spcBef>
                <a:spcPts val="0"/>
              </a:spcBef>
              <a:buNone/>
              <a:defRPr>
                <a:solidFill>
                  <a:schemeClr val="bg1"/>
                </a:solidFill>
              </a:defRPr>
            </a:lvl1pPr>
            <a:lvl2pPr marL="609424" indent="0" algn="ctr">
              <a:buNone/>
              <a:defRPr>
                <a:solidFill>
                  <a:schemeClr val="tx1">
                    <a:tint val="75000"/>
                  </a:schemeClr>
                </a:solidFill>
              </a:defRPr>
            </a:lvl2pPr>
            <a:lvl3pPr marL="1218846" indent="0" algn="ctr">
              <a:buNone/>
              <a:defRPr>
                <a:solidFill>
                  <a:schemeClr val="tx1">
                    <a:tint val="75000"/>
                  </a:schemeClr>
                </a:solidFill>
              </a:defRPr>
            </a:lvl3pPr>
            <a:lvl4pPr marL="1828269" indent="0" algn="ctr">
              <a:buNone/>
              <a:defRPr>
                <a:solidFill>
                  <a:schemeClr val="tx1">
                    <a:tint val="75000"/>
                  </a:schemeClr>
                </a:solidFill>
              </a:defRPr>
            </a:lvl4pPr>
            <a:lvl5pPr marL="2437693" indent="0" algn="ctr">
              <a:buNone/>
              <a:defRPr>
                <a:solidFill>
                  <a:schemeClr val="tx1">
                    <a:tint val="75000"/>
                  </a:schemeClr>
                </a:solidFill>
              </a:defRPr>
            </a:lvl5pPr>
            <a:lvl6pPr marL="3047117" indent="0" algn="ctr">
              <a:buNone/>
              <a:defRPr>
                <a:solidFill>
                  <a:schemeClr val="tx1">
                    <a:tint val="75000"/>
                  </a:schemeClr>
                </a:solidFill>
              </a:defRPr>
            </a:lvl6pPr>
            <a:lvl7pPr marL="3656539" indent="0" algn="ctr">
              <a:buNone/>
              <a:defRPr>
                <a:solidFill>
                  <a:schemeClr val="tx1">
                    <a:tint val="75000"/>
                  </a:schemeClr>
                </a:solidFill>
              </a:defRPr>
            </a:lvl7pPr>
            <a:lvl8pPr marL="4265963" indent="0" algn="ctr">
              <a:buNone/>
              <a:defRPr>
                <a:solidFill>
                  <a:schemeClr val="tx1">
                    <a:tint val="75000"/>
                  </a:schemeClr>
                </a:solidFill>
              </a:defRPr>
            </a:lvl8pPr>
            <a:lvl9pPr marL="4875386"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962481" y="2355850"/>
            <a:ext cx="1025081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3330" b="1" i="1" u="none" strike="noStrike" kern="1200" cap="none" spc="-856"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3"/>
            <a:ext cx="1521393"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12" name="Google Shape;112;p12"/>
          <p:cNvGrpSpPr/>
          <p:nvPr/>
        </p:nvGrpSpPr>
        <p:grpSpPr>
          <a:xfrm rot="10800000">
            <a:off x="9249592" y="14"/>
            <a:ext cx="2939229"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16" name="Google Shape;116;p1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714227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4788" y="3248500"/>
            <a:ext cx="31435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19" name="Google Shape;219;p19"/>
          <p:cNvSpPr txBox="1">
            <a:spLocks noGrp="1"/>
          </p:cNvSpPr>
          <p:nvPr>
            <p:ph type="subTitle" idx="1"/>
          </p:nvPr>
        </p:nvSpPr>
        <p:spPr>
          <a:xfrm flipH="1">
            <a:off x="1917455" y="3721279"/>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7262" y="3248497"/>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1" name="Google Shape;221;p19"/>
          <p:cNvSpPr txBox="1">
            <a:spLocks noGrp="1"/>
          </p:cNvSpPr>
          <p:nvPr>
            <p:ph type="subTitle" idx="3"/>
          </p:nvPr>
        </p:nvSpPr>
        <p:spPr>
          <a:xfrm flipH="1">
            <a:off x="7538888" y="3721279"/>
            <a:ext cx="3245155"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4755" y="1867633"/>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3" name="Google Shape;223;p19"/>
          <p:cNvSpPr txBox="1">
            <a:spLocks noGrp="1"/>
          </p:cNvSpPr>
          <p:nvPr>
            <p:ph type="subTitle" idx="5"/>
          </p:nvPr>
        </p:nvSpPr>
        <p:spPr>
          <a:xfrm flipH="1">
            <a:off x="1917455" y="2336300"/>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4755" y="4709167"/>
            <a:ext cx="2080258"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5" name="Google Shape;225;p19"/>
          <p:cNvSpPr txBox="1">
            <a:spLocks noGrp="1"/>
          </p:cNvSpPr>
          <p:nvPr>
            <p:ph type="subTitle" idx="7"/>
          </p:nvPr>
        </p:nvSpPr>
        <p:spPr>
          <a:xfrm flipH="1">
            <a:off x="1917501" y="5180333"/>
            <a:ext cx="3753022"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0041" y="4709167"/>
            <a:ext cx="39121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7" name="Google Shape;227;p19"/>
          <p:cNvSpPr txBox="1">
            <a:spLocks noGrp="1"/>
          </p:cNvSpPr>
          <p:nvPr>
            <p:ph type="subTitle" idx="9"/>
          </p:nvPr>
        </p:nvSpPr>
        <p:spPr>
          <a:xfrm flipH="1">
            <a:off x="7519974" y="5180333"/>
            <a:ext cx="3513485"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7262" y="1867633"/>
            <a:ext cx="2431367"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9" name="Google Shape;229;p19"/>
          <p:cNvSpPr txBox="1">
            <a:spLocks noGrp="1"/>
          </p:cNvSpPr>
          <p:nvPr>
            <p:ph type="subTitle" idx="14"/>
          </p:nvPr>
        </p:nvSpPr>
        <p:spPr>
          <a:xfrm flipH="1">
            <a:off x="7519974" y="2336300"/>
            <a:ext cx="3513485"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31" name="Google Shape;231;p19"/>
          <p:cNvGrpSpPr/>
          <p:nvPr/>
        </p:nvGrpSpPr>
        <p:grpSpPr>
          <a:xfrm>
            <a:off x="10667429" y="14"/>
            <a:ext cx="1521393"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34" name="Google Shape;234;p19"/>
          <p:cNvGrpSpPr/>
          <p:nvPr/>
        </p:nvGrpSpPr>
        <p:grpSpPr>
          <a:xfrm>
            <a:off x="-28" y="3881236"/>
            <a:ext cx="2939229"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20355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3" y="1847402"/>
            <a:ext cx="9495043" cy="4681869"/>
          </a:xfrm>
          <a:prstGeom prst="rect">
            <a:avLst/>
          </a:prstGeom>
        </p:spPr>
        <p:txBody>
          <a:bodyPr spcFirstLastPara="1" wrap="square" lIns="91425" tIns="91425" rIns="91425" bIns="91425" anchor="t" anchorCtr="0">
            <a:noAutofit/>
          </a:bodyPr>
          <a:lstStyle>
            <a:lvl1pPr marL="609433" lvl="0" indent="-440146" rtl="0">
              <a:lnSpc>
                <a:spcPct val="100000"/>
              </a:lnSpc>
              <a:spcBef>
                <a:spcPts val="0"/>
              </a:spcBef>
              <a:spcAft>
                <a:spcPts val="0"/>
              </a:spcAft>
              <a:buClr>
                <a:schemeClr val="accent2"/>
              </a:buClr>
              <a:buSzPts val="1600"/>
              <a:buFont typeface="Raleway Thin"/>
              <a:buChar char="●"/>
              <a:defRPr sz="2399"/>
            </a:lvl1pPr>
            <a:lvl2pPr marL="1218866" lvl="1" indent="-440146" rtl="0">
              <a:spcBef>
                <a:spcPts val="2133"/>
              </a:spcBef>
              <a:spcAft>
                <a:spcPts val="0"/>
              </a:spcAft>
              <a:buSzPts val="1600"/>
              <a:buFont typeface="Nunito Light"/>
              <a:buChar char="○"/>
              <a:defRPr/>
            </a:lvl2pPr>
            <a:lvl3pPr marL="1828297" lvl="2" indent="-431681" rtl="0">
              <a:spcBef>
                <a:spcPts val="2133"/>
              </a:spcBef>
              <a:spcAft>
                <a:spcPts val="0"/>
              </a:spcAft>
              <a:buSzPts val="1500"/>
              <a:buFont typeface="Nunito Light"/>
              <a:buChar char="■"/>
              <a:defRPr/>
            </a:lvl3pPr>
            <a:lvl4pPr marL="2437729" lvl="3" indent="-431681" rtl="0">
              <a:spcBef>
                <a:spcPts val="2133"/>
              </a:spcBef>
              <a:spcAft>
                <a:spcPts val="0"/>
              </a:spcAft>
              <a:buSzPts val="1500"/>
              <a:buFont typeface="Nunito Light"/>
              <a:buChar char="●"/>
              <a:defRPr/>
            </a:lvl4pPr>
            <a:lvl5pPr marL="3047162" lvl="4" indent="-423217" rtl="0">
              <a:spcBef>
                <a:spcPts val="2133"/>
              </a:spcBef>
              <a:spcAft>
                <a:spcPts val="0"/>
              </a:spcAft>
              <a:buSzPts val="1400"/>
              <a:buFont typeface="Nunito Light"/>
              <a:buChar char="○"/>
              <a:defRPr/>
            </a:lvl5pPr>
            <a:lvl6pPr marL="3656595" lvl="5" indent="-423217" rtl="0">
              <a:spcBef>
                <a:spcPts val="2133"/>
              </a:spcBef>
              <a:spcAft>
                <a:spcPts val="0"/>
              </a:spcAft>
              <a:buSzPts val="1400"/>
              <a:buFont typeface="Nunito Light"/>
              <a:buChar char="■"/>
              <a:defRPr/>
            </a:lvl6pPr>
            <a:lvl7pPr marL="4266027" lvl="6" indent="-414752" rtl="0">
              <a:spcBef>
                <a:spcPts val="2133"/>
              </a:spcBef>
              <a:spcAft>
                <a:spcPts val="0"/>
              </a:spcAft>
              <a:buSzPts val="1300"/>
              <a:buFont typeface="Nunito Light"/>
              <a:buChar char="●"/>
              <a:defRPr/>
            </a:lvl7pPr>
            <a:lvl8pPr marL="4875459" lvl="7" indent="-414752" rtl="0">
              <a:spcBef>
                <a:spcPts val="2133"/>
              </a:spcBef>
              <a:spcAft>
                <a:spcPts val="0"/>
              </a:spcAft>
              <a:buSzPts val="1300"/>
              <a:buFont typeface="Nunito Light"/>
              <a:buChar char="○"/>
              <a:defRPr/>
            </a:lvl8pPr>
            <a:lvl9pPr marL="5484891" lvl="8" indent="-423217"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5"/>
            <a:ext cx="276610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0547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4" y="4738025"/>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52" name="Google Shape;252;p21"/>
          <p:cNvGrpSpPr/>
          <p:nvPr/>
        </p:nvGrpSpPr>
        <p:grpSpPr>
          <a:xfrm>
            <a:off x="8029863"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173680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133" y="1809100"/>
            <a:ext cx="4650389" cy="4555200"/>
          </a:xfrm>
          <a:prstGeom prst="rect">
            <a:avLst/>
          </a:prstGeom>
        </p:spPr>
        <p:txBody>
          <a:bodyPr spcFirstLastPara="1" wrap="square" lIns="0"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78685" y="1809100"/>
            <a:ext cx="4650389" cy="4555200"/>
          </a:xfrm>
          <a:prstGeom prst="rect">
            <a:avLst/>
          </a:prstGeom>
        </p:spPr>
        <p:txBody>
          <a:bodyPr spcFirstLastPara="1" wrap="square" lIns="91425"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59" name="Google Shape;259;p22"/>
          <p:cNvGrpSpPr/>
          <p:nvPr/>
        </p:nvGrpSpPr>
        <p:grpSpPr>
          <a:xfrm>
            <a:off x="10" y="3779035"/>
            <a:ext cx="276610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63" name="Google Shape;263;p22"/>
          <p:cNvGrpSpPr/>
          <p:nvPr/>
        </p:nvGrpSpPr>
        <p:grpSpPr>
          <a:xfrm>
            <a:off x="10667429" y="14"/>
            <a:ext cx="1521393"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400364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13045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5"/>
            <a:ext cx="5385514" cy="639763"/>
          </a:xfrm>
        </p:spPr>
        <p:txBody>
          <a:bodyPr anchor="b"/>
          <a:lstStyle>
            <a:lvl1pPr marL="0" indent="0">
              <a:buNone/>
              <a:defRPr sz="2399" b="1"/>
            </a:lvl1pPr>
            <a:lvl2pPr marL="457075" indent="0">
              <a:buNone/>
              <a:defRPr sz="2000" b="1"/>
            </a:lvl2pPr>
            <a:lvl3pPr marL="914149" indent="0">
              <a:buNone/>
              <a:defRPr sz="1800" b="1"/>
            </a:lvl3pPr>
            <a:lvl4pPr marL="1371224" indent="0">
              <a:buNone/>
              <a:defRPr sz="1600" b="1"/>
            </a:lvl4pPr>
            <a:lvl5pPr marL="1828297" indent="0">
              <a:buNone/>
              <a:defRPr sz="1600" b="1"/>
            </a:lvl5pPr>
            <a:lvl6pPr marL="2285371" indent="0">
              <a:buNone/>
              <a:defRPr sz="1600" b="1"/>
            </a:lvl6pPr>
            <a:lvl7pPr marL="2742445" indent="0">
              <a:buNone/>
              <a:defRPr sz="1600" b="1"/>
            </a:lvl7pPr>
            <a:lvl8pPr marL="3199520" indent="0">
              <a:buNone/>
              <a:defRPr sz="1600" b="1"/>
            </a:lvl8pPr>
            <a:lvl9pPr marL="365659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5"/>
            <a:ext cx="5387630" cy="639763"/>
          </a:xfrm>
        </p:spPr>
        <p:txBody>
          <a:bodyPr anchor="b"/>
          <a:lstStyle>
            <a:lvl1pPr marL="0" indent="0">
              <a:buNone/>
              <a:defRPr sz="2399" b="1"/>
            </a:lvl1pPr>
            <a:lvl2pPr marL="457075" indent="0">
              <a:buNone/>
              <a:defRPr sz="2000" b="1"/>
            </a:lvl2pPr>
            <a:lvl3pPr marL="914149" indent="0">
              <a:buNone/>
              <a:defRPr sz="1800" b="1"/>
            </a:lvl3pPr>
            <a:lvl4pPr marL="1371224" indent="0">
              <a:buNone/>
              <a:defRPr sz="1600" b="1"/>
            </a:lvl4pPr>
            <a:lvl5pPr marL="1828297" indent="0">
              <a:buNone/>
              <a:defRPr sz="1600" b="1"/>
            </a:lvl5pPr>
            <a:lvl6pPr marL="2285371" indent="0">
              <a:buNone/>
              <a:defRPr sz="1600" b="1"/>
            </a:lvl6pPr>
            <a:lvl7pPr marL="2742445" indent="0">
              <a:buNone/>
              <a:defRPr sz="1600" b="1"/>
            </a:lvl7pPr>
            <a:lvl8pPr marL="3199520" indent="0">
              <a:buNone/>
              <a:defRPr sz="1600" b="1"/>
            </a:lvl8pPr>
            <a:lvl9pPr marL="365659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108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075" indent="0">
              <a:buNone/>
              <a:defRPr sz="1800"/>
            </a:lvl2pPr>
            <a:lvl3pPr marL="914149" indent="0">
              <a:buNone/>
              <a:defRPr sz="1600"/>
            </a:lvl3pPr>
            <a:lvl4pPr marL="1371224" indent="0">
              <a:buNone/>
              <a:defRPr sz="1400"/>
            </a:lvl4pPr>
            <a:lvl5pPr marL="1828297" indent="0">
              <a:buNone/>
              <a:defRPr sz="1400"/>
            </a:lvl5pPr>
            <a:lvl6pPr marL="2285371" indent="0">
              <a:buNone/>
              <a:defRPr sz="1400"/>
            </a:lvl6pPr>
            <a:lvl7pPr marL="2742445" indent="0">
              <a:buNone/>
              <a:defRPr sz="1400"/>
            </a:lvl7pPr>
            <a:lvl8pPr marL="3199520" indent="0">
              <a:buNone/>
              <a:defRPr sz="1400"/>
            </a:lvl8pPr>
            <a:lvl9pPr marL="365659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65849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2"/>
            <a:ext cx="731329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199"/>
            </a:lvl1pPr>
            <a:lvl2pPr marL="457075" indent="0">
              <a:buNone/>
              <a:defRPr sz="2799"/>
            </a:lvl2pPr>
            <a:lvl3pPr marL="914149" indent="0">
              <a:buNone/>
              <a:defRPr sz="2399"/>
            </a:lvl3pPr>
            <a:lvl4pPr marL="1371224" indent="0">
              <a:buNone/>
              <a:defRPr sz="2000"/>
            </a:lvl4pPr>
            <a:lvl5pPr marL="1828297" indent="0">
              <a:buNone/>
              <a:defRPr sz="2000"/>
            </a:lvl5pPr>
            <a:lvl6pPr marL="2285371" indent="0">
              <a:buNone/>
              <a:defRPr sz="2000"/>
            </a:lvl6pPr>
            <a:lvl7pPr marL="2742445" indent="0">
              <a:buNone/>
              <a:defRPr sz="2000"/>
            </a:lvl7pPr>
            <a:lvl8pPr marL="3199520" indent="0">
              <a:buNone/>
              <a:defRPr sz="2000"/>
            </a:lvl8pPr>
            <a:lvl9pPr marL="3656595" indent="0">
              <a:buNone/>
              <a:defRPr sz="2000"/>
            </a:lvl9pPr>
          </a:lstStyle>
          <a:p>
            <a:pPr lvl="0"/>
            <a:endParaRPr lang="en-US" noProof="0"/>
          </a:p>
        </p:txBody>
      </p:sp>
      <p:sp>
        <p:nvSpPr>
          <p:cNvPr id="4" name="Text Placeholder 3"/>
          <p:cNvSpPr>
            <a:spLocks noGrp="1"/>
          </p:cNvSpPr>
          <p:nvPr>
            <p:ph type="body" sz="half" idx="2"/>
          </p:nvPr>
        </p:nvSpPr>
        <p:spPr>
          <a:xfrm>
            <a:off x="2389095" y="5367340"/>
            <a:ext cx="7313295" cy="804863"/>
          </a:xfrm>
        </p:spPr>
        <p:txBody>
          <a:bodyPr/>
          <a:lstStyle>
            <a:lvl1pPr marL="0" indent="0">
              <a:buNone/>
              <a:defRPr sz="1400"/>
            </a:lvl1pPr>
            <a:lvl2pPr marL="457075" indent="0">
              <a:buNone/>
              <a:defRPr sz="1200"/>
            </a:lvl2pPr>
            <a:lvl3pPr marL="914149" indent="0">
              <a:buNone/>
              <a:defRPr sz="1000"/>
            </a:lvl3pPr>
            <a:lvl4pPr marL="1371224" indent="0">
              <a:buNone/>
              <a:defRPr sz="900"/>
            </a:lvl4pPr>
            <a:lvl5pPr marL="1828297" indent="0">
              <a:buNone/>
              <a:defRPr sz="900"/>
            </a:lvl5pPr>
            <a:lvl6pPr marL="2285371" indent="0">
              <a:buNone/>
              <a:defRPr sz="900"/>
            </a:lvl6pPr>
            <a:lvl7pPr marL="2742445" indent="0">
              <a:buNone/>
              <a:defRPr sz="900"/>
            </a:lvl7pPr>
            <a:lvl8pPr marL="3199520" indent="0">
              <a:buNone/>
              <a:defRPr sz="900"/>
            </a:lvl8pPr>
            <a:lvl9pPr marL="365659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50400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3"/>
            <a:ext cx="5383398" cy="4525963"/>
          </a:xfrm>
        </p:spPr>
        <p:txBody>
          <a:bodyPr/>
          <a:lstStyle>
            <a:lvl1pPr>
              <a:defRPr sz="27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3"/>
            <a:ext cx="5383398" cy="4525963"/>
          </a:xfrm>
        </p:spPr>
        <p:txBody>
          <a:bodyPr/>
          <a:lstStyle>
            <a:lvl1pPr>
              <a:defRPr sz="2799"/>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41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507868" y="1411552"/>
            <a:ext cx="11173090" cy="284719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1424" y="1564403"/>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3617" y="1794767"/>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1424" y="3060121"/>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3617" y="32816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1424" y="4671025"/>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3617" y="49008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
        <p:nvSpPr>
          <p:cNvPr id="195" name="Google Shape;195;p17"/>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196" name="Google Shape;196;p17"/>
          <p:cNvGrpSpPr/>
          <p:nvPr/>
        </p:nvGrpSpPr>
        <p:grpSpPr>
          <a:xfrm>
            <a:off x="7135541" y="0"/>
            <a:ext cx="587521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024438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7" name="Google Shape;157;p15"/>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9" name="Google Shape;159;p15"/>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219" y="2063033"/>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61" name="Google Shape;161;p15"/>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67429" y="14"/>
            <a:ext cx="1521393"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65" name="Google Shape;165;p15"/>
          <p:cNvGrpSpPr/>
          <p:nvPr/>
        </p:nvGrpSpPr>
        <p:grpSpPr>
          <a:xfrm>
            <a:off x="-28" y="3881236"/>
            <a:ext cx="2939229"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69" name="Google Shape;169;p15"/>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534825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7191" y="1749380"/>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0" name="Google Shape;10;p2"/>
          <p:cNvSpPr/>
          <p:nvPr/>
        </p:nvSpPr>
        <p:spPr>
          <a:xfrm>
            <a:off x="2" y="0"/>
            <a:ext cx="5875124"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4" name="Google Shape;14;p2"/>
          <p:cNvSpPr/>
          <p:nvPr/>
        </p:nvSpPr>
        <p:spPr>
          <a:xfrm>
            <a:off x="2"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6" name="Google Shape;16;p2"/>
          <p:cNvSpPr/>
          <p:nvPr/>
        </p:nvSpPr>
        <p:spPr>
          <a:xfrm>
            <a:off x="8917677" y="3161482"/>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2">
                <a:solidFill>
                  <a:schemeClr val="accent1"/>
                </a:solidFill>
              </a:defRPr>
            </a:lvl2pPr>
            <a:lvl3pPr lvl="2" algn="ctr">
              <a:spcBef>
                <a:spcPts val="0"/>
              </a:spcBef>
              <a:spcAft>
                <a:spcPts val="0"/>
              </a:spcAft>
              <a:buClr>
                <a:schemeClr val="accent1"/>
              </a:buClr>
              <a:buSzPts val="5200"/>
              <a:buNone/>
              <a:defRPr sz="6932">
                <a:solidFill>
                  <a:schemeClr val="accent1"/>
                </a:solidFill>
              </a:defRPr>
            </a:lvl3pPr>
            <a:lvl4pPr lvl="3" algn="ctr">
              <a:spcBef>
                <a:spcPts val="0"/>
              </a:spcBef>
              <a:spcAft>
                <a:spcPts val="0"/>
              </a:spcAft>
              <a:buClr>
                <a:schemeClr val="accent1"/>
              </a:buClr>
              <a:buSzPts val="5200"/>
              <a:buNone/>
              <a:defRPr sz="6932">
                <a:solidFill>
                  <a:schemeClr val="accent1"/>
                </a:solidFill>
              </a:defRPr>
            </a:lvl4pPr>
            <a:lvl5pPr lvl="4" algn="ctr">
              <a:spcBef>
                <a:spcPts val="0"/>
              </a:spcBef>
              <a:spcAft>
                <a:spcPts val="0"/>
              </a:spcAft>
              <a:buClr>
                <a:schemeClr val="accent1"/>
              </a:buClr>
              <a:buSzPts val="5200"/>
              <a:buNone/>
              <a:defRPr sz="6932">
                <a:solidFill>
                  <a:schemeClr val="accent1"/>
                </a:solidFill>
              </a:defRPr>
            </a:lvl5pPr>
            <a:lvl6pPr lvl="5" algn="ctr">
              <a:spcBef>
                <a:spcPts val="0"/>
              </a:spcBef>
              <a:spcAft>
                <a:spcPts val="0"/>
              </a:spcAft>
              <a:buClr>
                <a:schemeClr val="accent1"/>
              </a:buClr>
              <a:buSzPts val="5200"/>
              <a:buNone/>
              <a:defRPr sz="6932">
                <a:solidFill>
                  <a:schemeClr val="accent1"/>
                </a:solidFill>
              </a:defRPr>
            </a:lvl6pPr>
            <a:lvl7pPr lvl="6" algn="ctr">
              <a:spcBef>
                <a:spcPts val="0"/>
              </a:spcBef>
              <a:spcAft>
                <a:spcPts val="0"/>
              </a:spcAft>
              <a:buClr>
                <a:schemeClr val="accent1"/>
              </a:buClr>
              <a:buSzPts val="5200"/>
              <a:buNone/>
              <a:defRPr sz="6932">
                <a:solidFill>
                  <a:schemeClr val="accent1"/>
                </a:solidFill>
              </a:defRPr>
            </a:lvl7pPr>
            <a:lvl8pPr lvl="7" algn="ctr">
              <a:spcBef>
                <a:spcPts val="0"/>
              </a:spcBef>
              <a:spcAft>
                <a:spcPts val="0"/>
              </a:spcAft>
              <a:buClr>
                <a:schemeClr val="accent1"/>
              </a:buClr>
              <a:buSzPts val="5200"/>
              <a:buNone/>
              <a:defRPr sz="6932">
                <a:solidFill>
                  <a:schemeClr val="accent1"/>
                </a:solidFill>
              </a:defRPr>
            </a:lvl8pPr>
            <a:lvl9pPr lvl="8" algn="ctr">
              <a:spcBef>
                <a:spcPts val="0"/>
              </a:spcBef>
              <a:spcAft>
                <a:spcPts val="0"/>
              </a:spcAft>
              <a:buClr>
                <a:schemeClr val="accent1"/>
              </a:buClr>
              <a:buSzPts val="5200"/>
              <a:buNone/>
              <a:defRPr sz="6932">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3044348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6" name="Google Shape;26;p3"/>
          <p:cNvSpPr txBox="1">
            <a:spLocks noGrp="1"/>
          </p:cNvSpPr>
          <p:nvPr>
            <p:ph type="title"/>
          </p:nvPr>
        </p:nvSpPr>
        <p:spPr>
          <a:xfrm rot="-294">
            <a:off x="1868647"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7"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8"/>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grpSp>
        <p:nvGrpSpPr>
          <p:cNvPr id="29" name="Google Shape;29;p3"/>
          <p:cNvGrpSpPr/>
          <p:nvPr/>
        </p:nvGrpSpPr>
        <p:grpSpPr>
          <a:xfrm rot="10800000" flipH="1">
            <a:off x="2229433" y="-1214671"/>
            <a:ext cx="11522465"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81523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59750" y="1578400"/>
            <a:ext cx="10269325" cy="4559600"/>
          </a:xfrm>
          <a:prstGeom prst="rect">
            <a:avLst/>
          </a:prstGeom>
        </p:spPr>
        <p:txBody>
          <a:bodyPr spcFirstLastPara="1" wrap="square" lIns="91425" tIns="91425" rIns="91425" bIns="91425" anchor="t" anchorCtr="0">
            <a:noAutofit/>
          </a:bodyPr>
          <a:lstStyle>
            <a:lvl1pPr marL="609433" lvl="0" indent="-406289">
              <a:lnSpc>
                <a:spcPct val="100000"/>
              </a:lnSpc>
              <a:spcBef>
                <a:spcPts val="0"/>
              </a:spcBef>
              <a:spcAft>
                <a:spcPts val="0"/>
              </a:spcAft>
              <a:buClr>
                <a:srgbClr val="434343"/>
              </a:buClr>
              <a:buSzPts val="1200"/>
              <a:buFont typeface="Open Sans SemiBold"/>
              <a:buAutoNum type="arabicPeriod"/>
              <a:defRPr sz="1600"/>
            </a:lvl1pPr>
            <a:lvl2pPr marL="1218866" lvl="1" indent="-406289">
              <a:spcBef>
                <a:spcPts val="2133"/>
              </a:spcBef>
              <a:spcAft>
                <a:spcPts val="0"/>
              </a:spcAft>
              <a:buClr>
                <a:srgbClr val="434343"/>
              </a:buClr>
              <a:buSzPts val="1200"/>
              <a:buFont typeface="Roboto Condensed Light"/>
              <a:buAutoNum type="alphaLcPeriod"/>
              <a:defRPr/>
            </a:lvl2pPr>
            <a:lvl3pPr marL="1828297" lvl="2" indent="-423217">
              <a:spcBef>
                <a:spcPts val="2133"/>
              </a:spcBef>
              <a:spcAft>
                <a:spcPts val="0"/>
              </a:spcAft>
              <a:buClr>
                <a:srgbClr val="434343"/>
              </a:buClr>
              <a:buSzPts val="1400"/>
              <a:buFont typeface="Roboto Condensed Light"/>
              <a:buAutoNum type="romanLcPeriod"/>
              <a:defRPr/>
            </a:lvl3pPr>
            <a:lvl4pPr marL="2437729" lvl="3" indent="-423217">
              <a:spcBef>
                <a:spcPts val="2133"/>
              </a:spcBef>
              <a:spcAft>
                <a:spcPts val="0"/>
              </a:spcAft>
              <a:buClr>
                <a:srgbClr val="434343"/>
              </a:buClr>
              <a:buSzPts val="1400"/>
              <a:buFont typeface="Roboto Condensed Light"/>
              <a:buAutoNum type="arabicPeriod"/>
              <a:defRPr/>
            </a:lvl4pPr>
            <a:lvl5pPr marL="3047162" lvl="4" indent="-423217">
              <a:spcBef>
                <a:spcPts val="2133"/>
              </a:spcBef>
              <a:spcAft>
                <a:spcPts val="0"/>
              </a:spcAft>
              <a:buClr>
                <a:srgbClr val="434343"/>
              </a:buClr>
              <a:buSzPts val="1400"/>
              <a:buFont typeface="Roboto Condensed Light"/>
              <a:buAutoNum type="alphaLcPeriod"/>
              <a:defRPr/>
            </a:lvl5pPr>
            <a:lvl6pPr marL="3656595" lvl="5" indent="-423217">
              <a:spcBef>
                <a:spcPts val="2133"/>
              </a:spcBef>
              <a:spcAft>
                <a:spcPts val="0"/>
              </a:spcAft>
              <a:buClr>
                <a:srgbClr val="434343"/>
              </a:buClr>
              <a:buSzPts val="1400"/>
              <a:buFont typeface="Roboto Condensed Light"/>
              <a:buAutoNum type="romanLcPeriod"/>
              <a:defRPr/>
            </a:lvl6pPr>
            <a:lvl7pPr marL="4266027" lvl="6" indent="-423217">
              <a:spcBef>
                <a:spcPts val="2133"/>
              </a:spcBef>
              <a:spcAft>
                <a:spcPts val="0"/>
              </a:spcAft>
              <a:buClr>
                <a:srgbClr val="434343"/>
              </a:buClr>
              <a:buSzPts val="1400"/>
              <a:buFont typeface="Roboto Condensed Light"/>
              <a:buAutoNum type="arabicPeriod"/>
              <a:defRPr/>
            </a:lvl7pPr>
            <a:lvl8pPr marL="4875459" lvl="7" indent="-423217">
              <a:spcBef>
                <a:spcPts val="2133"/>
              </a:spcBef>
              <a:spcAft>
                <a:spcPts val="0"/>
              </a:spcAft>
              <a:buClr>
                <a:srgbClr val="434343"/>
              </a:buClr>
              <a:buSzPts val="1400"/>
              <a:buFont typeface="Roboto Condensed Light"/>
              <a:buAutoNum type="alphaLcPeriod"/>
              <a:defRPr/>
            </a:lvl8pPr>
            <a:lvl9pPr marL="5484891" lvl="8" indent="-423217">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2719" y="13"/>
            <a:ext cx="276610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41" name="Google Shape;41;p4"/>
          <p:cNvGrpSpPr/>
          <p:nvPr/>
        </p:nvGrpSpPr>
        <p:grpSpPr>
          <a:xfrm rot="10800000">
            <a:off x="8" y="5165464"/>
            <a:ext cx="1521393"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44" name="Google Shape;44;p4"/>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577282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599" y="-4194019"/>
            <a:ext cx="14500022"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sp>
        <p:nvSpPr>
          <p:cNvPr id="54" name="Google Shape;54;p5"/>
          <p:cNvSpPr txBox="1">
            <a:spLocks noGrp="1"/>
          </p:cNvSpPr>
          <p:nvPr>
            <p:ph type="ctrTitle"/>
          </p:nvPr>
        </p:nvSpPr>
        <p:spPr>
          <a:xfrm flipH="1">
            <a:off x="7917871" y="2514715"/>
            <a:ext cx="257173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5" name="Google Shape;55;p5"/>
          <p:cNvSpPr txBox="1">
            <a:spLocks noGrp="1"/>
          </p:cNvSpPr>
          <p:nvPr>
            <p:ph type="subTitle" idx="1"/>
          </p:nvPr>
        </p:nvSpPr>
        <p:spPr>
          <a:xfrm flipH="1">
            <a:off x="7238215" y="3379700"/>
            <a:ext cx="3367123"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7628" y="2514715"/>
            <a:ext cx="2849658"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7" name="Google Shape;57;p5"/>
          <p:cNvSpPr txBox="1">
            <a:spLocks noGrp="1"/>
          </p:cNvSpPr>
          <p:nvPr>
            <p:ph type="subTitle" idx="3"/>
          </p:nvPr>
        </p:nvSpPr>
        <p:spPr>
          <a:xfrm flipH="1">
            <a:off x="1583487" y="3379700"/>
            <a:ext cx="3367123"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454726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60" name="Google Shape;60;p6"/>
          <p:cNvGrpSpPr/>
          <p:nvPr/>
        </p:nvGrpSpPr>
        <p:grpSpPr>
          <a:xfrm>
            <a:off x="10" y="3779035"/>
            <a:ext cx="276610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64" name="Google Shape;64;p6"/>
          <p:cNvGrpSpPr/>
          <p:nvPr/>
        </p:nvGrpSpPr>
        <p:grpSpPr>
          <a:xfrm>
            <a:off x="10667429" y="14"/>
            <a:ext cx="1521393"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485552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3073" y="-17"/>
            <a:ext cx="2785774"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72" name="Google Shape;72;p7"/>
          <p:cNvSpPr txBox="1">
            <a:spLocks noGrp="1"/>
          </p:cNvSpPr>
          <p:nvPr>
            <p:ph type="subTitle" idx="1"/>
          </p:nvPr>
        </p:nvSpPr>
        <p:spPr>
          <a:xfrm flipH="1">
            <a:off x="6907201" y="2685633"/>
            <a:ext cx="4296481"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399"/>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5454" y="5262947"/>
            <a:ext cx="5278225"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999" b="0"/>
            </a:lvl1pPr>
            <a:lvl2pPr lvl="1" algn="r" rtl="0">
              <a:spcBef>
                <a:spcPts val="0"/>
              </a:spcBef>
              <a:spcAft>
                <a:spcPts val="0"/>
              </a:spcAft>
              <a:buNone/>
              <a:defRPr sz="3999" b="0"/>
            </a:lvl2pPr>
            <a:lvl3pPr lvl="2" algn="r" rtl="0">
              <a:spcBef>
                <a:spcPts val="0"/>
              </a:spcBef>
              <a:spcAft>
                <a:spcPts val="0"/>
              </a:spcAft>
              <a:buNone/>
              <a:defRPr sz="3999" b="0"/>
            </a:lvl3pPr>
            <a:lvl4pPr lvl="3" algn="r" rtl="0">
              <a:spcBef>
                <a:spcPts val="0"/>
              </a:spcBef>
              <a:spcAft>
                <a:spcPts val="0"/>
              </a:spcAft>
              <a:buNone/>
              <a:defRPr sz="3999" b="0"/>
            </a:lvl4pPr>
            <a:lvl5pPr lvl="4" algn="r" rtl="0">
              <a:spcBef>
                <a:spcPts val="0"/>
              </a:spcBef>
              <a:spcAft>
                <a:spcPts val="0"/>
              </a:spcAft>
              <a:buNone/>
              <a:defRPr sz="3999" b="0"/>
            </a:lvl5pPr>
            <a:lvl6pPr lvl="5" algn="r" rtl="0">
              <a:spcBef>
                <a:spcPts val="0"/>
              </a:spcBef>
              <a:spcAft>
                <a:spcPts val="0"/>
              </a:spcAft>
              <a:buNone/>
              <a:defRPr sz="3999" b="0"/>
            </a:lvl6pPr>
            <a:lvl7pPr lvl="6" algn="r" rtl="0">
              <a:spcBef>
                <a:spcPts val="0"/>
              </a:spcBef>
              <a:spcAft>
                <a:spcPts val="0"/>
              </a:spcAft>
              <a:buNone/>
              <a:defRPr sz="3999" b="0"/>
            </a:lvl7pPr>
            <a:lvl8pPr lvl="7" algn="r" rtl="0">
              <a:spcBef>
                <a:spcPts val="0"/>
              </a:spcBef>
              <a:spcAft>
                <a:spcPts val="0"/>
              </a:spcAft>
              <a:buNone/>
              <a:defRPr sz="3999" b="0"/>
            </a:lvl8pPr>
            <a:lvl9pPr lvl="8" algn="r" rtl="0">
              <a:spcBef>
                <a:spcPts val="0"/>
              </a:spcBef>
              <a:spcAft>
                <a:spcPts val="0"/>
              </a:spcAft>
              <a:buNone/>
              <a:defRPr sz="3999" b="0"/>
            </a:lvl9pPr>
          </a:lstStyle>
          <a:p>
            <a:endParaRPr/>
          </a:p>
        </p:txBody>
      </p:sp>
    </p:spTree>
    <p:extLst>
      <p:ext uri="{BB962C8B-B14F-4D97-AF65-F5344CB8AC3E}">
        <p14:creationId xmlns:p14="http://schemas.microsoft.com/office/powerpoint/2010/main" val="175274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3607" y="-69"/>
            <a:ext cx="10585680"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76" name="Google Shape;76;p8"/>
          <p:cNvGrpSpPr/>
          <p:nvPr/>
        </p:nvGrpSpPr>
        <p:grpSpPr>
          <a:xfrm>
            <a:off x="1207491" y="-30952"/>
            <a:ext cx="10981358"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82" name="Google Shape;82;p8"/>
          <p:cNvSpPr txBox="1">
            <a:spLocks noGrp="1"/>
          </p:cNvSpPr>
          <p:nvPr>
            <p:ph type="title"/>
          </p:nvPr>
        </p:nvSpPr>
        <p:spPr>
          <a:xfrm rot="-151">
            <a:off x="1536000" y="1746409"/>
            <a:ext cx="9116825"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798"/>
            </a:lvl1pPr>
            <a:lvl2pPr lvl="1">
              <a:spcBef>
                <a:spcPts val="0"/>
              </a:spcBef>
              <a:spcAft>
                <a:spcPts val="0"/>
              </a:spcAft>
              <a:buClr>
                <a:schemeClr val="accent1"/>
              </a:buClr>
              <a:buSzPts val="4800"/>
              <a:buNone/>
              <a:defRPr sz="6398">
                <a:solidFill>
                  <a:schemeClr val="accent1"/>
                </a:solidFill>
              </a:defRPr>
            </a:lvl2pPr>
            <a:lvl3pPr lvl="2">
              <a:spcBef>
                <a:spcPts val="0"/>
              </a:spcBef>
              <a:spcAft>
                <a:spcPts val="0"/>
              </a:spcAft>
              <a:buClr>
                <a:schemeClr val="accent1"/>
              </a:buClr>
              <a:buSzPts val="4800"/>
              <a:buNone/>
              <a:defRPr sz="6398">
                <a:solidFill>
                  <a:schemeClr val="accent1"/>
                </a:solidFill>
              </a:defRPr>
            </a:lvl3pPr>
            <a:lvl4pPr lvl="3">
              <a:spcBef>
                <a:spcPts val="0"/>
              </a:spcBef>
              <a:spcAft>
                <a:spcPts val="0"/>
              </a:spcAft>
              <a:buClr>
                <a:schemeClr val="accent1"/>
              </a:buClr>
              <a:buSzPts val="4800"/>
              <a:buNone/>
              <a:defRPr sz="6398">
                <a:solidFill>
                  <a:schemeClr val="accent1"/>
                </a:solidFill>
              </a:defRPr>
            </a:lvl4pPr>
            <a:lvl5pPr lvl="4">
              <a:spcBef>
                <a:spcPts val="0"/>
              </a:spcBef>
              <a:spcAft>
                <a:spcPts val="0"/>
              </a:spcAft>
              <a:buClr>
                <a:schemeClr val="accent1"/>
              </a:buClr>
              <a:buSzPts val="4800"/>
              <a:buNone/>
              <a:defRPr sz="6398">
                <a:solidFill>
                  <a:schemeClr val="accent1"/>
                </a:solidFill>
              </a:defRPr>
            </a:lvl5pPr>
            <a:lvl6pPr lvl="5">
              <a:spcBef>
                <a:spcPts val="0"/>
              </a:spcBef>
              <a:spcAft>
                <a:spcPts val="0"/>
              </a:spcAft>
              <a:buClr>
                <a:schemeClr val="accent1"/>
              </a:buClr>
              <a:buSzPts val="4800"/>
              <a:buNone/>
              <a:defRPr sz="6398">
                <a:solidFill>
                  <a:schemeClr val="accent1"/>
                </a:solidFill>
              </a:defRPr>
            </a:lvl6pPr>
            <a:lvl7pPr lvl="6">
              <a:spcBef>
                <a:spcPts val="0"/>
              </a:spcBef>
              <a:spcAft>
                <a:spcPts val="0"/>
              </a:spcAft>
              <a:buClr>
                <a:schemeClr val="accent1"/>
              </a:buClr>
              <a:buSzPts val="4800"/>
              <a:buNone/>
              <a:defRPr sz="6398">
                <a:solidFill>
                  <a:schemeClr val="accent1"/>
                </a:solidFill>
              </a:defRPr>
            </a:lvl7pPr>
            <a:lvl8pPr lvl="7">
              <a:spcBef>
                <a:spcPts val="0"/>
              </a:spcBef>
              <a:spcAft>
                <a:spcPts val="0"/>
              </a:spcAft>
              <a:buClr>
                <a:schemeClr val="accent1"/>
              </a:buClr>
              <a:buSzPts val="4800"/>
              <a:buNone/>
              <a:defRPr sz="6398">
                <a:solidFill>
                  <a:schemeClr val="accent1"/>
                </a:solidFill>
              </a:defRPr>
            </a:lvl8pPr>
            <a:lvl9pPr lvl="8">
              <a:spcBef>
                <a:spcPts val="0"/>
              </a:spcBef>
              <a:spcAft>
                <a:spcPts val="0"/>
              </a:spcAft>
              <a:buClr>
                <a:schemeClr val="accent1"/>
              </a:buClr>
              <a:buSzPts val="4800"/>
              <a:buNone/>
              <a:defRPr sz="6398">
                <a:solidFill>
                  <a:schemeClr val="accent1"/>
                </a:solidFill>
              </a:defRPr>
            </a:lvl9pPr>
          </a:lstStyle>
          <a:p>
            <a:endParaRPr/>
          </a:p>
        </p:txBody>
      </p:sp>
    </p:spTree>
    <p:extLst>
      <p:ext uri="{BB962C8B-B14F-4D97-AF65-F5344CB8AC3E}">
        <p14:creationId xmlns:p14="http://schemas.microsoft.com/office/powerpoint/2010/main" val="2961345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062" y="1389339"/>
            <a:ext cx="3665445"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998"/>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85" name="Google Shape;85;p9"/>
          <p:cNvSpPr txBox="1">
            <a:spLocks noGrp="1"/>
          </p:cNvSpPr>
          <p:nvPr>
            <p:ph type="subTitle" idx="1"/>
          </p:nvPr>
        </p:nvSpPr>
        <p:spPr>
          <a:xfrm>
            <a:off x="1467618" y="2668733"/>
            <a:ext cx="3946172"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6"/>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Tree>
    <p:extLst>
      <p:ext uri="{BB962C8B-B14F-4D97-AF65-F5344CB8AC3E}">
        <p14:creationId xmlns:p14="http://schemas.microsoft.com/office/powerpoint/2010/main" val="85339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7868" y="1412875"/>
            <a:ext cx="11173090" cy="284719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668" y="5420100"/>
            <a:ext cx="4885128"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99" b="0"/>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endParaRPr/>
          </a:p>
        </p:txBody>
      </p:sp>
      <p:sp>
        <p:nvSpPr>
          <p:cNvPr id="88" name="Google Shape;88;p10"/>
          <p:cNvSpPr txBox="1">
            <a:spLocks noGrp="1"/>
          </p:cNvSpPr>
          <p:nvPr>
            <p:ph type="subTitle" idx="1"/>
          </p:nvPr>
        </p:nvSpPr>
        <p:spPr>
          <a:xfrm rot="-307" flipH="1">
            <a:off x="818668" y="3543500"/>
            <a:ext cx="4477634"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6"/>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398" y="2"/>
            <a:ext cx="5164311"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408861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5"/>
            <a:ext cx="276610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00" name="Google Shape;100;p11"/>
          <p:cNvGrpSpPr/>
          <p:nvPr/>
        </p:nvGrpSpPr>
        <p:grpSpPr>
          <a:xfrm>
            <a:off x="10667429" y="14"/>
            <a:ext cx="1521393"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03" name="Google Shape;103;p11"/>
          <p:cNvSpPr txBox="1">
            <a:spLocks noGrp="1"/>
          </p:cNvSpPr>
          <p:nvPr>
            <p:ph type="title" hasCustomPrompt="1"/>
          </p:nvPr>
        </p:nvSpPr>
        <p:spPr>
          <a:xfrm>
            <a:off x="6852645" y="4036219"/>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4" name="Google Shape;104;p11"/>
          <p:cNvSpPr txBox="1">
            <a:spLocks noGrp="1"/>
          </p:cNvSpPr>
          <p:nvPr>
            <p:ph type="subTitle" idx="1"/>
          </p:nvPr>
        </p:nvSpPr>
        <p:spPr>
          <a:xfrm flipH="1">
            <a:off x="6871559" y="4603337"/>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5507" y="3086767"/>
            <a:ext cx="232059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2"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6" name="Google Shape;106;p11"/>
          <p:cNvSpPr txBox="1">
            <a:spLocks noGrp="1"/>
          </p:cNvSpPr>
          <p:nvPr>
            <p:ph type="subTitle" idx="3"/>
          </p:nvPr>
        </p:nvSpPr>
        <p:spPr>
          <a:xfrm flipH="1">
            <a:off x="6871662" y="2655393"/>
            <a:ext cx="3597063"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399"/>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32211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3"/>
            <a:ext cx="1521393"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12" name="Google Shape;112;p12"/>
          <p:cNvGrpSpPr/>
          <p:nvPr/>
        </p:nvGrpSpPr>
        <p:grpSpPr>
          <a:xfrm rot="10800000">
            <a:off x="9249592" y="14"/>
            <a:ext cx="2939229"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16" name="Google Shape;116;p1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488565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5"/>
            <a:ext cx="276610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22" name="Google Shape;122;p13"/>
          <p:cNvGrpSpPr/>
          <p:nvPr/>
        </p:nvGrpSpPr>
        <p:grpSpPr>
          <a:xfrm>
            <a:off x="10667429" y="14"/>
            <a:ext cx="1521393"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25" name="Google Shape;125;p13"/>
          <p:cNvSpPr txBox="1">
            <a:spLocks noGrp="1"/>
          </p:cNvSpPr>
          <p:nvPr>
            <p:ph type="title" hasCustomPrompt="1"/>
          </p:nvPr>
        </p:nvSpPr>
        <p:spPr>
          <a:xfrm>
            <a:off x="3035926"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6" name="Google Shape;126;p13"/>
          <p:cNvSpPr txBox="1">
            <a:spLocks noGrp="1"/>
          </p:cNvSpPr>
          <p:nvPr>
            <p:ph type="subTitle" idx="1"/>
          </p:nvPr>
        </p:nvSpPr>
        <p:spPr>
          <a:xfrm flipH="1">
            <a:off x="3035960" y="4667300"/>
            <a:ext cx="1911502"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5926" y="2109548"/>
            <a:ext cx="1406834"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8" name="Google Shape;128;p13"/>
          <p:cNvSpPr txBox="1">
            <a:spLocks noGrp="1"/>
          </p:cNvSpPr>
          <p:nvPr>
            <p:ph type="subTitle" idx="3"/>
          </p:nvPr>
        </p:nvSpPr>
        <p:spPr>
          <a:xfrm flipH="1">
            <a:off x="3035926" y="2709500"/>
            <a:ext cx="195869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19214"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0" name="Google Shape;130;p13"/>
          <p:cNvSpPr txBox="1">
            <a:spLocks noGrp="1"/>
          </p:cNvSpPr>
          <p:nvPr>
            <p:ph type="subTitle" idx="5"/>
          </p:nvPr>
        </p:nvSpPr>
        <p:spPr>
          <a:xfrm flipH="1">
            <a:off x="8119214" y="4667308"/>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19198" y="2018600"/>
            <a:ext cx="2320596"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2" name="Google Shape;132;p13"/>
          <p:cNvSpPr txBox="1">
            <a:spLocks noGrp="1"/>
          </p:cNvSpPr>
          <p:nvPr>
            <p:ph type="subTitle" idx="7"/>
          </p:nvPr>
        </p:nvSpPr>
        <p:spPr>
          <a:xfrm flipH="1">
            <a:off x="8119214" y="2671441"/>
            <a:ext cx="1693559"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52535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6" name="Google Shape;136;p14"/>
          <p:cNvSpPr txBox="1">
            <a:spLocks noGrp="1"/>
          </p:cNvSpPr>
          <p:nvPr>
            <p:ph type="subTitle" idx="1"/>
          </p:nvPr>
        </p:nvSpPr>
        <p:spPr>
          <a:xfrm flipH="1">
            <a:off x="2198827" y="1790201"/>
            <a:ext cx="437806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8827" y="4176643"/>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738" y="1677577"/>
            <a:ext cx="933357"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199"/>
            </a:lvl1pPr>
            <a:lvl2pPr lvl="1"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8827" y="2984801"/>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023" y="126628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027" y="3653244"/>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8761" y="245913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328" y="2985200"/>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328" y="4124667"/>
            <a:ext cx="832183"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8827" y="5355817"/>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027" y="5047015"/>
            <a:ext cx="360746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328" y="5347333"/>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5541" y="0"/>
            <a:ext cx="587521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54" name="Google Shape;154;p14"/>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948413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7" name="Google Shape;157;p15"/>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9" name="Google Shape;159;p15"/>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219" y="2063033"/>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61" name="Google Shape;161;p15"/>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67429" y="14"/>
            <a:ext cx="1521393"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65" name="Google Shape;165;p15"/>
          <p:cNvGrpSpPr/>
          <p:nvPr/>
        </p:nvGrpSpPr>
        <p:grpSpPr>
          <a:xfrm>
            <a:off x="-28" y="3881236"/>
            <a:ext cx="2939229"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69" name="Google Shape;169;p15"/>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845771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4169"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2" name="Google Shape;172;p16"/>
          <p:cNvSpPr txBox="1">
            <a:spLocks noGrp="1"/>
          </p:cNvSpPr>
          <p:nvPr>
            <p:ph type="subTitle" idx="1"/>
          </p:nvPr>
        </p:nvSpPr>
        <p:spPr>
          <a:xfrm flipH="1">
            <a:off x="7450463" y="1677184"/>
            <a:ext cx="2972026"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4336" y="5092904"/>
            <a:ext cx="3097193"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4" name="Google Shape;174;p16"/>
          <p:cNvSpPr txBox="1">
            <a:spLocks noGrp="1"/>
          </p:cNvSpPr>
          <p:nvPr>
            <p:ph type="subTitle" idx="3"/>
          </p:nvPr>
        </p:nvSpPr>
        <p:spPr>
          <a:xfrm flipH="1">
            <a:off x="7450463"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201"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6" name="Google Shape;176;p16"/>
          <p:cNvSpPr txBox="1">
            <a:spLocks noGrp="1"/>
          </p:cNvSpPr>
          <p:nvPr>
            <p:ph type="subTitle" idx="5"/>
          </p:nvPr>
        </p:nvSpPr>
        <p:spPr>
          <a:xfrm flipH="1">
            <a:off x="2701921" y="1677184"/>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207" y="5092904"/>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8" name="Google Shape;178;p16"/>
          <p:cNvSpPr txBox="1">
            <a:spLocks noGrp="1"/>
          </p:cNvSpPr>
          <p:nvPr>
            <p:ph type="subTitle" idx="7"/>
          </p:nvPr>
        </p:nvSpPr>
        <p:spPr>
          <a:xfrm flipH="1">
            <a:off x="2701921"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180" name="Google Shape;180;p16"/>
          <p:cNvGrpSpPr/>
          <p:nvPr/>
        </p:nvGrpSpPr>
        <p:grpSpPr>
          <a:xfrm>
            <a:off x="10" y="3779035"/>
            <a:ext cx="276610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84" name="Google Shape;184;p16"/>
          <p:cNvGrpSpPr/>
          <p:nvPr/>
        </p:nvGrpSpPr>
        <p:grpSpPr>
          <a:xfrm>
            <a:off x="10667429" y="14"/>
            <a:ext cx="1521393"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136918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1424" y="1564403"/>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3617" y="1794767"/>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1424" y="3060121"/>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3617" y="32816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1424" y="4671025"/>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3617" y="49008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
        <p:nvSpPr>
          <p:cNvPr id="195" name="Google Shape;195;p17"/>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196" name="Google Shape;196;p17"/>
          <p:cNvGrpSpPr/>
          <p:nvPr/>
        </p:nvGrpSpPr>
        <p:grpSpPr>
          <a:xfrm>
            <a:off x="7135541" y="0"/>
            <a:ext cx="587521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557632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4" name="Google Shape;204;p18"/>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6" name="Google Shape;206;p18"/>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158" y="1987833"/>
            <a:ext cx="314838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8" name="Google Shape;208;p18"/>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67429" y="14"/>
            <a:ext cx="1521393"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12" name="Google Shape;212;p18"/>
          <p:cNvGrpSpPr/>
          <p:nvPr/>
        </p:nvGrpSpPr>
        <p:grpSpPr>
          <a:xfrm>
            <a:off x="-28" y="3881236"/>
            <a:ext cx="2939229"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16" name="Google Shape;216;p18"/>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551733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4788" y="3248500"/>
            <a:ext cx="31435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19" name="Google Shape;219;p19"/>
          <p:cNvSpPr txBox="1">
            <a:spLocks noGrp="1"/>
          </p:cNvSpPr>
          <p:nvPr>
            <p:ph type="subTitle" idx="1"/>
          </p:nvPr>
        </p:nvSpPr>
        <p:spPr>
          <a:xfrm flipH="1">
            <a:off x="1917455" y="3721279"/>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7262" y="3248497"/>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1" name="Google Shape;221;p19"/>
          <p:cNvSpPr txBox="1">
            <a:spLocks noGrp="1"/>
          </p:cNvSpPr>
          <p:nvPr>
            <p:ph type="subTitle" idx="3"/>
          </p:nvPr>
        </p:nvSpPr>
        <p:spPr>
          <a:xfrm flipH="1">
            <a:off x="7538888" y="3721279"/>
            <a:ext cx="3245155"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4755" y="1867633"/>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3" name="Google Shape;223;p19"/>
          <p:cNvSpPr txBox="1">
            <a:spLocks noGrp="1"/>
          </p:cNvSpPr>
          <p:nvPr>
            <p:ph type="subTitle" idx="5"/>
          </p:nvPr>
        </p:nvSpPr>
        <p:spPr>
          <a:xfrm flipH="1">
            <a:off x="1917455" y="2336300"/>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4755" y="4709167"/>
            <a:ext cx="2080258"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5" name="Google Shape;225;p19"/>
          <p:cNvSpPr txBox="1">
            <a:spLocks noGrp="1"/>
          </p:cNvSpPr>
          <p:nvPr>
            <p:ph type="subTitle" idx="7"/>
          </p:nvPr>
        </p:nvSpPr>
        <p:spPr>
          <a:xfrm flipH="1">
            <a:off x="1917501" y="5180333"/>
            <a:ext cx="3753022"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0041" y="4709167"/>
            <a:ext cx="39121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7" name="Google Shape;227;p19"/>
          <p:cNvSpPr txBox="1">
            <a:spLocks noGrp="1"/>
          </p:cNvSpPr>
          <p:nvPr>
            <p:ph type="subTitle" idx="9"/>
          </p:nvPr>
        </p:nvSpPr>
        <p:spPr>
          <a:xfrm flipH="1">
            <a:off x="7519974" y="5180333"/>
            <a:ext cx="3513485"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7262" y="1867633"/>
            <a:ext cx="2431367"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9" name="Google Shape;229;p19"/>
          <p:cNvSpPr txBox="1">
            <a:spLocks noGrp="1"/>
          </p:cNvSpPr>
          <p:nvPr>
            <p:ph type="subTitle" idx="14"/>
          </p:nvPr>
        </p:nvSpPr>
        <p:spPr>
          <a:xfrm flipH="1">
            <a:off x="7519974" y="2336300"/>
            <a:ext cx="3513485"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31" name="Google Shape;231;p19"/>
          <p:cNvGrpSpPr/>
          <p:nvPr/>
        </p:nvGrpSpPr>
        <p:grpSpPr>
          <a:xfrm>
            <a:off x="10667429" y="14"/>
            <a:ext cx="1521393"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34" name="Google Shape;234;p19"/>
          <p:cNvGrpSpPr/>
          <p:nvPr/>
        </p:nvGrpSpPr>
        <p:grpSpPr>
          <a:xfrm>
            <a:off x="-28" y="3881236"/>
            <a:ext cx="2939229"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412644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868" y="1411553"/>
            <a:ext cx="5484971" cy="2838854"/>
          </a:xfrm>
        </p:spPr>
        <p:txBody>
          <a:bodyPr/>
          <a:lstStyle>
            <a:lvl1pPr marL="453188" indent="-453188">
              <a:lnSpc>
                <a:spcPct val="90000"/>
              </a:lnSpc>
              <a:defRPr sz="3732"/>
            </a:lvl1pPr>
            <a:lvl2pPr marL="897560" indent="-433790">
              <a:lnSpc>
                <a:spcPct val="90000"/>
              </a:lnSpc>
              <a:defRPr sz="3199"/>
            </a:lvl2pPr>
            <a:lvl3pPr marL="1271395" indent="-384416">
              <a:lnSpc>
                <a:spcPct val="90000"/>
              </a:lnSpc>
              <a:defRPr sz="2666"/>
            </a:lvl3pPr>
            <a:lvl4pPr marL="1636415" indent="-365019">
              <a:lnSpc>
                <a:spcPct val="90000"/>
              </a:lnSpc>
              <a:defRPr sz="2399"/>
            </a:lvl4pPr>
            <a:lvl5pPr marL="2020831" indent="-373836">
              <a:lnSpc>
                <a:spcPct val="90000"/>
              </a:lnSpc>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411553"/>
            <a:ext cx="5484971" cy="2838854"/>
          </a:xfrm>
        </p:spPr>
        <p:txBody>
          <a:bodyPr/>
          <a:lstStyle>
            <a:lvl1pPr marL="463769" indent="-463769">
              <a:lnSpc>
                <a:spcPct val="90000"/>
              </a:lnSpc>
              <a:defRPr sz="3732"/>
            </a:lvl1pPr>
            <a:lvl2pPr marL="897560" indent="-453188">
              <a:lnSpc>
                <a:spcPct val="90000"/>
              </a:lnSpc>
              <a:defRPr sz="3199"/>
            </a:lvl2pPr>
            <a:lvl3pPr marL="1281975" indent="-403814">
              <a:lnSpc>
                <a:spcPct val="90000"/>
              </a:lnSpc>
              <a:defRPr sz="2666"/>
            </a:lvl3pPr>
            <a:lvl4pPr marL="1636415" indent="-354439">
              <a:lnSpc>
                <a:spcPct val="90000"/>
              </a:lnSpc>
              <a:defRPr sz="2399"/>
            </a:lvl4pPr>
            <a:lvl5pPr marL="2020831" indent="-365019">
              <a:lnSpc>
                <a:spcPct val="90000"/>
              </a:lnSpc>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3" y="1847400"/>
            <a:ext cx="4524821" cy="3163200"/>
          </a:xfrm>
          <a:prstGeom prst="rect">
            <a:avLst/>
          </a:prstGeom>
        </p:spPr>
        <p:txBody>
          <a:bodyPr spcFirstLastPara="1" wrap="square" lIns="91425" tIns="91425" rIns="91425" bIns="91425" anchor="t" anchorCtr="0">
            <a:noAutofit/>
          </a:bodyPr>
          <a:lstStyle>
            <a:lvl1pPr marL="609433" lvl="0" indent="-440146" rtl="0">
              <a:lnSpc>
                <a:spcPct val="100000"/>
              </a:lnSpc>
              <a:spcBef>
                <a:spcPts val="0"/>
              </a:spcBef>
              <a:spcAft>
                <a:spcPts val="0"/>
              </a:spcAft>
              <a:buClr>
                <a:schemeClr val="accent2"/>
              </a:buClr>
              <a:buSzPts val="1600"/>
              <a:buFont typeface="Raleway Thin"/>
              <a:buChar char="●"/>
              <a:defRPr sz="2399"/>
            </a:lvl1pPr>
            <a:lvl2pPr marL="1218866" lvl="1" indent="-440146" rtl="0">
              <a:spcBef>
                <a:spcPts val="2133"/>
              </a:spcBef>
              <a:spcAft>
                <a:spcPts val="0"/>
              </a:spcAft>
              <a:buSzPts val="1600"/>
              <a:buFont typeface="Nunito Light"/>
              <a:buChar char="○"/>
              <a:defRPr/>
            </a:lvl2pPr>
            <a:lvl3pPr marL="1828297" lvl="2" indent="-431681" rtl="0">
              <a:spcBef>
                <a:spcPts val="2133"/>
              </a:spcBef>
              <a:spcAft>
                <a:spcPts val="0"/>
              </a:spcAft>
              <a:buSzPts val="1500"/>
              <a:buFont typeface="Nunito Light"/>
              <a:buChar char="■"/>
              <a:defRPr/>
            </a:lvl3pPr>
            <a:lvl4pPr marL="2437729" lvl="3" indent="-431681" rtl="0">
              <a:spcBef>
                <a:spcPts val="2133"/>
              </a:spcBef>
              <a:spcAft>
                <a:spcPts val="0"/>
              </a:spcAft>
              <a:buSzPts val="1500"/>
              <a:buFont typeface="Nunito Light"/>
              <a:buChar char="●"/>
              <a:defRPr/>
            </a:lvl4pPr>
            <a:lvl5pPr marL="3047162" lvl="4" indent="-423217" rtl="0">
              <a:spcBef>
                <a:spcPts val="2133"/>
              </a:spcBef>
              <a:spcAft>
                <a:spcPts val="0"/>
              </a:spcAft>
              <a:buSzPts val="1400"/>
              <a:buFont typeface="Nunito Light"/>
              <a:buChar char="○"/>
              <a:defRPr/>
            </a:lvl5pPr>
            <a:lvl6pPr marL="3656595" lvl="5" indent="-423217" rtl="0">
              <a:spcBef>
                <a:spcPts val="2133"/>
              </a:spcBef>
              <a:spcAft>
                <a:spcPts val="0"/>
              </a:spcAft>
              <a:buSzPts val="1400"/>
              <a:buFont typeface="Nunito Light"/>
              <a:buChar char="■"/>
              <a:defRPr/>
            </a:lvl6pPr>
            <a:lvl7pPr marL="4266027" lvl="6" indent="-414752" rtl="0">
              <a:spcBef>
                <a:spcPts val="2133"/>
              </a:spcBef>
              <a:spcAft>
                <a:spcPts val="0"/>
              </a:spcAft>
              <a:buSzPts val="1300"/>
              <a:buFont typeface="Nunito Light"/>
              <a:buChar char="●"/>
              <a:defRPr/>
            </a:lvl7pPr>
            <a:lvl8pPr marL="4875459" lvl="7" indent="-414752" rtl="0">
              <a:spcBef>
                <a:spcPts val="2133"/>
              </a:spcBef>
              <a:spcAft>
                <a:spcPts val="0"/>
              </a:spcAft>
              <a:buSzPts val="1300"/>
              <a:buFont typeface="Nunito Light"/>
              <a:buChar char="○"/>
              <a:defRPr/>
            </a:lvl8pPr>
            <a:lvl9pPr marL="5484891" lvl="8" indent="-423217"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5"/>
            <a:ext cx="276610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382644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4" y="4738025"/>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52" name="Google Shape;252;p21"/>
          <p:cNvGrpSpPr/>
          <p:nvPr/>
        </p:nvGrpSpPr>
        <p:grpSpPr>
          <a:xfrm>
            <a:off x="8029863"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384661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133" y="1809100"/>
            <a:ext cx="4650389" cy="4555200"/>
          </a:xfrm>
          <a:prstGeom prst="rect">
            <a:avLst/>
          </a:prstGeom>
        </p:spPr>
        <p:txBody>
          <a:bodyPr spcFirstLastPara="1" wrap="square" lIns="0"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78685" y="1809100"/>
            <a:ext cx="4650389" cy="4555200"/>
          </a:xfrm>
          <a:prstGeom prst="rect">
            <a:avLst/>
          </a:prstGeom>
        </p:spPr>
        <p:txBody>
          <a:bodyPr spcFirstLastPara="1" wrap="square" lIns="91425"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59" name="Google Shape;259;p22"/>
          <p:cNvGrpSpPr/>
          <p:nvPr/>
        </p:nvGrpSpPr>
        <p:grpSpPr>
          <a:xfrm>
            <a:off x="10" y="3779035"/>
            <a:ext cx="276610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63" name="Google Shape;263;p22"/>
          <p:cNvGrpSpPr/>
          <p:nvPr/>
        </p:nvGrpSpPr>
        <p:grpSpPr>
          <a:xfrm>
            <a:off x="10667429" y="14"/>
            <a:ext cx="1521393"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356823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281" y="-1541575"/>
            <a:ext cx="9794305"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268" name="Google Shape;268;p23"/>
          <p:cNvGrpSpPr/>
          <p:nvPr/>
        </p:nvGrpSpPr>
        <p:grpSpPr>
          <a:xfrm flipH="1">
            <a:off x="-139951" y="-2210603"/>
            <a:ext cx="8051977"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74" name="Google Shape;274;p23"/>
          <p:cNvSpPr txBox="1">
            <a:spLocks noGrp="1"/>
          </p:cNvSpPr>
          <p:nvPr>
            <p:ph type="title"/>
          </p:nvPr>
        </p:nvSpPr>
        <p:spPr>
          <a:xfrm>
            <a:off x="5696183" y="1086633"/>
            <a:ext cx="5623735"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598" b="0"/>
            </a:lvl1pPr>
            <a:lvl2pPr lvl="1" algn="ctr" rtl="0">
              <a:spcBef>
                <a:spcPts val="0"/>
              </a:spcBef>
              <a:spcAft>
                <a:spcPts val="0"/>
              </a:spcAft>
              <a:buSzPts val="4200"/>
              <a:buNone/>
              <a:defRPr sz="5599"/>
            </a:lvl2pPr>
            <a:lvl3pPr lvl="2" algn="ctr" rtl="0">
              <a:spcBef>
                <a:spcPts val="0"/>
              </a:spcBef>
              <a:spcAft>
                <a:spcPts val="0"/>
              </a:spcAft>
              <a:buSzPts val="4200"/>
              <a:buNone/>
              <a:defRPr sz="5599"/>
            </a:lvl3pPr>
            <a:lvl4pPr lvl="3" algn="ctr" rtl="0">
              <a:spcBef>
                <a:spcPts val="0"/>
              </a:spcBef>
              <a:spcAft>
                <a:spcPts val="0"/>
              </a:spcAft>
              <a:buSzPts val="4200"/>
              <a:buNone/>
              <a:defRPr sz="5599"/>
            </a:lvl4pPr>
            <a:lvl5pPr lvl="4" algn="ctr" rtl="0">
              <a:spcBef>
                <a:spcPts val="0"/>
              </a:spcBef>
              <a:spcAft>
                <a:spcPts val="0"/>
              </a:spcAft>
              <a:buSzPts val="4200"/>
              <a:buNone/>
              <a:defRPr sz="5599"/>
            </a:lvl5pPr>
            <a:lvl6pPr lvl="5" algn="ctr" rtl="0">
              <a:spcBef>
                <a:spcPts val="0"/>
              </a:spcBef>
              <a:spcAft>
                <a:spcPts val="0"/>
              </a:spcAft>
              <a:buSzPts val="4200"/>
              <a:buNone/>
              <a:defRPr sz="5599"/>
            </a:lvl6pPr>
            <a:lvl7pPr lvl="6" algn="ctr" rtl="0">
              <a:spcBef>
                <a:spcPts val="0"/>
              </a:spcBef>
              <a:spcAft>
                <a:spcPts val="0"/>
              </a:spcAft>
              <a:buSzPts val="4200"/>
              <a:buNone/>
              <a:defRPr sz="5599"/>
            </a:lvl7pPr>
            <a:lvl8pPr lvl="7" algn="ctr" rtl="0">
              <a:spcBef>
                <a:spcPts val="0"/>
              </a:spcBef>
              <a:spcAft>
                <a:spcPts val="0"/>
              </a:spcAft>
              <a:buSzPts val="4200"/>
              <a:buNone/>
              <a:defRPr sz="5599"/>
            </a:lvl8pPr>
            <a:lvl9pPr lvl="8" algn="ctr" rtl="0">
              <a:spcBef>
                <a:spcPts val="0"/>
              </a:spcBef>
              <a:spcAft>
                <a:spcPts val="0"/>
              </a:spcAft>
              <a:buSzPts val="4200"/>
              <a:buNone/>
              <a:defRPr sz="5599"/>
            </a:lvl9pPr>
          </a:lstStyle>
          <a:p>
            <a:endParaRPr/>
          </a:p>
        </p:txBody>
      </p:sp>
      <p:sp>
        <p:nvSpPr>
          <p:cNvPr id="275" name="Google Shape;275;p23"/>
          <p:cNvSpPr txBox="1">
            <a:spLocks noGrp="1"/>
          </p:cNvSpPr>
          <p:nvPr>
            <p:ph type="subTitle" idx="1"/>
          </p:nvPr>
        </p:nvSpPr>
        <p:spPr>
          <a:xfrm>
            <a:off x="5904228" y="2129900"/>
            <a:ext cx="5207444"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799"/>
            </a:lvl2pPr>
            <a:lvl3pPr lvl="2" algn="ctr" rtl="0">
              <a:lnSpc>
                <a:spcPct val="100000"/>
              </a:lnSpc>
              <a:spcBef>
                <a:spcPts val="0"/>
              </a:spcBef>
              <a:spcAft>
                <a:spcPts val="0"/>
              </a:spcAft>
              <a:buSzPts val="2100"/>
              <a:buNone/>
              <a:defRPr sz="2799"/>
            </a:lvl3pPr>
            <a:lvl4pPr lvl="3" algn="ctr" rtl="0">
              <a:lnSpc>
                <a:spcPct val="100000"/>
              </a:lnSpc>
              <a:spcBef>
                <a:spcPts val="0"/>
              </a:spcBef>
              <a:spcAft>
                <a:spcPts val="0"/>
              </a:spcAft>
              <a:buSzPts val="2100"/>
              <a:buNone/>
              <a:defRPr sz="2799"/>
            </a:lvl4pPr>
            <a:lvl5pPr lvl="4" algn="ctr" rtl="0">
              <a:lnSpc>
                <a:spcPct val="100000"/>
              </a:lnSpc>
              <a:spcBef>
                <a:spcPts val="0"/>
              </a:spcBef>
              <a:spcAft>
                <a:spcPts val="0"/>
              </a:spcAft>
              <a:buSzPts val="2100"/>
              <a:buNone/>
              <a:defRPr sz="2799"/>
            </a:lvl5pPr>
            <a:lvl6pPr lvl="5" algn="ctr" rtl="0">
              <a:lnSpc>
                <a:spcPct val="100000"/>
              </a:lnSpc>
              <a:spcBef>
                <a:spcPts val="0"/>
              </a:spcBef>
              <a:spcAft>
                <a:spcPts val="0"/>
              </a:spcAft>
              <a:buSzPts val="2100"/>
              <a:buNone/>
              <a:defRPr sz="2799"/>
            </a:lvl6pPr>
            <a:lvl7pPr lvl="6" algn="ctr" rtl="0">
              <a:lnSpc>
                <a:spcPct val="100000"/>
              </a:lnSpc>
              <a:spcBef>
                <a:spcPts val="0"/>
              </a:spcBef>
              <a:spcAft>
                <a:spcPts val="0"/>
              </a:spcAft>
              <a:buSzPts val="2100"/>
              <a:buNone/>
              <a:defRPr sz="2799"/>
            </a:lvl7pPr>
            <a:lvl8pPr lvl="7" algn="ctr" rtl="0">
              <a:lnSpc>
                <a:spcPct val="100000"/>
              </a:lnSpc>
              <a:spcBef>
                <a:spcPts val="0"/>
              </a:spcBef>
              <a:spcAft>
                <a:spcPts val="0"/>
              </a:spcAft>
              <a:buSzPts val="2100"/>
              <a:buNone/>
              <a:defRPr sz="2799"/>
            </a:lvl8pPr>
            <a:lvl9pPr lvl="8" algn="ctr" rtl="0">
              <a:lnSpc>
                <a:spcPct val="100000"/>
              </a:lnSpc>
              <a:spcBef>
                <a:spcPts val="0"/>
              </a:spcBef>
              <a:spcAft>
                <a:spcPts val="0"/>
              </a:spcAft>
              <a:buSzPts val="2100"/>
              <a:buNone/>
              <a:defRPr sz="2799"/>
            </a:lvl9pPr>
          </a:lstStyle>
          <a:p>
            <a:endParaRPr/>
          </a:p>
        </p:txBody>
      </p:sp>
      <p:sp>
        <p:nvSpPr>
          <p:cNvPr id="276" name="Google Shape;276;p23"/>
          <p:cNvSpPr txBox="1"/>
          <p:nvPr/>
        </p:nvSpPr>
        <p:spPr>
          <a:xfrm>
            <a:off x="6418162" y="4792933"/>
            <a:ext cx="4179711" cy="1242000"/>
          </a:xfrm>
          <a:prstGeom prst="rect">
            <a:avLst/>
          </a:prstGeom>
          <a:noFill/>
          <a:ln>
            <a:noFill/>
          </a:ln>
        </p:spPr>
        <p:txBody>
          <a:bodyPr spcFirstLastPara="1" wrap="square" lIns="121868" tIns="121868" rIns="121868" bIns="121868"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2559037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0718" y="2984516"/>
            <a:ext cx="2623717"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199" b="1">
                <a:latin typeface="Poppins"/>
                <a:ea typeface="Poppins"/>
                <a:cs typeface="Poppins"/>
                <a:sym typeface="Poppins"/>
              </a:defRPr>
            </a:lvl1pPr>
            <a:lvl2pPr lvl="1" rtl="0">
              <a:spcBef>
                <a:spcPts val="0"/>
              </a:spcBef>
              <a:spcAft>
                <a:spcPts val="0"/>
              </a:spcAft>
              <a:buSzPts val="4800"/>
              <a:buNone/>
              <a:defRPr sz="6398"/>
            </a:lvl2pPr>
            <a:lvl3pPr lvl="2" rtl="0">
              <a:spcBef>
                <a:spcPts val="0"/>
              </a:spcBef>
              <a:spcAft>
                <a:spcPts val="0"/>
              </a:spcAft>
              <a:buSzPts val="4800"/>
              <a:buNone/>
              <a:defRPr sz="6398"/>
            </a:lvl3pPr>
            <a:lvl4pPr lvl="3" rtl="0">
              <a:spcBef>
                <a:spcPts val="0"/>
              </a:spcBef>
              <a:spcAft>
                <a:spcPts val="0"/>
              </a:spcAft>
              <a:buSzPts val="4800"/>
              <a:buNone/>
              <a:defRPr sz="6398"/>
            </a:lvl4pPr>
            <a:lvl5pPr lvl="4" rtl="0">
              <a:spcBef>
                <a:spcPts val="0"/>
              </a:spcBef>
              <a:spcAft>
                <a:spcPts val="0"/>
              </a:spcAft>
              <a:buSzPts val="4800"/>
              <a:buNone/>
              <a:defRPr sz="6398"/>
            </a:lvl5pPr>
            <a:lvl6pPr lvl="5" rtl="0">
              <a:spcBef>
                <a:spcPts val="0"/>
              </a:spcBef>
              <a:spcAft>
                <a:spcPts val="0"/>
              </a:spcAft>
              <a:buSzPts val="4800"/>
              <a:buNone/>
              <a:defRPr sz="6398"/>
            </a:lvl6pPr>
            <a:lvl7pPr lvl="6" rtl="0">
              <a:spcBef>
                <a:spcPts val="0"/>
              </a:spcBef>
              <a:spcAft>
                <a:spcPts val="0"/>
              </a:spcAft>
              <a:buSzPts val="4800"/>
              <a:buNone/>
              <a:defRPr sz="6398"/>
            </a:lvl7pPr>
            <a:lvl8pPr lvl="7" rtl="0">
              <a:spcBef>
                <a:spcPts val="0"/>
              </a:spcBef>
              <a:spcAft>
                <a:spcPts val="0"/>
              </a:spcAft>
              <a:buSzPts val="4800"/>
              <a:buNone/>
              <a:defRPr sz="6398"/>
            </a:lvl8pPr>
            <a:lvl9pPr lvl="8" rtl="0">
              <a:spcBef>
                <a:spcPts val="0"/>
              </a:spcBef>
              <a:spcAft>
                <a:spcPts val="0"/>
              </a:spcAft>
              <a:buSzPts val="4800"/>
              <a:buNone/>
              <a:defRPr sz="6398"/>
            </a:lvl9pPr>
          </a:lstStyle>
          <a:p>
            <a:endParaRPr/>
          </a:p>
        </p:txBody>
      </p:sp>
    </p:spTree>
    <p:extLst>
      <p:ext uri="{BB962C8B-B14F-4D97-AF65-F5344CB8AC3E}">
        <p14:creationId xmlns:p14="http://schemas.microsoft.com/office/powerpoint/2010/main" val="1414715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618370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985403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7191" y="1749380"/>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0" name="Google Shape;10;p2"/>
          <p:cNvSpPr/>
          <p:nvPr/>
        </p:nvSpPr>
        <p:spPr>
          <a:xfrm>
            <a:off x="2" y="0"/>
            <a:ext cx="5875124"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4" name="Google Shape;14;p2"/>
          <p:cNvSpPr/>
          <p:nvPr/>
        </p:nvSpPr>
        <p:spPr>
          <a:xfrm>
            <a:off x="2"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6" name="Google Shape;16;p2"/>
          <p:cNvSpPr/>
          <p:nvPr/>
        </p:nvSpPr>
        <p:spPr>
          <a:xfrm>
            <a:off x="8917677" y="3161482"/>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2">
                <a:solidFill>
                  <a:schemeClr val="accent1"/>
                </a:solidFill>
              </a:defRPr>
            </a:lvl2pPr>
            <a:lvl3pPr lvl="2" algn="ctr">
              <a:spcBef>
                <a:spcPts val="0"/>
              </a:spcBef>
              <a:spcAft>
                <a:spcPts val="0"/>
              </a:spcAft>
              <a:buClr>
                <a:schemeClr val="accent1"/>
              </a:buClr>
              <a:buSzPts val="5200"/>
              <a:buNone/>
              <a:defRPr sz="6932">
                <a:solidFill>
                  <a:schemeClr val="accent1"/>
                </a:solidFill>
              </a:defRPr>
            </a:lvl3pPr>
            <a:lvl4pPr lvl="3" algn="ctr">
              <a:spcBef>
                <a:spcPts val="0"/>
              </a:spcBef>
              <a:spcAft>
                <a:spcPts val="0"/>
              </a:spcAft>
              <a:buClr>
                <a:schemeClr val="accent1"/>
              </a:buClr>
              <a:buSzPts val="5200"/>
              <a:buNone/>
              <a:defRPr sz="6932">
                <a:solidFill>
                  <a:schemeClr val="accent1"/>
                </a:solidFill>
              </a:defRPr>
            </a:lvl4pPr>
            <a:lvl5pPr lvl="4" algn="ctr">
              <a:spcBef>
                <a:spcPts val="0"/>
              </a:spcBef>
              <a:spcAft>
                <a:spcPts val="0"/>
              </a:spcAft>
              <a:buClr>
                <a:schemeClr val="accent1"/>
              </a:buClr>
              <a:buSzPts val="5200"/>
              <a:buNone/>
              <a:defRPr sz="6932">
                <a:solidFill>
                  <a:schemeClr val="accent1"/>
                </a:solidFill>
              </a:defRPr>
            </a:lvl5pPr>
            <a:lvl6pPr lvl="5" algn="ctr">
              <a:spcBef>
                <a:spcPts val="0"/>
              </a:spcBef>
              <a:spcAft>
                <a:spcPts val="0"/>
              </a:spcAft>
              <a:buClr>
                <a:schemeClr val="accent1"/>
              </a:buClr>
              <a:buSzPts val="5200"/>
              <a:buNone/>
              <a:defRPr sz="6932">
                <a:solidFill>
                  <a:schemeClr val="accent1"/>
                </a:solidFill>
              </a:defRPr>
            </a:lvl6pPr>
            <a:lvl7pPr lvl="6" algn="ctr">
              <a:spcBef>
                <a:spcPts val="0"/>
              </a:spcBef>
              <a:spcAft>
                <a:spcPts val="0"/>
              </a:spcAft>
              <a:buClr>
                <a:schemeClr val="accent1"/>
              </a:buClr>
              <a:buSzPts val="5200"/>
              <a:buNone/>
              <a:defRPr sz="6932">
                <a:solidFill>
                  <a:schemeClr val="accent1"/>
                </a:solidFill>
              </a:defRPr>
            </a:lvl7pPr>
            <a:lvl8pPr lvl="7" algn="ctr">
              <a:spcBef>
                <a:spcPts val="0"/>
              </a:spcBef>
              <a:spcAft>
                <a:spcPts val="0"/>
              </a:spcAft>
              <a:buClr>
                <a:schemeClr val="accent1"/>
              </a:buClr>
              <a:buSzPts val="5200"/>
              <a:buNone/>
              <a:defRPr sz="6932">
                <a:solidFill>
                  <a:schemeClr val="accent1"/>
                </a:solidFill>
              </a:defRPr>
            </a:lvl8pPr>
            <a:lvl9pPr lvl="8" algn="ctr">
              <a:spcBef>
                <a:spcPts val="0"/>
              </a:spcBef>
              <a:spcAft>
                <a:spcPts val="0"/>
              </a:spcAft>
              <a:buClr>
                <a:schemeClr val="accent1"/>
              </a:buClr>
              <a:buSzPts val="5200"/>
              <a:buNone/>
              <a:defRPr sz="6932">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3279494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6" name="Google Shape;26;p3"/>
          <p:cNvSpPr txBox="1">
            <a:spLocks noGrp="1"/>
          </p:cNvSpPr>
          <p:nvPr>
            <p:ph type="title"/>
          </p:nvPr>
        </p:nvSpPr>
        <p:spPr>
          <a:xfrm rot="-294">
            <a:off x="1868647"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7"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8"/>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grpSp>
        <p:nvGrpSpPr>
          <p:cNvPr id="29" name="Google Shape;29;p3"/>
          <p:cNvGrpSpPr/>
          <p:nvPr/>
        </p:nvGrpSpPr>
        <p:grpSpPr>
          <a:xfrm rot="10800000" flipH="1">
            <a:off x="2229433" y="-1214671"/>
            <a:ext cx="11522465"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382392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59750" y="1578400"/>
            <a:ext cx="10269325" cy="4559600"/>
          </a:xfrm>
          <a:prstGeom prst="rect">
            <a:avLst/>
          </a:prstGeom>
        </p:spPr>
        <p:txBody>
          <a:bodyPr spcFirstLastPara="1" wrap="square" lIns="91425" tIns="91425" rIns="91425" bIns="91425" anchor="t" anchorCtr="0">
            <a:noAutofit/>
          </a:bodyPr>
          <a:lstStyle>
            <a:lvl1pPr marL="609433" lvl="0" indent="-406289">
              <a:lnSpc>
                <a:spcPct val="100000"/>
              </a:lnSpc>
              <a:spcBef>
                <a:spcPts val="0"/>
              </a:spcBef>
              <a:spcAft>
                <a:spcPts val="0"/>
              </a:spcAft>
              <a:buClr>
                <a:srgbClr val="434343"/>
              </a:buClr>
              <a:buSzPts val="1200"/>
              <a:buFont typeface="Open Sans SemiBold"/>
              <a:buAutoNum type="arabicPeriod"/>
              <a:defRPr sz="1600"/>
            </a:lvl1pPr>
            <a:lvl2pPr marL="1218866" lvl="1" indent="-406289">
              <a:spcBef>
                <a:spcPts val="2133"/>
              </a:spcBef>
              <a:spcAft>
                <a:spcPts val="0"/>
              </a:spcAft>
              <a:buClr>
                <a:srgbClr val="434343"/>
              </a:buClr>
              <a:buSzPts val="1200"/>
              <a:buFont typeface="Roboto Condensed Light"/>
              <a:buAutoNum type="alphaLcPeriod"/>
              <a:defRPr/>
            </a:lvl2pPr>
            <a:lvl3pPr marL="1828297" lvl="2" indent="-423217">
              <a:spcBef>
                <a:spcPts val="2133"/>
              </a:spcBef>
              <a:spcAft>
                <a:spcPts val="0"/>
              </a:spcAft>
              <a:buClr>
                <a:srgbClr val="434343"/>
              </a:buClr>
              <a:buSzPts val="1400"/>
              <a:buFont typeface="Roboto Condensed Light"/>
              <a:buAutoNum type="romanLcPeriod"/>
              <a:defRPr/>
            </a:lvl3pPr>
            <a:lvl4pPr marL="2437729" lvl="3" indent="-423217">
              <a:spcBef>
                <a:spcPts val="2133"/>
              </a:spcBef>
              <a:spcAft>
                <a:spcPts val="0"/>
              </a:spcAft>
              <a:buClr>
                <a:srgbClr val="434343"/>
              </a:buClr>
              <a:buSzPts val="1400"/>
              <a:buFont typeface="Roboto Condensed Light"/>
              <a:buAutoNum type="arabicPeriod"/>
              <a:defRPr/>
            </a:lvl4pPr>
            <a:lvl5pPr marL="3047162" lvl="4" indent="-423217">
              <a:spcBef>
                <a:spcPts val="2133"/>
              </a:spcBef>
              <a:spcAft>
                <a:spcPts val="0"/>
              </a:spcAft>
              <a:buClr>
                <a:srgbClr val="434343"/>
              </a:buClr>
              <a:buSzPts val="1400"/>
              <a:buFont typeface="Roboto Condensed Light"/>
              <a:buAutoNum type="alphaLcPeriod"/>
              <a:defRPr/>
            </a:lvl5pPr>
            <a:lvl6pPr marL="3656595" lvl="5" indent="-423217">
              <a:spcBef>
                <a:spcPts val="2133"/>
              </a:spcBef>
              <a:spcAft>
                <a:spcPts val="0"/>
              </a:spcAft>
              <a:buClr>
                <a:srgbClr val="434343"/>
              </a:buClr>
              <a:buSzPts val="1400"/>
              <a:buFont typeface="Roboto Condensed Light"/>
              <a:buAutoNum type="romanLcPeriod"/>
              <a:defRPr/>
            </a:lvl6pPr>
            <a:lvl7pPr marL="4266027" lvl="6" indent="-423217">
              <a:spcBef>
                <a:spcPts val="2133"/>
              </a:spcBef>
              <a:spcAft>
                <a:spcPts val="0"/>
              </a:spcAft>
              <a:buClr>
                <a:srgbClr val="434343"/>
              </a:buClr>
              <a:buSzPts val="1400"/>
              <a:buFont typeface="Roboto Condensed Light"/>
              <a:buAutoNum type="arabicPeriod"/>
              <a:defRPr/>
            </a:lvl7pPr>
            <a:lvl8pPr marL="4875459" lvl="7" indent="-423217">
              <a:spcBef>
                <a:spcPts val="2133"/>
              </a:spcBef>
              <a:spcAft>
                <a:spcPts val="0"/>
              </a:spcAft>
              <a:buClr>
                <a:srgbClr val="434343"/>
              </a:buClr>
              <a:buSzPts val="1400"/>
              <a:buFont typeface="Roboto Condensed Light"/>
              <a:buAutoNum type="alphaLcPeriod"/>
              <a:defRPr/>
            </a:lvl8pPr>
            <a:lvl9pPr marL="5484891" lvl="8" indent="-423217">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2719" y="13"/>
            <a:ext cx="276610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41" name="Google Shape;41;p4"/>
          <p:cNvGrpSpPr/>
          <p:nvPr/>
        </p:nvGrpSpPr>
        <p:grpSpPr>
          <a:xfrm rot="10800000">
            <a:off x="8" y="5165464"/>
            <a:ext cx="1521393"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44" name="Google Shape;44;p4"/>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414709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7868" y="1642450"/>
            <a:ext cx="5484971" cy="461601"/>
          </a:xfrm>
        </p:spPr>
        <p:txBody>
          <a:bodyPr anchor="b"/>
          <a:lstStyle>
            <a:lvl1pPr marL="0" indent="0">
              <a:lnSpc>
                <a:spcPct val="90000"/>
              </a:lnSpc>
              <a:spcBef>
                <a:spcPts val="0"/>
              </a:spcBef>
              <a:buNone/>
              <a:defRPr sz="3333" b="1"/>
            </a:lvl1pPr>
            <a:lvl2pPr marL="609424" indent="0">
              <a:buNone/>
              <a:defRPr sz="2666" b="1"/>
            </a:lvl2pPr>
            <a:lvl3pPr marL="1218846" indent="0">
              <a:buNone/>
              <a:defRPr sz="2399" b="1"/>
            </a:lvl3pPr>
            <a:lvl4pPr marL="1828269" indent="0">
              <a:buNone/>
              <a:defRPr sz="2133" b="1"/>
            </a:lvl4pPr>
            <a:lvl5pPr marL="2437693" indent="0">
              <a:buNone/>
              <a:defRPr sz="2133" b="1"/>
            </a:lvl5pPr>
            <a:lvl6pPr marL="3047117" indent="0">
              <a:buNone/>
              <a:defRPr sz="2133" b="1"/>
            </a:lvl6pPr>
            <a:lvl7pPr marL="3656539" indent="0">
              <a:buNone/>
              <a:defRPr sz="2133" b="1"/>
            </a:lvl7pPr>
            <a:lvl8pPr marL="4265963" indent="0">
              <a:buNone/>
              <a:defRPr sz="2133" b="1"/>
            </a:lvl8pPr>
            <a:lvl9pPr marL="4875386" indent="0">
              <a:buNone/>
              <a:defRPr sz="2133" b="1"/>
            </a:lvl9pPr>
          </a:lstStyle>
          <a:p>
            <a:pPr lvl="0"/>
            <a:r>
              <a:rPr lang="en-US"/>
              <a:t>Click to edit Master text styles</a:t>
            </a:r>
          </a:p>
        </p:txBody>
      </p:sp>
      <p:sp>
        <p:nvSpPr>
          <p:cNvPr id="4" name="Content Placeholder 3"/>
          <p:cNvSpPr>
            <a:spLocks noGrp="1"/>
          </p:cNvSpPr>
          <p:nvPr>
            <p:ph sz="half" idx="2"/>
          </p:nvPr>
        </p:nvSpPr>
        <p:spPr>
          <a:xfrm>
            <a:off x="507867" y="2174875"/>
            <a:ext cx="5484971" cy="2049151"/>
          </a:xfrm>
        </p:spPr>
        <p:txBody>
          <a:bodyPr/>
          <a:lstStyle>
            <a:lvl1pPr marL="375599" indent="-375599">
              <a:defRPr sz="3066"/>
            </a:lvl1pPr>
            <a:lvl2pPr marL="749437" indent="-354439">
              <a:defRPr sz="2666"/>
            </a:lvl2pPr>
            <a:lvl3pPr marL="1084478" indent="-324462">
              <a:defRPr sz="2399"/>
            </a:lvl3pPr>
            <a:lvl4pPr marL="1400122" indent="-305065">
              <a:defRPr sz="2266"/>
            </a:lvl4pPr>
            <a:lvl5pPr marL="1705187" indent="-275087">
              <a:defRPr sz="2266"/>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029" y="1642450"/>
            <a:ext cx="5487929" cy="461601"/>
          </a:xfrm>
        </p:spPr>
        <p:txBody>
          <a:bodyPr anchor="b"/>
          <a:lstStyle>
            <a:lvl1pPr marL="0" indent="0">
              <a:lnSpc>
                <a:spcPct val="90000"/>
              </a:lnSpc>
              <a:spcBef>
                <a:spcPts val="0"/>
              </a:spcBef>
              <a:buNone/>
              <a:defRPr sz="3333" b="1"/>
            </a:lvl1pPr>
            <a:lvl2pPr marL="609424" indent="0">
              <a:buNone/>
              <a:defRPr sz="2666" b="1"/>
            </a:lvl2pPr>
            <a:lvl3pPr marL="1218846" indent="0">
              <a:buNone/>
              <a:defRPr sz="2399" b="1"/>
            </a:lvl3pPr>
            <a:lvl4pPr marL="1828269" indent="0">
              <a:buNone/>
              <a:defRPr sz="2133" b="1"/>
            </a:lvl4pPr>
            <a:lvl5pPr marL="2437693" indent="0">
              <a:buNone/>
              <a:defRPr sz="2133" b="1"/>
            </a:lvl5pPr>
            <a:lvl6pPr marL="3047117" indent="0">
              <a:buNone/>
              <a:defRPr sz="2133" b="1"/>
            </a:lvl6pPr>
            <a:lvl7pPr marL="3656539" indent="0">
              <a:buNone/>
              <a:defRPr sz="2133" b="1"/>
            </a:lvl7pPr>
            <a:lvl8pPr marL="4265963" indent="0">
              <a:buNone/>
              <a:defRPr sz="2133" b="1"/>
            </a:lvl8pPr>
            <a:lvl9pPr marL="4875386"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1755" y="2174875"/>
            <a:ext cx="5489202" cy="2049151"/>
          </a:xfrm>
        </p:spPr>
        <p:txBody>
          <a:bodyPr/>
          <a:lstStyle>
            <a:lvl1pPr marL="394996" indent="-394996">
              <a:defRPr sz="3066"/>
            </a:lvl1pPr>
            <a:lvl2pPr marL="760017" indent="-365019">
              <a:defRPr sz="2666"/>
            </a:lvl2pPr>
            <a:lvl3pPr marL="1095058" indent="-326225">
              <a:defRPr sz="2399"/>
            </a:lvl3pPr>
            <a:lvl4pPr marL="1400122" indent="-315645">
              <a:defRPr sz="2266"/>
            </a:lvl4pPr>
            <a:lvl5pPr marL="1705187" indent="-294485">
              <a:defRPr sz="2266"/>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599" y="-4194019"/>
            <a:ext cx="14500022"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sp>
        <p:nvSpPr>
          <p:cNvPr id="54" name="Google Shape;54;p5"/>
          <p:cNvSpPr txBox="1">
            <a:spLocks noGrp="1"/>
          </p:cNvSpPr>
          <p:nvPr>
            <p:ph type="ctrTitle"/>
          </p:nvPr>
        </p:nvSpPr>
        <p:spPr>
          <a:xfrm flipH="1">
            <a:off x="7917871" y="2514715"/>
            <a:ext cx="257173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5" name="Google Shape;55;p5"/>
          <p:cNvSpPr txBox="1">
            <a:spLocks noGrp="1"/>
          </p:cNvSpPr>
          <p:nvPr>
            <p:ph type="subTitle" idx="1"/>
          </p:nvPr>
        </p:nvSpPr>
        <p:spPr>
          <a:xfrm flipH="1">
            <a:off x="7238215" y="3379700"/>
            <a:ext cx="3367123"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7628" y="2514715"/>
            <a:ext cx="2849658"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7" name="Google Shape;57;p5"/>
          <p:cNvSpPr txBox="1">
            <a:spLocks noGrp="1"/>
          </p:cNvSpPr>
          <p:nvPr>
            <p:ph type="subTitle" idx="3"/>
          </p:nvPr>
        </p:nvSpPr>
        <p:spPr>
          <a:xfrm flipH="1">
            <a:off x="1583487" y="3379700"/>
            <a:ext cx="3367123"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87313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60" name="Google Shape;60;p6"/>
          <p:cNvGrpSpPr/>
          <p:nvPr/>
        </p:nvGrpSpPr>
        <p:grpSpPr>
          <a:xfrm>
            <a:off x="10" y="3779035"/>
            <a:ext cx="276610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64" name="Google Shape;64;p6"/>
          <p:cNvGrpSpPr/>
          <p:nvPr/>
        </p:nvGrpSpPr>
        <p:grpSpPr>
          <a:xfrm>
            <a:off x="10667429" y="14"/>
            <a:ext cx="1521393"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576779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3073" y="-17"/>
            <a:ext cx="2785774"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72" name="Google Shape;72;p7"/>
          <p:cNvSpPr txBox="1">
            <a:spLocks noGrp="1"/>
          </p:cNvSpPr>
          <p:nvPr>
            <p:ph type="subTitle" idx="1"/>
          </p:nvPr>
        </p:nvSpPr>
        <p:spPr>
          <a:xfrm flipH="1">
            <a:off x="6907201" y="2685633"/>
            <a:ext cx="4296481"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399"/>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5454" y="5262947"/>
            <a:ext cx="5278225"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999" b="0"/>
            </a:lvl1pPr>
            <a:lvl2pPr lvl="1" algn="r" rtl="0">
              <a:spcBef>
                <a:spcPts val="0"/>
              </a:spcBef>
              <a:spcAft>
                <a:spcPts val="0"/>
              </a:spcAft>
              <a:buNone/>
              <a:defRPr sz="3999" b="0"/>
            </a:lvl2pPr>
            <a:lvl3pPr lvl="2" algn="r" rtl="0">
              <a:spcBef>
                <a:spcPts val="0"/>
              </a:spcBef>
              <a:spcAft>
                <a:spcPts val="0"/>
              </a:spcAft>
              <a:buNone/>
              <a:defRPr sz="3999" b="0"/>
            </a:lvl3pPr>
            <a:lvl4pPr lvl="3" algn="r" rtl="0">
              <a:spcBef>
                <a:spcPts val="0"/>
              </a:spcBef>
              <a:spcAft>
                <a:spcPts val="0"/>
              </a:spcAft>
              <a:buNone/>
              <a:defRPr sz="3999" b="0"/>
            </a:lvl4pPr>
            <a:lvl5pPr lvl="4" algn="r" rtl="0">
              <a:spcBef>
                <a:spcPts val="0"/>
              </a:spcBef>
              <a:spcAft>
                <a:spcPts val="0"/>
              </a:spcAft>
              <a:buNone/>
              <a:defRPr sz="3999" b="0"/>
            </a:lvl5pPr>
            <a:lvl6pPr lvl="5" algn="r" rtl="0">
              <a:spcBef>
                <a:spcPts val="0"/>
              </a:spcBef>
              <a:spcAft>
                <a:spcPts val="0"/>
              </a:spcAft>
              <a:buNone/>
              <a:defRPr sz="3999" b="0"/>
            </a:lvl6pPr>
            <a:lvl7pPr lvl="6" algn="r" rtl="0">
              <a:spcBef>
                <a:spcPts val="0"/>
              </a:spcBef>
              <a:spcAft>
                <a:spcPts val="0"/>
              </a:spcAft>
              <a:buNone/>
              <a:defRPr sz="3999" b="0"/>
            </a:lvl7pPr>
            <a:lvl8pPr lvl="7" algn="r" rtl="0">
              <a:spcBef>
                <a:spcPts val="0"/>
              </a:spcBef>
              <a:spcAft>
                <a:spcPts val="0"/>
              </a:spcAft>
              <a:buNone/>
              <a:defRPr sz="3999" b="0"/>
            </a:lvl8pPr>
            <a:lvl9pPr lvl="8" algn="r" rtl="0">
              <a:spcBef>
                <a:spcPts val="0"/>
              </a:spcBef>
              <a:spcAft>
                <a:spcPts val="0"/>
              </a:spcAft>
              <a:buNone/>
              <a:defRPr sz="3999" b="0"/>
            </a:lvl9pPr>
          </a:lstStyle>
          <a:p>
            <a:endParaRPr/>
          </a:p>
        </p:txBody>
      </p:sp>
    </p:spTree>
    <p:extLst>
      <p:ext uri="{BB962C8B-B14F-4D97-AF65-F5344CB8AC3E}">
        <p14:creationId xmlns:p14="http://schemas.microsoft.com/office/powerpoint/2010/main" val="2517974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3607" y="-69"/>
            <a:ext cx="10585680"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76" name="Google Shape;76;p8"/>
          <p:cNvGrpSpPr/>
          <p:nvPr/>
        </p:nvGrpSpPr>
        <p:grpSpPr>
          <a:xfrm>
            <a:off x="1207491" y="-30952"/>
            <a:ext cx="10981358"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82" name="Google Shape;82;p8"/>
          <p:cNvSpPr txBox="1">
            <a:spLocks noGrp="1"/>
          </p:cNvSpPr>
          <p:nvPr>
            <p:ph type="title"/>
          </p:nvPr>
        </p:nvSpPr>
        <p:spPr>
          <a:xfrm rot="-151">
            <a:off x="1536000" y="1746409"/>
            <a:ext cx="9116825"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798"/>
            </a:lvl1pPr>
            <a:lvl2pPr lvl="1">
              <a:spcBef>
                <a:spcPts val="0"/>
              </a:spcBef>
              <a:spcAft>
                <a:spcPts val="0"/>
              </a:spcAft>
              <a:buClr>
                <a:schemeClr val="accent1"/>
              </a:buClr>
              <a:buSzPts val="4800"/>
              <a:buNone/>
              <a:defRPr sz="6398">
                <a:solidFill>
                  <a:schemeClr val="accent1"/>
                </a:solidFill>
              </a:defRPr>
            </a:lvl2pPr>
            <a:lvl3pPr lvl="2">
              <a:spcBef>
                <a:spcPts val="0"/>
              </a:spcBef>
              <a:spcAft>
                <a:spcPts val="0"/>
              </a:spcAft>
              <a:buClr>
                <a:schemeClr val="accent1"/>
              </a:buClr>
              <a:buSzPts val="4800"/>
              <a:buNone/>
              <a:defRPr sz="6398">
                <a:solidFill>
                  <a:schemeClr val="accent1"/>
                </a:solidFill>
              </a:defRPr>
            </a:lvl3pPr>
            <a:lvl4pPr lvl="3">
              <a:spcBef>
                <a:spcPts val="0"/>
              </a:spcBef>
              <a:spcAft>
                <a:spcPts val="0"/>
              </a:spcAft>
              <a:buClr>
                <a:schemeClr val="accent1"/>
              </a:buClr>
              <a:buSzPts val="4800"/>
              <a:buNone/>
              <a:defRPr sz="6398">
                <a:solidFill>
                  <a:schemeClr val="accent1"/>
                </a:solidFill>
              </a:defRPr>
            </a:lvl4pPr>
            <a:lvl5pPr lvl="4">
              <a:spcBef>
                <a:spcPts val="0"/>
              </a:spcBef>
              <a:spcAft>
                <a:spcPts val="0"/>
              </a:spcAft>
              <a:buClr>
                <a:schemeClr val="accent1"/>
              </a:buClr>
              <a:buSzPts val="4800"/>
              <a:buNone/>
              <a:defRPr sz="6398">
                <a:solidFill>
                  <a:schemeClr val="accent1"/>
                </a:solidFill>
              </a:defRPr>
            </a:lvl5pPr>
            <a:lvl6pPr lvl="5">
              <a:spcBef>
                <a:spcPts val="0"/>
              </a:spcBef>
              <a:spcAft>
                <a:spcPts val="0"/>
              </a:spcAft>
              <a:buClr>
                <a:schemeClr val="accent1"/>
              </a:buClr>
              <a:buSzPts val="4800"/>
              <a:buNone/>
              <a:defRPr sz="6398">
                <a:solidFill>
                  <a:schemeClr val="accent1"/>
                </a:solidFill>
              </a:defRPr>
            </a:lvl6pPr>
            <a:lvl7pPr lvl="6">
              <a:spcBef>
                <a:spcPts val="0"/>
              </a:spcBef>
              <a:spcAft>
                <a:spcPts val="0"/>
              </a:spcAft>
              <a:buClr>
                <a:schemeClr val="accent1"/>
              </a:buClr>
              <a:buSzPts val="4800"/>
              <a:buNone/>
              <a:defRPr sz="6398">
                <a:solidFill>
                  <a:schemeClr val="accent1"/>
                </a:solidFill>
              </a:defRPr>
            </a:lvl7pPr>
            <a:lvl8pPr lvl="7">
              <a:spcBef>
                <a:spcPts val="0"/>
              </a:spcBef>
              <a:spcAft>
                <a:spcPts val="0"/>
              </a:spcAft>
              <a:buClr>
                <a:schemeClr val="accent1"/>
              </a:buClr>
              <a:buSzPts val="4800"/>
              <a:buNone/>
              <a:defRPr sz="6398">
                <a:solidFill>
                  <a:schemeClr val="accent1"/>
                </a:solidFill>
              </a:defRPr>
            </a:lvl8pPr>
            <a:lvl9pPr lvl="8">
              <a:spcBef>
                <a:spcPts val="0"/>
              </a:spcBef>
              <a:spcAft>
                <a:spcPts val="0"/>
              </a:spcAft>
              <a:buClr>
                <a:schemeClr val="accent1"/>
              </a:buClr>
              <a:buSzPts val="4800"/>
              <a:buNone/>
              <a:defRPr sz="6398">
                <a:solidFill>
                  <a:schemeClr val="accent1"/>
                </a:solidFill>
              </a:defRPr>
            </a:lvl9pPr>
          </a:lstStyle>
          <a:p>
            <a:endParaRPr/>
          </a:p>
        </p:txBody>
      </p:sp>
    </p:spTree>
    <p:extLst>
      <p:ext uri="{BB962C8B-B14F-4D97-AF65-F5344CB8AC3E}">
        <p14:creationId xmlns:p14="http://schemas.microsoft.com/office/powerpoint/2010/main" val="73855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062" y="1389339"/>
            <a:ext cx="3665445"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998"/>
            </a:lvl1pPr>
            <a:lvl2pPr lvl="1" algn="ctr">
              <a:spcBef>
                <a:spcPts val="0"/>
              </a:spcBef>
              <a:spcAft>
                <a:spcPts val="0"/>
              </a:spcAft>
              <a:buSzPts val="4200"/>
              <a:buNone/>
              <a:defRPr sz="5599"/>
            </a:lvl2pPr>
            <a:lvl3pPr lvl="2" algn="ctr">
              <a:spcBef>
                <a:spcPts val="0"/>
              </a:spcBef>
              <a:spcAft>
                <a:spcPts val="0"/>
              </a:spcAft>
              <a:buSzPts val="4200"/>
              <a:buNone/>
              <a:defRPr sz="5599"/>
            </a:lvl3pPr>
            <a:lvl4pPr lvl="3" algn="ctr">
              <a:spcBef>
                <a:spcPts val="0"/>
              </a:spcBef>
              <a:spcAft>
                <a:spcPts val="0"/>
              </a:spcAft>
              <a:buSzPts val="4200"/>
              <a:buNone/>
              <a:defRPr sz="5599"/>
            </a:lvl4pPr>
            <a:lvl5pPr lvl="4" algn="ctr">
              <a:spcBef>
                <a:spcPts val="0"/>
              </a:spcBef>
              <a:spcAft>
                <a:spcPts val="0"/>
              </a:spcAft>
              <a:buSzPts val="4200"/>
              <a:buNone/>
              <a:defRPr sz="5599"/>
            </a:lvl5pPr>
            <a:lvl6pPr lvl="5" algn="ctr">
              <a:spcBef>
                <a:spcPts val="0"/>
              </a:spcBef>
              <a:spcAft>
                <a:spcPts val="0"/>
              </a:spcAft>
              <a:buSzPts val="4200"/>
              <a:buNone/>
              <a:defRPr sz="5599"/>
            </a:lvl6pPr>
            <a:lvl7pPr lvl="6" algn="ctr">
              <a:spcBef>
                <a:spcPts val="0"/>
              </a:spcBef>
              <a:spcAft>
                <a:spcPts val="0"/>
              </a:spcAft>
              <a:buSzPts val="4200"/>
              <a:buNone/>
              <a:defRPr sz="5599"/>
            </a:lvl7pPr>
            <a:lvl8pPr lvl="7" algn="ctr">
              <a:spcBef>
                <a:spcPts val="0"/>
              </a:spcBef>
              <a:spcAft>
                <a:spcPts val="0"/>
              </a:spcAft>
              <a:buSzPts val="4200"/>
              <a:buNone/>
              <a:defRPr sz="5599"/>
            </a:lvl8pPr>
            <a:lvl9pPr lvl="8" algn="ctr">
              <a:spcBef>
                <a:spcPts val="0"/>
              </a:spcBef>
              <a:spcAft>
                <a:spcPts val="0"/>
              </a:spcAft>
              <a:buSzPts val="4200"/>
              <a:buNone/>
              <a:defRPr sz="5599"/>
            </a:lvl9pPr>
          </a:lstStyle>
          <a:p>
            <a:endParaRPr/>
          </a:p>
        </p:txBody>
      </p:sp>
      <p:sp>
        <p:nvSpPr>
          <p:cNvPr id="85" name="Google Shape;85;p9"/>
          <p:cNvSpPr txBox="1">
            <a:spLocks noGrp="1"/>
          </p:cNvSpPr>
          <p:nvPr>
            <p:ph type="subTitle" idx="1"/>
          </p:nvPr>
        </p:nvSpPr>
        <p:spPr>
          <a:xfrm>
            <a:off x="1467618" y="2668733"/>
            <a:ext cx="3946172"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6"/>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Tree>
    <p:extLst>
      <p:ext uri="{BB962C8B-B14F-4D97-AF65-F5344CB8AC3E}">
        <p14:creationId xmlns:p14="http://schemas.microsoft.com/office/powerpoint/2010/main" val="332720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668" y="5420100"/>
            <a:ext cx="4885128"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399" b="0"/>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endParaRPr/>
          </a:p>
        </p:txBody>
      </p:sp>
      <p:sp>
        <p:nvSpPr>
          <p:cNvPr id="88" name="Google Shape;88;p10"/>
          <p:cNvSpPr txBox="1">
            <a:spLocks noGrp="1"/>
          </p:cNvSpPr>
          <p:nvPr>
            <p:ph type="subTitle" idx="1"/>
          </p:nvPr>
        </p:nvSpPr>
        <p:spPr>
          <a:xfrm rot="-307" flipH="1">
            <a:off x="818668" y="3543500"/>
            <a:ext cx="4477634"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6"/>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398" y="2"/>
            <a:ext cx="5164311"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352076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5"/>
            <a:ext cx="276610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00" name="Google Shape;100;p11"/>
          <p:cNvGrpSpPr/>
          <p:nvPr/>
        </p:nvGrpSpPr>
        <p:grpSpPr>
          <a:xfrm>
            <a:off x="10667429" y="14"/>
            <a:ext cx="1521393"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03" name="Google Shape;103;p11"/>
          <p:cNvSpPr txBox="1">
            <a:spLocks noGrp="1"/>
          </p:cNvSpPr>
          <p:nvPr>
            <p:ph type="title" hasCustomPrompt="1"/>
          </p:nvPr>
        </p:nvSpPr>
        <p:spPr>
          <a:xfrm>
            <a:off x="6852645" y="4036219"/>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4" name="Google Shape;104;p11"/>
          <p:cNvSpPr txBox="1">
            <a:spLocks noGrp="1"/>
          </p:cNvSpPr>
          <p:nvPr>
            <p:ph type="subTitle" idx="1"/>
          </p:nvPr>
        </p:nvSpPr>
        <p:spPr>
          <a:xfrm flipH="1">
            <a:off x="6871559" y="4603337"/>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5507" y="3086767"/>
            <a:ext cx="232059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2"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06" name="Google Shape;106;p11"/>
          <p:cNvSpPr txBox="1">
            <a:spLocks noGrp="1"/>
          </p:cNvSpPr>
          <p:nvPr>
            <p:ph type="subTitle" idx="3"/>
          </p:nvPr>
        </p:nvSpPr>
        <p:spPr>
          <a:xfrm flipH="1">
            <a:off x="6871662" y="2655393"/>
            <a:ext cx="3597063"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399"/>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435074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3"/>
            <a:ext cx="1521393"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12" name="Google Shape;112;p12"/>
          <p:cNvGrpSpPr/>
          <p:nvPr/>
        </p:nvGrpSpPr>
        <p:grpSpPr>
          <a:xfrm rot="10800000">
            <a:off x="9249592" y="14"/>
            <a:ext cx="2939229"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16" name="Google Shape;116;p1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418058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5"/>
            <a:ext cx="276610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22" name="Google Shape;122;p13"/>
          <p:cNvGrpSpPr/>
          <p:nvPr/>
        </p:nvGrpSpPr>
        <p:grpSpPr>
          <a:xfrm>
            <a:off x="10667429" y="14"/>
            <a:ext cx="1521393"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25" name="Google Shape;125;p13"/>
          <p:cNvSpPr txBox="1">
            <a:spLocks noGrp="1"/>
          </p:cNvSpPr>
          <p:nvPr>
            <p:ph type="title" hasCustomPrompt="1"/>
          </p:nvPr>
        </p:nvSpPr>
        <p:spPr>
          <a:xfrm>
            <a:off x="3035926"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6" name="Google Shape;126;p13"/>
          <p:cNvSpPr txBox="1">
            <a:spLocks noGrp="1"/>
          </p:cNvSpPr>
          <p:nvPr>
            <p:ph type="subTitle" idx="1"/>
          </p:nvPr>
        </p:nvSpPr>
        <p:spPr>
          <a:xfrm flipH="1">
            <a:off x="3035960" y="4667300"/>
            <a:ext cx="1911502"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5926" y="2109548"/>
            <a:ext cx="1406834"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28" name="Google Shape;128;p13"/>
          <p:cNvSpPr txBox="1">
            <a:spLocks noGrp="1"/>
          </p:cNvSpPr>
          <p:nvPr>
            <p:ph type="subTitle" idx="3"/>
          </p:nvPr>
        </p:nvSpPr>
        <p:spPr>
          <a:xfrm flipH="1">
            <a:off x="3035926" y="2709500"/>
            <a:ext cx="195869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19214" y="4017300"/>
            <a:ext cx="1406834"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0" name="Google Shape;130;p13"/>
          <p:cNvSpPr txBox="1">
            <a:spLocks noGrp="1"/>
          </p:cNvSpPr>
          <p:nvPr>
            <p:ph type="subTitle" idx="5"/>
          </p:nvPr>
        </p:nvSpPr>
        <p:spPr>
          <a:xfrm flipH="1">
            <a:off x="8119214" y="4667308"/>
            <a:ext cx="2025073"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19198" y="2018600"/>
            <a:ext cx="2320596"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598">
                <a:solidFill>
                  <a:schemeClr val="dk1"/>
                </a:solidFill>
              </a:defRPr>
            </a:lvl2pPr>
            <a:lvl3pPr lvl="2" algn="ctr" rtl="0">
              <a:spcBef>
                <a:spcPts val="0"/>
              </a:spcBef>
              <a:spcAft>
                <a:spcPts val="0"/>
              </a:spcAft>
              <a:buClr>
                <a:schemeClr val="dk1"/>
              </a:buClr>
              <a:buSzPts val="7200"/>
              <a:buNone/>
              <a:defRPr sz="9598">
                <a:solidFill>
                  <a:schemeClr val="dk1"/>
                </a:solidFill>
              </a:defRPr>
            </a:lvl3pPr>
            <a:lvl4pPr lvl="3" algn="ctr" rtl="0">
              <a:spcBef>
                <a:spcPts val="0"/>
              </a:spcBef>
              <a:spcAft>
                <a:spcPts val="0"/>
              </a:spcAft>
              <a:buClr>
                <a:schemeClr val="dk1"/>
              </a:buClr>
              <a:buSzPts val="7200"/>
              <a:buNone/>
              <a:defRPr sz="9598">
                <a:solidFill>
                  <a:schemeClr val="dk1"/>
                </a:solidFill>
              </a:defRPr>
            </a:lvl4pPr>
            <a:lvl5pPr lvl="4" algn="ctr" rtl="0">
              <a:spcBef>
                <a:spcPts val="0"/>
              </a:spcBef>
              <a:spcAft>
                <a:spcPts val="0"/>
              </a:spcAft>
              <a:buClr>
                <a:schemeClr val="dk1"/>
              </a:buClr>
              <a:buSzPts val="7200"/>
              <a:buNone/>
              <a:defRPr sz="9598">
                <a:solidFill>
                  <a:schemeClr val="dk1"/>
                </a:solidFill>
              </a:defRPr>
            </a:lvl5pPr>
            <a:lvl6pPr lvl="5" algn="ctr" rtl="0">
              <a:spcBef>
                <a:spcPts val="0"/>
              </a:spcBef>
              <a:spcAft>
                <a:spcPts val="0"/>
              </a:spcAft>
              <a:buClr>
                <a:schemeClr val="dk1"/>
              </a:buClr>
              <a:buSzPts val="7200"/>
              <a:buNone/>
              <a:defRPr sz="9598">
                <a:solidFill>
                  <a:schemeClr val="dk1"/>
                </a:solidFill>
              </a:defRPr>
            </a:lvl6pPr>
            <a:lvl7pPr lvl="6" algn="ctr" rtl="0">
              <a:spcBef>
                <a:spcPts val="0"/>
              </a:spcBef>
              <a:spcAft>
                <a:spcPts val="0"/>
              </a:spcAft>
              <a:buClr>
                <a:schemeClr val="dk1"/>
              </a:buClr>
              <a:buSzPts val="7200"/>
              <a:buNone/>
              <a:defRPr sz="9598">
                <a:solidFill>
                  <a:schemeClr val="dk1"/>
                </a:solidFill>
              </a:defRPr>
            </a:lvl7pPr>
            <a:lvl8pPr lvl="7" algn="ctr" rtl="0">
              <a:spcBef>
                <a:spcPts val="0"/>
              </a:spcBef>
              <a:spcAft>
                <a:spcPts val="0"/>
              </a:spcAft>
              <a:buClr>
                <a:schemeClr val="dk1"/>
              </a:buClr>
              <a:buSzPts val="7200"/>
              <a:buNone/>
              <a:defRPr sz="9598">
                <a:solidFill>
                  <a:schemeClr val="dk1"/>
                </a:solidFill>
              </a:defRPr>
            </a:lvl8pPr>
            <a:lvl9pPr lvl="8" algn="ctr" rtl="0">
              <a:spcBef>
                <a:spcPts val="0"/>
              </a:spcBef>
              <a:spcAft>
                <a:spcPts val="0"/>
              </a:spcAft>
              <a:buClr>
                <a:schemeClr val="dk1"/>
              </a:buClr>
              <a:buSzPts val="7200"/>
              <a:buNone/>
              <a:defRPr sz="9598">
                <a:solidFill>
                  <a:schemeClr val="dk1"/>
                </a:solidFill>
              </a:defRPr>
            </a:lvl9pPr>
          </a:lstStyle>
          <a:p>
            <a:r>
              <a:t>xx%</a:t>
            </a:r>
          </a:p>
        </p:txBody>
      </p:sp>
      <p:sp>
        <p:nvSpPr>
          <p:cNvPr id="132" name="Google Shape;132;p13"/>
          <p:cNvSpPr txBox="1">
            <a:spLocks noGrp="1"/>
          </p:cNvSpPr>
          <p:nvPr>
            <p:ph type="subTitle" idx="7"/>
          </p:nvPr>
        </p:nvSpPr>
        <p:spPr>
          <a:xfrm flipH="1">
            <a:off x="8119214" y="2671441"/>
            <a:ext cx="1693559"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224284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
        <p:nvSpPr>
          <p:cNvPr id="136" name="Google Shape;136;p14"/>
          <p:cNvSpPr txBox="1">
            <a:spLocks noGrp="1"/>
          </p:cNvSpPr>
          <p:nvPr>
            <p:ph type="subTitle" idx="1"/>
          </p:nvPr>
        </p:nvSpPr>
        <p:spPr>
          <a:xfrm flipH="1">
            <a:off x="2198827" y="1790201"/>
            <a:ext cx="437806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8827" y="4176643"/>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738" y="1677577"/>
            <a:ext cx="933357"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199"/>
            </a:lvl1pPr>
            <a:lvl2pPr lvl="1"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8827" y="2984801"/>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023" y="126628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027" y="3653244"/>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8761" y="245913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328" y="2985200"/>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328" y="4124667"/>
            <a:ext cx="832183"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8827" y="5355817"/>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027" y="5047015"/>
            <a:ext cx="360746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328" y="5347333"/>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5541" y="0"/>
            <a:ext cx="587521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54" name="Google Shape;154;p14"/>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61261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7" name="Google Shape;157;p15"/>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9" name="Google Shape;159;p15"/>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219" y="2063033"/>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61" name="Google Shape;161;p15"/>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67429" y="14"/>
            <a:ext cx="1521393"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65" name="Google Shape;165;p15"/>
          <p:cNvGrpSpPr/>
          <p:nvPr/>
        </p:nvGrpSpPr>
        <p:grpSpPr>
          <a:xfrm>
            <a:off x="-28" y="3881236"/>
            <a:ext cx="2939229"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169" name="Google Shape;169;p15"/>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481386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4169"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2" name="Google Shape;172;p16"/>
          <p:cNvSpPr txBox="1">
            <a:spLocks noGrp="1"/>
          </p:cNvSpPr>
          <p:nvPr>
            <p:ph type="subTitle" idx="1"/>
          </p:nvPr>
        </p:nvSpPr>
        <p:spPr>
          <a:xfrm flipH="1">
            <a:off x="7450463" y="1677184"/>
            <a:ext cx="2972026"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4336" y="5092904"/>
            <a:ext cx="3097193"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4" name="Google Shape;174;p16"/>
          <p:cNvSpPr txBox="1">
            <a:spLocks noGrp="1"/>
          </p:cNvSpPr>
          <p:nvPr>
            <p:ph type="subTitle" idx="3"/>
          </p:nvPr>
        </p:nvSpPr>
        <p:spPr>
          <a:xfrm flipH="1">
            <a:off x="7450463"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201" y="2643487"/>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6" name="Google Shape;176;p16"/>
          <p:cNvSpPr txBox="1">
            <a:spLocks noGrp="1"/>
          </p:cNvSpPr>
          <p:nvPr>
            <p:ph type="subTitle" idx="5"/>
          </p:nvPr>
        </p:nvSpPr>
        <p:spPr>
          <a:xfrm flipH="1">
            <a:off x="2701921" y="1677184"/>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207" y="5092904"/>
            <a:ext cx="304200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399"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78" name="Google Shape;178;p16"/>
          <p:cNvSpPr txBox="1">
            <a:spLocks noGrp="1"/>
          </p:cNvSpPr>
          <p:nvPr>
            <p:ph type="subTitle" idx="7"/>
          </p:nvPr>
        </p:nvSpPr>
        <p:spPr>
          <a:xfrm flipH="1">
            <a:off x="2701921" y="4126567"/>
            <a:ext cx="3042008"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180" name="Google Shape;180;p16"/>
          <p:cNvGrpSpPr/>
          <p:nvPr/>
        </p:nvGrpSpPr>
        <p:grpSpPr>
          <a:xfrm>
            <a:off x="10" y="3779035"/>
            <a:ext cx="276610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184" name="Google Shape;184;p16"/>
          <p:cNvGrpSpPr/>
          <p:nvPr/>
        </p:nvGrpSpPr>
        <p:grpSpPr>
          <a:xfrm>
            <a:off x="10667429" y="14"/>
            <a:ext cx="1521393"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939783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1424" y="1564403"/>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3617" y="1794767"/>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1424" y="3060121"/>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3617" y="32816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1424" y="4671025"/>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3617" y="49008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
        <p:nvSpPr>
          <p:cNvPr id="195" name="Google Shape;195;p17"/>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196" name="Google Shape;196;p17"/>
          <p:cNvGrpSpPr/>
          <p:nvPr/>
        </p:nvGrpSpPr>
        <p:grpSpPr>
          <a:xfrm>
            <a:off x="7135541" y="0"/>
            <a:ext cx="587521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806999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4" name="Google Shape;204;p18"/>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6" name="Google Shape;206;p18"/>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158" y="1987833"/>
            <a:ext cx="314838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208" name="Google Shape;208;p18"/>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67429" y="14"/>
            <a:ext cx="1521393"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12" name="Google Shape;212;p18"/>
          <p:cNvGrpSpPr/>
          <p:nvPr/>
        </p:nvGrpSpPr>
        <p:grpSpPr>
          <a:xfrm>
            <a:off x="-28" y="3881236"/>
            <a:ext cx="2939229"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16" name="Google Shape;216;p18"/>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1129318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4788" y="3248500"/>
            <a:ext cx="31435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19" name="Google Shape;219;p19"/>
          <p:cNvSpPr txBox="1">
            <a:spLocks noGrp="1"/>
          </p:cNvSpPr>
          <p:nvPr>
            <p:ph type="subTitle" idx="1"/>
          </p:nvPr>
        </p:nvSpPr>
        <p:spPr>
          <a:xfrm flipH="1">
            <a:off x="1917455" y="3721279"/>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7262" y="3248497"/>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1" name="Google Shape;221;p19"/>
          <p:cNvSpPr txBox="1">
            <a:spLocks noGrp="1"/>
          </p:cNvSpPr>
          <p:nvPr>
            <p:ph type="subTitle" idx="3"/>
          </p:nvPr>
        </p:nvSpPr>
        <p:spPr>
          <a:xfrm flipH="1">
            <a:off x="7538888" y="3721279"/>
            <a:ext cx="3245155"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4755" y="1867633"/>
            <a:ext cx="252974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3" name="Google Shape;223;p19"/>
          <p:cNvSpPr txBox="1">
            <a:spLocks noGrp="1"/>
          </p:cNvSpPr>
          <p:nvPr>
            <p:ph type="subTitle" idx="5"/>
          </p:nvPr>
        </p:nvSpPr>
        <p:spPr>
          <a:xfrm flipH="1">
            <a:off x="1917455" y="2336300"/>
            <a:ext cx="3634253"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4755" y="4709167"/>
            <a:ext cx="2080258"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5" name="Google Shape;225;p19"/>
          <p:cNvSpPr txBox="1">
            <a:spLocks noGrp="1"/>
          </p:cNvSpPr>
          <p:nvPr>
            <p:ph type="subTitle" idx="7"/>
          </p:nvPr>
        </p:nvSpPr>
        <p:spPr>
          <a:xfrm flipH="1">
            <a:off x="1917501" y="5180333"/>
            <a:ext cx="3753022"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0041" y="4709167"/>
            <a:ext cx="3912181"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7" name="Google Shape;227;p19"/>
          <p:cNvSpPr txBox="1">
            <a:spLocks noGrp="1"/>
          </p:cNvSpPr>
          <p:nvPr>
            <p:ph type="subTitle" idx="9"/>
          </p:nvPr>
        </p:nvSpPr>
        <p:spPr>
          <a:xfrm flipH="1">
            <a:off x="7519974" y="5180333"/>
            <a:ext cx="3513485"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7262" y="1867633"/>
            <a:ext cx="2431367"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399" b="0">
                <a:latin typeface="Poppins Medium"/>
                <a:ea typeface="Poppins Medium"/>
                <a:cs typeface="Poppins Medium"/>
                <a:sym typeface="Poppins Medium"/>
              </a:defRPr>
            </a:lvl1pPr>
            <a:lvl2pPr lvl="1" algn="ctr" rtl="0">
              <a:spcBef>
                <a:spcPts val="0"/>
              </a:spcBef>
              <a:spcAft>
                <a:spcPts val="0"/>
              </a:spcAft>
              <a:buSzPts val="1400"/>
              <a:buNone/>
              <a:defRPr sz="1866"/>
            </a:lvl2pPr>
            <a:lvl3pPr lvl="2" algn="ctr" rtl="0">
              <a:spcBef>
                <a:spcPts val="0"/>
              </a:spcBef>
              <a:spcAft>
                <a:spcPts val="0"/>
              </a:spcAft>
              <a:buSzPts val="1400"/>
              <a:buNone/>
              <a:defRPr sz="1866"/>
            </a:lvl3pPr>
            <a:lvl4pPr lvl="3" algn="ctr" rtl="0">
              <a:spcBef>
                <a:spcPts val="0"/>
              </a:spcBef>
              <a:spcAft>
                <a:spcPts val="0"/>
              </a:spcAft>
              <a:buSzPts val="1400"/>
              <a:buNone/>
              <a:defRPr sz="1866"/>
            </a:lvl4pPr>
            <a:lvl5pPr lvl="4" algn="ctr" rtl="0">
              <a:spcBef>
                <a:spcPts val="0"/>
              </a:spcBef>
              <a:spcAft>
                <a:spcPts val="0"/>
              </a:spcAft>
              <a:buSzPts val="1400"/>
              <a:buNone/>
              <a:defRPr sz="1866"/>
            </a:lvl5pPr>
            <a:lvl6pPr lvl="5" algn="ctr" rtl="0">
              <a:spcBef>
                <a:spcPts val="0"/>
              </a:spcBef>
              <a:spcAft>
                <a:spcPts val="0"/>
              </a:spcAft>
              <a:buSzPts val="1400"/>
              <a:buNone/>
              <a:defRPr sz="1866"/>
            </a:lvl6pPr>
            <a:lvl7pPr lvl="6" algn="ctr" rtl="0">
              <a:spcBef>
                <a:spcPts val="0"/>
              </a:spcBef>
              <a:spcAft>
                <a:spcPts val="0"/>
              </a:spcAft>
              <a:buSzPts val="1400"/>
              <a:buNone/>
              <a:defRPr sz="1866"/>
            </a:lvl7pPr>
            <a:lvl8pPr lvl="7" algn="ctr" rtl="0">
              <a:spcBef>
                <a:spcPts val="0"/>
              </a:spcBef>
              <a:spcAft>
                <a:spcPts val="0"/>
              </a:spcAft>
              <a:buSzPts val="1400"/>
              <a:buNone/>
              <a:defRPr sz="1866"/>
            </a:lvl8pPr>
            <a:lvl9pPr lvl="8" algn="ctr" rtl="0">
              <a:spcBef>
                <a:spcPts val="0"/>
              </a:spcBef>
              <a:spcAft>
                <a:spcPts val="0"/>
              </a:spcAft>
              <a:buSzPts val="1400"/>
              <a:buNone/>
              <a:defRPr sz="1866"/>
            </a:lvl9pPr>
          </a:lstStyle>
          <a:p>
            <a:endParaRPr/>
          </a:p>
        </p:txBody>
      </p:sp>
      <p:sp>
        <p:nvSpPr>
          <p:cNvPr id="229" name="Google Shape;229;p19"/>
          <p:cNvSpPr txBox="1">
            <a:spLocks noGrp="1"/>
          </p:cNvSpPr>
          <p:nvPr>
            <p:ph type="subTitle" idx="14"/>
          </p:nvPr>
        </p:nvSpPr>
        <p:spPr>
          <a:xfrm flipH="1">
            <a:off x="7519974" y="2336300"/>
            <a:ext cx="3513485"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31" name="Google Shape;231;p19"/>
          <p:cNvGrpSpPr/>
          <p:nvPr/>
        </p:nvGrpSpPr>
        <p:grpSpPr>
          <a:xfrm>
            <a:off x="10667429" y="14"/>
            <a:ext cx="1521393"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34" name="Google Shape;234;p19"/>
          <p:cNvGrpSpPr/>
          <p:nvPr/>
        </p:nvGrpSpPr>
        <p:grpSpPr>
          <a:xfrm>
            <a:off x="-28" y="3881236"/>
            <a:ext cx="2939229"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338338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3" y="1847400"/>
            <a:ext cx="4524821" cy="3163200"/>
          </a:xfrm>
          <a:prstGeom prst="rect">
            <a:avLst/>
          </a:prstGeom>
        </p:spPr>
        <p:txBody>
          <a:bodyPr spcFirstLastPara="1" wrap="square" lIns="91425" tIns="91425" rIns="91425" bIns="91425" anchor="t" anchorCtr="0">
            <a:noAutofit/>
          </a:bodyPr>
          <a:lstStyle>
            <a:lvl1pPr marL="609433" lvl="0" indent="-440146" rtl="0">
              <a:lnSpc>
                <a:spcPct val="100000"/>
              </a:lnSpc>
              <a:spcBef>
                <a:spcPts val="0"/>
              </a:spcBef>
              <a:spcAft>
                <a:spcPts val="0"/>
              </a:spcAft>
              <a:buClr>
                <a:schemeClr val="accent2"/>
              </a:buClr>
              <a:buSzPts val="1600"/>
              <a:buFont typeface="Raleway Thin"/>
              <a:buChar char="●"/>
              <a:defRPr sz="2399"/>
            </a:lvl1pPr>
            <a:lvl2pPr marL="1218866" lvl="1" indent="-440146" rtl="0">
              <a:spcBef>
                <a:spcPts val="2133"/>
              </a:spcBef>
              <a:spcAft>
                <a:spcPts val="0"/>
              </a:spcAft>
              <a:buSzPts val="1600"/>
              <a:buFont typeface="Nunito Light"/>
              <a:buChar char="○"/>
              <a:defRPr/>
            </a:lvl2pPr>
            <a:lvl3pPr marL="1828297" lvl="2" indent="-431681" rtl="0">
              <a:spcBef>
                <a:spcPts val="2133"/>
              </a:spcBef>
              <a:spcAft>
                <a:spcPts val="0"/>
              </a:spcAft>
              <a:buSzPts val="1500"/>
              <a:buFont typeface="Nunito Light"/>
              <a:buChar char="■"/>
              <a:defRPr/>
            </a:lvl3pPr>
            <a:lvl4pPr marL="2437729" lvl="3" indent="-431681" rtl="0">
              <a:spcBef>
                <a:spcPts val="2133"/>
              </a:spcBef>
              <a:spcAft>
                <a:spcPts val="0"/>
              </a:spcAft>
              <a:buSzPts val="1500"/>
              <a:buFont typeface="Nunito Light"/>
              <a:buChar char="●"/>
              <a:defRPr/>
            </a:lvl4pPr>
            <a:lvl5pPr marL="3047162" lvl="4" indent="-423217" rtl="0">
              <a:spcBef>
                <a:spcPts val="2133"/>
              </a:spcBef>
              <a:spcAft>
                <a:spcPts val="0"/>
              </a:spcAft>
              <a:buSzPts val="1400"/>
              <a:buFont typeface="Nunito Light"/>
              <a:buChar char="○"/>
              <a:defRPr/>
            </a:lvl5pPr>
            <a:lvl6pPr marL="3656595" lvl="5" indent="-423217" rtl="0">
              <a:spcBef>
                <a:spcPts val="2133"/>
              </a:spcBef>
              <a:spcAft>
                <a:spcPts val="0"/>
              </a:spcAft>
              <a:buSzPts val="1400"/>
              <a:buFont typeface="Nunito Light"/>
              <a:buChar char="■"/>
              <a:defRPr/>
            </a:lvl6pPr>
            <a:lvl7pPr marL="4266027" lvl="6" indent="-414752" rtl="0">
              <a:spcBef>
                <a:spcPts val="2133"/>
              </a:spcBef>
              <a:spcAft>
                <a:spcPts val="0"/>
              </a:spcAft>
              <a:buSzPts val="1300"/>
              <a:buFont typeface="Nunito Light"/>
              <a:buChar char="●"/>
              <a:defRPr/>
            </a:lvl7pPr>
            <a:lvl8pPr marL="4875459" lvl="7" indent="-414752" rtl="0">
              <a:spcBef>
                <a:spcPts val="2133"/>
              </a:spcBef>
              <a:spcAft>
                <a:spcPts val="0"/>
              </a:spcAft>
              <a:buSzPts val="1300"/>
              <a:buFont typeface="Nunito Light"/>
              <a:buChar char="○"/>
              <a:defRPr/>
            </a:lvl8pPr>
            <a:lvl9pPr marL="5484891" lvl="8" indent="-423217"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5"/>
            <a:ext cx="276610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37917583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4" y="4738025"/>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52" name="Google Shape;252;p21"/>
          <p:cNvGrpSpPr/>
          <p:nvPr/>
        </p:nvGrpSpPr>
        <p:grpSpPr>
          <a:xfrm>
            <a:off x="8029863"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1312709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133" y="1809100"/>
            <a:ext cx="4650389" cy="4555200"/>
          </a:xfrm>
          <a:prstGeom prst="rect">
            <a:avLst/>
          </a:prstGeom>
        </p:spPr>
        <p:txBody>
          <a:bodyPr spcFirstLastPara="1" wrap="square" lIns="0"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78685" y="1809100"/>
            <a:ext cx="4650389" cy="4555200"/>
          </a:xfrm>
          <a:prstGeom prst="rect">
            <a:avLst/>
          </a:prstGeom>
        </p:spPr>
        <p:txBody>
          <a:bodyPr spcFirstLastPara="1" wrap="square" lIns="91425" tIns="91425" rIns="91425" bIns="91425" anchor="b" anchorCtr="0">
            <a:noAutofit/>
          </a:bodyPr>
          <a:lstStyle>
            <a:lvl1pPr marL="609433" lvl="0" indent="-397823" rtl="0">
              <a:lnSpc>
                <a:spcPct val="100000"/>
              </a:lnSpc>
              <a:spcBef>
                <a:spcPts val="0"/>
              </a:spcBef>
              <a:spcAft>
                <a:spcPts val="0"/>
              </a:spcAft>
              <a:buClr>
                <a:schemeClr val="accent2"/>
              </a:buClr>
              <a:buSzPts val="1100"/>
              <a:buFont typeface="Raleway Thin"/>
              <a:buChar char="■"/>
              <a:defRPr sz="1333"/>
            </a:lvl1pPr>
            <a:lvl2pPr marL="1218866" lvl="1" indent="-406289" rtl="0">
              <a:spcBef>
                <a:spcPts val="2133"/>
              </a:spcBef>
              <a:spcAft>
                <a:spcPts val="0"/>
              </a:spcAft>
              <a:buClr>
                <a:srgbClr val="434343"/>
              </a:buClr>
              <a:buSzPts val="1200"/>
              <a:buFont typeface="Roboto Condensed Light"/>
              <a:buChar char="○"/>
              <a:defRPr/>
            </a:lvl2pPr>
            <a:lvl3pPr marL="1828297" lvl="2" indent="-423217" rtl="0">
              <a:spcBef>
                <a:spcPts val="2133"/>
              </a:spcBef>
              <a:spcAft>
                <a:spcPts val="0"/>
              </a:spcAft>
              <a:buClr>
                <a:srgbClr val="434343"/>
              </a:buClr>
              <a:buSzPts val="1400"/>
              <a:buFont typeface="Roboto Condensed Light"/>
              <a:buChar char="■"/>
              <a:defRPr/>
            </a:lvl3pPr>
            <a:lvl4pPr marL="2437729" lvl="3" indent="-423217" rtl="0">
              <a:spcBef>
                <a:spcPts val="2133"/>
              </a:spcBef>
              <a:spcAft>
                <a:spcPts val="0"/>
              </a:spcAft>
              <a:buClr>
                <a:srgbClr val="434343"/>
              </a:buClr>
              <a:buSzPts val="1400"/>
              <a:buFont typeface="Roboto Condensed Light"/>
              <a:buChar char="●"/>
              <a:defRPr/>
            </a:lvl4pPr>
            <a:lvl5pPr marL="3047162" lvl="4" indent="-423217" rtl="0">
              <a:spcBef>
                <a:spcPts val="2133"/>
              </a:spcBef>
              <a:spcAft>
                <a:spcPts val="0"/>
              </a:spcAft>
              <a:buClr>
                <a:srgbClr val="434343"/>
              </a:buClr>
              <a:buSzPts val="1400"/>
              <a:buFont typeface="Roboto Condensed Light"/>
              <a:buChar char="○"/>
              <a:defRPr/>
            </a:lvl5pPr>
            <a:lvl6pPr marL="3656595" lvl="5" indent="-423217" rtl="0">
              <a:spcBef>
                <a:spcPts val="2133"/>
              </a:spcBef>
              <a:spcAft>
                <a:spcPts val="0"/>
              </a:spcAft>
              <a:buClr>
                <a:srgbClr val="434343"/>
              </a:buClr>
              <a:buSzPts val="1400"/>
              <a:buFont typeface="Roboto Condensed Light"/>
              <a:buChar char="■"/>
              <a:defRPr/>
            </a:lvl6pPr>
            <a:lvl7pPr marL="4266027" lvl="6" indent="-423217" rtl="0">
              <a:spcBef>
                <a:spcPts val="2133"/>
              </a:spcBef>
              <a:spcAft>
                <a:spcPts val="0"/>
              </a:spcAft>
              <a:buClr>
                <a:srgbClr val="434343"/>
              </a:buClr>
              <a:buSzPts val="1400"/>
              <a:buFont typeface="Roboto Condensed Light"/>
              <a:buChar char="●"/>
              <a:defRPr/>
            </a:lvl7pPr>
            <a:lvl8pPr marL="4875459" lvl="7" indent="-423217" rtl="0">
              <a:spcBef>
                <a:spcPts val="2133"/>
              </a:spcBef>
              <a:spcAft>
                <a:spcPts val="0"/>
              </a:spcAft>
              <a:buClr>
                <a:srgbClr val="434343"/>
              </a:buClr>
              <a:buSzPts val="1400"/>
              <a:buFont typeface="Roboto Condensed Light"/>
              <a:buChar char="○"/>
              <a:defRPr/>
            </a:lvl8pPr>
            <a:lvl9pPr marL="5484891" lvl="8" indent="-423217"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59" name="Google Shape;259;p22"/>
          <p:cNvGrpSpPr/>
          <p:nvPr/>
        </p:nvGrpSpPr>
        <p:grpSpPr>
          <a:xfrm>
            <a:off x="10" y="3779035"/>
            <a:ext cx="276610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grpSp>
        <p:nvGrpSpPr>
          <p:cNvPr id="263" name="Google Shape;263;p22"/>
          <p:cNvGrpSpPr/>
          <p:nvPr/>
        </p:nvGrpSpPr>
        <p:grpSpPr>
          <a:xfrm>
            <a:off x="10667429" y="14"/>
            <a:ext cx="1521393"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Tree>
    <p:extLst>
      <p:ext uri="{BB962C8B-B14F-4D97-AF65-F5344CB8AC3E}">
        <p14:creationId xmlns:p14="http://schemas.microsoft.com/office/powerpoint/2010/main" val="2791022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281" y="-1541575"/>
            <a:ext cx="9794305"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grpSp>
        <p:nvGrpSpPr>
          <p:cNvPr id="268" name="Google Shape;268;p23"/>
          <p:cNvGrpSpPr/>
          <p:nvPr/>
        </p:nvGrpSpPr>
        <p:grpSpPr>
          <a:xfrm flipH="1">
            <a:off x="-139951" y="-2210603"/>
            <a:ext cx="8051977"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99"/>
            </a:p>
          </p:txBody>
        </p:sp>
      </p:grpSp>
      <p:sp>
        <p:nvSpPr>
          <p:cNvPr id="274" name="Google Shape;274;p23"/>
          <p:cNvSpPr txBox="1">
            <a:spLocks noGrp="1"/>
          </p:cNvSpPr>
          <p:nvPr>
            <p:ph type="title"/>
          </p:nvPr>
        </p:nvSpPr>
        <p:spPr>
          <a:xfrm>
            <a:off x="5696183" y="1086633"/>
            <a:ext cx="5623735"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598" b="0"/>
            </a:lvl1pPr>
            <a:lvl2pPr lvl="1" algn="ctr" rtl="0">
              <a:spcBef>
                <a:spcPts val="0"/>
              </a:spcBef>
              <a:spcAft>
                <a:spcPts val="0"/>
              </a:spcAft>
              <a:buSzPts val="4200"/>
              <a:buNone/>
              <a:defRPr sz="5599"/>
            </a:lvl2pPr>
            <a:lvl3pPr lvl="2" algn="ctr" rtl="0">
              <a:spcBef>
                <a:spcPts val="0"/>
              </a:spcBef>
              <a:spcAft>
                <a:spcPts val="0"/>
              </a:spcAft>
              <a:buSzPts val="4200"/>
              <a:buNone/>
              <a:defRPr sz="5599"/>
            </a:lvl3pPr>
            <a:lvl4pPr lvl="3" algn="ctr" rtl="0">
              <a:spcBef>
                <a:spcPts val="0"/>
              </a:spcBef>
              <a:spcAft>
                <a:spcPts val="0"/>
              </a:spcAft>
              <a:buSzPts val="4200"/>
              <a:buNone/>
              <a:defRPr sz="5599"/>
            </a:lvl4pPr>
            <a:lvl5pPr lvl="4" algn="ctr" rtl="0">
              <a:spcBef>
                <a:spcPts val="0"/>
              </a:spcBef>
              <a:spcAft>
                <a:spcPts val="0"/>
              </a:spcAft>
              <a:buSzPts val="4200"/>
              <a:buNone/>
              <a:defRPr sz="5599"/>
            </a:lvl5pPr>
            <a:lvl6pPr lvl="5" algn="ctr" rtl="0">
              <a:spcBef>
                <a:spcPts val="0"/>
              </a:spcBef>
              <a:spcAft>
                <a:spcPts val="0"/>
              </a:spcAft>
              <a:buSzPts val="4200"/>
              <a:buNone/>
              <a:defRPr sz="5599"/>
            </a:lvl6pPr>
            <a:lvl7pPr lvl="6" algn="ctr" rtl="0">
              <a:spcBef>
                <a:spcPts val="0"/>
              </a:spcBef>
              <a:spcAft>
                <a:spcPts val="0"/>
              </a:spcAft>
              <a:buSzPts val="4200"/>
              <a:buNone/>
              <a:defRPr sz="5599"/>
            </a:lvl7pPr>
            <a:lvl8pPr lvl="7" algn="ctr" rtl="0">
              <a:spcBef>
                <a:spcPts val="0"/>
              </a:spcBef>
              <a:spcAft>
                <a:spcPts val="0"/>
              </a:spcAft>
              <a:buSzPts val="4200"/>
              <a:buNone/>
              <a:defRPr sz="5599"/>
            </a:lvl8pPr>
            <a:lvl9pPr lvl="8" algn="ctr" rtl="0">
              <a:spcBef>
                <a:spcPts val="0"/>
              </a:spcBef>
              <a:spcAft>
                <a:spcPts val="0"/>
              </a:spcAft>
              <a:buSzPts val="4200"/>
              <a:buNone/>
              <a:defRPr sz="5599"/>
            </a:lvl9pPr>
          </a:lstStyle>
          <a:p>
            <a:endParaRPr/>
          </a:p>
        </p:txBody>
      </p:sp>
      <p:sp>
        <p:nvSpPr>
          <p:cNvPr id="275" name="Google Shape;275;p23"/>
          <p:cNvSpPr txBox="1">
            <a:spLocks noGrp="1"/>
          </p:cNvSpPr>
          <p:nvPr>
            <p:ph type="subTitle" idx="1"/>
          </p:nvPr>
        </p:nvSpPr>
        <p:spPr>
          <a:xfrm>
            <a:off x="5904228" y="2129900"/>
            <a:ext cx="5207444"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799"/>
            </a:lvl2pPr>
            <a:lvl3pPr lvl="2" algn="ctr" rtl="0">
              <a:lnSpc>
                <a:spcPct val="100000"/>
              </a:lnSpc>
              <a:spcBef>
                <a:spcPts val="0"/>
              </a:spcBef>
              <a:spcAft>
                <a:spcPts val="0"/>
              </a:spcAft>
              <a:buSzPts val="2100"/>
              <a:buNone/>
              <a:defRPr sz="2799"/>
            </a:lvl3pPr>
            <a:lvl4pPr lvl="3" algn="ctr" rtl="0">
              <a:lnSpc>
                <a:spcPct val="100000"/>
              </a:lnSpc>
              <a:spcBef>
                <a:spcPts val="0"/>
              </a:spcBef>
              <a:spcAft>
                <a:spcPts val="0"/>
              </a:spcAft>
              <a:buSzPts val="2100"/>
              <a:buNone/>
              <a:defRPr sz="2799"/>
            </a:lvl4pPr>
            <a:lvl5pPr lvl="4" algn="ctr" rtl="0">
              <a:lnSpc>
                <a:spcPct val="100000"/>
              </a:lnSpc>
              <a:spcBef>
                <a:spcPts val="0"/>
              </a:spcBef>
              <a:spcAft>
                <a:spcPts val="0"/>
              </a:spcAft>
              <a:buSzPts val="2100"/>
              <a:buNone/>
              <a:defRPr sz="2799"/>
            </a:lvl5pPr>
            <a:lvl6pPr lvl="5" algn="ctr" rtl="0">
              <a:lnSpc>
                <a:spcPct val="100000"/>
              </a:lnSpc>
              <a:spcBef>
                <a:spcPts val="0"/>
              </a:spcBef>
              <a:spcAft>
                <a:spcPts val="0"/>
              </a:spcAft>
              <a:buSzPts val="2100"/>
              <a:buNone/>
              <a:defRPr sz="2799"/>
            </a:lvl6pPr>
            <a:lvl7pPr lvl="6" algn="ctr" rtl="0">
              <a:lnSpc>
                <a:spcPct val="100000"/>
              </a:lnSpc>
              <a:spcBef>
                <a:spcPts val="0"/>
              </a:spcBef>
              <a:spcAft>
                <a:spcPts val="0"/>
              </a:spcAft>
              <a:buSzPts val="2100"/>
              <a:buNone/>
              <a:defRPr sz="2799"/>
            </a:lvl7pPr>
            <a:lvl8pPr lvl="7" algn="ctr" rtl="0">
              <a:lnSpc>
                <a:spcPct val="100000"/>
              </a:lnSpc>
              <a:spcBef>
                <a:spcPts val="0"/>
              </a:spcBef>
              <a:spcAft>
                <a:spcPts val="0"/>
              </a:spcAft>
              <a:buSzPts val="2100"/>
              <a:buNone/>
              <a:defRPr sz="2799"/>
            </a:lvl8pPr>
            <a:lvl9pPr lvl="8" algn="ctr" rtl="0">
              <a:lnSpc>
                <a:spcPct val="100000"/>
              </a:lnSpc>
              <a:spcBef>
                <a:spcPts val="0"/>
              </a:spcBef>
              <a:spcAft>
                <a:spcPts val="0"/>
              </a:spcAft>
              <a:buSzPts val="2100"/>
              <a:buNone/>
              <a:defRPr sz="2799"/>
            </a:lvl9pPr>
          </a:lstStyle>
          <a:p>
            <a:endParaRPr/>
          </a:p>
        </p:txBody>
      </p:sp>
      <p:sp>
        <p:nvSpPr>
          <p:cNvPr id="276" name="Google Shape;276;p23"/>
          <p:cNvSpPr txBox="1"/>
          <p:nvPr/>
        </p:nvSpPr>
        <p:spPr>
          <a:xfrm>
            <a:off x="6418162" y="4792933"/>
            <a:ext cx="4179711" cy="1242000"/>
          </a:xfrm>
          <a:prstGeom prst="rect">
            <a:avLst/>
          </a:prstGeom>
          <a:noFill/>
          <a:ln>
            <a:noFill/>
          </a:ln>
        </p:spPr>
        <p:txBody>
          <a:bodyPr spcFirstLastPara="1" wrap="square" lIns="121868" tIns="121868" rIns="121868" bIns="121868"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738016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0718" y="2984516"/>
            <a:ext cx="2623717"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199" b="1">
                <a:latin typeface="Poppins"/>
                <a:ea typeface="Poppins"/>
                <a:cs typeface="Poppins"/>
                <a:sym typeface="Poppins"/>
              </a:defRPr>
            </a:lvl1pPr>
            <a:lvl2pPr lvl="1" rtl="0">
              <a:spcBef>
                <a:spcPts val="0"/>
              </a:spcBef>
              <a:spcAft>
                <a:spcPts val="0"/>
              </a:spcAft>
              <a:buSzPts val="4800"/>
              <a:buNone/>
              <a:defRPr sz="6398"/>
            </a:lvl2pPr>
            <a:lvl3pPr lvl="2" rtl="0">
              <a:spcBef>
                <a:spcPts val="0"/>
              </a:spcBef>
              <a:spcAft>
                <a:spcPts val="0"/>
              </a:spcAft>
              <a:buSzPts val="4800"/>
              <a:buNone/>
              <a:defRPr sz="6398"/>
            </a:lvl3pPr>
            <a:lvl4pPr lvl="3" rtl="0">
              <a:spcBef>
                <a:spcPts val="0"/>
              </a:spcBef>
              <a:spcAft>
                <a:spcPts val="0"/>
              </a:spcAft>
              <a:buSzPts val="4800"/>
              <a:buNone/>
              <a:defRPr sz="6398"/>
            </a:lvl4pPr>
            <a:lvl5pPr lvl="4" rtl="0">
              <a:spcBef>
                <a:spcPts val="0"/>
              </a:spcBef>
              <a:spcAft>
                <a:spcPts val="0"/>
              </a:spcAft>
              <a:buSzPts val="4800"/>
              <a:buNone/>
              <a:defRPr sz="6398"/>
            </a:lvl5pPr>
            <a:lvl6pPr lvl="5" rtl="0">
              <a:spcBef>
                <a:spcPts val="0"/>
              </a:spcBef>
              <a:spcAft>
                <a:spcPts val="0"/>
              </a:spcAft>
              <a:buSzPts val="4800"/>
              <a:buNone/>
              <a:defRPr sz="6398"/>
            </a:lvl6pPr>
            <a:lvl7pPr lvl="6" rtl="0">
              <a:spcBef>
                <a:spcPts val="0"/>
              </a:spcBef>
              <a:spcAft>
                <a:spcPts val="0"/>
              </a:spcAft>
              <a:buSzPts val="4800"/>
              <a:buNone/>
              <a:defRPr sz="6398"/>
            </a:lvl7pPr>
            <a:lvl8pPr lvl="7" rtl="0">
              <a:spcBef>
                <a:spcPts val="0"/>
              </a:spcBef>
              <a:spcAft>
                <a:spcPts val="0"/>
              </a:spcAft>
              <a:buSzPts val="4800"/>
              <a:buNone/>
              <a:defRPr sz="6398"/>
            </a:lvl8pPr>
            <a:lvl9pPr lvl="8" rtl="0">
              <a:spcBef>
                <a:spcPts val="0"/>
              </a:spcBef>
              <a:spcAft>
                <a:spcPts val="0"/>
              </a:spcAft>
              <a:buSzPts val="4800"/>
              <a:buNone/>
              <a:defRPr sz="6398"/>
            </a:lvl9pPr>
          </a:lstStyle>
          <a:p>
            <a:endParaRPr/>
          </a:p>
        </p:txBody>
      </p:sp>
    </p:spTree>
    <p:extLst>
      <p:ext uri="{BB962C8B-B14F-4D97-AF65-F5344CB8AC3E}">
        <p14:creationId xmlns:p14="http://schemas.microsoft.com/office/powerpoint/2010/main" val="323559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008927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9901368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7191" y="1749379"/>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0" name="Google Shape;10;p2"/>
          <p:cNvSpPr/>
          <p:nvPr/>
        </p:nvSpPr>
        <p:spPr>
          <a:xfrm>
            <a:off x="2" y="0"/>
            <a:ext cx="5875124"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4" name="Google Shape;14;p2"/>
          <p:cNvSpPr/>
          <p:nvPr/>
        </p:nvSpPr>
        <p:spPr>
          <a:xfrm>
            <a:off x="2"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6" name="Google Shape;16;p2"/>
          <p:cNvSpPr/>
          <p:nvPr/>
        </p:nvSpPr>
        <p:spPr>
          <a:xfrm>
            <a:off x="8917677" y="3161481"/>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2">
                <a:solidFill>
                  <a:schemeClr val="accent1"/>
                </a:solidFill>
              </a:defRPr>
            </a:lvl2pPr>
            <a:lvl3pPr lvl="2" algn="ctr">
              <a:spcBef>
                <a:spcPts val="0"/>
              </a:spcBef>
              <a:spcAft>
                <a:spcPts val="0"/>
              </a:spcAft>
              <a:buClr>
                <a:schemeClr val="accent1"/>
              </a:buClr>
              <a:buSzPts val="5200"/>
              <a:buNone/>
              <a:defRPr sz="6932">
                <a:solidFill>
                  <a:schemeClr val="accent1"/>
                </a:solidFill>
              </a:defRPr>
            </a:lvl3pPr>
            <a:lvl4pPr lvl="3" algn="ctr">
              <a:spcBef>
                <a:spcPts val="0"/>
              </a:spcBef>
              <a:spcAft>
                <a:spcPts val="0"/>
              </a:spcAft>
              <a:buClr>
                <a:schemeClr val="accent1"/>
              </a:buClr>
              <a:buSzPts val="5200"/>
              <a:buNone/>
              <a:defRPr sz="6932">
                <a:solidFill>
                  <a:schemeClr val="accent1"/>
                </a:solidFill>
              </a:defRPr>
            </a:lvl4pPr>
            <a:lvl5pPr lvl="4" algn="ctr">
              <a:spcBef>
                <a:spcPts val="0"/>
              </a:spcBef>
              <a:spcAft>
                <a:spcPts val="0"/>
              </a:spcAft>
              <a:buClr>
                <a:schemeClr val="accent1"/>
              </a:buClr>
              <a:buSzPts val="5200"/>
              <a:buNone/>
              <a:defRPr sz="6932">
                <a:solidFill>
                  <a:schemeClr val="accent1"/>
                </a:solidFill>
              </a:defRPr>
            </a:lvl5pPr>
            <a:lvl6pPr lvl="5" algn="ctr">
              <a:spcBef>
                <a:spcPts val="0"/>
              </a:spcBef>
              <a:spcAft>
                <a:spcPts val="0"/>
              </a:spcAft>
              <a:buClr>
                <a:schemeClr val="accent1"/>
              </a:buClr>
              <a:buSzPts val="5200"/>
              <a:buNone/>
              <a:defRPr sz="6932">
                <a:solidFill>
                  <a:schemeClr val="accent1"/>
                </a:solidFill>
              </a:defRPr>
            </a:lvl6pPr>
            <a:lvl7pPr lvl="6" algn="ctr">
              <a:spcBef>
                <a:spcPts val="0"/>
              </a:spcBef>
              <a:spcAft>
                <a:spcPts val="0"/>
              </a:spcAft>
              <a:buClr>
                <a:schemeClr val="accent1"/>
              </a:buClr>
              <a:buSzPts val="5200"/>
              <a:buNone/>
              <a:defRPr sz="6932">
                <a:solidFill>
                  <a:schemeClr val="accent1"/>
                </a:solidFill>
              </a:defRPr>
            </a:lvl7pPr>
            <a:lvl8pPr lvl="7" algn="ctr">
              <a:spcBef>
                <a:spcPts val="0"/>
              </a:spcBef>
              <a:spcAft>
                <a:spcPts val="0"/>
              </a:spcAft>
              <a:buClr>
                <a:schemeClr val="accent1"/>
              </a:buClr>
              <a:buSzPts val="5200"/>
              <a:buNone/>
              <a:defRPr sz="6932">
                <a:solidFill>
                  <a:schemeClr val="accent1"/>
                </a:solidFill>
              </a:defRPr>
            </a:lvl8pPr>
            <a:lvl9pPr lvl="8" algn="ctr">
              <a:spcBef>
                <a:spcPts val="0"/>
              </a:spcBef>
              <a:spcAft>
                <a:spcPts val="0"/>
              </a:spcAft>
              <a:buClr>
                <a:schemeClr val="accent1"/>
              </a:buClr>
              <a:buSzPts val="5200"/>
              <a:buNone/>
              <a:defRPr sz="6932">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2796660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26" name="Google Shape;26;p3"/>
          <p:cNvSpPr txBox="1">
            <a:spLocks noGrp="1"/>
          </p:cNvSpPr>
          <p:nvPr>
            <p:ph type="title"/>
          </p:nvPr>
        </p:nvSpPr>
        <p:spPr>
          <a:xfrm rot="-294">
            <a:off x="1868647"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7"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8"/>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grpSp>
        <p:nvGrpSpPr>
          <p:cNvPr id="29" name="Google Shape;29;p3"/>
          <p:cNvGrpSpPr/>
          <p:nvPr/>
        </p:nvGrpSpPr>
        <p:grpSpPr>
          <a:xfrm rot="10800000" flipH="1">
            <a:off x="2229431" y="-1214671"/>
            <a:ext cx="11522465"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0908774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3607" y="-69"/>
            <a:ext cx="10585680"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grpSp>
        <p:nvGrpSpPr>
          <p:cNvPr id="76" name="Google Shape;76;p8"/>
          <p:cNvGrpSpPr/>
          <p:nvPr/>
        </p:nvGrpSpPr>
        <p:grpSpPr>
          <a:xfrm>
            <a:off x="1207490" y="-30952"/>
            <a:ext cx="10981358"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82" name="Google Shape;82;p8"/>
          <p:cNvSpPr txBox="1">
            <a:spLocks noGrp="1"/>
          </p:cNvSpPr>
          <p:nvPr>
            <p:ph type="title"/>
          </p:nvPr>
        </p:nvSpPr>
        <p:spPr>
          <a:xfrm rot="-151">
            <a:off x="1536000" y="1746409"/>
            <a:ext cx="9116825"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798"/>
            </a:lvl1pPr>
            <a:lvl2pPr lvl="1">
              <a:spcBef>
                <a:spcPts val="0"/>
              </a:spcBef>
              <a:spcAft>
                <a:spcPts val="0"/>
              </a:spcAft>
              <a:buClr>
                <a:schemeClr val="accent1"/>
              </a:buClr>
              <a:buSzPts val="4800"/>
              <a:buNone/>
              <a:defRPr sz="6398">
                <a:solidFill>
                  <a:schemeClr val="accent1"/>
                </a:solidFill>
              </a:defRPr>
            </a:lvl2pPr>
            <a:lvl3pPr lvl="2">
              <a:spcBef>
                <a:spcPts val="0"/>
              </a:spcBef>
              <a:spcAft>
                <a:spcPts val="0"/>
              </a:spcAft>
              <a:buClr>
                <a:schemeClr val="accent1"/>
              </a:buClr>
              <a:buSzPts val="4800"/>
              <a:buNone/>
              <a:defRPr sz="6398">
                <a:solidFill>
                  <a:schemeClr val="accent1"/>
                </a:solidFill>
              </a:defRPr>
            </a:lvl3pPr>
            <a:lvl4pPr lvl="3">
              <a:spcBef>
                <a:spcPts val="0"/>
              </a:spcBef>
              <a:spcAft>
                <a:spcPts val="0"/>
              </a:spcAft>
              <a:buClr>
                <a:schemeClr val="accent1"/>
              </a:buClr>
              <a:buSzPts val="4800"/>
              <a:buNone/>
              <a:defRPr sz="6398">
                <a:solidFill>
                  <a:schemeClr val="accent1"/>
                </a:solidFill>
              </a:defRPr>
            </a:lvl4pPr>
            <a:lvl5pPr lvl="4">
              <a:spcBef>
                <a:spcPts val="0"/>
              </a:spcBef>
              <a:spcAft>
                <a:spcPts val="0"/>
              </a:spcAft>
              <a:buClr>
                <a:schemeClr val="accent1"/>
              </a:buClr>
              <a:buSzPts val="4800"/>
              <a:buNone/>
              <a:defRPr sz="6398">
                <a:solidFill>
                  <a:schemeClr val="accent1"/>
                </a:solidFill>
              </a:defRPr>
            </a:lvl5pPr>
            <a:lvl6pPr lvl="5">
              <a:spcBef>
                <a:spcPts val="0"/>
              </a:spcBef>
              <a:spcAft>
                <a:spcPts val="0"/>
              </a:spcAft>
              <a:buClr>
                <a:schemeClr val="accent1"/>
              </a:buClr>
              <a:buSzPts val="4800"/>
              <a:buNone/>
              <a:defRPr sz="6398">
                <a:solidFill>
                  <a:schemeClr val="accent1"/>
                </a:solidFill>
              </a:defRPr>
            </a:lvl6pPr>
            <a:lvl7pPr lvl="6">
              <a:spcBef>
                <a:spcPts val="0"/>
              </a:spcBef>
              <a:spcAft>
                <a:spcPts val="0"/>
              </a:spcAft>
              <a:buClr>
                <a:schemeClr val="accent1"/>
              </a:buClr>
              <a:buSzPts val="4800"/>
              <a:buNone/>
              <a:defRPr sz="6398">
                <a:solidFill>
                  <a:schemeClr val="accent1"/>
                </a:solidFill>
              </a:defRPr>
            </a:lvl7pPr>
            <a:lvl8pPr lvl="7">
              <a:spcBef>
                <a:spcPts val="0"/>
              </a:spcBef>
              <a:spcAft>
                <a:spcPts val="0"/>
              </a:spcAft>
              <a:buClr>
                <a:schemeClr val="accent1"/>
              </a:buClr>
              <a:buSzPts val="4800"/>
              <a:buNone/>
              <a:defRPr sz="6398">
                <a:solidFill>
                  <a:schemeClr val="accent1"/>
                </a:solidFill>
              </a:defRPr>
            </a:lvl8pPr>
            <a:lvl9pPr lvl="8">
              <a:spcBef>
                <a:spcPts val="0"/>
              </a:spcBef>
              <a:spcAft>
                <a:spcPts val="0"/>
              </a:spcAft>
              <a:buClr>
                <a:schemeClr val="accent1"/>
              </a:buClr>
              <a:buSzPts val="4800"/>
              <a:buNone/>
              <a:defRPr sz="6398">
                <a:solidFill>
                  <a:schemeClr val="accent1"/>
                </a:solidFill>
              </a:defRPr>
            </a:lvl9pPr>
          </a:lstStyle>
          <a:p>
            <a:endParaRPr/>
          </a:p>
        </p:txBody>
      </p:sp>
    </p:spTree>
    <p:extLst>
      <p:ext uri="{BB962C8B-B14F-4D97-AF65-F5344CB8AC3E}">
        <p14:creationId xmlns:p14="http://schemas.microsoft.com/office/powerpoint/2010/main" val="3188191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36" name="Google Shape;136;p14"/>
          <p:cNvSpPr txBox="1">
            <a:spLocks noGrp="1"/>
          </p:cNvSpPr>
          <p:nvPr>
            <p:ph type="subTitle" idx="1"/>
          </p:nvPr>
        </p:nvSpPr>
        <p:spPr>
          <a:xfrm flipH="1">
            <a:off x="2198827" y="1790201"/>
            <a:ext cx="437806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8827" y="4176643"/>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738" y="1677577"/>
            <a:ext cx="933357"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199"/>
            </a:lvl1pPr>
            <a:lvl2pPr lvl="1"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199">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8827" y="2984801"/>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023" y="126628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027" y="3653244"/>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8761" y="2459133"/>
            <a:ext cx="360746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328" y="2985200"/>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328" y="4124667"/>
            <a:ext cx="832183"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8827" y="5355817"/>
            <a:ext cx="437806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6"/>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027" y="5047015"/>
            <a:ext cx="360746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6">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328" y="5347333"/>
            <a:ext cx="832183"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199" b="0">
                <a:solidFill>
                  <a:schemeClr val="lt1"/>
                </a:solidFill>
              </a:defRPr>
            </a:lvl1pPr>
            <a:lvl2pPr lvl="1"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2">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5541" y="0"/>
            <a:ext cx="587521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54" name="Google Shape;154;p14"/>
          <p:cNvSpPr txBox="1">
            <a:spLocks noGrp="1"/>
          </p:cNvSpPr>
          <p:nvPr>
            <p:ph type="title" idx="15"/>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557175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4284"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7" name="Google Shape;157;p15"/>
          <p:cNvSpPr txBox="1">
            <a:spLocks noGrp="1"/>
          </p:cNvSpPr>
          <p:nvPr>
            <p:ph type="subTitle" idx="1"/>
          </p:nvPr>
        </p:nvSpPr>
        <p:spPr>
          <a:xfrm flipH="1">
            <a:off x="4755961" y="441896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0161" y="2063025"/>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59" name="Google Shape;159;p15"/>
          <p:cNvSpPr txBox="1">
            <a:spLocks noGrp="1"/>
          </p:cNvSpPr>
          <p:nvPr>
            <p:ph type="subTitle" idx="3"/>
          </p:nvPr>
        </p:nvSpPr>
        <p:spPr>
          <a:xfrm flipH="1">
            <a:off x="8401226" y="4418957"/>
            <a:ext cx="2578128"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219" y="2063033"/>
            <a:ext cx="2080258"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6"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399">
                <a:solidFill>
                  <a:srgbClr val="434343"/>
                </a:solidFill>
              </a:defRPr>
            </a:lvl2pPr>
            <a:lvl3pPr lvl="2" algn="ctr" rtl="0">
              <a:spcBef>
                <a:spcPts val="0"/>
              </a:spcBef>
              <a:spcAft>
                <a:spcPts val="0"/>
              </a:spcAft>
              <a:buClr>
                <a:srgbClr val="434343"/>
              </a:buClr>
              <a:buSzPts val="1800"/>
              <a:buNone/>
              <a:defRPr sz="2399">
                <a:solidFill>
                  <a:srgbClr val="434343"/>
                </a:solidFill>
              </a:defRPr>
            </a:lvl3pPr>
            <a:lvl4pPr lvl="3" algn="ctr" rtl="0">
              <a:spcBef>
                <a:spcPts val="0"/>
              </a:spcBef>
              <a:spcAft>
                <a:spcPts val="0"/>
              </a:spcAft>
              <a:buClr>
                <a:srgbClr val="434343"/>
              </a:buClr>
              <a:buSzPts val="1800"/>
              <a:buNone/>
              <a:defRPr sz="2399">
                <a:solidFill>
                  <a:srgbClr val="434343"/>
                </a:solidFill>
              </a:defRPr>
            </a:lvl4pPr>
            <a:lvl5pPr lvl="4" algn="ctr" rtl="0">
              <a:spcBef>
                <a:spcPts val="0"/>
              </a:spcBef>
              <a:spcAft>
                <a:spcPts val="0"/>
              </a:spcAft>
              <a:buClr>
                <a:srgbClr val="434343"/>
              </a:buClr>
              <a:buSzPts val="1800"/>
              <a:buNone/>
              <a:defRPr sz="2399">
                <a:solidFill>
                  <a:srgbClr val="434343"/>
                </a:solidFill>
              </a:defRPr>
            </a:lvl5pPr>
            <a:lvl6pPr lvl="5" algn="ctr" rtl="0">
              <a:spcBef>
                <a:spcPts val="0"/>
              </a:spcBef>
              <a:spcAft>
                <a:spcPts val="0"/>
              </a:spcAft>
              <a:buClr>
                <a:srgbClr val="434343"/>
              </a:buClr>
              <a:buSzPts val="1800"/>
              <a:buNone/>
              <a:defRPr sz="2399">
                <a:solidFill>
                  <a:srgbClr val="434343"/>
                </a:solidFill>
              </a:defRPr>
            </a:lvl6pPr>
            <a:lvl7pPr lvl="6" algn="ctr" rtl="0">
              <a:spcBef>
                <a:spcPts val="0"/>
              </a:spcBef>
              <a:spcAft>
                <a:spcPts val="0"/>
              </a:spcAft>
              <a:buClr>
                <a:srgbClr val="434343"/>
              </a:buClr>
              <a:buSzPts val="1800"/>
              <a:buNone/>
              <a:defRPr sz="2399">
                <a:solidFill>
                  <a:srgbClr val="434343"/>
                </a:solidFill>
              </a:defRPr>
            </a:lvl7pPr>
            <a:lvl8pPr lvl="7" algn="ctr" rtl="0">
              <a:spcBef>
                <a:spcPts val="0"/>
              </a:spcBef>
              <a:spcAft>
                <a:spcPts val="0"/>
              </a:spcAft>
              <a:buClr>
                <a:srgbClr val="434343"/>
              </a:buClr>
              <a:buSzPts val="1800"/>
              <a:buNone/>
              <a:defRPr sz="2399">
                <a:solidFill>
                  <a:srgbClr val="434343"/>
                </a:solidFill>
              </a:defRPr>
            </a:lvl8pPr>
            <a:lvl9pPr lvl="8" algn="ctr" rtl="0">
              <a:spcBef>
                <a:spcPts val="0"/>
              </a:spcBef>
              <a:spcAft>
                <a:spcPts val="0"/>
              </a:spcAft>
              <a:buClr>
                <a:srgbClr val="434343"/>
              </a:buClr>
              <a:buSzPts val="1800"/>
              <a:buNone/>
              <a:defRPr sz="2399">
                <a:solidFill>
                  <a:srgbClr val="434343"/>
                </a:solidFill>
              </a:defRPr>
            </a:lvl9pPr>
          </a:lstStyle>
          <a:p>
            <a:endParaRPr/>
          </a:p>
        </p:txBody>
      </p:sp>
      <p:sp>
        <p:nvSpPr>
          <p:cNvPr id="161" name="Google Shape;161;p15"/>
          <p:cNvSpPr txBox="1">
            <a:spLocks noGrp="1"/>
          </p:cNvSpPr>
          <p:nvPr>
            <p:ph type="subTitle" idx="5"/>
          </p:nvPr>
        </p:nvSpPr>
        <p:spPr>
          <a:xfrm flipH="1">
            <a:off x="1162897" y="4418957"/>
            <a:ext cx="2676903"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6"/>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67428" y="13"/>
            <a:ext cx="1521393"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165" name="Google Shape;165;p15"/>
          <p:cNvGrpSpPr/>
          <p:nvPr/>
        </p:nvGrpSpPr>
        <p:grpSpPr>
          <a:xfrm>
            <a:off x="-28" y="3881235"/>
            <a:ext cx="2939229"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169" name="Google Shape;169;p15"/>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20767591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1424" y="1564403"/>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3617" y="1794767"/>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1424" y="3060121"/>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3617" y="32816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1424" y="4671025"/>
            <a:ext cx="2536139"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399"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399"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3617" y="4900800"/>
            <a:ext cx="2318996"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
        <p:nvSpPr>
          <p:cNvPr id="195" name="Google Shape;195;p17"/>
          <p:cNvSpPr/>
          <p:nvPr/>
        </p:nvSpPr>
        <p:spPr>
          <a:xfrm rot="10800000">
            <a:off x="6609024"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grpSp>
        <p:nvGrpSpPr>
          <p:cNvPr id="196" name="Google Shape;196;p17"/>
          <p:cNvGrpSpPr/>
          <p:nvPr/>
        </p:nvGrpSpPr>
        <p:grpSpPr>
          <a:xfrm>
            <a:off x="7135541" y="0"/>
            <a:ext cx="587521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3380758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653" y="1847401"/>
            <a:ext cx="9495043" cy="4681869"/>
          </a:xfrm>
          <a:prstGeom prst="rect">
            <a:avLst/>
          </a:prstGeom>
        </p:spPr>
        <p:txBody>
          <a:bodyPr spcFirstLastPara="1" wrap="square" lIns="91425" tIns="91425" rIns="91425" bIns="91425" anchor="t" anchorCtr="0">
            <a:noAutofit/>
          </a:bodyPr>
          <a:lstStyle>
            <a:lvl1pPr marL="609448" lvl="0" indent="-440157" rtl="0">
              <a:lnSpc>
                <a:spcPct val="100000"/>
              </a:lnSpc>
              <a:spcBef>
                <a:spcPts val="0"/>
              </a:spcBef>
              <a:spcAft>
                <a:spcPts val="0"/>
              </a:spcAft>
              <a:buClr>
                <a:schemeClr val="accent2"/>
              </a:buClr>
              <a:buSzPts val="1600"/>
              <a:buFont typeface="Raleway Thin"/>
              <a:buChar char="●"/>
              <a:defRPr sz="2399"/>
            </a:lvl1pPr>
            <a:lvl2pPr marL="1218895" lvl="1" indent="-440157" rtl="0">
              <a:spcBef>
                <a:spcPts val="2133"/>
              </a:spcBef>
              <a:spcAft>
                <a:spcPts val="0"/>
              </a:spcAft>
              <a:buSzPts val="1600"/>
              <a:buFont typeface="Nunito Light"/>
              <a:buChar char="○"/>
              <a:defRPr/>
            </a:lvl2pPr>
            <a:lvl3pPr marL="1828343" lvl="2" indent="-431692" rtl="0">
              <a:spcBef>
                <a:spcPts val="2133"/>
              </a:spcBef>
              <a:spcAft>
                <a:spcPts val="0"/>
              </a:spcAft>
              <a:buSzPts val="1500"/>
              <a:buFont typeface="Nunito Light"/>
              <a:buChar char="■"/>
              <a:defRPr/>
            </a:lvl3pPr>
            <a:lvl4pPr marL="2437790" lvl="3" indent="-431692" rtl="0">
              <a:spcBef>
                <a:spcPts val="2133"/>
              </a:spcBef>
              <a:spcAft>
                <a:spcPts val="0"/>
              </a:spcAft>
              <a:buSzPts val="1500"/>
              <a:buFont typeface="Nunito Light"/>
              <a:buChar char="●"/>
              <a:defRPr/>
            </a:lvl4pPr>
            <a:lvl5pPr marL="3047238" lvl="4" indent="-423228" rtl="0">
              <a:spcBef>
                <a:spcPts val="2133"/>
              </a:spcBef>
              <a:spcAft>
                <a:spcPts val="0"/>
              </a:spcAft>
              <a:buSzPts val="1400"/>
              <a:buFont typeface="Nunito Light"/>
              <a:buChar char="○"/>
              <a:defRPr/>
            </a:lvl5pPr>
            <a:lvl6pPr marL="3656686" lvl="5" indent="-423228" rtl="0">
              <a:spcBef>
                <a:spcPts val="2133"/>
              </a:spcBef>
              <a:spcAft>
                <a:spcPts val="0"/>
              </a:spcAft>
              <a:buSzPts val="1400"/>
              <a:buFont typeface="Nunito Light"/>
              <a:buChar char="■"/>
              <a:defRPr/>
            </a:lvl6pPr>
            <a:lvl7pPr marL="4266133" lvl="6" indent="-414763" rtl="0">
              <a:spcBef>
                <a:spcPts val="2133"/>
              </a:spcBef>
              <a:spcAft>
                <a:spcPts val="0"/>
              </a:spcAft>
              <a:buSzPts val="1300"/>
              <a:buFont typeface="Nunito Light"/>
              <a:buChar char="●"/>
              <a:defRPr/>
            </a:lvl7pPr>
            <a:lvl8pPr marL="4875581" lvl="7" indent="-414763" rtl="0">
              <a:spcBef>
                <a:spcPts val="2133"/>
              </a:spcBef>
              <a:spcAft>
                <a:spcPts val="0"/>
              </a:spcAft>
              <a:buSzPts val="1300"/>
              <a:buFont typeface="Nunito Light"/>
              <a:buChar char="○"/>
              <a:defRPr/>
            </a:lvl8pPr>
            <a:lvl9pPr marL="5485028" lvl="8" indent="-423228"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1" name="Google Shape;241;p20"/>
          <p:cNvGrpSpPr/>
          <p:nvPr/>
        </p:nvGrpSpPr>
        <p:grpSpPr>
          <a:xfrm>
            <a:off x="10" y="3779034"/>
            <a:ext cx="276610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4418585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7370" y="3486917"/>
            <a:ext cx="2561733"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48" name="Google Shape;248;p21"/>
          <p:cNvGrpSpPr/>
          <p:nvPr/>
        </p:nvGrpSpPr>
        <p:grpSpPr>
          <a:xfrm>
            <a:off x="4" y="4738024"/>
            <a:ext cx="1904463"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52" name="Google Shape;252;p21"/>
          <p:cNvGrpSpPr/>
          <p:nvPr/>
        </p:nvGrpSpPr>
        <p:grpSpPr>
          <a:xfrm>
            <a:off x="8029865" y="-23"/>
            <a:ext cx="4159033"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119191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928" y="6318938"/>
            <a:ext cx="1828324" cy="462862"/>
          </a:xfrm>
          <a:prstGeom prst="rect">
            <a:avLst/>
          </a:prstGeom>
          <a:noFill/>
          <a:ln>
            <a:noFill/>
          </a:ln>
        </p:spPr>
      </p:pic>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133" y="1809100"/>
            <a:ext cx="4650389" cy="4555200"/>
          </a:xfrm>
          <a:prstGeom prst="rect">
            <a:avLst/>
          </a:prstGeom>
        </p:spPr>
        <p:txBody>
          <a:bodyPr spcFirstLastPara="1" wrap="square" lIns="0" tIns="91425" rIns="91425" bIns="91425" anchor="b" anchorCtr="0">
            <a:noAutofit/>
          </a:bodyPr>
          <a:lstStyle>
            <a:lvl1pPr marL="609448" lvl="0" indent="-397834" rtl="0">
              <a:lnSpc>
                <a:spcPct val="100000"/>
              </a:lnSpc>
              <a:spcBef>
                <a:spcPts val="0"/>
              </a:spcBef>
              <a:spcAft>
                <a:spcPts val="0"/>
              </a:spcAft>
              <a:buClr>
                <a:schemeClr val="accent2"/>
              </a:buClr>
              <a:buSzPts val="1100"/>
              <a:buFont typeface="Raleway Thin"/>
              <a:buChar char="■"/>
              <a:defRPr sz="1333"/>
            </a:lvl1pPr>
            <a:lvl2pPr marL="1218895" lvl="1" indent="-406298" rtl="0">
              <a:spcBef>
                <a:spcPts val="2133"/>
              </a:spcBef>
              <a:spcAft>
                <a:spcPts val="0"/>
              </a:spcAft>
              <a:buClr>
                <a:srgbClr val="434343"/>
              </a:buClr>
              <a:buSzPts val="1200"/>
              <a:buFont typeface="Roboto Condensed Light"/>
              <a:buChar char="○"/>
              <a:defRPr/>
            </a:lvl2pPr>
            <a:lvl3pPr marL="1828343" lvl="2" indent="-423228" rtl="0">
              <a:spcBef>
                <a:spcPts val="2133"/>
              </a:spcBef>
              <a:spcAft>
                <a:spcPts val="0"/>
              </a:spcAft>
              <a:buClr>
                <a:srgbClr val="434343"/>
              </a:buClr>
              <a:buSzPts val="1400"/>
              <a:buFont typeface="Roboto Condensed Light"/>
              <a:buChar char="■"/>
              <a:defRPr/>
            </a:lvl3pPr>
            <a:lvl4pPr marL="2437790" lvl="3" indent="-423228" rtl="0">
              <a:spcBef>
                <a:spcPts val="2133"/>
              </a:spcBef>
              <a:spcAft>
                <a:spcPts val="0"/>
              </a:spcAft>
              <a:buClr>
                <a:srgbClr val="434343"/>
              </a:buClr>
              <a:buSzPts val="1400"/>
              <a:buFont typeface="Roboto Condensed Light"/>
              <a:buChar char="●"/>
              <a:defRPr/>
            </a:lvl4pPr>
            <a:lvl5pPr marL="3047238" lvl="4" indent="-423228" rtl="0">
              <a:spcBef>
                <a:spcPts val="2133"/>
              </a:spcBef>
              <a:spcAft>
                <a:spcPts val="0"/>
              </a:spcAft>
              <a:buClr>
                <a:srgbClr val="434343"/>
              </a:buClr>
              <a:buSzPts val="1400"/>
              <a:buFont typeface="Roboto Condensed Light"/>
              <a:buChar char="○"/>
              <a:defRPr/>
            </a:lvl5pPr>
            <a:lvl6pPr marL="3656686" lvl="5" indent="-423228" rtl="0">
              <a:spcBef>
                <a:spcPts val="2133"/>
              </a:spcBef>
              <a:spcAft>
                <a:spcPts val="0"/>
              </a:spcAft>
              <a:buClr>
                <a:srgbClr val="434343"/>
              </a:buClr>
              <a:buSzPts val="1400"/>
              <a:buFont typeface="Roboto Condensed Light"/>
              <a:buChar char="■"/>
              <a:defRPr/>
            </a:lvl6pPr>
            <a:lvl7pPr marL="4266133" lvl="6" indent="-423228" rtl="0">
              <a:spcBef>
                <a:spcPts val="2133"/>
              </a:spcBef>
              <a:spcAft>
                <a:spcPts val="0"/>
              </a:spcAft>
              <a:buClr>
                <a:srgbClr val="434343"/>
              </a:buClr>
              <a:buSzPts val="1400"/>
              <a:buFont typeface="Roboto Condensed Light"/>
              <a:buChar char="●"/>
              <a:defRPr/>
            </a:lvl7pPr>
            <a:lvl8pPr marL="4875581" lvl="7" indent="-423228" rtl="0">
              <a:spcBef>
                <a:spcPts val="2133"/>
              </a:spcBef>
              <a:spcAft>
                <a:spcPts val="0"/>
              </a:spcAft>
              <a:buClr>
                <a:srgbClr val="434343"/>
              </a:buClr>
              <a:buSzPts val="1400"/>
              <a:buFont typeface="Roboto Condensed Light"/>
              <a:buChar char="○"/>
              <a:defRPr/>
            </a:lvl8pPr>
            <a:lvl9pPr marL="5485028" lvl="8" indent="-423228"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78685" y="1809100"/>
            <a:ext cx="4650389" cy="4555200"/>
          </a:xfrm>
          <a:prstGeom prst="rect">
            <a:avLst/>
          </a:prstGeom>
        </p:spPr>
        <p:txBody>
          <a:bodyPr spcFirstLastPara="1" wrap="square" lIns="91425" tIns="91425" rIns="91425" bIns="91425" anchor="b" anchorCtr="0">
            <a:noAutofit/>
          </a:bodyPr>
          <a:lstStyle>
            <a:lvl1pPr marL="609448" lvl="0" indent="-397834" rtl="0">
              <a:lnSpc>
                <a:spcPct val="100000"/>
              </a:lnSpc>
              <a:spcBef>
                <a:spcPts val="0"/>
              </a:spcBef>
              <a:spcAft>
                <a:spcPts val="0"/>
              </a:spcAft>
              <a:buClr>
                <a:schemeClr val="accent2"/>
              </a:buClr>
              <a:buSzPts val="1100"/>
              <a:buFont typeface="Raleway Thin"/>
              <a:buChar char="■"/>
              <a:defRPr sz="1333"/>
            </a:lvl1pPr>
            <a:lvl2pPr marL="1218895" lvl="1" indent="-406298" rtl="0">
              <a:spcBef>
                <a:spcPts val="2133"/>
              </a:spcBef>
              <a:spcAft>
                <a:spcPts val="0"/>
              </a:spcAft>
              <a:buClr>
                <a:srgbClr val="434343"/>
              </a:buClr>
              <a:buSzPts val="1200"/>
              <a:buFont typeface="Roboto Condensed Light"/>
              <a:buChar char="○"/>
              <a:defRPr/>
            </a:lvl2pPr>
            <a:lvl3pPr marL="1828343" lvl="2" indent="-423228" rtl="0">
              <a:spcBef>
                <a:spcPts val="2133"/>
              </a:spcBef>
              <a:spcAft>
                <a:spcPts val="0"/>
              </a:spcAft>
              <a:buClr>
                <a:srgbClr val="434343"/>
              </a:buClr>
              <a:buSzPts val="1400"/>
              <a:buFont typeface="Roboto Condensed Light"/>
              <a:buChar char="■"/>
              <a:defRPr/>
            </a:lvl3pPr>
            <a:lvl4pPr marL="2437790" lvl="3" indent="-423228" rtl="0">
              <a:spcBef>
                <a:spcPts val="2133"/>
              </a:spcBef>
              <a:spcAft>
                <a:spcPts val="0"/>
              </a:spcAft>
              <a:buClr>
                <a:srgbClr val="434343"/>
              </a:buClr>
              <a:buSzPts val="1400"/>
              <a:buFont typeface="Roboto Condensed Light"/>
              <a:buChar char="●"/>
              <a:defRPr/>
            </a:lvl4pPr>
            <a:lvl5pPr marL="3047238" lvl="4" indent="-423228" rtl="0">
              <a:spcBef>
                <a:spcPts val="2133"/>
              </a:spcBef>
              <a:spcAft>
                <a:spcPts val="0"/>
              </a:spcAft>
              <a:buClr>
                <a:srgbClr val="434343"/>
              </a:buClr>
              <a:buSzPts val="1400"/>
              <a:buFont typeface="Roboto Condensed Light"/>
              <a:buChar char="○"/>
              <a:defRPr/>
            </a:lvl5pPr>
            <a:lvl6pPr marL="3656686" lvl="5" indent="-423228" rtl="0">
              <a:spcBef>
                <a:spcPts val="2133"/>
              </a:spcBef>
              <a:spcAft>
                <a:spcPts val="0"/>
              </a:spcAft>
              <a:buClr>
                <a:srgbClr val="434343"/>
              </a:buClr>
              <a:buSzPts val="1400"/>
              <a:buFont typeface="Roboto Condensed Light"/>
              <a:buChar char="■"/>
              <a:defRPr/>
            </a:lvl6pPr>
            <a:lvl7pPr marL="4266133" lvl="6" indent="-423228" rtl="0">
              <a:spcBef>
                <a:spcPts val="2133"/>
              </a:spcBef>
              <a:spcAft>
                <a:spcPts val="0"/>
              </a:spcAft>
              <a:buClr>
                <a:srgbClr val="434343"/>
              </a:buClr>
              <a:buSzPts val="1400"/>
              <a:buFont typeface="Roboto Condensed Light"/>
              <a:buChar char="●"/>
              <a:defRPr/>
            </a:lvl7pPr>
            <a:lvl8pPr marL="4875581" lvl="7" indent="-423228" rtl="0">
              <a:spcBef>
                <a:spcPts val="2133"/>
              </a:spcBef>
              <a:spcAft>
                <a:spcPts val="0"/>
              </a:spcAft>
              <a:buClr>
                <a:srgbClr val="434343"/>
              </a:buClr>
              <a:buSzPts val="1400"/>
              <a:buFont typeface="Roboto Condensed Light"/>
              <a:buChar char="○"/>
              <a:defRPr/>
            </a:lvl8pPr>
            <a:lvl9pPr marL="5485028" lvl="8" indent="-423228"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259" name="Google Shape;259;p22"/>
          <p:cNvGrpSpPr/>
          <p:nvPr/>
        </p:nvGrpSpPr>
        <p:grpSpPr>
          <a:xfrm>
            <a:off x="10" y="3779034"/>
            <a:ext cx="276610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263" name="Google Shape;263;p22"/>
          <p:cNvGrpSpPr/>
          <p:nvPr/>
        </p:nvGrpSpPr>
        <p:grpSpPr>
          <a:xfrm>
            <a:off x="10667428" y="13"/>
            <a:ext cx="1521393"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10571514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0718" y="2984516"/>
            <a:ext cx="2623717"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199" b="1">
                <a:latin typeface="Poppins"/>
                <a:ea typeface="Poppins"/>
                <a:cs typeface="Poppins"/>
                <a:sym typeface="Poppins"/>
              </a:defRPr>
            </a:lvl1pPr>
            <a:lvl2pPr lvl="1" rtl="0">
              <a:spcBef>
                <a:spcPts val="0"/>
              </a:spcBef>
              <a:spcAft>
                <a:spcPts val="0"/>
              </a:spcAft>
              <a:buSzPts val="4800"/>
              <a:buNone/>
              <a:defRPr sz="6398"/>
            </a:lvl2pPr>
            <a:lvl3pPr lvl="2" rtl="0">
              <a:spcBef>
                <a:spcPts val="0"/>
              </a:spcBef>
              <a:spcAft>
                <a:spcPts val="0"/>
              </a:spcAft>
              <a:buSzPts val="4800"/>
              <a:buNone/>
              <a:defRPr sz="6398"/>
            </a:lvl3pPr>
            <a:lvl4pPr lvl="3" rtl="0">
              <a:spcBef>
                <a:spcPts val="0"/>
              </a:spcBef>
              <a:spcAft>
                <a:spcPts val="0"/>
              </a:spcAft>
              <a:buSzPts val="4800"/>
              <a:buNone/>
              <a:defRPr sz="6398"/>
            </a:lvl4pPr>
            <a:lvl5pPr lvl="4" rtl="0">
              <a:spcBef>
                <a:spcPts val="0"/>
              </a:spcBef>
              <a:spcAft>
                <a:spcPts val="0"/>
              </a:spcAft>
              <a:buSzPts val="4800"/>
              <a:buNone/>
              <a:defRPr sz="6398"/>
            </a:lvl5pPr>
            <a:lvl6pPr lvl="5" rtl="0">
              <a:spcBef>
                <a:spcPts val="0"/>
              </a:spcBef>
              <a:spcAft>
                <a:spcPts val="0"/>
              </a:spcAft>
              <a:buSzPts val="4800"/>
              <a:buNone/>
              <a:defRPr sz="6398"/>
            </a:lvl6pPr>
            <a:lvl7pPr lvl="6" rtl="0">
              <a:spcBef>
                <a:spcPts val="0"/>
              </a:spcBef>
              <a:spcAft>
                <a:spcPts val="0"/>
              </a:spcAft>
              <a:buSzPts val="4800"/>
              <a:buNone/>
              <a:defRPr sz="6398"/>
            </a:lvl7pPr>
            <a:lvl8pPr lvl="7" rtl="0">
              <a:spcBef>
                <a:spcPts val="0"/>
              </a:spcBef>
              <a:spcAft>
                <a:spcPts val="0"/>
              </a:spcAft>
              <a:buSzPts val="4800"/>
              <a:buNone/>
              <a:defRPr sz="6398"/>
            </a:lvl8pPr>
            <a:lvl9pPr lvl="8" rtl="0">
              <a:spcBef>
                <a:spcPts val="0"/>
              </a:spcBef>
              <a:spcAft>
                <a:spcPts val="0"/>
              </a:spcAft>
              <a:buSzPts val="4800"/>
              <a:buNone/>
              <a:defRPr sz="6398"/>
            </a:lvl9pPr>
          </a:lstStyle>
          <a:p>
            <a:endParaRPr/>
          </a:p>
        </p:txBody>
      </p:sp>
    </p:spTree>
    <p:extLst>
      <p:ext uri="{BB962C8B-B14F-4D97-AF65-F5344CB8AC3E}">
        <p14:creationId xmlns:p14="http://schemas.microsoft.com/office/powerpoint/2010/main" val="30028286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4"/>
            <a:ext cx="5385514" cy="639763"/>
          </a:xfrm>
        </p:spPr>
        <p:txBody>
          <a:bodyPr anchor="b"/>
          <a:lstStyle>
            <a:lvl1pPr marL="0" indent="0">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4"/>
            <a:ext cx="5387630" cy="639763"/>
          </a:xfrm>
        </p:spPr>
        <p:txBody>
          <a:bodyPr anchor="b"/>
          <a:lstStyle>
            <a:lvl1pPr marL="0" indent="0">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674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086" indent="0">
              <a:buNone/>
              <a:defRPr sz="1800"/>
            </a:lvl2pPr>
            <a:lvl3pPr marL="914171" indent="0">
              <a:buNone/>
              <a:defRPr sz="1600"/>
            </a:lvl3pPr>
            <a:lvl4pPr marL="1371257" indent="0">
              <a:buNone/>
              <a:defRPr sz="1400"/>
            </a:lvl4pPr>
            <a:lvl5pPr marL="1828343" indent="0">
              <a:buNone/>
              <a:defRPr sz="1400"/>
            </a:lvl5pPr>
            <a:lvl6pPr marL="2285429" indent="0">
              <a:buNone/>
              <a:defRPr sz="1400"/>
            </a:lvl6pPr>
            <a:lvl7pPr marL="2742514" indent="0">
              <a:buNone/>
              <a:defRPr sz="1400"/>
            </a:lvl7pPr>
            <a:lvl8pPr marL="3199600" indent="0">
              <a:buNone/>
              <a:defRPr sz="1400"/>
            </a:lvl8pPr>
            <a:lvl9pPr marL="365668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995288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2799"/>
            </a:lvl1pPr>
            <a:lvl2pPr>
              <a:defRPr sz="2399"/>
            </a:lvl2pPr>
            <a:lvl3pPr>
              <a:defRPr sz="2000"/>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2799"/>
            </a:lvl1pPr>
            <a:lvl2pPr>
              <a:defRPr sz="2399"/>
            </a:lvl2pPr>
            <a:lvl3pPr>
              <a:defRPr sz="2000"/>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541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7191" y="1749379"/>
            <a:ext cx="4591595"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0" name="Google Shape;10;p2"/>
          <p:cNvSpPr/>
          <p:nvPr/>
        </p:nvSpPr>
        <p:spPr>
          <a:xfrm>
            <a:off x="2" y="0"/>
            <a:ext cx="5875124"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1" name="Google Shape;11;p2"/>
          <p:cNvSpPr/>
          <p:nvPr/>
        </p:nvSpPr>
        <p:spPr>
          <a:xfrm>
            <a:off x="0" y="0"/>
            <a:ext cx="587521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2" name="Google Shape;12;p2"/>
          <p:cNvSpPr/>
          <p:nvPr/>
        </p:nvSpPr>
        <p:spPr>
          <a:xfrm>
            <a:off x="0" y="0"/>
            <a:ext cx="3137260"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3" name="Google Shape;13;p2"/>
          <p:cNvSpPr/>
          <p:nvPr/>
        </p:nvSpPr>
        <p:spPr>
          <a:xfrm>
            <a:off x="0" y="0"/>
            <a:ext cx="410753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4" name="Google Shape;14;p2"/>
          <p:cNvSpPr/>
          <p:nvPr/>
        </p:nvSpPr>
        <p:spPr>
          <a:xfrm>
            <a:off x="2" y="0"/>
            <a:ext cx="5652625"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5" name="Google Shape;15;p2"/>
          <p:cNvSpPr/>
          <p:nvPr/>
        </p:nvSpPr>
        <p:spPr>
          <a:xfrm>
            <a:off x="7710910" y="1875951"/>
            <a:ext cx="4477874"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6" name="Google Shape;16;p2"/>
          <p:cNvSpPr/>
          <p:nvPr/>
        </p:nvSpPr>
        <p:spPr>
          <a:xfrm>
            <a:off x="8917677" y="3161481"/>
            <a:ext cx="3271116"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3199"/>
          </a:p>
        </p:txBody>
      </p:sp>
      <p:sp>
        <p:nvSpPr>
          <p:cNvPr id="17" name="Google Shape;17;p2"/>
          <p:cNvSpPr txBox="1">
            <a:spLocks noGrp="1"/>
          </p:cNvSpPr>
          <p:nvPr>
            <p:ph type="ctrTitle"/>
          </p:nvPr>
        </p:nvSpPr>
        <p:spPr>
          <a:xfrm>
            <a:off x="2723591" y="2180700"/>
            <a:ext cx="8749321"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5"/>
            </a:lvl1pPr>
            <a:lvl2pPr lvl="1" algn="ctr">
              <a:spcBef>
                <a:spcPts val="0"/>
              </a:spcBef>
              <a:spcAft>
                <a:spcPts val="0"/>
              </a:spcAft>
              <a:buClr>
                <a:schemeClr val="accent1"/>
              </a:buClr>
              <a:buSzPts val="5200"/>
              <a:buNone/>
              <a:defRPr sz="6932">
                <a:solidFill>
                  <a:schemeClr val="accent1"/>
                </a:solidFill>
              </a:defRPr>
            </a:lvl2pPr>
            <a:lvl3pPr lvl="2" algn="ctr">
              <a:spcBef>
                <a:spcPts val="0"/>
              </a:spcBef>
              <a:spcAft>
                <a:spcPts val="0"/>
              </a:spcAft>
              <a:buClr>
                <a:schemeClr val="accent1"/>
              </a:buClr>
              <a:buSzPts val="5200"/>
              <a:buNone/>
              <a:defRPr sz="6932">
                <a:solidFill>
                  <a:schemeClr val="accent1"/>
                </a:solidFill>
              </a:defRPr>
            </a:lvl3pPr>
            <a:lvl4pPr lvl="3" algn="ctr">
              <a:spcBef>
                <a:spcPts val="0"/>
              </a:spcBef>
              <a:spcAft>
                <a:spcPts val="0"/>
              </a:spcAft>
              <a:buClr>
                <a:schemeClr val="accent1"/>
              </a:buClr>
              <a:buSzPts val="5200"/>
              <a:buNone/>
              <a:defRPr sz="6932">
                <a:solidFill>
                  <a:schemeClr val="accent1"/>
                </a:solidFill>
              </a:defRPr>
            </a:lvl4pPr>
            <a:lvl5pPr lvl="4" algn="ctr">
              <a:spcBef>
                <a:spcPts val="0"/>
              </a:spcBef>
              <a:spcAft>
                <a:spcPts val="0"/>
              </a:spcAft>
              <a:buClr>
                <a:schemeClr val="accent1"/>
              </a:buClr>
              <a:buSzPts val="5200"/>
              <a:buNone/>
              <a:defRPr sz="6932">
                <a:solidFill>
                  <a:schemeClr val="accent1"/>
                </a:solidFill>
              </a:defRPr>
            </a:lvl5pPr>
            <a:lvl6pPr lvl="5" algn="ctr">
              <a:spcBef>
                <a:spcPts val="0"/>
              </a:spcBef>
              <a:spcAft>
                <a:spcPts val="0"/>
              </a:spcAft>
              <a:buClr>
                <a:schemeClr val="accent1"/>
              </a:buClr>
              <a:buSzPts val="5200"/>
              <a:buNone/>
              <a:defRPr sz="6932">
                <a:solidFill>
                  <a:schemeClr val="accent1"/>
                </a:solidFill>
              </a:defRPr>
            </a:lvl6pPr>
            <a:lvl7pPr lvl="6" algn="ctr">
              <a:spcBef>
                <a:spcPts val="0"/>
              </a:spcBef>
              <a:spcAft>
                <a:spcPts val="0"/>
              </a:spcAft>
              <a:buClr>
                <a:schemeClr val="accent1"/>
              </a:buClr>
              <a:buSzPts val="5200"/>
              <a:buNone/>
              <a:defRPr sz="6932">
                <a:solidFill>
                  <a:schemeClr val="accent1"/>
                </a:solidFill>
              </a:defRPr>
            </a:lvl7pPr>
            <a:lvl8pPr lvl="7" algn="ctr">
              <a:spcBef>
                <a:spcPts val="0"/>
              </a:spcBef>
              <a:spcAft>
                <a:spcPts val="0"/>
              </a:spcAft>
              <a:buClr>
                <a:schemeClr val="accent1"/>
              </a:buClr>
              <a:buSzPts val="5200"/>
              <a:buNone/>
              <a:defRPr sz="6932">
                <a:solidFill>
                  <a:schemeClr val="accent1"/>
                </a:solidFill>
              </a:defRPr>
            </a:lvl8pPr>
            <a:lvl9pPr lvl="8" algn="ctr">
              <a:spcBef>
                <a:spcPts val="0"/>
              </a:spcBef>
              <a:spcAft>
                <a:spcPts val="0"/>
              </a:spcAft>
              <a:buClr>
                <a:schemeClr val="accent1"/>
              </a:buClr>
              <a:buSzPts val="5200"/>
              <a:buNone/>
              <a:defRPr sz="6932">
                <a:solidFill>
                  <a:schemeClr val="accent1"/>
                </a:solidFill>
              </a:defRPr>
            </a:lvl9pPr>
          </a:lstStyle>
          <a:p>
            <a:endParaRPr/>
          </a:p>
        </p:txBody>
      </p:sp>
      <p:sp>
        <p:nvSpPr>
          <p:cNvPr id="18" name="Google Shape;18;p2"/>
          <p:cNvSpPr txBox="1">
            <a:spLocks noGrp="1"/>
          </p:cNvSpPr>
          <p:nvPr>
            <p:ph type="subTitle" idx="1"/>
          </p:nvPr>
        </p:nvSpPr>
        <p:spPr>
          <a:xfrm>
            <a:off x="5458678" y="4216600"/>
            <a:ext cx="3279146"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399"/>
            </a:lvl1pPr>
            <a:lvl2pPr lvl="1" algn="ctr">
              <a:lnSpc>
                <a:spcPct val="100000"/>
              </a:lnSpc>
              <a:spcBef>
                <a:spcPts val="0"/>
              </a:spcBef>
              <a:spcAft>
                <a:spcPts val="0"/>
              </a:spcAft>
              <a:buClr>
                <a:schemeClr val="accent1"/>
              </a:buClr>
              <a:buSzPts val="2800"/>
              <a:buNone/>
              <a:defRPr sz="3732">
                <a:solidFill>
                  <a:schemeClr val="accent1"/>
                </a:solidFill>
              </a:defRPr>
            </a:lvl2pPr>
            <a:lvl3pPr lvl="2" algn="ctr">
              <a:lnSpc>
                <a:spcPct val="100000"/>
              </a:lnSpc>
              <a:spcBef>
                <a:spcPts val="0"/>
              </a:spcBef>
              <a:spcAft>
                <a:spcPts val="0"/>
              </a:spcAft>
              <a:buClr>
                <a:schemeClr val="accent1"/>
              </a:buClr>
              <a:buSzPts val="2800"/>
              <a:buNone/>
              <a:defRPr sz="3732">
                <a:solidFill>
                  <a:schemeClr val="accent1"/>
                </a:solidFill>
              </a:defRPr>
            </a:lvl3pPr>
            <a:lvl4pPr lvl="3" algn="ctr">
              <a:lnSpc>
                <a:spcPct val="100000"/>
              </a:lnSpc>
              <a:spcBef>
                <a:spcPts val="0"/>
              </a:spcBef>
              <a:spcAft>
                <a:spcPts val="0"/>
              </a:spcAft>
              <a:buClr>
                <a:schemeClr val="accent1"/>
              </a:buClr>
              <a:buSzPts val="2800"/>
              <a:buNone/>
              <a:defRPr sz="3732">
                <a:solidFill>
                  <a:schemeClr val="accent1"/>
                </a:solidFill>
              </a:defRPr>
            </a:lvl4pPr>
            <a:lvl5pPr lvl="4" algn="ctr">
              <a:lnSpc>
                <a:spcPct val="100000"/>
              </a:lnSpc>
              <a:spcBef>
                <a:spcPts val="0"/>
              </a:spcBef>
              <a:spcAft>
                <a:spcPts val="0"/>
              </a:spcAft>
              <a:buClr>
                <a:schemeClr val="accent1"/>
              </a:buClr>
              <a:buSzPts val="2800"/>
              <a:buNone/>
              <a:defRPr sz="3732">
                <a:solidFill>
                  <a:schemeClr val="accent1"/>
                </a:solidFill>
              </a:defRPr>
            </a:lvl5pPr>
            <a:lvl6pPr lvl="5" algn="ctr">
              <a:lnSpc>
                <a:spcPct val="100000"/>
              </a:lnSpc>
              <a:spcBef>
                <a:spcPts val="0"/>
              </a:spcBef>
              <a:spcAft>
                <a:spcPts val="0"/>
              </a:spcAft>
              <a:buClr>
                <a:schemeClr val="accent1"/>
              </a:buClr>
              <a:buSzPts val="2800"/>
              <a:buNone/>
              <a:defRPr sz="3732">
                <a:solidFill>
                  <a:schemeClr val="accent1"/>
                </a:solidFill>
              </a:defRPr>
            </a:lvl6pPr>
            <a:lvl7pPr lvl="6" algn="ctr">
              <a:lnSpc>
                <a:spcPct val="100000"/>
              </a:lnSpc>
              <a:spcBef>
                <a:spcPts val="0"/>
              </a:spcBef>
              <a:spcAft>
                <a:spcPts val="0"/>
              </a:spcAft>
              <a:buClr>
                <a:schemeClr val="accent1"/>
              </a:buClr>
              <a:buSzPts val="2800"/>
              <a:buNone/>
              <a:defRPr sz="3732">
                <a:solidFill>
                  <a:schemeClr val="accent1"/>
                </a:solidFill>
              </a:defRPr>
            </a:lvl7pPr>
            <a:lvl8pPr lvl="7" algn="ctr">
              <a:lnSpc>
                <a:spcPct val="100000"/>
              </a:lnSpc>
              <a:spcBef>
                <a:spcPts val="0"/>
              </a:spcBef>
              <a:spcAft>
                <a:spcPts val="0"/>
              </a:spcAft>
              <a:buClr>
                <a:schemeClr val="accent1"/>
              </a:buClr>
              <a:buSzPts val="2800"/>
              <a:buNone/>
              <a:defRPr sz="3732">
                <a:solidFill>
                  <a:schemeClr val="accent1"/>
                </a:solidFill>
              </a:defRPr>
            </a:lvl8pPr>
            <a:lvl9pPr lvl="8" algn="ctr">
              <a:lnSpc>
                <a:spcPct val="100000"/>
              </a:lnSpc>
              <a:spcBef>
                <a:spcPts val="0"/>
              </a:spcBef>
              <a:spcAft>
                <a:spcPts val="0"/>
              </a:spcAft>
              <a:buClr>
                <a:schemeClr val="accent1"/>
              </a:buClr>
              <a:buSzPts val="2800"/>
              <a:buNone/>
              <a:defRPr sz="3732">
                <a:solidFill>
                  <a:schemeClr val="accent1"/>
                </a:solidFill>
              </a:defRPr>
            </a:lvl9pPr>
          </a:lstStyle>
          <a:p>
            <a:endParaRPr/>
          </a:p>
        </p:txBody>
      </p:sp>
    </p:spTree>
    <p:extLst>
      <p:ext uri="{BB962C8B-B14F-4D97-AF65-F5344CB8AC3E}">
        <p14:creationId xmlns:p14="http://schemas.microsoft.com/office/powerpoint/2010/main" val="1563067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7668" y="-36983"/>
            <a:ext cx="4028632"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26" name="Google Shape;26;p3"/>
          <p:cNvSpPr txBox="1">
            <a:spLocks noGrp="1"/>
          </p:cNvSpPr>
          <p:nvPr>
            <p:ph type="title"/>
          </p:nvPr>
        </p:nvSpPr>
        <p:spPr>
          <a:xfrm rot="-294">
            <a:off x="1868647" y="3789412"/>
            <a:ext cx="4668784"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398"/>
            </a:lvl1pPr>
            <a:lvl2pPr lvl="1" algn="ctr">
              <a:spcBef>
                <a:spcPts val="0"/>
              </a:spcBef>
              <a:spcAft>
                <a:spcPts val="0"/>
              </a:spcAft>
              <a:buSzPts val="3600"/>
              <a:buNone/>
              <a:defRPr sz="4799"/>
            </a:lvl2pPr>
            <a:lvl3pPr lvl="2" algn="ctr">
              <a:spcBef>
                <a:spcPts val="0"/>
              </a:spcBef>
              <a:spcAft>
                <a:spcPts val="0"/>
              </a:spcAft>
              <a:buSzPts val="3600"/>
              <a:buNone/>
              <a:defRPr sz="4799"/>
            </a:lvl3pPr>
            <a:lvl4pPr lvl="3" algn="ctr">
              <a:spcBef>
                <a:spcPts val="0"/>
              </a:spcBef>
              <a:spcAft>
                <a:spcPts val="0"/>
              </a:spcAft>
              <a:buSzPts val="3600"/>
              <a:buNone/>
              <a:defRPr sz="4799"/>
            </a:lvl4pPr>
            <a:lvl5pPr lvl="4" algn="ctr">
              <a:spcBef>
                <a:spcPts val="0"/>
              </a:spcBef>
              <a:spcAft>
                <a:spcPts val="0"/>
              </a:spcAft>
              <a:buSzPts val="3600"/>
              <a:buNone/>
              <a:defRPr sz="4799"/>
            </a:lvl5pPr>
            <a:lvl6pPr lvl="5" algn="ctr">
              <a:spcBef>
                <a:spcPts val="0"/>
              </a:spcBef>
              <a:spcAft>
                <a:spcPts val="0"/>
              </a:spcAft>
              <a:buSzPts val="3600"/>
              <a:buNone/>
              <a:defRPr sz="4799"/>
            </a:lvl6pPr>
            <a:lvl7pPr lvl="6" algn="ctr">
              <a:spcBef>
                <a:spcPts val="0"/>
              </a:spcBef>
              <a:spcAft>
                <a:spcPts val="0"/>
              </a:spcAft>
              <a:buSzPts val="3600"/>
              <a:buNone/>
              <a:defRPr sz="4799"/>
            </a:lvl7pPr>
            <a:lvl8pPr lvl="7" algn="ctr">
              <a:spcBef>
                <a:spcPts val="0"/>
              </a:spcBef>
              <a:spcAft>
                <a:spcPts val="0"/>
              </a:spcAft>
              <a:buSzPts val="3600"/>
              <a:buNone/>
              <a:defRPr sz="4799"/>
            </a:lvl8pPr>
            <a:lvl9pPr lvl="8" algn="ctr">
              <a:spcBef>
                <a:spcPts val="0"/>
              </a:spcBef>
              <a:spcAft>
                <a:spcPts val="0"/>
              </a:spcAft>
              <a:buSzPts val="3600"/>
              <a:buNone/>
              <a:defRPr sz="4799"/>
            </a:lvl9pPr>
          </a:lstStyle>
          <a:p>
            <a:endParaRPr/>
          </a:p>
        </p:txBody>
      </p:sp>
      <p:sp>
        <p:nvSpPr>
          <p:cNvPr id="27" name="Google Shape;27;p3"/>
          <p:cNvSpPr txBox="1">
            <a:spLocks noGrp="1"/>
          </p:cNvSpPr>
          <p:nvPr>
            <p:ph type="subTitle" idx="1"/>
          </p:nvPr>
        </p:nvSpPr>
        <p:spPr>
          <a:xfrm flipH="1">
            <a:off x="2175367" y="4636733"/>
            <a:ext cx="4055344"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99"/>
            </a:lvl1pPr>
            <a:lvl2pPr lvl="1" algn="ctr" rtl="0">
              <a:lnSpc>
                <a:spcPct val="100000"/>
              </a:lnSpc>
              <a:spcBef>
                <a:spcPts val="0"/>
              </a:spcBef>
              <a:spcAft>
                <a:spcPts val="0"/>
              </a:spcAft>
              <a:buSzPts val="1400"/>
              <a:buNone/>
              <a:defRPr sz="1866"/>
            </a:lvl2pPr>
            <a:lvl3pPr lvl="2" algn="ctr" rtl="0">
              <a:lnSpc>
                <a:spcPct val="100000"/>
              </a:lnSpc>
              <a:spcBef>
                <a:spcPts val="0"/>
              </a:spcBef>
              <a:spcAft>
                <a:spcPts val="0"/>
              </a:spcAft>
              <a:buSzPts val="1400"/>
              <a:buNone/>
              <a:defRPr sz="1866"/>
            </a:lvl3pPr>
            <a:lvl4pPr lvl="3" algn="ctr" rtl="0">
              <a:lnSpc>
                <a:spcPct val="100000"/>
              </a:lnSpc>
              <a:spcBef>
                <a:spcPts val="0"/>
              </a:spcBef>
              <a:spcAft>
                <a:spcPts val="0"/>
              </a:spcAft>
              <a:buSzPts val="1400"/>
              <a:buNone/>
              <a:defRPr sz="1866"/>
            </a:lvl4pPr>
            <a:lvl5pPr lvl="4" algn="ctr" rtl="0">
              <a:lnSpc>
                <a:spcPct val="100000"/>
              </a:lnSpc>
              <a:spcBef>
                <a:spcPts val="0"/>
              </a:spcBef>
              <a:spcAft>
                <a:spcPts val="0"/>
              </a:spcAft>
              <a:buSzPts val="1400"/>
              <a:buNone/>
              <a:defRPr sz="1866"/>
            </a:lvl5pPr>
            <a:lvl6pPr lvl="5" algn="ctr" rtl="0">
              <a:lnSpc>
                <a:spcPct val="100000"/>
              </a:lnSpc>
              <a:spcBef>
                <a:spcPts val="0"/>
              </a:spcBef>
              <a:spcAft>
                <a:spcPts val="0"/>
              </a:spcAft>
              <a:buSzPts val="1400"/>
              <a:buNone/>
              <a:defRPr sz="1866"/>
            </a:lvl6pPr>
            <a:lvl7pPr lvl="6" algn="ctr" rtl="0">
              <a:lnSpc>
                <a:spcPct val="100000"/>
              </a:lnSpc>
              <a:spcBef>
                <a:spcPts val="0"/>
              </a:spcBef>
              <a:spcAft>
                <a:spcPts val="0"/>
              </a:spcAft>
              <a:buSzPts val="1400"/>
              <a:buNone/>
              <a:defRPr sz="1866"/>
            </a:lvl7pPr>
            <a:lvl8pPr lvl="7" algn="ctr" rtl="0">
              <a:lnSpc>
                <a:spcPct val="100000"/>
              </a:lnSpc>
              <a:spcBef>
                <a:spcPts val="0"/>
              </a:spcBef>
              <a:spcAft>
                <a:spcPts val="0"/>
              </a:spcAft>
              <a:buSzPts val="1400"/>
              <a:buNone/>
              <a:defRPr sz="1866"/>
            </a:lvl8pPr>
            <a:lvl9pPr lvl="8" algn="ctr" rtl="0">
              <a:lnSpc>
                <a:spcPct val="100000"/>
              </a:lnSpc>
              <a:spcBef>
                <a:spcPts val="0"/>
              </a:spcBef>
              <a:spcAft>
                <a:spcPts val="0"/>
              </a:spcAft>
              <a:buSzPts val="1400"/>
              <a:buNone/>
              <a:defRPr sz="1866"/>
            </a:lvl9pPr>
          </a:lstStyle>
          <a:p>
            <a:endParaRPr/>
          </a:p>
        </p:txBody>
      </p:sp>
      <p:sp>
        <p:nvSpPr>
          <p:cNvPr id="28" name="Google Shape;28;p3"/>
          <p:cNvSpPr txBox="1">
            <a:spLocks noGrp="1"/>
          </p:cNvSpPr>
          <p:nvPr>
            <p:ph type="title" idx="2" hasCustomPrompt="1"/>
          </p:nvPr>
        </p:nvSpPr>
        <p:spPr>
          <a:xfrm>
            <a:off x="2950165" y="1564216"/>
            <a:ext cx="2505747"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598"/>
            </a:lvl1pPr>
            <a:lvl2pPr lvl="1" algn="ctr" rtl="0">
              <a:spcBef>
                <a:spcPts val="0"/>
              </a:spcBef>
              <a:spcAft>
                <a:spcPts val="0"/>
              </a:spcAft>
              <a:buSzPts val="12000"/>
              <a:buNone/>
              <a:defRPr sz="15996"/>
            </a:lvl2pPr>
            <a:lvl3pPr lvl="2" algn="ctr" rtl="0">
              <a:spcBef>
                <a:spcPts val="0"/>
              </a:spcBef>
              <a:spcAft>
                <a:spcPts val="0"/>
              </a:spcAft>
              <a:buSzPts val="12000"/>
              <a:buNone/>
              <a:defRPr sz="15996"/>
            </a:lvl3pPr>
            <a:lvl4pPr lvl="3" algn="ctr" rtl="0">
              <a:spcBef>
                <a:spcPts val="0"/>
              </a:spcBef>
              <a:spcAft>
                <a:spcPts val="0"/>
              </a:spcAft>
              <a:buSzPts val="12000"/>
              <a:buNone/>
              <a:defRPr sz="15996"/>
            </a:lvl4pPr>
            <a:lvl5pPr lvl="4" algn="ctr" rtl="0">
              <a:spcBef>
                <a:spcPts val="0"/>
              </a:spcBef>
              <a:spcAft>
                <a:spcPts val="0"/>
              </a:spcAft>
              <a:buSzPts val="12000"/>
              <a:buNone/>
              <a:defRPr sz="15996"/>
            </a:lvl5pPr>
            <a:lvl6pPr lvl="5" algn="ctr" rtl="0">
              <a:spcBef>
                <a:spcPts val="0"/>
              </a:spcBef>
              <a:spcAft>
                <a:spcPts val="0"/>
              </a:spcAft>
              <a:buSzPts val="12000"/>
              <a:buNone/>
              <a:defRPr sz="15996"/>
            </a:lvl6pPr>
            <a:lvl7pPr lvl="6" algn="ctr" rtl="0">
              <a:spcBef>
                <a:spcPts val="0"/>
              </a:spcBef>
              <a:spcAft>
                <a:spcPts val="0"/>
              </a:spcAft>
              <a:buSzPts val="12000"/>
              <a:buNone/>
              <a:defRPr sz="15996"/>
            </a:lvl7pPr>
            <a:lvl8pPr lvl="7" algn="ctr" rtl="0">
              <a:spcBef>
                <a:spcPts val="0"/>
              </a:spcBef>
              <a:spcAft>
                <a:spcPts val="0"/>
              </a:spcAft>
              <a:buSzPts val="12000"/>
              <a:buNone/>
              <a:defRPr sz="15996"/>
            </a:lvl8pPr>
            <a:lvl9pPr lvl="8" algn="ctr" rtl="0">
              <a:spcBef>
                <a:spcPts val="0"/>
              </a:spcBef>
              <a:spcAft>
                <a:spcPts val="0"/>
              </a:spcAft>
              <a:buSzPts val="12000"/>
              <a:buNone/>
              <a:defRPr sz="15996"/>
            </a:lvl9pPr>
          </a:lstStyle>
          <a:p>
            <a:r>
              <a:t>xx%</a:t>
            </a:r>
          </a:p>
        </p:txBody>
      </p:sp>
      <p:grpSp>
        <p:nvGrpSpPr>
          <p:cNvPr id="29" name="Google Shape;29;p3"/>
          <p:cNvGrpSpPr/>
          <p:nvPr/>
        </p:nvGrpSpPr>
        <p:grpSpPr>
          <a:xfrm rot="10800000" flipH="1">
            <a:off x="2229431" y="-1214671"/>
            <a:ext cx="11522465"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3472825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59750" y="1578400"/>
            <a:ext cx="10269325" cy="4559600"/>
          </a:xfrm>
          <a:prstGeom prst="rect">
            <a:avLst/>
          </a:prstGeom>
        </p:spPr>
        <p:txBody>
          <a:bodyPr spcFirstLastPara="1" wrap="square" lIns="91425" tIns="91425" rIns="91425" bIns="91425" anchor="t" anchorCtr="0">
            <a:noAutofit/>
          </a:bodyPr>
          <a:lstStyle>
            <a:lvl1pPr marL="609448" lvl="0" indent="-406298">
              <a:lnSpc>
                <a:spcPct val="100000"/>
              </a:lnSpc>
              <a:spcBef>
                <a:spcPts val="0"/>
              </a:spcBef>
              <a:spcAft>
                <a:spcPts val="0"/>
              </a:spcAft>
              <a:buClr>
                <a:srgbClr val="434343"/>
              </a:buClr>
              <a:buSzPts val="1200"/>
              <a:buFont typeface="Open Sans SemiBold"/>
              <a:buAutoNum type="arabicPeriod"/>
              <a:defRPr sz="1600"/>
            </a:lvl1pPr>
            <a:lvl2pPr marL="1218895" lvl="1" indent="-406298">
              <a:spcBef>
                <a:spcPts val="2133"/>
              </a:spcBef>
              <a:spcAft>
                <a:spcPts val="0"/>
              </a:spcAft>
              <a:buClr>
                <a:srgbClr val="434343"/>
              </a:buClr>
              <a:buSzPts val="1200"/>
              <a:buFont typeface="Roboto Condensed Light"/>
              <a:buAutoNum type="alphaLcPeriod"/>
              <a:defRPr/>
            </a:lvl2pPr>
            <a:lvl3pPr marL="1828343" lvl="2" indent="-423228">
              <a:spcBef>
                <a:spcPts val="2133"/>
              </a:spcBef>
              <a:spcAft>
                <a:spcPts val="0"/>
              </a:spcAft>
              <a:buClr>
                <a:srgbClr val="434343"/>
              </a:buClr>
              <a:buSzPts val="1400"/>
              <a:buFont typeface="Roboto Condensed Light"/>
              <a:buAutoNum type="romanLcPeriod"/>
              <a:defRPr/>
            </a:lvl3pPr>
            <a:lvl4pPr marL="2437790" lvl="3" indent="-423228">
              <a:spcBef>
                <a:spcPts val="2133"/>
              </a:spcBef>
              <a:spcAft>
                <a:spcPts val="0"/>
              </a:spcAft>
              <a:buClr>
                <a:srgbClr val="434343"/>
              </a:buClr>
              <a:buSzPts val="1400"/>
              <a:buFont typeface="Roboto Condensed Light"/>
              <a:buAutoNum type="arabicPeriod"/>
              <a:defRPr/>
            </a:lvl4pPr>
            <a:lvl5pPr marL="3047238" lvl="4" indent="-423228">
              <a:spcBef>
                <a:spcPts val="2133"/>
              </a:spcBef>
              <a:spcAft>
                <a:spcPts val="0"/>
              </a:spcAft>
              <a:buClr>
                <a:srgbClr val="434343"/>
              </a:buClr>
              <a:buSzPts val="1400"/>
              <a:buFont typeface="Roboto Condensed Light"/>
              <a:buAutoNum type="alphaLcPeriod"/>
              <a:defRPr/>
            </a:lvl5pPr>
            <a:lvl6pPr marL="3656686" lvl="5" indent="-423228">
              <a:spcBef>
                <a:spcPts val="2133"/>
              </a:spcBef>
              <a:spcAft>
                <a:spcPts val="0"/>
              </a:spcAft>
              <a:buClr>
                <a:srgbClr val="434343"/>
              </a:buClr>
              <a:buSzPts val="1400"/>
              <a:buFont typeface="Roboto Condensed Light"/>
              <a:buAutoNum type="romanLcPeriod"/>
              <a:defRPr/>
            </a:lvl6pPr>
            <a:lvl7pPr marL="4266133" lvl="6" indent="-423228">
              <a:spcBef>
                <a:spcPts val="2133"/>
              </a:spcBef>
              <a:spcAft>
                <a:spcPts val="0"/>
              </a:spcAft>
              <a:buClr>
                <a:srgbClr val="434343"/>
              </a:buClr>
              <a:buSzPts val="1400"/>
              <a:buFont typeface="Roboto Condensed Light"/>
              <a:buAutoNum type="arabicPeriod"/>
              <a:defRPr/>
            </a:lvl7pPr>
            <a:lvl8pPr marL="4875581" lvl="7" indent="-423228">
              <a:spcBef>
                <a:spcPts val="2133"/>
              </a:spcBef>
              <a:spcAft>
                <a:spcPts val="0"/>
              </a:spcAft>
              <a:buClr>
                <a:srgbClr val="434343"/>
              </a:buClr>
              <a:buSzPts val="1400"/>
              <a:buFont typeface="Roboto Condensed Light"/>
              <a:buAutoNum type="alphaLcPeriod"/>
              <a:defRPr/>
            </a:lvl8pPr>
            <a:lvl9pPr marL="5485028" lvl="8" indent="-423228">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2718" y="12"/>
            <a:ext cx="276610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41" name="Google Shape;41;p4"/>
          <p:cNvGrpSpPr/>
          <p:nvPr/>
        </p:nvGrpSpPr>
        <p:grpSpPr>
          <a:xfrm rot="10800000">
            <a:off x="8" y="5165463"/>
            <a:ext cx="1521393"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
        <p:nvSpPr>
          <p:cNvPr id="44" name="Google Shape;44;p4"/>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spTree>
    <p:extLst>
      <p:ext uri="{BB962C8B-B14F-4D97-AF65-F5344CB8AC3E}">
        <p14:creationId xmlns:p14="http://schemas.microsoft.com/office/powerpoint/2010/main" val="3321113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599" y="-4194019"/>
            <a:ext cx="14500022"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sp>
        <p:nvSpPr>
          <p:cNvPr id="54" name="Google Shape;54;p5"/>
          <p:cNvSpPr txBox="1">
            <a:spLocks noGrp="1"/>
          </p:cNvSpPr>
          <p:nvPr>
            <p:ph type="ctrTitle"/>
          </p:nvPr>
        </p:nvSpPr>
        <p:spPr>
          <a:xfrm flipH="1">
            <a:off x="7917871" y="2514715"/>
            <a:ext cx="257173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5" name="Google Shape;55;p5"/>
          <p:cNvSpPr txBox="1">
            <a:spLocks noGrp="1"/>
          </p:cNvSpPr>
          <p:nvPr>
            <p:ph type="subTitle" idx="1"/>
          </p:nvPr>
        </p:nvSpPr>
        <p:spPr>
          <a:xfrm flipH="1">
            <a:off x="7238215" y="3379700"/>
            <a:ext cx="3367123"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7628" y="2514715"/>
            <a:ext cx="2849658"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999" b="0"/>
            </a:lvl1pPr>
            <a:lvl2pPr lvl="1" algn="ctr" rtl="0">
              <a:spcBef>
                <a:spcPts val="0"/>
              </a:spcBef>
              <a:spcAft>
                <a:spcPts val="0"/>
              </a:spcAft>
              <a:buClr>
                <a:schemeClr val="lt2"/>
              </a:buClr>
              <a:buSzPts val="1800"/>
              <a:buNone/>
              <a:defRPr sz="2399">
                <a:solidFill>
                  <a:schemeClr val="lt2"/>
                </a:solidFill>
              </a:defRPr>
            </a:lvl2pPr>
            <a:lvl3pPr lvl="2" algn="ctr" rtl="0">
              <a:spcBef>
                <a:spcPts val="0"/>
              </a:spcBef>
              <a:spcAft>
                <a:spcPts val="0"/>
              </a:spcAft>
              <a:buClr>
                <a:schemeClr val="lt2"/>
              </a:buClr>
              <a:buSzPts val="1800"/>
              <a:buNone/>
              <a:defRPr sz="2399">
                <a:solidFill>
                  <a:schemeClr val="lt2"/>
                </a:solidFill>
              </a:defRPr>
            </a:lvl3pPr>
            <a:lvl4pPr lvl="3" algn="ctr" rtl="0">
              <a:spcBef>
                <a:spcPts val="0"/>
              </a:spcBef>
              <a:spcAft>
                <a:spcPts val="0"/>
              </a:spcAft>
              <a:buClr>
                <a:schemeClr val="lt2"/>
              </a:buClr>
              <a:buSzPts val="1800"/>
              <a:buNone/>
              <a:defRPr sz="2399">
                <a:solidFill>
                  <a:schemeClr val="lt2"/>
                </a:solidFill>
              </a:defRPr>
            </a:lvl4pPr>
            <a:lvl5pPr lvl="4" algn="ctr" rtl="0">
              <a:spcBef>
                <a:spcPts val="0"/>
              </a:spcBef>
              <a:spcAft>
                <a:spcPts val="0"/>
              </a:spcAft>
              <a:buClr>
                <a:schemeClr val="lt2"/>
              </a:buClr>
              <a:buSzPts val="1800"/>
              <a:buNone/>
              <a:defRPr sz="2399">
                <a:solidFill>
                  <a:schemeClr val="lt2"/>
                </a:solidFill>
              </a:defRPr>
            </a:lvl5pPr>
            <a:lvl6pPr lvl="5" algn="ctr" rtl="0">
              <a:spcBef>
                <a:spcPts val="0"/>
              </a:spcBef>
              <a:spcAft>
                <a:spcPts val="0"/>
              </a:spcAft>
              <a:buClr>
                <a:schemeClr val="lt2"/>
              </a:buClr>
              <a:buSzPts val="1800"/>
              <a:buNone/>
              <a:defRPr sz="2399">
                <a:solidFill>
                  <a:schemeClr val="lt2"/>
                </a:solidFill>
              </a:defRPr>
            </a:lvl6pPr>
            <a:lvl7pPr lvl="6" algn="ctr" rtl="0">
              <a:spcBef>
                <a:spcPts val="0"/>
              </a:spcBef>
              <a:spcAft>
                <a:spcPts val="0"/>
              </a:spcAft>
              <a:buClr>
                <a:schemeClr val="lt2"/>
              </a:buClr>
              <a:buSzPts val="1800"/>
              <a:buNone/>
              <a:defRPr sz="2399">
                <a:solidFill>
                  <a:schemeClr val="lt2"/>
                </a:solidFill>
              </a:defRPr>
            </a:lvl7pPr>
            <a:lvl8pPr lvl="7" algn="ctr" rtl="0">
              <a:spcBef>
                <a:spcPts val="0"/>
              </a:spcBef>
              <a:spcAft>
                <a:spcPts val="0"/>
              </a:spcAft>
              <a:buClr>
                <a:schemeClr val="lt2"/>
              </a:buClr>
              <a:buSzPts val="1800"/>
              <a:buNone/>
              <a:defRPr sz="2399">
                <a:solidFill>
                  <a:schemeClr val="lt2"/>
                </a:solidFill>
              </a:defRPr>
            </a:lvl8pPr>
            <a:lvl9pPr lvl="8" algn="ctr" rtl="0">
              <a:spcBef>
                <a:spcPts val="0"/>
              </a:spcBef>
              <a:spcAft>
                <a:spcPts val="0"/>
              </a:spcAft>
              <a:buClr>
                <a:schemeClr val="lt2"/>
              </a:buClr>
              <a:buSzPts val="1800"/>
              <a:buNone/>
              <a:defRPr sz="2399">
                <a:solidFill>
                  <a:schemeClr val="lt2"/>
                </a:solidFill>
              </a:defRPr>
            </a:lvl9pPr>
          </a:lstStyle>
          <a:p>
            <a:endParaRPr/>
          </a:p>
        </p:txBody>
      </p:sp>
      <p:sp>
        <p:nvSpPr>
          <p:cNvPr id="57" name="Google Shape;57;p5"/>
          <p:cNvSpPr txBox="1">
            <a:spLocks noGrp="1"/>
          </p:cNvSpPr>
          <p:nvPr>
            <p:ph type="subTitle" idx="3"/>
          </p:nvPr>
        </p:nvSpPr>
        <p:spPr>
          <a:xfrm flipH="1">
            <a:off x="1583487" y="3379700"/>
            <a:ext cx="3367123"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607211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137" y="467463"/>
            <a:ext cx="9375558"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999" b="0"/>
            </a:lvl1pPr>
            <a:lvl2pPr lvl="1" rtl="0">
              <a:spcBef>
                <a:spcPts val="0"/>
              </a:spcBef>
              <a:spcAft>
                <a:spcPts val="0"/>
              </a:spcAft>
              <a:buNone/>
              <a:defRPr sz="3999" b="0"/>
            </a:lvl2pPr>
            <a:lvl3pPr lvl="2" rtl="0">
              <a:spcBef>
                <a:spcPts val="0"/>
              </a:spcBef>
              <a:spcAft>
                <a:spcPts val="0"/>
              </a:spcAft>
              <a:buNone/>
              <a:defRPr sz="3999" b="0"/>
            </a:lvl3pPr>
            <a:lvl4pPr lvl="3" rtl="0">
              <a:spcBef>
                <a:spcPts val="0"/>
              </a:spcBef>
              <a:spcAft>
                <a:spcPts val="0"/>
              </a:spcAft>
              <a:buNone/>
              <a:defRPr sz="3999" b="0"/>
            </a:lvl4pPr>
            <a:lvl5pPr lvl="4" rtl="0">
              <a:spcBef>
                <a:spcPts val="0"/>
              </a:spcBef>
              <a:spcAft>
                <a:spcPts val="0"/>
              </a:spcAft>
              <a:buNone/>
              <a:defRPr sz="3999" b="0"/>
            </a:lvl5pPr>
            <a:lvl6pPr lvl="5" rtl="0">
              <a:spcBef>
                <a:spcPts val="0"/>
              </a:spcBef>
              <a:spcAft>
                <a:spcPts val="0"/>
              </a:spcAft>
              <a:buNone/>
              <a:defRPr sz="3999" b="0"/>
            </a:lvl6pPr>
            <a:lvl7pPr lvl="6" rtl="0">
              <a:spcBef>
                <a:spcPts val="0"/>
              </a:spcBef>
              <a:spcAft>
                <a:spcPts val="0"/>
              </a:spcAft>
              <a:buNone/>
              <a:defRPr sz="3999" b="0"/>
            </a:lvl7pPr>
            <a:lvl8pPr lvl="7" rtl="0">
              <a:spcBef>
                <a:spcPts val="0"/>
              </a:spcBef>
              <a:spcAft>
                <a:spcPts val="0"/>
              </a:spcAft>
              <a:buNone/>
              <a:defRPr sz="3999" b="0"/>
            </a:lvl8pPr>
            <a:lvl9pPr lvl="8" rtl="0">
              <a:spcBef>
                <a:spcPts val="0"/>
              </a:spcBef>
              <a:spcAft>
                <a:spcPts val="0"/>
              </a:spcAft>
              <a:buNone/>
              <a:defRPr sz="3999" b="0"/>
            </a:lvl9pPr>
          </a:lstStyle>
          <a:p>
            <a:endParaRPr/>
          </a:p>
        </p:txBody>
      </p:sp>
      <p:grpSp>
        <p:nvGrpSpPr>
          <p:cNvPr id="60" name="Google Shape;60;p6"/>
          <p:cNvGrpSpPr/>
          <p:nvPr/>
        </p:nvGrpSpPr>
        <p:grpSpPr>
          <a:xfrm>
            <a:off x="10" y="3779034"/>
            <a:ext cx="276610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grpSp>
        <p:nvGrpSpPr>
          <p:cNvPr id="64" name="Google Shape;64;p6"/>
          <p:cNvGrpSpPr/>
          <p:nvPr/>
        </p:nvGrpSpPr>
        <p:grpSpPr>
          <a:xfrm>
            <a:off x="10667428" y="13"/>
            <a:ext cx="1521393"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199"/>
            </a:p>
          </p:txBody>
        </p:sp>
      </p:grpSp>
    </p:spTree>
    <p:extLst>
      <p:ext uri="{BB962C8B-B14F-4D97-AF65-F5344CB8AC3E}">
        <p14:creationId xmlns:p14="http://schemas.microsoft.com/office/powerpoint/2010/main" val="23590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theme" Target="../theme/theme6.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theme" Target="../theme/theme7.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30189"/>
            <a:ext cx="11173090" cy="886140"/>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507868" y="1412876"/>
            <a:ext cx="11173090" cy="2847190"/>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ransition>
    <p:fade/>
  </p:transition>
  <p:txStyles>
    <p:titleStyle>
      <a:lvl1pPr algn="l" defTabSz="1218846" rtl="0" eaLnBrk="1" latinLnBrk="0" hangingPunct="1">
        <a:lnSpc>
          <a:spcPct val="90000"/>
        </a:lnSpc>
        <a:spcBef>
          <a:spcPct val="0"/>
        </a:spcBef>
        <a:buNone/>
        <a:defRPr lang="en-US" sz="6398" b="0" kern="1200" cap="none" spc="-20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529034" indent="-529034" algn="l" defTabSz="1218846" rtl="0" eaLnBrk="1" latinLnBrk="0" hangingPunct="1">
        <a:lnSpc>
          <a:spcPct val="90000"/>
        </a:lnSpc>
        <a:spcBef>
          <a:spcPct val="20000"/>
        </a:spcBef>
        <a:buFontTx/>
        <a:buBlip>
          <a:blip r:embed="rId15"/>
        </a:buBlip>
        <a:defRPr sz="4266" kern="1200">
          <a:solidFill>
            <a:schemeClr val="bg1"/>
          </a:solidFill>
          <a:latin typeface="+mn-lt"/>
          <a:ea typeface="+mn-ea"/>
          <a:cs typeface="+mn-cs"/>
        </a:defRPr>
      </a:lvl1pPr>
      <a:lvl2pPr marL="1218895" indent="-529034" algn="l" defTabSz="1218846" rtl="0" eaLnBrk="1" latinLnBrk="0" hangingPunct="1">
        <a:lnSpc>
          <a:spcPct val="90000"/>
        </a:lnSpc>
        <a:spcBef>
          <a:spcPct val="20000"/>
        </a:spcBef>
        <a:buFontTx/>
        <a:buBlip>
          <a:blip r:embed="rId16"/>
        </a:buBlip>
        <a:defRPr sz="3732" kern="1200">
          <a:solidFill>
            <a:schemeClr val="bg1"/>
          </a:solidFill>
          <a:latin typeface="+mn-lt"/>
          <a:ea typeface="+mn-ea"/>
          <a:cs typeface="+mn-cs"/>
        </a:defRPr>
      </a:lvl2pPr>
      <a:lvl3pPr marL="1678098" indent="-459203" algn="l" defTabSz="1218846" rtl="0" eaLnBrk="1" latinLnBrk="0" hangingPunct="1">
        <a:lnSpc>
          <a:spcPct val="90000"/>
        </a:lnSpc>
        <a:spcBef>
          <a:spcPct val="20000"/>
        </a:spcBef>
        <a:buFontTx/>
        <a:buBlip>
          <a:blip r:embed="rId16"/>
        </a:buBlip>
        <a:defRPr sz="3199" kern="1200">
          <a:solidFill>
            <a:schemeClr val="bg1"/>
          </a:solidFill>
          <a:latin typeface="+mn-lt"/>
          <a:ea typeface="+mn-ea"/>
          <a:cs typeface="+mn-cs"/>
        </a:defRPr>
      </a:lvl3pPr>
      <a:lvl4pPr marL="2139416" indent="-461318" algn="l" defTabSz="1218846" rtl="0" eaLnBrk="1" latinLnBrk="0" hangingPunct="1">
        <a:lnSpc>
          <a:spcPct val="90000"/>
        </a:lnSpc>
        <a:spcBef>
          <a:spcPct val="20000"/>
        </a:spcBef>
        <a:buFontTx/>
        <a:buBlip>
          <a:blip r:embed="rId16"/>
        </a:buBlip>
        <a:defRPr sz="3199" kern="1200">
          <a:solidFill>
            <a:schemeClr val="bg1"/>
          </a:solidFill>
          <a:latin typeface="+mn-lt"/>
          <a:ea typeface="+mn-ea"/>
          <a:cs typeface="+mn-cs"/>
        </a:defRPr>
      </a:lvl4pPr>
      <a:lvl5pPr marL="2588037" indent="-448621" algn="l" defTabSz="1218846" rtl="0" eaLnBrk="1" latinLnBrk="0" hangingPunct="1">
        <a:lnSpc>
          <a:spcPct val="90000"/>
        </a:lnSpc>
        <a:spcBef>
          <a:spcPct val="20000"/>
        </a:spcBef>
        <a:buFontTx/>
        <a:buBlip>
          <a:blip r:embed="rId16"/>
        </a:buBlip>
        <a:defRPr sz="3199" kern="1200">
          <a:solidFill>
            <a:schemeClr val="bg1"/>
          </a:solidFill>
          <a:latin typeface="+mn-lt"/>
          <a:ea typeface="+mn-ea"/>
          <a:cs typeface="+mn-cs"/>
        </a:defRPr>
      </a:lvl5pPr>
      <a:lvl6pPr marL="3351827" indent="-304712" algn="l" defTabSz="1218846"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51" indent="-304712" algn="l" defTabSz="1218846"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74" indent="-304712" algn="l" defTabSz="1218846"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98" indent="-304712" algn="l" defTabSz="1218846"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6" rtl="0" eaLnBrk="1" latinLnBrk="0" hangingPunct="1">
        <a:defRPr sz="2399" kern="1200">
          <a:solidFill>
            <a:schemeClr val="tx1"/>
          </a:solidFill>
          <a:latin typeface="+mn-lt"/>
          <a:ea typeface="+mn-ea"/>
          <a:cs typeface="+mn-cs"/>
        </a:defRPr>
      </a:lvl1pPr>
      <a:lvl2pPr marL="609424" algn="l" defTabSz="1218846" rtl="0" eaLnBrk="1" latinLnBrk="0" hangingPunct="1">
        <a:defRPr sz="2399" kern="1200">
          <a:solidFill>
            <a:schemeClr val="tx1"/>
          </a:solidFill>
          <a:latin typeface="+mn-lt"/>
          <a:ea typeface="+mn-ea"/>
          <a:cs typeface="+mn-cs"/>
        </a:defRPr>
      </a:lvl2pPr>
      <a:lvl3pPr marL="1218846" algn="l" defTabSz="1218846" rtl="0" eaLnBrk="1" latinLnBrk="0" hangingPunct="1">
        <a:defRPr sz="2399" kern="1200">
          <a:solidFill>
            <a:schemeClr val="tx1"/>
          </a:solidFill>
          <a:latin typeface="+mn-lt"/>
          <a:ea typeface="+mn-ea"/>
          <a:cs typeface="+mn-cs"/>
        </a:defRPr>
      </a:lvl3pPr>
      <a:lvl4pPr marL="1828269" algn="l" defTabSz="1218846" rtl="0" eaLnBrk="1" latinLnBrk="0" hangingPunct="1">
        <a:defRPr sz="2399" kern="1200">
          <a:solidFill>
            <a:schemeClr val="tx1"/>
          </a:solidFill>
          <a:latin typeface="+mn-lt"/>
          <a:ea typeface="+mn-ea"/>
          <a:cs typeface="+mn-cs"/>
        </a:defRPr>
      </a:lvl4pPr>
      <a:lvl5pPr marL="2437693" algn="l" defTabSz="1218846" rtl="0" eaLnBrk="1" latinLnBrk="0" hangingPunct="1">
        <a:defRPr sz="2399" kern="1200">
          <a:solidFill>
            <a:schemeClr val="tx1"/>
          </a:solidFill>
          <a:latin typeface="+mn-lt"/>
          <a:ea typeface="+mn-ea"/>
          <a:cs typeface="+mn-cs"/>
        </a:defRPr>
      </a:lvl5pPr>
      <a:lvl6pPr marL="3047117" algn="l" defTabSz="1218846" rtl="0" eaLnBrk="1" latinLnBrk="0" hangingPunct="1">
        <a:defRPr sz="2399" kern="1200">
          <a:solidFill>
            <a:schemeClr val="tx1"/>
          </a:solidFill>
          <a:latin typeface="+mn-lt"/>
          <a:ea typeface="+mn-ea"/>
          <a:cs typeface="+mn-cs"/>
        </a:defRPr>
      </a:lvl6pPr>
      <a:lvl7pPr marL="3656539" algn="l" defTabSz="1218846" rtl="0" eaLnBrk="1" latinLnBrk="0" hangingPunct="1">
        <a:defRPr sz="2399" kern="1200">
          <a:solidFill>
            <a:schemeClr val="tx1"/>
          </a:solidFill>
          <a:latin typeface="+mn-lt"/>
          <a:ea typeface="+mn-ea"/>
          <a:cs typeface="+mn-cs"/>
        </a:defRPr>
      </a:lvl7pPr>
      <a:lvl8pPr marL="4265963" algn="l" defTabSz="1218846" rtl="0" eaLnBrk="1" latinLnBrk="0" hangingPunct="1">
        <a:defRPr sz="2399" kern="1200">
          <a:solidFill>
            <a:schemeClr val="tx1"/>
          </a:solidFill>
          <a:latin typeface="+mn-lt"/>
          <a:ea typeface="+mn-ea"/>
          <a:cs typeface="+mn-cs"/>
        </a:defRPr>
      </a:lvl8pPr>
      <a:lvl9pPr marL="4875386" algn="l" defTabSz="1218846"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0851833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 id="2147483709" r:id="rId15"/>
    <p:sldLayoutId id="2147483710" r:id="rId16"/>
    <p:sldLayoutId id="2147483711" r:id="rId17"/>
    <p:sldLayoutId id="2147483712" r:id="rId18"/>
    <p:sldLayoutId id="214748371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968080091"/>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288692493"/>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761390317"/>
      </p:ext>
    </p:extLst>
  </p:cSld>
  <p:clrMap bg1="lt1" tx1="dk1" bg2="dk2" tx2="lt2" accent1="accent1" accent2="accent2" accent3="accent3" accent4="accent4" accent5="accent5" accent6="accent6" hlink="hlink" folHlink="folHlink"/>
  <p:sldLayoutIdLst>
    <p:sldLayoutId id="2147483767" r:id="rId1"/>
    <p:sldLayoutId id="2147483768" r:id="rId2"/>
    <p:sldLayoutId id="2147483772" r:id="rId3"/>
    <p:sldLayoutId id="2147483777" r:id="rId4"/>
    <p:sldLayoutId id="2147483778" r:id="rId5"/>
    <p:sldLayoutId id="2147483779" r:id="rId6"/>
    <p:sldLayoutId id="2147483781" r:id="rId7"/>
    <p:sldLayoutId id="2147483782" r:id="rId8"/>
    <p:sldLayoutId id="2147483783" r:id="rId9"/>
    <p:sldLayoutId id="2147483784" r:id="rId10"/>
    <p:sldLayoutId id="2147483788" r:id="rId11"/>
    <p:sldLayoutId id="2147483789" r:id="rId12"/>
    <p:sldLayoutId id="21474837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813819361"/>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492" y="1536633"/>
            <a:ext cx="11357841"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599082938"/>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epbis.org/coaching-training-materials/" TargetMode="External"/><Relationship Id="rId2" Type="http://schemas.openxmlformats.org/officeDocument/2006/relationships/hyperlink" Target="https://teaching.nmc.edu/knowledgebase/changing-your-name-in-a-zoom-meeting/" TargetMode="Externa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pbis.org/topics/family"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hyperlink" Target="https://www.youtube.com/watch?v=bSE2LaJujNY&amp;feature=youtu.be" TargetMode="External"/><Relationship Id="rId4" Type="http://schemas.openxmlformats.org/officeDocument/2006/relationships/hyperlink" Target="http://www.pbiscaltac.org/resources/pfc%20after%20school/Family%20and%20Stakeholder%20Satisfaction%20Survey.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162" y="553781"/>
            <a:ext cx="10360501" cy="1361720"/>
          </a:xfrm>
        </p:spPr>
        <p:txBody>
          <a:bodyPr/>
          <a:lstStyle/>
          <a:p>
            <a:pPr algn="ctr"/>
            <a:r>
              <a:rPr lang="en-US" b="0">
                <a:ea typeface="ＭＳ Ｐゴシック"/>
              </a:rPr>
              <a:t>Welcome to YEAR 3 of PBIS </a:t>
            </a:r>
            <a:br>
              <a:rPr lang="en-US" b="0">
                <a:ea typeface="ＭＳ Ｐゴシック"/>
              </a:rPr>
            </a:br>
            <a:r>
              <a:rPr lang="en-US" b="0">
                <a:ea typeface="ＭＳ Ｐゴシック"/>
                <a:cs typeface="ＭＳ Ｐゴシック" pitchFamily="-108" charset="-128"/>
              </a:rPr>
              <a:t>TEAM Training!</a:t>
            </a:r>
            <a:endParaRPr lang="en-US" b="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360528" y="2197277"/>
            <a:ext cx="5515273" cy="4106945"/>
          </a:xfrm>
        </p:spPr>
        <p:txBody>
          <a:bodyPr/>
          <a:lstStyle/>
          <a:p>
            <a:r>
              <a:rPr lang="en-US" sz="2399"/>
              <a:t>As you wait for the training to begin, please:</a:t>
            </a:r>
          </a:p>
          <a:p>
            <a:endParaRPr lang="en-US" sz="2399">
              <a:solidFill>
                <a:schemeClr val="accent4">
                  <a:lumMod val="60000"/>
                  <a:lumOff val="40000"/>
                </a:schemeClr>
              </a:solidFill>
            </a:endParaRPr>
          </a:p>
          <a:p>
            <a:pPr marL="380895" indent="-380895">
              <a:buClr>
                <a:srgbClr val="047E95"/>
              </a:buClr>
              <a:buFont typeface="Wingdings" panose="05000000000000000000" pitchFamily="2" charset="2"/>
              <a:buChar char="ü"/>
            </a:pPr>
            <a:r>
              <a:rPr lang="en-US" sz="2399">
                <a:solidFill>
                  <a:schemeClr val="accent4">
                    <a:lumMod val="60000"/>
                    <a:lumOff val="40000"/>
                  </a:schemeClr>
                </a:solidFill>
                <a:hlinkClick r:id="rId2">
                  <a:extLst>
                    <a:ext uri="{A12FA001-AC4F-418D-AE19-62706E023703}">
                      <ahyp:hlinkClr xmlns:ahyp="http://schemas.microsoft.com/office/drawing/2018/hyperlinkcolor" val="tx"/>
                    </a:ext>
                  </a:extLst>
                </a:hlinkClick>
              </a:rPr>
              <a:t>Update your display name in Zoom</a:t>
            </a:r>
            <a:r>
              <a:rPr lang="en-US" sz="2399">
                <a:solidFill>
                  <a:schemeClr val="accent4">
                    <a:lumMod val="60000"/>
                    <a:lumOff val="40000"/>
                  </a:schemeClr>
                </a:solidFill>
              </a:rPr>
              <a:t> </a:t>
            </a:r>
            <a:r>
              <a:rPr lang="en-US" sz="2399"/>
              <a:t>to read: [Your School], [Your Name] (e.g., Eastside HS, Joe Clark)</a:t>
            </a:r>
          </a:p>
          <a:p>
            <a:pPr algn="ctr">
              <a:spcBef>
                <a:spcPts val="800"/>
              </a:spcBef>
              <a:spcAft>
                <a:spcPts val="800"/>
              </a:spcAft>
              <a:buClr>
                <a:schemeClr val="accent2"/>
              </a:buClr>
            </a:pPr>
            <a:r>
              <a:rPr lang="en-US">
                <a:solidFill>
                  <a:schemeClr val="accent4">
                    <a:lumMod val="60000"/>
                    <a:lumOff val="40000"/>
                  </a:schemeClr>
                </a:solidFill>
              </a:rPr>
              <a:t>This will help us create breakout rooms!</a:t>
            </a:r>
          </a:p>
          <a:p>
            <a:pPr marL="380895" indent="-380895">
              <a:buClr>
                <a:srgbClr val="047E95"/>
              </a:buClr>
              <a:buFont typeface="Wingdings" panose="05000000000000000000" pitchFamily="2" charset="2"/>
              <a:buChar char="ü"/>
            </a:pPr>
            <a:r>
              <a:rPr lang="en-US" sz="2399"/>
              <a:t>Pull up your current action plan</a:t>
            </a:r>
          </a:p>
          <a:p>
            <a:pPr marL="380895" indent="-380895">
              <a:buClr>
                <a:srgbClr val="047E95"/>
              </a:buClr>
              <a:buFont typeface="Wingdings" panose="05000000000000000000" pitchFamily="2" charset="2"/>
              <a:buChar char="ü"/>
            </a:pPr>
            <a:r>
              <a:rPr lang="en-US" sz="2399"/>
              <a:t>Enter your attendance by following the </a:t>
            </a:r>
            <a:r>
              <a:rPr lang="en-US" sz="2399">
                <a:hlinkClick r:id="rId3"/>
              </a:rPr>
              <a:t>hyperlink</a:t>
            </a:r>
            <a:r>
              <a:rPr lang="en-US" sz="2399"/>
              <a:t> or through </a:t>
            </a:r>
            <a:r>
              <a:rPr lang="en-US" sz="2399" err="1"/>
              <a:t>nepbis.org</a:t>
            </a:r>
            <a:endParaRPr lang="en-US" sz="2399"/>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4"/>
          <a:stretch>
            <a:fillRect/>
          </a:stretch>
        </p:blipFill>
        <p:spPr>
          <a:xfrm>
            <a:off x="5875802" y="2197277"/>
            <a:ext cx="6108599" cy="410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9515955" y="1943937"/>
            <a:ext cx="536778" cy="4308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866">
              <a:buClr>
                <a:srgbClr val="000000"/>
              </a:buClr>
            </a:pPr>
            <a:endParaRPr lang="en-US" sz="2399"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8132713" y="4736901"/>
            <a:ext cx="536778" cy="4308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8866">
              <a:buClr>
                <a:srgbClr val="000000"/>
              </a:buClr>
            </a:pPr>
            <a:endParaRPr lang="en-US" sz="2399" kern="0">
              <a:solidFill>
                <a:srgbClr val="FFFFFF"/>
              </a:solidFill>
              <a:latin typeface="Franklin Gothic Book"/>
              <a:sym typeface="Arial"/>
            </a:endParaRPr>
          </a:p>
        </p:txBody>
      </p:sp>
    </p:spTree>
    <p:extLst>
      <p:ext uri="{BB962C8B-B14F-4D97-AF65-F5344CB8AC3E}">
        <p14:creationId xmlns:p14="http://schemas.microsoft.com/office/powerpoint/2010/main" val="423278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701612" y="1834115"/>
            <a:ext cx="6042527" cy="4037889"/>
          </a:xfrm>
        </p:spPr>
        <p:txBody>
          <a:bodyPr/>
          <a:lstStyle/>
          <a:p>
            <a:pPr marL="608965" indent="-405765">
              <a:buClr>
                <a:srgbClr val="FFFFFF"/>
              </a:buClr>
              <a:buSzPct val="100000"/>
            </a:pPr>
            <a:r>
              <a:rPr lang="en-US" sz="2200" dirty="0">
                <a:solidFill>
                  <a:schemeClr val="bg1"/>
                </a:solidFill>
              </a:rPr>
              <a:t>Discuss </a:t>
            </a:r>
            <a:r>
              <a:rPr lang="en-US" sz="2200" b="1" dirty="0">
                <a:solidFill>
                  <a:schemeClr val="accent2">
                    <a:lumMod val="40000"/>
                    <a:lumOff val="60000"/>
                  </a:schemeClr>
                </a:solidFill>
              </a:rPr>
              <a:t>primary messages </a:t>
            </a:r>
            <a:r>
              <a:rPr lang="en-US" sz="2200" dirty="0">
                <a:solidFill>
                  <a:schemeClr val="bg1"/>
                </a:solidFill>
              </a:rPr>
              <a:t>and </a:t>
            </a:r>
            <a:r>
              <a:rPr lang="en-US" sz="2200" b="1" dirty="0">
                <a:solidFill>
                  <a:schemeClr val="accent2">
                    <a:lumMod val="40000"/>
                    <a:lumOff val="60000"/>
                  </a:schemeClr>
                </a:solidFill>
              </a:rPr>
              <a:t>takeaways</a:t>
            </a:r>
            <a:r>
              <a:rPr lang="en-US" sz="2200" dirty="0">
                <a:solidFill>
                  <a:schemeClr val="bg1"/>
                </a:solidFill>
              </a:rPr>
              <a:t> with your team.</a:t>
            </a:r>
          </a:p>
          <a:p>
            <a:pPr marL="608965" indent="-405765">
              <a:buClr>
                <a:srgbClr val="FFFFFF"/>
              </a:buClr>
              <a:buSzPct val="100000"/>
            </a:pPr>
            <a:endParaRPr lang="en-US" sz="2200" dirty="0">
              <a:solidFill>
                <a:schemeClr val="bg1"/>
              </a:solidFill>
            </a:endParaRPr>
          </a:p>
          <a:p>
            <a:pPr marL="608965" indent="-405765">
              <a:buClr>
                <a:srgbClr val="FFFFFF"/>
              </a:buClr>
              <a:buSzPct val="100000"/>
            </a:pPr>
            <a:r>
              <a:rPr lang="en-US" sz="2200" dirty="0">
                <a:solidFill>
                  <a:schemeClr val="bg1"/>
                </a:solidFill>
              </a:rPr>
              <a:t>Complete </a:t>
            </a:r>
            <a:r>
              <a:rPr lang="en-US" sz="2200" b="1" dirty="0">
                <a:solidFill>
                  <a:schemeClr val="accent2">
                    <a:lumMod val="40000"/>
                    <a:lumOff val="60000"/>
                  </a:schemeClr>
                </a:solidFill>
              </a:rPr>
              <a:t>School-Family Partnership Survey</a:t>
            </a:r>
          </a:p>
          <a:p>
            <a:pPr marL="608965" indent="-405765">
              <a:buClr>
                <a:srgbClr val="FFFFFF"/>
              </a:buClr>
              <a:buSzPct val="100000"/>
            </a:pPr>
            <a:endParaRPr lang="en-US" sz="2200" dirty="0">
              <a:solidFill>
                <a:schemeClr val="bg1"/>
              </a:solidFill>
            </a:endParaRPr>
          </a:p>
          <a:p>
            <a:pPr marL="608965" indent="-405765">
              <a:buClr>
                <a:srgbClr val="FFFFFF"/>
              </a:buClr>
              <a:buSzPct val="100000"/>
            </a:pPr>
            <a:r>
              <a:rPr lang="en-US" sz="2200" dirty="0">
                <a:solidFill>
                  <a:schemeClr val="bg1"/>
                </a:solidFill>
              </a:rPr>
              <a:t>Consider </a:t>
            </a:r>
            <a:r>
              <a:rPr lang="en-US" sz="2200" b="1" dirty="0">
                <a:solidFill>
                  <a:schemeClr val="accent2">
                    <a:lumMod val="40000"/>
                    <a:lumOff val="60000"/>
                  </a:schemeClr>
                </a:solidFill>
              </a:rPr>
              <a:t>adding at least one item</a:t>
            </a:r>
            <a:r>
              <a:rPr lang="en-US" sz="2200" dirty="0">
                <a:solidFill>
                  <a:schemeClr val="accent2">
                    <a:lumMod val="40000"/>
                    <a:lumOff val="60000"/>
                  </a:schemeClr>
                </a:solidFill>
              </a:rPr>
              <a:t> </a:t>
            </a:r>
            <a:r>
              <a:rPr lang="en-US" sz="2200" dirty="0">
                <a:solidFill>
                  <a:schemeClr val="bg1"/>
                </a:solidFill>
              </a:rPr>
              <a:t>scored partially or not in place from each of the sub sections to your action plan.</a:t>
            </a:r>
          </a:p>
          <a:p>
            <a:pPr marL="608965" indent="-405765">
              <a:buClr>
                <a:srgbClr val="FFFFFF"/>
              </a:buClr>
              <a:buSzPct val="100000"/>
            </a:pPr>
            <a:endParaRPr lang="en-US" sz="2200" dirty="0">
              <a:solidFill>
                <a:schemeClr val="bg1"/>
              </a:solidFill>
            </a:endParaRPr>
          </a:p>
          <a:p>
            <a:pPr marL="608965" indent="-405765">
              <a:buClr>
                <a:srgbClr val="FFFFFF"/>
              </a:buClr>
              <a:buSzPct val="100000"/>
            </a:pPr>
            <a:r>
              <a:rPr lang="en-US" sz="2200" dirty="0"/>
              <a:t>Be prepared to </a:t>
            </a:r>
            <a:r>
              <a:rPr lang="en-US" sz="2200" b="1" dirty="0">
                <a:solidFill>
                  <a:schemeClr val="accent2">
                    <a:lumMod val="40000"/>
                    <a:lumOff val="60000"/>
                  </a:schemeClr>
                </a:solidFill>
              </a:rPr>
              <a:t>share out </a:t>
            </a:r>
            <a:r>
              <a:rPr lang="en-US" sz="2200" dirty="0"/>
              <a:t>what was added with the large group</a:t>
            </a:r>
            <a:endParaRPr lang="en-US" sz="2200" dirty="0">
              <a:solidFill>
                <a:schemeClr val="bg1"/>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62438" y="487525"/>
            <a:ext cx="9906331" cy="845600"/>
          </a:xfrm>
        </p:spPr>
        <p:txBody>
          <a:bodyPr/>
          <a:lstStyle/>
          <a:p>
            <a:r>
              <a:rPr lang="en-US" sz="3950" b="1" dirty="0"/>
              <a:t>ACTIVITY: </a:t>
            </a:r>
            <a:r>
              <a:rPr lang="en-US" sz="3950" dirty="0"/>
              <a:t>FAMILY-SCHOOL PARTNERSHIPS</a:t>
            </a:r>
            <a:endParaRPr lang="en-US" dirty="0"/>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488383" y="296996"/>
            <a:ext cx="1157938" cy="1157938"/>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584264" y="6003508"/>
            <a:ext cx="537843" cy="53784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2" name="TextBox 1">
            <a:extLst>
              <a:ext uri="{FF2B5EF4-FFF2-40B4-BE49-F238E27FC236}">
                <a16:creationId xmlns:a16="http://schemas.microsoft.com/office/drawing/2014/main" id="{B571C887-984B-8542-9783-DB2DFDD32CC6}"/>
              </a:ext>
            </a:extLst>
          </p:cNvPr>
          <p:cNvSpPr txBox="1"/>
          <p:nvPr/>
        </p:nvSpPr>
        <p:spPr>
          <a:xfrm>
            <a:off x="10164165" y="6096735"/>
            <a:ext cx="2638820" cy="400110"/>
          </a:xfrm>
          <a:prstGeom prst="rect">
            <a:avLst/>
          </a:prstGeom>
          <a:noFill/>
        </p:spPr>
        <p:txBody>
          <a:bodyPr wrap="square" lIns="91440" tIns="45720" rIns="91440" bIns="45720" rtlCol="0" anchor="t">
            <a:spAutoFit/>
          </a:bodyPr>
          <a:lstStyle/>
          <a:p>
            <a:r>
              <a:rPr lang="en-US" sz="2000" dirty="0">
                <a:solidFill>
                  <a:schemeClr val="bg1"/>
                </a:solidFill>
                <a:latin typeface="Arial"/>
                <a:ea typeface="ＭＳ Ｐゴシック"/>
              </a:rPr>
              <a:t>15 minutes</a:t>
            </a:r>
          </a:p>
        </p:txBody>
      </p:sp>
      <p:grpSp>
        <p:nvGrpSpPr>
          <p:cNvPr id="53" name="Google Shape;6464;p67">
            <a:extLst>
              <a:ext uri="{FF2B5EF4-FFF2-40B4-BE49-F238E27FC236}">
                <a16:creationId xmlns:a16="http://schemas.microsoft.com/office/drawing/2014/main" id="{3758340E-BD65-3547-9D5A-7E9BE9708E69}"/>
              </a:ext>
            </a:extLst>
          </p:cNvPr>
          <p:cNvGrpSpPr/>
          <p:nvPr/>
        </p:nvGrpSpPr>
        <p:grpSpPr>
          <a:xfrm>
            <a:off x="7780808" y="6050761"/>
            <a:ext cx="495826" cy="495826"/>
            <a:chOff x="4674908" y="3682271"/>
            <a:chExt cx="371966" cy="371966"/>
          </a:xfrm>
        </p:grpSpPr>
        <p:sp>
          <p:nvSpPr>
            <p:cNvPr id="56" name="Google Shape;6465;p67">
              <a:extLst>
                <a:ext uri="{FF2B5EF4-FFF2-40B4-BE49-F238E27FC236}">
                  <a16:creationId xmlns:a16="http://schemas.microsoft.com/office/drawing/2014/main" id="{3D8A47F0-ADA3-A044-828F-A577793E0D42}"/>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8" name="Google Shape;6466;p67">
              <a:extLst>
                <a:ext uri="{FF2B5EF4-FFF2-40B4-BE49-F238E27FC236}">
                  <a16:creationId xmlns:a16="http://schemas.microsoft.com/office/drawing/2014/main" id="{9CEDBBCF-E19D-E64D-BB1D-3492B50E809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9" name="Google Shape;6467;p67">
              <a:extLst>
                <a:ext uri="{FF2B5EF4-FFF2-40B4-BE49-F238E27FC236}">
                  <a16:creationId xmlns:a16="http://schemas.microsoft.com/office/drawing/2014/main" id="{9D594321-13F8-384C-8E46-2613EAA8775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60" name="Google Shape;6468;p67">
              <a:extLst>
                <a:ext uri="{FF2B5EF4-FFF2-40B4-BE49-F238E27FC236}">
                  <a16:creationId xmlns:a16="http://schemas.microsoft.com/office/drawing/2014/main" id="{D57C1E32-D246-0C48-8788-E428BE493B07}"/>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61" name="Text Placeholder 4">
            <a:extLst>
              <a:ext uri="{FF2B5EF4-FFF2-40B4-BE49-F238E27FC236}">
                <a16:creationId xmlns:a16="http://schemas.microsoft.com/office/drawing/2014/main" id="{E50A42D4-1D07-C046-BF0A-8797B6834BD5}"/>
              </a:ext>
            </a:extLst>
          </p:cNvPr>
          <p:cNvSpPr txBox="1">
            <a:spLocks/>
          </p:cNvSpPr>
          <p:nvPr/>
        </p:nvSpPr>
        <p:spPr>
          <a:xfrm>
            <a:off x="8131891" y="5998120"/>
            <a:ext cx="1560896"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fontAlgn="auto">
              <a:buClr>
                <a:prstClr val="white"/>
              </a:buClr>
              <a:buNone/>
              <a:defRPr/>
            </a:pPr>
            <a:r>
              <a:rPr lang="en-US" sz="2000" kern="0" dirty="0">
                <a:solidFill>
                  <a:prstClr val="white"/>
                </a:solidFill>
                <a:latin typeface="Arial" panose="020B0604020202020204" pitchFamily="34" charset="0"/>
                <a:cs typeface="Arial" panose="020B0604020202020204" pitchFamily="34" charset="0"/>
              </a:rPr>
              <a:t>Teams</a:t>
            </a:r>
          </a:p>
        </p:txBody>
      </p:sp>
      <p:pic>
        <p:nvPicPr>
          <p:cNvPr id="3" name="Picture 30" descr="Qr code&#10;&#10;Description automatically generated">
            <a:extLst>
              <a:ext uri="{FF2B5EF4-FFF2-40B4-BE49-F238E27FC236}">
                <a16:creationId xmlns:a16="http://schemas.microsoft.com/office/drawing/2014/main" id="{827B1B4D-EF48-4752-9C35-76C24034E03A}"/>
              </a:ext>
            </a:extLst>
          </p:cNvPr>
          <p:cNvPicPr>
            <a:picLocks noChangeAspect="1"/>
          </p:cNvPicPr>
          <p:nvPr/>
        </p:nvPicPr>
        <p:blipFill>
          <a:blip r:embed="rId3"/>
          <a:stretch>
            <a:fillRect/>
          </a:stretch>
        </p:blipFill>
        <p:spPr>
          <a:xfrm>
            <a:off x="315451" y="2621998"/>
            <a:ext cx="2380936" cy="2381250"/>
          </a:xfrm>
          <a:prstGeom prst="rect">
            <a:avLst/>
          </a:prstGeom>
        </p:spPr>
      </p:pic>
      <p:pic>
        <p:nvPicPr>
          <p:cNvPr id="31" name="Picture 51" descr="Text&#10;&#10;Description automatically generated">
            <a:extLst>
              <a:ext uri="{FF2B5EF4-FFF2-40B4-BE49-F238E27FC236}">
                <a16:creationId xmlns:a16="http://schemas.microsoft.com/office/drawing/2014/main" id="{75B220C1-860D-473D-8AF2-116FCF9A5381}"/>
              </a:ext>
            </a:extLst>
          </p:cNvPr>
          <p:cNvPicPr>
            <a:picLocks noChangeAspect="1"/>
          </p:cNvPicPr>
          <p:nvPr/>
        </p:nvPicPr>
        <p:blipFill>
          <a:blip r:embed="rId4"/>
          <a:stretch>
            <a:fillRect/>
          </a:stretch>
        </p:blipFill>
        <p:spPr>
          <a:xfrm>
            <a:off x="2880404" y="1463419"/>
            <a:ext cx="2710913" cy="483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830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6217" y="1189568"/>
            <a:ext cx="2393776" cy="2393776"/>
          </a:xfrm>
          <a:prstGeom prst="donut">
            <a:avLst>
              <a:gd name="adj" fmla="val 4516"/>
            </a:avLst>
          </a:pr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a:spcBef>
                <a:spcPts val="0"/>
              </a:spcBef>
              <a:spcAft>
                <a:spcPts val="0"/>
              </a:spcAft>
            </a:pPr>
            <a:endParaRPr sz="3199"/>
          </a:p>
        </p:txBody>
      </p:sp>
      <p:sp>
        <p:nvSpPr>
          <p:cNvPr id="480" name="Google Shape;480;p38"/>
          <p:cNvSpPr txBox="1">
            <a:spLocks noGrp="1"/>
          </p:cNvSpPr>
          <p:nvPr>
            <p:ph type="title"/>
          </p:nvPr>
        </p:nvSpPr>
        <p:spPr>
          <a:prstGeom prst="rect">
            <a:avLst/>
          </a:prstGeom>
        </p:spPr>
        <p:txBody>
          <a:bodyPr spcFirstLastPara="1" wrap="square" lIns="121868" tIns="121868" rIns="121868" bIns="121868" anchor="ctr" anchorCtr="0">
            <a:noAutofit/>
          </a:bodyPr>
          <a:lstStyle/>
          <a:p>
            <a:r>
              <a:rPr lang="en" sz="3199"/>
              <a:t>Planning for Virtual Poster Session</a:t>
            </a:r>
            <a:endParaRPr lang="en-US"/>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0510" y="6065646"/>
            <a:ext cx="2832949" cy="703068"/>
          </a:xfrm>
          <a:prstGeom prst="rect">
            <a:avLst/>
          </a:prstGeom>
        </p:spPr>
      </p:pic>
      <p:pic>
        <p:nvPicPr>
          <p:cNvPr id="2" name="Picture 1">
            <a:extLst>
              <a:ext uri="{FF2B5EF4-FFF2-40B4-BE49-F238E27FC236}">
                <a16:creationId xmlns:a16="http://schemas.microsoft.com/office/drawing/2014/main" id="{DD73693B-7F83-44BF-8026-5BDB9747B0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4430" y="1624388"/>
            <a:ext cx="1487583" cy="1532133"/>
          </a:xfrm>
          <a:prstGeom prst="rect">
            <a:avLst/>
          </a:prstGeom>
        </p:spPr>
      </p:pic>
    </p:spTree>
    <p:extLst>
      <p:ext uri="{BB962C8B-B14F-4D97-AF65-F5344CB8AC3E}">
        <p14:creationId xmlns:p14="http://schemas.microsoft.com/office/powerpoint/2010/main" val="388774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76294-6EE8-7949-80C0-F05CD8F6E0E7}"/>
              </a:ext>
            </a:extLst>
          </p:cNvPr>
          <p:cNvSpPr txBox="1">
            <a:spLocks/>
          </p:cNvSpPr>
          <p:nvPr/>
        </p:nvSpPr>
        <p:spPr>
          <a:xfrm>
            <a:off x="624114" y="2057368"/>
            <a:ext cx="5965371" cy="389348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6" b="0" i="0" u="none" strike="noStrike" cap="none">
                <a:solidFill>
                  <a:srgbClr val="000000"/>
                </a:solidFill>
                <a:latin typeface="Arial"/>
                <a:ea typeface="Arial"/>
                <a:cs typeface="Arial"/>
                <a:sym typeface="Arial"/>
              </a:defRPr>
            </a:lvl9pPr>
          </a:lstStyle>
          <a:p>
            <a:pPr fontAlgn="auto">
              <a:lnSpc>
                <a:spcPct val="114000"/>
              </a:lnSpc>
              <a:buClr>
                <a:schemeClr val="accent1">
                  <a:lumMod val="40000"/>
                  <a:lumOff val="60000"/>
                </a:schemeClr>
              </a:buClr>
              <a:buSzPct val="100000"/>
            </a:pPr>
            <a:r>
              <a:rPr lang="en-US" sz="2000" b="1" kern="0" dirty="0">
                <a:solidFill>
                  <a:schemeClr val="bg1"/>
                </a:solidFill>
              </a:rPr>
              <a:t>Target Goal:</a:t>
            </a:r>
          </a:p>
          <a:p>
            <a:pPr marL="799985" lvl="1" indent="-342900" fontAlgn="auto">
              <a:lnSpc>
                <a:spcPct val="114000"/>
              </a:lnSpc>
              <a:spcBef>
                <a:spcPts val="800"/>
              </a:spcBef>
              <a:buClr>
                <a:schemeClr val="accent1">
                  <a:lumMod val="40000"/>
                  <a:lumOff val="60000"/>
                </a:schemeClr>
              </a:buClr>
              <a:buSzPct val="100000"/>
              <a:buFont typeface="Arial" panose="020B0604020202020204" pitchFamily="34" charset="0"/>
              <a:buChar char="•"/>
            </a:pPr>
            <a:r>
              <a:rPr lang="en-US" sz="2000" kern="0" dirty="0">
                <a:solidFill>
                  <a:schemeClr val="bg1"/>
                </a:solidFill>
              </a:rPr>
              <a:t>Share examples of implementation of the PBIS Framework across districts &amp; schools</a:t>
            </a:r>
          </a:p>
          <a:p>
            <a:pPr fontAlgn="auto">
              <a:lnSpc>
                <a:spcPct val="114000"/>
              </a:lnSpc>
              <a:buClr>
                <a:schemeClr val="accent1">
                  <a:lumMod val="40000"/>
                  <a:lumOff val="60000"/>
                </a:schemeClr>
              </a:buClr>
              <a:buSzPct val="100000"/>
            </a:pPr>
            <a:endParaRPr lang="en-US" sz="2000" b="1" kern="0" dirty="0">
              <a:solidFill>
                <a:schemeClr val="bg1"/>
              </a:solidFill>
            </a:endParaRPr>
          </a:p>
          <a:p>
            <a:pPr fontAlgn="auto">
              <a:lnSpc>
                <a:spcPct val="114000"/>
              </a:lnSpc>
              <a:buClr>
                <a:schemeClr val="accent1">
                  <a:lumMod val="40000"/>
                  <a:lumOff val="60000"/>
                </a:schemeClr>
              </a:buClr>
              <a:buSzPct val="100000"/>
            </a:pPr>
            <a:r>
              <a:rPr lang="en-US" sz="2000" b="1" kern="0" dirty="0">
                <a:solidFill>
                  <a:schemeClr val="bg1"/>
                </a:solidFill>
              </a:rPr>
              <a:t>Structure:</a:t>
            </a:r>
          </a:p>
          <a:p>
            <a:pPr marL="799985" lvl="1" indent="-342900" fontAlgn="auto">
              <a:lnSpc>
                <a:spcPct val="114000"/>
              </a:lnSpc>
              <a:spcBef>
                <a:spcPts val="800"/>
              </a:spcBef>
              <a:buClr>
                <a:schemeClr val="accent1">
                  <a:lumMod val="40000"/>
                  <a:lumOff val="60000"/>
                </a:schemeClr>
              </a:buClr>
              <a:buSzPct val="100000"/>
              <a:buFont typeface="Arial" panose="020B0604020202020204" pitchFamily="34" charset="0"/>
              <a:buChar char="•"/>
            </a:pPr>
            <a:r>
              <a:rPr lang="en-US" sz="2000" b="1" kern="0" dirty="0">
                <a:solidFill>
                  <a:schemeClr val="bg1"/>
                </a:solidFill>
                <a:ea typeface="ＭＳ Ｐゴシック"/>
              </a:rPr>
              <a:t>One shared visual file!</a:t>
            </a:r>
            <a:r>
              <a:rPr lang="en-US" sz="2000" kern="0" dirty="0">
                <a:solidFill>
                  <a:schemeClr val="bg1"/>
                </a:solidFill>
                <a:ea typeface="ＭＳ Ｐゴシック"/>
              </a:rPr>
              <a:t> We'll be randomized into breakout rooms and each school can share their visual with others.</a:t>
            </a:r>
          </a:p>
          <a:p>
            <a:pPr marL="799985" lvl="1" indent="-342900" fontAlgn="auto">
              <a:lnSpc>
                <a:spcPct val="114000"/>
              </a:lnSpc>
              <a:spcBef>
                <a:spcPts val="800"/>
              </a:spcBef>
              <a:buClr>
                <a:schemeClr val="accent1">
                  <a:lumMod val="40000"/>
                  <a:lumOff val="60000"/>
                </a:schemeClr>
              </a:buClr>
              <a:buSzPct val="100000"/>
              <a:buFont typeface="Arial" panose="020B0604020202020204" pitchFamily="34" charset="0"/>
              <a:buChar char="•"/>
            </a:pPr>
            <a:r>
              <a:rPr lang="en-US" sz="2000" b="1" kern="0" dirty="0">
                <a:solidFill>
                  <a:schemeClr val="bg1"/>
                </a:solidFill>
                <a:ea typeface="ＭＳ Ｐゴシック"/>
              </a:rPr>
              <a:t>Get ideas! </a:t>
            </a:r>
            <a:r>
              <a:rPr lang="en-US" sz="2000" kern="0" dirty="0">
                <a:solidFill>
                  <a:schemeClr val="bg1"/>
                </a:solidFill>
                <a:ea typeface="ＭＳ Ｐゴシック"/>
              </a:rPr>
              <a:t>Bring ideas back to your</a:t>
            </a:r>
            <a:br>
              <a:rPr lang="en-US" sz="2000" kern="0" dirty="0">
                <a:solidFill>
                  <a:schemeClr val="bg1"/>
                </a:solidFill>
              </a:rPr>
            </a:br>
            <a:r>
              <a:rPr lang="en-US" sz="2000" kern="0" dirty="0">
                <a:solidFill>
                  <a:schemeClr val="bg1"/>
                </a:solidFill>
                <a:ea typeface="ＭＳ Ｐゴシック"/>
              </a:rPr>
              <a:t>school for follow up action planning.</a:t>
            </a:r>
            <a:endParaRPr lang="en-US" sz="2000" b="1" kern="0" dirty="0">
              <a:solidFill>
                <a:schemeClr val="bg1"/>
              </a:solidFill>
              <a:ea typeface="ＭＳ Ｐゴシック"/>
            </a:endParaRPr>
          </a:p>
        </p:txBody>
      </p:sp>
      <p:sp>
        <p:nvSpPr>
          <p:cNvPr id="4" name="Title 6">
            <a:extLst>
              <a:ext uri="{FF2B5EF4-FFF2-40B4-BE49-F238E27FC236}">
                <a16:creationId xmlns:a16="http://schemas.microsoft.com/office/drawing/2014/main" id="{208F74D7-A739-0A47-8FE3-DC67D6D59E95}"/>
              </a:ext>
            </a:extLst>
          </p:cNvPr>
          <p:cNvSpPr>
            <a:spLocks noGrp="1"/>
          </p:cNvSpPr>
          <p:nvPr>
            <p:ph type="title"/>
          </p:nvPr>
        </p:nvSpPr>
        <p:spPr>
          <a:xfrm>
            <a:off x="334165" y="636998"/>
            <a:ext cx="9375558" cy="845600"/>
          </a:xfrm>
        </p:spPr>
        <p:txBody>
          <a:bodyPr/>
          <a:lstStyle/>
          <a:p>
            <a:r>
              <a:rPr lang="en-US" dirty="0"/>
              <a:t>Virtual Poster Session</a:t>
            </a:r>
          </a:p>
        </p:txBody>
      </p:sp>
      <p:pic>
        <p:nvPicPr>
          <p:cNvPr id="5" name="Picture 4">
            <a:extLst>
              <a:ext uri="{FF2B5EF4-FFF2-40B4-BE49-F238E27FC236}">
                <a16:creationId xmlns:a16="http://schemas.microsoft.com/office/drawing/2014/main" id="{A501DBDA-EA20-0643-890B-2B6F8D9ED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0043" y="636998"/>
            <a:ext cx="3246953" cy="242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EA574D6-6362-614B-B742-428E867E7336}"/>
              </a:ext>
            </a:extLst>
          </p:cNvPr>
          <p:cNvPicPr>
            <a:picLocks noChangeAspect="1"/>
          </p:cNvPicPr>
          <p:nvPr/>
        </p:nvPicPr>
        <p:blipFill>
          <a:blip r:embed="rId3"/>
          <a:stretch>
            <a:fillRect/>
          </a:stretch>
        </p:blipFill>
        <p:spPr>
          <a:xfrm>
            <a:off x="6589485" y="3429000"/>
            <a:ext cx="5314299" cy="2981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137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9657-EBAA-4831-BF07-3C2B3AB40679}"/>
              </a:ext>
            </a:extLst>
          </p:cNvPr>
          <p:cNvSpPr>
            <a:spLocks noGrp="1"/>
          </p:cNvSpPr>
          <p:nvPr>
            <p:ph type="ctrTitle"/>
          </p:nvPr>
        </p:nvSpPr>
        <p:spPr/>
        <p:txBody>
          <a:bodyPr/>
          <a:lstStyle/>
          <a:p>
            <a:r>
              <a:rPr lang="en-US" dirty="0"/>
              <a:t>Virtual Poster Examples</a:t>
            </a:r>
          </a:p>
        </p:txBody>
      </p:sp>
      <p:pic>
        <p:nvPicPr>
          <p:cNvPr id="3" name="Picture 3" descr="Table&#10;&#10;Description automatically generated">
            <a:extLst>
              <a:ext uri="{FF2B5EF4-FFF2-40B4-BE49-F238E27FC236}">
                <a16:creationId xmlns:a16="http://schemas.microsoft.com/office/drawing/2014/main" id="{FAA597E5-E835-4429-A72F-44753978A580}"/>
              </a:ext>
            </a:extLst>
          </p:cNvPr>
          <p:cNvPicPr>
            <a:picLocks noChangeAspect="1"/>
          </p:cNvPicPr>
          <p:nvPr/>
        </p:nvPicPr>
        <p:blipFill>
          <a:blip r:embed="rId2"/>
          <a:stretch>
            <a:fillRect/>
          </a:stretch>
        </p:blipFill>
        <p:spPr>
          <a:xfrm>
            <a:off x="4566166" y="2100706"/>
            <a:ext cx="3656648" cy="2179063"/>
          </a:xfrm>
          <a:prstGeom prst="rect">
            <a:avLst/>
          </a:prstGeom>
          <a:ln>
            <a:solidFill>
              <a:schemeClr val="accent1">
                <a:lumMod val="40000"/>
                <a:lumOff val="60000"/>
              </a:schemeClr>
            </a:solidFill>
          </a:ln>
        </p:spPr>
      </p:pic>
      <p:pic>
        <p:nvPicPr>
          <p:cNvPr id="4" name="Picture 4" descr="Table&#10;&#10;Description automatically generated">
            <a:extLst>
              <a:ext uri="{FF2B5EF4-FFF2-40B4-BE49-F238E27FC236}">
                <a16:creationId xmlns:a16="http://schemas.microsoft.com/office/drawing/2014/main" id="{99F280EB-E412-4DD7-B04F-1A4D30EBC869}"/>
              </a:ext>
            </a:extLst>
          </p:cNvPr>
          <p:cNvPicPr>
            <a:picLocks noChangeAspect="1"/>
          </p:cNvPicPr>
          <p:nvPr/>
        </p:nvPicPr>
        <p:blipFill>
          <a:blip r:embed="rId3"/>
          <a:stretch>
            <a:fillRect/>
          </a:stretch>
        </p:blipFill>
        <p:spPr>
          <a:xfrm>
            <a:off x="4566166" y="4430900"/>
            <a:ext cx="3656648" cy="2127504"/>
          </a:xfrm>
          <a:prstGeom prst="rect">
            <a:avLst/>
          </a:prstGeom>
          <a:ln>
            <a:solidFill>
              <a:schemeClr val="accent1">
                <a:lumMod val="40000"/>
                <a:lumOff val="60000"/>
              </a:schemeClr>
            </a:solidFill>
          </a:ln>
        </p:spPr>
      </p:pic>
      <p:pic>
        <p:nvPicPr>
          <p:cNvPr id="5" name="Picture 5" descr="Text&#10;&#10;Description automatically generated">
            <a:extLst>
              <a:ext uri="{FF2B5EF4-FFF2-40B4-BE49-F238E27FC236}">
                <a16:creationId xmlns:a16="http://schemas.microsoft.com/office/drawing/2014/main" id="{AC31196D-2C60-49D8-AD3B-9411E63FDFD0}"/>
              </a:ext>
            </a:extLst>
          </p:cNvPr>
          <p:cNvPicPr>
            <a:picLocks noChangeAspect="1"/>
          </p:cNvPicPr>
          <p:nvPr/>
        </p:nvPicPr>
        <p:blipFill>
          <a:blip r:embed="rId4"/>
          <a:stretch>
            <a:fillRect/>
          </a:stretch>
        </p:blipFill>
        <p:spPr>
          <a:xfrm>
            <a:off x="8388182" y="1136575"/>
            <a:ext cx="3656648" cy="908091"/>
          </a:xfrm>
          <a:prstGeom prst="rect">
            <a:avLst/>
          </a:prstGeom>
          <a:ln>
            <a:solidFill>
              <a:schemeClr val="accent1">
                <a:lumMod val="40000"/>
                <a:lumOff val="60000"/>
              </a:schemeClr>
            </a:solidFill>
          </a:ln>
        </p:spPr>
      </p:pic>
      <p:pic>
        <p:nvPicPr>
          <p:cNvPr id="6" name="Picture 6" descr="Text, whiteboard&#10;&#10;Description automatically generated">
            <a:extLst>
              <a:ext uri="{FF2B5EF4-FFF2-40B4-BE49-F238E27FC236}">
                <a16:creationId xmlns:a16="http://schemas.microsoft.com/office/drawing/2014/main" id="{1269FA8B-7A00-4B1A-8271-D15CC4882CE3}"/>
              </a:ext>
            </a:extLst>
          </p:cNvPr>
          <p:cNvPicPr>
            <a:picLocks noChangeAspect="1"/>
          </p:cNvPicPr>
          <p:nvPr/>
        </p:nvPicPr>
        <p:blipFill>
          <a:blip r:embed="rId5"/>
          <a:stretch>
            <a:fillRect/>
          </a:stretch>
        </p:blipFill>
        <p:spPr>
          <a:xfrm>
            <a:off x="8388182" y="2143582"/>
            <a:ext cx="3656648" cy="941050"/>
          </a:xfrm>
          <a:prstGeom prst="rect">
            <a:avLst/>
          </a:prstGeom>
          <a:ln>
            <a:solidFill>
              <a:schemeClr val="accent1">
                <a:lumMod val="40000"/>
                <a:lumOff val="60000"/>
              </a:schemeClr>
            </a:solidFill>
          </a:ln>
        </p:spPr>
      </p:pic>
      <p:pic>
        <p:nvPicPr>
          <p:cNvPr id="7" name="Picture 7" descr="A picture containing table&#10;&#10;Description automatically generated">
            <a:extLst>
              <a:ext uri="{FF2B5EF4-FFF2-40B4-BE49-F238E27FC236}">
                <a16:creationId xmlns:a16="http://schemas.microsoft.com/office/drawing/2014/main" id="{865320BD-2F18-4724-AB97-0C76905BF98E}"/>
              </a:ext>
            </a:extLst>
          </p:cNvPr>
          <p:cNvPicPr>
            <a:picLocks noChangeAspect="1"/>
          </p:cNvPicPr>
          <p:nvPr/>
        </p:nvPicPr>
        <p:blipFill>
          <a:blip r:embed="rId6"/>
          <a:stretch>
            <a:fillRect/>
          </a:stretch>
        </p:blipFill>
        <p:spPr>
          <a:xfrm>
            <a:off x="744150" y="1992530"/>
            <a:ext cx="3656648" cy="4739856"/>
          </a:xfrm>
          <a:prstGeom prst="rect">
            <a:avLst/>
          </a:prstGeom>
          <a:ln>
            <a:solidFill>
              <a:schemeClr val="accent1">
                <a:lumMod val="40000"/>
                <a:lumOff val="60000"/>
              </a:schemeClr>
            </a:solidFill>
          </a:ln>
        </p:spPr>
      </p:pic>
      <p:pic>
        <p:nvPicPr>
          <p:cNvPr id="8" name="Picture 8" descr="Chart, bar chart&#10;&#10;Description automatically generated">
            <a:extLst>
              <a:ext uri="{FF2B5EF4-FFF2-40B4-BE49-F238E27FC236}">
                <a16:creationId xmlns:a16="http://schemas.microsoft.com/office/drawing/2014/main" id="{CCBACFDC-7751-468D-B791-2D802032C2BF}"/>
              </a:ext>
            </a:extLst>
          </p:cNvPr>
          <p:cNvPicPr>
            <a:picLocks noChangeAspect="1"/>
          </p:cNvPicPr>
          <p:nvPr/>
        </p:nvPicPr>
        <p:blipFill>
          <a:blip r:embed="rId7"/>
          <a:stretch>
            <a:fillRect/>
          </a:stretch>
        </p:blipFill>
        <p:spPr>
          <a:xfrm>
            <a:off x="8388182" y="3173585"/>
            <a:ext cx="3656648" cy="1803594"/>
          </a:xfrm>
          <a:prstGeom prst="rect">
            <a:avLst/>
          </a:prstGeom>
          <a:ln>
            <a:solidFill>
              <a:schemeClr val="accent1">
                <a:lumMod val="40000"/>
                <a:lumOff val="60000"/>
              </a:schemeClr>
            </a:solidFill>
          </a:ln>
        </p:spPr>
      </p:pic>
      <p:pic>
        <p:nvPicPr>
          <p:cNvPr id="9" name="Picture 9" descr="Chart, bar chart, histogram&#10;&#10;Description automatically generated">
            <a:extLst>
              <a:ext uri="{FF2B5EF4-FFF2-40B4-BE49-F238E27FC236}">
                <a16:creationId xmlns:a16="http://schemas.microsoft.com/office/drawing/2014/main" id="{B5C0C3E5-1E68-4614-83AC-69C29313C01D}"/>
              </a:ext>
            </a:extLst>
          </p:cNvPr>
          <p:cNvPicPr>
            <a:picLocks noChangeAspect="1"/>
          </p:cNvPicPr>
          <p:nvPr/>
        </p:nvPicPr>
        <p:blipFill>
          <a:blip r:embed="rId8"/>
          <a:stretch>
            <a:fillRect/>
          </a:stretch>
        </p:blipFill>
        <p:spPr>
          <a:xfrm>
            <a:off x="8388182" y="5098686"/>
            <a:ext cx="3656648" cy="1633700"/>
          </a:xfrm>
          <a:prstGeom prst="rect">
            <a:avLst/>
          </a:prstGeom>
          <a:ln>
            <a:solidFill>
              <a:schemeClr val="accent1">
                <a:lumMod val="40000"/>
                <a:lumOff val="60000"/>
              </a:schemeClr>
            </a:solidFill>
          </a:ln>
        </p:spPr>
      </p:pic>
      <p:sp>
        <p:nvSpPr>
          <p:cNvPr id="20" name="Title 6">
            <a:extLst>
              <a:ext uri="{FF2B5EF4-FFF2-40B4-BE49-F238E27FC236}">
                <a16:creationId xmlns:a16="http://schemas.microsoft.com/office/drawing/2014/main" id="{43901467-6265-DB46-B859-2C0FBECE4660}"/>
              </a:ext>
            </a:extLst>
          </p:cNvPr>
          <p:cNvSpPr txBox="1">
            <a:spLocks/>
          </p:cNvSpPr>
          <p:nvPr/>
        </p:nvSpPr>
        <p:spPr>
          <a:xfrm>
            <a:off x="398820" y="837020"/>
            <a:ext cx="9375558" cy="84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Poppins SemiBold"/>
              <a:buNone/>
              <a:defRPr sz="2399"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9pPr>
          </a:lstStyle>
          <a:p>
            <a:pPr algn="ctr" fontAlgn="auto"/>
            <a:r>
              <a:rPr lang="en-US" sz="4000" kern="0" dirty="0"/>
              <a:t>Virtual Poster Examples</a:t>
            </a:r>
          </a:p>
        </p:txBody>
      </p:sp>
    </p:spTree>
    <p:extLst>
      <p:ext uri="{BB962C8B-B14F-4D97-AF65-F5344CB8AC3E}">
        <p14:creationId xmlns:p14="http://schemas.microsoft.com/office/powerpoint/2010/main" val="361579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2187" y="134245"/>
            <a:ext cx="6781434" cy="6694256"/>
          </a:xfrm>
          <a:prstGeom prst="ellipse">
            <a:avLst/>
          </a:prstGeom>
          <a:solidFill>
            <a:schemeClr val="accent5">
              <a:lumMod val="20000"/>
              <a:lumOff val="80000"/>
            </a:schemeClr>
          </a:solidFill>
          <a:ln w="63500" cap="flat" cmpd="sng">
            <a:solidFill>
              <a:srgbClr val="333399"/>
            </a:solidFill>
            <a:prstDash val="solid"/>
            <a:round/>
            <a:headEnd type="none" w="sm" len="sm"/>
            <a:tailEnd type="none" w="sm" len="sm"/>
          </a:ln>
        </p:spPr>
        <p:txBody>
          <a:bodyPr spcFirstLastPara="1" wrap="square" lIns="91410" tIns="45688" rIns="91410"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89425" y="3179307"/>
            <a:ext cx="3546676" cy="356907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10" tIns="45688" rIns="91410"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20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599663" y="1160562"/>
            <a:ext cx="3733827" cy="3349927"/>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10" tIns="45688" rIns="91410"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3999002" y="1057335"/>
            <a:ext cx="3546676" cy="34535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10" tIns="45688" rIns="91410"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6637" y="2504965"/>
            <a:ext cx="1147952" cy="399743"/>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000" b="1" i="0" u="none" strike="noStrike" kern="120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1200" cap="none" spc="0" normalizeH="0" baseline="0" noProof="0" dirty="0">
              <a:ln>
                <a:noFill/>
              </a:ln>
              <a:solidFill>
                <a:srgbClr val="0D0F41"/>
              </a:solidFill>
              <a:effectLst/>
              <a:uLnTx/>
              <a:uFillTx/>
              <a:latin typeface="Arial" pitchFamily="-1" charset="0"/>
              <a:ea typeface="ＭＳ Ｐゴシック" pitchFamily="-108" charset="-128"/>
            </a:endParaRPr>
          </a:p>
        </p:txBody>
      </p:sp>
      <p:sp>
        <p:nvSpPr>
          <p:cNvPr id="141" name="Google Shape;141;p26"/>
          <p:cNvSpPr txBox="1"/>
          <p:nvPr/>
        </p:nvSpPr>
        <p:spPr>
          <a:xfrm>
            <a:off x="6484115" y="6176120"/>
            <a:ext cx="1330853" cy="400296"/>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000" b="1" i="0" u="none" strike="noStrike" kern="120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p:txBody>
      </p:sp>
      <p:sp>
        <p:nvSpPr>
          <p:cNvPr id="142" name="Google Shape;142;p26"/>
          <p:cNvSpPr txBox="1"/>
          <p:nvPr/>
        </p:nvSpPr>
        <p:spPr>
          <a:xfrm rot="2905500">
            <a:off x="9234572" y="1654459"/>
            <a:ext cx="975033" cy="399976"/>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000" b="1" i="0" u="none" strike="noStrike" kern="120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p:txBody>
      </p:sp>
      <p:sp>
        <p:nvSpPr>
          <p:cNvPr id="143" name="Google Shape;143;p26"/>
          <p:cNvSpPr txBox="1"/>
          <p:nvPr/>
        </p:nvSpPr>
        <p:spPr>
          <a:xfrm>
            <a:off x="10187484" y="4786332"/>
            <a:ext cx="2023073" cy="600244"/>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How do we know we are doing what we say we are doing?  How do we know it is working?</a:t>
            </a:r>
            <a:endParaRPr kumimoji="0" sz="15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sp>
        <p:nvSpPr>
          <p:cNvPr id="144" name="Google Shape;144;p26"/>
          <p:cNvSpPr txBox="1"/>
          <p:nvPr/>
        </p:nvSpPr>
        <p:spPr>
          <a:xfrm>
            <a:off x="6498572" y="190326"/>
            <a:ext cx="1302061" cy="707816"/>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000" b="1" i="0" u="none" strike="noStrike" kern="120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20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18" y="134279"/>
            <a:ext cx="4395255" cy="2062263"/>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2099" b="0" i="0" u="none" strike="noStrike" kern="1200" cap="none" spc="0" normalizeH="0" baseline="0" noProof="0" dirty="0">
                <a:ln>
                  <a:noFill/>
                </a:ln>
                <a:solidFill>
                  <a:srgbClr val="FFFFFF"/>
                </a:solidFill>
                <a:effectLst/>
                <a:uLnTx/>
                <a:uFillTx/>
                <a:latin typeface="Calibri"/>
                <a:ea typeface="Calibri"/>
                <a:cs typeface="Calibri"/>
                <a:sym typeface="Calibri"/>
              </a:rPr>
              <a:t>Dr. Lewis S. Libby School Logic Model</a:t>
            </a:r>
            <a:endParaRPr kumimoji="0" sz="2299"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endParaRPr kumimoji="0" sz="1100" b="0" i="0" u="none" strike="noStrike" kern="1200" cap="none" spc="0" normalizeH="0" baseline="0" noProof="0" dirty="0">
              <a:ln>
                <a:noFill/>
              </a:ln>
              <a:solidFill>
                <a:srgbClr val="0D0F41"/>
              </a:solidFill>
              <a:effectLst/>
              <a:uLnTx/>
              <a:uFillTx/>
              <a:latin typeface="Calibri"/>
              <a:ea typeface="Calibri"/>
              <a:cs typeface="Calibri"/>
              <a:sym typeface="Calibri"/>
            </a:endParaRPr>
          </a:p>
          <a:p>
            <a:pPr marL="287787" marR="0" lvl="0" indent="-203144" algn="l" defTabSz="914400" rtl="0" eaLnBrk="1" fontAlgn="base" latinLnBrk="0" hangingPunct="1">
              <a:lnSpc>
                <a:spcPct val="100000"/>
              </a:lnSpc>
              <a:spcBef>
                <a:spcPct val="0"/>
              </a:spcBef>
              <a:spcAft>
                <a:spcPct val="0"/>
              </a:spcAft>
              <a:buClr>
                <a:srgbClr val="0D0F41"/>
              </a:buClr>
              <a:buSzPts val="1100"/>
              <a:buFontTx/>
              <a:buNone/>
              <a:tabLst/>
              <a:defRPr/>
            </a:pP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p:txBody>
      </p:sp>
      <p:sp>
        <p:nvSpPr>
          <p:cNvPr id="146" name="Google Shape;146;p26"/>
          <p:cNvSpPr txBox="1"/>
          <p:nvPr/>
        </p:nvSpPr>
        <p:spPr>
          <a:xfrm>
            <a:off x="2929097" y="5818303"/>
            <a:ext cx="1852107" cy="430688"/>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What are we doing? </a:t>
            </a:r>
            <a:endParaRPr kumimoji="0" sz="15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What do we want to be doing?</a:t>
            </a:r>
            <a:endParaRPr kumimoji="0" sz="15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sp>
        <p:nvSpPr>
          <p:cNvPr id="147" name="Google Shape;147;p26"/>
          <p:cNvSpPr txBox="1"/>
          <p:nvPr/>
        </p:nvSpPr>
        <p:spPr>
          <a:xfrm>
            <a:off x="9642545" y="134245"/>
            <a:ext cx="2628515" cy="261532"/>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chemeClr val="bg1"/>
                </a:solidFill>
                <a:effectLst/>
                <a:uLnTx/>
                <a:uFillTx/>
                <a:latin typeface="Calibri"/>
                <a:ea typeface="Calibri"/>
                <a:cs typeface="Calibri"/>
                <a:sym typeface="Calibri"/>
              </a:rPr>
              <a:t>How do we sustain this?</a:t>
            </a:r>
            <a:endParaRPr kumimoji="0" sz="1500" b="0" i="0" u="none" strike="noStrike" kern="1200" cap="none" spc="0" normalizeH="0" baseline="0" noProof="0" dirty="0">
              <a:ln>
                <a:noFill/>
              </a:ln>
              <a:solidFill>
                <a:schemeClr val="bg1"/>
              </a:solidFill>
              <a:effectLst/>
              <a:uLnTx/>
              <a:uFillTx/>
              <a:latin typeface="Arial" pitchFamily="-1" charset="0"/>
              <a:ea typeface="ＭＳ Ｐゴシック" pitchFamily="-108" charset="-128"/>
            </a:endParaRPr>
          </a:p>
        </p:txBody>
      </p:sp>
      <p:sp>
        <p:nvSpPr>
          <p:cNvPr id="148" name="Google Shape;148;p26"/>
          <p:cNvSpPr txBox="1"/>
          <p:nvPr/>
        </p:nvSpPr>
        <p:spPr>
          <a:xfrm>
            <a:off x="1370420" y="2587778"/>
            <a:ext cx="2628515" cy="430688"/>
          </a:xfrm>
          <a:prstGeom prst="rect">
            <a:avLst/>
          </a:prstGeom>
          <a:noFill/>
          <a:ln>
            <a:noFill/>
          </a:ln>
        </p:spPr>
        <p:txBody>
          <a:bodyPr spcFirstLastPara="1" wrap="square" lIns="91410" tIns="45688" rIns="91410"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How do we support staff  to</a:t>
            </a:r>
            <a:endParaRPr kumimoji="0" sz="15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 implement this with fidelity?</a:t>
            </a:r>
            <a:endParaRPr kumimoji="0" sz="15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cxnSp>
        <p:nvCxnSpPr>
          <p:cNvPr id="149" name="Google Shape;149;p26"/>
          <p:cNvCxnSpPr/>
          <p:nvPr/>
        </p:nvCxnSpPr>
        <p:spPr>
          <a:xfrm rot="10800000" flipH="1">
            <a:off x="2929098" y="2333044"/>
            <a:ext cx="1268070" cy="254734"/>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50" name="Google Shape;150;p26"/>
          <p:cNvCxnSpPr/>
          <p:nvPr/>
        </p:nvCxnSpPr>
        <p:spPr>
          <a:xfrm rot="10800000">
            <a:off x="10012814" y="2333236"/>
            <a:ext cx="1009737" cy="251054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51" name="Google Shape;151;p26"/>
          <p:cNvCxnSpPr/>
          <p:nvPr/>
        </p:nvCxnSpPr>
        <p:spPr>
          <a:xfrm flipH="1">
            <a:off x="7836005" y="265016"/>
            <a:ext cx="2329793" cy="13076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52" name="Google Shape;152;p26"/>
          <p:cNvCxnSpPr/>
          <p:nvPr/>
        </p:nvCxnSpPr>
        <p:spPr>
          <a:xfrm>
            <a:off x="4423277" y="5973948"/>
            <a:ext cx="2141842" cy="43868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sp>
        <p:nvSpPr>
          <p:cNvPr id="153" name="Google Shape;153;p26"/>
          <p:cNvSpPr txBox="1"/>
          <p:nvPr/>
        </p:nvSpPr>
        <p:spPr>
          <a:xfrm>
            <a:off x="156471" y="3253130"/>
            <a:ext cx="2780924" cy="3199503"/>
          </a:xfrm>
          <a:prstGeom prst="rect">
            <a:avLst/>
          </a:prstGeom>
          <a:noFill/>
          <a:ln w="28575" cap="flat" cmpd="sng">
            <a:solidFill>
              <a:schemeClr val="accent5">
                <a:lumMod val="75000"/>
              </a:schemeClr>
            </a:solid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r>
              <a:rPr kumimoji="0" lang="en" sz="1400" b="0" i="0" u="none" strike="noStrike" kern="1200" cap="none" spc="0" normalizeH="0" baseline="0" noProof="0" dirty="0">
                <a:ln>
                  <a:noFill/>
                </a:ln>
                <a:solidFill>
                  <a:srgbClr val="FFFFFF"/>
                </a:solidFill>
                <a:effectLst/>
                <a:uLnTx/>
                <a:uFillTx/>
                <a:latin typeface="Calibri"/>
                <a:ea typeface="Calibri"/>
                <a:cs typeface="Calibri"/>
                <a:sym typeface="Calibri"/>
              </a:rPr>
              <a:t>What is one highlight </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r>
              <a:rPr kumimoji="0" lang="en" sz="1400" b="0" i="0" u="none" strike="noStrike" kern="1200" cap="none" spc="0" normalizeH="0" baseline="0" noProof="0" dirty="0">
                <a:ln>
                  <a:noFill/>
                </a:ln>
                <a:solidFill>
                  <a:srgbClr val="FFFFFF"/>
                </a:solidFill>
                <a:effectLst/>
                <a:uLnTx/>
                <a:uFillTx/>
                <a:latin typeface="Calibri"/>
                <a:ea typeface="Calibri"/>
                <a:cs typeface="Calibri"/>
                <a:sym typeface="Calibri"/>
              </a:rPr>
              <a:t>associated with this outcome?</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r>
              <a:rPr kumimoji="0" lang="en" sz="1400" b="0" i="0" u="none" strike="noStrike" kern="1200" cap="none" spc="0" normalizeH="0" baseline="0" noProof="0" dirty="0">
                <a:ln>
                  <a:noFill/>
                </a:ln>
                <a:solidFill>
                  <a:srgbClr val="FFFFFF"/>
                </a:solidFill>
                <a:effectLst/>
                <a:uLnTx/>
                <a:uFillTx/>
                <a:latin typeface="Calibri"/>
                <a:ea typeface="Calibri"/>
                <a:cs typeface="Calibri"/>
                <a:sym typeface="Calibri"/>
              </a:rPr>
              <a:t>Drawing can continue in school closure promoting system and consistency</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400" b="0" i="0" u="none" strike="noStrike" kern="1200" cap="none" spc="0" normalizeH="0" baseline="0" noProof="0" dirty="0">
                <a:ln>
                  <a:noFill/>
                </a:ln>
                <a:solidFill>
                  <a:srgbClr val="FFFFFF"/>
                </a:solidFill>
                <a:effectLst/>
                <a:uLnTx/>
                <a:uFillTx/>
                <a:latin typeface="Calibri"/>
                <a:ea typeface="Calibri"/>
                <a:cs typeface="Calibri"/>
                <a:sym typeface="Calibri"/>
              </a:rPr>
              <a:t>What is one lesson learned?</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1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400" b="0" i="0" u="none" strike="noStrike" kern="1200" cap="none" spc="0" normalizeH="0" baseline="0" noProof="0" dirty="0">
                <a:ln>
                  <a:noFill/>
                </a:ln>
                <a:solidFill>
                  <a:srgbClr val="FFFFFF"/>
                </a:solidFill>
                <a:effectLst/>
                <a:uLnTx/>
                <a:uFillTx/>
                <a:latin typeface="Calibri"/>
                <a:ea typeface="Calibri"/>
                <a:cs typeface="Calibri"/>
                <a:sym typeface="Calibri"/>
              </a:rPr>
              <a:t>We need to figure out a better system for our paw power cards to get home, a name on the wall, and in the drawing, without too much work for staff!</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54" name="Google Shape;154;p26"/>
          <p:cNvSpPr txBox="1"/>
          <p:nvPr/>
        </p:nvSpPr>
        <p:spPr>
          <a:xfrm>
            <a:off x="9763126" y="231293"/>
            <a:ext cx="2460559" cy="1515605"/>
          </a:xfrm>
          <a:prstGeom prst="rect">
            <a:avLst/>
          </a:prstGeom>
          <a:noFill/>
          <a:ln w="9525" cap="flat" cmpd="sng">
            <a:no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500" b="0" i="0" u="none" strike="noStrike" kern="1200" cap="none" spc="0" normalizeH="0" baseline="0" noProof="0" dirty="0">
                <a:ln>
                  <a:noFill/>
                </a:ln>
                <a:solidFill>
                  <a:srgbClr val="FFFFFF"/>
                </a:solidFill>
                <a:effectLst/>
                <a:uLnTx/>
                <a:uFillTx/>
                <a:latin typeface="Calibri"/>
                <a:ea typeface="Calibri"/>
                <a:cs typeface="Calibri"/>
                <a:sym typeface="Calibri"/>
              </a:rPr>
              <a:t>Staff encouragement- Parking spot, funding for paw power cards, system to make sure paws are put on the wall and cards are readily available with lanyards. </a:t>
            </a:r>
            <a:endParaRPr kumimoji="0" sz="15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55" name="Google Shape;155;p26"/>
          <p:cNvSpPr txBox="1"/>
          <p:nvPr/>
        </p:nvSpPr>
        <p:spPr>
          <a:xfrm>
            <a:off x="5606114" y="508374"/>
            <a:ext cx="3072800" cy="600244"/>
          </a:xfrm>
          <a:prstGeom prst="rect">
            <a:avLst/>
          </a:prstGeom>
          <a:noFill/>
          <a:ln w="9525" cap="flat" cmpd="sng">
            <a:no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500" b="0" i="0" u="none" strike="noStrike" kern="1200" cap="none" spc="0" normalizeH="0" baseline="0" noProof="0" dirty="0">
                <a:ln>
                  <a:noFill/>
                </a:ln>
                <a:solidFill>
                  <a:srgbClr val="0D0F41"/>
                </a:solidFill>
                <a:effectLst/>
                <a:uLnTx/>
                <a:uFillTx/>
                <a:latin typeface="Calibri"/>
                <a:ea typeface="Calibri"/>
                <a:cs typeface="Calibri"/>
                <a:sym typeface="Calibri"/>
              </a:rPr>
              <a:t>Develop procedures to increase appropriate behavior</a:t>
            </a: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p:txBody>
      </p:sp>
      <p:sp>
        <p:nvSpPr>
          <p:cNvPr id="156" name="Google Shape;156;p26"/>
          <p:cNvSpPr txBox="1"/>
          <p:nvPr/>
        </p:nvSpPr>
        <p:spPr>
          <a:xfrm>
            <a:off x="7545685" y="1911395"/>
            <a:ext cx="2401761" cy="1301661"/>
          </a:xfrm>
          <a:prstGeom prst="rect">
            <a:avLst/>
          </a:prstGeom>
          <a:noFill/>
          <a:ln w="9525" cap="flat" cmpd="sng">
            <a:no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500" b="0" i="0" u="none" strike="noStrike" kern="1200" cap="none" spc="0" normalizeH="0" baseline="0" noProof="0" dirty="0">
                <a:ln>
                  <a:noFill/>
                </a:ln>
                <a:solidFill>
                  <a:srgbClr val="0D0F41"/>
                </a:solidFill>
                <a:effectLst/>
                <a:uLnTx/>
                <a:uFillTx/>
                <a:latin typeface="Calibri"/>
                <a:ea typeface="Calibri"/>
                <a:cs typeface="Calibri"/>
                <a:sym typeface="Calibri"/>
              </a:rPr>
              <a:t>Triangle data looks like it should! Full pre-K-4 bucket, walls full of paws, continued giving cards and doing drawings during closure.</a:t>
            </a: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p:txBody>
      </p:sp>
      <p:sp>
        <p:nvSpPr>
          <p:cNvPr id="157" name="Google Shape;157;p26"/>
          <p:cNvSpPr txBox="1"/>
          <p:nvPr/>
        </p:nvSpPr>
        <p:spPr>
          <a:xfrm>
            <a:off x="4476527" y="1338633"/>
            <a:ext cx="2519538" cy="2893246"/>
          </a:xfrm>
          <a:prstGeom prst="rect">
            <a:avLst/>
          </a:prstGeom>
          <a:noFill/>
          <a:ln w="9525" cap="flat" cmpd="sng">
            <a:no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500" b="0" i="0" u="none" strike="noStrike" kern="1200" cap="none" spc="0" normalizeH="0" baseline="0" noProof="0" dirty="0">
                <a:ln>
                  <a:noFill/>
                </a:ln>
                <a:solidFill>
                  <a:srgbClr val="0D0F41"/>
                </a:solidFill>
                <a:effectLst/>
                <a:uLnTx/>
                <a:uFillTx/>
                <a:latin typeface="Calibri"/>
                <a:ea typeface="Calibri"/>
                <a:cs typeface="Calibri"/>
                <a:sym typeface="Calibri"/>
              </a:rPr>
              <a:t>Lanyards to make cards available, Card stations for staff, Paw containers for people to help hang paws, upstairs bucket for middle school drawing, PD for PBIS expectations which included PBIS team giving cards to staff for examples/practicing filling out SWIS forms, student of the month assemblies</a:t>
            </a: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p:txBody>
      </p:sp>
      <p:sp>
        <p:nvSpPr>
          <p:cNvPr id="158" name="Google Shape;158;p26"/>
          <p:cNvSpPr txBox="1"/>
          <p:nvPr/>
        </p:nvSpPr>
        <p:spPr>
          <a:xfrm>
            <a:off x="5736880" y="4672276"/>
            <a:ext cx="2942034" cy="1515605"/>
          </a:xfrm>
          <a:prstGeom prst="rect">
            <a:avLst/>
          </a:prstGeom>
          <a:noFill/>
          <a:ln w="9525" cap="flat" cmpd="sng">
            <a:noFill/>
            <a:prstDash val="solid"/>
            <a:round/>
            <a:headEnd type="none" w="sm" len="sm"/>
            <a:tailEnd type="none" w="sm" len="sm"/>
          </a:ln>
        </p:spPr>
        <p:txBody>
          <a:bodyPr spcFirstLastPara="1" wrap="square" lIns="91410" tIns="91410" rIns="91410" bIns="9141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500" b="0" i="0" u="none" strike="noStrike" kern="1200" cap="none" spc="0" normalizeH="0" baseline="0" noProof="0" dirty="0">
                <a:ln>
                  <a:noFill/>
                </a:ln>
                <a:solidFill>
                  <a:srgbClr val="0D0F41"/>
                </a:solidFill>
                <a:effectLst/>
                <a:uLnTx/>
                <a:uFillTx/>
                <a:latin typeface="Calibri"/>
                <a:ea typeface="Calibri"/>
                <a:cs typeface="Calibri"/>
                <a:sym typeface="Calibri"/>
              </a:rPr>
              <a:t>Paw Power Cards, Drawings, Paw Walls Behavior Matrix, common language, wall posters, PBIS card stations for staff, lanyards for staff when we return, student of the month assemblies</a:t>
            </a:r>
            <a:endParaRPr kumimoji="0" sz="1500" b="0" i="0" u="none" strike="noStrike" kern="1200" cap="none" spc="0" normalizeH="0" baseline="0" noProof="0" dirty="0">
              <a:ln>
                <a:noFill/>
              </a:ln>
              <a:solidFill>
                <a:srgbClr val="0D0F41"/>
              </a:solidFill>
              <a:effectLst/>
              <a:uLnTx/>
              <a:uFillTx/>
              <a:latin typeface="Calibri"/>
              <a:ea typeface="Calibri"/>
              <a:cs typeface="Calibri"/>
              <a:sym typeface="Calibri"/>
            </a:endParaRPr>
          </a:p>
        </p:txBody>
      </p:sp>
      <p:sp>
        <p:nvSpPr>
          <p:cNvPr id="2" name="Speech Bubble: Rectangle with Corners Rounded 1">
            <a:extLst>
              <a:ext uri="{FF2B5EF4-FFF2-40B4-BE49-F238E27FC236}">
                <a16:creationId xmlns:a16="http://schemas.microsoft.com/office/drawing/2014/main" id="{0C79C91E-0D30-472D-9AB6-36F8E2EF34DB}"/>
              </a:ext>
            </a:extLst>
          </p:cNvPr>
          <p:cNvSpPr/>
          <p:nvPr/>
        </p:nvSpPr>
        <p:spPr>
          <a:xfrm rot="21026957">
            <a:off x="481369" y="738453"/>
            <a:ext cx="2199962" cy="1692753"/>
          </a:xfrm>
          <a:prstGeom prst="wedgeRoundRectCallou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lIns="121888" tIns="60944" rIns="121888" bIns="60944"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Hind Vadodara"/>
                <a:ea typeface="+mn-ea"/>
                <a:cs typeface="Hind Vadodara"/>
              </a:rPr>
              <a:t>Alternative Option: update or expand your logic model slide with visuals if that is easier for you.</a:t>
            </a:r>
          </a:p>
        </p:txBody>
      </p:sp>
    </p:spTree>
    <p:extLst>
      <p:ext uri="{BB962C8B-B14F-4D97-AF65-F5344CB8AC3E}">
        <p14:creationId xmlns:p14="http://schemas.microsoft.com/office/powerpoint/2010/main" val="31921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sp>
        <p:nvSpPr>
          <p:cNvPr id="89" name="Google Shape;89;p13"/>
          <p:cNvSpPr/>
          <p:nvPr/>
        </p:nvSpPr>
        <p:spPr>
          <a:xfrm>
            <a:off x="3772188" y="134247"/>
            <a:ext cx="6781174" cy="6694258"/>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02" tIns="45688" rIns="91402"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89427" y="3179307"/>
            <a:ext cx="3546576" cy="356907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02" tIns="45688" rIns="91402"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20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599665" y="1160563"/>
            <a:ext cx="3733837" cy="3350141"/>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02" tIns="45688" rIns="91402"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3999002" y="1057337"/>
            <a:ext cx="3546689" cy="34533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02" tIns="45688" rIns="91402" bIns="45688"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2321" y="1739797"/>
            <a:ext cx="1147836" cy="400006"/>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p:txBody>
      </p:sp>
      <p:sp>
        <p:nvSpPr>
          <p:cNvPr id="94" name="Google Shape;94;p13"/>
          <p:cNvSpPr txBox="1"/>
          <p:nvPr/>
        </p:nvSpPr>
        <p:spPr>
          <a:xfrm>
            <a:off x="6484115" y="6176120"/>
            <a:ext cx="1331053" cy="400096"/>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p:txBody>
      </p:sp>
      <p:sp>
        <p:nvSpPr>
          <p:cNvPr id="95" name="Google Shape;95;p13"/>
          <p:cNvSpPr txBox="1"/>
          <p:nvPr/>
        </p:nvSpPr>
        <p:spPr>
          <a:xfrm rot="2905354">
            <a:off x="9234511" y="1654440"/>
            <a:ext cx="975157" cy="400006"/>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p:txBody>
      </p:sp>
      <p:sp>
        <p:nvSpPr>
          <p:cNvPr id="96" name="Google Shape;96;p13"/>
          <p:cNvSpPr txBox="1"/>
          <p:nvPr/>
        </p:nvSpPr>
        <p:spPr>
          <a:xfrm>
            <a:off x="10187487" y="4786334"/>
            <a:ext cx="2023026" cy="600008"/>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How do we know we are doing what we say we are doing?  How do we know it is working?</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sp>
        <p:nvSpPr>
          <p:cNvPr id="97" name="Google Shape;97;p13"/>
          <p:cNvSpPr txBox="1"/>
          <p:nvPr/>
        </p:nvSpPr>
        <p:spPr>
          <a:xfrm>
            <a:off x="6498572" y="190327"/>
            <a:ext cx="1302133" cy="707702"/>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1200" cap="none" spc="0" normalizeH="0" baseline="0" noProof="0">
              <a:ln>
                <a:noFill/>
              </a:ln>
              <a:solidFill>
                <a:srgbClr val="0D0F41"/>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2000" b="1" i="0" u="none" strike="noStrike" kern="120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18" y="134279"/>
            <a:ext cx="4477595" cy="2062263"/>
          </a:xfrm>
          <a:prstGeom prst="rect">
            <a:avLst/>
          </a:prstGeom>
          <a:noFill/>
          <a:ln>
            <a:noFill/>
          </a:ln>
        </p:spPr>
        <p:txBody>
          <a:bodyPr spcFirstLastPara="1" wrap="square" lIns="91402" tIns="45688" rIns="91402" bIns="45688"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Calibri"/>
                <a:cs typeface="Calibri"/>
                <a:sym typeface="Calibri"/>
              </a:rPr>
              <a:t>School: ___________________________</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Calibri"/>
                <a:cs typeface="Calibri"/>
                <a:sym typeface="Calibri"/>
              </a:rPr>
              <a:t>Identify an </a:t>
            </a:r>
            <a:r>
              <a:rPr kumimoji="0" lang="en-US" sz="1400" b="1" i="0" u="none" strike="noStrike" kern="1200" cap="none" spc="0" normalizeH="0" baseline="0" noProof="0" dirty="0">
                <a:ln>
                  <a:noFill/>
                </a:ln>
                <a:solidFill>
                  <a:srgbClr val="FFFFFF"/>
                </a:solidFill>
                <a:effectLst/>
                <a:uLnTx/>
                <a:uFillTx/>
                <a:latin typeface="Calibri"/>
                <a:ea typeface="Calibri"/>
                <a:cs typeface="Calibri"/>
                <a:sym typeface="Calibri"/>
              </a:rPr>
              <a:t>outcome </a:t>
            </a:r>
            <a:r>
              <a:rPr kumimoji="0" lang="en-US" sz="1400" b="0" i="0" u="none" strike="noStrike" kern="1200" cap="none" spc="0" normalizeH="0" baseline="0" noProof="0" dirty="0">
                <a:ln>
                  <a:noFill/>
                </a:ln>
                <a:solidFill>
                  <a:srgbClr val="FFFFFF"/>
                </a:solidFill>
                <a:effectLst/>
                <a:uLnTx/>
                <a:uFillTx/>
                <a:latin typeface="Calibri"/>
                <a:ea typeface="Calibri"/>
                <a:cs typeface="Calibri"/>
                <a:sym typeface="Calibri"/>
              </a:rPr>
              <a:t>to focus on for this activity. For example:</a:t>
            </a:r>
            <a:endParaRPr kumimoji="0" lang="en-US" sz="1400" b="0" i="0" u="none" strike="noStrike" kern="1200" cap="none" spc="0" normalizeH="0" baseline="0" noProof="0" dirty="0">
              <a:ln>
                <a:noFill/>
              </a:ln>
              <a:solidFill>
                <a:srgbClr val="FFFFFF"/>
              </a:solidFill>
              <a:effectLst/>
              <a:uLnTx/>
              <a:uFillTx/>
              <a:latin typeface="Calibri"/>
              <a:ea typeface="ＭＳ Ｐゴシック" pitchFamily="-108" charset="-128"/>
              <a:cs typeface="Calibri"/>
            </a:endParaRPr>
          </a:p>
          <a:p>
            <a:pPr marL="285679" marR="0" lvl="0" indent="-285679" algn="l" defTabSz="914400" rtl="0" eaLnBrk="1" fontAlgn="base" latinLnBrk="0" hangingPunct="1">
              <a:lnSpc>
                <a:spcPct val="100000"/>
              </a:lnSpc>
              <a:spcBef>
                <a:spcPct val="0"/>
              </a:spcBef>
              <a:spcAft>
                <a:spcPct val="0"/>
              </a:spcAft>
              <a:buClr>
                <a:srgbClr val="0D0F41"/>
              </a:buClr>
              <a:buSzPts val="1100"/>
              <a:buFont typeface="Arial"/>
              <a:buChar char="•"/>
              <a:tabLst/>
              <a:defRPr/>
            </a:pPr>
            <a:r>
              <a:rPr kumimoji="0" lang="en-US" sz="1600" b="0" i="0" u="none" strike="noStrike" kern="1200" cap="none" spc="0" normalizeH="0" baseline="0" noProof="0" dirty="0">
                <a:ln>
                  <a:noFill/>
                </a:ln>
                <a:solidFill>
                  <a:srgbClr val="FFFFFF"/>
                </a:solidFill>
                <a:effectLst/>
                <a:uLnTx/>
                <a:uFillTx/>
                <a:latin typeface="Calibri"/>
                <a:ea typeface="ＭＳ Ｐゴシック" pitchFamily="-108" charset="-128"/>
                <a:cs typeface="Calibri"/>
                <a:sym typeface="Calibri"/>
              </a:rPr>
              <a:t>Implement Tier 1 PBIS with fidelity (</a:t>
            </a:r>
            <a:r>
              <a:rPr kumimoji="0" lang="en-US" sz="1600" b="0" i="0" u="none" strike="noStrike" kern="1200" cap="none" spc="0" normalizeH="0" baseline="0" noProof="0" dirty="0">
                <a:ln>
                  <a:noFill/>
                </a:ln>
                <a:solidFill>
                  <a:srgbClr val="FFFFFF"/>
                </a:solidFill>
                <a:effectLst/>
                <a:uLnTx/>
                <a:uFillTx/>
                <a:latin typeface="Calibri"/>
                <a:ea typeface="ＭＳ Ｐゴシック" pitchFamily="-108" charset="-128"/>
                <a:sym typeface="Calibri"/>
              </a:rPr>
              <a:t>≥ 70 on TFI)</a:t>
            </a:r>
            <a:endParaRPr kumimoji="0" sz="1600" b="0" i="0" u="none" strike="noStrike" kern="1200" cap="none" spc="0" normalizeH="0" baseline="0" noProof="0" dirty="0">
              <a:ln>
                <a:noFill/>
              </a:ln>
              <a:solidFill>
                <a:srgbClr val="FFFFFF"/>
              </a:solidFill>
              <a:effectLst/>
              <a:uLnTx/>
              <a:uFillTx/>
              <a:latin typeface="Calibri"/>
              <a:ea typeface="ＭＳ Ｐゴシック" pitchFamily="-108" charset="-128"/>
            </a:endParaRPr>
          </a:p>
          <a:p>
            <a:pPr marL="285679" marR="0" lvl="0" indent="-285679" algn="l" defTabSz="914400" rtl="0" eaLnBrk="1" fontAlgn="base" latinLnBrk="0" hangingPunct="1">
              <a:lnSpc>
                <a:spcPct val="100000"/>
              </a:lnSpc>
              <a:spcBef>
                <a:spcPct val="0"/>
              </a:spcBef>
              <a:spcAft>
                <a:spcPct val="0"/>
              </a:spcAft>
              <a:buClr>
                <a:srgbClr val="0D0F41"/>
              </a:buClr>
              <a:buSzPts val="1100"/>
              <a:buFont typeface="Arial"/>
              <a:buChar char="•"/>
              <a:tabLst/>
              <a:defRPr/>
            </a:pPr>
            <a:r>
              <a:rPr kumimoji="0" lang="en-US" sz="1600" b="0" i="0" u="none" strike="noStrike" kern="1200" cap="none" spc="0" normalizeH="0" baseline="0" noProof="0" dirty="0">
                <a:ln>
                  <a:noFill/>
                </a:ln>
                <a:solidFill>
                  <a:srgbClr val="FFFFFF"/>
                </a:solidFill>
                <a:effectLst/>
                <a:uLnTx/>
                <a:uFillTx/>
                <a:latin typeface="Calibri"/>
                <a:ea typeface="Calibri"/>
                <a:cs typeface="Calibri"/>
                <a:sym typeface="Calibri"/>
              </a:rPr>
              <a:t>Implement a continuum of responses to increase appropriate behavior</a:t>
            </a:r>
            <a:endParaRPr kumimoji="0" sz="2799"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285679" marR="0" lvl="0" indent="-285679" algn="l" defTabSz="914400" rtl="0" eaLnBrk="1" fontAlgn="base" latinLnBrk="0" hangingPunct="1">
              <a:lnSpc>
                <a:spcPct val="100000"/>
              </a:lnSpc>
              <a:spcBef>
                <a:spcPct val="0"/>
              </a:spcBef>
              <a:spcAft>
                <a:spcPct val="0"/>
              </a:spcAft>
              <a:buClr>
                <a:srgbClr val="0D0F41"/>
              </a:buClr>
              <a:buSzPts val="1100"/>
              <a:buFont typeface="Arial"/>
              <a:buChar char="•"/>
              <a:tabLst/>
              <a:defRPr/>
            </a:pPr>
            <a:r>
              <a:rPr kumimoji="0" lang="en-US" sz="1600" b="0" i="0" u="none" strike="noStrike" kern="1200" cap="none" spc="0" normalizeH="0" baseline="0" noProof="0" dirty="0">
                <a:ln>
                  <a:noFill/>
                </a:ln>
                <a:solidFill>
                  <a:srgbClr val="FFFFFF"/>
                </a:solidFill>
                <a:effectLst/>
                <a:uLnTx/>
                <a:uFillTx/>
                <a:latin typeface="Calibri"/>
                <a:ea typeface="ＭＳ Ｐゴシック" pitchFamily="-108" charset="-128"/>
                <a:cs typeface="Calibri"/>
                <a:sym typeface="Calibri"/>
              </a:rPr>
              <a:t>Reduce disruptive behavior across the school day</a:t>
            </a:r>
            <a:endParaRPr kumimoji="0" sz="2799"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285679" marR="0" lvl="0" indent="-196801" algn="l" defTabSz="914400" rtl="0" eaLnBrk="1" fontAlgn="base" latinLnBrk="0" hangingPunct="1">
              <a:lnSpc>
                <a:spcPct val="100000"/>
              </a:lnSpc>
              <a:spcBef>
                <a:spcPct val="0"/>
              </a:spcBef>
              <a:spcAft>
                <a:spcPct val="0"/>
              </a:spcAft>
              <a:buClr>
                <a:srgbClr val="0D0F41"/>
              </a:buClr>
              <a:buSzPts val="1400"/>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99" name="Google Shape;99;p13"/>
          <p:cNvSpPr txBox="1"/>
          <p:nvPr/>
        </p:nvSpPr>
        <p:spPr>
          <a:xfrm>
            <a:off x="2536505" y="5805571"/>
            <a:ext cx="2117615" cy="430774"/>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What are we doing? </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What do we want to be doing?</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sp>
        <p:nvSpPr>
          <p:cNvPr id="100" name="Google Shape;100;p13"/>
          <p:cNvSpPr txBox="1"/>
          <p:nvPr/>
        </p:nvSpPr>
        <p:spPr>
          <a:xfrm>
            <a:off x="9642545" y="134245"/>
            <a:ext cx="2628582" cy="261543"/>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How do we sustain this?</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sp>
        <p:nvSpPr>
          <p:cNvPr id="101" name="Google Shape;101;p13"/>
          <p:cNvSpPr txBox="1"/>
          <p:nvPr/>
        </p:nvSpPr>
        <p:spPr>
          <a:xfrm>
            <a:off x="1161354" y="2569001"/>
            <a:ext cx="2628582" cy="430774"/>
          </a:xfrm>
          <a:prstGeom prst="rect">
            <a:avLst/>
          </a:prstGeom>
          <a:noFill/>
          <a:ln>
            <a:noFill/>
          </a:ln>
        </p:spPr>
        <p:txBody>
          <a:bodyPr spcFirstLastPara="1" wrap="square" lIns="91402" tIns="45688" rIns="91402" bIns="45688"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How do we support staff  to</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 implement this with fidelity?</a:t>
            </a:r>
            <a:endParaRPr kumimoji="0" sz="1400" b="0" i="0" u="none" strike="noStrike" kern="1200" cap="none" spc="0" normalizeH="0" baseline="0" noProof="0" dirty="0">
              <a:ln>
                <a:noFill/>
              </a:ln>
              <a:solidFill>
                <a:srgbClr val="FFFFFF"/>
              </a:solidFill>
              <a:effectLst/>
              <a:uLnTx/>
              <a:uFillTx/>
              <a:latin typeface="Arial" pitchFamily="-1" charset="0"/>
              <a:ea typeface="ＭＳ Ｐゴシック" pitchFamily="-108" charset="-128"/>
            </a:endParaRPr>
          </a:p>
        </p:txBody>
      </p:sp>
      <p:cxnSp>
        <p:nvCxnSpPr>
          <p:cNvPr id="102" name="Google Shape;102;p13"/>
          <p:cNvCxnSpPr/>
          <p:nvPr/>
        </p:nvCxnSpPr>
        <p:spPr>
          <a:xfrm rot="10800000" flipH="1">
            <a:off x="2929098" y="2333202"/>
            <a:ext cx="1267920" cy="25457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03" name="Google Shape;103;p13"/>
          <p:cNvCxnSpPr/>
          <p:nvPr/>
        </p:nvCxnSpPr>
        <p:spPr>
          <a:xfrm rot="10800000">
            <a:off x="10013014" y="2333137"/>
            <a:ext cx="1009537" cy="251064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04" name="Google Shape;104;p13"/>
          <p:cNvCxnSpPr/>
          <p:nvPr/>
        </p:nvCxnSpPr>
        <p:spPr>
          <a:xfrm flipH="1">
            <a:off x="7835964" y="265016"/>
            <a:ext cx="2329836" cy="130771"/>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cxnSp>
        <p:nvCxnSpPr>
          <p:cNvPr id="105" name="Google Shape;105;p13"/>
          <p:cNvCxnSpPr>
            <a:endCxn id="94" idx="1"/>
          </p:cNvCxnSpPr>
          <p:nvPr/>
        </p:nvCxnSpPr>
        <p:spPr>
          <a:xfrm>
            <a:off x="4342373" y="5937383"/>
            <a:ext cx="2141742" cy="438786"/>
          </a:xfrm>
          <a:prstGeom prst="straightConnector1">
            <a:avLst/>
          </a:prstGeom>
          <a:noFill/>
          <a:ln w="19050" cap="flat" cmpd="sng">
            <a:solidFill>
              <a:schemeClr val="accent5">
                <a:lumMod val="75000"/>
              </a:schemeClr>
            </a:solidFill>
            <a:prstDash val="solid"/>
            <a:miter lim="800000"/>
            <a:headEnd type="none" w="sm" len="sm"/>
            <a:tailEnd type="triangle" w="med" len="med"/>
          </a:ln>
        </p:spPr>
      </p:cxnSp>
      <p:sp>
        <p:nvSpPr>
          <p:cNvPr id="106" name="Google Shape;106;p13"/>
          <p:cNvSpPr txBox="1"/>
          <p:nvPr/>
        </p:nvSpPr>
        <p:spPr>
          <a:xfrm>
            <a:off x="335053" y="3351355"/>
            <a:ext cx="2628515" cy="2397875"/>
          </a:xfrm>
          <a:prstGeom prst="rect">
            <a:avLst/>
          </a:prstGeom>
          <a:noFill/>
          <a:ln w="28575" cap="flat" cmpd="sng">
            <a:solidFill>
              <a:schemeClr val="accent5">
                <a:lumMod val="75000"/>
              </a:schemeClr>
            </a:solidFill>
            <a:prstDash val="solid"/>
            <a:round/>
            <a:headEnd type="none" w="sm" len="sm"/>
            <a:tailEnd type="none" w="sm" len="sm"/>
          </a:ln>
        </p:spPr>
        <p:txBody>
          <a:bodyPr spcFirstLastPara="1" wrap="square" lIns="91402" tIns="91402" rIns="91402" bIns="91402" anchor="t" anchorCtr="0">
            <a:noAutofit/>
          </a:bodyPr>
          <a:lstStyle/>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What is one highlight </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associated with this outcome?</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__________________________________</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__________________________________</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What is one lesson learned?</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__________________________________</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
                <a:srgbClr val="0D0F41"/>
              </a:buClr>
              <a:buSzPts val="1400"/>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Calibri"/>
                <a:cs typeface="Calibri"/>
                <a:sym typeface="Calibri"/>
              </a:rPr>
              <a:t>__________________________________</a:t>
            </a: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841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4287" y="3377715"/>
            <a:ext cx="3608493" cy="3257818"/>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147494" y="593388"/>
            <a:ext cx="2963320" cy="3218616"/>
          </a:xfrm>
          <a:prstGeom prst="rect">
            <a:avLst/>
          </a:prstGeom>
          <a:noFill/>
          <a:ln>
            <a:noFill/>
          </a:ln>
        </p:spPr>
      </p:pic>
      <p:sp>
        <p:nvSpPr>
          <p:cNvPr id="165" name="Google Shape;165;p27"/>
          <p:cNvSpPr txBox="1"/>
          <p:nvPr/>
        </p:nvSpPr>
        <p:spPr>
          <a:xfrm>
            <a:off x="4324437" y="4350858"/>
            <a:ext cx="3731033" cy="2307468"/>
          </a:xfrm>
          <a:prstGeom prst="rect">
            <a:avLst/>
          </a:prstGeom>
          <a:solidFill>
            <a:srgbClr val="FFFFFF">
              <a:alpha val="61450"/>
            </a:srgbClr>
          </a:solid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2399"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399"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behavior management techniques as:</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Cool down space</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Movement breaks</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a:t>
            </a:r>
          </a:p>
        </p:txBody>
      </p:sp>
      <p:sp>
        <p:nvSpPr>
          <p:cNvPr id="166" name="Google Shape;166;p27"/>
          <p:cNvSpPr txBox="1"/>
          <p:nvPr/>
        </p:nvSpPr>
        <p:spPr>
          <a:xfrm>
            <a:off x="374336" y="766495"/>
            <a:ext cx="4509637" cy="2810704"/>
          </a:xfrm>
          <a:prstGeom prst="rect">
            <a:avLst/>
          </a:prstGeom>
          <a:solidFill>
            <a:srgbClr val="FFFFFF">
              <a:alpha val="58660"/>
            </a:srgbClr>
          </a:solid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2399"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399"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43" marR="0" lvl="0" indent="-228543" algn="ctr"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43" marR="0" lvl="0" indent="-228543" algn="ctr"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43" marR="0" lvl="0" indent="-228543" algn="ctr"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599507" y="749589"/>
            <a:ext cx="3103830" cy="2927236"/>
          </a:xfrm>
          <a:prstGeom prst="rect">
            <a:avLst/>
          </a:prstGeom>
          <a:noFill/>
          <a:ln>
            <a:noFill/>
          </a:ln>
        </p:spPr>
      </p:pic>
      <p:sp>
        <p:nvSpPr>
          <p:cNvPr id="169" name="Google Shape;169;p27"/>
          <p:cNvSpPr txBox="1"/>
          <p:nvPr/>
        </p:nvSpPr>
        <p:spPr>
          <a:xfrm>
            <a:off x="7548686" y="1608159"/>
            <a:ext cx="4265802" cy="1969040"/>
          </a:xfrm>
          <a:prstGeom prst="rect">
            <a:avLst/>
          </a:prstGeom>
          <a:solidFill>
            <a:srgbClr val="FFFFFF">
              <a:alpha val="67040"/>
            </a:srgbClr>
          </a:solid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2399"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 different groups of students.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600" b="0" i="0" u="none" strike="noStrike" kern="1200" cap="none" spc="0" normalizeH="0" baseline="0" noProof="0" dirty="0">
                <a:ln>
                  <a:noFill/>
                </a:ln>
                <a:solidFill>
                  <a:srgbClr val="0D0F41"/>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4004422" y="-58950"/>
            <a:ext cx="4582806" cy="1316457"/>
          </a:xfrm>
          <a:prstGeom prst="rect">
            <a:avLst/>
          </a:prstGeom>
          <a:noFill/>
          <a:ln>
            <a:noFill/>
          </a:ln>
        </p:spPr>
        <p:txBody>
          <a:bodyPr spcFirstLastPara="1" wrap="square" lIns="121868" tIns="121868" rIns="121868" bIns="121868" anchor="t" anchorCtr="0">
            <a:noAutofit/>
          </a:bodyPr>
          <a:lstStyle/>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2399" b="1" i="0" u="none" strike="noStrike" kern="0" cap="none" spc="0" normalizeH="0" baseline="0" noProof="0" dirty="0">
                <a:ln>
                  <a:noFill/>
                </a:ln>
                <a:solidFill>
                  <a:srgbClr val="FFFFFF"/>
                </a:solidFill>
                <a:effectLst/>
                <a:uLnTx/>
                <a:uFillTx/>
                <a:latin typeface="Cherry Cream Soda"/>
                <a:ea typeface="Cherry Cream Soda"/>
                <a:cs typeface="Cherry Cream Soda"/>
                <a:sym typeface="Cherry Cream Soda"/>
              </a:rPr>
              <a:t>Outcome:</a:t>
            </a:r>
            <a:endParaRPr kumimoji="0" sz="2399" b="1" i="0" u="none" strike="noStrike" kern="0" cap="none" spc="0" normalizeH="0" baseline="0" noProof="0" dirty="0">
              <a:ln>
                <a:noFill/>
              </a:ln>
              <a:solidFill>
                <a:srgbClr val="FFFFFF"/>
              </a:solidFill>
              <a:effectLst/>
              <a:uLnTx/>
              <a:uFillTx/>
              <a:latin typeface="Cherry Cream Soda"/>
              <a:ea typeface="Cherry Cream Soda"/>
              <a:cs typeface="Cherry Cream Soda"/>
              <a:sym typeface="Cherry Cream Soda"/>
            </a:endParaRPr>
          </a:p>
          <a:p>
            <a:pPr marL="0" marR="0" lvl="0" indent="0" algn="ctr" defTabSz="1218895"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FFFFFF"/>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FFFFFF"/>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264" y="4495283"/>
            <a:ext cx="3328333" cy="2140250"/>
          </a:xfrm>
          <a:prstGeom prst="rect">
            <a:avLst/>
          </a:prstGeom>
          <a:noFill/>
          <a:ln w="28575" cap="flat" cmpd="sng">
            <a:solidFill>
              <a:schemeClr val="accent5">
                <a:lumMod val="75000"/>
              </a:schemeClr>
            </a:solidFill>
            <a:prstDash val="lgDashDot"/>
            <a:round/>
            <a:headEnd type="none" w="sm" len="sm"/>
            <a:tailEnd type="none" w="sm" len="sm"/>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rPr>
              <a:t>Highlight: </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lang="en"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endParaRP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rPr>
              <a:t>Our ODR’s decreased signifantly once staff truly understood what should be a Major or Minor and after feeling comfortable with using the responding techniques that were practices during PD.</a:t>
            </a:r>
          </a:p>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endParaRPr>
          </a:p>
        </p:txBody>
      </p:sp>
      <p:sp>
        <p:nvSpPr>
          <p:cNvPr id="174" name="Google Shape;174;p27"/>
          <p:cNvSpPr txBox="1"/>
          <p:nvPr/>
        </p:nvSpPr>
        <p:spPr>
          <a:xfrm>
            <a:off x="8587228" y="4495282"/>
            <a:ext cx="3328333" cy="2140251"/>
          </a:xfrm>
          <a:prstGeom prst="rect">
            <a:avLst/>
          </a:prstGeom>
          <a:noFill/>
          <a:ln w="28575" cap="flat" cmpd="sng">
            <a:solidFill>
              <a:schemeClr val="accent5">
                <a:lumMod val="75000"/>
              </a:schemeClr>
            </a:solidFill>
            <a:prstDash val="lgDashDot"/>
            <a:round/>
            <a:headEnd type="none" w="sm" len="sm"/>
            <a:tailEnd type="none" w="sm" len="sm"/>
          </a:ln>
        </p:spPr>
        <p:txBody>
          <a:bodyPr spcFirstLastPara="1" wrap="square" lIns="121868" tIns="121868" rIns="121868" bIns="121868" anchor="t" anchorCtr="0">
            <a:noAutofit/>
          </a:bodyPr>
          <a:lstStyle/>
          <a:p>
            <a:pPr marL="0" marR="0" lvl="0" indent="0" algn="l" defTabSz="1218895"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rPr>
              <a:t>Lessons Learned:</a:t>
            </a:r>
          </a:p>
          <a:p>
            <a:pPr marL="228543" marR="0" lvl="0" indent="-228543" algn="l" defTabSz="1218895"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endParaRPr>
          </a:p>
          <a:p>
            <a:pPr marL="285750" marR="0" lvl="0" indent="-285750" algn="l" defTabSz="1218895"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rPr>
              <a:t>Adults need lots of practice at writing referrals and keeping it unemotional.</a:t>
            </a:r>
          </a:p>
          <a:p>
            <a:pPr marL="228543" marR="0" lvl="0" indent="-228543" algn="l" defTabSz="1218895"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itchFamily="-1" charset="0"/>
                <a:ea typeface="ＭＳ Ｐゴシック" pitchFamily="-108" charset="-128"/>
              </a:rPr>
              <a:t>Staff need lots of training and coaching on how to use behavior management </a:t>
            </a:r>
            <a:endParaRPr kumimoji="0" sz="1600" b="0" i="0" u="none" strike="noStrike" kern="0" cap="none" spc="0" normalizeH="0" baseline="0" noProof="0" dirty="0">
              <a:ln>
                <a:noFill/>
              </a:ln>
              <a:solidFill>
                <a:srgbClr val="FFFFFF"/>
              </a:solidFill>
              <a:effectLst/>
              <a:uLnTx/>
              <a:uFillTx/>
              <a:latin typeface="Arial"/>
              <a:ea typeface="ＭＳ Ｐゴシック" pitchFamily="-108" charset="-128"/>
              <a:cs typeface="Arial"/>
              <a:sym typeface="Arial"/>
            </a:endParaRPr>
          </a:p>
        </p:txBody>
      </p:sp>
    </p:spTree>
    <p:extLst>
      <p:ext uri="{BB962C8B-B14F-4D97-AF65-F5344CB8AC3E}">
        <p14:creationId xmlns:p14="http://schemas.microsoft.com/office/powerpoint/2010/main" val="71221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6094412" y="2035028"/>
            <a:ext cx="5916522" cy="3294649"/>
          </a:xfrm>
        </p:spPr>
        <p:txBody>
          <a:bodyPr/>
          <a:lstStyle/>
          <a:p>
            <a:pPr>
              <a:spcBef>
                <a:spcPts val="800"/>
              </a:spcBef>
              <a:buClr>
                <a:schemeClr val="bg1"/>
              </a:buClr>
              <a:buSzPct val="100000"/>
            </a:pPr>
            <a:r>
              <a:rPr lang="en-US" sz="2100" dirty="0">
                <a:solidFill>
                  <a:schemeClr val="bg1"/>
                </a:solidFill>
              </a:rPr>
              <a:t>Make sure all team members have their </a:t>
            </a:r>
            <a:r>
              <a:rPr lang="en-US" sz="2100" b="1" dirty="0">
                <a:solidFill>
                  <a:schemeClr val="accent2">
                    <a:lumMod val="40000"/>
                    <a:lumOff val="60000"/>
                  </a:schemeClr>
                </a:solidFill>
              </a:rPr>
              <a:t>poster visual file</a:t>
            </a:r>
            <a:r>
              <a:rPr lang="en-US" sz="2100" dirty="0">
                <a:solidFill>
                  <a:schemeClr val="bg1"/>
                </a:solidFill>
              </a:rPr>
              <a:t> to share during breakout rooms.</a:t>
            </a:r>
          </a:p>
          <a:p>
            <a:pPr>
              <a:spcBef>
                <a:spcPts val="800"/>
              </a:spcBef>
              <a:buClr>
                <a:schemeClr val="bg1"/>
              </a:buClr>
              <a:buSzPct val="100000"/>
            </a:pPr>
            <a:r>
              <a:rPr lang="en-US" sz="2100" dirty="0">
                <a:solidFill>
                  <a:schemeClr val="bg1"/>
                </a:solidFill>
              </a:rPr>
              <a:t>Move into </a:t>
            </a:r>
            <a:r>
              <a:rPr lang="en-US" sz="2100" b="1" dirty="0">
                <a:solidFill>
                  <a:schemeClr val="accent2">
                    <a:lumMod val="40000"/>
                    <a:lumOff val="60000"/>
                  </a:schemeClr>
                </a:solidFill>
              </a:rPr>
              <a:t>randomized breakout </a:t>
            </a:r>
            <a:r>
              <a:rPr lang="en-US" sz="2100" dirty="0">
                <a:solidFill>
                  <a:schemeClr val="bg1"/>
                </a:solidFill>
              </a:rPr>
              <a:t>rooms</a:t>
            </a:r>
          </a:p>
          <a:p>
            <a:pPr>
              <a:spcBef>
                <a:spcPts val="800"/>
              </a:spcBef>
              <a:buClr>
                <a:schemeClr val="bg1"/>
              </a:buClr>
              <a:buSzPct val="100000"/>
            </a:pPr>
            <a:r>
              <a:rPr lang="en-US" sz="2100" dirty="0">
                <a:solidFill>
                  <a:schemeClr val="bg1"/>
                </a:solidFill>
              </a:rPr>
              <a:t>In breakout rooms, take turns </a:t>
            </a:r>
            <a:r>
              <a:rPr lang="en-US" sz="2100" b="1" dirty="0">
                <a:solidFill>
                  <a:schemeClr val="accent2">
                    <a:lumMod val="40000"/>
                    <a:lumOff val="60000"/>
                  </a:schemeClr>
                </a:solidFill>
              </a:rPr>
              <a:t>describing highlights</a:t>
            </a:r>
            <a:r>
              <a:rPr lang="en-US" sz="2100" dirty="0">
                <a:solidFill>
                  <a:schemeClr val="bg1"/>
                </a:solidFill>
              </a:rPr>
              <a:t> from your school</a:t>
            </a:r>
            <a:r>
              <a:rPr lang="en-US" sz="2100" dirty="0"/>
              <a:t>. </a:t>
            </a:r>
          </a:p>
          <a:p>
            <a:pPr lvl="1">
              <a:spcBef>
                <a:spcPts val="800"/>
              </a:spcBef>
              <a:buClr>
                <a:schemeClr val="bg1"/>
              </a:buClr>
              <a:buSzPct val="100000"/>
            </a:pPr>
            <a:r>
              <a:rPr lang="en-US" sz="2100" dirty="0"/>
              <a:t>Ask questions of others, get ideas!</a:t>
            </a:r>
          </a:p>
          <a:p>
            <a:pPr>
              <a:spcBef>
                <a:spcPts val="800"/>
              </a:spcBef>
              <a:buClr>
                <a:srgbClr val="FFFFFF"/>
              </a:buClr>
              <a:buSzPct val="100000"/>
            </a:pPr>
            <a:r>
              <a:rPr lang="en-US" sz="2100" dirty="0">
                <a:solidFill>
                  <a:schemeClr val="bg1"/>
                </a:solidFill>
              </a:rPr>
              <a:t>Bring back your </a:t>
            </a:r>
            <a:r>
              <a:rPr lang="en-US" sz="2100" b="1" dirty="0">
                <a:solidFill>
                  <a:schemeClr val="accent2">
                    <a:lumMod val="40000"/>
                    <a:lumOff val="60000"/>
                  </a:schemeClr>
                </a:solidFill>
              </a:rPr>
              <a:t>ideas</a:t>
            </a:r>
            <a:r>
              <a:rPr lang="en-US" sz="2100" dirty="0">
                <a:solidFill>
                  <a:schemeClr val="bg1"/>
                </a:solidFill>
              </a:rPr>
              <a:t> to your team!</a:t>
            </a:r>
          </a:p>
          <a:p>
            <a:pPr>
              <a:spcBef>
                <a:spcPts val="800"/>
              </a:spcBef>
              <a:buClr>
                <a:srgbClr val="FFFFFF"/>
              </a:buClr>
              <a:buSzPct val="100000"/>
            </a:pPr>
            <a:endParaRPr lang="en-US" sz="2100" dirty="0">
              <a:solidFill>
                <a:schemeClr val="bg1"/>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80781" y="437413"/>
            <a:ext cx="9375558" cy="845600"/>
          </a:xfrm>
        </p:spPr>
        <p:txBody>
          <a:bodyPr/>
          <a:lstStyle/>
          <a:p>
            <a:r>
              <a:rPr lang="en-US" b="1" dirty="0"/>
              <a:t>ACTIVITY: </a:t>
            </a:r>
            <a:br>
              <a:rPr lang="en-US" b="1" dirty="0"/>
            </a:br>
            <a:r>
              <a:rPr lang="en-US" dirty="0"/>
              <a:t>POSTER SESSION!</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0106" y="288310"/>
            <a:ext cx="1157938" cy="1157938"/>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183393" y="5675540"/>
            <a:ext cx="537843" cy="53784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6395928" y="5696654"/>
            <a:ext cx="495826" cy="495826"/>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6809006" y="5666616"/>
            <a:ext cx="2174105"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defTabSz="1218895" fontAlgn="auto">
              <a:buClr>
                <a:prstClr val="white"/>
              </a:buClr>
              <a:buNone/>
              <a:defRPr/>
            </a:pPr>
            <a:r>
              <a:rPr lang="en-US" sz="1866" kern="0" dirty="0">
                <a:solidFill>
                  <a:prstClr val="white"/>
                </a:solidFill>
              </a:rPr>
              <a:t>Randomized breakout rooms</a:t>
            </a:r>
          </a:p>
        </p:txBody>
      </p:sp>
      <p:pic>
        <p:nvPicPr>
          <p:cNvPr id="31" name="Picture 30" descr="Graphical user interface, application&#10;&#10;Description automatically generated">
            <a:extLst>
              <a:ext uri="{FF2B5EF4-FFF2-40B4-BE49-F238E27FC236}">
                <a16:creationId xmlns:a16="http://schemas.microsoft.com/office/drawing/2014/main" id="{C4631C6E-BE49-CE4F-9A45-5F64D2BC0231}"/>
              </a:ext>
            </a:extLst>
          </p:cNvPr>
          <p:cNvPicPr>
            <a:picLocks noChangeAspect="1"/>
          </p:cNvPicPr>
          <p:nvPr/>
        </p:nvPicPr>
        <p:blipFill>
          <a:blip r:embed="rId3"/>
          <a:stretch>
            <a:fillRect/>
          </a:stretch>
        </p:blipFill>
        <p:spPr>
          <a:xfrm>
            <a:off x="308776" y="2111346"/>
            <a:ext cx="5785636" cy="3142012"/>
          </a:xfrm>
          <a:prstGeom prst="rect">
            <a:avLst/>
          </a:prstGeom>
        </p:spPr>
      </p:pic>
      <p:sp>
        <p:nvSpPr>
          <p:cNvPr id="58" name="Text Placeholder 4">
            <a:extLst>
              <a:ext uri="{FF2B5EF4-FFF2-40B4-BE49-F238E27FC236}">
                <a16:creationId xmlns:a16="http://schemas.microsoft.com/office/drawing/2014/main" id="{6C3306A4-C8A6-CC4D-B5F8-278DBAC0EBB0}"/>
              </a:ext>
            </a:extLst>
          </p:cNvPr>
          <p:cNvSpPr txBox="1">
            <a:spLocks/>
          </p:cNvSpPr>
          <p:nvPr/>
        </p:nvSpPr>
        <p:spPr>
          <a:xfrm>
            <a:off x="9594382" y="5619913"/>
            <a:ext cx="1773246"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defTabSz="1218895" fontAlgn="auto">
              <a:buClr>
                <a:prstClr val="white"/>
              </a:buClr>
              <a:buNone/>
              <a:defRPr/>
            </a:pPr>
            <a:r>
              <a:rPr lang="en-US" sz="1866" kern="0" dirty="0">
                <a:solidFill>
                  <a:prstClr val="white"/>
                </a:solidFill>
              </a:rPr>
              <a:t>25 minutes</a:t>
            </a:r>
          </a:p>
        </p:txBody>
      </p:sp>
    </p:spTree>
    <p:extLst>
      <p:ext uri="{BB962C8B-B14F-4D97-AF65-F5344CB8AC3E}">
        <p14:creationId xmlns:p14="http://schemas.microsoft.com/office/powerpoint/2010/main" val="4093732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6482899" y="2083816"/>
            <a:ext cx="5705926" cy="3632148"/>
          </a:xfrm>
        </p:spPr>
        <p:txBody>
          <a:bodyPr/>
          <a:lstStyle/>
          <a:p>
            <a:pPr>
              <a:buClr>
                <a:schemeClr val="bg1"/>
              </a:buClr>
              <a:buSzPct val="100000"/>
            </a:pPr>
            <a:endParaRPr lang="en-US" sz="1866" dirty="0">
              <a:solidFill>
                <a:schemeClr val="bg1"/>
              </a:solidFill>
            </a:endParaRPr>
          </a:p>
          <a:p>
            <a:pPr>
              <a:buClr>
                <a:schemeClr val="bg1"/>
              </a:buClr>
              <a:buSzPct val="100000"/>
            </a:pPr>
            <a:r>
              <a:rPr lang="en-US" sz="2399" dirty="0"/>
              <a:t>Take turns sharing different ideas collected during the Poster Session.</a:t>
            </a:r>
          </a:p>
          <a:p>
            <a:pPr>
              <a:buClr>
                <a:schemeClr val="bg1"/>
              </a:buClr>
              <a:buSzPct val="100000"/>
            </a:pPr>
            <a:endParaRPr lang="en-US" sz="2399" dirty="0"/>
          </a:p>
          <a:p>
            <a:pPr eaLnBrk="1" hangingPunct="1">
              <a:buClr>
                <a:schemeClr val="bg1"/>
              </a:buClr>
              <a:buSzPct val="100000"/>
            </a:pPr>
            <a:r>
              <a:rPr lang="en-US" sz="2399" dirty="0"/>
              <a:t>Decide as a team which ones are important to add to your action plan</a:t>
            </a:r>
          </a:p>
          <a:p>
            <a:pPr eaLnBrk="1" hangingPunct="1">
              <a:buClr>
                <a:schemeClr val="bg1"/>
              </a:buClr>
              <a:buSzPct val="100000"/>
            </a:pPr>
            <a:endParaRPr lang="en-US" sz="2399" dirty="0"/>
          </a:p>
          <a:p>
            <a:pPr>
              <a:buClr>
                <a:schemeClr val="bg1"/>
              </a:buClr>
              <a:buSzPct val="100000"/>
            </a:pPr>
            <a:r>
              <a:rPr lang="en-US" sz="2399" dirty="0">
                <a:solidFill>
                  <a:schemeClr val="bg1"/>
                </a:solidFill>
              </a:rPr>
              <a:t>Be ready to report on 1 or 2 “big ideas” from your group (1 minute).</a:t>
            </a:r>
          </a:p>
          <a:p>
            <a:pPr marL="203149" indent="0">
              <a:buClr>
                <a:schemeClr val="bg1"/>
              </a:buClr>
              <a:buSzPct val="100000"/>
              <a:buNone/>
            </a:pPr>
            <a:r>
              <a:rPr lang="en-US" sz="1866" dirty="0">
                <a:solidFill>
                  <a:schemeClr val="bg1"/>
                </a:solidFill>
              </a:rPr>
              <a:t>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500993" y="576347"/>
            <a:ext cx="9375558" cy="845600"/>
          </a:xfrm>
        </p:spPr>
        <p:txBody>
          <a:bodyPr/>
          <a:lstStyle/>
          <a:p>
            <a:r>
              <a:rPr lang="en-US" b="1" dirty="0"/>
              <a:t>ACTIVITY: </a:t>
            </a:r>
            <a:r>
              <a:rPr lang="en-US" dirty="0"/>
              <a:t>ACTION PLANNING</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444578" y="456842"/>
            <a:ext cx="1157938" cy="1157938"/>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443793" y="5912908"/>
            <a:ext cx="537843" cy="53784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52" name="TextBox 51">
            <a:extLst>
              <a:ext uri="{FF2B5EF4-FFF2-40B4-BE49-F238E27FC236}">
                <a16:creationId xmlns:a16="http://schemas.microsoft.com/office/drawing/2014/main" id="{E248B862-1600-B548-B07D-990B746E87D6}"/>
              </a:ext>
            </a:extLst>
          </p:cNvPr>
          <p:cNvSpPr txBox="1"/>
          <p:nvPr/>
        </p:nvSpPr>
        <p:spPr>
          <a:xfrm>
            <a:off x="10065303" y="5970458"/>
            <a:ext cx="2638820" cy="369332"/>
          </a:xfrm>
          <a:prstGeom prst="rect">
            <a:avLst/>
          </a:prstGeom>
          <a:noFill/>
        </p:spPr>
        <p:txBody>
          <a:bodyPr wrap="square" rtlCol="0">
            <a:spAutoFit/>
          </a:bodyPr>
          <a:lstStyle/>
          <a:p>
            <a:r>
              <a:rPr lang="en-US" sz="1800" dirty="0">
                <a:solidFill>
                  <a:schemeClr val="bg1"/>
                </a:solidFill>
              </a:rPr>
              <a:t>20 minutes</a:t>
            </a:r>
          </a:p>
        </p:txBody>
      </p:sp>
      <p:grpSp>
        <p:nvGrpSpPr>
          <p:cNvPr id="53" name="Google Shape;6464;p67">
            <a:extLst>
              <a:ext uri="{FF2B5EF4-FFF2-40B4-BE49-F238E27FC236}">
                <a16:creationId xmlns:a16="http://schemas.microsoft.com/office/drawing/2014/main" id="{E3E349A8-B838-7B47-8BC5-32D1B77F22B7}"/>
              </a:ext>
            </a:extLst>
          </p:cNvPr>
          <p:cNvGrpSpPr/>
          <p:nvPr/>
        </p:nvGrpSpPr>
        <p:grpSpPr>
          <a:xfrm>
            <a:off x="7452374" y="5962322"/>
            <a:ext cx="495826" cy="495826"/>
            <a:chOff x="4674908" y="3682271"/>
            <a:chExt cx="371966" cy="371966"/>
          </a:xfrm>
        </p:grpSpPr>
        <p:sp>
          <p:nvSpPr>
            <p:cNvPr id="56" name="Google Shape;6465;p67">
              <a:extLst>
                <a:ext uri="{FF2B5EF4-FFF2-40B4-BE49-F238E27FC236}">
                  <a16:creationId xmlns:a16="http://schemas.microsoft.com/office/drawing/2014/main" id="{84BCE5DB-E4CD-8F4E-BD91-C188EF5433D2}"/>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7" name="Google Shape;6466;p67">
              <a:extLst>
                <a:ext uri="{FF2B5EF4-FFF2-40B4-BE49-F238E27FC236}">
                  <a16:creationId xmlns:a16="http://schemas.microsoft.com/office/drawing/2014/main" id="{35C5AB30-3BF7-E94C-B6D6-4129F5FCFCBB}"/>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8" name="Google Shape;6467;p67">
              <a:extLst>
                <a:ext uri="{FF2B5EF4-FFF2-40B4-BE49-F238E27FC236}">
                  <a16:creationId xmlns:a16="http://schemas.microsoft.com/office/drawing/2014/main" id="{BD89D89B-E24B-4540-8886-0B7A3992514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9" name="Google Shape;6468;p67">
              <a:extLst>
                <a:ext uri="{FF2B5EF4-FFF2-40B4-BE49-F238E27FC236}">
                  <a16:creationId xmlns:a16="http://schemas.microsoft.com/office/drawing/2014/main" id="{234AF32D-8972-554F-9006-8444E5468E3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60" name="Text Placeholder 4">
            <a:extLst>
              <a:ext uri="{FF2B5EF4-FFF2-40B4-BE49-F238E27FC236}">
                <a16:creationId xmlns:a16="http://schemas.microsoft.com/office/drawing/2014/main" id="{C03594C0-7402-B441-9BF0-413AEB5D8801}"/>
              </a:ext>
            </a:extLst>
          </p:cNvPr>
          <p:cNvSpPr txBox="1">
            <a:spLocks/>
          </p:cNvSpPr>
          <p:nvPr/>
        </p:nvSpPr>
        <p:spPr>
          <a:xfrm>
            <a:off x="7761157" y="5899778"/>
            <a:ext cx="1560896"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fontAlgn="auto">
              <a:buClr>
                <a:prstClr val="white"/>
              </a:buClr>
              <a:buNone/>
              <a:defRPr/>
            </a:pPr>
            <a:r>
              <a:rPr lang="en-US" sz="1800" kern="0" dirty="0">
                <a:solidFill>
                  <a:prstClr val="white"/>
                </a:solidFill>
                <a:latin typeface="Arial" panose="020B0604020202020204" pitchFamily="34" charset="0"/>
                <a:cs typeface="Arial" panose="020B0604020202020204" pitchFamily="34" charset="0"/>
              </a:rPr>
              <a:t>Teams</a:t>
            </a:r>
          </a:p>
        </p:txBody>
      </p:sp>
      <p:pic>
        <p:nvPicPr>
          <p:cNvPr id="31" name="Picture 30">
            <a:extLst>
              <a:ext uri="{FF2B5EF4-FFF2-40B4-BE49-F238E27FC236}">
                <a16:creationId xmlns:a16="http://schemas.microsoft.com/office/drawing/2014/main" id="{EDFD93CB-A1B5-E347-8FC1-EC2CC9CFD60E}"/>
              </a:ext>
            </a:extLst>
          </p:cNvPr>
          <p:cNvPicPr>
            <a:picLocks noChangeAspect="1"/>
          </p:cNvPicPr>
          <p:nvPr/>
        </p:nvPicPr>
        <p:blipFill>
          <a:blip r:embed="rId3"/>
          <a:stretch>
            <a:fillRect/>
          </a:stretch>
        </p:blipFill>
        <p:spPr>
          <a:xfrm>
            <a:off x="559947" y="1860107"/>
            <a:ext cx="5922952" cy="4049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658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813139" y="1913128"/>
            <a:ext cx="10723313" cy="4128924"/>
          </a:xfrm>
        </p:spPr>
        <p:txBody>
          <a:bodyPr/>
          <a:lstStyle/>
          <a:p>
            <a:pPr>
              <a:spcBef>
                <a:spcPts val="800"/>
              </a:spcBef>
              <a:buClr>
                <a:schemeClr val="bg1"/>
              </a:buClr>
              <a:buSzPct val="100000"/>
            </a:pPr>
            <a:r>
              <a:rPr lang="en-US" sz="2000" b="1" dirty="0">
                <a:solidFill>
                  <a:schemeClr val="bg1"/>
                </a:solidFill>
              </a:rPr>
              <a:t>Coaches</a:t>
            </a:r>
            <a:r>
              <a:rPr lang="en-US" sz="2000" dirty="0">
                <a:solidFill>
                  <a:schemeClr val="bg1"/>
                </a:solidFill>
              </a:rPr>
              <a:t> (1 per team) go to </a:t>
            </a:r>
            <a:r>
              <a:rPr lang="en-US" sz="2000" b="1" dirty="0" err="1">
                <a:solidFill>
                  <a:schemeClr val="accent2">
                    <a:lumMod val="40000"/>
                    <a:lumOff val="60000"/>
                  </a:schemeClr>
                </a:solidFill>
              </a:rPr>
              <a:t>www.pbisapps.org</a:t>
            </a:r>
            <a:endParaRPr lang="en-US" sz="2000" b="1" dirty="0">
              <a:solidFill>
                <a:schemeClr val="accent2">
                  <a:lumMod val="40000"/>
                  <a:lumOff val="60000"/>
                </a:schemeClr>
              </a:solidFill>
            </a:endParaRPr>
          </a:p>
          <a:p>
            <a:pPr lvl="1">
              <a:spcBef>
                <a:spcPts val="800"/>
              </a:spcBef>
              <a:buClr>
                <a:schemeClr val="bg1"/>
              </a:buClr>
              <a:buSzPct val="100000"/>
            </a:pPr>
            <a:r>
              <a:rPr lang="en-US" sz="2000" dirty="0">
                <a:solidFill>
                  <a:schemeClr val="bg1"/>
                </a:solidFill>
              </a:rPr>
              <a:t>Go to PBIS Applications login on the top right corner of your screen.</a:t>
            </a:r>
          </a:p>
          <a:p>
            <a:pPr lvl="1">
              <a:spcBef>
                <a:spcPts val="800"/>
              </a:spcBef>
              <a:buClr>
                <a:schemeClr val="bg1"/>
              </a:buClr>
              <a:buSzPct val="100000"/>
            </a:pPr>
            <a:r>
              <a:rPr lang="en-US" sz="2000" dirty="0">
                <a:solidFill>
                  <a:schemeClr val="bg1"/>
                </a:solidFill>
              </a:rPr>
              <a:t>Login with your email and password (if you haven’t set up your password yet, just go through the Forgot Password process).</a:t>
            </a:r>
          </a:p>
          <a:p>
            <a:pPr lvl="1">
              <a:spcBef>
                <a:spcPts val="800"/>
              </a:spcBef>
              <a:buClr>
                <a:schemeClr val="bg1"/>
              </a:buClr>
              <a:buSzPct val="100000"/>
            </a:pPr>
            <a:r>
              <a:rPr lang="en-US" sz="2000" dirty="0">
                <a:solidFill>
                  <a:schemeClr val="bg1"/>
                </a:solidFill>
              </a:rPr>
              <a:t>Select </a:t>
            </a:r>
            <a:r>
              <a:rPr lang="en-US" sz="2000" b="1" dirty="0">
                <a:solidFill>
                  <a:schemeClr val="accent2">
                    <a:lumMod val="40000"/>
                    <a:lumOff val="60000"/>
                  </a:schemeClr>
                </a:solidFill>
              </a:rPr>
              <a:t>PBIS Assessment</a:t>
            </a:r>
            <a:r>
              <a:rPr lang="en-US" sz="2000" dirty="0">
                <a:solidFill>
                  <a:schemeClr val="bg1"/>
                </a:solidFill>
              </a:rPr>
              <a:t>. Under Surveys Currently Open, Select </a:t>
            </a:r>
            <a:r>
              <a:rPr lang="en-US" sz="2000" b="1" dirty="0">
                <a:solidFill>
                  <a:schemeClr val="accent2">
                    <a:lumMod val="40000"/>
                    <a:lumOff val="60000"/>
                  </a:schemeClr>
                </a:solidFill>
              </a:rPr>
              <a:t>Team Checklist 3.1.</a:t>
            </a:r>
          </a:p>
          <a:p>
            <a:pPr lvl="1">
              <a:spcBef>
                <a:spcPts val="800"/>
              </a:spcBef>
              <a:buClr>
                <a:schemeClr val="bg1"/>
              </a:buClr>
              <a:buSzPct val="100000"/>
            </a:pPr>
            <a:r>
              <a:rPr lang="en-US" sz="2000" dirty="0">
                <a:solidFill>
                  <a:schemeClr val="bg1"/>
                </a:solidFill>
              </a:rPr>
              <a:t>Click “</a:t>
            </a:r>
            <a:r>
              <a:rPr lang="en-US" sz="2000" b="1" dirty="0">
                <a:solidFill>
                  <a:schemeClr val="accent2">
                    <a:lumMod val="40000"/>
                    <a:lumOff val="60000"/>
                  </a:schemeClr>
                </a:solidFill>
              </a:rPr>
              <a:t>Take Survey</a:t>
            </a:r>
            <a:r>
              <a:rPr lang="en-US" sz="2000" dirty="0">
                <a:solidFill>
                  <a:schemeClr val="bg1"/>
                </a:solidFill>
              </a:rPr>
              <a:t>.” Find Team Checklist.</a:t>
            </a:r>
          </a:p>
          <a:p>
            <a:pPr lvl="1">
              <a:spcBef>
                <a:spcPts val="800"/>
              </a:spcBef>
              <a:buClr>
                <a:schemeClr val="bg1"/>
              </a:buClr>
              <a:buSzPct val="100000"/>
            </a:pPr>
            <a:r>
              <a:rPr lang="en-US" sz="2000" dirty="0">
                <a:solidFill>
                  <a:schemeClr val="bg1"/>
                </a:solidFill>
              </a:rPr>
              <a:t>Select </a:t>
            </a:r>
            <a:r>
              <a:rPr lang="en-US" sz="2000" dirty="0">
                <a:solidFill>
                  <a:schemeClr val="bg1"/>
                </a:solidFill>
                <a:sym typeface="Wingdings" panose="05000000000000000000" pitchFamily="2" charset="2"/>
              </a:rPr>
              <a:t> </a:t>
            </a:r>
            <a:r>
              <a:rPr lang="en-US" sz="2000" dirty="0">
                <a:solidFill>
                  <a:schemeClr val="bg1"/>
                </a:solidFill>
              </a:rPr>
              <a:t>under “</a:t>
            </a:r>
            <a:r>
              <a:rPr lang="en-US" sz="2000" b="1" dirty="0">
                <a:solidFill>
                  <a:schemeClr val="accent2">
                    <a:lumMod val="40000"/>
                    <a:lumOff val="60000"/>
                  </a:schemeClr>
                </a:solidFill>
              </a:rPr>
              <a:t>Action</a:t>
            </a:r>
            <a:r>
              <a:rPr lang="en-US" sz="2000" dirty="0">
                <a:solidFill>
                  <a:schemeClr val="bg1"/>
                </a:solidFill>
              </a:rPr>
              <a:t>” column .</a:t>
            </a:r>
          </a:p>
          <a:p>
            <a:pPr>
              <a:spcBef>
                <a:spcPts val="800"/>
              </a:spcBef>
              <a:buClr>
                <a:schemeClr val="bg1"/>
              </a:buClr>
              <a:buSzPct val="100000"/>
            </a:pPr>
            <a:r>
              <a:rPr lang="en-US" sz="2000" dirty="0">
                <a:solidFill>
                  <a:schemeClr val="bg1"/>
                </a:solidFill>
              </a:rPr>
              <a:t>Complete </a:t>
            </a:r>
            <a:r>
              <a:rPr lang="en-US" sz="2000" b="1" dirty="0">
                <a:solidFill>
                  <a:schemeClr val="accent2">
                    <a:lumMod val="40000"/>
                    <a:lumOff val="60000"/>
                  </a:schemeClr>
                </a:solidFill>
              </a:rPr>
              <a:t>TIC </a:t>
            </a:r>
            <a:r>
              <a:rPr lang="en-US" sz="2000" dirty="0">
                <a:solidFill>
                  <a:schemeClr val="bg1"/>
                </a:solidFill>
              </a:rPr>
              <a:t>as a team.</a:t>
            </a:r>
          </a:p>
          <a:p>
            <a:pPr>
              <a:spcBef>
                <a:spcPts val="800"/>
              </a:spcBef>
              <a:buClr>
                <a:schemeClr val="bg1"/>
              </a:buClr>
              <a:buSzPct val="100000"/>
            </a:pPr>
            <a:r>
              <a:rPr lang="en-US" sz="2000" dirty="0">
                <a:solidFill>
                  <a:schemeClr val="bg1"/>
                </a:solidFill>
              </a:rPr>
              <a:t>Review reports to </a:t>
            </a:r>
            <a:r>
              <a:rPr lang="en-US" sz="2000" b="1" dirty="0">
                <a:solidFill>
                  <a:schemeClr val="accent2">
                    <a:lumMod val="40000"/>
                    <a:lumOff val="60000"/>
                  </a:schemeClr>
                </a:solidFill>
              </a:rPr>
              <a:t>support your action planning</a:t>
            </a:r>
            <a:r>
              <a:rPr lang="en-US" sz="2000" dirty="0">
                <a:solidFill>
                  <a:schemeClr val="bg1"/>
                </a:solidFill>
              </a:rPr>
              <a:t>.</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711247" y="408512"/>
            <a:ext cx="9375558" cy="1488611"/>
          </a:xfrm>
        </p:spPr>
        <p:txBody>
          <a:bodyPr/>
          <a:lstStyle/>
          <a:p>
            <a:r>
              <a:rPr lang="en-US" b="1" dirty="0"/>
              <a:t>ACTIVITY: </a:t>
            </a:r>
            <a:br>
              <a:rPr lang="en-US" dirty="0"/>
            </a:br>
            <a:r>
              <a:rPr lang="en-US" dirty="0"/>
              <a:t>TEAM IMPLEMENTATION CHECKLIST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0106" y="288310"/>
            <a:ext cx="1157938" cy="1157938"/>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118428" y="5922487"/>
            <a:ext cx="537843" cy="53784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7520435" y="5943601"/>
            <a:ext cx="495826" cy="495826"/>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868" tIns="121868" rIns="121868" bIns="121868" anchor="ctr" anchorCtr="0">
              <a:noAutofit/>
            </a:bodyPr>
            <a:lstStyle/>
            <a:p>
              <a:pPr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826454" y="5939295"/>
            <a:ext cx="1560896"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fontAlgn="auto">
              <a:buClr>
                <a:prstClr val="white"/>
              </a:buClr>
              <a:buNone/>
              <a:defRPr/>
            </a:pPr>
            <a:r>
              <a:rPr lang="en-US" sz="1866" kern="0" dirty="0">
                <a:solidFill>
                  <a:prstClr val="white"/>
                </a:solidFill>
              </a:rPr>
              <a:t>Teams</a:t>
            </a:r>
          </a:p>
        </p:txBody>
      </p:sp>
      <p:sp>
        <p:nvSpPr>
          <p:cNvPr id="2" name="Rectangle 1">
            <a:extLst>
              <a:ext uri="{FF2B5EF4-FFF2-40B4-BE49-F238E27FC236}">
                <a16:creationId xmlns:a16="http://schemas.microsoft.com/office/drawing/2014/main" id="{0088CE1C-FBD1-664C-9162-155C0CF7F534}"/>
              </a:ext>
            </a:extLst>
          </p:cNvPr>
          <p:cNvSpPr/>
          <p:nvPr/>
        </p:nvSpPr>
        <p:spPr>
          <a:xfrm>
            <a:off x="1028435" y="5219224"/>
            <a:ext cx="5840763" cy="4754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
                <a:srgbClr val="000000"/>
              </a:buClr>
            </a:pPr>
            <a:endParaRPr lang="en-US" sz="1866" kern="0">
              <a:solidFill>
                <a:schemeClr val="accent2">
                  <a:lumMod val="50000"/>
                </a:schemeClr>
              </a:solidFill>
              <a:latin typeface="Arial"/>
              <a:sym typeface="Arial"/>
            </a:endParaRPr>
          </a:p>
        </p:txBody>
      </p:sp>
      <p:sp>
        <p:nvSpPr>
          <p:cNvPr id="58" name="Text Placeholder 4">
            <a:extLst>
              <a:ext uri="{FF2B5EF4-FFF2-40B4-BE49-F238E27FC236}">
                <a16:creationId xmlns:a16="http://schemas.microsoft.com/office/drawing/2014/main" id="{0A40BFE1-8024-854C-8CA9-F6FEC5BC05CC}"/>
              </a:ext>
            </a:extLst>
          </p:cNvPr>
          <p:cNvSpPr txBox="1">
            <a:spLocks/>
          </p:cNvSpPr>
          <p:nvPr/>
        </p:nvSpPr>
        <p:spPr>
          <a:xfrm>
            <a:off x="9474265" y="5939822"/>
            <a:ext cx="1560896" cy="565530"/>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49" indent="0" fontAlgn="auto">
              <a:buClr>
                <a:prstClr val="white"/>
              </a:buClr>
              <a:buNone/>
              <a:defRPr/>
            </a:pPr>
            <a:r>
              <a:rPr lang="en-US" sz="1866" kern="0" dirty="0">
                <a:solidFill>
                  <a:prstClr val="white"/>
                </a:solidFill>
              </a:rPr>
              <a:t>15 minutes</a:t>
            </a:r>
          </a:p>
        </p:txBody>
      </p:sp>
    </p:spTree>
    <p:extLst>
      <p:ext uri="{BB962C8B-B14F-4D97-AF65-F5344CB8AC3E}">
        <p14:creationId xmlns:p14="http://schemas.microsoft.com/office/powerpoint/2010/main" val="207190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723590" y="2020640"/>
            <a:ext cx="8749321" cy="1755143"/>
          </a:xfrm>
          <a:prstGeom prst="rect">
            <a:avLst/>
          </a:prstGeom>
        </p:spPr>
        <p:txBody>
          <a:bodyPr spcFirstLastPara="1" wrap="square" lIns="121868" tIns="121868" rIns="121868" bIns="121868" anchor="ctr" anchorCtr="0">
            <a:noAutofit/>
          </a:bodyPr>
          <a:lstStyle/>
          <a:p>
            <a:pPr lvl="0"/>
            <a:r>
              <a:rPr lang="en-US" sz="3700" dirty="0"/>
              <a:t>NEPBIS School-Wide Team Training </a:t>
            </a:r>
            <a:br>
              <a:rPr lang="en-US" sz="4250" dirty="0"/>
            </a:br>
            <a:r>
              <a:rPr lang="en-US" sz="3700" dirty="0">
                <a:solidFill>
                  <a:schemeClr val="accent4"/>
                </a:solidFill>
              </a:rPr>
              <a:t>Year 3: March</a:t>
            </a:r>
            <a:endParaRPr lang="en-US" sz="4266" dirty="0">
              <a:solidFill>
                <a:schemeClr val="accent4"/>
              </a:solidFill>
            </a:endParaRPr>
          </a:p>
        </p:txBody>
      </p:sp>
      <p:sp>
        <p:nvSpPr>
          <p:cNvPr id="290" name="Google Shape;290;p29"/>
          <p:cNvSpPr txBox="1">
            <a:spLocks noGrp="1"/>
          </p:cNvSpPr>
          <p:nvPr>
            <p:ph type="subTitle" idx="1"/>
          </p:nvPr>
        </p:nvSpPr>
        <p:spPr>
          <a:xfrm>
            <a:off x="3768914" y="3775784"/>
            <a:ext cx="6623664" cy="1890657"/>
          </a:xfrm>
          <a:prstGeom prst="rect">
            <a:avLst/>
          </a:prstGeom>
        </p:spPr>
        <p:txBody>
          <a:bodyPr spcFirstLastPara="1" wrap="square" lIns="121868" tIns="121868" rIns="121868" bIns="121868" anchor="t" anchorCtr="0">
            <a:noAutofit/>
          </a:bodyPr>
          <a:lstStyle/>
          <a:p>
            <a:pPr marL="0" indent="0"/>
            <a:r>
              <a:rPr lang="en-US" b="1"/>
              <a:t>INSERT TRAINER NAMES</a:t>
            </a:r>
          </a:p>
          <a:p>
            <a:pPr marL="0" indent="0"/>
            <a:endParaRPr lang="en" sz="1866"/>
          </a:p>
          <a:p>
            <a:pPr marL="0" indent="0"/>
            <a:r>
              <a:rPr lang="en" i="1"/>
              <a:t>with support from Brandi Simonsen, Jen Freeman, Susannah Everett, </a:t>
            </a:r>
          </a:p>
          <a:p>
            <a:pPr marL="0" indent="0"/>
            <a:r>
              <a:rPr lang="en" i="1"/>
              <a:t>Adam Feinberg &amp; Katie Meyer</a:t>
            </a:r>
            <a:endParaRPr i="1"/>
          </a:p>
        </p:txBody>
      </p:sp>
      <p:sp>
        <p:nvSpPr>
          <p:cNvPr id="291" name="Google Shape;291;p29"/>
          <p:cNvSpPr/>
          <p:nvPr/>
        </p:nvSpPr>
        <p:spPr>
          <a:xfrm>
            <a:off x="6746609" y="736508"/>
            <a:ext cx="850578" cy="850578"/>
          </a:xfrm>
          <a:prstGeom prst="donut">
            <a:avLst>
              <a:gd name="adj" fmla="val 17089"/>
            </a:avLst>
          </a:pr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55878" y="33442"/>
            <a:ext cx="2832949" cy="703068"/>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6722471" y="698911"/>
            <a:ext cx="898854" cy="925772"/>
          </a:xfrm>
          <a:prstGeom prst="rect">
            <a:avLst/>
          </a:prstGeom>
        </p:spPr>
      </p:pic>
    </p:spTree>
    <p:extLst>
      <p:ext uri="{BB962C8B-B14F-4D97-AF65-F5344CB8AC3E}">
        <p14:creationId xmlns:p14="http://schemas.microsoft.com/office/powerpoint/2010/main" val="384745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1DB1220-99B6-E946-AF7D-1863E076695B}"/>
              </a:ext>
            </a:extLst>
          </p:cNvPr>
          <p:cNvSpPr txBox="1">
            <a:spLocks/>
          </p:cNvSpPr>
          <p:nvPr/>
        </p:nvSpPr>
        <p:spPr>
          <a:xfrm>
            <a:off x="617245" y="472634"/>
            <a:ext cx="10954333" cy="845380"/>
          </a:xfrm>
          <a:prstGeom prst="rect">
            <a:avLst/>
          </a:prstGeom>
          <a:noFill/>
          <a:ln>
            <a:noFill/>
          </a:ln>
        </p:spPr>
        <p:txBody>
          <a:bodyPr spcFirstLastPara="1" wrap="square" lIns="91402" tIns="91402" rIns="91402" bIns="9140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400"/>
              <a:buFont typeface="Montserrat SemiBold"/>
              <a:buNone/>
              <a:defRPr sz="2400" b="0" i="0" u="none" strike="noStrike" cap="none">
                <a:solidFill>
                  <a:schemeClr val="lt1"/>
                </a:solidFill>
                <a:latin typeface="Poppins Medium"/>
                <a:ea typeface="Poppins Medium"/>
                <a:cs typeface="Poppins Medium"/>
                <a:sym typeface="Poppins Medium"/>
              </a:defRPr>
            </a:lvl1pPr>
            <a:lvl2pPr marR="0" lvl="1"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2pPr>
            <a:lvl3pPr marR="0" lvl="2"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3pPr>
            <a:lvl4pPr marR="0" lvl="3"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4pPr>
            <a:lvl5pPr marR="0" lvl="4"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5pPr>
            <a:lvl6pPr marR="0" lvl="5"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6pPr>
            <a:lvl7pPr marR="0" lvl="6"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7pPr>
            <a:lvl8pPr marR="0" lvl="7"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8pPr>
            <a:lvl9pPr marR="0" lvl="8" algn="l" rtl="0">
              <a:lnSpc>
                <a:spcPct val="100000"/>
              </a:lnSpc>
              <a:spcBef>
                <a:spcPts val="0"/>
              </a:spcBef>
              <a:spcAft>
                <a:spcPts val="0"/>
              </a:spcAft>
              <a:buClr>
                <a:schemeClr val="accent3"/>
              </a:buClr>
              <a:buSzPts val="1800"/>
              <a:buFont typeface="Montserrat SemiBold"/>
              <a:buNone/>
              <a:defRPr sz="2400" b="0" i="0" u="none" strike="noStrike" cap="none">
                <a:solidFill>
                  <a:schemeClr val="accent3"/>
                </a:solidFill>
                <a:latin typeface="Montserrat SemiBold"/>
                <a:ea typeface="Montserrat SemiBold"/>
                <a:cs typeface="Montserrat SemiBold"/>
                <a:sym typeface="Montserrat SemiBold"/>
              </a:defRPr>
            </a:lvl9pPr>
          </a:lstStyle>
          <a:p>
            <a:pPr defTabSz="914171" fontAlgn="auto">
              <a:buClr>
                <a:srgbClr val="5D739A"/>
              </a:buClr>
            </a:pPr>
            <a:r>
              <a:rPr lang="en-US" sz="3999" kern="0" dirty="0">
                <a:solidFill>
                  <a:prstClr val="white"/>
                </a:solidFill>
              </a:rPr>
              <a:t>PLANNING FOR NEXT YEAR</a:t>
            </a:r>
          </a:p>
        </p:txBody>
      </p:sp>
      <p:graphicFrame>
        <p:nvGraphicFramePr>
          <p:cNvPr id="27" name="Diagram 26">
            <a:extLst>
              <a:ext uri="{FF2B5EF4-FFF2-40B4-BE49-F238E27FC236}">
                <a16:creationId xmlns:a16="http://schemas.microsoft.com/office/drawing/2014/main" id="{8A654FB3-53EF-B043-9523-D06D0C18E93C}"/>
              </a:ext>
            </a:extLst>
          </p:cNvPr>
          <p:cNvGraphicFramePr/>
          <p:nvPr>
            <p:extLst>
              <p:ext uri="{D42A27DB-BD31-4B8C-83A1-F6EECF244321}">
                <p14:modId xmlns:p14="http://schemas.microsoft.com/office/powerpoint/2010/main" val="899723469"/>
              </p:ext>
            </p:extLst>
          </p:nvPr>
        </p:nvGraphicFramePr>
        <p:xfrm>
          <a:off x="1088493" y="1570200"/>
          <a:ext cx="8331278" cy="452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955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813137" y="468234"/>
            <a:ext cx="9375558" cy="845380"/>
          </a:xfrm>
          <a:prstGeom prst="rect">
            <a:avLst/>
          </a:prstGeom>
        </p:spPr>
        <p:txBody>
          <a:bodyPr spcFirstLastPara="1" wrap="square" lIns="121868" tIns="121868" rIns="121868" bIns="121868" anchor="t" anchorCtr="0">
            <a:noAutofit/>
          </a:bodyPr>
          <a:lstStyle/>
          <a:p>
            <a:r>
              <a:rPr lang="en">
                <a:solidFill>
                  <a:schemeClr val="lt1"/>
                </a:solidFill>
                <a:latin typeface="Poppins SemiBold"/>
                <a:ea typeface="Poppins SemiBold"/>
                <a:cs typeface="Poppins SemiBold"/>
                <a:sym typeface="Poppins SemiBold"/>
              </a:rPr>
              <a:t>AGENDA &amp; FOLLOW-UP</a:t>
            </a:r>
            <a:endParaRPr>
              <a:solidFill>
                <a:schemeClr val="lt1"/>
              </a:solidFill>
              <a:latin typeface="Poppins SemiBold"/>
              <a:ea typeface="Poppins SemiBold"/>
              <a:cs typeface="Poppins SemiBold"/>
              <a:sym typeface="Poppins SemiBold"/>
            </a:endParaRPr>
          </a:p>
        </p:txBody>
      </p:sp>
      <p:graphicFrame>
        <p:nvGraphicFramePr>
          <p:cNvPr id="15" name="Diagram 14">
            <a:extLst>
              <a:ext uri="{FF2B5EF4-FFF2-40B4-BE49-F238E27FC236}">
                <a16:creationId xmlns:a16="http://schemas.microsoft.com/office/drawing/2014/main" id="{59BA2D0F-F4FA-42A3-9275-4C93C0B4BB38}"/>
              </a:ext>
            </a:extLst>
          </p:cNvPr>
          <p:cNvGraphicFramePr/>
          <p:nvPr>
            <p:extLst>
              <p:ext uri="{D42A27DB-BD31-4B8C-83A1-F6EECF244321}">
                <p14:modId xmlns:p14="http://schemas.microsoft.com/office/powerpoint/2010/main" val="3226740832"/>
              </p:ext>
            </p:extLst>
          </p:nvPr>
        </p:nvGraphicFramePr>
        <p:xfrm>
          <a:off x="1078911" y="1593920"/>
          <a:ext cx="7310445" cy="457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7174375" y="505269"/>
            <a:ext cx="4201313" cy="2340693"/>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868" tIns="121868" rIns="121868" bIns="121868" anchor="ctr" anchorCtr="0">
              <a:noAutofit/>
            </a:bodyPr>
            <a:lstStyle/>
            <a:p>
              <a:pPr defTabSz="1218804" fontAlgn="auto">
                <a:spcBef>
                  <a:spcPts val="0"/>
                </a:spcBef>
                <a:spcAft>
                  <a:spcPts val="0"/>
                </a:spcAft>
                <a:buClr>
                  <a:srgbClr val="000000"/>
                </a:buClr>
              </a:pPr>
              <a:endParaRPr sz="1866" kern="0">
                <a:solidFill>
                  <a:srgbClr val="FFFFFF"/>
                </a:solidFill>
                <a:latin typeface="Arial"/>
                <a:sym typeface="Arial"/>
              </a:endParaRPr>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868" tIns="121868" rIns="121868" bIns="121868" anchor="ctr" anchorCtr="0">
              <a:noAutofit/>
            </a:bodyPr>
            <a:lstStyle/>
            <a:p>
              <a:pPr defTabSz="1218804" fontAlgn="auto">
                <a:spcBef>
                  <a:spcPts val="0"/>
                </a:spcBef>
                <a:spcAft>
                  <a:spcPts val="0"/>
                </a:spcAft>
                <a:buClr>
                  <a:srgbClr val="000000"/>
                </a:buClr>
              </a:pPr>
              <a:endParaRPr sz="1866" kern="0">
                <a:solidFill>
                  <a:srgbClr val="FFFFFF"/>
                </a:solidFill>
                <a:latin typeface="Arial"/>
                <a:sym typeface="Arial"/>
              </a:endParaRPr>
            </a:p>
          </p:txBody>
        </p:sp>
      </p:grpSp>
      <p:sp>
        <p:nvSpPr>
          <p:cNvPr id="2" name="TextBox 1">
            <a:extLst>
              <a:ext uri="{FF2B5EF4-FFF2-40B4-BE49-F238E27FC236}">
                <a16:creationId xmlns:a16="http://schemas.microsoft.com/office/drawing/2014/main" id="{1512F048-BBBF-441F-9E83-30B18BC25B7A}"/>
              </a:ext>
            </a:extLst>
          </p:cNvPr>
          <p:cNvSpPr txBox="1"/>
          <p:nvPr/>
        </p:nvSpPr>
        <p:spPr>
          <a:xfrm>
            <a:off x="7449646" y="879772"/>
            <a:ext cx="2775082" cy="1200016"/>
          </a:xfrm>
          <a:prstGeom prst="rect">
            <a:avLst/>
          </a:prstGeom>
          <a:noFill/>
        </p:spPr>
        <p:txBody>
          <a:bodyPr wrap="square" rtlCol="0" anchor="ctr">
            <a:spAutoFit/>
          </a:bodyPr>
          <a:lstStyle/>
          <a:p>
            <a:pPr algn="ctr" defTabSz="1218804" fontAlgn="auto">
              <a:spcBef>
                <a:spcPts val="0"/>
              </a:spcBef>
              <a:spcAft>
                <a:spcPts val="0"/>
              </a:spcAft>
              <a:buClr>
                <a:srgbClr val="000000"/>
              </a:buClr>
            </a:pPr>
            <a:r>
              <a:rPr lang="en-US" sz="2399" kern="0" dirty="0">
                <a:solidFill>
                  <a:srgbClr val="FFFFFF"/>
                </a:solidFill>
                <a:latin typeface="Poppins Medium" panose="020B0604020202020204" charset="0"/>
                <a:ea typeface="+mn-ea"/>
                <a:cs typeface="Poppins Medium" panose="020B0604020202020204" charset="0"/>
                <a:sym typeface="Arial"/>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7255442" y="3339517"/>
            <a:ext cx="4201313" cy="2340693"/>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868" tIns="121868" rIns="121868" bIns="121868" anchor="ctr" anchorCtr="0">
              <a:noAutofit/>
            </a:bodyPr>
            <a:lstStyle/>
            <a:p>
              <a:pPr defTabSz="1218804" fontAlgn="auto">
                <a:spcBef>
                  <a:spcPts val="0"/>
                </a:spcBef>
                <a:spcAft>
                  <a:spcPts val="0"/>
                </a:spcAft>
                <a:buClr>
                  <a:srgbClr val="000000"/>
                </a:buClr>
              </a:pPr>
              <a:endParaRPr sz="1866" kern="0">
                <a:solidFill>
                  <a:srgbClr val="FFFFFF"/>
                </a:solidFill>
                <a:latin typeface="Arial"/>
                <a:sym typeface="Arial"/>
              </a:endParaRPr>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868" tIns="121868" rIns="121868" bIns="121868" anchor="ctr" anchorCtr="0">
              <a:noAutofit/>
            </a:bodyPr>
            <a:lstStyle/>
            <a:p>
              <a:pPr defTabSz="1218804" fontAlgn="auto">
                <a:spcBef>
                  <a:spcPts val="0"/>
                </a:spcBef>
                <a:spcAft>
                  <a:spcPts val="0"/>
                </a:spcAft>
                <a:buClr>
                  <a:srgbClr val="000000"/>
                </a:buClr>
              </a:pPr>
              <a:endParaRPr sz="1866" kern="0">
                <a:solidFill>
                  <a:srgbClr val="0D0F41"/>
                </a:solidFill>
                <a:latin typeface="Arial"/>
                <a:sym typeface="Arial"/>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7449646" y="3685833"/>
            <a:ext cx="2775082" cy="1200016"/>
          </a:xfrm>
          <a:prstGeom prst="rect">
            <a:avLst/>
          </a:prstGeom>
          <a:noFill/>
        </p:spPr>
        <p:txBody>
          <a:bodyPr wrap="square" rtlCol="0" anchor="ctr">
            <a:spAutoFit/>
          </a:bodyPr>
          <a:lstStyle/>
          <a:p>
            <a:pPr algn="ctr" defTabSz="1218804" fontAlgn="auto">
              <a:spcBef>
                <a:spcPts val="0"/>
              </a:spcBef>
              <a:spcAft>
                <a:spcPts val="0"/>
              </a:spcAft>
              <a:buClr>
                <a:srgbClr val="000000"/>
              </a:buClr>
            </a:pPr>
            <a:r>
              <a:rPr lang="en-US" sz="2399" kern="0" dirty="0">
                <a:solidFill>
                  <a:srgbClr val="FFFFFF"/>
                </a:solidFill>
                <a:latin typeface="Poppins Medium" panose="020B0604020202020204" charset="0"/>
                <a:ea typeface="+mn-ea"/>
                <a:cs typeface="Poppins Medium" panose="020B0604020202020204" charset="0"/>
                <a:sym typeface="Arial"/>
              </a:rPr>
              <a:t>What questions do you have on the follow-up tasks?</a:t>
            </a:r>
          </a:p>
        </p:txBody>
      </p:sp>
    </p:spTree>
    <p:extLst>
      <p:ext uri="{BB962C8B-B14F-4D97-AF65-F5344CB8AC3E}">
        <p14:creationId xmlns:p14="http://schemas.microsoft.com/office/powerpoint/2010/main" val="41483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8646" y="4060181"/>
            <a:ext cx="4668784" cy="1122108"/>
          </a:xfrm>
        </p:spPr>
        <p:txBody>
          <a:bodyPr/>
          <a:lstStyle/>
          <a:p>
            <a:r>
              <a:rPr lang="en-US"/>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552205" y="4870766"/>
            <a:ext cx="5301667" cy="1484727"/>
          </a:xfrm>
        </p:spPr>
        <p:txBody>
          <a:bodyPr anchor="ctr"/>
          <a:lstStyle/>
          <a:p>
            <a:pPr marL="0" indent="0"/>
            <a:r>
              <a:rPr lang="en-US"/>
              <a:t>Please remember to complete the evaluation to </a:t>
            </a:r>
            <a:r>
              <a:rPr lang="en-US" u="sng"/>
              <a:t>receive your PDPs</a:t>
            </a:r>
            <a:r>
              <a:rPr lang="en-US"/>
              <a:t>! </a:t>
            </a:r>
          </a:p>
          <a:p>
            <a:pPr marL="0" indent="0"/>
            <a:r>
              <a:rPr lang="en-US"/>
              <a:t>Scan the QR code to access.</a:t>
            </a:r>
          </a:p>
        </p:txBody>
      </p:sp>
      <p:pic>
        <p:nvPicPr>
          <p:cNvPr id="11" name="Picture 10">
            <a:extLst>
              <a:ext uri="{FF2B5EF4-FFF2-40B4-BE49-F238E27FC236}">
                <a16:creationId xmlns:a16="http://schemas.microsoft.com/office/drawing/2014/main" id="{403214D6-B523-40D2-8637-CD7D571E9DE9}"/>
              </a:ext>
            </a:extLst>
          </p:cNvPr>
          <p:cNvPicPr>
            <a:picLocks noChangeAspect="1"/>
          </p:cNvPicPr>
          <p:nvPr/>
        </p:nvPicPr>
        <p:blipFill>
          <a:blip r:embed="rId3"/>
          <a:stretch>
            <a:fillRect/>
          </a:stretch>
        </p:blipFill>
        <p:spPr>
          <a:xfrm>
            <a:off x="7139324" y="3817587"/>
            <a:ext cx="2729806" cy="2729806"/>
          </a:xfrm>
          <a:prstGeom prst="roundRect">
            <a:avLst>
              <a:gd name="adj" fmla="val 8594"/>
            </a:avLst>
          </a:prstGeom>
          <a:solidFill>
            <a:srgbClr val="FFFFFF">
              <a:shade val="85000"/>
            </a:srgbClr>
          </a:solidFill>
          <a:ln>
            <a:noFill/>
          </a:ln>
          <a:effectLst/>
        </p:spPr>
      </p:pic>
      <p:grpSp>
        <p:nvGrpSpPr>
          <p:cNvPr id="12" name="Google Shape;5392;p65">
            <a:extLst>
              <a:ext uri="{FF2B5EF4-FFF2-40B4-BE49-F238E27FC236}">
                <a16:creationId xmlns:a16="http://schemas.microsoft.com/office/drawing/2014/main" id="{55FB3982-F8D1-4E5D-B677-74B9F2D51D76}"/>
              </a:ext>
            </a:extLst>
          </p:cNvPr>
          <p:cNvGrpSpPr/>
          <p:nvPr/>
        </p:nvGrpSpPr>
        <p:grpSpPr>
          <a:xfrm>
            <a:off x="650159" y="1218092"/>
            <a:ext cx="2436880" cy="2436499"/>
            <a:chOff x="4873519" y="3311869"/>
            <a:chExt cx="499374" cy="499296"/>
          </a:xfrm>
        </p:grpSpPr>
        <p:sp>
          <p:nvSpPr>
            <p:cNvPr id="13" name="Google Shape;5393;p65">
              <a:extLst>
                <a:ext uri="{FF2B5EF4-FFF2-40B4-BE49-F238E27FC236}">
                  <a16:creationId xmlns:a16="http://schemas.microsoft.com/office/drawing/2014/main" id="{0A9DA81F-6A67-42C7-BA60-194C32D2C5CC}"/>
                </a:ext>
              </a:extLst>
            </p:cNvPr>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chemeClr val="accent1">
                <a:lumMod val="20000"/>
                <a:lumOff val="80000"/>
              </a:schemeClr>
            </a:solidFill>
            <a:ln>
              <a:noFill/>
            </a:ln>
          </p:spPr>
          <p:txBody>
            <a:bodyPr spcFirstLastPara="1" wrap="square" lIns="121868" tIns="121868" rIns="121868" bIns="121868" anchor="ctr" anchorCtr="0">
              <a:noAutofit/>
            </a:bodyPr>
            <a:lstStyle/>
            <a:p>
              <a:pPr algn="ctr" defTabSz="1218866" fontAlgn="auto">
                <a:spcBef>
                  <a:spcPts val="0"/>
                </a:spcBef>
                <a:spcAft>
                  <a:spcPts val="0"/>
                </a:spcAft>
                <a:buClr>
                  <a:srgbClr val="000000"/>
                </a:buClr>
              </a:pPr>
              <a:r>
                <a:rPr lang="en-US" sz="1866" b="1" kern="0">
                  <a:solidFill>
                    <a:srgbClr val="37A76F">
                      <a:lumMod val="50000"/>
                    </a:srgbClr>
                  </a:solidFill>
                  <a:latin typeface="Poppins Medium" panose="020B0604020202020204" charset="0"/>
                  <a:ea typeface="+mn-ea"/>
                  <a:cs typeface="Poppins Medium" panose="020B0604020202020204" charset="0"/>
                  <a:sym typeface="Arial"/>
                </a:rPr>
                <a:t>Reminder</a:t>
              </a:r>
              <a:r>
                <a:rPr lang="en-US" sz="1866" kern="0">
                  <a:solidFill>
                    <a:srgbClr val="37A76F">
                      <a:lumMod val="50000"/>
                    </a:srgbClr>
                  </a:solidFill>
                  <a:latin typeface="Poppins Medium" panose="020B0604020202020204" charset="0"/>
                  <a:ea typeface="+mn-ea"/>
                  <a:cs typeface="Poppins Medium" panose="020B0604020202020204" charset="0"/>
                  <a:sym typeface="Arial"/>
                </a:rPr>
                <a:t>: </a:t>
              </a:r>
            </a:p>
            <a:p>
              <a:pPr algn="ctr" defTabSz="1218866" fontAlgn="auto">
                <a:spcBef>
                  <a:spcPts val="0"/>
                </a:spcBef>
                <a:spcAft>
                  <a:spcPts val="0"/>
                </a:spcAft>
                <a:buClr>
                  <a:srgbClr val="000000"/>
                </a:buClr>
              </a:pPr>
              <a:r>
                <a:rPr lang="en-US" sz="1866" kern="0">
                  <a:solidFill>
                    <a:srgbClr val="37A76F">
                      <a:lumMod val="50000"/>
                    </a:srgbClr>
                  </a:solidFill>
                  <a:latin typeface="Poppins Medium" panose="020B0604020202020204" charset="0"/>
                  <a:ea typeface="+mn-ea"/>
                  <a:cs typeface="Poppins Medium" panose="020B0604020202020204" charset="0"/>
                  <a:sym typeface="Arial"/>
                </a:rPr>
                <a:t>Send Action Plan to Trainers for </a:t>
              </a:r>
            </a:p>
            <a:p>
              <a:pPr algn="ctr" defTabSz="1218866" fontAlgn="auto">
                <a:spcBef>
                  <a:spcPts val="0"/>
                </a:spcBef>
                <a:spcAft>
                  <a:spcPts val="0"/>
                </a:spcAft>
                <a:buClr>
                  <a:srgbClr val="000000"/>
                </a:buClr>
              </a:pPr>
              <a:r>
                <a:rPr lang="en-US" sz="1866" kern="0">
                  <a:solidFill>
                    <a:srgbClr val="37A76F">
                      <a:lumMod val="50000"/>
                    </a:srgbClr>
                  </a:solidFill>
                  <a:latin typeface="Poppins Medium" panose="020B0604020202020204" charset="0"/>
                  <a:ea typeface="+mn-ea"/>
                  <a:cs typeface="Poppins Medium" panose="020B0604020202020204" charset="0"/>
                  <a:sym typeface="Arial"/>
                </a:rPr>
                <a:t>Feedback</a:t>
              </a:r>
            </a:p>
          </p:txBody>
        </p:sp>
        <p:sp>
          <p:nvSpPr>
            <p:cNvPr id="14" name="Google Shape;5394;p65">
              <a:extLst>
                <a:ext uri="{FF2B5EF4-FFF2-40B4-BE49-F238E27FC236}">
                  <a16:creationId xmlns:a16="http://schemas.microsoft.com/office/drawing/2014/main" id="{789962A1-91CB-4A97-B62C-F5F7A9FBA6E8}"/>
                </a:ext>
              </a:extLst>
            </p:cNvPr>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chemeClr val="accent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spTree>
    <p:extLst>
      <p:ext uri="{BB962C8B-B14F-4D97-AF65-F5344CB8AC3E}">
        <p14:creationId xmlns:p14="http://schemas.microsoft.com/office/powerpoint/2010/main" val="111403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prstGeom prst="rect">
            <a:avLst/>
          </a:prstGeom>
        </p:spPr>
        <p:txBody>
          <a:bodyPr spcFirstLastPara="1" wrap="square" lIns="121868" tIns="121868" rIns="121868" bIns="121868" anchor="t" anchorCtr="0">
            <a:noAutofit/>
          </a:bodyPr>
          <a:lstStyle/>
          <a:p>
            <a:r>
              <a:rPr lang="en" dirty="0">
                <a:solidFill>
                  <a:schemeClr val="lt1"/>
                </a:solidFill>
                <a:latin typeface="Poppins SemiBold"/>
                <a:ea typeface="Poppins SemiBold"/>
                <a:cs typeface="Poppins SemiBold"/>
                <a:sym typeface="Poppins SemiBold"/>
              </a:rPr>
              <a:t>LEGEND</a:t>
            </a:r>
            <a:endParaRPr dirty="0">
              <a:solidFill>
                <a:schemeClr val="lt1"/>
              </a:solidFill>
              <a:latin typeface="Poppins SemiBold"/>
              <a:ea typeface="Poppins SemiBold"/>
              <a:cs typeface="Poppins SemiBold"/>
              <a:sym typeface="Poppins SemiBold"/>
            </a:endParaRPr>
          </a:p>
        </p:txBody>
      </p:sp>
      <p:sp>
        <p:nvSpPr>
          <p:cNvPr id="667" name="Google Shape;667;p43"/>
          <p:cNvSpPr txBox="1">
            <a:spLocks noGrp="1"/>
          </p:cNvSpPr>
          <p:nvPr>
            <p:ph type="body" idx="4294967295"/>
          </p:nvPr>
        </p:nvSpPr>
        <p:spPr>
          <a:xfrm>
            <a:off x="7801611" y="4892774"/>
            <a:ext cx="1879111" cy="596745"/>
          </a:xfrm>
          <a:prstGeom prst="rect">
            <a:avLst/>
          </a:prstGeom>
        </p:spPr>
        <p:txBody>
          <a:bodyPr spcFirstLastPara="1" wrap="square" lIns="121868" tIns="121868" rIns="121868" bIns="121868" anchor="ctr" anchorCtr="0">
            <a:noAutofit/>
          </a:bodyPr>
          <a:lstStyle/>
          <a:p>
            <a:pPr marL="0" indent="0" algn="ctr">
              <a:buNone/>
            </a:pPr>
            <a:r>
              <a:rPr lang="en" sz="2666" dirty="0">
                <a:latin typeface="Poppins Medium"/>
                <a:ea typeface="Poppins Medium"/>
                <a:cs typeface="Poppins Medium"/>
                <a:sym typeface="Poppins Medium"/>
              </a:rPr>
              <a:t>Preview</a:t>
            </a:r>
            <a:endParaRPr sz="2666" dirty="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5845460" y="1954888"/>
            <a:ext cx="2391210" cy="899350"/>
          </a:xfrm>
          <a:prstGeom prst="rect">
            <a:avLst/>
          </a:prstGeom>
        </p:spPr>
        <p:txBody>
          <a:bodyPr spcFirstLastPara="1" wrap="square" lIns="121868" tIns="121868" rIns="121868" bIns="121868" anchor="ctr" anchorCtr="0">
            <a:noAutofit/>
          </a:bodyPr>
          <a:lstStyle/>
          <a:p>
            <a:pPr marL="0" indent="0" algn="ctr">
              <a:buNone/>
            </a:pPr>
            <a:r>
              <a:rPr lang="en" sz="2399" dirty="0">
                <a:latin typeface="Poppins Medium"/>
                <a:ea typeface="Poppins Medium"/>
                <a:cs typeface="Poppins Medium"/>
                <a:sym typeface="Poppins Medium"/>
              </a:rPr>
              <a:t>Discussion</a:t>
            </a:r>
            <a:endParaRPr sz="2399" dirty="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2710518" y="2113932"/>
            <a:ext cx="2240967" cy="594629"/>
          </a:xfrm>
          <a:prstGeom prst="rect">
            <a:avLst/>
          </a:prstGeom>
        </p:spPr>
        <p:txBody>
          <a:bodyPr spcFirstLastPara="1" wrap="square" lIns="121868" tIns="121868" rIns="121868" bIns="121868" anchor="ctr" anchorCtr="0">
            <a:noAutofit/>
          </a:bodyPr>
          <a:lstStyle/>
          <a:p>
            <a:pPr marL="0" indent="0" algn="ctr">
              <a:buNone/>
            </a:pPr>
            <a:r>
              <a:rPr lang="en" sz="2666" dirty="0">
                <a:latin typeface="Poppins Medium"/>
                <a:ea typeface="Poppins Medium"/>
                <a:cs typeface="Poppins Medium"/>
                <a:sym typeface="Poppins Medium"/>
              </a:rPr>
              <a:t>Poll</a:t>
            </a:r>
            <a:endParaRPr sz="2666" dirty="0">
              <a:latin typeface="Poppins Medium"/>
              <a:ea typeface="Poppins Medium"/>
              <a:cs typeface="Poppins Medium"/>
              <a:sym typeface="Poppins Medium"/>
            </a:endParaRPr>
          </a:p>
        </p:txBody>
      </p:sp>
      <p:sp>
        <p:nvSpPr>
          <p:cNvPr id="656" name="Google Shape;656;p43"/>
          <p:cNvSpPr/>
          <p:nvPr/>
        </p:nvSpPr>
        <p:spPr>
          <a:xfrm>
            <a:off x="2562199" y="1313618"/>
            <a:ext cx="2491751" cy="2491751"/>
          </a:xfrm>
          <a:prstGeom prst="ellipse">
            <a:avLst/>
          </a:prstGeom>
          <a:noFill/>
          <a:ln w="9525" cap="flat" cmpd="sng">
            <a:solidFill>
              <a:schemeClr val="lt1"/>
            </a:solidFill>
            <a:prstDash val="dot"/>
            <a:round/>
            <a:headEnd type="none" w="sm" len="sm"/>
            <a:tailEnd type="none" w="sm" len="sm"/>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657" name="Google Shape;657;p43"/>
          <p:cNvSpPr/>
          <p:nvPr/>
        </p:nvSpPr>
        <p:spPr>
          <a:xfrm>
            <a:off x="5879088" y="1313618"/>
            <a:ext cx="2491751" cy="2491751"/>
          </a:xfrm>
          <a:prstGeom prst="ellipse">
            <a:avLst/>
          </a:prstGeom>
          <a:noFill/>
          <a:ln w="9525" cap="flat" cmpd="sng">
            <a:solidFill>
              <a:schemeClr val="lt1"/>
            </a:solidFill>
            <a:prstDash val="dot"/>
            <a:round/>
            <a:headEnd type="none" w="sm" len="sm"/>
            <a:tailEnd type="none" w="sm" len="sm"/>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dirty="0">
              <a:solidFill>
                <a:srgbClr val="000000"/>
              </a:solidFill>
              <a:latin typeface="Arial"/>
              <a:cs typeface="Arial"/>
              <a:sym typeface="Arial"/>
            </a:endParaRPr>
          </a:p>
        </p:txBody>
      </p:sp>
      <p:sp>
        <p:nvSpPr>
          <p:cNvPr id="658" name="Google Shape;658;p43"/>
          <p:cNvSpPr/>
          <p:nvPr/>
        </p:nvSpPr>
        <p:spPr>
          <a:xfrm>
            <a:off x="7513384" y="3838235"/>
            <a:ext cx="2491751" cy="2491751"/>
          </a:xfrm>
          <a:prstGeom prst="ellipse">
            <a:avLst/>
          </a:prstGeom>
          <a:noFill/>
          <a:ln w="9525" cap="flat" cmpd="sng">
            <a:solidFill>
              <a:schemeClr val="lt1"/>
            </a:solidFill>
            <a:prstDash val="dot"/>
            <a:round/>
            <a:headEnd type="none" w="sm" len="sm"/>
            <a:tailEnd type="none" w="sm" len="sm"/>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4227650" y="3883314"/>
            <a:ext cx="2491751" cy="2491751"/>
          </a:xfrm>
          <a:prstGeom prst="ellipse">
            <a:avLst/>
          </a:prstGeom>
          <a:noFill/>
          <a:ln w="9525" cap="flat" cmpd="sng">
            <a:solidFill>
              <a:schemeClr val="lt1"/>
            </a:solidFill>
            <a:prstDash val="dot"/>
            <a:round/>
            <a:headEnd type="none" w="sm" len="sm"/>
            <a:tailEnd type="none" w="sm" len="sm"/>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dirty="0">
              <a:solidFill>
                <a:srgbClr val="000000"/>
              </a:solidFill>
              <a:latin typeface="Arial"/>
              <a:cs typeface="Arial"/>
              <a:sym typeface="Arial"/>
            </a:endParaRPr>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4275654" y="4730294"/>
            <a:ext cx="2395743" cy="1070768"/>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defTabSz="1218895" fontAlgn="auto">
              <a:buClr>
                <a:srgbClr val="FFFFFF"/>
              </a:buClr>
              <a:buNone/>
              <a:defRPr/>
            </a:pPr>
            <a:r>
              <a:rPr lang="en-US" sz="2399" kern="0" dirty="0">
                <a:solidFill>
                  <a:srgbClr val="FFFFFF"/>
                </a:solidFill>
                <a:latin typeface="Poppins Medium"/>
                <a:ea typeface="Poppins Medium"/>
                <a:cs typeface="Poppins Medium"/>
                <a:sym typeface="Poppins Medium"/>
              </a:rPr>
              <a:t>Positive &amp; Negative Examples</a:t>
            </a:r>
            <a:endParaRPr lang="en-US" sz="1466" i="1" kern="0" dirty="0">
              <a:solidFill>
                <a:srgbClr val="FFFFFF"/>
              </a:solidFill>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716819" y="3555779"/>
            <a:ext cx="845380" cy="596245"/>
          </a:xfrm>
          <a:prstGeom prst="rect">
            <a:avLst/>
          </a:prstGeom>
          <a:noFill/>
          <a:ln>
            <a:noFill/>
          </a:ln>
        </p:spPr>
        <p:txBody>
          <a:bodyPr spcFirstLastPara="1" wrap="square" lIns="121868" tIns="121868" rIns="121868" bIns="121868"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defTabSz="1218895" fontAlgn="auto">
              <a:buClr>
                <a:srgbClr val="FFFFFF"/>
              </a:buClr>
              <a:buNone/>
              <a:defRPr/>
            </a:pPr>
            <a:endParaRPr lang="en" sz="2399" kern="0" dirty="0">
              <a:solidFill>
                <a:srgbClr val="FFFFFF"/>
              </a:solidFill>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4894557" y="3439659"/>
            <a:ext cx="1157938" cy="1157938"/>
          </a:xfrm>
          <a:prstGeom prst="ellipse">
            <a:avLst/>
          </a:prstGeom>
          <a:gradFill>
            <a:gsLst>
              <a:gs pos="0">
                <a:srgbClr val="8784C7"/>
              </a:gs>
              <a:gs pos="100000">
                <a:srgbClr val="AD84C6"/>
              </a:gs>
            </a:gsLst>
            <a:lin ang="10800025" scaled="0"/>
          </a:gradFill>
          <a:ln>
            <a:noFill/>
          </a:ln>
        </p:spPr>
        <p:txBody>
          <a:bodyPr spcFirstLastPara="1" wrap="square" lIns="121868" tIns="121868" rIns="121868" bIns="121868" anchor="ctr" anchorCtr="0">
            <a:noAutofit/>
          </a:bodyPr>
          <a:lstStyle/>
          <a:p>
            <a:pPr algn="ctr" defTabSz="1218895" fontAlgn="auto">
              <a:spcBef>
                <a:spcPts val="0"/>
              </a:spcBef>
              <a:spcAft>
                <a:spcPts val="0"/>
              </a:spcAft>
              <a:defRPr/>
            </a:pPr>
            <a:r>
              <a:rPr lang="en-US" sz="1866" kern="0" dirty="0">
                <a:solidFill>
                  <a:srgbClr val="FFFFFF"/>
                </a:solidFill>
                <a:latin typeface="Arial"/>
                <a:cs typeface="Arial"/>
                <a:sym typeface="Arial"/>
              </a:rPr>
              <a:t>&amp;</a:t>
            </a:r>
            <a:endParaRPr sz="2399" kern="0" dirty="0">
              <a:solidFill>
                <a:srgbClr val="FFFFFF"/>
              </a:solidFill>
              <a:latin typeface="Arial"/>
              <a:cs typeface="Arial"/>
              <a:sym typeface="Arial"/>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5584633" y="3814043"/>
            <a:ext cx="400268" cy="383384"/>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4973166" y="3844515"/>
            <a:ext cx="400268" cy="295300"/>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200" name="Google Shape;662;p43">
            <a:extLst>
              <a:ext uri="{FF2B5EF4-FFF2-40B4-BE49-F238E27FC236}">
                <a16:creationId xmlns:a16="http://schemas.microsoft.com/office/drawing/2014/main" id="{4C17618F-05F9-471F-9018-5720FB1F1E02}"/>
              </a:ext>
            </a:extLst>
          </p:cNvPr>
          <p:cNvSpPr/>
          <p:nvPr/>
        </p:nvSpPr>
        <p:spPr>
          <a:xfrm>
            <a:off x="6541854" y="3104109"/>
            <a:ext cx="1157938" cy="1157938"/>
          </a:xfrm>
          <a:prstGeom prst="ellipse">
            <a:avLst/>
          </a:prstGeom>
          <a:gradFill>
            <a:gsLst>
              <a:gs pos="0">
                <a:srgbClr val="63A537"/>
              </a:gs>
              <a:gs pos="100000">
                <a:srgbClr val="99CB38"/>
              </a:gs>
            </a:gsLst>
            <a:lin ang="10800025" scaled="0"/>
          </a:gra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6701050" y="3334773"/>
            <a:ext cx="806027" cy="674322"/>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3267637" y="3103222"/>
            <a:ext cx="1157938" cy="1157938"/>
          </a:xfrm>
          <a:prstGeom prst="ellipse">
            <a:avLst/>
          </a:prstGeom>
          <a:gradFill>
            <a:gsLst>
              <a:gs pos="0">
                <a:srgbClr val="63A537"/>
              </a:gs>
              <a:gs pos="100000">
                <a:srgbClr val="99CB38"/>
              </a:gs>
            </a:gsLst>
            <a:lin ang="10800025" scaled="0"/>
          </a:gra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3441579" y="3465303"/>
            <a:ext cx="734382" cy="570234"/>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sp>
        <p:nvSpPr>
          <p:cNvPr id="141" name="Google Shape;667;p43">
            <a:extLst>
              <a:ext uri="{FF2B5EF4-FFF2-40B4-BE49-F238E27FC236}">
                <a16:creationId xmlns:a16="http://schemas.microsoft.com/office/drawing/2014/main" id="{746E0CF5-5310-46C1-990D-809E04EC39A4}"/>
              </a:ext>
            </a:extLst>
          </p:cNvPr>
          <p:cNvSpPr txBox="1">
            <a:spLocks/>
          </p:cNvSpPr>
          <p:nvPr/>
        </p:nvSpPr>
        <p:spPr>
          <a:xfrm>
            <a:off x="9325745" y="2205976"/>
            <a:ext cx="1879111" cy="596745"/>
          </a:xfrm>
          <a:prstGeom prst="rect">
            <a:avLst/>
          </a:prstGeom>
          <a:noFill/>
          <a:ln>
            <a:noFill/>
          </a:ln>
        </p:spPr>
        <p:txBody>
          <a:bodyPr spcFirstLastPara="1" wrap="square" lIns="121868" tIns="121868" rIns="121868" bIns="12186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indent="0" algn="ctr" defTabSz="1218895" fontAlgn="auto">
              <a:buClr>
                <a:srgbClr val="FFFFFF"/>
              </a:buClr>
              <a:buNone/>
              <a:defRPr/>
            </a:pPr>
            <a:r>
              <a:rPr lang="en-US" sz="2666" kern="0" dirty="0">
                <a:solidFill>
                  <a:srgbClr val="FFFFFF"/>
                </a:solidFill>
                <a:latin typeface="Poppins Medium"/>
                <a:ea typeface="Poppins Medium"/>
                <a:cs typeface="Poppins Medium"/>
                <a:sym typeface="Poppins Medium"/>
              </a:rPr>
              <a:t>Activity</a:t>
            </a:r>
          </a:p>
        </p:txBody>
      </p:sp>
      <p:sp>
        <p:nvSpPr>
          <p:cNvPr id="142" name="Google Shape;658;p43">
            <a:extLst>
              <a:ext uri="{FF2B5EF4-FFF2-40B4-BE49-F238E27FC236}">
                <a16:creationId xmlns:a16="http://schemas.microsoft.com/office/drawing/2014/main" id="{465877ED-EC80-4BAD-BA92-67A7A8FD0647}"/>
              </a:ext>
            </a:extLst>
          </p:cNvPr>
          <p:cNvSpPr/>
          <p:nvPr/>
        </p:nvSpPr>
        <p:spPr>
          <a:xfrm>
            <a:off x="9028178" y="1299111"/>
            <a:ext cx="2491751" cy="2491751"/>
          </a:xfrm>
          <a:prstGeom prst="ellipse">
            <a:avLst/>
          </a:prstGeom>
          <a:noFill/>
          <a:ln w="9525" cap="flat" cmpd="sng">
            <a:solidFill>
              <a:schemeClr val="lt1"/>
            </a:solidFill>
            <a:prstDash val="dot"/>
            <a:round/>
            <a:headEnd type="none" w="sm" len="sm"/>
            <a:tailEnd type="none" w="sm" len="sm"/>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nvGrpSpPr>
          <p:cNvPr id="143" name="Group 142">
            <a:extLst>
              <a:ext uri="{FF2B5EF4-FFF2-40B4-BE49-F238E27FC236}">
                <a16:creationId xmlns:a16="http://schemas.microsoft.com/office/drawing/2014/main" id="{90224959-34A9-434E-87C9-70FB3F17C12A}"/>
              </a:ext>
            </a:extLst>
          </p:cNvPr>
          <p:cNvGrpSpPr/>
          <p:nvPr/>
        </p:nvGrpSpPr>
        <p:grpSpPr>
          <a:xfrm>
            <a:off x="9747770" y="3071803"/>
            <a:ext cx="1157938" cy="1157938"/>
            <a:chOff x="7429182" y="2594804"/>
            <a:chExt cx="868680" cy="868680"/>
          </a:xfrm>
        </p:grpSpPr>
        <p:sp>
          <p:nvSpPr>
            <p:cNvPr id="145" name="Google Shape;662;p43">
              <a:extLst>
                <a:ext uri="{FF2B5EF4-FFF2-40B4-BE49-F238E27FC236}">
                  <a16:creationId xmlns:a16="http://schemas.microsoft.com/office/drawing/2014/main" id="{545C8912-AC38-4F08-A396-EE7E5DBF2F7F}"/>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nvGrpSpPr>
            <p:cNvPr id="146" name="Google Shape;7825;p68">
              <a:extLst>
                <a:ext uri="{FF2B5EF4-FFF2-40B4-BE49-F238E27FC236}">
                  <a16:creationId xmlns:a16="http://schemas.microsoft.com/office/drawing/2014/main" id="{C35C951B-FAA5-4944-B2F5-1002F8D9D242}"/>
                </a:ext>
              </a:extLst>
            </p:cNvPr>
            <p:cNvGrpSpPr/>
            <p:nvPr/>
          </p:nvGrpSpPr>
          <p:grpSpPr>
            <a:xfrm>
              <a:off x="7695803" y="2835669"/>
              <a:ext cx="354145" cy="351869"/>
              <a:chOff x="3514900" y="1489020"/>
              <a:chExt cx="354145" cy="351869"/>
            </a:xfrm>
          </p:grpSpPr>
          <p:sp>
            <p:nvSpPr>
              <p:cNvPr id="148" name="Google Shape;7826;p68">
                <a:extLst>
                  <a:ext uri="{FF2B5EF4-FFF2-40B4-BE49-F238E27FC236}">
                    <a16:creationId xmlns:a16="http://schemas.microsoft.com/office/drawing/2014/main" id="{5DEF0ABE-66F8-4C18-975F-F8C1EFE78D92}"/>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49" name="Google Shape;7827;p68">
                <a:extLst>
                  <a:ext uri="{FF2B5EF4-FFF2-40B4-BE49-F238E27FC236}">
                    <a16:creationId xmlns:a16="http://schemas.microsoft.com/office/drawing/2014/main" id="{2C9C6FEA-6ABD-4C1A-8CA7-AF9376C98652}"/>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0" name="Google Shape;7828;p68">
                <a:extLst>
                  <a:ext uri="{FF2B5EF4-FFF2-40B4-BE49-F238E27FC236}">
                    <a16:creationId xmlns:a16="http://schemas.microsoft.com/office/drawing/2014/main" id="{6034D2B0-403F-42A4-BAF5-4DD67110F65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1" name="Google Shape;7829;p68">
                <a:extLst>
                  <a:ext uri="{FF2B5EF4-FFF2-40B4-BE49-F238E27FC236}">
                    <a16:creationId xmlns:a16="http://schemas.microsoft.com/office/drawing/2014/main" id="{C26B4CBB-A0E1-4911-A590-A0F15192E000}"/>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2" name="Google Shape;7830;p68">
                <a:extLst>
                  <a:ext uri="{FF2B5EF4-FFF2-40B4-BE49-F238E27FC236}">
                    <a16:creationId xmlns:a16="http://schemas.microsoft.com/office/drawing/2014/main" id="{E1EBEA87-7310-4D37-A228-3421CF5B78CA}"/>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3" name="Google Shape;7831;p68">
                <a:extLst>
                  <a:ext uri="{FF2B5EF4-FFF2-40B4-BE49-F238E27FC236}">
                    <a16:creationId xmlns:a16="http://schemas.microsoft.com/office/drawing/2014/main" id="{95871E4B-AB7E-45DF-A1D0-CE1E2612885E}"/>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4" name="Google Shape;7832;p68">
                <a:extLst>
                  <a:ext uri="{FF2B5EF4-FFF2-40B4-BE49-F238E27FC236}">
                    <a16:creationId xmlns:a16="http://schemas.microsoft.com/office/drawing/2014/main" id="{980AFAE6-AA3A-4179-BE00-BF8F392A036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5" name="Google Shape;7833;p68">
                <a:extLst>
                  <a:ext uri="{FF2B5EF4-FFF2-40B4-BE49-F238E27FC236}">
                    <a16:creationId xmlns:a16="http://schemas.microsoft.com/office/drawing/2014/main" id="{BE69C549-BE19-4C5A-89D1-F55313D8FD4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6" name="Google Shape;7834;p68">
                <a:extLst>
                  <a:ext uri="{FF2B5EF4-FFF2-40B4-BE49-F238E27FC236}">
                    <a16:creationId xmlns:a16="http://schemas.microsoft.com/office/drawing/2014/main" id="{FECEF175-F3A0-4A5A-8249-B65FE24E3544}"/>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7" name="Google Shape;7835;p68">
                <a:extLst>
                  <a:ext uri="{FF2B5EF4-FFF2-40B4-BE49-F238E27FC236}">
                    <a16:creationId xmlns:a16="http://schemas.microsoft.com/office/drawing/2014/main" id="{F506BD49-E499-40D6-B67C-FB5DC6FEE16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8" name="Google Shape;7836;p68">
                <a:extLst>
                  <a:ext uri="{FF2B5EF4-FFF2-40B4-BE49-F238E27FC236}">
                    <a16:creationId xmlns:a16="http://schemas.microsoft.com/office/drawing/2014/main" id="{11B9C9BC-5EBC-4398-93E3-74C061768D55}"/>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59" name="Google Shape;7837;p68">
                <a:extLst>
                  <a:ext uri="{FF2B5EF4-FFF2-40B4-BE49-F238E27FC236}">
                    <a16:creationId xmlns:a16="http://schemas.microsoft.com/office/drawing/2014/main" id="{E4AD2EC5-EE3A-4DAD-84BC-2EF4DB7A72C8}"/>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0" name="Google Shape;7838;p68">
                <a:extLst>
                  <a:ext uri="{FF2B5EF4-FFF2-40B4-BE49-F238E27FC236}">
                    <a16:creationId xmlns:a16="http://schemas.microsoft.com/office/drawing/2014/main" id="{E8F73458-28D1-4B5B-A9BD-1145306EE3F9}"/>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1" name="Google Shape;7839;p68">
                <a:extLst>
                  <a:ext uri="{FF2B5EF4-FFF2-40B4-BE49-F238E27FC236}">
                    <a16:creationId xmlns:a16="http://schemas.microsoft.com/office/drawing/2014/main" id="{10CE1D45-D035-4576-9EF6-D29C85410A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2" name="Google Shape;7840;p68">
                <a:extLst>
                  <a:ext uri="{FF2B5EF4-FFF2-40B4-BE49-F238E27FC236}">
                    <a16:creationId xmlns:a16="http://schemas.microsoft.com/office/drawing/2014/main" id="{1CCCB1EE-B277-48B2-B677-AF35394F4D8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3" name="Google Shape;7841;p68">
                <a:extLst>
                  <a:ext uri="{FF2B5EF4-FFF2-40B4-BE49-F238E27FC236}">
                    <a16:creationId xmlns:a16="http://schemas.microsoft.com/office/drawing/2014/main" id="{6979A3B9-0E73-426D-91BC-820A3DA73C4E}"/>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4" name="Google Shape;7842;p68">
                <a:extLst>
                  <a:ext uri="{FF2B5EF4-FFF2-40B4-BE49-F238E27FC236}">
                    <a16:creationId xmlns:a16="http://schemas.microsoft.com/office/drawing/2014/main" id="{2D24738F-8DA0-4EBA-B937-35F7D9F44B3F}"/>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5" name="Google Shape;7843;p68">
                <a:extLst>
                  <a:ext uri="{FF2B5EF4-FFF2-40B4-BE49-F238E27FC236}">
                    <a16:creationId xmlns:a16="http://schemas.microsoft.com/office/drawing/2014/main" id="{1B4432D2-627E-4884-A632-D1D04AF45327}"/>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6" name="Google Shape;7844;p68">
                <a:extLst>
                  <a:ext uri="{FF2B5EF4-FFF2-40B4-BE49-F238E27FC236}">
                    <a16:creationId xmlns:a16="http://schemas.microsoft.com/office/drawing/2014/main" id="{53F9162B-7565-4E38-8154-791329719C7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7" name="Google Shape;7845;p68">
                <a:extLst>
                  <a:ext uri="{FF2B5EF4-FFF2-40B4-BE49-F238E27FC236}">
                    <a16:creationId xmlns:a16="http://schemas.microsoft.com/office/drawing/2014/main" id="{03F29EE1-6325-419D-8450-FBBBC7107119}"/>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8" name="Google Shape;7846;p68">
                <a:extLst>
                  <a:ext uri="{FF2B5EF4-FFF2-40B4-BE49-F238E27FC236}">
                    <a16:creationId xmlns:a16="http://schemas.microsoft.com/office/drawing/2014/main" id="{EC537B39-494A-4313-8AB3-CDE92E51C49B}"/>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sp>
            <p:nvSpPr>
              <p:cNvPr id="169" name="Google Shape;7847;p68">
                <a:extLst>
                  <a:ext uri="{FF2B5EF4-FFF2-40B4-BE49-F238E27FC236}">
                    <a16:creationId xmlns:a16="http://schemas.microsoft.com/office/drawing/2014/main" id="{04561A4E-418E-4F8B-8FEC-6CAEE6B5A474}"/>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defTabSz="1218895" fontAlgn="auto">
                  <a:spcBef>
                    <a:spcPts val="0"/>
                  </a:spcBef>
                  <a:spcAft>
                    <a:spcPts val="0"/>
                  </a:spcAft>
                  <a:defRPr/>
                </a:pPr>
                <a:endParaRPr sz="2399" kern="0">
                  <a:solidFill>
                    <a:sysClr val="windowText" lastClr="000000"/>
                  </a:solidFill>
                  <a:latin typeface="Arial"/>
                  <a:cs typeface="Arial"/>
                  <a:sym typeface="Arial"/>
                </a:endParaRPr>
              </a:p>
            </p:txBody>
          </p:sp>
        </p:grpSp>
      </p:grpSp>
      <p:grpSp>
        <p:nvGrpSpPr>
          <p:cNvPr id="3" name="Group 2">
            <a:extLst>
              <a:ext uri="{FF2B5EF4-FFF2-40B4-BE49-F238E27FC236}">
                <a16:creationId xmlns:a16="http://schemas.microsoft.com/office/drawing/2014/main" id="{0FE423B6-CB31-47C7-B7AA-60BAD5057EBD}"/>
              </a:ext>
            </a:extLst>
          </p:cNvPr>
          <p:cNvGrpSpPr/>
          <p:nvPr/>
        </p:nvGrpSpPr>
        <p:grpSpPr>
          <a:xfrm>
            <a:off x="8164417" y="3463636"/>
            <a:ext cx="1157938" cy="1157938"/>
            <a:chOff x="6124908" y="2597734"/>
            <a:chExt cx="868680" cy="868680"/>
          </a:xfrm>
        </p:grpSpPr>
        <p:sp>
          <p:nvSpPr>
            <p:cNvPr id="2" name="Google Shape;659;p43">
              <a:extLst>
                <a:ext uri="{FF2B5EF4-FFF2-40B4-BE49-F238E27FC236}">
                  <a16:creationId xmlns:a16="http://schemas.microsoft.com/office/drawing/2014/main" id="{6733FEA5-52E6-49C1-9DEE-F80620908E2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121868" tIns="121868" rIns="121868" bIns="121868" anchor="ctr" anchorCtr="0">
              <a:noAutofit/>
            </a:bodyPr>
            <a:lstStyle/>
            <a:p>
              <a:pPr algn="ctr" defTabSz="1218895" fontAlgn="auto">
                <a:spcBef>
                  <a:spcPts val="0"/>
                </a:spcBef>
                <a:spcAft>
                  <a:spcPts val="0"/>
                </a:spcAft>
                <a:defRPr/>
              </a:pPr>
              <a:endParaRPr sz="2399" kern="0" dirty="0">
                <a:solidFill>
                  <a:srgbClr val="FFFFFF"/>
                </a:solidFill>
                <a:latin typeface="Arial"/>
                <a:cs typeface="Arial"/>
                <a:sym typeface="Arial"/>
              </a:endParaRPr>
            </a:p>
          </p:txBody>
        </p:sp>
        <p:grpSp>
          <p:nvGrpSpPr>
            <p:cNvPr id="119" name="Google Shape;8424;p69">
              <a:extLst>
                <a:ext uri="{FF2B5EF4-FFF2-40B4-BE49-F238E27FC236}">
                  <a16:creationId xmlns:a16="http://schemas.microsoft.com/office/drawing/2014/main" id="{CA05D4D4-54C8-473D-ADD4-42A49B1E70D2}"/>
                </a:ext>
              </a:extLst>
            </p:cNvPr>
            <p:cNvGrpSpPr/>
            <p:nvPr/>
          </p:nvGrpSpPr>
          <p:grpSpPr>
            <a:xfrm>
              <a:off x="6345357" y="2793999"/>
              <a:ext cx="449837" cy="448546"/>
              <a:chOff x="3544540" y="3380963"/>
              <a:chExt cx="320188" cy="319269"/>
            </a:xfrm>
          </p:grpSpPr>
          <p:sp>
            <p:nvSpPr>
              <p:cNvPr id="120" name="Google Shape;8425;p69">
                <a:extLst>
                  <a:ext uri="{FF2B5EF4-FFF2-40B4-BE49-F238E27FC236}">
                    <a16:creationId xmlns:a16="http://schemas.microsoft.com/office/drawing/2014/main" id="{2965AAC2-6947-45D4-9EB4-B0695D10E888}"/>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1" name="Google Shape;8426;p69">
                <a:extLst>
                  <a:ext uri="{FF2B5EF4-FFF2-40B4-BE49-F238E27FC236}">
                    <a16:creationId xmlns:a16="http://schemas.microsoft.com/office/drawing/2014/main" id="{92269DBE-4AB6-4E78-8DB3-A3124074B4A6}"/>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2" name="Google Shape;8427;p69">
                <a:extLst>
                  <a:ext uri="{FF2B5EF4-FFF2-40B4-BE49-F238E27FC236}">
                    <a16:creationId xmlns:a16="http://schemas.microsoft.com/office/drawing/2014/main" id="{273FC5F1-D601-40E2-9DA5-53A0958C8B8A}"/>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3" name="Google Shape;8428;p69">
                <a:extLst>
                  <a:ext uri="{FF2B5EF4-FFF2-40B4-BE49-F238E27FC236}">
                    <a16:creationId xmlns:a16="http://schemas.microsoft.com/office/drawing/2014/main" id="{BFA468DC-05B2-49FB-922D-9F4FB0E61ACB}"/>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4" name="Google Shape;8429;p69">
                <a:extLst>
                  <a:ext uri="{FF2B5EF4-FFF2-40B4-BE49-F238E27FC236}">
                    <a16:creationId xmlns:a16="http://schemas.microsoft.com/office/drawing/2014/main" id="{2E20683B-2B04-4739-BE5B-2528FDDF9F29}"/>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25" name="Google Shape;8430;p69">
                <a:extLst>
                  <a:ext uri="{FF2B5EF4-FFF2-40B4-BE49-F238E27FC236}">
                    <a16:creationId xmlns:a16="http://schemas.microsoft.com/office/drawing/2014/main" id="{9C19A7C2-3D8D-413B-9377-DB1898B40930}"/>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1" name="Google Shape;8431;p69">
                <a:extLst>
                  <a:ext uri="{FF2B5EF4-FFF2-40B4-BE49-F238E27FC236}">
                    <a16:creationId xmlns:a16="http://schemas.microsoft.com/office/drawing/2014/main" id="{D9DE8BDF-531B-4AD8-A29B-FD5B0DD62C7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2" name="Google Shape;8432;p69">
                <a:extLst>
                  <a:ext uri="{FF2B5EF4-FFF2-40B4-BE49-F238E27FC236}">
                    <a16:creationId xmlns:a16="http://schemas.microsoft.com/office/drawing/2014/main" id="{EF950FE1-3E82-4CCC-9C59-8F4D88729FF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3" name="Google Shape;8433;p69">
                <a:extLst>
                  <a:ext uri="{FF2B5EF4-FFF2-40B4-BE49-F238E27FC236}">
                    <a16:creationId xmlns:a16="http://schemas.microsoft.com/office/drawing/2014/main" id="{4721DAFD-2EAA-4200-BF86-8540147DAFCC}"/>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4" name="Google Shape;8434;p69">
                <a:extLst>
                  <a:ext uri="{FF2B5EF4-FFF2-40B4-BE49-F238E27FC236}">
                    <a16:creationId xmlns:a16="http://schemas.microsoft.com/office/drawing/2014/main" id="{4F22B1A6-7460-4902-A4F2-442E5AC133F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5" name="Google Shape;8435;p69">
                <a:extLst>
                  <a:ext uri="{FF2B5EF4-FFF2-40B4-BE49-F238E27FC236}">
                    <a16:creationId xmlns:a16="http://schemas.microsoft.com/office/drawing/2014/main" id="{E2EB5F71-1BB1-4203-A27F-FF4BCE422BD6}"/>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6" name="Google Shape;8436;p69">
                <a:extLst>
                  <a:ext uri="{FF2B5EF4-FFF2-40B4-BE49-F238E27FC236}">
                    <a16:creationId xmlns:a16="http://schemas.microsoft.com/office/drawing/2014/main" id="{B25E5571-8A18-4CD2-B82A-6D478EEA83BF}"/>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7" name="Google Shape;8437;p69">
                <a:extLst>
                  <a:ext uri="{FF2B5EF4-FFF2-40B4-BE49-F238E27FC236}">
                    <a16:creationId xmlns:a16="http://schemas.microsoft.com/office/drawing/2014/main" id="{42A7D8D6-EBA5-453E-B87E-658F3861D268}"/>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8" name="Google Shape;8438;p69">
                <a:extLst>
                  <a:ext uri="{FF2B5EF4-FFF2-40B4-BE49-F238E27FC236}">
                    <a16:creationId xmlns:a16="http://schemas.microsoft.com/office/drawing/2014/main" id="{65919E40-A5FB-42C1-8CAE-74D48DD0524C}"/>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39" name="Google Shape;8439;p69">
                <a:extLst>
                  <a:ext uri="{FF2B5EF4-FFF2-40B4-BE49-F238E27FC236}">
                    <a16:creationId xmlns:a16="http://schemas.microsoft.com/office/drawing/2014/main" id="{8F30340A-CE1B-45D3-9718-B0A7B7C2EAA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sp>
            <p:nvSpPr>
              <p:cNvPr id="140" name="Google Shape;8440;p69">
                <a:extLst>
                  <a:ext uri="{FF2B5EF4-FFF2-40B4-BE49-F238E27FC236}">
                    <a16:creationId xmlns:a16="http://schemas.microsoft.com/office/drawing/2014/main" id="{A32B42D7-7615-430F-A1A4-41DB9996C23F}"/>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121868" tIns="121868" rIns="121868" bIns="121868" anchor="ctr" anchorCtr="0">
                <a:noAutofit/>
              </a:bodyPr>
              <a:lstStyle/>
              <a:p>
                <a:pPr defTabSz="1218895" fontAlgn="auto">
                  <a:spcBef>
                    <a:spcPts val="0"/>
                  </a:spcBef>
                  <a:spcAft>
                    <a:spcPts val="0"/>
                  </a:spcAft>
                  <a:buClr>
                    <a:srgbClr val="000000"/>
                  </a:buClr>
                  <a:defRPr/>
                </a:pPr>
                <a:endParaRPr sz="1866" kern="0">
                  <a:solidFill>
                    <a:srgbClr val="000000"/>
                  </a:solidFill>
                  <a:latin typeface="Arial"/>
                  <a:cs typeface="Arial"/>
                  <a:sym typeface="Arial"/>
                </a:endParaRPr>
              </a:p>
            </p:txBody>
          </p:sp>
        </p:grpSp>
      </p:grpSp>
    </p:spTree>
    <p:extLst>
      <p:ext uri="{BB962C8B-B14F-4D97-AF65-F5344CB8AC3E}">
        <p14:creationId xmlns:p14="http://schemas.microsoft.com/office/powerpoint/2010/main" val="390766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076406839"/>
              </p:ext>
            </p:extLst>
          </p:nvPr>
        </p:nvGraphicFramePr>
        <p:xfrm>
          <a:off x="2360523" y="1313615"/>
          <a:ext cx="8398187" cy="507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88423" y="368609"/>
            <a:ext cx="9375558" cy="845600"/>
          </a:xfrm>
        </p:spPr>
        <p:txBody>
          <a:bodyPr/>
          <a:lstStyle/>
          <a:p>
            <a:r>
              <a:rPr lang="en-US" b="1" dirty="0"/>
              <a:t>TODAY’S AGENDA &amp; TASKS</a:t>
            </a:r>
          </a:p>
        </p:txBody>
      </p:sp>
    </p:spTree>
    <p:extLst>
      <p:ext uri="{BB962C8B-B14F-4D97-AF65-F5344CB8AC3E}">
        <p14:creationId xmlns:p14="http://schemas.microsoft.com/office/powerpoint/2010/main" val="134735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grpSp>
        <p:nvGrpSpPr>
          <p:cNvPr id="1005" name="Google Shape;1005;p54"/>
          <p:cNvGrpSpPr/>
          <p:nvPr/>
        </p:nvGrpSpPr>
        <p:grpSpPr>
          <a:xfrm>
            <a:off x="1169299" y="1791187"/>
            <a:ext cx="3112960" cy="3986744"/>
            <a:chOff x="3580725" y="2020075"/>
            <a:chExt cx="1344925" cy="1786275"/>
          </a:xfrm>
        </p:grpSpPr>
        <p:sp>
          <p:nvSpPr>
            <p:cNvPr id="1006" name="Google Shape;1006;p54"/>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007" name="Google Shape;1007;p54"/>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008" name="Google Shape;1008;p54"/>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009" name="Google Shape;1009;p54"/>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010" name="Google Shape;1010;p54"/>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sp>
        <p:nvSpPr>
          <p:cNvPr id="4" name="Text Placeholder 3">
            <a:extLst>
              <a:ext uri="{FF2B5EF4-FFF2-40B4-BE49-F238E27FC236}">
                <a16:creationId xmlns:a16="http://schemas.microsoft.com/office/drawing/2014/main" id="{8D4EEAF5-BBDD-F043-A248-BB64F912346E}"/>
              </a:ext>
            </a:extLst>
          </p:cNvPr>
          <p:cNvSpPr>
            <a:spLocks noGrp="1"/>
          </p:cNvSpPr>
          <p:nvPr>
            <p:ph type="body" idx="1"/>
          </p:nvPr>
        </p:nvSpPr>
        <p:spPr>
          <a:xfrm>
            <a:off x="4282259" y="1861658"/>
            <a:ext cx="3486001" cy="4340276"/>
          </a:xfrm>
        </p:spPr>
        <p:txBody>
          <a:bodyPr anchor="t"/>
          <a:lstStyle/>
          <a:p>
            <a:pPr marL="211455" indent="0" algn="ctr">
              <a:buNone/>
            </a:pPr>
            <a:r>
              <a:rPr lang="en-US" sz="2400" b="1" dirty="0">
                <a:solidFill>
                  <a:schemeClr val="accent5">
                    <a:lumMod val="40000"/>
                    <a:lumOff val="60000"/>
                  </a:schemeClr>
                </a:solidFill>
              </a:rPr>
              <a:t>READINGS</a:t>
            </a:r>
            <a:endParaRPr lang="en-US" b="1" dirty="0">
              <a:solidFill>
                <a:schemeClr val="accent5">
                  <a:lumMod val="40000"/>
                  <a:lumOff val="60000"/>
                </a:schemeClr>
              </a:solidFill>
            </a:endParaRPr>
          </a:p>
          <a:p>
            <a:pPr marL="211455" indent="0" algn="ctr">
              <a:buNone/>
            </a:pPr>
            <a:endParaRPr lang="en-US" sz="2400" dirty="0">
              <a:solidFill>
                <a:schemeClr val="bg1"/>
              </a:solidFill>
            </a:endParaRPr>
          </a:p>
          <a:p>
            <a:pPr marL="608965" indent="-397510">
              <a:buFont typeface="Courier New" panose="02070309020205020404" pitchFamily="49" charset="0"/>
              <a:buChar char="o"/>
            </a:pPr>
            <a:r>
              <a:rPr lang="en-US" sz="2400" dirty="0">
                <a:hlinkClick r:id="rId3">
                  <a:extLst>
                    <a:ext uri="{A12FA001-AC4F-418D-AE19-62706E023703}">
                      <ahyp:hlinkClr xmlns:ahyp="http://schemas.microsoft.com/office/drawing/2018/hyperlinkcolor" val="tx"/>
                    </a:ext>
                  </a:extLst>
                </a:hlinkClick>
              </a:rPr>
              <a:t>PBIS &amp; Family Support</a:t>
            </a:r>
            <a:endParaRPr lang="en-US" sz="2400" dirty="0">
              <a:solidFill>
                <a:schemeClr val="bg1"/>
              </a:solidFill>
            </a:endParaRPr>
          </a:p>
        </p:txBody>
      </p:sp>
      <p:sp>
        <p:nvSpPr>
          <p:cNvPr id="5" name="Text Placeholder 4">
            <a:extLst>
              <a:ext uri="{FF2B5EF4-FFF2-40B4-BE49-F238E27FC236}">
                <a16:creationId xmlns:a16="http://schemas.microsoft.com/office/drawing/2014/main" id="{296327EB-01C1-5346-A8E2-9578C8A8BFCB}"/>
              </a:ext>
            </a:extLst>
          </p:cNvPr>
          <p:cNvSpPr>
            <a:spLocks noGrp="1"/>
          </p:cNvSpPr>
          <p:nvPr>
            <p:ph type="body" idx="2"/>
          </p:nvPr>
        </p:nvSpPr>
        <p:spPr>
          <a:xfrm>
            <a:off x="7977809" y="1809100"/>
            <a:ext cx="3486000" cy="4338712"/>
          </a:xfrm>
        </p:spPr>
        <p:txBody>
          <a:bodyPr anchor="t"/>
          <a:lstStyle/>
          <a:p>
            <a:pPr marL="211455" indent="0" algn="ctr">
              <a:buNone/>
            </a:pPr>
            <a:r>
              <a:rPr lang="en-US" sz="2400" b="1" dirty="0">
                <a:solidFill>
                  <a:schemeClr val="accent5">
                    <a:lumMod val="40000"/>
                    <a:lumOff val="60000"/>
                  </a:schemeClr>
                </a:solidFill>
              </a:rPr>
              <a:t>RESOURCES</a:t>
            </a:r>
            <a:endParaRPr lang="en-US" b="1" dirty="0">
              <a:solidFill>
                <a:schemeClr val="accent5">
                  <a:lumMod val="40000"/>
                  <a:lumOff val="60000"/>
                </a:schemeClr>
              </a:solidFill>
            </a:endParaRPr>
          </a:p>
          <a:p>
            <a:pPr marL="211455" indent="0">
              <a:buNone/>
            </a:pPr>
            <a:endParaRPr lang="en-US" sz="2400" dirty="0">
              <a:solidFill>
                <a:schemeClr val="bg1"/>
              </a:solidFill>
            </a:endParaRPr>
          </a:p>
          <a:p>
            <a:pPr marL="608965" indent="-397510">
              <a:buFont typeface="Courier New" panose="02070309020205020404" pitchFamily="49" charset="0"/>
              <a:buChar char="o"/>
            </a:pPr>
            <a:r>
              <a:rPr lang="en-US" sz="2400" dirty="0">
                <a:hlinkClick r:id="rId4">
                  <a:extLst>
                    <a:ext uri="{A12FA001-AC4F-418D-AE19-62706E023703}">
                      <ahyp:hlinkClr xmlns:ahyp="http://schemas.microsoft.com/office/drawing/2018/hyperlinkcolor" val="tx"/>
                    </a:ext>
                  </a:extLst>
                </a:hlinkClick>
              </a:rPr>
              <a:t>Stakeholder Input &amp; Satisfaction Survey (SISS) Family</a:t>
            </a:r>
            <a:endParaRPr lang="en-US" sz="2400" dirty="0"/>
          </a:p>
          <a:p>
            <a:pPr marL="608965" indent="-397510">
              <a:buFont typeface="Courier New" panose="02070309020205020404" pitchFamily="49" charset="0"/>
              <a:buChar char="o"/>
            </a:pPr>
            <a:endParaRPr lang="en-US" sz="2400" dirty="0"/>
          </a:p>
          <a:p>
            <a:pPr marL="608965" indent="-397510">
              <a:buFont typeface="Courier New" panose="02070309020205020404" pitchFamily="49" charset="0"/>
              <a:buChar char="o"/>
            </a:pPr>
            <a:r>
              <a:rPr lang="en-US" sz="2400" dirty="0">
                <a:hlinkClick r:id="rId5"/>
              </a:rPr>
              <a:t>Planning for the Upcoming School Year Mini Module</a:t>
            </a:r>
            <a:endParaRPr lang="en-US" sz="2400" dirty="0">
              <a:solidFill>
                <a:schemeClr val="bg1"/>
              </a:solidFill>
            </a:endParaRPr>
          </a:p>
        </p:txBody>
      </p:sp>
      <p:sp>
        <p:nvSpPr>
          <p:cNvPr id="1012" name="Google Shape;1012;p54"/>
          <p:cNvSpPr txBox="1">
            <a:spLocks noGrp="1"/>
          </p:cNvSpPr>
          <p:nvPr>
            <p:ph type="title"/>
          </p:nvPr>
        </p:nvSpPr>
        <p:spPr>
          <a:xfrm>
            <a:off x="813136" y="467463"/>
            <a:ext cx="10740431" cy="845600"/>
          </a:xfrm>
          <a:prstGeom prst="rect">
            <a:avLst/>
          </a:prstGeom>
        </p:spPr>
        <p:txBody>
          <a:bodyPr spcFirstLastPara="1" wrap="square" lIns="121868" tIns="121868" rIns="121868" bIns="121868" anchor="t" anchorCtr="0">
            <a:noAutofit/>
          </a:bodyPr>
          <a:lstStyle/>
          <a:p>
            <a:r>
              <a:rPr lang="en" dirty="0"/>
              <a:t>ADDITIONAL READINGS &amp; RESOURCES</a:t>
            </a:r>
            <a:endParaRPr dirty="0"/>
          </a:p>
        </p:txBody>
      </p:sp>
      <p:cxnSp>
        <p:nvCxnSpPr>
          <p:cNvPr id="1014" name="Google Shape;1014;p54"/>
          <p:cNvCxnSpPr>
            <a:cxnSpLocks/>
          </p:cNvCxnSpPr>
          <p:nvPr/>
        </p:nvCxnSpPr>
        <p:spPr>
          <a:xfrm>
            <a:off x="4061788" y="6256056"/>
            <a:ext cx="6943973" cy="0"/>
          </a:xfrm>
          <a:prstGeom prst="straightConnector1">
            <a:avLst/>
          </a:prstGeom>
          <a:noFill/>
          <a:ln w="9525" cap="flat" cmpd="sng">
            <a:solidFill>
              <a:schemeClr val="lt1"/>
            </a:solidFill>
            <a:prstDash val="dot"/>
            <a:round/>
            <a:headEnd type="none" w="med" len="med"/>
            <a:tailEnd type="none" w="med" len="med"/>
          </a:ln>
        </p:spPr>
      </p:cxnSp>
      <p:pic>
        <p:nvPicPr>
          <p:cNvPr id="2" name="Picture 5" descr="Graphical user interface, text&#10;&#10;Description automatically generated">
            <a:extLst>
              <a:ext uri="{FF2B5EF4-FFF2-40B4-BE49-F238E27FC236}">
                <a16:creationId xmlns:a16="http://schemas.microsoft.com/office/drawing/2014/main" id="{CDFCA26A-62CC-4DC4-B0DF-97A97163235A}"/>
              </a:ext>
            </a:extLst>
          </p:cNvPr>
          <p:cNvPicPr>
            <a:picLocks noChangeAspect="1"/>
          </p:cNvPicPr>
          <p:nvPr/>
        </p:nvPicPr>
        <p:blipFill rotWithShape="1">
          <a:blip r:embed="rId6"/>
          <a:srcRect l="23217" t="-375" r="19021" b="187"/>
          <a:stretch/>
        </p:blipFill>
        <p:spPr>
          <a:xfrm>
            <a:off x="1414309" y="2000640"/>
            <a:ext cx="2609643" cy="3376842"/>
          </a:xfrm>
          <a:prstGeom prst="rect">
            <a:avLst/>
          </a:prstGeom>
        </p:spPr>
      </p:pic>
    </p:spTree>
    <p:extLst>
      <p:ext uri="{BB962C8B-B14F-4D97-AF65-F5344CB8AC3E}">
        <p14:creationId xmlns:p14="http://schemas.microsoft.com/office/powerpoint/2010/main" val="45127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2563646343"/>
              </p:ext>
            </p:extLst>
          </p:nvPr>
        </p:nvGraphicFramePr>
        <p:xfrm>
          <a:off x="992282" y="-277686"/>
          <a:ext cx="9980518" cy="6019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5918317" y="5743074"/>
            <a:ext cx="5278225" cy="845380"/>
          </a:xfrm>
          <a:prstGeom prst="rect">
            <a:avLst/>
          </a:prstGeom>
        </p:spPr>
        <p:txBody>
          <a:bodyPr spcFirstLastPara="1" wrap="square" lIns="121868" tIns="121868" rIns="121868" bIns="121868"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1869173" y="3510332"/>
            <a:ext cx="5722909" cy="3219136"/>
          </a:xfrm>
          <a:prstGeom prst="rect">
            <a:avLst/>
          </a:prstGeom>
          <a:noFill/>
          <a:ln>
            <a:noFill/>
          </a:ln>
        </p:spPr>
      </p:pic>
      <p:grpSp>
        <p:nvGrpSpPr>
          <p:cNvPr id="326" name="Google Shape;326;p32"/>
          <p:cNvGrpSpPr/>
          <p:nvPr/>
        </p:nvGrpSpPr>
        <p:grpSpPr>
          <a:xfrm>
            <a:off x="-571854" y="4254125"/>
            <a:ext cx="2339091" cy="2602983"/>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grpSp>
        <p:nvGrpSpPr>
          <p:cNvPr id="330" name="Google Shape;330;p32"/>
          <p:cNvGrpSpPr/>
          <p:nvPr/>
        </p:nvGrpSpPr>
        <p:grpSpPr>
          <a:xfrm>
            <a:off x="9403072" y="878"/>
            <a:ext cx="2785774" cy="3100210"/>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spTree>
    <p:extLst>
      <p:ext uri="{BB962C8B-B14F-4D97-AF65-F5344CB8AC3E}">
        <p14:creationId xmlns:p14="http://schemas.microsoft.com/office/powerpoint/2010/main" val="16752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DEEF4213-91C0-4DFA-A1E8-D6E76A9D48BD}"/>
                                            </p:graphicEl>
                                          </p:spTgt>
                                        </p:tgtEl>
                                        <p:attrNameLst>
                                          <p:attrName>style.visibility</p:attrName>
                                        </p:attrNameLst>
                                      </p:cBhvr>
                                      <p:to>
                                        <p:strVal val="visible"/>
                                      </p:to>
                                    </p:set>
                                    <p:animEffect transition="in" filter="fade">
                                      <p:cBhvr>
                                        <p:cTn id="7" dur="1000"/>
                                        <p:tgtEl>
                                          <p:spTgt spid="3">
                                            <p:graphicEl>
                                              <a:dgm id="{DEEF4213-91C0-4DFA-A1E8-D6E76A9D48BD}"/>
                                            </p:graphicEl>
                                          </p:spTgt>
                                        </p:tgtEl>
                                      </p:cBhvr>
                                    </p:animEffect>
                                    <p:anim calcmode="lin" valueType="num">
                                      <p:cBhvr>
                                        <p:cTn id="8" dur="1000" fill="hold"/>
                                        <p:tgtEl>
                                          <p:spTgt spid="3">
                                            <p:graphicEl>
                                              <a:dgm id="{DEEF4213-91C0-4DFA-A1E8-D6E76A9D48B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DEEF4213-91C0-4DFA-A1E8-D6E76A9D48B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DEEF4213-91C0-4DFA-A1E8-D6E76A9D48BD}"/>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D5C674EC-98A5-4D45-9168-E941BC46FCF6}"/>
                                            </p:graphicEl>
                                          </p:spTgt>
                                        </p:tgtEl>
                                        <p:attrNameLst>
                                          <p:attrName>style.visibility</p:attrName>
                                        </p:attrNameLst>
                                      </p:cBhvr>
                                      <p:to>
                                        <p:strVal val="visible"/>
                                      </p:to>
                                    </p:set>
                                    <p:animEffect transition="in" filter="fade">
                                      <p:cBhvr>
                                        <p:cTn id="13" dur="1000"/>
                                        <p:tgtEl>
                                          <p:spTgt spid="3">
                                            <p:graphicEl>
                                              <a:dgm id="{D5C674EC-98A5-4D45-9168-E941BC46FCF6}"/>
                                            </p:graphicEl>
                                          </p:spTgt>
                                        </p:tgtEl>
                                      </p:cBhvr>
                                    </p:animEffect>
                                    <p:anim calcmode="lin" valueType="num">
                                      <p:cBhvr>
                                        <p:cTn id="14" dur="1000" fill="hold"/>
                                        <p:tgtEl>
                                          <p:spTgt spid="3">
                                            <p:graphicEl>
                                              <a:dgm id="{D5C674EC-98A5-4D45-9168-E941BC46FCF6}"/>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D5C674EC-98A5-4D45-9168-E941BC46FCF6}"/>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D5C674EC-98A5-4D45-9168-E941BC46FCF6}"/>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graphicEl>
                                              <a:dgm id="{161E2365-CB26-459A-8F0C-B10C3E646E56}"/>
                                            </p:graphicEl>
                                          </p:spTgt>
                                        </p:tgtEl>
                                        <p:attrNameLst>
                                          <p:attrName>style.visibility</p:attrName>
                                        </p:attrNameLst>
                                      </p:cBhvr>
                                      <p:to>
                                        <p:strVal val="visible"/>
                                      </p:to>
                                    </p:set>
                                    <p:animEffect transition="in" filter="fade">
                                      <p:cBhvr>
                                        <p:cTn id="19" dur="1000"/>
                                        <p:tgtEl>
                                          <p:spTgt spid="3">
                                            <p:graphicEl>
                                              <a:dgm id="{161E2365-CB26-459A-8F0C-B10C3E646E56}"/>
                                            </p:graphicEl>
                                          </p:spTgt>
                                        </p:tgtEl>
                                      </p:cBhvr>
                                    </p:animEffect>
                                    <p:anim calcmode="lin" valueType="num">
                                      <p:cBhvr>
                                        <p:cTn id="20" dur="1000" fill="hold"/>
                                        <p:tgtEl>
                                          <p:spTgt spid="3">
                                            <p:graphicEl>
                                              <a:dgm id="{161E2365-CB26-459A-8F0C-B10C3E646E56}"/>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graphicEl>
                                              <a:dgm id="{161E2365-CB26-459A-8F0C-B10C3E646E56}"/>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graphicEl>
                                              <a:dgm id="{161E2365-CB26-459A-8F0C-B10C3E646E56}"/>
                                            </p:graphic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graphicEl>
                                              <a:dgm id="{219636A1-9D00-4675-967E-CA57FCDEAB1E}"/>
                                            </p:graphicEl>
                                          </p:spTgt>
                                        </p:tgtEl>
                                        <p:attrNameLst>
                                          <p:attrName>style.visibility</p:attrName>
                                        </p:attrNameLst>
                                      </p:cBhvr>
                                      <p:to>
                                        <p:strVal val="visible"/>
                                      </p:to>
                                    </p:set>
                                    <p:animEffect transition="in" filter="fade">
                                      <p:cBhvr>
                                        <p:cTn id="25" dur="1000"/>
                                        <p:tgtEl>
                                          <p:spTgt spid="3">
                                            <p:graphicEl>
                                              <a:dgm id="{219636A1-9D00-4675-967E-CA57FCDEAB1E}"/>
                                            </p:graphicEl>
                                          </p:spTgt>
                                        </p:tgtEl>
                                      </p:cBhvr>
                                    </p:animEffect>
                                    <p:anim calcmode="lin" valueType="num">
                                      <p:cBhvr>
                                        <p:cTn id="26" dur="1000" fill="hold"/>
                                        <p:tgtEl>
                                          <p:spTgt spid="3">
                                            <p:graphicEl>
                                              <a:dgm id="{219636A1-9D00-4675-967E-CA57FCDEAB1E}"/>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graphicEl>
                                              <a:dgm id="{219636A1-9D00-4675-967E-CA57FCDEAB1E}"/>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graphicEl>
                                              <a:dgm id="{219636A1-9D00-4675-967E-CA57FCDEAB1E}"/>
                                            </p:graphic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graphicEl>
                                              <a:dgm id="{EE5FFD93-52F3-418C-BBBA-24CAF019EF16}"/>
                                            </p:graphicEl>
                                          </p:spTgt>
                                        </p:tgtEl>
                                        <p:attrNameLst>
                                          <p:attrName>style.visibility</p:attrName>
                                        </p:attrNameLst>
                                      </p:cBhvr>
                                      <p:to>
                                        <p:strVal val="visible"/>
                                      </p:to>
                                    </p:set>
                                    <p:animEffect transition="in" filter="fade">
                                      <p:cBhvr>
                                        <p:cTn id="31" dur="1000"/>
                                        <p:tgtEl>
                                          <p:spTgt spid="3">
                                            <p:graphicEl>
                                              <a:dgm id="{EE5FFD93-52F3-418C-BBBA-24CAF019EF16}"/>
                                            </p:graphicEl>
                                          </p:spTgt>
                                        </p:tgtEl>
                                      </p:cBhvr>
                                    </p:animEffect>
                                    <p:anim calcmode="lin" valueType="num">
                                      <p:cBhvr>
                                        <p:cTn id="32" dur="1000" fill="hold"/>
                                        <p:tgtEl>
                                          <p:spTgt spid="3">
                                            <p:graphicEl>
                                              <a:dgm id="{EE5FFD93-52F3-418C-BBBA-24CAF019EF16}"/>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graphicEl>
                                              <a:dgm id="{EE5FFD93-52F3-418C-BBBA-24CAF019EF16}"/>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graphicEl>
                                              <a:dgm id="{EE5FFD93-52F3-418C-BBBA-24CAF019EF16}"/>
                                            </p:graphic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graphicEl>
                                              <a:dgm id="{B634D077-9CEB-4360-83EE-5D4C6FFB98DD}"/>
                                            </p:graphicEl>
                                          </p:spTgt>
                                        </p:tgtEl>
                                        <p:attrNameLst>
                                          <p:attrName>style.visibility</p:attrName>
                                        </p:attrNameLst>
                                      </p:cBhvr>
                                      <p:to>
                                        <p:strVal val="visible"/>
                                      </p:to>
                                    </p:set>
                                    <p:animEffect transition="in" filter="fade">
                                      <p:cBhvr>
                                        <p:cTn id="37" dur="1000"/>
                                        <p:tgtEl>
                                          <p:spTgt spid="3">
                                            <p:graphicEl>
                                              <a:dgm id="{B634D077-9CEB-4360-83EE-5D4C6FFB98DD}"/>
                                            </p:graphicEl>
                                          </p:spTgt>
                                        </p:tgtEl>
                                      </p:cBhvr>
                                    </p:animEffect>
                                    <p:anim calcmode="lin" valueType="num">
                                      <p:cBhvr>
                                        <p:cTn id="38" dur="1000" fill="hold"/>
                                        <p:tgtEl>
                                          <p:spTgt spid="3">
                                            <p:graphicEl>
                                              <a:dgm id="{B634D077-9CEB-4360-83EE-5D4C6FFB98DD}"/>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graphicEl>
                                              <a:dgm id="{B634D077-9CEB-4360-83EE-5D4C6FFB98DD}"/>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graphicEl>
                                              <a:dgm id="{B634D077-9CEB-4360-83EE-5D4C6FFB98DD}"/>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graphicEl>
                                              <a:dgm id="{F51D0157-A438-46CA-8EB0-F10C3EDBB633}"/>
                                            </p:graphicEl>
                                          </p:spTgt>
                                        </p:tgtEl>
                                        <p:attrNameLst>
                                          <p:attrName>style.visibility</p:attrName>
                                        </p:attrNameLst>
                                      </p:cBhvr>
                                      <p:to>
                                        <p:strVal val="visible"/>
                                      </p:to>
                                    </p:set>
                                    <p:animEffect transition="in" filter="fade">
                                      <p:cBhvr>
                                        <p:cTn id="45" dur="1000"/>
                                        <p:tgtEl>
                                          <p:spTgt spid="3">
                                            <p:graphicEl>
                                              <a:dgm id="{F51D0157-A438-46CA-8EB0-F10C3EDBB633}"/>
                                            </p:graphicEl>
                                          </p:spTgt>
                                        </p:tgtEl>
                                      </p:cBhvr>
                                    </p:animEffect>
                                    <p:anim calcmode="lin" valueType="num">
                                      <p:cBhvr>
                                        <p:cTn id="46" dur="1000" fill="hold"/>
                                        <p:tgtEl>
                                          <p:spTgt spid="3">
                                            <p:graphicEl>
                                              <a:dgm id="{F51D0157-A438-46CA-8EB0-F10C3EDBB633}"/>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graphicEl>
                                              <a:dgm id="{F51D0157-A438-46CA-8EB0-F10C3EDBB633}"/>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graphicEl>
                                              <a:dgm id="{F51D0157-A438-46CA-8EB0-F10C3EDBB633}"/>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graphicEl>
                                              <a:dgm id="{173ADCC0-45AB-4F03-8B39-78AD7803ABF7}"/>
                                            </p:graphicEl>
                                          </p:spTgt>
                                        </p:tgtEl>
                                        <p:attrNameLst>
                                          <p:attrName>style.visibility</p:attrName>
                                        </p:attrNameLst>
                                      </p:cBhvr>
                                      <p:to>
                                        <p:strVal val="visible"/>
                                      </p:to>
                                    </p:set>
                                    <p:animEffect transition="in" filter="fade">
                                      <p:cBhvr>
                                        <p:cTn id="51" dur="1000"/>
                                        <p:tgtEl>
                                          <p:spTgt spid="3">
                                            <p:graphicEl>
                                              <a:dgm id="{173ADCC0-45AB-4F03-8B39-78AD7803ABF7}"/>
                                            </p:graphicEl>
                                          </p:spTgt>
                                        </p:tgtEl>
                                      </p:cBhvr>
                                    </p:animEffect>
                                    <p:anim calcmode="lin" valueType="num">
                                      <p:cBhvr>
                                        <p:cTn id="52" dur="1000" fill="hold"/>
                                        <p:tgtEl>
                                          <p:spTgt spid="3">
                                            <p:graphicEl>
                                              <a:dgm id="{173ADCC0-45AB-4F03-8B39-78AD7803ABF7}"/>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graphicEl>
                                              <a:dgm id="{173ADCC0-45AB-4F03-8B39-78AD7803ABF7}"/>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graphicEl>
                                              <a:dgm id="{173ADCC0-45AB-4F03-8B39-78AD7803ABF7}"/>
                                            </p:graphic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graphicEl>
                                              <a:dgm id="{5F2F90E6-CF6C-47CE-A6A2-78658417800F}"/>
                                            </p:graphicEl>
                                          </p:spTgt>
                                        </p:tgtEl>
                                        <p:attrNameLst>
                                          <p:attrName>style.visibility</p:attrName>
                                        </p:attrNameLst>
                                      </p:cBhvr>
                                      <p:to>
                                        <p:strVal val="visible"/>
                                      </p:to>
                                    </p:set>
                                    <p:animEffect transition="in" filter="fade">
                                      <p:cBhvr>
                                        <p:cTn id="57" dur="1000"/>
                                        <p:tgtEl>
                                          <p:spTgt spid="3">
                                            <p:graphicEl>
                                              <a:dgm id="{5F2F90E6-CF6C-47CE-A6A2-78658417800F}"/>
                                            </p:graphicEl>
                                          </p:spTgt>
                                        </p:tgtEl>
                                      </p:cBhvr>
                                    </p:animEffect>
                                    <p:anim calcmode="lin" valueType="num">
                                      <p:cBhvr>
                                        <p:cTn id="58" dur="1000" fill="hold"/>
                                        <p:tgtEl>
                                          <p:spTgt spid="3">
                                            <p:graphicEl>
                                              <a:dgm id="{5F2F90E6-CF6C-47CE-A6A2-78658417800F}"/>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graphicEl>
                                              <a:dgm id="{5F2F90E6-CF6C-47CE-A6A2-78658417800F}"/>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graphicEl>
                                              <a:dgm id="{5F2F90E6-CF6C-47CE-A6A2-78658417800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p:nvPr/>
        </p:nvSpPr>
        <p:spPr>
          <a:xfrm>
            <a:off x="-1278846" y="1957617"/>
            <a:ext cx="2587326" cy="2587326"/>
          </a:xfrm>
          <a:prstGeom prst="ellipse">
            <a:avLst/>
          </a:prstGeom>
          <a:solidFill>
            <a:schemeClr val="lt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358" name="Google Shape;358;p34"/>
          <p:cNvSpPr txBox="1">
            <a:spLocks noGrp="1"/>
          </p:cNvSpPr>
          <p:nvPr>
            <p:ph type="subTitle" idx="1"/>
          </p:nvPr>
        </p:nvSpPr>
        <p:spPr>
          <a:xfrm flipH="1">
            <a:off x="7035067" y="3379713"/>
            <a:ext cx="3367123" cy="1547197"/>
          </a:xfrm>
          <a:prstGeom prst="rect">
            <a:avLst/>
          </a:prstGeom>
        </p:spPr>
        <p:txBody>
          <a:bodyPr spcFirstLastPara="1" wrap="square" lIns="121868" tIns="121868" rIns="121868" bIns="121868" anchor="t" anchorCtr="0">
            <a:noAutofit/>
          </a:bodyPr>
          <a:lstStyle/>
          <a:p>
            <a:pPr marL="380895" indent="-380895">
              <a:buFont typeface="Wingdings" panose="05000000000000000000" pitchFamily="2" charset="2"/>
              <a:buChar char="ü"/>
            </a:pPr>
            <a:r>
              <a:rPr lang="en-US"/>
              <a:t>n</a:t>
            </a:r>
            <a:r>
              <a:rPr lang="en"/>
              <a:t>epbis.org</a:t>
            </a:r>
          </a:p>
          <a:p>
            <a:pPr marL="380895" indent="-380895">
              <a:buFont typeface="Wingdings" panose="05000000000000000000" pitchFamily="2" charset="2"/>
              <a:buChar char="ü"/>
            </a:pPr>
            <a:r>
              <a:rPr lang="en-US"/>
              <a:t>pbis.org</a:t>
            </a:r>
          </a:p>
          <a:p>
            <a:pPr marL="380895" indent="-380895">
              <a:buFont typeface="Wingdings" panose="05000000000000000000" pitchFamily="2" charset="2"/>
              <a:buChar char="ü"/>
            </a:pPr>
            <a:r>
              <a:rPr lang="en-US"/>
              <a:t>pbisapps.org</a:t>
            </a:r>
            <a:endParaRPr/>
          </a:p>
        </p:txBody>
      </p:sp>
      <p:sp>
        <p:nvSpPr>
          <p:cNvPr id="359" name="Google Shape;359;p34"/>
          <p:cNvSpPr txBox="1">
            <a:spLocks noGrp="1"/>
          </p:cNvSpPr>
          <p:nvPr>
            <p:ph type="subTitle" idx="3"/>
          </p:nvPr>
        </p:nvSpPr>
        <p:spPr>
          <a:xfrm flipH="1">
            <a:off x="2023590" y="3379713"/>
            <a:ext cx="3367123" cy="1547197"/>
          </a:xfrm>
          <a:prstGeom prst="rect">
            <a:avLst/>
          </a:prstGeom>
        </p:spPr>
        <p:txBody>
          <a:bodyPr spcFirstLastPara="1" wrap="square" lIns="121868" tIns="121868" rIns="121868" bIns="121868" anchor="t" anchorCtr="0">
            <a:noAutofit/>
          </a:bodyPr>
          <a:lstStyle/>
          <a:p>
            <a:pPr marL="380895" indent="-380895">
              <a:buClr>
                <a:schemeClr val="bg1"/>
              </a:buClr>
              <a:buSzPts val="1100"/>
              <a:buFont typeface="Wingdings" panose="05000000000000000000" pitchFamily="2" charset="2"/>
              <a:buChar char="ü"/>
            </a:pPr>
            <a:r>
              <a:rPr lang="en"/>
              <a:t>School-Wide PBIS Workbook &amp; Appendices</a:t>
            </a:r>
          </a:p>
          <a:p>
            <a:pPr marL="380895" indent="-380895">
              <a:buClr>
                <a:schemeClr val="bg1"/>
              </a:buClr>
              <a:buSzPts val="1100"/>
              <a:buFont typeface="Wingdings" panose="05000000000000000000" pitchFamily="2" charset="2"/>
              <a:buChar char="ü"/>
            </a:pPr>
            <a:r>
              <a:rPr lang="en"/>
              <a:t>Action Plan</a:t>
            </a:r>
            <a:endParaRPr/>
          </a:p>
        </p:txBody>
      </p:sp>
      <p:sp>
        <p:nvSpPr>
          <p:cNvPr id="360" name="Google Shape;360;p34"/>
          <p:cNvSpPr txBox="1">
            <a:spLocks noGrp="1"/>
          </p:cNvSpPr>
          <p:nvPr>
            <p:ph type="ctrTitle" idx="2"/>
          </p:nvPr>
        </p:nvSpPr>
        <p:spPr>
          <a:xfrm flipH="1">
            <a:off x="2023590" y="2527080"/>
            <a:ext cx="2849658" cy="607842"/>
          </a:xfrm>
          <a:prstGeom prst="rect">
            <a:avLst/>
          </a:prstGeom>
        </p:spPr>
        <p:txBody>
          <a:bodyPr spcFirstLastPara="1" wrap="square" lIns="121868" tIns="121868" rIns="121868" bIns="121868" anchor="b" anchorCtr="0">
            <a:noAutofit/>
          </a:bodyPr>
          <a:lstStyle/>
          <a:p>
            <a:r>
              <a:rPr lang="en"/>
              <a:t>TOOLS</a:t>
            </a:r>
            <a:endParaRPr/>
          </a:p>
        </p:txBody>
      </p:sp>
      <p:sp>
        <p:nvSpPr>
          <p:cNvPr id="361" name="Google Shape;361;p34"/>
          <p:cNvSpPr txBox="1">
            <a:spLocks noGrp="1"/>
          </p:cNvSpPr>
          <p:nvPr>
            <p:ph type="ctrTitle"/>
          </p:nvPr>
        </p:nvSpPr>
        <p:spPr>
          <a:xfrm flipH="1">
            <a:off x="7353052" y="2514945"/>
            <a:ext cx="3049206" cy="607842"/>
          </a:xfrm>
          <a:prstGeom prst="rect">
            <a:avLst/>
          </a:prstGeom>
        </p:spPr>
        <p:txBody>
          <a:bodyPr spcFirstLastPara="1" wrap="square" lIns="121868" tIns="121868" rIns="121868" bIns="121868" anchor="b" anchorCtr="0">
            <a:noAutofit/>
          </a:bodyPr>
          <a:lstStyle/>
          <a:p>
            <a:r>
              <a:rPr lang="en"/>
              <a:t>WEBSITES</a:t>
            </a:r>
            <a:endParaRPr/>
          </a:p>
        </p:txBody>
      </p:sp>
      <p:cxnSp>
        <p:nvCxnSpPr>
          <p:cNvPr id="362" name="Google Shape;362;p34"/>
          <p:cNvCxnSpPr/>
          <p:nvPr/>
        </p:nvCxnSpPr>
        <p:spPr>
          <a:xfrm>
            <a:off x="596744" y="3251246"/>
            <a:ext cx="10817582" cy="0"/>
          </a:xfrm>
          <a:prstGeom prst="straightConnector1">
            <a:avLst/>
          </a:prstGeom>
          <a:noFill/>
          <a:ln w="9525" cap="flat" cmpd="sng">
            <a:solidFill>
              <a:schemeClr val="lt1"/>
            </a:solidFill>
            <a:prstDash val="dot"/>
            <a:round/>
            <a:headEnd type="none" w="med" len="med"/>
            <a:tailEnd type="none" w="med" len="med"/>
          </a:ln>
        </p:spPr>
      </p:cxnSp>
      <p:sp>
        <p:nvSpPr>
          <p:cNvPr id="363" name="Google Shape;363;p34"/>
          <p:cNvSpPr/>
          <p:nvPr/>
        </p:nvSpPr>
        <p:spPr>
          <a:xfrm>
            <a:off x="10900627" y="1957617"/>
            <a:ext cx="2587326" cy="2587326"/>
          </a:xfrm>
          <a:prstGeom prst="ellipse">
            <a:avLst/>
          </a:prstGeom>
          <a:gradFill>
            <a:gsLst>
              <a:gs pos="0">
                <a:schemeClr val="accent2"/>
              </a:gs>
              <a:gs pos="100000">
                <a:schemeClr val="accent1"/>
              </a:gs>
            </a:gsLst>
            <a:lin ang="0"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pic>
        <p:nvPicPr>
          <p:cNvPr id="50" name="Content Placeholder 3">
            <a:extLst>
              <a:ext uri="{FF2B5EF4-FFF2-40B4-BE49-F238E27FC236}">
                <a16:creationId xmlns:a16="http://schemas.microsoft.com/office/drawing/2014/main" id="{545606C8-942D-455E-99B9-9E3CFF25B6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53" t="-1355"/>
          <a:stretch/>
        </p:blipFill>
        <p:spPr bwMode="auto">
          <a:xfrm>
            <a:off x="7604245" y="1649310"/>
            <a:ext cx="2971729" cy="3794844"/>
          </a:xfrm>
          <a:prstGeom prst="rect">
            <a:avLst/>
          </a:prstGeom>
          <a:noFill/>
          <a:ln w="9525">
            <a:noFill/>
            <a:miter lim="800000"/>
            <a:headEnd/>
            <a:tailEnd/>
          </a:ln>
        </p:spPr>
      </p:pic>
      <p:grpSp>
        <p:nvGrpSpPr>
          <p:cNvPr id="51" name="Google Shape;5985;p67">
            <a:extLst>
              <a:ext uri="{FF2B5EF4-FFF2-40B4-BE49-F238E27FC236}">
                <a16:creationId xmlns:a16="http://schemas.microsoft.com/office/drawing/2014/main" id="{0F304DD8-8C2E-45EB-AF93-CB1C9AB63EC6}"/>
              </a:ext>
            </a:extLst>
          </p:cNvPr>
          <p:cNvGrpSpPr>
            <a:grpSpLocks noChangeAspect="1"/>
          </p:cNvGrpSpPr>
          <p:nvPr/>
        </p:nvGrpSpPr>
        <p:grpSpPr>
          <a:xfrm>
            <a:off x="11193344" y="2963384"/>
            <a:ext cx="855598" cy="853218"/>
            <a:chOff x="1414990" y="2289671"/>
            <a:chExt cx="387073" cy="385996"/>
          </a:xfrm>
        </p:grpSpPr>
        <p:sp>
          <p:nvSpPr>
            <p:cNvPr id="52" name="Google Shape;5986;p67">
              <a:extLst>
                <a:ext uri="{FF2B5EF4-FFF2-40B4-BE49-F238E27FC236}">
                  <a16:creationId xmlns:a16="http://schemas.microsoft.com/office/drawing/2014/main" id="{16E254A0-6CDD-4871-B1EE-5A308AC0FF56}"/>
                </a:ext>
              </a:extLst>
            </p:cNvPr>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3" name="Google Shape;5987;p67">
              <a:extLst>
                <a:ext uri="{FF2B5EF4-FFF2-40B4-BE49-F238E27FC236}">
                  <a16:creationId xmlns:a16="http://schemas.microsoft.com/office/drawing/2014/main" id="{3A853567-E053-4A97-8E0D-2572B6C6F27D}"/>
                </a:ext>
              </a:extLst>
            </p:cNvPr>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4" name="Google Shape;5988;p67">
              <a:extLst>
                <a:ext uri="{FF2B5EF4-FFF2-40B4-BE49-F238E27FC236}">
                  <a16:creationId xmlns:a16="http://schemas.microsoft.com/office/drawing/2014/main" id="{434EE1AA-9FF6-491F-84A3-6CE55F8296DE}"/>
                </a:ext>
              </a:extLst>
            </p:cNvPr>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5" name="Google Shape;5989;p67">
              <a:extLst>
                <a:ext uri="{FF2B5EF4-FFF2-40B4-BE49-F238E27FC236}">
                  <a16:creationId xmlns:a16="http://schemas.microsoft.com/office/drawing/2014/main" id="{132AA15E-5C3B-4C47-8930-17253AE8ECE5}"/>
                </a:ext>
              </a:extLst>
            </p:cNvPr>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6" name="Google Shape;5990;p67">
              <a:extLst>
                <a:ext uri="{FF2B5EF4-FFF2-40B4-BE49-F238E27FC236}">
                  <a16:creationId xmlns:a16="http://schemas.microsoft.com/office/drawing/2014/main" id="{B312341D-9611-4C3A-AD3B-BC70299ACF2E}"/>
                </a:ext>
              </a:extLst>
            </p:cNvPr>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7" name="Google Shape;5991;p67">
              <a:extLst>
                <a:ext uri="{FF2B5EF4-FFF2-40B4-BE49-F238E27FC236}">
                  <a16:creationId xmlns:a16="http://schemas.microsoft.com/office/drawing/2014/main" id="{95D79BC7-4B4C-4152-A43A-20B1D421664D}"/>
                </a:ext>
              </a:extLst>
            </p:cNvPr>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8" name="Google Shape;5992;p67">
              <a:extLst>
                <a:ext uri="{FF2B5EF4-FFF2-40B4-BE49-F238E27FC236}">
                  <a16:creationId xmlns:a16="http://schemas.microsoft.com/office/drawing/2014/main" id="{F47BD961-242E-4938-BA22-5455344F317D}"/>
                </a:ext>
              </a:extLst>
            </p:cNvPr>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59" name="Google Shape;5993;p67">
              <a:extLst>
                <a:ext uri="{FF2B5EF4-FFF2-40B4-BE49-F238E27FC236}">
                  <a16:creationId xmlns:a16="http://schemas.microsoft.com/office/drawing/2014/main" id="{1C1151F6-7B49-40EF-BA87-6BD89CB15737}"/>
                </a:ext>
              </a:extLst>
            </p:cNvPr>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0" name="Google Shape;5994;p67">
              <a:extLst>
                <a:ext uri="{FF2B5EF4-FFF2-40B4-BE49-F238E27FC236}">
                  <a16:creationId xmlns:a16="http://schemas.microsoft.com/office/drawing/2014/main" id="{2606C6ED-C4DB-42FE-8A18-10F30EDB7CCE}"/>
                </a:ext>
              </a:extLst>
            </p:cNvPr>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1" name="Google Shape;5995;p67">
              <a:extLst>
                <a:ext uri="{FF2B5EF4-FFF2-40B4-BE49-F238E27FC236}">
                  <a16:creationId xmlns:a16="http://schemas.microsoft.com/office/drawing/2014/main" id="{3D7F087F-74DC-4CE2-BD0D-380DC5CD7C2B}"/>
                </a:ext>
              </a:extLst>
            </p:cNvPr>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2" name="Google Shape;5996;p67">
              <a:extLst>
                <a:ext uri="{FF2B5EF4-FFF2-40B4-BE49-F238E27FC236}">
                  <a16:creationId xmlns:a16="http://schemas.microsoft.com/office/drawing/2014/main" id="{CC1B6344-8D00-487E-8ED6-3E587BCEB0B5}"/>
                </a:ext>
              </a:extLst>
            </p:cNvPr>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3" name="Google Shape;5997;p67">
              <a:extLst>
                <a:ext uri="{FF2B5EF4-FFF2-40B4-BE49-F238E27FC236}">
                  <a16:creationId xmlns:a16="http://schemas.microsoft.com/office/drawing/2014/main" id="{21378342-080C-4F83-82DC-860079FCB2DD}"/>
                </a:ext>
              </a:extLst>
            </p:cNvPr>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4" name="Google Shape;5998;p67">
              <a:extLst>
                <a:ext uri="{FF2B5EF4-FFF2-40B4-BE49-F238E27FC236}">
                  <a16:creationId xmlns:a16="http://schemas.microsoft.com/office/drawing/2014/main" id="{CDA39205-FB21-4139-98C5-31689E61B53E}"/>
                </a:ext>
              </a:extLst>
            </p:cNvPr>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5" name="Google Shape;5999;p67">
              <a:extLst>
                <a:ext uri="{FF2B5EF4-FFF2-40B4-BE49-F238E27FC236}">
                  <a16:creationId xmlns:a16="http://schemas.microsoft.com/office/drawing/2014/main" id="{7501C3A1-40D6-4978-9B09-205881858602}"/>
                </a:ext>
              </a:extLst>
            </p:cNvPr>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6" name="Google Shape;6000;p67">
              <a:extLst>
                <a:ext uri="{FF2B5EF4-FFF2-40B4-BE49-F238E27FC236}">
                  <a16:creationId xmlns:a16="http://schemas.microsoft.com/office/drawing/2014/main" id="{EA10B2C2-000E-4B83-AAFA-87768E784DB2}"/>
                </a:ext>
              </a:extLst>
            </p:cNvPr>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7" name="Google Shape;6001;p67">
              <a:extLst>
                <a:ext uri="{FF2B5EF4-FFF2-40B4-BE49-F238E27FC236}">
                  <a16:creationId xmlns:a16="http://schemas.microsoft.com/office/drawing/2014/main" id="{6F4AAAB3-15AE-4B52-BA75-DE08D6749E81}"/>
                </a:ext>
              </a:extLst>
            </p:cNvPr>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8" name="Google Shape;6002;p67">
              <a:extLst>
                <a:ext uri="{FF2B5EF4-FFF2-40B4-BE49-F238E27FC236}">
                  <a16:creationId xmlns:a16="http://schemas.microsoft.com/office/drawing/2014/main" id="{5F79EE7E-4335-4F5E-9BFE-1B695453FAE2}"/>
                </a:ext>
              </a:extLst>
            </p:cNvPr>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69" name="Google Shape;6003;p67">
              <a:extLst>
                <a:ext uri="{FF2B5EF4-FFF2-40B4-BE49-F238E27FC236}">
                  <a16:creationId xmlns:a16="http://schemas.microsoft.com/office/drawing/2014/main" id="{B81FC4FD-2C7C-43F3-8B44-B01C7207B829}"/>
                </a:ext>
              </a:extLst>
            </p:cNvPr>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grpSp>
      <p:grpSp>
        <p:nvGrpSpPr>
          <p:cNvPr id="70" name="Google Shape;9594;p69">
            <a:extLst>
              <a:ext uri="{FF2B5EF4-FFF2-40B4-BE49-F238E27FC236}">
                <a16:creationId xmlns:a16="http://schemas.microsoft.com/office/drawing/2014/main" id="{F560A480-ABCC-4335-9807-23530730D2BC}"/>
              </a:ext>
            </a:extLst>
          </p:cNvPr>
          <p:cNvGrpSpPr>
            <a:grpSpLocks noChangeAspect="1"/>
          </p:cNvGrpSpPr>
          <p:nvPr/>
        </p:nvGrpSpPr>
        <p:grpSpPr>
          <a:xfrm>
            <a:off x="92709" y="2773860"/>
            <a:ext cx="853218" cy="853218"/>
            <a:chOff x="5319821" y="1986242"/>
            <a:chExt cx="348103" cy="348103"/>
          </a:xfrm>
        </p:grpSpPr>
        <p:sp>
          <p:nvSpPr>
            <p:cNvPr id="71" name="Google Shape;9595;p69">
              <a:extLst>
                <a:ext uri="{FF2B5EF4-FFF2-40B4-BE49-F238E27FC236}">
                  <a16:creationId xmlns:a16="http://schemas.microsoft.com/office/drawing/2014/main" id="{483991D6-F986-40C4-AE04-C63AF486CEFD}"/>
                </a:ext>
              </a:extLst>
            </p:cNvPr>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BD6D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2" name="Google Shape;9596;p69">
              <a:extLst>
                <a:ext uri="{FF2B5EF4-FFF2-40B4-BE49-F238E27FC236}">
                  <a16:creationId xmlns:a16="http://schemas.microsoft.com/office/drawing/2014/main" id="{69E2D0F2-C7AE-4141-A415-F03FD3800124}"/>
                </a:ext>
              </a:extLst>
            </p:cNvPr>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3" name="Google Shape;9597;p69">
              <a:extLst>
                <a:ext uri="{FF2B5EF4-FFF2-40B4-BE49-F238E27FC236}">
                  <a16:creationId xmlns:a16="http://schemas.microsoft.com/office/drawing/2014/main" id="{B9757A2C-1EC9-439B-A847-05954530B265}"/>
                </a:ext>
              </a:extLst>
            </p:cNvPr>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4" name="Google Shape;9598;p69">
              <a:extLst>
                <a:ext uri="{FF2B5EF4-FFF2-40B4-BE49-F238E27FC236}">
                  <a16:creationId xmlns:a16="http://schemas.microsoft.com/office/drawing/2014/main" id="{0CF6BC13-7C68-4C24-90EE-2D3A50120AEC}"/>
                </a:ext>
              </a:extLst>
            </p:cNvPr>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5" name="Google Shape;9599;p69">
              <a:extLst>
                <a:ext uri="{FF2B5EF4-FFF2-40B4-BE49-F238E27FC236}">
                  <a16:creationId xmlns:a16="http://schemas.microsoft.com/office/drawing/2014/main" id="{817C4AC2-CBB3-43DD-9A33-97EEC80E6923}"/>
                </a:ext>
              </a:extLst>
            </p:cNvPr>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6" name="Google Shape;9600;p69">
              <a:extLst>
                <a:ext uri="{FF2B5EF4-FFF2-40B4-BE49-F238E27FC236}">
                  <a16:creationId xmlns:a16="http://schemas.microsoft.com/office/drawing/2014/main" id="{82F5A92D-7FAF-49B0-BE22-6DCBD96A8672}"/>
                </a:ext>
              </a:extLst>
            </p:cNvPr>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7" name="Google Shape;9601;p69">
              <a:extLst>
                <a:ext uri="{FF2B5EF4-FFF2-40B4-BE49-F238E27FC236}">
                  <a16:creationId xmlns:a16="http://schemas.microsoft.com/office/drawing/2014/main" id="{BFBB6A3B-C499-4258-9A64-5FD4D4206EB3}"/>
                </a:ext>
              </a:extLst>
            </p:cNvPr>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rgbClr val="CBD6D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8" name="Google Shape;9602;p69">
              <a:extLst>
                <a:ext uri="{FF2B5EF4-FFF2-40B4-BE49-F238E27FC236}">
                  <a16:creationId xmlns:a16="http://schemas.microsoft.com/office/drawing/2014/main" id="{FF742AF1-310D-481C-B060-A37F7D4D23EC}"/>
                </a:ext>
              </a:extLst>
            </p:cNvPr>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79" name="Google Shape;9603;p69">
              <a:extLst>
                <a:ext uri="{FF2B5EF4-FFF2-40B4-BE49-F238E27FC236}">
                  <a16:creationId xmlns:a16="http://schemas.microsoft.com/office/drawing/2014/main" id="{343BBF86-EB69-4101-8E00-8995E394B7A3}"/>
                </a:ext>
              </a:extLst>
            </p:cNvPr>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rgbClr val="869FB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0" name="Google Shape;9604;p69">
              <a:extLst>
                <a:ext uri="{FF2B5EF4-FFF2-40B4-BE49-F238E27FC236}">
                  <a16:creationId xmlns:a16="http://schemas.microsoft.com/office/drawing/2014/main" id="{4C6E2585-993B-4836-9E5D-54A630307ED6}"/>
                </a:ext>
              </a:extLst>
            </p:cNvPr>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rgbClr val="869FB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1" name="Google Shape;9605;p69">
              <a:extLst>
                <a:ext uri="{FF2B5EF4-FFF2-40B4-BE49-F238E27FC236}">
                  <a16:creationId xmlns:a16="http://schemas.microsoft.com/office/drawing/2014/main" id="{E655A647-1753-4C07-838B-BCCB46C8CFED}"/>
                </a:ext>
              </a:extLst>
            </p:cNvPr>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rgbClr val="96ABB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2" name="Google Shape;9606;p69">
              <a:extLst>
                <a:ext uri="{FF2B5EF4-FFF2-40B4-BE49-F238E27FC236}">
                  <a16:creationId xmlns:a16="http://schemas.microsoft.com/office/drawing/2014/main" id="{94B1EE6E-036E-42A8-A118-B747C8F4E054}"/>
                </a:ext>
              </a:extLst>
            </p:cNvPr>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rgbClr val="96ABB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3" name="Google Shape;9607;p69">
              <a:extLst>
                <a:ext uri="{FF2B5EF4-FFF2-40B4-BE49-F238E27FC236}">
                  <a16:creationId xmlns:a16="http://schemas.microsoft.com/office/drawing/2014/main" id="{87FC3781-7C6F-45E2-AF0A-C3AB28AD805E}"/>
                </a:ext>
              </a:extLst>
            </p:cNvPr>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CBD6D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4" name="Google Shape;9608;p69">
              <a:extLst>
                <a:ext uri="{FF2B5EF4-FFF2-40B4-BE49-F238E27FC236}">
                  <a16:creationId xmlns:a16="http://schemas.microsoft.com/office/drawing/2014/main" id="{6418110A-E29E-4FE0-9C85-8B72B6DE9850}"/>
                </a:ext>
              </a:extLst>
            </p:cNvPr>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5" name="Google Shape;9609;p69">
              <a:extLst>
                <a:ext uri="{FF2B5EF4-FFF2-40B4-BE49-F238E27FC236}">
                  <a16:creationId xmlns:a16="http://schemas.microsoft.com/office/drawing/2014/main" id="{3F8E8DDC-7E4C-4A80-A19D-0F0280ADC71B}"/>
                </a:ext>
              </a:extLst>
            </p:cNvPr>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CBD6D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6" name="Google Shape;9610;p69">
              <a:extLst>
                <a:ext uri="{FF2B5EF4-FFF2-40B4-BE49-F238E27FC236}">
                  <a16:creationId xmlns:a16="http://schemas.microsoft.com/office/drawing/2014/main" id="{50BB62BE-A155-4091-96DF-4EE72FAB7D79}"/>
                </a:ext>
              </a:extLst>
            </p:cNvPr>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7" name="Google Shape;9611;p69">
              <a:extLst>
                <a:ext uri="{FF2B5EF4-FFF2-40B4-BE49-F238E27FC236}">
                  <a16:creationId xmlns:a16="http://schemas.microsoft.com/office/drawing/2014/main" id="{DCC4EF45-1C61-4774-8C04-21F3F4FCDBEF}"/>
                </a:ext>
              </a:extLst>
            </p:cNvPr>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rgbClr val="657E93"/>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8" name="Google Shape;9612;p69">
              <a:extLst>
                <a:ext uri="{FF2B5EF4-FFF2-40B4-BE49-F238E27FC236}">
                  <a16:creationId xmlns:a16="http://schemas.microsoft.com/office/drawing/2014/main" id="{6D719710-4FDD-4748-8866-6DE85D0C3637}"/>
                </a:ext>
              </a:extLst>
            </p:cNvPr>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89" name="Google Shape;9613;p69">
              <a:extLst>
                <a:ext uri="{FF2B5EF4-FFF2-40B4-BE49-F238E27FC236}">
                  <a16:creationId xmlns:a16="http://schemas.microsoft.com/office/drawing/2014/main" id="{382EA359-EC98-456B-B824-4B9FBE828912}"/>
                </a:ext>
              </a:extLst>
            </p:cNvPr>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0" name="Google Shape;9614;p69">
              <a:extLst>
                <a:ext uri="{FF2B5EF4-FFF2-40B4-BE49-F238E27FC236}">
                  <a16:creationId xmlns:a16="http://schemas.microsoft.com/office/drawing/2014/main" id="{7FAC3187-E681-4E53-8588-B9167CD092DC}"/>
                </a:ext>
              </a:extLst>
            </p:cNvPr>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8192A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1" name="Google Shape;9615;p69">
              <a:extLst>
                <a:ext uri="{FF2B5EF4-FFF2-40B4-BE49-F238E27FC236}">
                  <a16:creationId xmlns:a16="http://schemas.microsoft.com/office/drawing/2014/main" id="{F267EECD-1FBD-40BE-BC9E-C6D2B0386A39}"/>
                </a:ext>
              </a:extLst>
            </p:cNvPr>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8192A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2" name="Google Shape;9616;p69">
              <a:extLst>
                <a:ext uri="{FF2B5EF4-FFF2-40B4-BE49-F238E27FC236}">
                  <a16:creationId xmlns:a16="http://schemas.microsoft.com/office/drawing/2014/main" id="{3560B78E-112A-4565-AB8B-0BC4BEF3AA81}"/>
                </a:ext>
              </a:extLst>
            </p:cNvPr>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3" name="Google Shape;9617;p69">
              <a:extLst>
                <a:ext uri="{FF2B5EF4-FFF2-40B4-BE49-F238E27FC236}">
                  <a16:creationId xmlns:a16="http://schemas.microsoft.com/office/drawing/2014/main" id="{11146AB5-2814-43E2-99E9-7B76808ADAEB}"/>
                </a:ext>
              </a:extLst>
            </p:cNvPr>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4" name="Google Shape;9618;p69">
              <a:extLst>
                <a:ext uri="{FF2B5EF4-FFF2-40B4-BE49-F238E27FC236}">
                  <a16:creationId xmlns:a16="http://schemas.microsoft.com/office/drawing/2014/main" id="{190AF741-59AC-486B-A9CE-DDE0ED341606}"/>
                </a:ext>
              </a:extLst>
            </p:cNvPr>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E3E9E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5" name="Google Shape;9619;p69">
              <a:extLst>
                <a:ext uri="{FF2B5EF4-FFF2-40B4-BE49-F238E27FC236}">
                  <a16:creationId xmlns:a16="http://schemas.microsoft.com/office/drawing/2014/main" id="{17B62216-5C7F-4836-A485-F62500403041}"/>
                </a:ext>
              </a:extLst>
            </p:cNvPr>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rgbClr val="EFF3F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6" name="Google Shape;9620;p69">
              <a:extLst>
                <a:ext uri="{FF2B5EF4-FFF2-40B4-BE49-F238E27FC236}">
                  <a16:creationId xmlns:a16="http://schemas.microsoft.com/office/drawing/2014/main" id="{7FD7157B-0749-4F3E-A070-36F850FCAD67}"/>
                </a:ext>
              </a:extLst>
            </p:cNvPr>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7" name="Google Shape;9621;p69">
              <a:extLst>
                <a:ext uri="{FF2B5EF4-FFF2-40B4-BE49-F238E27FC236}">
                  <a16:creationId xmlns:a16="http://schemas.microsoft.com/office/drawing/2014/main" id="{88946B8F-2D0A-42EC-9293-590D35390B61}"/>
                </a:ext>
              </a:extLst>
            </p:cNvPr>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8" name="Google Shape;9622;p69">
              <a:extLst>
                <a:ext uri="{FF2B5EF4-FFF2-40B4-BE49-F238E27FC236}">
                  <a16:creationId xmlns:a16="http://schemas.microsoft.com/office/drawing/2014/main" id="{DAEC9832-30F8-41FB-BB93-A5FC31B66AEA}"/>
                </a:ext>
              </a:extLst>
            </p:cNvPr>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99" name="Google Shape;9623;p69">
              <a:extLst>
                <a:ext uri="{FF2B5EF4-FFF2-40B4-BE49-F238E27FC236}">
                  <a16:creationId xmlns:a16="http://schemas.microsoft.com/office/drawing/2014/main" id="{F061DB74-6CF8-4124-BB03-6A78A6B9467A}"/>
                </a:ext>
              </a:extLst>
            </p:cNvPr>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0" name="Google Shape;9624;p69">
              <a:extLst>
                <a:ext uri="{FF2B5EF4-FFF2-40B4-BE49-F238E27FC236}">
                  <a16:creationId xmlns:a16="http://schemas.microsoft.com/office/drawing/2014/main" id="{292D1ECE-A752-43AB-AD6A-03AF06415551}"/>
                </a:ext>
              </a:extLst>
            </p:cNvPr>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1" name="Google Shape;9625;p69">
              <a:extLst>
                <a:ext uri="{FF2B5EF4-FFF2-40B4-BE49-F238E27FC236}">
                  <a16:creationId xmlns:a16="http://schemas.microsoft.com/office/drawing/2014/main" id="{71273D71-7A93-4A74-8F45-97DBA90C9FAF}"/>
                </a:ext>
              </a:extLst>
            </p:cNvPr>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2" name="Google Shape;9626;p69">
              <a:extLst>
                <a:ext uri="{FF2B5EF4-FFF2-40B4-BE49-F238E27FC236}">
                  <a16:creationId xmlns:a16="http://schemas.microsoft.com/office/drawing/2014/main" id="{A4A01F59-589E-4706-9032-DDA4D62AB20A}"/>
                </a:ext>
              </a:extLst>
            </p:cNvPr>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3" name="Google Shape;9627;p69">
              <a:extLst>
                <a:ext uri="{FF2B5EF4-FFF2-40B4-BE49-F238E27FC236}">
                  <a16:creationId xmlns:a16="http://schemas.microsoft.com/office/drawing/2014/main" id="{205712E9-828D-4F12-B709-75B10080DE7D}"/>
                </a:ext>
              </a:extLst>
            </p:cNvPr>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4" name="Google Shape;9628;p69">
              <a:extLst>
                <a:ext uri="{FF2B5EF4-FFF2-40B4-BE49-F238E27FC236}">
                  <a16:creationId xmlns:a16="http://schemas.microsoft.com/office/drawing/2014/main" id="{22FB0EBF-5822-4A8D-AA8E-67272B4CAA30}"/>
                </a:ext>
              </a:extLst>
            </p:cNvPr>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E3E9E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5" name="Google Shape;9629;p69">
              <a:extLst>
                <a:ext uri="{FF2B5EF4-FFF2-40B4-BE49-F238E27FC236}">
                  <a16:creationId xmlns:a16="http://schemas.microsoft.com/office/drawing/2014/main" id="{D124237A-0973-4B0F-9324-9F3964AEA5F2}"/>
                </a:ext>
              </a:extLst>
            </p:cNvPr>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EFF3F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6" name="Google Shape;9630;p69">
              <a:extLst>
                <a:ext uri="{FF2B5EF4-FFF2-40B4-BE49-F238E27FC236}">
                  <a16:creationId xmlns:a16="http://schemas.microsoft.com/office/drawing/2014/main" id="{6B675023-C378-4BBF-AC71-4FF840105A9A}"/>
                </a:ext>
              </a:extLst>
            </p:cNvPr>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sp>
          <p:nvSpPr>
            <p:cNvPr id="107" name="Google Shape;9631;p69">
              <a:extLst>
                <a:ext uri="{FF2B5EF4-FFF2-40B4-BE49-F238E27FC236}">
                  <a16:creationId xmlns:a16="http://schemas.microsoft.com/office/drawing/2014/main" id="{8CD2134E-343E-4697-A3D7-3FAF6397EC93}"/>
                </a:ext>
              </a:extLst>
            </p:cNvPr>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defRPr/>
              </a:pPr>
              <a:endParaRPr sz="1866" kern="0">
                <a:solidFill>
                  <a:srgbClr val="000000"/>
                </a:solidFill>
                <a:latin typeface="Arial"/>
                <a:ea typeface="+mn-ea"/>
                <a:cs typeface="Arial"/>
                <a:sym typeface="Arial"/>
              </a:endParaRPr>
            </a:p>
          </p:txBody>
        </p:sp>
      </p:grpSp>
      <p:pic>
        <p:nvPicPr>
          <p:cNvPr id="108" name="Picture 107">
            <a:extLst>
              <a:ext uri="{FF2B5EF4-FFF2-40B4-BE49-F238E27FC236}">
                <a16:creationId xmlns:a16="http://schemas.microsoft.com/office/drawing/2014/main" id="{DFBC1720-0B10-475F-BA0E-A380447774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0531" y="1488357"/>
            <a:ext cx="5678249" cy="3838076"/>
          </a:xfrm>
          <a:prstGeom prst="rect">
            <a:avLst/>
          </a:prstGeom>
        </p:spPr>
      </p:pic>
      <p:pic>
        <p:nvPicPr>
          <p:cNvPr id="2" name="Picture 1">
            <a:extLst>
              <a:ext uri="{FF2B5EF4-FFF2-40B4-BE49-F238E27FC236}">
                <a16:creationId xmlns:a16="http://schemas.microsoft.com/office/drawing/2014/main" id="{B33FE5FD-D94A-4DEB-8703-A68AD018A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39" y="1512263"/>
            <a:ext cx="6525969" cy="3808293"/>
          </a:xfrm>
          <a:prstGeom prst="rect">
            <a:avLst/>
          </a:prstGeom>
        </p:spPr>
      </p:pic>
      <p:pic>
        <p:nvPicPr>
          <p:cNvPr id="3" name="Picture 2">
            <a:extLst>
              <a:ext uri="{FF2B5EF4-FFF2-40B4-BE49-F238E27FC236}">
                <a16:creationId xmlns:a16="http://schemas.microsoft.com/office/drawing/2014/main" id="{CEBAE525-6636-4C4B-8769-C5154AFDFDC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8467" y="1424639"/>
            <a:ext cx="7167172" cy="3921099"/>
          </a:xfrm>
          <a:prstGeom prst="rect">
            <a:avLst/>
          </a:prstGeom>
        </p:spPr>
      </p:pic>
    </p:spTree>
    <p:extLst>
      <p:ext uri="{BB962C8B-B14F-4D97-AF65-F5344CB8AC3E}">
        <p14:creationId xmlns:p14="http://schemas.microsoft.com/office/powerpoint/2010/main" val="4033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1000"/>
                                        <p:tgtEl>
                                          <p:spTgt spid="360"/>
                                        </p:tgtEl>
                                      </p:cBhvr>
                                    </p:animEffect>
                                    <p:anim calcmode="lin" valueType="num">
                                      <p:cBhvr>
                                        <p:cTn id="13" dur="1000" fill="hold"/>
                                        <p:tgtEl>
                                          <p:spTgt spid="360"/>
                                        </p:tgtEl>
                                        <p:attrNameLst>
                                          <p:attrName>ppt_x</p:attrName>
                                        </p:attrNameLst>
                                      </p:cBhvr>
                                      <p:tavLst>
                                        <p:tav tm="0">
                                          <p:val>
                                            <p:strVal val="#ppt_x"/>
                                          </p:val>
                                        </p:tav>
                                        <p:tav tm="100000">
                                          <p:val>
                                            <p:strVal val="#ppt_x"/>
                                          </p:val>
                                        </p:tav>
                                      </p:tavLst>
                                    </p:anim>
                                    <p:anim calcmode="lin" valueType="num">
                                      <p:cBhvr>
                                        <p:cTn id="14"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9">
                                            <p:txEl>
                                              <p:pRg st="0" end="0"/>
                                            </p:txEl>
                                          </p:spTgt>
                                        </p:tgtEl>
                                        <p:attrNameLst>
                                          <p:attrName>style.visibility</p:attrName>
                                        </p:attrNameLst>
                                      </p:cBhvr>
                                      <p:to>
                                        <p:strVal val="visible"/>
                                      </p:to>
                                    </p:set>
                                    <p:animEffect transition="in" filter="fade">
                                      <p:cBhvr>
                                        <p:cTn id="19" dur="1000"/>
                                        <p:tgtEl>
                                          <p:spTgt spid="359">
                                            <p:txEl>
                                              <p:pRg st="0" end="0"/>
                                            </p:txEl>
                                          </p:spTgt>
                                        </p:tgtEl>
                                      </p:cBhvr>
                                    </p:animEffect>
                                    <p:anim calcmode="lin" valueType="num">
                                      <p:cBhvr>
                                        <p:cTn id="20" dur="10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5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9">
                                            <p:txEl>
                                              <p:pRg st="1" end="1"/>
                                            </p:txEl>
                                          </p:spTgt>
                                        </p:tgtEl>
                                        <p:attrNameLst>
                                          <p:attrName>style.visibility</p:attrName>
                                        </p:attrNameLst>
                                      </p:cBhvr>
                                      <p:to>
                                        <p:strVal val="visible"/>
                                      </p:to>
                                    </p:set>
                                    <p:animEffect transition="in" filter="fade">
                                      <p:cBhvr>
                                        <p:cTn id="35" dur="1000"/>
                                        <p:tgtEl>
                                          <p:spTgt spid="359">
                                            <p:txEl>
                                              <p:pRg st="1" end="1"/>
                                            </p:txEl>
                                          </p:spTgt>
                                        </p:tgtEl>
                                      </p:cBhvr>
                                    </p:animEffect>
                                    <p:anim calcmode="lin" valueType="num">
                                      <p:cBhvr>
                                        <p:cTn id="36" dur="1000" fill="hold"/>
                                        <p:tgtEl>
                                          <p:spTgt spid="35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fade">
                                      <p:cBhvr>
                                        <p:cTn id="47" dur="1000"/>
                                        <p:tgtEl>
                                          <p:spTgt spid="361"/>
                                        </p:tgtEl>
                                      </p:cBhvr>
                                    </p:animEffect>
                                    <p:anim calcmode="lin" valueType="num">
                                      <p:cBhvr>
                                        <p:cTn id="48" dur="1000" fill="hold"/>
                                        <p:tgtEl>
                                          <p:spTgt spid="361"/>
                                        </p:tgtEl>
                                        <p:attrNameLst>
                                          <p:attrName>ppt_x</p:attrName>
                                        </p:attrNameLst>
                                      </p:cBhvr>
                                      <p:tavLst>
                                        <p:tav tm="0">
                                          <p:val>
                                            <p:strVal val="#ppt_x"/>
                                          </p:val>
                                        </p:tav>
                                        <p:tav tm="100000">
                                          <p:val>
                                            <p:strVal val="#ppt_x"/>
                                          </p:val>
                                        </p:tav>
                                      </p:tavLst>
                                    </p:anim>
                                    <p:anim calcmode="lin" valueType="num">
                                      <p:cBhvr>
                                        <p:cTn id="49"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58">
                                            <p:txEl>
                                              <p:pRg st="0" end="0"/>
                                            </p:txEl>
                                          </p:spTgt>
                                        </p:tgtEl>
                                        <p:attrNameLst>
                                          <p:attrName>style.visibility</p:attrName>
                                        </p:attrNameLst>
                                      </p:cBhvr>
                                      <p:to>
                                        <p:strVal val="visible"/>
                                      </p:to>
                                    </p:set>
                                    <p:animEffect transition="in" filter="fade">
                                      <p:cBhvr>
                                        <p:cTn id="54" dur="1000"/>
                                        <p:tgtEl>
                                          <p:spTgt spid="358">
                                            <p:txEl>
                                              <p:pRg st="0" end="0"/>
                                            </p:txEl>
                                          </p:spTgt>
                                        </p:tgtEl>
                                      </p:cBhvr>
                                    </p:animEffect>
                                    <p:anim calcmode="lin" valueType="num">
                                      <p:cBhvr>
                                        <p:cTn id="55" dur="10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5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58">
                                            <p:txEl>
                                              <p:pRg st="1" end="1"/>
                                            </p:txEl>
                                          </p:spTgt>
                                        </p:tgtEl>
                                        <p:attrNameLst>
                                          <p:attrName>style.visibility</p:attrName>
                                        </p:attrNameLst>
                                      </p:cBhvr>
                                      <p:to>
                                        <p:strVal val="visible"/>
                                      </p:to>
                                    </p:set>
                                    <p:animEffect transition="in" filter="fade">
                                      <p:cBhvr>
                                        <p:cTn id="69" dur="1000"/>
                                        <p:tgtEl>
                                          <p:spTgt spid="358">
                                            <p:txEl>
                                              <p:pRg st="1" end="1"/>
                                            </p:txEl>
                                          </p:spTgt>
                                        </p:tgtEl>
                                      </p:cBhvr>
                                    </p:animEffect>
                                    <p:anim calcmode="lin" valueType="num">
                                      <p:cBhvr>
                                        <p:cTn id="70" dur="1000" fill="hold"/>
                                        <p:tgtEl>
                                          <p:spTgt spid="358">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358">
                                            <p:txEl>
                                              <p:pRg st="1" end="1"/>
                                            </p:txEl>
                                          </p:spTgt>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8"/>
                                        </p:tgtEl>
                                      </p:cBhvr>
                                    </p:animEffect>
                                    <p:set>
                                      <p:cBhvr>
                                        <p:cTn id="79" dur="1" fill="hold">
                                          <p:stCondLst>
                                            <p:cond delay="499"/>
                                          </p:stCondLst>
                                        </p:cTn>
                                        <p:tgtEl>
                                          <p:spTgt spid="10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8">
                                            <p:txEl>
                                              <p:pRg st="2" end="2"/>
                                            </p:txEl>
                                          </p:spTgt>
                                        </p:tgtEl>
                                        <p:attrNameLst>
                                          <p:attrName>style.visibility</p:attrName>
                                        </p:attrNameLst>
                                      </p:cBhvr>
                                      <p:to>
                                        <p:strVal val="visible"/>
                                      </p:to>
                                    </p:set>
                                    <p:animEffect transition="in" filter="fade">
                                      <p:cBhvr>
                                        <p:cTn id="84" dur="1000"/>
                                        <p:tgtEl>
                                          <p:spTgt spid="358">
                                            <p:txEl>
                                              <p:pRg st="2" end="2"/>
                                            </p:txEl>
                                          </p:spTgt>
                                        </p:tgtEl>
                                      </p:cBhvr>
                                    </p:animEffect>
                                    <p:anim calcmode="lin" valueType="num">
                                      <p:cBhvr>
                                        <p:cTn id="85" dur="1000" fill="hold"/>
                                        <p:tgtEl>
                                          <p:spTgt spid="35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358">
                                            <p:txEl>
                                              <p:pRg st="2" end="2"/>
                                            </p:txEl>
                                          </p:spTgt>
                                        </p:tgtEl>
                                        <p:attrNameLst>
                                          <p:attrName>ppt_y</p:attrName>
                                        </p:attrNameLst>
                                      </p:cBhvr>
                                      <p:tavLst>
                                        <p:tav tm="0">
                                          <p:val>
                                            <p:strVal val="#ppt_y+.1"/>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P spid="359" grpId="0" uiExpand="1" build="p"/>
      <p:bldP spid="360" grpId="0"/>
      <p:bldP spid="3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188485" y="1578882"/>
            <a:ext cx="6040589" cy="4558413"/>
          </a:xfrm>
        </p:spPr>
        <p:txBody>
          <a:bodyPr/>
          <a:lstStyle/>
          <a:p>
            <a:pPr>
              <a:lnSpc>
                <a:spcPct val="150000"/>
              </a:lnSpc>
              <a:buClr>
                <a:schemeClr val="bg1"/>
              </a:buClr>
            </a:pPr>
            <a:r>
              <a:rPr lang="en-US" sz="2133" dirty="0">
                <a:solidFill>
                  <a:schemeClr val="bg1"/>
                </a:solidFill>
              </a:rPr>
              <a:t>Scan QR code on the left or follow the URL posted in the chat to access the online attendance survey</a:t>
            </a:r>
          </a:p>
          <a:p>
            <a:pPr>
              <a:lnSpc>
                <a:spcPct val="150000"/>
              </a:lnSpc>
              <a:buClr>
                <a:schemeClr val="bg1"/>
              </a:buClr>
            </a:pPr>
            <a:r>
              <a:rPr lang="en-US" sz="2133" dirty="0">
                <a:solidFill>
                  <a:schemeClr val="bg1"/>
                </a:solidFill>
              </a:rPr>
              <a:t>Follow prompts to enter attendance information</a:t>
            </a:r>
          </a:p>
          <a:p>
            <a:pPr>
              <a:lnSpc>
                <a:spcPct val="150000"/>
              </a:lnSpc>
              <a:buClr>
                <a:schemeClr val="bg1"/>
              </a:buClr>
            </a:pPr>
            <a:r>
              <a:rPr lang="en-US" sz="2133" dirty="0">
                <a:solidFill>
                  <a:schemeClr val="bg1"/>
                </a:solidFill>
              </a:rPr>
              <a:t>Notify trainers if you require assistance (e.g., identifying your cohort or cohort group)</a:t>
            </a:r>
          </a:p>
          <a:p>
            <a:pPr marL="203144" indent="0" algn="r">
              <a:lnSpc>
                <a:spcPct val="150000"/>
              </a:lnSpc>
              <a:buClr>
                <a:schemeClr val="bg1"/>
              </a:buClr>
              <a:buNone/>
            </a:pPr>
            <a:r>
              <a:rPr lang="en-US" sz="2133" dirty="0">
                <a:solidFill>
                  <a:schemeClr val="bg1"/>
                </a:solidFill>
              </a:rPr>
              <a:t>	  </a:t>
            </a:r>
          </a:p>
          <a:p>
            <a:pPr marL="203144" indent="0" algn="r">
              <a:lnSpc>
                <a:spcPct val="150000"/>
              </a:lnSpc>
              <a:buClr>
                <a:schemeClr val="bg1"/>
              </a:buClr>
              <a:buNone/>
            </a:pPr>
            <a:r>
              <a:rPr lang="en-US" sz="2133" dirty="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0106" y="288310"/>
            <a:ext cx="1157938" cy="1157938"/>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321427" y="5599454"/>
            <a:ext cx="537843" cy="53784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868" tIns="121868" rIns="121868" bIns="121868" anchor="ctr" anchorCtr="0">
              <a:noAutofit/>
            </a:bodyPr>
            <a:lstStyle/>
            <a:p>
              <a:pPr defTabSz="1218866" fontAlgn="auto">
                <a:spcBef>
                  <a:spcPts val="0"/>
                </a:spcBef>
                <a:spcAft>
                  <a:spcPts val="0"/>
                </a:spcAft>
                <a:buClr>
                  <a:srgbClr val="000000"/>
                </a:buClr>
              </a:pPr>
              <a:endParaRPr sz="1866" kern="0">
                <a:solidFill>
                  <a:srgbClr val="000000"/>
                </a:solidFill>
                <a:latin typeface="Arial"/>
                <a:ea typeface="+mn-ea"/>
                <a:cs typeface="Arial"/>
                <a:sym typeface="Arial"/>
              </a:endParaRPr>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srcRect/>
          <a:stretch/>
        </p:blipFill>
        <p:spPr>
          <a:xfrm>
            <a:off x="1177408" y="1841914"/>
            <a:ext cx="3174173" cy="317417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51957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BA13BF-3D3B-A042-8F3A-3320DD90A671}"/>
              </a:ext>
            </a:extLst>
          </p:cNvPr>
          <p:cNvSpPr txBox="1">
            <a:spLocks/>
          </p:cNvSpPr>
          <p:nvPr/>
        </p:nvSpPr>
        <p:spPr>
          <a:xfrm rot="21599849">
            <a:off x="832105" y="-107262"/>
            <a:ext cx="6320335" cy="12658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Poppins SemiBold"/>
              <a:buNone/>
              <a:defRPr sz="2399"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2000"/>
              <a:buFont typeface="Poppins SemiBold"/>
              <a:buNone/>
              <a:defRPr sz="15996" b="0" i="0" u="none" strike="noStrike" cap="none">
                <a:solidFill>
                  <a:schemeClr val="lt1"/>
                </a:solidFill>
                <a:latin typeface="Poppins SemiBold"/>
                <a:ea typeface="Poppins SemiBold"/>
                <a:cs typeface="Poppins SemiBold"/>
                <a:sym typeface="Poppins SemiBold"/>
              </a:defRPr>
            </a:lvl9pPr>
          </a:lstStyle>
          <a:p>
            <a:pPr marL="0" marR="0" lvl="0" indent="0" algn="ctr" defTabSz="914400" rtl="0" eaLnBrk="1" fontAlgn="base" latinLnBrk="0" hangingPunct="1">
              <a:lnSpc>
                <a:spcPct val="100000"/>
              </a:lnSpc>
              <a:spcBef>
                <a:spcPts val="0"/>
              </a:spcBef>
              <a:spcAft>
                <a:spcPts val="0"/>
              </a:spcAft>
              <a:buClr>
                <a:prstClr val="white"/>
              </a:buClr>
              <a:buSzPts val="1800"/>
              <a:buFont typeface="Poppins SemiBold"/>
              <a:buNone/>
              <a:tabLst/>
              <a:defRPr/>
            </a:pPr>
            <a:endParaRPr kumimoji="0" lang="en-US" sz="3600" b="0" i="0" u="none" strike="noStrike" kern="0" cap="none" spc="0" normalizeH="0" baseline="0" noProof="0" dirty="0">
              <a:ln>
                <a:noFill/>
              </a:ln>
              <a:solidFill>
                <a:prstClr val="white"/>
              </a:solidFill>
              <a:effectLst/>
              <a:uLnTx/>
              <a:uFillTx/>
              <a:latin typeface="Poppins SemiBold"/>
              <a:sym typeface="Poppins SemiBold"/>
            </a:endParaRPr>
          </a:p>
          <a:p>
            <a:pPr marL="0" marR="0" lvl="0" indent="0" algn="ctr" defTabSz="914400" rtl="0" eaLnBrk="1" fontAlgn="base" latinLnBrk="0" hangingPunct="1">
              <a:lnSpc>
                <a:spcPct val="100000"/>
              </a:lnSpc>
              <a:spcBef>
                <a:spcPts val="0"/>
              </a:spcBef>
              <a:spcAft>
                <a:spcPts val="0"/>
              </a:spcAft>
              <a:buClr>
                <a:prstClr val="white"/>
              </a:buClr>
              <a:buSzPts val="1800"/>
              <a:buFont typeface="Poppins SemiBold"/>
              <a:buNone/>
              <a:tabLst/>
              <a:defRPr/>
            </a:pPr>
            <a:r>
              <a:rPr kumimoji="0" lang="en-US" sz="4000" b="1" i="0" u="none" strike="noStrike" kern="0" cap="none" spc="0" normalizeH="0" baseline="0" noProof="0" dirty="0">
                <a:ln>
                  <a:noFill/>
                </a:ln>
                <a:solidFill>
                  <a:prstClr val="white"/>
                </a:solidFill>
                <a:effectLst/>
                <a:uLnTx/>
                <a:uFillTx/>
                <a:latin typeface="Poppins SemiBold"/>
                <a:sym typeface="Poppins SemiBold"/>
              </a:rPr>
              <a:t>Guest Speaker</a:t>
            </a:r>
          </a:p>
        </p:txBody>
      </p:sp>
      <p:pic>
        <p:nvPicPr>
          <p:cNvPr id="2" name="Picture 4" descr="A picture containing graphical user interface&#10;&#10;Description automatically generated">
            <a:extLst>
              <a:ext uri="{FF2B5EF4-FFF2-40B4-BE49-F238E27FC236}">
                <a16:creationId xmlns:a16="http://schemas.microsoft.com/office/drawing/2014/main" id="{FFFD6556-3405-4FAF-803E-FC1B35441912}"/>
              </a:ext>
            </a:extLst>
          </p:cNvPr>
          <p:cNvPicPr>
            <a:picLocks noChangeAspect="1"/>
          </p:cNvPicPr>
          <p:nvPr/>
        </p:nvPicPr>
        <p:blipFill>
          <a:blip r:embed="rId2"/>
          <a:stretch>
            <a:fillRect/>
          </a:stretch>
        </p:blipFill>
        <p:spPr>
          <a:xfrm>
            <a:off x="439790" y="2713361"/>
            <a:ext cx="7390938" cy="3453219"/>
          </a:xfrm>
          <a:prstGeom prst="rect">
            <a:avLst/>
          </a:prstGeom>
          <a:ln>
            <a:noFill/>
          </a:ln>
          <a:effectLst>
            <a:softEdge rad="112500"/>
          </a:effectLst>
        </p:spPr>
      </p:pic>
      <p:sp>
        <p:nvSpPr>
          <p:cNvPr id="5" name="Rectangle: Rounded Corners 4">
            <a:extLst>
              <a:ext uri="{FF2B5EF4-FFF2-40B4-BE49-F238E27FC236}">
                <a16:creationId xmlns:a16="http://schemas.microsoft.com/office/drawing/2014/main" id="{45C6C437-4F97-4F9C-A93C-43495BC949E2}"/>
              </a:ext>
            </a:extLst>
          </p:cNvPr>
          <p:cNvSpPr/>
          <p:nvPr/>
        </p:nvSpPr>
        <p:spPr>
          <a:xfrm>
            <a:off x="8053565" y="2517937"/>
            <a:ext cx="3458644" cy="1018026"/>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a:ea typeface="+mn-ea"/>
                <a:cs typeface="Arial"/>
              </a:rPr>
              <a:t>University of Massachusetts-Amherst</a:t>
            </a:r>
            <a:endParaRPr kumimoji="0" lang="en-US" sz="2200" b="0" i="0" u="none" strike="noStrike" kern="1200" cap="none" spc="0" normalizeH="0" baseline="0" noProof="0" dirty="0">
              <a:ln>
                <a:noFill/>
              </a:ln>
              <a:solidFill>
                <a:schemeClr val="bg1"/>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72AF9C62-883A-4341-BB80-700460775455}"/>
              </a:ext>
            </a:extLst>
          </p:cNvPr>
          <p:cNvSpPr/>
          <p:nvPr/>
        </p:nvSpPr>
        <p:spPr>
          <a:xfrm>
            <a:off x="8053566" y="3831050"/>
            <a:ext cx="3458643" cy="968496"/>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a:ea typeface="+mn-ea"/>
                <a:cs typeface="Arial"/>
              </a:rPr>
              <a:t>School Psychology Program</a:t>
            </a:r>
            <a:endParaRPr kumimoji="0" lang="en-US" sz="22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989B901C-8EF4-4E22-B655-105816FA5DC9}"/>
              </a:ext>
            </a:extLst>
          </p:cNvPr>
          <p:cNvSpPr/>
          <p:nvPr/>
        </p:nvSpPr>
        <p:spPr>
          <a:xfrm>
            <a:off x="8053565" y="5198083"/>
            <a:ext cx="3458645" cy="1018025"/>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a:ea typeface="+mn-ea"/>
                <a:cs typeface="Arial"/>
              </a:rPr>
              <a:t>Research Interests: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a:ea typeface="+mn-ea"/>
                <a:cs typeface="Arial"/>
              </a:rPr>
              <a:t>PBIS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chemeClr val="bg1"/>
                </a:solidFill>
                <a:effectLst/>
                <a:uLnTx/>
                <a:uFillTx/>
                <a:latin typeface="Arial"/>
                <a:ea typeface="+mn-ea"/>
                <a:cs typeface="Arial"/>
              </a:rPr>
              <a:t>Family Support</a:t>
            </a:r>
          </a:p>
        </p:txBody>
      </p:sp>
      <p:sp>
        <p:nvSpPr>
          <p:cNvPr id="8" name="Rectangle: Rounded Corners 7">
            <a:extLst>
              <a:ext uri="{FF2B5EF4-FFF2-40B4-BE49-F238E27FC236}">
                <a16:creationId xmlns:a16="http://schemas.microsoft.com/office/drawing/2014/main" id="{21E6F2D7-16C6-45E1-89BA-CC88CFE6098D}"/>
              </a:ext>
            </a:extLst>
          </p:cNvPr>
          <p:cNvSpPr/>
          <p:nvPr/>
        </p:nvSpPr>
        <p:spPr>
          <a:xfrm>
            <a:off x="2296566" y="1527977"/>
            <a:ext cx="3797846" cy="597735"/>
          </a:xfrm>
          <a:prstGeom prst="roundRect">
            <a:avLst/>
          </a:prstGeom>
          <a:solidFill>
            <a:schemeClr val="accent2"/>
          </a:solidFill>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Arial"/>
              </a:rPr>
              <a:t>Sarah Fefer</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67657194"/>
      </p:ext>
    </p:extLst>
  </p:cSld>
  <p:clrMapOvr>
    <a:masterClrMapping/>
  </p:clrMapOvr>
</p:sld>
</file>

<file path=ppt/theme/theme1.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7" ma:contentTypeDescription="Create a new document." ma:contentTypeScope="" ma:versionID="b5e5ea25d03f1bd8b5e0059cb678326f">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6dc4f3ce507533e0f581d08dac4ff33f"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7A2063-1764-4619-9FEC-7AAC24C0ADE4}">
  <ds:schemaRefs>
    <ds:schemaRef ds:uri="bd4136c0-7c27-4378-bc59-5e31d22b10cd"/>
    <ds:schemaRef ds:uri="fa4c7253-cea3-4165-8b8a-856476806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85E551-D761-4639-B294-E167DFE6026F}">
  <ds:schemaRefs>
    <ds:schemaRef ds:uri="http://purl.org/dc/elements/1.1/"/>
    <ds:schemaRef ds:uri="bd4136c0-7c27-4378-bc59-5e31d22b10cd"/>
    <ds:schemaRef ds:uri="http://schemas.microsoft.com/office/2006/documentManagement/types"/>
    <ds:schemaRef ds:uri="http://purl.org/dc/dcmitype/"/>
    <ds:schemaRef ds:uri="http://purl.org/dc/terms/"/>
    <ds:schemaRef ds:uri="http://schemas.microsoft.com/office/2006/metadata/properties"/>
    <ds:schemaRef ds:uri="fa4c7253-cea3-4165-8b8a-856476806840"/>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7E93C71-2583-48F4-B796-B8DA84F20D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5881</TotalTime>
  <Words>1885</Words>
  <Application>Microsoft Macintosh PowerPoint</Application>
  <PresentationFormat>Custom</PresentationFormat>
  <Paragraphs>276</Paragraphs>
  <Slides>22</Slides>
  <Notes>17</Notes>
  <HiddenSlides>3</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22</vt:i4>
      </vt:variant>
    </vt:vector>
  </HeadingPairs>
  <TitlesOfParts>
    <vt:vector size="47" baseType="lpstr">
      <vt:lpstr>Cherry Cream Soda</vt:lpstr>
      <vt:lpstr>Nunito Light</vt:lpstr>
      <vt:lpstr>Open Sans SemiBold</vt:lpstr>
      <vt:lpstr>Raleway Thin</vt:lpstr>
      <vt:lpstr>Roboto Condensed Light</vt:lpstr>
      <vt:lpstr>Arial</vt:lpstr>
      <vt:lpstr>Calibri</vt:lpstr>
      <vt:lpstr>Courier New</vt:lpstr>
      <vt:lpstr>Fira Sans Extra Condensed Medium</vt:lpstr>
      <vt:lpstr>Franklin Gothic Book</vt:lpstr>
      <vt:lpstr>Hind Vadodara</vt:lpstr>
      <vt:lpstr>Montserrat SemiBold</vt:lpstr>
      <vt:lpstr>Oswald</vt:lpstr>
      <vt:lpstr>Poppins</vt:lpstr>
      <vt:lpstr>Poppins Medium</vt:lpstr>
      <vt:lpstr>Poppins SemiBold</vt:lpstr>
      <vt:lpstr>Times New Roman</vt:lpstr>
      <vt:lpstr>Wingdings</vt:lpstr>
      <vt:lpstr>SWIS 5.0 Look and Feel</vt:lpstr>
      <vt:lpstr>1_Ophthalmology Center by Slidesgo</vt:lpstr>
      <vt:lpstr>2_Ophthalmology Center by Slidesgo</vt:lpstr>
      <vt:lpstr>4_Ophthalmology Center by Slidesgo</vt:lpstr>
      <vt:lpstr>Ophthalmology Center by Slidesgo</vt:lpstr>
      <vt:lpstr>3_Ophthalmology Center by Slidesgo</vt:lpstr>
      <vt:lpstr>5_Ophthalmology Center by Slidesgo</vt:lpstr>
      <vt:lpstr>Welcome to YEAR 3 of PBIS  TEAM Training!</vt:lpstr>
      <vt:lpstr>NEPBIS School-Wide Team Training  Year 3: March</vt:lpstr>
      <vt:lpstr>LEGEND</vt:lpstr>
      <vt:lpstr>TODAY’S AGENDA &amp; TASKS</vt:lpstr>
      <vt:lpstr>ADDITIONAL READINGS &amp; RESOURCES</vt:lpstr>
      <vt:lpstr>EXPECTATIONS</vt:lpstr>
      <vt:lpstr>TOOLS</vt:lpstr>
      <vt:lpstr>ACTIVITY: ATTENDANCE</vt:lpstr>
      <vt:lpstr>PowerPoint Presentation</vt:lpstr>
      <vt:lpstr>ACTIVITY: FAMILY-SCHOOL PARTNERSHIPS</vt:lpstr>
      <vt:lpstr>Planning for Virtual Poster Session</vt:lpstr>
      <vt:lpstr>Virtual Poster Session</vt:lpstr>
      <vt:lpstr>Virtual Poster Examples</vt:lpstr>
      <vt:lpstr>PowerPoint Presentation</vt:lpstr>
      <vt:lpstr>PowerPoint Presentation</vt:lpstr>
      <vt:lpstr>PowerPoint Presentation</vt:lpstr>
      <vt:lpstr>ACTIVITY:  POSTER SESSION!</vt:lpstr>
      <vt:lpstr>ACTIVITY: ACTION PLANNING</vt:lpstr>
      <vt:lpstr>ACTIVITY:  TEAM IMPLEMENTATION CHECKLIST</vt:lpstr>
      <vt:lpstr>PowerPoint Presentation</vt:lpstr>
      <vt:lpstr>AGENDA &amp; FOLLOW-UP</vt:lpstr>
      <vt:lpstr>EVALUTION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Concannon, Jayna</cp:lastModifiedBy>
  <cp:revision>363</cp:revision>
  <dcterms:created xsi:type="dcterms:W3CDTF">2015-04-22T02:25:07Z</dcterms:created>
  <dcterms:modified xsi:type="dcterms:W3CDTF">2021-03-10T00:08:01Z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