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4"/>
    <p:sldMasterId id="2147483754" r:id="rId5"/>
    <p:sldMasterId id="2147483674" r:id="rId6"/>
    <p:sldMasterId id="2147483676" r:id="rId7"/>
    <p:sldMasterId id="2147483917" r:id="rId8"/>
  </p:sldMasterIdLst>
  <p:notesMasterIdLst>
    <p:notesMasterId r:id="rId55"/>
  </p:notesMasterIdLst>
  <p:sldIdLst>
    <p:sldId id="3181" r:id="rId9"/>
    <p:sldId id="256" r:id="rId10"/>
    <p:sldId id="3210" r:id="rId11"/>
    <p:sldId id="3209" r:id="rId12"/>
    <p:sldId id="3328" r:id="rId13"/>
    <p:sldId id="3396" r:id="rId14"/>
    <p:sldId id="3358" r:id="rId15"/>
    <p:sldId id="3397" r:id="rId16"/>
    <p:sldId id="3398" r:id="rId17"/>
    <p:sldId id="3374" r:id="rId18"/>
    <p:sldId id="3399" r:id="rId19"/>
    <p:sldId id="3401" r:id="rId20"/>
    <p:sldId id="3393" r:id="rId21"/>
    <p:sldId id="3410" r:id="rId22"/>
    <p:sldId id="290" r:id="rId23"/>
    <p:sldId id="3409" r:id="rId24"/>
    <p:sldId id="3412" r:id="rId25"/>
    <p:sldId id="3362" r:id="rId26"/>
    <p:sldId id="3411" r:id="rId27"/>
    <p:sldId id="3380" r:id="rId28"/>
    <p:sldId id="3402" r:id="rId29"/>
    <p:sldId id="3379" r:id="rId30"/>
    <p:sldId id="3403" r:id="rId31"/>
    <p:sldId id="3404" r:id="rId32"/>
    <p:sldId id="3405" r:id="rId33"/>
    <p:sldId id="3386" r:id="rId34"/>
    <p:sldId id="3390" r:id="rId35"/>
    <p:sldId id="3406" r:id="rId36"/>
    <p:sldId id="3407" r:id="rId37"/>
    <p:sldId id="3395" r:id="rId38"/>
    <p:sldId id="3375" r:id="rId39"/>
    <p:sldId id="3195" r:id="rId40"/>
    <p:sldId id="3204" r:id="rId41"/>
    <p:sldId id="3363" r:id="rId42"/>
    <p:sldId id="3364" r:id="rId43"/>
    <p:sldId id="3167" r:id="rId44"/>
    <p:sldId id="3365" r:id="rId45"/>
    <p:sldId id="3193" r:id="rId46"/>
    <p:sldId id="1071" r:id="rId47"/>
    <p:sldId id="1075" r:id="rId48"/>
    <p:sldId id="3408" r:id="rId49"/>
    <p:sldId id="3353" r:id="rId50"/>
    <p:sldId id="343" r:id="rId51"/>
    <p:sldId id="3354" r:id="rId52"/>
    <p:sldId id="3187" r:id="rId53"/>
    <p:sldId id="345"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Fira Sans Extra Condensed Medium" panose="020B0604020202020204" charset="0"/>
      <p:regular r:id="rId60"/>
      <p:bold r:id="rId61"/>
      <p:italic r:id="rId62"/>
      <p:boldItalic r:id="rId63"/>
    </p:embeddedFont>
    <p:embeddedFont>
      <p:font typeface="Franklin Gothic Book" panose="020B0503020102020204" pitchFamily="34" charset="0"/>
      <p:regular r:id="rId64"/>
      <p:italic r:id="rId65"/>
    </p:embeddedFont>
    <p:embeddedFont>
      <p:font typeface="Hind Vadodara" panose="020B0604020202020204" charset="0"/>
      <p:regular r:id="rId66"/>
      <p:bold r:id="rId67"/>
    </p:embeddedFont>
    <p:embeddedFont>
      <p:font typeface="Montserrat SemiBold" panose="020B0604020202020204" charset="0"/>
      <p:regular r:id="rId68"/>
      <p:bold r:id="rId69"/>
      <p:italic r:id="rId70"/>
      <p:boldItalic r:id="rId71"/>
    </p:embeddedFont>
    <p:embeddedFont>
      <p:font typeface="Oswald" panose="020B0604020202020204" charset="0"/>
      <p:regular r:id="rId72"/>
      <p:bold r:id="rId73"/>
      <p:italic r:id="rId74"/>
      <p:boldItalic r:id="rId75"/>
    </p:embeddedFont>
    <p:embeddedFont>
      <p:font typeface="Poppins" panose="020B0604020202020204" charset="0"/>
      <p:regular r:id="rId76"/>
      <p:bold r:id="rId77"/>
      <p:italic r:id="rId78"/>
      <p:boldItalic r:id="rId79"/>
    </p:embeddedFont>
    <p:embeddedFont>
      <p:font typeface="Poppins Medium" panose="020B0604020202020204" charset="0"/>
      <p:regular r:id="rId80"/>
      <p:bold r:id="rId81"/>
      <p:italic r:id="rId82"/>
      <p:boldItalic r:id="rId83"/>
    </p:embeddedFont>
    <p:embeddedFont>
      <p:font typeface="Poppins SemiBold" panose="020B060402020202020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5 min)" id="{7CC2418C-E6E1-46BF-BC0C-69C02875D15B}">
          <p14:sldIdLst>
            <p14:sldId id="3181"/>
            <p14:sldId id="256"/>
            <p14:sldId id="3210"/>
            <p14:sldId id="3209"/>
            <p14:sldId id="3328"/>
            <p14:sldId id="3396"/>
          </p14:sldIdLst>
        </p14:section>
        <p14:section name="Review: Teaching Classwide Expectations (15 min)" id="{9005E127-25D6-8E41-B9F7-3F856AEEE27F}">
          <p14:sldIdLst>
            <p14:sldId id="3358"/>
            <p14:sldId id="3397"/>
            <p14:sldId id="3398"/>
            <p14:sldId id="3374"/>
            <p14:sldId id="3399"/>
            <p14:sldId id="3401"/>
            <p14:sldId id="3393"/>
          </p14:sldIdLst>
        </p14:section>
        <p14:section name="Sharing Data with Staff (30 min)" id="{03DF7F93-2396-EA40-8E15-04BE2FD07CF0}">
          <p14:sldIdLst>
            <p14:sldId id="3410"/>
            <p14:sldId id="290"/>
            <p14:sldId id="3409"/>
            <p14:sldId id="3412"/>
          </p14:sldIdLst>
        </p14:section>
        <p14:section name="Preview Step 6: Acknowledgement Systems (30 min)" id="{C41FCD71-872B-465C-9959-FCD313531590}">
          <p14:sldIdLst>
            <p14:sldId id="3362"/>
            <p14:sldId id="3411"/>
            <p14:sldId id="3380"/>
            <p14:sldId id="3402"/>
            <p14:sldId id="3379"/>
            <p14:sldId id="3403"/>
            <p14:sldId id="3404"/>
            <p14:sldId id="3405"/>
            <p14:sldId id="3386"/>
            <p14:sldId id="3390"/>
            <p14:sldId id="3406"/>
            <p14:sldId id="3407"/>
            <p14:sldId id="3395"/>
            <p14:sldId id="3375"/>
          </p14:sldIdLst>
        </p14:section>
        <p14:section name="TFI Planning (30 min)" id="{29DE1D34-4892-924F-94C7-AA31DD072717}">
          <p14:sldIdLst>
            <p14:sldId id="3195"/>
            <p14:sldId id="3204"/>
            <p14:sldId id="3363"/>
            <p14:sldId id="3364"/>
            <p14:sldId id="3167"/>
            <p14:sldId id="3365"/>
            <p14:sldId id="3193"/>
            <p14:sldId id="1071"/>
            <p14:sldId id="1075"/>
            <p14:sldId id="3408"/>
            <p14:sldId id="3353"/>
          </p14:sldIdLst>
        </p14:section>
        <p14:section name="Wrap-Up (5 min)" id="{27B7D2C0-CAF0-429A-99C7-370194165139}">
          <p14:sldIdLst>
            <p14:sldId id="343"/>
            <p14:sldId id="3354"/>
            <p14:sldId id="3187"/>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D82E23-9C99-4571-97DE-C33A11F4F6DD}" name="Meyer, Katherine" initials="MK" userId="S::katherine.meyer@uconn.edu::9a23d734-2d44-476e-aafb-e8c61e29b5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andra Pierce" initials="AP" lastIdx="9" clrIdx="0">
    <p:extLst>
      <p:ext uri="{19B8F6BF-5375-455C-9EA6-DF929625EA0E}">
        <p15:presenceInfo xmlns:p15="http://schemas.microsoft.com/office/powerpoint/2012/main" userId="9455aa2897281bd8" providerId="Windows Live"/>
      </p:ext>
    </p:extLst>
  </p:cmAuthor>
  <p:cmAuthor id="2" name="Katie Meyer" initials="KM" lastIdx="11" clrIdx="1">
    <p:extLst>
      <p:ext uri="{19B8F6BF-5375-455C-9EA6-DF929625EA0E}">
        <p15:presenceInfo xmlns:p15="http://schemas.microsoft.com/office/powerpoint/2012/main" userId="UkBG19fiUfJpuwWzHZ49IpnMe70WkccBKFKB/hVGjEA=" providerId="None"/>
      </p:ext>
    </p:extLst>
  </p:cmAuthor>
  <p:cmAuthor id="3" name="Feinberg, Adam" initials="FA" lastIdx="60" clrIdx="2">
    <p:extLst>
      <p:ext uri="{19B8F6BF-5375-455C-9EA6-DF929625EA0E}">
        <p15:presenceInfo xmlns:p15="http://schemas.microsoft.com/office/powerpoint/2012/main" userId="S::adam.feinberg@uconn.edu::177393b2-bc5b-4b41-8d24-c053677dafcb" providerId="AD"/>
      </p:ext>
    </p:extLst>
  </p:cmAuthor>
  <p:cmAuthor id="4" name="Meyer, Katherine" initials="MK" lastIdx="52" clrIdx="3">
    <p:extLst>
      <p:ext uri="{19B8F6BF-5375-455C-9EA6-DF929625EA0E}">
        <p15:presenceInfo xmlns:p15="http://schemas.microsoft.com/office/powerpoint/2012/main" userId="S::katherine.meyer@uconn.edu::9a23d734-2d44-476e-aafb-e8c61e29b5f6" providerId="AD"/>
      </p:ext>
    </p:extLst>
  </p:cmAuthor>
  <p:cmAuthor id="5" name="Robbie, Karen" initials="RK" lastIdx="4" clrIdx="4">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E3E9"/>
    <a:srgbClr val="047E95"/>
    <a:srgbClr val="97CA38"/>
    <a:srgbClr val="FFCA08"/>
    <a:srgbClr val="FECC5C"/>
    <a:srgbClr val="9FAEBF"/>
    <a:srgbClr val="7FD3C8"/>
    <a:srgbClr val="E64823"/>
    <a:srgbClr val="99C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BB7AA-C779-2C71-FDEA-EE858E68390E}" v="2" dt="2021-01-25T13:02:29.469"/>
    <p1510:client id="{C0B9E790-CFC7-4BD2-B897-DFE03D245076}" v="4" dt="2021-01-25T12:43:39.482"/>
    <p1510:client id="{FDA4E438-F142-A254-006E-3021E6BD1FC3}" v="1" dt="2021-01-25T14:56:14.954"/>
  </p1510:revLst>
</p1510:revInfo>
</file>

<file path=ppt/tableStyles.xml><?xml version="1.0" encoding="utf-8"?>
<a:tblStyleLst xmlns:a="http://schemas.openxmlformats.org/drawingml/2006/main" def="{71812BF7-919C-4D5A-8AA8-1EBDE6EE942E}">
  <a:tblStyle styleId="{71812BF7-919C-4D5A-8AA8-1EBDE6EE94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3217" autoAdjust="0"/>
  </p:normalViewPr>
  <p:slideViewPr>
    <p:cSldViewPr snapToGrid="0">
      <p:cViewPr>
        <p:scale>
          <a:sx n="50" d="100"/>
          <a:sy n="50" d="100"/>
        </p:scale>
        <p:origin x="-3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Master" Target="slideMasters/slideMaster4.xml"/><Relationship Id="rId71" Type="http://schemas.openxmlformats.org/officeDocument/2006/relationships/font" Target="fonts/font16.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font" Target="fonts/font1.fntdata"/><Relationship Id="rId77" Type="http://schemas.openxmlformats.org/officeDocument/2006/relationships/font" Target="fonts/font22.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image" Target="../media/image18.jpeg"/><Relationship Id="rId4" Type="http://schemas.openxmlformats.org/officeDocument/2006/relationships/image" Target="../media/image21.jpeg"/></Relationships>
</file>

<file path=ppt/diagrams/_rels/data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0.tiff"/><Relationship Id="rId1" Type="http://schemas.openxmlformats.org/officeDocument/2006/relationships/image" Target="../media/image21.jpeg"/><Relationship Id="rId4" Type="http://schemas.openxmlformats.org/officeDocument/2006/relationships/image" Target="../media/image18.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a:latin typeface="Hind Vadodara" panose="020B0604020202020204" charset="0"/>
              <a:cs typeface="Hind Vadodara" panose="020B0604020202020204" charset="0"/>
            </a:rPr>
            <a:t>Coaches’</a:t>
          </a:r>
          <a:r>
            <a:rPr lang="en-US">
              <a:latin typeface="Hind Vadodara" panose="020B0604020202020204" charset="0"/>
              <a:cs typeface="Hind Vadodara" panose="020B0604020202020204" charset="0"/>
            </a:rPr>
            <a:t> T</a:t>
          </a:r>
          <a:r>
            <a:rPr lang="en-US" b="0" i="0">
              <a:latin typeface="Hind Vadodara" panose="020B0604020202020204" charset="0"/>
              <a:cs typeface="Hind Vadodara" panose="020B0604020202020204" charset="0"/>
            </a:rPr>
            <a:t>asks:</a:t>
          </a:r>
          <a:endParaRPr lang="en-US">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dirty="0">
              <a:latin typeface="Hind Vadodara" panose="020B0604020202020204" charset="0"/>
              <a:cs typeface="Hind Vadodara" panose="020B0604020202020204" charset="0"/>
            </a:rPr>
            <a:t>Consider When to Schedule TFI with Trainer (April-June)</a:t>
          </a:r>
          <a:endParaRPr lang="en-US" b="0" i="0" dirty="0">
            <a:latin typeface="Hind Vadodara" panose="020B0604020202020204" charset="0"/>
            <a:cs typeface="Hind Vadodara" panose="020B0604020202020204" charset="0"/>
          </a:endParaRP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dgm:spPr/>
      <dgm:t>
        <a:bodyPr/>
        <a:lstStyle/>
        <a:p>
          <a:r>
            <a:rPr lang="en-US" b="0" i="0">
              <a:latin typeface="Hind Vadodara" panose="020B0604020202020204" charset="0"/>
              <a:cs typeface="Hind Vadodara" panose="020B0604020202020204" charset="0"/>
            </a:rPr>
            <a:t>Presentation Content:</a:t>
          </a:r>
          <a:endParaRPr lang="en-US"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C60D32EE-4EEE-4015-84DD-3740FF9B943F}">
      <dgm:prSet phldr="0"/>
      <dgm:spPr/>
      <dgm:t>
        <a:bodyPr/>
        <a:lstStyle/>
        <a:p>
          <a:pPr rtl="0"/>
          <a:r>
            <a:rPr lang="en-US" b="0" i="0">
              <a:latin typeface="Hind Vadodara" panose="020B0604020202020204" charset="0"/>
              <a:cs typeface="Hind Vadodara" panose="020B0604020202020204" charset="0"/>
            </a:rPr>
            <a:t>Sharing Data with Staff</a:t>
          </a:r>
        </a:p>
      </dgm:t>
    </dgm:pt>
    <dgm:pt modelId="{569999A8-3BCA-4BA7-A281-0DB60AE424AB}" type="parTrans" cxnId="{E7EB6964-3B5E-4E4A-B2DB-8C72955A5B23}">
      <dgm:prSet/>
      <dgm:spPr/>
      <dgm:t>
        <a:bodyPr/>
        <a:lstStyle/>
        <a:p>
          <a:endParaRPr lang="en-US">
            <a:latin typeface="Hind Vadodara" panose="020B0604020202020204" charset="0"/>
            <a:cs typeface="Hind Vadodara" panose="020B0604020202020204" charset="0"/>
          </a:endParaRPr>
        </a:p>
      </dgm:t>
    </dgm:pt>
    <dgm:pt modelId="{AE52091F-9740-41A5-AF80-15F35498599D}" type="sibTrans" cxnId="{E7EB6964-3B5E-4E4A-B2DB-8C72955A5B23}">
      <dgm:prSet/>
      <dgm:spPr/>
      <dgm:t>
        <a:bodyPr/>
        <a:lstStyle/>
        <a:p>
          <a:endParaRPr lang="en-US">
            <a:latin typeface="Hind Vadodara" panose="020B0604020202020204" charset="0"/>
            <a:cs typeface="Hind Vadodara" panose="020B0604020202020204" charset="0"/>
          </a:endParaRPr>
        </a:p>
      </dgm:t>
    </dgm:pt>
    <dgm:pt modelId="{D779806F-3578-3E4B-AACD-ED0E57AFE738}">
      <dgm:prSet phldr="0"/>
      <dgm:spPr/>
      <dgm:t>
        <a:bodyPr/>
        <a:lstStyle/>
        <a:p>
          <a:pPr rtl="0"/>
          <a:r>
            <a:rPr lang="en-US" b="0" i="0">
              <a:latin typeface="Hind Vadodara" panose="020B0604020202020204" charset="0"/>
              <a:cs typeface="Hind Vadodara" panose="020B0604020202020204" charset="0"/>
            </a:rPr>
            <a:t>Preview Step #6: Acknowledgement Systems</a:t>
          </a:r>
        </a:p>
      </dgm:t>
    </dgm:pt>
    <dgm:pt modelId="{B1214BD0-D3CC-E446-B95A-BC1182D642CA}" type="parTrans" cxnId="{D430B48C-B212-B146-9033-4FFD537789F0}">
      <dgm:prSet/>
      <dgm:spPr/>
      <dgm:t>
        <a:bodyPr/>
        <a:lstStyle/>
        <a:p>
          <a:endParaRPr lang="en-US"/>
        </a:p>
      </dgm:t>
    </dgm:pt>
    <dgm:pt modelId="{D09A316A-49C3-8541-B298-0DA5D219F011}" type="sibTrans" cxnId="{D430B48C-B212-B146-9033-4FFD537789F0}">
      <dgm:prSet/>
      <dgm:spPr/>
      <dgm:t>
        <a:bodyPr/>
        <a:lstStyle/>
        <a:p>
          <a:endParaRPr lang="en-US"/>
        </a:p>
      </dgm:t>
    </dgm:pt>
    <dgm:pt modelId="{BD5D0445-8EB5-0346-8EDF-2B7138ABB9C4}">
      <dgm:prSet phldr="0"/>
      <dgm:spPr/>
      <dgm:t>
        <a:bodyPr/>
        <a:lstStyle/>
        <a:p>
          <a:pPr rtl="0"/>
          <a:r>
            <a:rPr lang="en-US" b="0" i="0">
              <a:latin typeface="Hind Vadodara" panose="020B0604020202020204" charset="0"/>
              <a:cs typeface="Hind Vadodara" panose="020B0604020202020204" charset="0"/>
            </a:rPr>
            <a:t>Planning for the TFI</a:t>
          </a:r>
        </a:p>
      </dgm:t>
    </dgm:pt>
    <dgm:pt modelId="{3E884262-5E46-6B4E-A816-3CABBCBFD290}" type="parTrans" cxnId="{BA9E994D-8F96-0647-9372-F8E4888F83DB}">
      <dgm:prSet/>
      <dgm:spPr/>
      <dgm:t>
        <a:bodyPr/>
        <a:lstStyle/>
        <a:p>
          <a:endParaRPr lang="en-US"/>
        </a:p>
      </dgm:t>
    </dgm:pt>
    <dgm:pt modelId="{6DF3111A-5282-0C41-A7CE-667D69E5A4D5}" type="sibTrans" cxnId="{BA9E994D-8F96-0647-9372-F8E4888F83DB}">
      <dgm:prSet/>
      <dgm:spPr/>
      <dgm:t>
        <a:bodyPr/>
        <a:lstStyle/>
        <a:p>
          <a:endParaRPr lang="en-US"/>
        </a:p>
      </dgm:t>
    </dgm:pt>
    <dgm:pt modelId="{C3F7F468-89B8-C14D-BD5A-21CB45F86340}">
      <dgm:prSet/>
      <dgm:spPr/>
      <dgm:t>
        <a:bodyPr/>
        <a:lstStyle/>
        <a:p>
          <a:pPr rtl="0"/>
          <a:r>
            <a:rPr lang="en-US" b="0" i="0">
              <a:latin typeface="Hind Vadodara" panose="020B0604020202020204" charset="0"/>
              <a:cs typeface="Hind Vadodara" panose="020B0604020202020204" charset="0"/>
            </a:rPr>
            <a:t>Review Cultural Responsiveness Field Guide</a:t>
          </a:r>
        </a:p>
      </dgm:t>
    </dgm:pt>
    <dgm:pt modelId="{986B559F-AA4A-964E-AEAD-20EF42EA7C30}" type="parTrans" cxnId="{14A2A7DF-C529-1F43-8570-B62655D7754C}">
      <dgm:prSet/>
      <dgm:spPr/>
      <dgm:t>
        <a:bodyPr/>
        <a:lstStyle/>
        <a:p>
          <a:endParaRPr lang="en-US"/>
        </a:p>
      </dgm:t>
    </dgm:pt>
    <dgm:pt modelId="{09A6EFE9-897C-9840-8FB6-FB40641BBD03}" type="sibTrans" cxnId="{14A2A7DF-C529-1F43-8570-B62655D7754C}">
      <dgm:prSet/>
      <dgm:spPr/>
      <dgm:t>
        <a:bodyPr/>
        <a:lstStyle/>
        <a:p>
          <a:endParaRPr lang="en-US"/>
        </a:p>
      </dgm:t>
    </dgm:pt>
    <dgm:pt modelId="{B233C6D1-31FC-9E44-988B-1DE61F134A43}">
      <dgm:prSet phldr="0"/>
      <dgm:spPr/>
      <dgm:t>
        <a:bodyPr/>
        <a:lstStyle/>
        <a:p>
          <a:pPr rtl="0"/>
          <a:r>
            <a:rPr lang="en-US" b="0" i="0">
              <a:latin typeface="Hind Vadodara" panose="020B0604020202020204" charset="0"/>
              <a:cs typeface="Hind Vadodara" panose="020B0604020202020204" charset="0"/>
            </a:rPr>
            <a:t>Review: Teaching </a:t>
          </a:r>
          <a:r>
            <a:rPr lang="en-US" b="0" i="0" err="1">
              <a:latin typeface="Hind Vadodara" panose="020B0604020202020204" charset="0"/>
              <a:cs typeface="Hind Vadodara" panose="020B0604020202020204" charset="0"/>
            </a:rPr>
            <a:t>Classwide</a:t>
          </a:r>
          <a:r>
            <a:rPr lang="en-US" b="0" i="0">
              <a:latin typeface="Hind Vadodara" panose="020B0604020202020204" charset="0"/>
              <a:cs typeface="Hind Vadodara" panose="020B0604020202020204" charset="0"/>
            </a:rPr>
            <a:t> Expectations</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07E10001-61C5-1F46-A82E-133A35E8875F}" type="presOf" srcId="{D779806F-3578-3E4B-AACD-ED0E57AFE738}" destId="{CDAAD9AB-76BA-4F20-9C80-4020D86AF54F}" srcOrd="0" destOrd="2"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226C4030-63F5-F74D-9AB7-EF3EB502F663}" type="presOf" srcId="{C60D32EE-4EEE-4015-84DD-3740FF9B943F}" destId="{CDAAD9AB-76BA-4F20-9C80-4020D86AF54F}" srcOrd="0" destOrd="1" presId="urn:microsoft.com/office/officeart/2005/8/layout/list1"/>
    <dgm:cxn modelId="{E7EB6964-3B5E-4E4A-B2DB-8C72955A5B23}" srcId="{76937503-7550-41B3-8D88-C860E600B4A5}" destId="{C60D32EE-4EEE-4015-84DD-3740FF9B943F}" srcOrd="1" destOrd="0" parTransId="{569999A8-3BCA-4BA7-A281-0DB60AE424AB}" sibTransId="{AE52091F-9740-41A5-AF80-15F35498599D}"/>
    <dgm:cxn modelId="{BA9E994D-8F96-0647-9372-F8E4888F83DB}" srcId="{76937503-7550-41B3-8D88-C860E600B4A5}" destId="{BD5D0445-8EB5-0346-8EDF-2B7138ABB9C4}" srcOrd="3" destOrd="0" parTransId="{3E884262-5E46-6B4E-A816-3CABBCBFD290}" sibTransId="{6DF3111A-5282-0C41-A7CE-667D69E5A4D5}"/>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D430B48C-B212-B146-9033-4FFD537789F0}" srcId="{76937503-7550-41B3-8D88-C860E600B4A5}" destId="{D779806F-3578-3E4B-AACD-ED0E57AFE738}" srcOrd="2" destOrd="0" parTransId="{B1214BD0-D3CC-E446-B95A-BC1182D642CA}" sibTransId="{D09A316A-49C3-8541-B298-0DA5D219F01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E943BBC0-FD6E-0A41-B90C-00B2A7C9AD65}" type="presOf" srcId="{C3F7F468-89B8-C14D-BD5A-21CB45F86340}" destId="{183C8042-F222-4C5B-948A-CA63CABAB28E}" srcOrd="0" destOrd="1" presId="urn:microsoft.com/office/officeart/2005/8/layout/list1"/>
    <dgm:cxn modelId="{3DAFC5DD-8784-4E7E-9AB6-92575DD074D0}" type="presOf" srcId="{76937503-7550-41B3-8D88-C860E600B4A5}" destId="{24EE546A-203E-45A1-AB96-5A4CB77AC5EC}" srcOrd="1" destOrd="0" presId="urn:microsoft.com/office/officeart/2005/8/layout/list1"/>
    <dgm:cxn modelId="{14A2A7DF-C529-1F43-8570-B62655D7754C}" srcId="{88926E0B-BFF6-E944-B1DF-44240C496CA1}" destId="{C3F7F468-89B8-C14D-BD5A-21CB45F86340}" srcOrd="1" destOrd="0" parTransId="{986B559F-AA4A-964E-AEAD-20EF42EA7C30}" sibTransId="{09A6EFE9-897C-9840-8FB6-FB40641BBD03}"/>
    <dgm:cxn modelId="{33CD98EB-F6A1-4C0D-BD10-D38AF255E48A}" type="presOf" srcId="{76937503-7550-41B3-8D88-C860E600B4A5}" destId="{3E253364-FB35-42F8-9CB7-634D0DF472D6}" srcOrd="0" destOrd="0" presId="urn:microsoft.com/office/officeart/2005/8/layout/list1"/>
    <dgm:cxn modelId="{AB6212F0-0890-E247-8FC0-CD90D192D3FB}" type="presOf" srcId="{BD5D0445-8EB5-0346-8EDF-2B7138ABB9C4}" destId="{CDAAD9AB-76BA-4F20-9C80-4020D86AF54F}" srcOrd="0" destOrd="3"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2" qsCatId="simple" csTypeId="urn:microsoft.com/office/officeart/2005/8/colors/colorful1" csCatId="colorful" phldr="1"/>
      <dgm:spPr/>
    </dgm:pt>
    <dgm:pt modelId="{125DE95B-E3E9-488D-843B-7EA58128D643}">
      <dgm:prSet phldrT="[Text]" custT="1"/>
      <dgm:spPr/>
      <dgm:t>
        <a:bodyPr/>
        <a:lstStyle/>
        <a:p>
          <a:r>
            <a:rPr lang="en-US" sz="1800" u="none">
              <a:latin typeface="Hind Vadodara" panose="020B0604020202020204" charset="0"/>
              <a:cs typeface="Hind Vadodara" panose="020B0604020202020204" charset="0"/>
            </a:rPr>
            <a:t>Self</a:t>
          </a:r>
        </a:p>
      </dgm:t>
    </dgm:pt>
    <dgm:pt modelId="{FC0A28C2-A13D-4C48-9C34-B680EB2A2603}" type="par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D9CD180-E412-4B7F-9890-DD3E1E8793A4}" type="sib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86F1C33-506F-487F-AA18-A30EE2A2534E}">
      <dgm:prSet phldrT="[Text]" custT="1"/>
      <dgm:spPr/>
      <dgm:t>
        <a:bodyPr/>
        <a:lstStyle/>
        <a:p>
          <a:r>
            <a:rPr lang="en-US" sz="1800" u="none">
              <a:latin typeface="Hind Vadodara" panose="020B0604020202020204" charset="0"/>
              <a:cs typeface="Hind Vadodara" panose="020B0604020202020204" charset="0"/>
            </a:rPr>
            <a:t>Others</a:t>
          </a:r>
        </a:p>
      </dgm:t>
    </dgm:pt>
    <dgm:pt modelId="{B2D69183-3673-4FF1-92D6-76326856F341}" type="par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54ACB2D9-0489-40D3-8720-56FF48219C7D}" type="sib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AB22F439-5CF3-4003-BBB3-B5FD5EE3EBA7}">
      <dgm:prSet phldrT="[Text]" custT="1"/>
      <dgm:spPr/>
      <dgm:t>
        <a:bodyPr/>
        <a:lstStyle/>
        <a:p>
          <a:r>
            <a:rPr lang="en-US" sz="1800" u="none">
              <a:latin typeface="Hind Vadodara" panose="020B0604020202020204" charset="0"/>
              <a:cs typeface="Hind Vadodara" panose="020B0604020202020204" charset="0"/>
            </a:rPr>
            <a:t>Environment</a:t>
          </a:r>
        </a:p>
      </dgm:t>
    </dgm:pt>
    <dgm:pt modelId="{42A9B59D-B81E-4DB7-A89D-08E57A386F5F}" type="par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FAFF8CAA-7011-4352-BD37-268AB4AA9613}" type="sib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828ED403-1C9B-4A7D-8888-1BC05EA78903}">
      <dgm:prSet phldrT="[Text]" custT="1"/>
      <dgm:spPr/>
      <dgm:t>
        <a:bodyPr/>
        <a:lstStyle/>
        <a:p>
          <a:r>
            <a:rPr lang="en-US" sz="1300" b="0" i="0" u="none">
              <a:latin typeface="Hind Vadodara" panose="020B0604020202020204" charset="0"/>
              <a:cs typeface="Hind Vadodara" panose="020B0604020202020204" charset="0"/>
            </a:rPr>
            <a:t>Self-monitor (Are you participating? Engaged as a learner? Talking during allotted times?)​</a:t>
          </a:r>
          <a:endParaRPr lang="en-US" sz="1300" u="none">
            <a:latin typeface="Hind Vadodara" panose="020B0604020202020204" charset="0"/>
            <a:cs typeface="Hind Vadodara" panose="020B0604020202020204" charset="0"/>
          </a:endParaRPr>
        </a:p>
      </dgm:t>
    </dgm:pt>
    <dgm:pt modelId="{8B8B8CA0-07E7-4F73-9F41-B05C6E1A904C}" type="par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1B28F0B9-39F8-4BAC-9D40-2785A53A6960}" type="sib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9402A2C1-EFD7-4C69-A569-0E91A340BD90}">
      <dgm:prSet phldrT="[Text]" custT="1"/>
      <dgm:spPr/>
      <dgm:t>
        <a:bodyPr/>
        <a:lstStyle/>
        <a:p>
          <a:r>
            <a:rPr lang="en-US" sz="1300" b="0" i="0" u="none">
              <a:latin typeface="Hind Vadodara" panose="020B0604020202020204" charset="0"/>
              <a:cs typeface="Hind Vadodara" panose="020B0604020202020204" charset="0"/>
            </a:rPr>
            <a:t>Mute when listening, unmute to talk​</a:t>
          </a:r>
          <a:endParaRPr lang="en-US" sz="1300" u="none">
            <a:latin typeface="Hind Vadodara" panose="020B0604020202020204" charset="0"/>
            <a:cs typeface="Hind Vadodara" panose="020B0604020202020204" charset="0"/>
          </a:endParaRPr>
        </a:p>
      </dgm:t>
    </dgm:pt>
    <dgm:pt modelId="{6B97C39A-0735-41AE-94C2-E380B46D5881}" type="par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7C51D187-FC73-4D59-992A-5E19349D5359}" type="sib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0F0E129E-123A-4075-B2C8-F39A140C88D8}">
      <dgm:prSet phldrT="[Text]" custT="1"/>
      <dgm:spPr/>
      <dgm:t>
        <a:bodyPr/>
        <a:lstStyle/>
        <a:p>
          <a:r>
            <a:rPr lang="en-US" sz="1300" b="0" i="0" u="none">
              <a:latin typeface="Hind Vadodara" panose="020B0604020202020204" charset="0"/>
              <a:cs typeface="Hind Vadodara" panose="020B0604020202020204" charset="0"/>
            </a:rPr>
            <a:t>Have your computer charged and ready to go​</a:t>
          </a:r>
          <a:endParaRPr lang="en-US" sz="1300" u="none">
            <a:latin typeface="Hind Vadodara" panose="020B0604020202020204" charset="0"/>
            <a:cs typeface="Hind Vadodara" panose="020B0604020202020204" charset="0"/>
          </a:endParaRPr>
        </a:p>
      </dgm:t>
    </dgm:pt>
    <dgm:pt modelId="{BD673D81-C33B-45D8-947C-AEA9A28C39F0}" type="par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D290D2A6-87EB-4C58-AF76-15E8A9414FCF}" type="sib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57B14E31-904F-9E42-8B3C-22AEC9323D6C}">
      <dgm:prSet custT="1"/>
      <dgm:spPr/>
      <dgm:t>
        <a:bodyPr/>
        <a:lstStyle/>
        <a:p>
          <a:pPr>
            <a:buFont typeface="Arial" panose="020B0604020202020204" pitchFamily="34" charset="0"/>
            <a:buChar char="•"/>
          </a:pPr>
          <a:r>
            <a:rPr lang="en-US" sz="1300" b="0" i="0" u="none">
              <a:latin typeface="Hind Vadodara" panose="020B0604020202020204" charset="0"/>
              <a:cs typeface="Hind Vadodara" panose="020B0604020202020204" charset="0"/>
            </a:rPr>
            <a:t>Stretch, break, stand as needed​</a:t>
          </a:r>
        </a:p>
      </dgm:t>
    </dgm:pt>
    <dgm:pt modelId="{1232258B-E26D-2348-ACE9-6019D7660EDB}" type="par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AFA65297-3CCA-9540-9085-842F06BF1354}" type="sib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DCC1A310-1C79-CA41-BC8F-F2F7F4B654F7}">
      <dgm:prSet custT="1"/>
      <dgm:spPr/>
      <dgm:t>
        <a:bodyPr/>
        <a:lstStyle/>
        <a:p>
          <a:pPr>
            <a:buFont typeface="Arial" panose="020B0604020202020204" pitchFamily="34" charset="0"/>
            <a:buChar char="•"/>
          </a:pPr>
          <a:r>
            <a:rPr lang="en-US" sz="1300" b="0" i="0" u="none">
              <a:latin typeface="Hind Vadodara" panose="020B0604020202020204" charset="0"/>
              <a:cs typeface="Hind Vadodara" panose="020B0604020202020204" charset="0"/>
            </a:rPr>
            <a:t>If you have questions or comments, unmute, use the chat box, or click the "raise hand" icon</a:t>
          </a:r>
        </a:p>
      </dgm:t>
    </dgm:pt>
    <dgm:pt modelId="{E958D3D5-5FFD-3443-ABCD-1A2DA811BB55}" type="par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4EA0A432-1AE2-314A-852F-0C7E44A36EC0}" type="sib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6D196861-CC28-5141-BDFB-4E8105D813E6}">
      <dgm:prSet custT="1"/>
      <dgm:spPr/>
      <dgm:t>
        <a:bodyPr/>
        <a:lstStyle/>
        <a:p>
          <a:pPr>
            <a:buFont typeface="Arial" panose="020B0604020202020204" pitchFamily="34" charset="0"/>
            <a:buChar char="•"/>
          </a:pPr>
          <a:r>
            <a:rPr lang="en-US" sz="1300" b="0" i="0" u="none">
              <a:latin typeface="Hind Vadodara" panose="020B0604020202020204" charset="0"/>
              <a:cs typeface="Hind Vadodara" panose="020B0604020202020204" charset="0"/>
            </a:rPr>
            <a:t>Work as a team: Room for every voice, reinforce participation</a:t>
          </a:r>
        </a:p>
      </dgm:t>
    </dgm:pt>
    <dgm:pt modelId="{6357D1EC-994F-334C-9702-FBF51E8FA600}" type="par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0A0D8850-D6AE-CF4C-AEBD-16B2E752A0CB}" type="sib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8EB504CA-CFC6-5C40-B9F2-473E4994B7D4}">
      <dgm:prSet custT="1"/>
      <dgm:spPr/>
      <dgm:t>
        <a:bodyPr/>
        <a:lstStyle/>
        <a:p>
          <a:pPr>
            <a:buFont typeface="Arial" panose="020B0604020202020204" pitchFamily="34" charset="0"/>
            <a:buChar char="•"/>
          </a:pPr>
          <a:r>
            <a:rPr lang="en-US" sz="1300" b="0" i="0" u="none">
              <a:latin typeface="Hind Vadodara" panose="020B0604020202020204" charset="0"/>
              <a:cs typeface="Hind Vadodara" panose="020B0604020202020204" charset="0"/>
            </a:rPr>
            <a:t>Keep necessary materials at hand (e.g., action plan &amp; other docs, water, snacks, etc.)​</a:t>
          </a:r>
        </a:p>
      </dgm:t>
    </dgm:pt>
    <dgm:pt modelId="{1F59243E-608F-4348-9D00-77EED6726E06}" type="par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7102E076-737A-264B-A10C-2AEDA7D1E937}" type="sib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69612">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Y="47736"/>
      <dgm:spPr/>
    </dgm:pt>
    <dgm:pt modelId="{DEEF4213-91C0-4DFA-A1E8-D6E76A9D48BD}" type="pres">
      <dgm:prSet presAssocID="{125DE95B-E3E9-488D-843B-7EA58128D643}" presName="adorn" presStyleLbl="fgAccFollowNode1" presStyleIdx="0" presStyleCnt="3" custLinFactNeighborY="554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6961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Y="50544"/>
      <dgm:spPr/>
    </dgm:pt>
    <dgm:pt modelId="{161E2365-CB26-459A-8F0C-B10C3E646E56}" type="pres">
      <dgm:prSet presAssocID="{786F1C33-506F-487F-AA18-A30EE2A2534E}" presName="adorn" presStyleLbl="fgAccFollowNode1" presStyleIdx="1" presStyleCnt="3" custLinFactNeighborY="540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69612">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Y="49140"/>
      <dgm:spPr/>
    </dgm:pt>
    <dgm:pt modelId="{EE5FFD93-52F3-418C-BBBA-24CAF019EF16}" type="pres">
      <dgm:prSet presAssocID="{AB22F439-5CF3-4003-BBB3-B5FD5EE3EBA7}" presName="adorn" presStyleLbl="fgAccFollowNode1" presStyleIdx="2" presStyleCnt="3" custLinFactNeighborY="5409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1" destOrd="0" parTransId="{6357D1EC-994F-334C-9702-FBF51E8FA600}" sibTransId="{0A0D8850-D6AE-CF4C-AEBD-16B2E752A0CB}"/>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2"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1" destOrd="0" parTransId="{1F59243E-608F-4348-9D00-77EED6726E06}" sibTransId="{7102E076-737A-264B-A10C-2AEDA7D1E937}"/>
    <dgm:cxn modelId="{4FAC0538-C71C-154F-9F37-67C2EDAA3403}" type="presOf" srcId="{8EB504CA-CFC6-5C40-B9F2-473E4994B7D4}" destId="{5F2F90E6-CF6C-47CE-A6A2-78658417800F}" srcOrd="0" destOrd="1" presId="urn:microsoft.com/office/officeart/2005/8/layout/bList2"/>
    <dgm:cxn modelId="{03EB2B39-3F86-4D18-8150-C21DECB6193F}" type="presOf" srcId="{AB22F439-5CF3-4003-BBB3-B5FD5EE3EBA7}" destId="{BD210979-5005-46DE-8F11-99CF54A465F1}" srcOrd="0" destOrd="0" presId="urn:microsoft.com/office/officeart/2005/8/layout/bList2"/>
    <dgm:cxn modelId="{C24F015E-B30A-491C-AFFA-6E9A04E74098}" type="presOf" srcId="{9402A2C1-EFD7-4C69-A569-0E91A340BD90}" destId="{173ADCC0-45AB-4F03-8B39-78AD7803ABF7}" srcOrd="0" destOrd="0" presId="urn:microsoft.com/office/officeart/2005/8/layout/bList2"/>
    <dgm:cxn modelId="{DD611061-8931-4107-8CE7-095C827B35A1}" type="presOf" srcId="{C6DBD0AA-A092-4369-B815-D2A27D780C58}" destId="{DAF4D648-EEB5-43F0-B6E1-95A2D48591A9}" srcOrd="0" destOrd="0" presId="urn:microsoft.com/office/officeart/2005/8/layout/bList2"/>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EB095079-CFD2-4628-9212-498D62BB2F06}" srcId="{125DE95B-E3E9-488D-843B-7EA58128D643}" destId="{828ED403-1C9B-4A7D-8888-1BC05EA78903}" srcOrd="0" destOrd="0" parTransId="{8B8B8CA0-07E7-4F73-9F41-B05C6E1A904C}" sibTransId="{1B28F0B9-39F8-4BAC-9D40-2785A53A6960}"/>
    <dgm:cxn modelId="{06F10583-3C6C-4C14-8F5D-A175C31623AF}" srcId="{C6DBD0AA-A092-4369-B815-D2A27D780C58}" destId="{AB22F439-5CF3-4003-BBB3-B5FD5EE3EBA7}" srcOrd="2" destOrd="0" parTransId="{42A9B59D-B81E-4DB7-A89D-08E57A386F5F}" sibTransId="{FAFF8CAA-7011-4352-BD37-268AB4AA9613}"/>
    <dgm:cxn modelId="{4FD88E8E-6D91-4863-BDC5-39C395896215}" type="presOf" srcId="{125DE95B-E3E9-488D-843B-7EA58128D643}" destId="{DFA50C83-93AF-4FDE-B778-50A2E26547C0}" srcOrd="0" destOrd="0" presId="urn:microsoft.com/office/officeart/2005/8/layout/bList2"/>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1" presId="urn:microsoft.com/office/officeart/2005/8/layout/bList2"/>
    <dgm:cxn modelId="{90B1D5BB-0218-4638-8A8A-C1D62BD8F92E}" type="presOf" srcId="{54ACB2D9-0489-40D3-8720-56FF48219C7D}" destId="{447B6574-E608-4F2E-BAD5-363CC256CA90}" srcOrd="0" destOrd="0" presId="urn:microsoft.com/office/officeart/2005/8/layout/bList2"/>
    <dgm:cxn modelId="{C414F2BC-7EB4-6140-8C4C-49BAC2D6A8C0}" srcId="{125DE95B-E3E9-488D-843B-7EA58128D643}" destId="{57B14E31-904F-9E42-8B3C-22AEC9323D6C}" srcOrd="1" destOrd="0" parTransId="{1232258B-E26D-2348-ACE9-6019D7660EDB}" sibTransId="{AFA65297-3CCA-9540-9085-842F06BF1354}"/>
    <dgm:cxn modelId="{9118DAC8-BEDA-3B4F-9C77-817F427330CF}" srcId="{125DE95B-E3E9-488D-843B-7EA58128D643}" destId="{DCC1A310-1C79-CA41-BC8F-F2F7F4B654F7}" srcOrd="2" destOrd="0" parTransId="{E958D3D5-5FFD-3443-ABCD-1A2DA811BB55}" sibTransId="{4EA0A432-1AE2-314A-852F-0C7E44A36EC0}"/>
    <dgm:cxn modelId="{F9EAC3D7-ABBA-4E2D-8994-A1F7F54318D9}" type="presOf" srcId="{786F1C33-506F-487F-AA18-A30EE2A2534E}" destId="{D824D08C-3F4C-46FF-AB3B-44226A1CB33A}" srcOrd="0" destOrd="0" presId="urn:microsoft.com/office/officeart/2005/8/layout/bList2"/>
    <dgm:cxn modelId="{D6DE41F6-91EF-EF45-8C23-7A0A14A30609}" type="presOf" srcId="{57B14E31-904F-9E42-8B3C-22AEC9323D6C}" destId="{F51D0157-A438-46CA-8EB0-F10C3EDBB633}"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3487DD-1D9A-AE45-A2B2-F5BD0AC1A1C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86F2CB-C11A-7940-A1D6-3A1E85683DF7}">
      <dgm:prSet custT="1"/>
      <dgm:spPr/>
      <dgm:t>
        <a:bodyPr/>
        <a:lstStyle/>
        <a:p>
          <a:r>
            <a:rPr lang="en-US" sz="1200" dirty="0">
              <a:latin typeface="Hind Vadodara" panose="020B0604020202020204" charset="0"/>
              <a:cs typeface="Hind Vadodara" panose="020B0604020202020204" charset="0"/>
            </a:rPr>
            <a:t>Student Acknowledgment of Students</a:t>
          </a:r>
        </a:p>
      </dgm:t>
    </dgm:pt>
    <dgm:pt modelId="{3418400F-DD91-E74C-A2CD-7C5A19E33A9D}" type="parTrans" cxnId="{E31B0BC6-F86A-7D4A-ABDA-E4E39CD2BF5D}">
      <dgm:prSet/>
      <dgm:spPr/>
      <dgm:t>
        <a:bodyPr/>
        <a:lstStyle/>
        <a:p>
          <a:endParaRPr lang="en-US" sz="2000">
            <a:latin typeface="Hind Vadodara" panose="020B0604020202020204" charset="0"/>
            <a:cs typeface="Hind Vadodara" panose="020B0604020202020204" charset="0"/>
          </a:endParaRPr>
        </a:p>
      </dgm:t>
    </dgm:pt>
    <dgm:pt modelId="{F709CD25-6F23-6C4D-9B36-5D60FBAC9390}" type="sibTrans" cxnId="{E31B0BC6-F86A-7D4A-ABDA-E4E39CD2BF5D}">
      <dgm:prSet/>
      <dgm:spPr/>
      <dgm:t>
        <a:bodyPr/>
        <a:lstStyle/>
        <a:p>
          <a:endParaRPr lang="en-US" sz="2000">
            <a:latin typeface="Hind Vadodara" panose="020B0604020202020204" charset="0"/>
            <a:cs typeface="Hind Vadodara" panose="020B0604020202020204" charset="0"/>
          </a:endParaRPr>
        </a:p>
      </dgm:t>
    </dgm:pt>
    <dgm:pt modelId="{442356D7-DAC6-F740-97A5-A6B0E927ED12}">
      <dgm:prSet custT="1"/>
      <dgm:spPr/>
      <dgm:t>
        <a:bodyPr/>
        <a:lstStyle/>
        <a:p>
          <a:r>
            <a:rPr lang="en-US" sz="1050">
              <a:latin typeface="Hind Vadodara" panose="020B0604020202020204" charset="0"/>
              <a:cs typeface="Hind Vadodara" panose="020B0604020202020204" charset="0"/>
            </a:rPr>
            <a:t>Formal systems</a:t>
          </a:r>
        </a:p>
      </dgm:t>
    </dgm:pt>
    <dgm:pt modelId="{3DE062DA-FB09-9648-84C2-D6421BFB1646}" type="parTrans" cxnId="{BF2C7B5D-3F12-6541-9CD9-825B8F1E8969}">
      <dgm:prSet/>
      <dgm:spPr/>
      <dgm:t>
        <a:bodyPr/>
        <a:lstStyle/>
        <a:p>
          <a:endParaRPr lang="en-US" sz="2000">
            <a:latin typeface="Hind Vadodara" panose="020B0604020202020204" charset="0"/>
            <a:cs typeface="Hind Vadodara" panose="020B0604020202020204" charset="0"/>
          </a:endParaRPr>
        </a:p>
      </dgm:t>
    </dgm:pt>
    <dgm:pt modelId="{5E69146B-3F53-5540-ABF1-86B6EE6B2AEF}" type="sibTrans" cxnId="{BF2C7B5D-3F12-6541-9CD9-825B8F1E8969}">
      <dgm:prSet/>
      <dgm:spPr/>
      <dgm:t>
        <a:bodyPr/>
        <a:lstStyle/>
        <a:p>
          <a:endParaRPr lang="en-US" sz="2000">
            <a:latin typeface="Hind Vadodara" panose="020B0604020202020204" charset="0"/>
            <a:cs typeface="Hind Vadodara" panose="020B0604020202020204" charset="0"/>
          </a:endParaRPr>
        </a:p>
      </dgm:t>
    </dgm:pt>
    <dgm:pt modelId="{31D82A2A-6EA5-F742-B3FD-2CBC374699E0}">
      <dgm:prSet custT="1"/>
      <dgm:spPr/>
      <dgm:t>
        <a:bodyPr/>
        <a:lstStyle/>
        <a:p>
          <a:r>
            <a:rPr lang="en-US" sz="1050">
              <a:latin typeface="Hind Vadodara" panose="020B0604020202020204" charset="0"/>
              <a:cs typeface="Hind Vadodara" panose="020B0604020202020204" charset="0"/>
            </a:rPr>
            <a:t>Ensure students less likely to receive positive attention are acknowledged</a:t>
          </a:r>
        </a:p>
      </dgm:t>
    </dgm:pt>
    <dgm:pt modelId="{C7F7E136-5F8C-0B4A-8545-F65BA8C7BBF2}" type="parTrans" cxnId="{EC7903B4-7086-DE42-9989-4AC021EC1229}">
      <dgm:prSet/>
      <dgm:spPr/>
      <dgm:t>
        <a:bodyPr/>
        <a:lstStyle/>
        <a:p>
          <a:endParaRPr lang="en-US" sz="2000">
            <a:latin typeface="Hind Vadodara" panose="020B0604020202020204" charset="0"/>
            <a:cs typeface="Hind Vadodara" panose="020B0604020202020204" charset="0"/>
          </a:endParaRPr>
        </a:p>
      </dgm:t>
    </dgm:pt>
    <dgm:pt modelId="{B16B86FE-7102-C943-B38B-F732606ECED7}" type="sibTrans" cxnId="{EC7903B4-7086-DE42-9989-4AC021EC1229}">
      <dgm:prSet/>
      <dgm:spPr/>
      <dgm:t>
        <a:bodyPr/>
        <a:lstStyle/>
        <a:p>
          <a:endParaRPr lang="en-US" sz="2000">
            <a:latin typeface="Hind Vadodara" panose="020B0604020202020204" charset="0"/>
            <a:cs typeface="Hind Vadodara" panose="020B0604020202020204" charset="0"/>
          </a:endParaRPr>
        </a:p>
      </dgm:t>
    </dgm:pt>
    <dgm:pt modelId="{57CD95F5-BF8E-0D4E-98BA-C017401502ED}">
      <dgm:prSet custT="1"/>
      <dgm:spPr/>
      <dgm:t>
        <a:bodyPr/>
        <a:lstStyle/>
        <a:p>
          <a:r>
            <a:rPr lang="en-US" sz="1050" dirty="0">
              <a:latin typeface="Hind Vadodara" panose="020B0604020202020204" charset="0"/>
              <a:cs typeface="Hind Vadodara" panose="020B0604020202020204" charset="0"/>
            </a:rPr>
            <a:t>Teaches students to take responsibility for own behavior &amp; support others' behavior</a:t>
          </a:r>
        </a:p>
      </dgm:t>
    </dgm:pt>
    <dgm:pt modelId="{0B83BEA4-6436-304D-8179-10195838C738}" type="parTrans" cxnId="{FD716063-1B8A-484F-950A-8B0A73A86827}">
      <dgm:prSet/>
      <dgm:spPr/>
      <dgm:t>
        <a:bodyPr/>
        <a:lstStyle/>
        <a:p>
          <a:endParaRPr lang="en-US" sz="2000">
            <a:latin typeface="Hind Vadodara" panose="020B0604020202020204" charset="0"/>
            <a:cs typeface="Hind Vadodara" panose="020B0604020202020204" charset="0"/>
          </a:endParaRPr>
        </a:p>
      </dgm:t>
    </dgm:pt>
    <dgm:pt modelId="{0AE47453-676D-3C44-8531-4DDFC41F60C9}" type="sibTrans" cxnId="{FD716063-1B8A-484F-950A-8B0A73A86827}">
      <dgm:prSet/>
      <dgm:spPr/>
      <dgm:t>
        <a:bodyPr/>
        <a:lstStyle/>
        <a:p>
          <a:endParaRPr lang="en-US" sz="2000">
            <a:latin typeface="Hind Vadodara" panose="020B0604020202020204" charset="0"/>
            <a:cs typeface="Hind Vadodara" panose="020B0604020202020204" charset="0"/>
          </a:endParaRPr>
        </a:p>
      </dgm:t>
    </dgm:pt>
    <dgm:pt modelId="{5AB152F3-026A-2243-9A54-E01361942A90}">
      <dgm:prSet custT="1"/>
      <dgm:spPr/>
      <dgm:t>
        <a:bodyPr/>
        <a:lstStyle/>
        <a:p>
          <a:r>
            <a:rPr lang="en-US" sz="1050" dirty="0">
              <a:latin typeface="Hind Vadodara" panose="020B0604020202020204" charset="0"/>
              <a:cs typeface="Hind Vadodara" panose="020B0604020202020204" charset="0"/>
            </a:rPr>
            <a:t>Relevant &amp; varied</a:t>
          </a:r>
        </a:p>
      </dgm:t>
    </dgm:pt>
    <dgm:pt modelId="{7AFBEA8B-2138-0B46-BA96-E04E597F4855}" type="parTrans" cxnId="{6D9D9AF5-4568-B946-82F5-B5D13E9C08C0}">
      <dgm:prSet/>
      <dgm:spPr/>
      <dgm:t>
        <a:bodyPr/>
        <a:lstStyle/>
        <a:p>
          <a:endParaRPr lang="en-US" sz="2000">
            <a:latin typeface="Hind Vadodara" panose="020B0604020202020204" charset="0"/>
            <a:cs typeface="Hind Vadodara" panose="020B0604020202020204" charset="0"/>
          </a:endParaRPr>
        </a:p>
      </dgm:t>
    </dgm:pt>
    <dgm:pt modelId="{F3C091BA-25D6-7846-817B-C0556215EBB7}" type="sibTrans" cxnId="{6D9D9AF5-4568-B946-82F5-B5D13E9C08C0}">
      <dgm:prSet/>
      <dgm:spPr/>
      <dgm:t>
        <a:bodyPr/>
        <a:lstStyle/>
        <a:p>
          <a:endParaRPr lang="en-US" sz="2000">
            <a:latin typeface="Hind Vadodara" panose="020B0604020202020204" charset="0"/>
            <a:cs typeface="Hind Vadodara" panose="020B0604020202020204" charset="0"/>
          </a:endParaRPr>
        </a:p>
      </dgm:t>
    </dgm:pt>
    <dgm:pt modelId="{B20634C8-4368-064F-BE10-A30E930F5800}">
      <dgm:prSet custT="1"/>
      <dgm:spPr/>
      <dgm:t>
        <a:bodyPr/>
        <a:lstStyle/>
        <a:p>
          <a:r>
            <a:rPr lang="en-US" sz="1200" dirty="0">
              <a:latin typeface="Hind Vadodara" panose="020B0604020202020204" charset="0"/>
              <a:cs typeface="Hind Vadodara" panose="020B0604020202020204" charset="0"/>
            </a:rPr>
            <a:t>Faculty &amp; Staff Acknowledgment of Students</a:t>
          </a:r>
          <a:endParaRPr lang="en-US" sz="1050" dirty="0">
            <a:latin typeface="Hind Vadodara" panose="020B0604020202020204" charset="0"/>
            <a:cs typeface="Hind Vadodara" panose="020B0604020202020204" charset="0"/>
          </a:endParaRPr>
        </a:p>
      </dgm:t>
    </dgm:pt>
    <dgm:pt modelId="{3B688072-BB69-A140-A156-F2673453761B}" type="parTrans" cxnId="{56CC1DEE-9410-E643-BBF3-1527679C661B}">
      <dgm:prSet/>
      <dgm:spPr/>
      <dgm:t>
        <a:bodyPr/>
        <a:lstStyle/>
        <a:p>
          <a:endParaRPr lang="en-US" sz="2000">
            <a:latin typeface="Hind Vadodara" panose="020B0604020202020204" charset="0"/>
            <a:cs typeface="Hind Vadodara" panose="020B0604020202020204" charset="0"/>
          </a:endParaRPr>
        </a:p>
      </dgm:t>
    </dgm:pt>
    <dgm:pt modelId="{B7D48D08-0D71-9E49-BD60-251E744B5947}" type="sibTrans" cxnId="{56CC1DEE-9410-E643-BBF3-1527679C661B}">
      <dgm:prSet/>
      <dgm:spPr/>
      <dgm:t>
        <a:bodyPr/>
        <a:lstStyle/>
        <a:p>
          <a:endParaRPr lang="en-US" sz="2000">
            <a:latin typeface="Hind Vadodara" panose="020B0604020202020204" charset="0"/>
            <a:cs typeface="Hind Vadodara" panose="020B0604020202020204" charset="0"/>
          </a:endParaRPr>
        </a:p>
      </dgm:t>
    </dgm:pt>
    <dgm:pt modelId="{30825C02-DE87-EB42-88DD-01225637D5A6}">
      <dgm:prSet custT="1"/>
      <dgm:spPr/>
      <dgm:t>
        <a:bodyPr/>
        <a:lstStyle/>
        <a:p>
          <a:r>
            <a:rPr lang="en-US" sz="1050" dirty="0">
              <a:latin typeface="Hind Vadodara" panose="020B0604020202020204" charset="0"/>
              <a:cs typeface="Hind Vadodara" panose="020B0604020202020204" charset="0"/>
            </a:rPr>
            <a:t>Outline how students can support others</a:t>
          </a:r>
        </a:p>
      </dgm:t>
    </dgm:pt>
    <dgm:pt modelId="{227973B3-1A8C-CA4D-8D03-D564755FC312}" type="parTrans" cxnId="{EF33E158-5C16-B045-8F72-D82B30BB69D0}">
      <dgm:prSet/>
      <dgm:spPr/>
      <dgm:t>
        <a:bodyPr/>
        <a:lstStyle/>
        <a:p>
          <a:endParaRPr lang="en-US" sz="2000">
            <a:latin typeface="Hind Vadodara" panose="020B0604020202020204" charset="0"/>
            <a:cs typeface="Hind Vadodara" panose="020B0604020202020204" charset="0"/>
          </a:endParaRPr>
        </a:p>
      </dgm:t>
    </dgm:pt>
    <dgm:pt modelId="{BF2F165D-9988-EB4A-ADBD-6E6869166005}" type="sibTrans" cxnId="{EF33E158-5C16-B045-8F72-D82B30BB69D0}">
      <dgm:prSet/>
      <dgm:spPr/>
      <dgm:t>
        <a:bodyPr/>
        <a:lstStyle/>
        <a:p>
          <a:endParaRPr lang="en-US" sz="2000">
            <a:latin typeface="Hind Vadodara" panose="020B0604020202020204" charset="0"/>
            <a:cs typeface="Hind Vadodara" panose="020B0604020202020204" charset="0"/>
          </a:endParaRPr>
        </a:p>
      </dgm:t>
    </dgm:pt>
    <dgm:pt modelId="{42ACBBFA-436B-1D4D-998A-D92DE66A5648}">
      <dgm:prSet custT="1"/>
      <dgm:spPr/>
      <dgm:t>
        <a:bodyPr/>
        <a:lstStyle/>
        <a:p>
          <a:r>
            <a:rPr lang="en-US" sz="1050" dirty="0">
              <a:latin typeface="Hind Vadodara" panose="020B0604020202020204" charset="0"/>
              <a:cs typeface="Hind Vadodara" panose="020B0604020202020204" charset="0"/>
            </a:rPr>
            <a:t>Informal positive interactions</a:t>
          </a:r>
        </a:p>
      </dgm:t>
    </dgm:pt>
    <dgm:pt modelId="{FCED0F1F-C401-8846-8465-B7EEC0DDA163}" type="parTrans" cxnId="{9251E0EF-B8F9-A44D-A7BC-F7AB167A3B54}">
      <dgm:prSet/>
      <dgm:spPr/>
      <dgm:t>
        <a:bodyPr/>
        <a:lstStyle/>
        <a:p>
          <a:endParaRPr lang="en-US" sz="2000">
            <a:latin typeface="Hind Vadodara" panose="020B0604020202020204" charset="0"/>
            <a:cs typeface="Hind Vadodara" panose="020B0604020202020204" charset="0"/>
          </a:endParaRPr>
        </a:p>
      </dgm:t>
    </dgm:pt>
    <dgm:pt modelId="{48E6251A-F88B-9B42-8467-3A64E8A904F6}" type="sibTrans" cxnId="{9251E0EF-B8F9-A44D-A7BC-F7AB167A3B54}">
      <dgm:prSet/>
      <dgm:spPr/>
      <dgm:t>
        <a:bodyPr/>
        <a:lstStyle/>
        <a:p>
          <a:endParaRPr lang="en-US" sz="2000">
            <a:latin typeface="Hind Vadodara" panose="020B0604020202020204" charset="0"/>
            <a:cs typeface="Hind Vadodara" panose="020B0604020202020204" charset="0"/>
          </a:endParaRPr>
        </a:p>
      </dgm:t>
    </dgm:pt>
    <dgm:pt modelId="{0CC4AA07-58DC-4766-97B1-FD85ED167B47}" type="pres">
      <dgm:prSet presAssocID="{DA3487DD-1D9A-AE45-A2B2-F5BD0AC1A1C0}" presName="Name0" presStyleCnt="0">
        <dgm:presLayoutVars>
          <dgm:dir/>
          <dgm:animLvl val="lvl"/>
          <dgm:resizeHandles val="exact"/>
        </dgm:presLayoutVars>
      </dgm:prSet>
      <dgm:spPr/>
    </dgm:pt>
    <dgm:pt modelId="{15AF89C3-162A-4BBC-BC29-772B5A25DFD1}" type="pres">
      <dgm:prSet presAssocID="{B20634C8-4368-064F-BE10-A30E930F5800}" presName="linNode" presStyleCnt="0"/>
      <dgm:spPr/>
    </dgm:pt>
    <dgm:pt modelId="{23408C0B-416C-4959-A6CC-AB35BF303B67}" type="pres">
      <dgm:prSet presAssocID="{B20634C8-4368-064F-BE10-A30E930F5800}" presName="parentText" presStyleLbl="node1" presStyleIdx="0" presStyleCnt="2" custScaleX="116549">
        <dgm:presLayoutVars>
          <dgm:chMax val="1"/>
          <dgm:bulletEnabled val="1"/>
        </dgm:presLayoutVars>
      </dgm:prSet>
      <dgm:spPr/>
    </dgm:pt>
    <dgm:pt modelId="{625E563F-C973-4090-8381-C11C11091333}" type="pres">
      <dgm:prSet presAssocID="{B20634C8-4368-064F-BE10-A30E930F5800}" presName="descendantText" presStyleLbl="alignAccFollowNode1" presStyleIdx="0" presStyleCnt="2">
        <dgm:presLayoutVars>
          <dgm:bulletEnabled val="1"/>
        </dgm:presLayoutVars>
      </dgm:prSet>
      <dgm:spPr/>
    </dgm:pt>
    <dgm:pt modelId="{9530FC49-52DC-4BB3-8AF7-CA109DA32175}" type="pres">
      <dgm:prSet presAssocID="{B7D48D08-0D71-9E49-BD60-251E744B5947}" presName="sp" presStyleCnt="0"/>
      <dgm:spPr/>
    </dgm:pt>
    <dgm:pt modelId="{77FF359E-A650-49E8-B514-2B1E8FC946D0}" type="pres">
      <dgm:prSet presAssocID="{C486F2CB-C11A-7940-A1D6-3A1E85683DF7}" presName="linNode" presStyleCnt="0"/>
      <dgm:spPr/>
    </dgm:pt>
    <dgm:pt modelId="{A5DB4F92-D6E4-403C-92DA-6346E2382353}" type="pres">
      <dgm:prSet presAssocID="{C486F2CB-C11A-7940-A1D6-3A1E85683DF7}" presName="parentText" presStyleLbl="node1" presStyleIdx="1" presStyleCnt="2" custScaleX="126261">
        <dgm:presLayoutVars>
          <dgm:chMax val="1"/>
          <dgm:bulletEnabled val="1"/>
        </dgm:presLayoutVars>
      </dgm:prSet>
      <dgm:spPr/>
    </dgm:pt>
    <dgm:pt modelId="{779A6941-6D0F-4401-AEB0-7322D0286325}" type="pres">
      <dgm:prSet presAssocID="{C486F2CB-C11A-7940-A1D6-3A1E85683DF7}" presName="descendantText" presStyleLbl="alignAccFollowNode1" presStyleIdx="1" presStyleCnt="2">
        <dgm:presLayoutVars>
          <dgm:bulletEnabled val="1"/>
        </dgm:presLayoutVars>
      </dgm:prSet>
      <dgm:spPr/>
    </dgm:pt>
  </dgm:ptLst>
  <dgm:cxnLst>
    <dgm:cxn modelId="{A8437819-5C2E-40C0-B346-DFF860CAACCD}" type="presOf" srcId="{5AB152F3-026A-2243-9A54-E01361942A90}" destId="{625E563F-C973-4090-8381-C11C11091333}" srcOrd="0" destOrd="3" presId="urn:microsoft.com/office/officeart/2005/8/layout/vList5"/>
    <dgm:cxn modelId="{5924F339-CC6C-4C04-85CC-E19CA1806263}" type="presOf" srcId="{442356D7-DAC6-F740-97A5-A6B0E927ED12}" destId="{625E563F-C973-4090-8381-C11C11091333}" srcOrd="0" destOrd="1" presId="urn:microsoft.com/office/officeart/2005/8/layout/vList5"/>
    <dgm:cxn modelId="{BF2C7B5D-3F12-6541-9CD9-825B8F1E8969}" srcId="{B20634C8-4368-064F-BE10-A30E930F5800}" destId="{442356D7-DAC6-F740-97A5-A6B0E927ED12}" srcOrd="1" destOrd="0" parTransId="{3DE062DA-FB09-9648-84C2-D6421BFB1646}" sibTransId="{5E69146B-3F53-5540-ABF1-86B6EE6B2AEF}"/>
    <dgm:cxn modelId="{3964355E-DA08-4502-938A-955B85B3846B}" type="presOf" srcId="{C486F2CB-C11A-7940-A1D6-3A1E85683DF7}" destId="{A5DB4F92-D6E4-403C-92DA-6346E2382353}" srcOrd="0" destOrd="0" presId="urn:microsoft.com/office/officeart/2005/8/layout/vList5"/>
    <dgm:cxn modelId="{F503A541-DB68-4992-99A7-041082A9119A}" type="presOf" srcId="{DA3487DD-1D9A-AE45-A2B2-F5BD0AC1A1C0}" destId="{0CC4AA07-58DC-4766-97B1-FD85ED167B47}" srcOrd="0" destOrd="0" presId="urn:microsoft.com/office/officeart/2005/8/layout/vList5"/>
    <dgm:cxn modelId="{FD716063-1B8A-484F-950A-8B0A73A86827}" srcId="{C486F2CB-C11A-7940-A1D6-3A1E85683DF7}" destId="{57CD95F5-BF8E-0D4E-98BA-C017401502ED}" srcOrd="1" destOrd="0" parTransId="{0B83BEA4-6436-304D-8179-10195838C738}" sibTransId="{0AE47453-676D-3C44-8531-4DDFC41F60C9}"/>
    <dgm:cxn modelId="{D321604F-40A1-4C60-BF78-69B08564252A}" type="presOf" srcId="{57CD95F5-BF8E-0D4E-98BA-C017401502ED}" destId="{779A6941-6D0F-4401-AEB0-7322D0286325}" srcOrd="0" destOrd="1" presId="urn:microsoft.com/office/officeart/2005/8/layout/vList5"/>
    <dgm:cxn modelId="{282B6854-4F3F-4478-BA50-8FC7FD14F5E6}" type="presOf" srcId="{42ACBBFA-436B-1D4D-998A-D92DE66A5648}" destId="{625E563F-C973-4090-8381-C11C11091333}" srcOrd="0" destOrd="0" presId="urn:microsoft.com/office/officeart/2005/8/layout/vList5"/>
    <dgm:cxn modelId="{01357D57-0EA8-4183-934C-36E8B64BEFCC}" type="presOf" srcId="{B20634C8-4368-064F-BE10-A30E930F5800}" destId="{23408C0B-416C-4959-A6CC-AB35BF303B67}" srcOrd="0" destOrd="0" presId="urn:microsoft.com/office/officeart/2005/8/layout/vList5"/>
    <dgm:cxn modelId="{EF33E158-5C16-B045-8F72-D82B30BB69D0}" srcId="{C486F2CB-C11A-7940-A1D6-3A1E85683DF7}" destId="{30825C02-DE87-EB42-88DD-01225637D5A6}" srcOrd="0" destOrd="0" parTransId="{227973B3-1A8C-CA4D-8D03-D564755FC312}" sibTransId="{BF2F165D-9988-EB4A-ADBD-6E6869166005}"/>
    <dgm:cxn modelId="{DEFDA984-2437-43EA-AF97-9775A956CA3C}" type="presOf" srcId="{31D82A2A-6EA5-F742-B3FD-2CBC374699E0}" destId="{625E563F-C973-4090-8381-C11C11091333}" srcOrd="0" destOrd="2" presId="urn:microsoft.com/office/officeart/2005/8/layout/vList5"/>
    <dgm:cxn modelId="{EC7903B4-7086-DE42-9989-4AC021EC1229}" srcId="{B20634C8-4368-064F-BE10-A30E930F5800}" destId="{31D82A2A-6EA5-F742-B3FD-2CBC374699E0}" srcOrd="2" destOrd="0" parTransId="{C7F7E136-5F8C-0B4A-8545-F65BA8C7BBF2}" sibTransId="{B16B86FE-7102-C943-B38B-F732606ECED7}"/>
    <dgm:cxn modelId="{E31B0BC6-F86A-7D4A-ABDA-E4E39CD2BF5D}" srcId="{DA3487DD-1D9A-AE45-A2B2-F5BD0AC1A1C0}" destId="{C486F2CB-C11A-7940-A1D6-3A1E85683DF7}" srcOrd="1" destOrd="0" parTransId="{3418400F-DD91-E74C-A2CD-7C5A19E33A9D}" sibTransId="{F709CD25-6F23-6C4D-9B36-5D60FBAC9390}"/>
    <dgm:cxn modelId="{386937CF-55A5-47F5-BB6B-3FDAB5A5AD4F}" type="presOf" srcId="{30825C02-DE87-EB42-88DD-01225637D5A6}" destId="{779A6941-6D0F-4401-AEB0-7322D0286325}" srcOrd="0" destOrd="0" presId="urn:microsoft.com/office/officeart/2005/8/layout/vList5"/>
    <dgm:cxn modelId="{56CC1DEE-9410-E643-BBF3-1527679C661B}" srcId="{DA3487DD-1D9A-AE45-A2B2-F5BD0AC1A1C0}" destId="{B20634C8-4368-064F-BE10-A30E930F5800}" srcOrd="0" destOrd="0" parTransId="{3B688072-BB69-A140-A156-F2673453761B}" sibTransId="{B7D48D08-0D71-9E49-BD60-251E744B5947}"/>
    <dgm:cxn modelId="{9251E0EF-B8F9-A44D-A7BC-F7AB167A3B54}" srcId="{B20634C8-4368-064F-BE10-A30E930F5800}" destId="{42ACBBFA-436B-1D4D-998A-D92DE66A5648}" srcOrd="0" destOrd="0" parTransId="{FCED0F1F-C401-8846-8465-B7EEC0DDA163}" sibTransId="{48E6251A-F88B-9B42-8467-3A64E8A904F6}"/>
    <dgm:cxn modelId="{6D9D9AF5-4568-B946-82F5-B5D13E9C08C0}" srcId="{B20634C8-4368-064F-BE10-A30E930F5800}" destId="{5AB152F3-026A-2243-9A54-E01361942A90}" srcOrd="3" destOrd="0" parTransId="{7AFBEA8B-2138-0B46-BA96-E04E597F4855}" sibTransId="{F3C091BA-25D6-7846-817B-C0556215EBB7}"/>
    <dgm:cxn modelId="{89A789D1-2440-42A0-9A2D-5EBB6CE44706}" type="presParOf" srcId="{0CC4AA07-58DC-4766-97B1-FD85ED167B47}" destId="{15AF89C3-162A-4BBC-BC29-772B5A25DFD1}" srcOrd="0" destOrd="0" presId="urn:microsoft.com/office/officeart/2005/8/layout/vList5"/>
    <dgm:cxn modelId="{E5A89440-8159-44C6-AEC0-A6A4327FBEA8}" type="presParOf" srcId="{15AF89C3-162A-4BBC-BC29-772B5A25DFD1}" destId="{23408C0B-416C-4959-A6CC-AB35BF303B67}" srcOrd="0" destOrd="0" presId="urn:microsoft.com/office/officeart/2005/8/layout/vList5"/>
    <dgm:cxn modelId="{47842D46-A215-4E61-A63B-E6DC1177A5EB}" type="presParOf" srcId="{15AF89C3-162A-4BBC-BC29-772B5A25DFD1}" destId="{625E563F-C973-4090-8381-C11C11091333}" srcOrd="1" destOrd="0" presId="urn:microsoft.com/office/officeart/2005/8/layout/vList5"/>
    <dgm:cxn modelId="{C7AA1DEA-E28D-466D-A894-D4DD9EF9597F}" type="presParOf" srcId="{0CC4AA07-58DC-4766-97B1-FD85ED167B47}" destId="{9530FC49-52DC-4BB3-8AF7-CA109DA32175}" srcOrd="1" destOrd="0" presId="urn:microsoft.com/office/officeart/2005/8/layout/vList5"/>
    <dgm:cxn modelId="{C37D176F-8DA0-4EC4-A953-33B9E81CDE96}" type="presParOf" srcId="{0CC4AA07-58DC-4766-97B1-FD85ED167B47}" destId="{77FF359E-A650-49E8-B514-2B1E8FC946D0}" srcOrd="2" destOrd="0" presId="urn:microsoft.com/office/officeart/2005/8/layout/vList5"/>
    <dgm:cxn modelId="{B62AB9CB-1078-4A21-9F8B-E2E8FC4D044B}" type="presParOf" srcId="{77FF359E-A650-49E8-B514-2B1E8FC946D0}" destId="{A5DB4F92-D6E4-403C-92DA-6346E2382353}" srcOrd="0" destOrd="0" presId="urn:microsoft.com/office/officeart/2005/8/layout/vList5"/>
    <dgm:cxn modelId="{1C84A4C1-79FD-40BB-A04B-D5AB457D3757}" type="presParOf" srcId="{77FF359E-A650-49E8-B514-2B1E8FC946D0}" destId="{779A6941-6D0F-4401-AEB0-7322D028632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3487DD-1D9A-AE45-A2B2-F5BD0AC1A1C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BC93732-0935-CF49-9132-060C056A4C25}">
      <dgm:prSet custT="1"/>
      <dgm:spPr/>
      <dgm:t>
        <a:bodyPr/>
        <a:lstStyle/>
        <a:p>
          <a:r>
            <a:rPr lang="en-US" sz="1200" dirty="0">
              <a:latin typeface="Hind Vadodara" panose="020B0604020202020204" charset="0"/>
              <a:cs typeface="Hind Vadodara" panose="020B0604020202020204" charset="0"/>
            </a:rPr>
            <a:t>Commitment (Staff Buy-In)</a:t>
          </a:r>
        </a:p>
      </dgm:t>
    </dgm:pt>
    <dgm:pt modelId="{BF3473AC-8F30-B94A-AA60-EAD43ADE1C36}" type="parTrans" cxnId="{D54BFF2D-2478-1143-8B60-771C6A317542}">
      <dgm:prSet/>
      <dgm:spPr/>
      <dgm:t>
        <a:bodyPr/>
        <a:lstStyle/>
        <a:p>
          <a:endParaRPr lang="en-US" sz="2000">
            <a:latin typeface="Hind Vadodara" panose="020B0604020202020204" charset="0"/>
            <a:cs typeface="Hind Vadodara" panose="020B0604020202020204" charset="0"/>
          </a:endParaRPr>
        </a:p>
      </dgm:t>
    </dgm:pt>
    <dgm:pt modelId="{3AB5D504-A0E9-074D-8274-BE01362DB150}" type="sibTrans" cxnId="{D54BFF2D-2478-1143-8B60-771C6A317542}">
      <dgm:prSet/>
      <dgm:spPr/>
      <dgm:t>
        <a:bodyPr/>
        <a:lstStyle/>
        <a:p>
          <a:endParaRPr lang="en-US" sz="2000">
            <a:latin typeface="Hind Vadodara" panose="020B0604020202020204" charset="0"/>
            <a:cs typeface="Hind Vadodara" panose="020B0604020202020204" charset="0"/>
          </a:endParaRPr>
        </a:p>
      </dgm:t>
    </dgm:pt>
    <dgm:pt modelId="{8F008398-ACB4-0C4F-8BED-75ADDE86C92A}">
      <dgm:prSet custT="1"/>
      <dgm:spPr/>
      <dgm:t>
        <a:bodyPr/>
        <a:lstStyle/>
        <a:p>
          <a:r>
            <a:rPr lang="en-US" sz="1200" dirty="0">
              <a:latin typeface="Hind Vadodara" panose="020B0604020202020204" charset="0"/>
              <a:cs typeface="Hind Vadodara" panose="020B0604020202020204" charset="0"/>
            </a:rPr>
            <a:t>Data Systems</a:t>
          </a:r>
        </a:p>
      </dgm:t>
    </dgm:pt>
    <dgm:pt modelId="{06849146-B3BE-5B43-B6CF-BB92B73F3C49}" type="parTrans" cxnId="{87A2E1FB-352D-4542-BA7B-35E625AFA231}">
      <dgm:prSet/>
      <dgm:spPr/>
      <dgm:t>
        <a:bodyPr/>
        <a:lstStyle/>
        <a:p>
          <a:endParaRPr lang="en-US" sz="2000">
            <a:latin typeface="Hind Vadodara" panose="020B0604020202020204" charset="0"/>
            <a:cs typeface="Hind Vadodara" panose="020B0604020202020204" charset="0"/>
          </a:endParaRPr>
        </a:p>
      </dgm:t>
    </dgm:pt>
    <dgm:pt modelId="{3273E844-774C-B24D-A5C7-C4AC0F6BBBD7}" type="sibTrans" cxnId="{87A2E1FB-352D-4542-BA7B-35E625AFA231}">
      <dgm:prSet/>
      <dgm:spPr/>
      <dgm:t>
        <a:bodyPr/>
        <a:lstStyle/>
        <a:p>
          <a:endParaRPr lang="en-US" sz="2000">
            <a:latin typeface="Hind Vadodara" panose="020B0604020202020204" charset="0"/>
            <a:cs typeface="Hind Vadodara" panose="020B0604020202020204" charset="0"/>
          </a:endParaRPr>
        </a:p>
      </dgm:t>
    </dgm:pt>
    <dgm:pt modelId="{1D0347B1-0EC7-AF49-AFAC-A98D03ED9DDD}">
      <dgm:prSet custT="1"/>
      <dgm:spPr/>
      <dgm:t>
        <a:bodyPr/>
        <a:lstStyle/>
        <a:p>
          <a:r>
            <a:rPr lang="en-US" sz="1200">
              <a:latin typeface="Hind Vadodara" panose="020B0604020202020204" charset="0"/>
              <a:cs typeface="Hind Vadodara" panose="020B0604020202020204" charset="0"/>
            </a:rPr>
            <a:t>Recognition Rhythm</a:t>
          </a:r>
        </a:p>
      </dgm:t>
    </dgm:pt>
    <dgm:pt modelId="{A7DE2D1C-3C0A-904F-8290-540D1B79A751}" type="parTrans" cxnId="{3CAB73D8-FB3D-ED49-8B84-7B069526FCC0}">
      <dgm:prSet/>
      <dgm:spPr/>
      <dgm:t>
        <a:bodyPr/>
        <a:lstStyle/>
        <a:p>
          <a:endParaRPr lang="en-US" sz="2000">
            <a:latin typeface="Hind Vadodara" panose="020B0604020202020204" charset="0"/>
            <a:cs typeface="Hind Vadodara" panose="020B0604020202020204" charset="0"/>
          </a:endParaRPr>
        </a:p>
      </dgm:t>
    </dgm:pt>
    <dgm:pt modelId="{29F94398-FD19-A04C-B490-BEC7B4962ACB}" type="sibTrans" cxnId="{3CAB73D8-FB3D-ED49-8B84-7B069526FCC0}">
      <dgm:prSet/>
      <dgm:spPr/>
      <dgm:t>
        <a:bodyPr/>
        <a:lstStyle/>
        <a:p>
          <a:endParaRPr lang="en-US" sz="2000">
            <a:latin typeface="Hind Vadodara" panose="020B0604020202020204" charset="0"/>
            <a:cs typeface="Hind Vadodara" panose="020B0604020202020204" charset="0"/>
          </a:endParaRPr>
        </a:p>
      </dgm:t>
    </dgm:pt>
    <dgm:pt modelId="{3C36D69B-903C-3D48-B9E7-7A6C02883DEB}">
      <dgm:prSet custT="1"/>
      <dgm:spPr/>
      <dgm:t>
        <a:bodyPr/>
        <a:lstStyle/>
        <a:p>
          <a:r>
            <a:rPr lang="en-US" sz="1050">
              <a:latin typeface="Hind Vadodara" panose="020B0604020202020204" charset="0"/>
              <a:cs typeface="Hind Vadodara" panose="020B0604020202020204" charset="0"/>
            </a:rPr>
            <a:t>Tie in with larger system (teaching, correcting)</a:t>
          </a:r>
        </a:p>
      </dgm:t>
    </dgm:pt>
    <dgm:pt modelId="{EE27E334-CD3A-E447-93BD-512FA57E6FB3}" type="parTrans" cxnId="{3D7BB4A8-DDA9-144D-9BAF-D13B92AADD8D}">
      <dgm:prSet/>
      <dgm:spPr/>
      <dgm:t>
        <a:bodyPr/>
        <a:lstStyle/>
        <a:p>
          <a:endParaRPr lang="en-US" sz="2000">
            <a:latin typeface="Hind Vadodara" panose="020B0604020202020204" charset="0"/>
            <a:cs typeface="Hind Vadodara" panose="020B0604020202020204" charset="0"/>
          </a:endParaRPr>
        </a:p>
      </dgm:t>
    </dgm:pt>
    <dgm:pt modelId="{B9E5AC3A-1492-FB40-8A63-1B838E8DAB18}" type="sibTrans" cxnId="{3D7BB4A8-DDA9-144D-9BAF-D13B92AADD8D}">
      <dgm:prSet/>
      <dgm:spPr/>
      <dgm:t>
        <a:bodyPr/>
        <a:lstStyle/>
        <a:p>
          <a:endParaRPr lang="en-US" sz="2000">
            <a:latin typeface="Hind Vadodara" panose="020B0604020202020204" charset="0"/>
            <a:cs typeface="Hind Vadodara" panose="020B0604020202020204" charset="0"/>
          </a:endParaRPr>
        </a:p>
      </dgm:t>
    </dgm:pt>
    <dgm:pt modelId="{7E06DECB-8D67-E94A-B8B6-524F43D3869A}">
      <dgm:prSet custT="1"/>
      <dgm:spPr/>
      <dgm:t>
        <a:bodyPr/>
        <a:lstStyle/>
        <a:p>
          <a:r>
            <a:rPr lang="en-US" sz="1050" dirty="0">
              <a:latin typeface="Hind Vadodara" panose="020B0604020202020204" charset="0"/>
              <a:cs typeface="Hind Vadodara" panose="020B0604020202020204" charset="0"/>
            </a:rPr>
            <a:t>Used as an instructional strategy</a:t>
          </a:r>
        </a:p>
      </dgm:t>
    </dgm:pt>
    <dgm:pt modelId="{1375DE03-AAE2-4E4F-84D3-07146764F218}" type="parTrans" cxnId="{081639D6-9FE4-3547-A3F3-FDB3F4487456}">
      <dgm:prSet/>
      <dgm:spPr/>
      <dgm:t>
        <a:bodyPr/>
        <a:lstStyle/>
        <a:p>
          <a:endParaRPr lang="en-US" sz="2000">
            <a:latin typeface="Hind Vadodara" panose="020B0604020202020204" charset="0"/>
            <a:cs typeface="Hind Vadodara" panose="020B0604020202020204" charset="0"/>
          </a:endParaRPr>
        </a:p>
      </dgm:t>
    </dgm:pt>
    <dgm:pt modelId="{FFE15D3C-9A68-E444-BE6A-0D7E99C2BF0F}" type="sibTrans" cxnId="{081639D6-9FE4-3547-A3F3-FDB3F4487456}">
      <dgm:prSet/>
      <dgm:spPr/>
      <dgm:t>
        <a:bodyPr/>
        <a:lstStyle/>
        <a:p>
          <a:endParaRPr lang="en-US" sz="2000">
            <a:latin typeface="Hind Vadodara" panose="020B0604020202020204" charset="0"/>
            <a:cs typeface="Hind Vadodara" panose="020B0604020202020204" charset="0"/>
          </a:endParaRPr>
        </a:p>
      </dgm:t>
    </dgm:pt>
    <dgm:pt modelId="{08DC796E-EA5B-4545-A03F-A3C543F36610}">
      <dgm:prSet custT="1"/>
      <dgm:spPr/>
      <dgm:t>
        <a:bodyPr/>
        <a:lstStyle/>
        <a:p>
          <a:r>
            <a:rPr lang="en-US" sz="1050" dirty="0">
              <a:latin typeface="Hind Vadodara" panose="020B0604020202020204" charset="0"/>
              <a:cs typeface="Hind Vadodara" panose="020B0604020202020204" charset="0"/>
            </a:rPr>
            <a:t>Parallel academic acknowledgement</a:t>
          </a:r>
        </a:p>
      </dgm:t>
    </dgm:pt>
    <dgm:pt modelId="{08181351-C780-8B45-A1C6-F2E28FF8FB9B}" type="parTrans" cxnId="{7718B930-8EA0-C140-973E-3AED8D3ABC06}">
      <dgm:prSet/>
      <dgm:spPr/>
      <dgm:t>
        <a:bodyPr/>
        <a:lstStyle/>
        <a:p>
          <a:endParaRPr lang="en-US" sz="2000">
            <a:latin typeface="Hind Vadodara" panose="020B0604020202020204" charset="0"/>
            <a:cs typeface="Hind Vadodara" panose="020B0604020202020204" charset="0"/>
          </a:endParaRPr>
        </a:p>
      </dgm:t>
    </dgm:pt>
    <dgm:pt modelId="{5C82D23A-696E-A64A-91BE-5A865943F549}" type="sibTrans" cxnId="{7718B930-8EA0-C140-973E-3AED8D3ABC06}">
      <dgm:prSet/>
      <dgm:spPr/>
      <dgm:t>
        <a:bodyPr/>
        <a:lstStyle/>
        <a:p>
          <a:endParaRPr lang="en-US" sz="2000">
            <a:latin typeface="Hind Vadodara" panose="020B0604020202020204" charset="0"/>
            <a:cs typeface="Hind Vadodara" panose="020B0604020202020204" charset="0"/>
          </a:endParaRPr>
        </a:p>
      </dgm:t>
    </dgm:pt>
    <dgm:pt modelId="{E17BB180-A0FB-814E-A2A1-1462716C235E}">
      <dgm:prSet custT="1"/>
      <dgm:spPr/>
      <dgm:t>
        <a:bodyPr/>
        <a:lstStyle/>
        <a:p>
          <a:r>
            <a:rPr lang="en-US" sz="1050">
              <a:latin typeface="Hind Vadodara" panose="020B0604020202020204" charset="0"/>
              <a:cs typeface="Hind Vadodara" panose="020B0604020202020204" charset="0"/>
            </a:rPr>
            <a:t>Climate survey data</a:t>
          </a:r>
        </a:p>
      </dgm:t>
    </dgm:pt>
    <dgm:pt modelId="{301336D1-7690-D44C-A800-689977F8720F}" type="parTrans" cxnId="{851BB5AA-06C1-1942-87C1-DF70311E046F}">
      <dgm:prSet/>
      <dgm:spPr/>
      <dgm:t>
        <a:bodyPr/>
        <a:lstStyle/>
        <a:p>
          <a:endParaRPr lang="en-US" sz="2000">
            <a:latin typeface="Hind Vadodara" panose="020B0604020202020204" charset="0"/>
            <a:cs typeface="Hind Vadodara" panose="020B0604020202020204" charset="0"/>
          </a:endParaRPr>
        </a:p>
      </dgm:t>
    </dgm:pt>
    <dgm:pt modelId="{A33D9220-0FF0-5646-8762-87C187E3225C}" type="sibTrans" cxnId="{851BB5AA-06C1-1942-87C1-DF70311E046F}">
      <dgm:prSet/>
      <dgm:spPr/>
      <dgm:t>
        <a:bodyPr/>
        <a:lstStyle/>
        <a:p>
          <a:endParaRPr lang="en-US" sz="2000">
            <a:latin typeface="Hind Vadodara" panose="020B0604020202020204" charset="0"/>
            <a:cs typeface="Hind Vadodara" panose="020B0604020202020204" charset="0"/>
          </a:endParaRPr>
        </a:p>
      </dgm:t>
    </dgm:pt>
    <dgm:pt modelId="{C5033717-F55F-8846-8301-955C45C940B3}">
      <dgm:prSet custT="1"/>
      <dgm:spPr/>
      <dgm:t>
        <a:bodyPr/>
        <a:lstStyle/>
        <a:p>
          <a:r>
            <a:rPr lang="en-US" sz="1050">
              <a:latin typeface="Hind Vadodara" panose="020B0604020202020204" charset="0"/>
              <a:cs typeface="Hind Vadodara" panose="020B0604020202020204" charset="0"/>
            </a:rPr>
            <a:t>Led by building administration</a:t>
          </a:r>
        </a:p>
      </dgm:t>
    </dgm:pt>
    <dgm:pt modelId="{C1D3C351-AC78-0F46-919B-F10DB25551FA}" type="parTrans" cxnId="{7435946F-E41F-4C46-8A35-2C49F8AAA895}">
      <dgm:prSet/>
      <dgm:spPr/>
      <dgm:t>
        <a:bodyPr/>
        <a:lstStyle/>
        <a:p>
          <a:endParaRPr lang="en-US" sz="2000">
            <a:latin typeface="Hind Vadodara" panose="020B0604020202020204" charset="0"/>
            <a:cs typeface="Hind Vadodara" panose="020B0604020202020204" charset="0"/>
          </a:endParaRPr>
        </a:p>
      </dgm:t>
    </dgm:pt>
    <dgm:pt modelId="{582E6136-C2EE-9749-A0DB-32A527605E28}" type="sibTrans" cxnId="{7435946F-E41F-4C46-8A35-2C49F8AAA895}">
      <dgm:prSet/>
      <dgm:spPr/>
      <dgm:t>
        <a:bodyPr/>
        <a:lstStyle/>
        <a:p>
          <a:endParaRPr lang="en-US" sz="2000">
            <a:latin typeface="Hind Vadodara" panose="020B0604020202020204" charset="0"/>
            <a:cs typeface="Hind Vadodara" panose="020B0604020202020204" charset="0"/>
          </a:endParaRPr>
        </a:p>
      </dgm:t>
    </dgm:pt>
    <dgm:pt modelId="{9EC8ABC2-80CA-FE4B-A3B6-45AAE53F0565}">
      <dgm:prSet custT="1"/>
      <dgm:spPr/>
      <dgm:t>
        <a:bodyPr/>
        <a:lstStyle/>
        <a:p>
          <a:r>
            <a:rPr lang="en-US" sz="1050" dirty="0">
              <a:latin typeface="Hind Vadodara" panose="020B0604020202020204" charset="0"/>
              <a:cs typeface="Hind Vadodara" panose="020B0604020202020204" charset="0"/>
            </a:rPr>
            <a:t>Regular &amp; predictable schedule for recognizing positive social behavior</a:t>
          </a:r>
        </a:p>
      </dgm:t>
    </dgm:pt>
    <dgm:pt modelId="{AA767EF4-47FD-A74A-A4DD-90CF67EC97F5}" type="parTrans" cxnId="{5EA60945-49C1-3143-98D5-825384E9918E}">
      <dgm:prSet/>
      <dgm:spPr/>
      <dgm:t>
        <a:bodyPr/>
        <a:lstStyle/>
        <a:p>
          <a:endParaRPr lang="en-US" sz="2000">
            <a:latin typeface="Hind Vadodara" panose="020B0604020202020204" charset="0"/>
            <a:cs typeface="Hind Vadodara" panose="020B0604020202020204" charset="0"/>
          </a:endParaRPr>
        </a:p>
      </dgm:t>
    </dgm:pt>
    <dgm:pt modelId="{B2C01551-73DE-6340-9B54-87B1550B8855}" type="sibTrans" cxnId="{5EA60945-49C1-3143-98D5-825384E9918E}">
      <dgm:prSet/>
      <dgm:spPr/>
      <dgm:t>
        <a:bodyPr/>
        <a:lstStyle/>
        <a:p>
          <a:endParaRPr lang="en-US" sz="2000">
            <a:latin typeface="Hind Vadodara" panose="020B0604020202020204" charset="0"/>
            <a:cs typeface="Hind Vadodara" panose="020B0604020202020204" charset="0"/>
          </a:endParaRPr>
        </a:p>
      </dgm:t>
    </dgm:pt>
    <dgm:pt modelId="{0BCF9AE7-48AD-BE4A-AFA6-25F3352B07BF}">
      <dgm:prSet custT="1"/>
      <dgm:spPr/>
      <dgm:t>
        <a:bodyPr/>
        <a:lstStyle/>
        <a:p>
          <a:r>
            <a:rPr lang="en-US" sz="1050" dirty="0">
              <a:latin typeface="Hind Vadodara" panose="020B0604020202020204" charset="0"/>
              <a:cs typeface="Hind Vadodara" panose="020B0604020202020204" charset="0"/>
            </a:rPr>
            <a:t>Fidelity data</a:t>
          </a:r>
        </a:p>
      </dgm:t>
    </dgm:pt>
    <dgm:pt modelId="{C7C537EB-C054-BF44-AC90-ED25D7D7CBA8}" type="parTrans" cxnId="{620B31A1-A059-544F-B82A-2DE65B1856CD}">
      <dgm:prSet/>
      <dgm:spPr/>
      <dgm:t>
        <a:bodyPr/>
        <a:lstStyle/>
        <a:p>
          <a:endParaRPr lang="en-US" sz="2000">
            <a:latin typeface="Hind Vadodara" panose="020B0604020202020204" charset="0"/>
            <a:cs typeface="Hind Vadodara" panose="020B0604020202020204" charset="0"/>
          </a:endParaRPr>
        </a:p>
      </dgm:t>
    </dgm:pt>
    <dgm:pt modelId="{A3E1BB28-8D77-A940-8FB5-A2DF45C0643F}" type="sibTrans" cxnId="{620B31A1-A059-544F-B82A-2DE65B1856CD}">
      <dgm:prSet/>
      <dgm:spPr/>
      <dgm:t>
        <a:bodyPr/>
        <a:lstStyle/>
        <a:p>
          <a:endParaRPr lang="en-US" sz="2000">
            <a:latin typeface="Hind Vadodara" panose="020B0604020202020204" charset="0"/>
            <a:cs typeface="Hind Vadodara" panose="020B0604020202020204" charset="0"/>
          </a:endParaRPr>
        </a:p>
      </dgm:t>
    </dgm:pt>
    <dgm:pt modelId="{5D34F396-497A-804E-8EDC-314CFA89A74D}">
      <dgm:prSet custT="1"/>
      <dgm:spPr/>
      <dgm:t>
        <a:bodyPr/>
        <a:lstStyle/>
        <a:p>
          <a:r>
            <a:rPr lang="en-US" sz="1050" dirty="0">
              <a:latin typeface="Hind Vadodara" panose="020B0604020202020204" charset="0"/>
              <a:cs typeface="Hind Vadodara" panose="020B0604020202020204" charset="0"/>
            </a:rPr>
            <a:t>Fit into daily activities</a:t>
          </a:r>
        </a:p>
      </dgm:t>
    </dgm:pt>
    <dgm:pt modelId="{7B014D28-5D30-6A47-9131-D9E17EC78808}" type="parTrans" cxnId="{DCEB3706-AD86-5242-BCC3-01DE06ADA1FF}">
      <dgm:prSet/>
      <dgm:spPr/>
      <dgm:t>
        <a:bodyPr/>
        <a:lstStyle/>
        <a:p>
          <a:endParaRPr lang="en-US" sz="2000">
            <a:latin typeface="Hind Vadodara" panose="020B0604020202020204" charset="0"/>
            <a:cs typeface="Hind Vadodara" panose="020B0604020202020204" charset="0"/>
          </a:endParaRPr>
        </a:p>
      </dgm:t>
    </dgm:pt>
    <dgm:pt modelId="{B05ED9C9-4F87-4245-A164-E6B75D761BE6}" type="sibTrans" cxnId="{DCEB3706-AD86-5242-BCC3-01DE06ADA1FF}">
      <dgm:prSet/>
      <dgm:spPr/>
      <dgm:t>
        <a:bodyPr/>
        <a:lstStyle/>
        <a:p>
          <a:endParaRPr lang="en-US" sz="2000">
            <a:latin typeface="Hind Vadodara" panose="020B0604020202020204" charset="0"/>
            <a:cs typeface="Hind Vadodara" panose="020B0604020202020204" charset="0"/>
          </a:endParaRPr>
        </a:p>
      </dgm:t>
    </dgm:pt>
    <dgm:pt modelId="{B20634C8-4368-064F-BE10-A30E930F5800}">
      <dgm:prSet custT="1"/>
      <dgm:spPr/>
      <dgm:t>
        <a:bodyPr/>
        <a:lstStyle/>
        <a:p>
          <a:r>
            <a:rPr lang="en-US" sz="1050" dirty="0">
              <a:latin typeface="Hind Vadodara" panose="020B0604020202020204" charset="0"/>
              <a:cs typeface="Hind Vadodara" panose="020B0604020202020204" charset="0"/>
            </a:rPr>
            <a:t>Layered: daily, weekly, monthly, quarterly</a:t>
          </a:r>
        </a:p>
      </dgm:t>
    </dgm:pt>
    <dgm:pt modelId="{3B688072-BB69-A140-A156-F2673453761B}" type="parTrans" cxnId="{56CC1DEE-9410-E643-BBF3-1527679C661B}">
      <dgm:prSet/>
      <dgm:spPr/>
      <dgm:t>
        <a:bodyPr/>
        <a:lstStyle/>
        <a:p>
          <a:endParaRPr lang="en-US" sz="2000">
            <a:latin typeface="Hind Vadodara" panose="020B0604020202020204" charset="0"/>
            <a:cs typeface="Hind Vadodara" panose="020B0604020202020204" charset="0"/>
          </a:endParaRPr>
        </a:p>
      </dgm:t>
    </dgm:pt>
    <dgm:pt modelId="{B7D48D08-0D71-9E49-BD60-251E744B5947}" type="sibTrans" cxnId="{56CC1DEE-9410-E643-BBF3-1527679C661B}">
      <dgm:prSet/>
      <dgm:spPr/>
      <dgm:t>
        <a:bodyPr/>
        <a:lstStyle/>
        <a:p>
          <a:endParaRPr lang="en-US" sz="2000">
            <a:latin typeface="Hind Vadodara" panose="020B0604020202020204" charset="0"/>
            <a:cs typeface="Hind Vadodara" panose="020B0604020202020204" charset="0"/>
          </a:endParaRPr>
        </a:p>
      </dgm:t>
    </dgm:pt>
    <dgm:pt modelId="{65488BCF-9039-9948-8AE6-F27263516276}">
      <dgm:prSet custT="1"/>
      <dgm:spPr/>
      <dgm:t>
        <a:bodyPr/>
        <a:lstStyle/>
        <a:p>
          <a:r>
            <a:rPr lang="en-US" sz="1050">
              <a:latin typeface="Hind Vadodara" panose="020B0604020202020204" charset="0"/>
              <a:cs typeface="Hind Vadodara" panose="020B0604020202020204" charset="0"/>
            </a:rPr>
            <a:t>Walkthrough data</a:t>
          </a:r>
        </a:p>
      </dgm:t>
    </dgm:pt>
    <dgm:pt modelId="{60E7097C-8ACB-354F-A9CB-4042EF1EF857}" type="parTrans" cxnId="{562C0105-98F1-8D48-A03F-AD7A483F447C}">
      <dgm:prSet/>
      <dgm:spPr/>
      <dgm:t>
        <a:bodyPr/>
        <a:lstStyle/>
        <a:p>
          <a:endParaRPr lang="en-US" sz="2000">
            <a:latin typeface="Hind Vadodara" panose="020B0604020202020204" charset="0"/>
            <a:cs typeface="Hind Vadodara" panose="020B0604020202020204" charset="0"/>
          </a:endParaRPr>
        </a:p>
      </dgm:t>
    </dgm:pt>
    <dgm:pt modelId="{D21F2B01-9231-8246-A49A-7B39E9F9E511}" type="sibTrans" cxnId="{562C0105-98F1-8D48-A03F-AD7A483F447C}">
      <dgm:prSet/>
      <dgm:spPr/>
      <dgm:t>
        <a:bodyPr/>
        <a:lstStyle/>
        <a:p>
          <a:endParaRPr lang="en-US" sz="2000">
            <a:latin typeface="Hind Vadodara" panose="020B0604020202020204" charset="0"/>
            <a:cs typeface="Hind Vadodara" panose="020B0604020202020204" charset="0"/>
          </a:endParaRPr>
        </a:p>
      </dgm:t>
    </dgm:pt>
    <dgm:pt modelId="{0CC4AA07-58DC-4766-97B1-FD85ED167B47}" type="pres">
      <dgm:prSet presAssocID="{DA3487DD-1D9A-AE45-A2B2-F5BD0AC1A1C0}" presName="Name0" presStyleCnt="0">
        <dgm:presLayoutVars>
          <dgm:dir/>
          <dgm:animLvl val="lvl"/>
          <dgm:resizeHandles val="exact"/>
        </dgm:presLayoutVars>
      </dgm:prSet>
      <dgm:spPr/>
    </dgm:pt>
    <dgm:pt modelId="{5636C50F-BD3D-49C5-88CA-85FE62A934C2}" type="pres">
      <dgm:prSet presAssocID="{3BC93732-0935-CF49-9132-060C056A4C25}" presName="linNode" presStyleCnt="0"/>
      <dgm:spPr/>
    </dgm:pt>
    <dgm:pt modelId="{1A9B8FB6-6D9C-417E-9CB5-857CA6D5F04F}" type="pres">
      <dgm:prSet presAssocID="{3BC93732-0935-CF49-9132-060C056A4C25}" presName="parentText" presStyleLbl="node1" presStyleIdx="0" presStyleCnt="3" custScaleX="54496">
        <dgm:presLayoutVars>
          <dgm:chMax val="1"/>
          <dgm:bulletEnabled val="1"/>
        </dgm:presLayoutVars>
      </dgm:prSet>
      <dgm:spPr/>
    </dgm:pt>
    <dgm:pt modelId="{292331E6-61BF-4777-9695-C1CE8C71FEFF}" type="pres">
      <dgm:prSet presAssocID="{3BC93732-0935-CF49-9132-060C056A4C25}" presName="descendantText" presStyleLbl="alignAccFollowNode1" presStyleIdx="0" presStyleCnt="3" custScaleX="87661">
        <dgm:presLayoutVars>
          <dgm:bulletEnabled val="1"/>
        </dgm:presLayoutVars>
      </dgm:prSet>
      <dgm:spPr/>
    </dgm:pt>
    <dgm:pt modelId="{8B6E6F44-B74F-4E54-9818-A72826A87F69}" type="pres">
      <dgm:prSet presAssocID="{3AB5D504-A0E9-074D-8274-BE01362DB150}" presName="sp" presStyleCnt="0"/>
      <dgm:spPr/>
    </dgm:pt>
    <dgm:pt modelId="{CB14F9DB-B5B4-4A5C-964B-655059DA3AF8}" type="pres">
      <dgm:prSet presAssocID="{8F008398-ACB4-0C4F-8BED-75ADDE86C92A}" presName="linNode" presStyleCnt="0"/>
      <dgm:spPr/>
    </dgm:pt>
    <dgm:pt modelId="{A8912355-C0C3-496C-968F-4B0738B78356}" type="pres">
      <dgm:prSet presAssocID="{8F008398-ACB4-0C4F-8BED-75ADDE86C92A}" presName="parentText" presStyleLbl="node1" presStyleIdx="1" presStyleCnt="3" custScaleX="54496">
        <dgm:presLayoutVars>
          <dgm:chMax val="1"/>
          <dgm:bulletEnabled val="1"/>
        </dgm:presLayoutVars>
      </dgm:prSet>
      <dgm:spPr/>
    </dgm:pt>
    <dgm:pt modelId="{B480E0D1-D08A-498C-9765-F272620B5A4A}" type="pres">
      <dgm:prSet presAssocID="{8F008398-ACB4-0C4F-8BED-75ADDE86C92A}" presName="descendantText" presStyleLbl="alignAccFollowNode1" presStyleIdx="1" presStyleCnt="3" custScaleX="87750">
        <dgm:presLayoutVars>
          <dgm:bulletEnabled val="1"/>
        </dgm:presLayoutVars>
      </dgm:prSet>
      <dgm:spPr/>
    </dgm:pt>
    <dgm:pt modelId="{84E941E8-0E64-44E3-81EC-B0A762D396FD}" type="pres">
      <dgm:prSet presAssocID="{3273E844-774C-B24D-A5C7-C4AC0F6BBBD7}" presName="sp" presStyleCnt="0"/>
      <dgm:spPr/>
    </dgm:pt>
    <dgm:pt modelId="{62D9BD9D-7D99-4F2E-ADE0-630BCA65ECAF}" type="pres">
      <dgm:prSet presAssocID="{1D0347B1-0EC7-AF49-AFAC-A98D03ED9DDD}" presName="linNode" presStyleCnt="0"/>
      <dgm:spPr/>
    </dgm:pt>
    <dgm:pt modelId="{1A08B434-6220-415A-9FF8-9AF9B4572D5E}" type="pres">
      <dgm:prSet presAssocID="{1D0347B1-0EC7-AF49-AFAC-A98D03ED9DDD}" presName="parentText" presStyleLbl="node1" presStyleIdx="2" presStyleCnt="3" custScaleX="54496">
        <dgm:presLayoutVars>
          <dgm:chMax val="1"/>
          <dgm:bulletEnabled val="1"/>
        </dgm:presLayoutVars>
      </dgm:prSet>
      <dgm:spPr/>
    </dgm:pt>
    <dgm:pt modelId="{84FC246D-DD66-4BCA-A3F8-28426E46ECD5}" type="pres">
      <dgm:prSet presAssocID="{1D0347B1-0EC7-AF49-AFAC-A98D03ED9DDD}" presName="descendantText" presStyleLbl="alignAccFollowNode1" presStyleIdx="2" presStyleCnt="3" custScaleX="87652">
        <dgm:presLayoutVars>
          <dgm:bulletEnabled val="1"/>
        </dgm:presLayoutVars>
      </dgm:prSet>
      <dgm:spPr/>
    </dgm:pt>
  </dgm:ptLst>
  <dgm:cxnLst>
    <dgm:cxn modelId="{562C0105-98F1-8D48-A03F-AD7A483F447C}" srcId="{8F008398-ACB4-0C4F-8BED-75ADDE86C92A}" destId="{65488BCF-9039-9948-8AE6-F27263516276}" srcOrd="1" destOrd="0" parTransId="{60E7097C-8ACB-354F-A9CB-4042EF1EF857}" sibTransId="{D21F2B01-9231-8246-A49A-7B39E9F9E511}"/>
    <dgm:cxn modelId="{DCEB3706-AD86-5242-BCC3-01DE06ADA1FF}" srcId="{3BC93732-0935-CF49-9132-060C056A4C25}" destId="{5D34F396-497A-804E-8EDC-314CFA89A74D}" srcOrd="3" destOrd="0" parTransId="{7B014D28-5D30-6A47-9131-D9E17EC78808}" sibTransId="{B05ED9C9-4F87-4245-A164-E6B75D761BE6}"/>
    <dgm:cxn modelId="{8995930E-DB71-4BA3-A28F-1054C6ACB659}" type="presOf" srcId="{3C36D69B-903C-3D48-B9E7-7A6C02883DEB}" destId="{292331E6-61BF-4777-9695-C1CE8C71FEFF}" srcOrd="0" destOrd="0" presId="urn:microsoft.com/office/officeart/2005/8/layout/vList5"/>
    <dgm:cxn modelId="{69515E1B-307D-456F-873E-31E40EE08C87}" type="presOf" srcId="{B20634C8-4368-064F-BE10-A30E930F5800}" destId="{84FC246D-DD66-4BCA-A3F8-28426E46ECD5}" srcOrd="0" destOrd="2" presId="urn:microsoft.com/office/officeart/2005/8/layout/vList5"/>
    <dgm:cxn modelId="{043C971E-8EC4-4E3B-A109-BA4A4CAF2613}" type="presOf" srcId="{0BCF9AE7-48AD-BE4A-AFA6-25F3352B07BF}" destId="{B480E0D1-D08A-498C-9765-F272620B5A4A}" srcOrd="0" destOrd="2" presId="urn:microsoft.com/office/officeart/2005/8/layout/vList5"/>
    <dgm:cxn modelId="{CD799D22-8165-4754-9FC1-E2BBA5AEC300}" type="presOf" srcId="{3BC93732-0935-CF49-9132-060C056A4C25}" destId="{1A9B8FB6-6D9C-417E-9CB5-857CA6D5F04F}" srcOrd="0" destOrd="0" presId="urn:microsoft.com/office/officeart/2005/8/layout/vList5"/>
    <dgm:cxn modelId="{5CA13824-154E-453A-B13D-2FD3833B2CD6}" type="presOf" srcId="{7E06DECB-8D67-E94A-B8B6-524F43D3869A}" destId="{292331E6-61BF-4777-9695-C1CE8C71FEFF}" srcOrd="0" destOrd="1" presId="urn:microsoft.com/office/officeart/2005/8/layout/vList5"/>
    <dgm:cxn modelId="{D54BFF2D-2478-1143-8B60-771C6A317542}" srcId="{DA3487DD-1D9A-AE45-A2B2-F5BD0AC1A1C0}" destId="{3BC93732-0935-CF49-9132-060C056A4C25}" srcOrd="0" destOrd="0" parTransId="{BF3473AC-8F30-B94A-AA60-EAD43ADE1C36}" sibTransId="{3AB5D504-A0E9-074D-8274-BE01362DB150}"/>
    <dgm:cxn modelId="{7718B930-8EA0-C140-973E-3AED8D3ABC06}" srcId="{3BC93732-0935-CF49-9132-060C056A4C25}" destId="{08DC796E-EA5B-4545-A03F-A3C543F36610}" srcOrd="2" destOrd="0" parTransId="{08181351-C780-8B45-A1C6-F2E28FF8FB9B}" sibTransId="{5C82D23A-696E-A64A-91BE-5A865943F549}"/>
    <dgm:cxn modelId="{04D32431-BDC4-49A7-AA63-6E936814E536}" type="presOf" srcId="{1D0347B1-0EC7-AF49-AFAC-A98D03ED9DDD}" destId="{1A08B434-6220-415A-9FF8-9AF9B4572D5E}" srcOrd="0" destOrd="0" presId="urn:microsoft.com/office/officeart/2005/8/layout/vList5"/>
    <dgm:cxn modelId="{12F3C734-1722-4ED2-B0E9-0D7BB90743D2}" type="presOf" srcId="{65488BCF-9039-9948-8AE6-F27263516276}" destId="{B480E0D1-D08A-498C-9765-F272620B5A4A}" srcOrd="0" destOrd="1" presId="urn:microsoft.com/office/officeart/2005/8/layout/vList5"/>
    <dgm:cxn modelId="{F503A541-DB68-4992-99A7-041082A9119A}" type="presOf" srcId="{DA3487DD-1D9A-AE45-A2B2-F5BD0AC1A1C0}" destId="{0CC4AA07-58DC-4766-97B1-FD85ED167B47}" srcOrd="0" destOrd="0" presId="urn:microsoft.com/office/officeart/2005/8/layout/vList5"/>
    <dgm:cxn modelId="{1ED5D564-C1D6-4C7D-A655-68C99B3D441A}" type="presOf" srcId="{5D34F396-497A-804E-8EDC-314CFA89A74D}" destId="{292331E6-61BF-4777-9695-C1CE8C71FEFF}" srcOrd="0" destOrd="3" presId="urn:microsoft.com/office/officeart/2005/8/layout/vList5"/>
    <dgm:cxn modelId="{5EA60945-49C1-3143-98D5-825384E9918E}" srcId="{1D0347B1-0EC7-AF49-AFAC-A98D03ED9DDD}" destId="{9EC8ABC2-80CA-FE4B-A3B6-45AAE53F0565}" srcOrd="1" destOrd="0" parTransId="{AA767EF4-47FD-A74A-A4DD-90CF67EC97F5}" sibTransId="{B2C01551-73DE-6340-9B54-87B1550B8855}"/>
    <dgm:cxn modelId="{7435946F-E41F-4C46-8A35-2C49F8AAA895}" srcId="{1D0347B1-0EC7-AF49-AFAC-A98D03ED9DDD}" destId="{C5033717-F55F-8846-8301-955C45C940B3}" srcOrd="0" destOrd="0" parTransId="{C1D3C351-AC78-0F46-919B-F10DB25551FA}" sibTransId="{582E6136-C2EE-9749-A0DB-32A527605E28}"/>
    <dgm:cxn modelId="{F7E71C59-45C4-4031-A625-5283F88158D2}" type="presOf" srcId="{08DC796E-EA5B-4545-A03F-A3C543F36610}" destId="{292331E6-61BF-4777-9695-C1CE8C71FEFF}" srcOrd="0" destOrd="2" presId="urn:microsoft.com/office/officeart/2005/8/layout/vList5"/>
    <dgm:cxn modelId="{482F3B89-8FAF-445D-A97A-31888A488370}" type="presOf" srcId="{C5033717-F55F-8846-8301-955C45C940B3}" destId="{84FC246D-DD66-4BCA-A3F8-28426E46ECD5}" srcOrd="0" destOrd="0" presId="urn:microsoft.com/office/officeart/2005/8/layout/vList5"/>
    <dgm:cxn modelId="{86338F9B-7425-406F-BB9E-6E3DB32B82A6}" type="presOf" srcId="{9EC8ABC2-80CA-FE4B-A3B6-45AAE53F0565}" destId="{84FC246D-DD66-4BCA-A3F8-28426E46ECD5}" srcOrd="0" destOrd="1" presId="urn:microsoft.com/office/officeart/2005/8/layout/vList5"/>
    <dgm:cxn modelId="{620B31A1-A059-544F-B82A-2DE65B1856CD}" srcId="{8F008398-ACB4-0C4F-8BED-75ADDE86C92A}" destId="{0BCF9AE7-48AD-BE4A-AFA6-25F3352B07BF}" srcOrd="2" destOrd="0" parTransId="{C7C537EB-C054-BF44-AC90-ED25D7D7CBA8}" sibTransId="{A3E1BB28-8D77-A940-8FB5-A2DF45C0643F}"/>
    <dgm:cxn modelId="{3D7BB4A8-DDA9-144D-9BAF-D13B92AADD8D}" srcId="{3BC93732-0935-CF49-9132-060C056A4C25}" destId="{3C36D69B-903C-3D48-B9E7-7A6C02883DEB}" srcOrd="0" destOrd="0" parTransId="{EE27E334-CD3A-E447-93BD-512FA57E6FB3}" sibTransId="{B9E5AC3A-1492-FB40-8A63-1B838E8DAB18}"/>
    <dgm:cxn modelId="{851BB5AA-06C1-1942-87C1-DF70311E046F}" srcId="{8F008398-ACB4-0C4F-8BED-75ADDE86C92A}" destId="{E17BB180-A0FB-814E-A2A1-1462716C235E}" srcOrd="0" destOrd="0" parTransId="{301336D1-7690-D44C-A800-689977F8720F}" sibTransId="{A33D9220-0FF0-5646-8762-87C187E3225C}"/>
    <dgm:cxn modelId="{BF72DACD-307B-4B76-A18A-B3EC216D642D}" type="presOf" srcId="{E17BB180-A0FB-814E-A2A1-1462716C235E}" destId="{B480E0D1-D08A-498C-9765-F272620B5A4A}" srcOrd="0" destOrd="0" presId="urn:microsoft.com/office/officeart/2005/8/layout/vList5"/>
    <dgm:cxn modelId="{081639D6-9FE4-3547-A3F3-FDB3F4487456}" srcId="{3BC93732-0935-CF49-9132-060C056A4C25}" destId="{7E06DECB-8D67-E94A-B8B6-524F43D3869A}" srcOrd="1" destOrd="0" parTransId="{1375DE03-AAE2-4E4F-84D3-07146764F218}" sibTransId="{FFE15D3C-9A68-E444-BE6A-0D7E99C2BF0F}"/>
    <dgm:cxn modelId="{3CAB73D8-FB3D-ED49-8B84-7B069526FCC0}" srcId="{DA3487DD-1D9A-AE45-A2B2-F5BD0AC1A1C0}" destId="{1D0347B1-0EC7-AF49-AFAC-A98D03ED9DDD}" srcOrd="2" destOrd="0" parTransId="{A7DE2D1C-3C0A-904F-8290-540D1B79A751}" sibTransId="{29F94398-FD19-A04C-B490-BEC7B4962ACB}"/>
    <dgm:cxn modelId="{56CC1DEE-9410-E643-BBF3-1527679C661B}" srcId="{1D0347B1-0EC7-AF49-AFAC-A98D03ED9DDD}" destId="{B20634C8-4368-064F-BE10-A30E930F5800}" srcOrd="2" destOrd="0" parTransId="{3B688072-BB69-A140-A156-F2673453761B}" sibTransId="{B7D48D08-0D71-9E49-BD60-251E744B5947}"/>
    <dgm:cxn modelId="{F19A5DEF-E503-40C6-BD31-A7F6271EDA9A}" type="presOf" srcId="{8F008398-ACB4-0C4F-8BED-75ADDE86C92A}" destId="{A8912355-C0C3-496C-968F-4B0738B78356}" srcOrd="0" destOrd="0" presId="urn:microsoft.com/office/officeart/2005/8/layout/vList5"/>
    <dgm:cxn modelId="{87A2E1FB-352D-4542-BA7B-35E625AFA231}" srcId="{DA3487DD-1D9A-AE45-A2B2-F5BD0AC1A1C0}" destId="{8F008398-ACB4-0C4F-8BED-75ADDE86C92A}" srcOrd="1" destOrd="0" parTransId="{06849146-B3BE-5B43-B6CF-BB92B73F3C49}" sibTransId="{3273E844-774C-B24D-A5C7-C4AC0F6BBBD7}"/>
    <dgm:cxn modelId="{EE132EB1-862D-4783-87C7-13DCA69BC7FF}" type="presParOf" srcId="{0CC4AA07-58DC-4766-97B1-FD85ED167B47}" destId="{5636C50F-BD3D-49C5-88CA-85FE62A934C2}" srcOrd="0" destOrd="0" presId="urn:microsoft.com/office/officeart/2005/8/layout/vList5"/>
    <dgm:cxn modelId="{DDA8BDD4-B99A-4DBF-A821-6199F1585B80}" type="presParOf" srcId="{5636C50F-BD3D-49C5-88CA-85FE62A934C2}" destId="{1A9B8FB6-6D9C-417E-9CB5-857CA6D5F04F}" srcOrd="0" destOrd="0" presId="urn:microsoft.com/office/officeart/2005/8/layout/vList5"/>
    <dgm:cxn modelId="{64670FAB-C891-4D7D-BEEF-436119E6234A}" type="presParOf" srcId="{5636C50F-BD3D-49C5-88CA-85FE62A934C2}" destId="{292331E6-61BF-4777-9695-C1CE8C71FEFF}" srcOrd="1" destOrd="0" presId="urn:microsoft.com/office/officeart/2005/8/layout/vList5"/>
    <dgm:cxn modelId="{087A570A-F658-4227-9F0F-02B5385471C1}" type="presParOf" srcId="{0CC4AA07-58DC-4766-97B1-FD85ED167B47}" destId="{8B6E6F44-B74F-4E54-9818-A72826A87F69}" srcOrd="1" destOrd="0" presId="urn:microsoft.com/office/officeart/2005/8/layout/vList5"/>
    <dgm:cxn modelId="{B3E67DD2-2B07-492F-A6B9-6B7B304CA934}" type="presParOf" srcId="{0CC4AA07-58DC-4766-97B1-FD85ED167B47}" destId="{CB14F9DB-B5B4-4A5C-964B-655059DA3AF8}" srcOrd="2" destOrd="0" presId="urn:microsoft.com/office/officeart/2005/8/layout/vList5"/>
    <dgm:cxn modelId="{1875AFAF-E4AA-4D5D-9DAF-7069CB69E4FA}" type="presParOf" srcId="{CB14F9DB-B5B4-4A5C-964B-655059DA3AF8}" destId="{A8912355-C0C3-496C-968F-4B0738B78356}" srcOrd="0" destOrd="0" presId="urn:microsoft.com/office/officeart/2005/8/layout/vList5"/>
    <dgm:cxn modelId="{EDAFE200-34E3-4F6C-9478-31A1FF3A132A}" type="presParOf" srcId="{CB14F9DB-B5B4-4A5C-964B-655059DA3AF8}" destId="{B480E0D1-D08A-498C-9765-F272620B5A4A}" srcOrd="1" destOrd="0" presId="urn:microsoft.com/office/officeart/2005/8/layout/vList5"/>
    <dgm:cxn modelId="{67F21E50-C237-4F13-9F25-E93493D0ACF2}" type="presParOf" srcId="{0CC4AA07-58DC-4766-97B1-FD85ED167B47}" destId="{84E941E8-0E64-44E3-81EC-B0A762D396FD}" srcOrd="3" destOrd="0" presId="urn:microsoft.com/office/officeart/2005/8/layout/vList5"/>
    <dgm:cxn modelId="{E47EE532-C127-40FF-8E72-50DB8D375902}" type="presParOf" srcId="{0CC4AA07-58DC-4766-97B1-FD85ED167B47}" destId="{62D9BD9D-7D99-4F2E-ADE0-630BCA65ECAF}" srcOrd="4" destOrd="0" presId="urn:microsoft.com/office/officeart/2005/8/layout/vList5"/>
    <dgm:cxn modelId="{6DC91FA4-61A4-4075-926A-A467B8C185C4}" type="presParOf" srcId="{62D9BD9D-7D99-4F2E-ADE0-630BCA65ECAF}" destId="{1A08B434-6220-415A-9FF8-9AF9B4572D5E}" srcOrd="0" destOrd="0" presId="urn:microsoft.com/office/officeart/2005/8/layout/vList5"/>
    <dgm:cxn modelId="{B05F9B21-91FD-4ABC-AFAF-2033E9BCF16D}" type="presParOf" srcId="{62D9BD9D-7D99-4F2E-ADE0-630BCA65ECAF}" destId="{84FC246D-DD66-4BCA-A3F8-28426E46ECD5}"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686C94-84A3-48A0-8918-3F116F7BE1EB}" type="doc">
      <dgm:prSet loTypeId="urn:microsoft.com/office/officeart/2011/layout/Picture Frame" loCatId="picture" qsTypeId="urn:microsoft.com/office/officeart/2005/8/quickstyle/simple1" qsCatId="simple" csTypeId="urn:microsoft.com/office/officeart/2005/8/colors/accent1_2" csCatId="accent1" phldr="1"/>
      <dgm:spPr/>
      <dgm:t>
        <a:bodyPr/>
        <a:lstStyle/>
        <a:p>
          <a:endParaRPr lang="en-US"/>
        </a:p>
      </dgm:t>
    </dgm:pt>
    <dgm:pt modelId="{5AD20559-E8C4-4CC3-9F96-9FE8A47BF95E}">
      <dgm:prSet phldrT="[Text]" phldr="1"/>
      <dgm:spPr/>
      <dgm:t>
        <a:bodyPr/>
        <a:lstStyle/>
        <a:p>
          <a:endParaRPr lang="en-US"/>
        </a:p>
      </dgm:t>
    </dgm:pt>
    <dgm:pt modelId="{842B1D0C-D84F-490E-BDD3-90C2BF0B2579}" type="parTrans" cxnId="{795C4637-9224-4745-97CB-0F3F9DCB40A8}">
      <dgm:prSet/>
      <dgm:spPr/>
      <dgm:t>
        <a:bodyPr/>
        <a:lstStyle/>
        <a:p>
          <a:endParaRPr lang="en-US"/>
        </a:p>
      </dgm:t>
    </dgm:pt>
    <dgm:pt modelId="{5FA54070-258C-4637-BD05-5927C09FD0E1}" type="sibTrans" cxnId="{795C4637-9224-4745-97CB-0F3F9DCB40A8}">
      <dgm:prSet/>
      <dgm:spPr/>
      <dgm:t>
        <a:bodyPr/>
        <a:lstStyle/>
        <a:p>
          <a:endParaRPr lang="en-US"/>
        </a:p>
      </dgm:t>
    </dgm:pt>
    <dgm:pt modelId="{04A0E6E7-240C-464F-8740-8C94D1135F65}">
      <dgm:prSet phldrT="[Text]" phldr="1"/>
      <dgm:spPr/>
      <dgm:t>
        <a:bodyPr/>
        <a:lstStyle/>
        <a:p>
          <a:endParaRPr lang="en-US" dirty="0"/>
        </a:p>
      </dgm:t>
    </dgm:pt>
    <dgm:pt modelId="{14F3E419-FD50-4BA3-A160-6F8C416E3A4F}" type="parTrans" cxnId="{356C95AC-D537-4265-B604-B9A93F8E2AE8}">
      <dgm:prSet/>
      <dgm:spPr/>
      <dgm:t>
        <a:bodyPr/>
        <a:lstStyle/>
        <a:p>
          <a:endParaRPr lang="en-US"/>
        </a:p>
      </dgm:t>
    </dgm:pt>
    <dgm:pt modelId="{59905D0F-151F-4B4C-A239-0479573DEE53}" type="sibTrans" cxnId="{356C95AC-D537-4265-B604-B9A93F8E2AE8}">
      <dgm:prSet/>
      <dgm:spPr/>
      <dgm:t>
        <a:bodyPr/>
        <a:lstStyle/>
        <a:p>
          <a:endParaRPr lang="en-US"/>
        </a:p>
      </dgm:t>
    </dgm:pt>
    <dgm:pt modelId="{21F30224-4B58-4E5C-AFEC-C154E84DC49A}">
      <dgm:prSet phldrT="[Text]" phldr="1"/>
      <dgm:spPr/>
      <dgm:t>
        <a:bodyPr/>
        <a:lstStyle/>
        <a:p>
          <a:endParaRPr lang="en-US" dirty="0"/>
        </a:p>
      </dgm:t>
    </dgm:pt>
    <dgm:pt modelId="{CF65CDEF-C0D9-4520-B9D0-888FF9201AAA}" type="parTrans" cxnId="{8DD7F759-5A6A-4493-9B15-D8B196A7C228}">
      <dgm:prSet/>
      <dgm:spPr/>
      <dgm:t>
        <a:bodyPr/>
        <a:lstStyle/>
        <a:p>
          <a:endParaRPr lang="en-US"/>
        </a:p>
      </dgm:t>
    </dgm:pt>
    <dgm:pt modelId="{43F70EE3-BB29-41CA-B0E4-F61B2E2F0B57}" type="sibTrans" cxnId="{8DD7F759-5A6A-4493-9B15-D8B196A7C228}">
      <dgm:prSet/>
      <dgm:spPr/>
      <dgm:t>
        <a:bodyPr/>
        <a:lstStyle/>
        <a:p>
          <a:endParaRPr lang="en-US"/>
        </a:p>
      </dgm:t>
    </dgm:pt>
    <dgm:pt modelId="{7FFB577D-2F4E-42C8-9895-73B367F4677C}">
      <dgm:prSet phldrT="[Text]"/>
      <dgm:spPr/>
      <dgm:t>
        <a:bodyPr/>
        <a:lstStyle/>
        <a:p>
          <a:endParaRPr lang="en-US" dirty="0"/>
        </a:p>
      </dgm:t>
    </dgm:pt>
    <dgm:pt modelId="{CB73C232-6AE2-48C3-A638-2027C09C177A}" type="parTrans" cxnId="{510E3151-7FF6-491E-BD6D-E46AE87A4177}">
      <dgm:prSet/>
      <dgm:spPr/>
      <dgm:t>
        <a:bodyPr/>
        <a:lstStyle/>
        <a:p>
          <a:endParaRPr lang="en-US"/>
        </a:p>
      </dgm:t>
    </dgm:pt>
    <dgm:pt modelId="{3DADD9F2-D3FC-4373-9CF4-C5918C2B8646}" type="sibTrans" cxnId="{510E3151-7FF6-491E-BD6D-E46AE87A4177}">
      <dgm:prSet/>
      <dgm:spPr/>
      <dgm:t>
        <a:bodyPr/>
        <a:lstStyle/>
        <a:p>
          <a:endParaRPr lang="en-US"/>
        </a:p>
      </dgm:t>
    </dgm:pt>
    <dgm:pt modelId="{FE6C4E1D-A3F5-45E4-88A2-D54FBDA6E5A6}" type="pres">
      <dgm:prSet presAssocID="{64686C94-84A3-48A0-8918-3F116F7BE1EB}" presName="Name0" presStyleCnt="0">
        <dgm:presLayoutVars>
          <dgm:chMax/>
          <dgm:chPref/>
          <dgm:dir/>
        </dgm:presLayoutVars>
      </dgm:prSet>
      <dgm:spPr/>
    </dgm:pt>
    <dgm:pt modelId="{E8876664-E7F6-4590-843E-A94F78E4A2BD}" type="pres">
      <dgm:prSet presAssocID="{5AD20559-E8C4-4CC3-9F96-9FE8A47BF95E}" presName="composite" presStyleCnt="0"/>
      <dgm:spPr/>
    </dgm:pt>
    <dgm:pt modelId="{9ADAC614-D1B7-4814-8C1E-80CC0573D5A1}" type="pres">
      <dgm:prSet presAssocID="{5AD20559-E8C4-4CC3-9F96-9FE8A47BF95E}" presName="ParentText" presStyleLbl="revTx" presStyleIdx="0" presStyleCnt="4">
        <dgm:presLayoutVars>
          <dgm:chMax val="0"/>
          <dgm:chPref val="0"/>
          <dgm:bulletEnabled val="1"/>
        </dgm:presLayoutVars>
      </dgm:prSet>
      <dgm:spPr/>
    </dgm:pt>
    <dgm:pt modelId="{102EAEDA-5E96-4EA3-BFA3-C4CE20AA4912}" type="pres">
      <dgm:prSet presAssocID="{5AD20559-E8C4-4CC3-9F96-9FE8A47BF95E}" presName="Accent1" presStyleLbl="parChTrans1D1" presStyleIdx="0" presStyleCnt="4"/>
      <dgm:spPr/>
    </dgm:pt>
    <dgm:pt modelId="{7E247626-A91A-42B4-95A5-72DC478F9DCB}" type="pres">
      <dgm:prSet presAssocID="{5AD20559-E8C4-4CC3-9F96-9FE8A47BF95E}" presName="Image" presStyleLbl="alignImgPlace1" presStyleIdx="0" presStyleCnt="4"/>
      <dgm:spPr>
        <a:blipFill rotWithShape="1">
          <a:blip xmlns:r="http://schemas.openxmlformats.org/officeDocument/2006/relationships" r:embed="rId1"/>
          <a:srcRect/>
          <a:stretch>
            <a:fillRect t="-11000" b="-11000"/>
          </a:stretch>
        </a:blipFill>
      </dgm:spPr>
    </dgm:pt>
    <dgm:pt modelId="{E26DB611-F280-4D5A-BB53-A279E9A486D9}" type="pres">
      <dgm:prSet presAssocID="{5FA54070-258C-4637-BD05-5927C09FD0E1}" presName="sibTrans" presStyleCnt="0"/>
      <dgm:spPr/>
    </dgm:pt>
    <dgm:pt modelId="{28254D61-9CF8-488D-B618-0B7EB9B58A4F}" type="pres">
      <dgm:prSet presAssocID="{04A0E6E7-240C-464F-8740-8C94D1135F65}" presName="composite" presStyleCnt="0"/>
      <dgm:spPr/>
    </dgm:pt>
    <dgm:pt modelId="{5CF99271-C981-4533-B7EF-842F52E31740}" type="pres">
      <dgm:prSet presAssocID="{04A0E6E7-240C-464F-8740-8C94D1135F65}" presName="ParentText" presStyleLbl="revTx" presStyleIdx="1" presStyleCnt="4">
        <dgm:presLayoutVars>
          <dgm:chMax val="0"/>
          <dgm:chPref val="0"/>
          <dgm:bulletEnabled val="1"/>
        </dgm:presLayoutVars>
      </dgm:prSet>
      <dgm:spPr/>
    </dgm:pt>
    <dgm:pt modelId="{04637358-F8B8-4D03-A705-E136FCDD9A5E}" type="pres">
      <dgm:prSet presAssocID="{04A0E6E7-240C-464F-8740-8C94D1135F65}" presName="Accent1" presStyleLbl="parChTrans1D1" presStyleIdx="1" presStyleCnt="4"/>
      <dgm:spPr/>
    </dgm:pt>
    <dgm:pt modelId="{502E0244-F62A-49D8-B838-D43BFDE05E87}" type="pres">
      <dgm:prSet presAssocID="{04A0E6E7-240C-464F-8740-8C94D1135F65}" presName="Image" presStyleLbl="alignImgPlace1" presStyleIdx="1" presStyleCnt="4"/>
      <dgm:spPr>
        <a:blipFill rotWithShape="1">
          <a:blip xmlns:r="http://schemas.openxmlformats.org/officeDocument/2006/relationships" r:embed="rId2"/>
          <a:srcRect/>
          <a:stretch>
            <a:fillRect l="-2000" r="-2000"/>
          </a:stretch>
        </a:blipFill>
      </dgm:spPr>
    </dgm:pt>
    <dgm:pt modelId="{E47E14AB-29D4-4C3E-8751-D30CA13477F6}" type="pres">
      <dgm:prSet presAssocID="{59905D0F-151F-4B4C-A239-0479573DEE53}" presName="sibTrans" presStyleCnt="0"/>
      <dgm:spPr/>
    </dgm:pt>
    <dgm:pt modelId="{8BE14C8E-D37A-41D2-9037-BB2CF4224053}" type="pres">
      <dgm:prSet presAssocID="{21F30224-4B58-4E5C-AFEC-C154E84DC49A}" presName="composite" presStyleCnt="0"/>
      <dgm:spPr/>
    </dgm:pt>
    <dgm:pt modelId="{37221C00-143E-447F-957E-82099DE59BA9}" type="pres">
      <dgm:prSet presAssocID="{21F30224-4B58-4E5C-AFEC-C154E84DC49A}" presName="ParentText" presStyleLbl="revTx" presStyleIdx="2" presStyleCnt="4">
        <dgm:presLayoutVars>
          <dgm:chMax val="0"/>
          <dgm:chPref val="0"/>
          <dgm:bulletEnabled val="1"/>
        </dgm:presLayoutVars>
      </dgm:prSet>
      <dgm:spPr/>
    </dgm:pt>
    <dgm:pt modelId="{AEDC5A24-CAF4-4CEE-BE30-A8D695E8AD5F}" type="pres">
      <dgm:prSet presAssocID="{21F30224-4B58-4E5C-AFEC-C154E84DC49A}" presName="Accent1" presStyleLbl="parChTrans1D1" presStyleIdx="2" presStyleCnt="4"/>
      <dgm:spPr/>
    </dgm:pt>
    <dgm:pt modelId="{1D70A15E-8CEF-4BB8-89F6-A1D54F5AF507}" type="pres">
      <dgm:prSet presAssocID="{21F30224-4B58-4E5C-AFEC-C154E84DC49A}" presName="Image" presStyleLbl="alignImgPlace1" presStyleIdx="2" presStyleCnt="4"/>
      <dgm:spPr>
        <a:blipFill rotWithShape="1">
          <a:blip xmlns:r="http://schemas.openxmlformats.org/officeDocument/2006/relationships" r:embed="rId3"/>
          <a:srcRect/>
          <a:stretch>
            <a:fillRect t="-13000" b="-13000"/>
          </a:stretch>
        </a:blipFill>
      </dgm:spPr>
    </dgm:pt>
    <dgm:pt modelId="{90669CDE-9E89-4231-874D-2C77F98E62FC}" type="pres">
      <dgm:prSet presAssocID="{43F70EE3-BB29-41CA-B0E4-F61B2E2F0B57}" presName="sibTrans" presStyleCnt="0"/>
      <dgm:spPr/>
    </dgm:pt>
    <dgm:pt modelId="{516B30C8-60D6-4E90-888E-A367ED659F98}" type="pres">
      <dgm:prSet presAssocID="{7FFB577D-2F4E-42C8-9895-73B367F4677C}" presName="composite" presStyleCnt="0"/>
      <dgm:spPr/>
    </dgm:pt>
    <dgm:pt modelId="{E6AA4F06-5FF1-4335-9D9B-3025C7465C0B}" type="pres">
      <dgm:prSet presAssocID="{7FFB577D-2F4E-42C8-9895-73B367F4677C}" presName="ParentText" presStyleLbl="revTx" presStyleIdx="3" presStyleCnt="4">
        <dgm:presLayoutVars>
          <dgm:chMax val="0"/>
          <dgm:chPref val="0"/>
          <dgm:bulletEnabled val="1"/>
        </dgm:presLayoutVars>
      </dgm:prSet>
      <dgm:spPr/>
    </dgm:pt>
    <dgm:pt modelId="{924C6819-6383-47DD-89C9-DE6E7FF9E530}" type="pres">
      <dgm:prSet presAssocID="{7FFB577D-2F4E-42C8-9895-73B367F4677C}" presName="Accent1" presStyleLbl="parChTrans1D1" presStyleIdx="3" presStyleCnt="4"/>
      <dgm:spPr/>
    </dgm:pt>
    <dgm:pt modelId="{5ED80C09-1393-4960-950E-159A7B5CCCC2}" type="pres">
      <dgm:prSet presAssocID="{7FFB577D-2F4E-42C8-9895-73B367F4677C}" presName="Image" presStyleLbl="alignImgPlace1" presStyleIdx="3" presStyleCnt="4"/>
      <dgm:spPr>
        <a:blipFill rotWithShape="1">
          <a:blip xmlns:r="http://schemas.openxmlformats.org/officeDocument/2006/relationships" r:embed="rId4"/>
          <a:srcRect/>
          <a:stretch>
            <a:fillRect t="-94000" b="-94000"/>
          </a:stretch>
        </a:blipFill>
      </dgm:spPr>
    </dgm:pt>
  </dgm:ptLst>
  <dgm:cxnLst>
    <dgm:cxn modelId="{73148C22-BAC3-4736-A999-6DEC19D78CF2}" type="presOf" srcId="{21F30224-4B58-4E5C-AFEC-C154E84DC49A}" destId="{37221C00-143E-447F-957E-82099DE59BA9}" srcOrd="0" destOrd="0" presId="urn:microsoft.com/office/officeart/2011/layout/Picture Frame"/>
    <dgm:cxn modelId="{795C4637-9224-4745-97CB-0F3F9DCB40A8}" srcId="{64686C94-84A3-48A0-8918-3F116F7BE1EB}" destId="{5AD20559-E8C4-4CC3-9F96-9FE8A47BF95E}" srcOrd="0" destOrd="0" parTransId="{842B1D0C-D84F-490E-BDD3-90C2BF0B2579}" sibTransId="{5FA54070-258C-4637-BD05-5927C09FD0E1}"/>
    <dgm:cxn modelId="{930FCE5B-A2CE-4640-98B1-69242D882F1B}" type="presOf" srcId="{04A0E6E7-240C-464F-8740-8C94D1135F65}" destId="{5CF99271-C981-4533-B7EF-842F52E31740}" srcOrd="0" destOrd="0" presId="urn:microsoft.com/office/officeart/2011/layout/Picture Frame"/>
    <dgm:cxn modelId="{F546355F-5CFE-4DEA-A8CA-BEFCE68E3794}" type="presOf" srcId="{5AD20559-E8C4-4CC3-9F96-9FE8A47BF95E}" destId="{9ADAC614-D1B7-4814-8C1E-80CC0573D5A1}" srcOrd="0" destOrd="0" presId="urn:microsoft.com/office/officeart/2011/layout/Picture Frame"/>
    <dgm:cxn modelId="{9525E661-0010-4833-93CF-94FFBAEBD5BD}" type="presOf" srcId="{64686C94-84A3-48A0-8918-3F116F7BE1EB}" destId="{FE6C4E1D-A3F5-45E4-88A2-D54FBDA6E5A6}" srcOrd="0" destOrd="0" presId="urn:microsoft.com/office/officeart/2011/layout/Picture Frame"/>
    <dgm:cxn modelId="{510E3151-7FF6-491E-BD6D-E46AE87A4177}" srcId="{64686C94-84A3-48A0-8918-3F116F7BE1EB}" destId="{7FFB577D-2F4E-42C8-9895-73B367F4677C}" srcOrd="3" destOrd="0" parTransId="{CB73C232-6AE2-48C3-A638-2027C09C177A}" sibTransId="{3DADD9F2-D3FC-4373-9CF4-C5918C2B8646}"/>
    <dgm:cxn modelId="{8DD7F759-5A6A-4493-9B15-D8B196A7C228}" srcId="{64686C94-84A3-48A0-8918-3F116F7BE1EB}" destId="{21F30224-4B58-4E5C-AFEC-C154E84DC49A}" srcOrd="2" destOrd="0" parTransId="{CF65CDEF-C0D9-4520-B9D0-888FF9201AAA}" sibTransId="{43F70EE3-BB29-41CA-B0E4-F61B2E2F0B57}"/>
    <dgm:cxn modelId="{D775BC88-3A8B-42B6-B229-AF59BA580C80}" type="presOf" srcId="{7FFB577D-2F4E-42C8-9895-73B367F4677C}" destId="{E6AA4F06-5FF1-4335-9D9B-3025C7465C0B}" srcOrd="0" destOrd="0" presId="urn:microsoft.com/office/officeart/2011/layout/Picture Frame"/>
    <dgm:cxn modelId="{356C95AC-D537-4265-B604-B9A93F8E2AE8}" srcId="{64686C94-84A3-48A0-8918-3F116F7BE1EB}" destId="{04A0E6E7-240C-464F-8740-8C94D1135F65}" srcOrd="1" destOrd="0" parTransId="{14F3E419-FD50-4BA3-A160-6F8C416E3A4F}" sibTransId="{59905D0F-151F-4B4C-A239-0479573DEE53}"/>
    <dgm:cxn modelId="{30499309-6478-4848-8C87-B35BA492B19F}" type="presParOf" srcId="{FE6C4E1D-A3F5-45E4-88A2-D54FBDA6E5A6}" destId="{E8876664-E7F6-4590-843E-A94F78E4A2BD}" srcOrd="0" destOrd="0" presId="urn:microsoft.com/office/officeart/2011/layout/Picture Frame"/>
    <dgm:cxn modelId="{5205CA72-E4AB-4DCA-AF63-BFF5DFBC3737}" type="presParOf" srcId="{E8876664-E7F6-4590-843E-A94F78E4A2BD}" destId="{9ADAC614-D1B7-4814-8C1E-80CC0573D5A1}" srcOrd="0" destOrd="0" presId="urn:microsoft.com/office/officeart/2011/layout/Picture Frame"/>
    <dgm:cxn modelId="{490F1395-EDCC-4712-BD11-B2FDF3A09D82}" type="presParOf" srcId="{E8876664-E7F6-4590-843E-A94F78E4A2BD}" destId="{102EAEDA-5E96-4EA3-BFA3-C4CE20AA4912}" srcOrd="1" destOrd="0" presId="urn:microsoft.com/office/officeart/2011/layout/Picture Frame"/>
    <dgm:cxn modelId="{210E01BE-6543-441E-9B4D-74212E0FA1A2}" type="presParOf" srcId="{E8876664-E7F6-4590-843E-A94F78E4A2BD}" destId="{7E247626-A91A-42B4-95A5-72DC478F9DCB}" srcOrd="2" destOrd="0" presId="urn:microsoft.com/office/officeart/2011/layout/Picture Frame"/>
    <dgm:cxn modelId="{E89B5B64-70BC-4E8D-8B07-759F4EFB631A}" type="presParOf" srcId="{FE6C4E1D-A3F5-45E4-88A2-D54FBDA6E5A6}" destId="{E26DB611-F280-4D5A-BB53-A279E9A486D9}" srcOrd="1" destOrd="0" presId="urn:microsoft.com/office/officeart/2011/layout/Picture Frame"/>
    <dgm:cxn modelId="{F37CDD72-3326-47C8-AED8-F785ED770E2D}" type="presParOf" srcId="{FE6C4E1D-A3F5-45E4-88A2-D54FBDA6E5A6}" destId="{28254D61-9CF8-488D-B618-0B7EB9B58A4F}" srcOrd="2" destOrd="0" presId="urn:microsoft.com/office/officeart/2011/layout/Picture Frame"/>
    <dgm:cxn modelId="{5BEDF335-9AA8-479B-8620-F4A796B9ABDB}" type="presParOf" srcId="{28254D61-9CF8-488D-B618-0B7EB9B58A4F}" destId="{5CF99271-C981-4533-B7EF-842F52E31740}" srcOrd="0" destOrd="0" presId="urn:microsoft.com/office/officeart/2011/layout/Picture Frame"/>
    <dgm:cxn modelId="{3DF46092-1D8D-42A9-A4C4-7299A4435310}" type="presParOf" srcId="{28254D61-9CF8-488D-B618-0B7EB9B58A4F}" destId="{04637358-F8B8-4D03-A705-E136FCDD9A5E}" srcOrd="1" destOrd="0" presId="urn:microsoft.com/office/officeart/2011/layout/Picture Frame"/>
    <dgm:cxn modelId="{84C8BDA3-A2FC-4DFE-B7ED-835DD47D972B}" type="presParOf" srcId="{28254D61-9CF8-488D-B618-0B7EB9B58A4F}" destId="{502E0244-F62A-49D8-B838-D43BFDE05E87}" srcOrd="2" destOrd="0" presId="urn:microsoft.com/office/officeart/2011/layout/Picture Frame"/>
    <dgm:cxn modelId="{6BE0AD72-0F6C-4BC9-A73F-79623ECA1E14}" type="presParOf" srcId="{FE6C4E1D-A3F5-45E4-88A2-D54FBDA6E5A6}" destId="{E47E14AB-29D4-4C3E-8751-D30CA13477F6}" srcOrd="3" destOrd="0" presId="urn:microsoft.com/office/officeart/2011/layout/Picture Frame"/>
    <dgm:cxn modelId="{9080F614-B4DE-4AC8-BBDC-C5744415F929}" type="presParOf" srcId="{FE6C4E1D-A3F5-45E4-88A2-D54FBDA6E5A6}" destId="{8BE14C8E-D37A-41D2-9037-BB2CF4224053}" srcOrd="4" destOrd="0" presId="urn:microsoft.com/office/officeart/2011/layout/Picture Frame"/>
    <dgm:cxn modelId="{024272F6-E845-490E-BBBA-7CE8444BD954}" type="presParOf" srcId="{8BE14C8E-D37A-41D2-9037-BB2CF4224053}" destId="{37221C00-143E-447F-957E-82099DE59BA9}" srcOrd="0" destOrd="0" presId="urn:microsoft.com/office/officeart/2011/layout/Picture Frame"/>
    <dgm:cxn modelId="{3D827726-56D9-4AF3-BBDF-7E4A16527E64}" type="presParOf" srcId="{8BE14C8E-D37A-41D2-9037-BB2CF4224053}" destId="{AEDC5A24-CAF4-4CEE-BE30-A8D695E8AD5F}" srcOrd="1" destOrd="0" presId="urn:microsoft.com/office/officeart/2011/layout/Picture Frame"/>
    <dgm:cxn modelId="{5E89C5DA-DAFE-45A6-944F-91D2DD9CC9DE}" type="presParOf" srcId="{8BE14C8E-D37A-41D2-9037-BB2CF4224053}" destId="{1D70A15E-8CEF-4BB8-89F6-A1D54F5AF507}" srcOrd="2" destOrd="0" presId="urn:microsoft.com/office/officeart/2011/layout/Picture Frame"/>
    <dgm:cxn modelId="{52831CC6-3A4B-48DF-A71B-4D2E51843C54}" type="presParOf" srcId="{FE6C4E1D-A3F5-45E4-88A2-D54FBDA6E5A6}" destId="{90669CDE-9E89-4231-874D-2C77F98E62FC}" srcOrd="5" destOrd="0" presId="urn:microsoft.com/office/officeart/2011/layout/Picture Frame"/>
    <dgm:cxn modelId="{373AE0FA-07F0-48E7-A4F4-D2EB2B9924B5}" type="presParOf" srcId="{FE6C4E1D-A3F5-45E4-88A2-D54FBDA6E5A6}" destId="{516B30C8-60D6-4E90-888E-A367ED659F98}" srcOrd="6" destOrd="0" presId="urn:microsoft.com/office/officeart/2011/layout/Picture Frame"/>
    <dgm:cxn modelId="{C82E12EC-09BC-447A-B546-74B85B3F54C9}" type="presParOf" srcId="{516B30C8-60D6-4E90-888E-A367ED659F98}" destId="{E6AA4F06-5FF1-4335-9D9B-3025C7465C0B}" srcOrd="0" destOrd="0" presId="urn:microsoft.com/office/officeart/2011/layout/Picture Frame"/>
    <dgm:cxn modelId="{D1D68563-E524-421B-9D9B-5756E32E0A6C}" type="presParOf" srcId="{516B30C8-60D6-4E90-888E-A367ED659F98}" destId="{924C6819-6383-47DD-89C9-DE6E7FF9E530}" srcOrd="1" destOrd="0" presId="urn:microsoft.com/office/officeart/2011/layout/Picture Frame"/>
    <dgm:cxn modelId="{DAA2EBA6-1150-4308-B73D-08BE334DE833}" type="presParOf" srcId="{516B30C8-60D6-4E90-888E-A367ED659F98}" destId="{5ED80C09-1393-4960-950E-159A7B5CCCC2}" srcOrd="2" destOrd="0" presId="urn:microsoft.com/office/officeart/2011/layout/Picture Fram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4CCB8B-061E-406C-9263-A329A67903C9}"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US"/>
        </a:p>
      </dgm:t>
    </dgm:pt>
    <dgm:pt modelId="{6EF7323A-5FC0-4855-B1DF-8B7F2216C2E2}">
      <dgm:prSet phldrT="[Text]" phldr="1"/>
      <dgm:spPr/>
      <dgm:t>
        <a:bodyPr/>
        <a:lstStyle/>
        <a:p>
          <a:endParaRPr lang="en-US"/>
        </a:p>
      </dgm:t>
    </dgm:pt>
    <dgm:pt modelId="{152AB20F-EAD0-45D6-9384-390CA80B07DC}" type="parTrans" cxnId="{127C0D3E-D9BB-4D9A-98EB-6F5AAE222405}">
      <dgm:prSet/>
      <dgm:spPr/>
      <dgm:t>
        <a:bodyPr/>
        <a:lstStyle/>
        <a:p>
          <a:endParaRPr lang="en-US"/>
        </a:p>
      </dgm:t>
    </dgm:pt>
    <dgm:pt modelId="{DC41201C-7994-46A4-92D0-79C6EB48300D}" type="sibTrans" cxnId="{127C0D3E-D9BB-4D9A-98EB-6F5AAE222405}">
      <dgm:prSet/>
      <dgm:spPr/>
      <dgm:t>
        <a:bodyPr/>
        <a:lstStyle/>
        <a:p>
          <a:endParaRPr lang="en-US"/>
        </a:p>
      </dgm:t>
    </dgm:pt>
    <dgm:pt modelId="{9B7A2174-1021-47C8-AC8B-2E9536201ED6}">
      <dgm:prSet phldrT="[Text]" phldr="1"/>
      <dgm:spPr/>
      <dgm:t>
        <a:bodyPr/>
        <a:lstStyle/>
        <a:p>
          <a:endParaRPr lang="en-US" dirty="0"/>
        </a:p>
      </dgm:t>
    </dgm:pt>
    <dgm:pt modelId="{8A245F6C-1C10-4770-BAD6-ECFC76631D29}" type="parTrans" cxnId="{A1BDDCB6-F4E1-4287-B184-332CD30105E9}">
      <dgm:prSet/>
      <dgm:spPr/>
      <dgm:t>
        <a:bodyPr/>
        <a:lstStyle/>
        <a:p>
          <a:endParaRPr lang="en-US"/>
        </a:p>
      </dgm:t>
    </dgm:pt>
    <dgm:pt modelId="{E38E96C8-D157-43F6-8269-EA55587A03F5}" type="sibTrans" cxnId="{A1BDDCB6-F4E1-4287-B184-332CD30105E9}">
      <dgm:prSet/>
      <dgm:spPr/>
      <dgm:t>
        <a:bodyPr/>
        <a:lstStyle/>
        <a:p>
          <a:endParaRPr lang="en-US"/>
        </a:p>
      </dgm:t>
    </dgm:pt>
    <dgm:pt modelId="{B0116949-76A4-4A01-8301-B5D87854FB97}">
      <dgm:prSet phldrT="[Text]" phldr="1"/>
      <dgm:spPr/>
      <dgm:t>
        <a:bodyPr/>
        <a:lstStyle/>
        <a:p>
          <a:endParaRPr lang="en-US"/>
        </a:p>
      </dgm:t>
    </dgm:pt>
    <dgm:pt modelId="{DDA5E5D1-ADD1-4B2B-9D2A-D70F7FEE1FB8}" type="parTrans" cxnId="{78FDB9F1-5C72-48A3-8D80-49B1D44E885E}">
      <dgm:prSet/>
      <dgm:spPr/>
      <dgm:t>
        <a:bodyPr/>
        <a:lstStyle/>
        <a:p>
          <a:endParaRPr lang="en-US"/>
        </a:p>
      </dgm:t>
    </dgm:pt>
    <dgm:pt modelId="{46753577-FF8C-4942-8B32-038E0AE3D0F0}" type="sibTrans" cxnId="{78FDB9F1-5C72-48A3-8D80-49B1D44E885E}">
      <dgm:prSet/>
      <dgm:spPr/>
      <dgm:t>
        <a:bodyPr/>
        <a:lstStyle/>
        <a:p>
          <a:endParaRPr lang="en-US"/>
        </a:p>
      </dgm:t>
    </dgm:pt>
    <dgm:pt modelId="{E22D6FDE-B3F2-4F5D-96BF-51CD05172722}">
      <dgm:prSet phldrT="[Text]" phldr="1"/>
      <dgm:spPr/>
      <dgm:t>
        <a:bodyPr/>
        <a:lstStyle/>
        <a:p>
          <a:endParaRPr lang="en-US"/>
        </a:p>
      </dgm:t>
    </dgm:pt>
    <dgm:pt modelId="{64575AC2-8F54-45C1-BBFD-ECED34B23E86}" type="parTrans" cxnId="{49A42476-60DC-47CB-A4BC-E7CE0336296C}">
      <dgm:prSet/>
      <dgm:spPr/>
      <dgm:t>
        <a:bodyPr/>
        <a:lstStyle/>
        <a:p>
          <a:endParaRPr lang="en-US"/>
        </a:p>
      </dgm:t>
    </dgm:pt>
    <dgm:pt modelId="{FA3B3BB2-59E6-4204-999F-C07ECF0BCE4D}" type="sibTrans" cxnId="{49A42476-60DC-47CB-A4BC-E7CE0336296C}">
      <dgm:prSet/>
      <dgm:spPr/>
      <dgm:t>
        <a:bodyPr/>
        <a:lstStyle/>
        <a:p>
          <a:endParaRPr lang="en-US"/>
        </a:p>
      </dgm:t>
    </dgm:pt>
    <dgm:pt modelId="{C1FDA16E-7ED6-48B3-8149-51BDFDC044B2}">
      <dgm:prSet phldrT="[Text]" phldr="1"/>
      <dgm:spPr/>
      <dgm:t>
        <a:bodyPr/>
        <a:lstStyle/>
        <a:p>
          <a:endParaRPr lang="en-US"/>
        </a:p>
      </dgm:t>
    </dgm:pt>
    <dgm:pt modelId="{5D4A4A2B-1AFD-465B-B825-81CAA378D48C}" type="parTrans" cxnId="{6168079F-E204-4D01-9291-ABFBC80D6D4F}">
      <dgm:prSet/>
      <dgm:spPr/>
      <dgm:t>
        <a:bodyPr/>
        <a:lstStyle/>
        <a:p>
          <a:endParaRPr lang="en-US"/>
        </a:p>
      </dgm:t>
    </dgm:pt>
    <dgm:pt modelId="{5B4AF7C9-75AC-4BFD-B417-B06A04DDB212}" type="sibTrans" cxnId="{6168079F-E204-4D01-9291-ABFBC80D6D4F}">
      <dgm:prSet/>
      <dgm:spPr/>
      <dgm:t>
        <a:bodyPr/>
        <a:lstStyle/>
        <a:p>
          <a:endParaRPr lang="en-US"/>
        </a:p>
      </dgm:t>
    </dgm:pt>
    <dgm:pt modelId="{391076FE-163B-4540-A997-9CAE3869D865}" type="pres">
      <dgm:prSet presAssocID="{464CCB8B-061E-406C-9263-A329A67903C9}" presName="Name0" presStyleCnt="0">
        <dgm:presLayoutVars>
          <dgm:chMax val="6"/>
          <dgm:chPref val="6"/>
          <dgm:dir/>
        </dgm:presLayoutVars>
      </dgm:prSet>
      <dgm:spPr/>
    </dgm:pt>
    <dgm:pt modelId="{BA980491-1466-4AFA-9182-28A6F98CC6F3}" type="pres">
      <dgm:prSet presAssocID="{6EF7323A-5FC0-4855-B1DF-8B7F2216C2E2}" presName="Image1" presStyleCnt="0"/>
      <dgm:spPr/>
    </dgm:pt>
    <dgm:pt modelId="{347EA5D0-AAE3-4EE3-AB51-76469D209FC0}" type="pres">
      <dgm:prSet presAssocID="{6EF7323A-5FC0-4855-B1DF-8B7F2216C2E2}" presName="Image" presStyleLbl="alignImgPlace1" presStyleIdx="0" presStyleCnt="5"/>
      <dgm:spPr>
        <a:blipFill rotWithShape="1">
          <a:blip xmlns:r="http://schemas.openxmlformats.org/officeDocument/2006/relationships" r:embed="rId1"/>
          <a:srcRect/>
          <a:stretch>
            <a:fillRect t="-11000" b="-11000"/>
          </a:stretch>
        </a:blipFill>
      </dgm:spPr>
    </dgm:pt>
    <dgm:pt modelId="{9F48BFD3-A451-46EA-B07B-A505D4A081A4}" type="pres">
      <dgm:prSet presAssocID="{6EF7323A-5FC0-4855-B1DF-8B7F2216C2E2}" presName="Accent1" presStyleCnt="0"/>
      <dgm:spPr/>
    </dgm:pt>
    <dgm:pt modelId="{78151E6F-4573-40FB-B04F-3A0A5514235B}" type="pres">
      <dgm:prSet presAssocID="{6EF7323A-5FC0-4855-B1DF-8B7F2216C2E2}" presName="Accent" presStyleLbl="parChTrans1D1" presStyleIdx="0" presStyleCnt="5"/>
      <dgm:spPr/>
    </dgm:pt>
    <dgm:pt modelId="{8DEB2EB6-5ACE-4389-AB62-18AAC563AC45}" type="pres">
      <dgm:prSet presAssocID="{6EF7323A-5FC0-4855-B1DF-8B7F2216C2E2}" presName="Text1" presStyleLbl="alignImgPlace1" presStyleIdx="0" presStyleCnt="5">
        <dgm:presLayoutVars>
          <dgm:chMax val="0"/>
          <dgm:chPref val="0"/>
          <dgm:bulletEnabled val="1"/>
        </dgm:presLayoutVars>
      </dgm:prSet>
      <dgm:spPr/>
    </dgm:pt>
    <dgm:pt modelId="{4E13A7D4-FA5A-4B2E-B7EC-1A8F63D2CC54}" type="pres">
      <dgm:prSet presAssocID="{9B7A2174-1021-47C8-AC8B-2E9536201ED6}" presName="Image2" presStyleCnt="0"/>
      <dgm:spPr/>
    </dgm:pt>
    <dgm:pt modelId="{34A19E81-B4B9-43C3-A984-69E8351498F5}" type="pres">
      <dgm:prSet presAssocID="{9B7A2174-1021-47C8-AC8B-2E9536201ED6}" presName="Image" presStyleLbl="alignImgPlace1" presStyleIdx="1" presStyleCnt="5"/>
      <dgm:spPr>
        <a:blipFill rotWithShape="1">
          <a:blip xmlns:r="http://schemas.openxmlformats.org/officeDocument/2006/relationships" r:embed="rId2"/>
          <a:srcRect/>
          <a:stretch>
            <a:fillRect t="-16000" b="-16000"/>
          </a:stretch>
        </a:blipFill>
      </dgm:spPr>
    </dgm:pt>
    <dgm:pt modelId="{8A4A4053-60F6-483B-94F0-437E031EC366}" type="pres">
      <dgm:prSet presAssocID="{9B7A2174-1021-47C8-AC8B-2E9536201ED6}" presName="Accent2" presStyleCnt="0"/>
      <dgm:spPr/>
    </dgm:pt>
    <dgm:pt modelId="{347AF4F5-E747-4EBD-8F9F-06952F4DC24A}" type="pres">
      <dgm:prSet presAssocID="{9B7A2174-1021-47C8-AC8B-2E9536201ED6}" presName="Accent" presStyleLbl="parChTrans1D1" presStyleIdx="1" presStyleCnt="5"/>
      <dgm:spPr/>
    </dgm:pt>
    <dgm:pt modelId="{90AF9E4B-CA9D-42F9-8DFB-89F081EB7321}" type="pres">
      <dgm:prSet presAssocID="{9B7A2174-1021-47C8-AC8B-2E9536201ED6}" presName="Text2" presStyleLbl="alignImgPlace1" presStyleIdx="1" presStyleCnt="5">
        <dgm:presLayoutVars>
          <dgm:chMax val="0"/>
          <dgm:chPref val="0"/>
          <dgm:bulletEnabled val="1"/>
        </dgm:presLayoutVars>
      </dgm:prSet>
      <dgm:spPr/>
    </dgm:pt>
    <dgm:pt modelId="{0E9AA86F-E11D-4416-8E56-196160DE3663}" type="pres">
      <dgm:prSet presAssocID="{B0116949-76A4-4A01-8301-B5D87854FB97}" presName="Image3" presStyleCnt="0"/>
      <dgm:spPr/>
    </dgm:pt>
    <dgm:pt modelId="{7040EBD4-CF91-4A7B-BE02-AF48D5D955AE}" type="pres">
      <dgm:prSet presAssocID="{B0116949-76A4-4A01-8301-B5D87854FB97}" presName="Image" presStyleLbl="alignImgPlace1" presStyleIdx="2" presStyleCnt="5"/>
      <dgm:spPr>
        <a:blipFill rotWithShape="1">
          <a:blip xmlns:r="http://schemas.openxmlformats.org/officeDocument/2006/relationships" r:embed="rId3"/>
          <a:srcRect/>
          <a:stretch>
            <a:fillRect t="-26000" b="-26000"/>
          </a:stretch>
        </a:blipFill>
      </dgm:spPr>
    </dgm:pt>
    <dgm:pt modelId="{CE22407D-CA7A-4E0A-9AE3-736E1B351B97}" type="pres">
      <dgm:prSet presAssocID="{B0116949-76A4-4A01-8301-B5D87854FB97}" presName="Accent3" presStyleCnt="0"/>
      <dgm:spPr/>
    </dgm:pt>
    <dgm:pt modelId="{BC170F28-71FC-4D3F-8448-AAF0FD45FCE6}" type="pres">
      <dgm:prSet presAssocID="{B0116949-76A4-4A01-8301-B5D87854FB97}" presName="Accent" presStyleLbl="parChTrans1D1" presStyleIdx="2" presStyleCnt="5"/>
      <dgm:spPr/>
    </dgm:pt>
    <dgm:pt modelId="{B661CC6D-F0B9-44E5-82F7-2332D89CB071}" type="pres">
      <dgm:prSet presAssocID="{B0116949-76A4-4A01-8301-B5D87854FB97}" presName="Text3" presStyleLbl="alignImgPlace1" presStyleIdx="2" presStyleCnt="5">
        <dgm:presLayoutVars>
          <dgm:chMax val="0"/>
          <dgm:chPref val="0"/>
          <dgm:bulletEnabled val="1"/>
        </dgm:presLayoutVars>
      </dgm:prSet>
      <dgm:spPr/>
    </dgm:pt>
    <dgm:pt modelId="{F91064FC-A35F-417E-A9B9-FB984D0E53DF}" type="pres">
      <dgm:prSet presAssocID="{E22D6FDE-B3F2-4F5D-96BF-51CD05172722}" presName="Image4" presStyleCnt="0"/>
      <dgm:spPr/>
    </dgm:pt>
    <dgm:pt modelId="{7DE5C0B5-93D8-4B55-90F0-93EFEC3567CB}" type="pres">
      <dgm:prSet presAssocID="{E22D6FDE-B3F2-4F5D-96BF-51CD05172722}" presName="Image" presStyleLbl="alignImgPlace1" presStyleIdx="3" presStyleCnt="5"/>
      <dgm:spPr>
        <a:blipFill rotWithShape="1">
          <a:blip xmlns:r="http://schemas.openxmlformats.org/officeDocument/2006/relationships" r:embed="rId4"/>
          <a:srcRect/>
          <a:stretch>
            <a:fillRect l="-5000" r="-5000"/>
          </a:stretch>
        </a:blipFill>
      </dgm:spPr>
    </dgm:pt>
    <dgm:pt modelId="{0D905796-E0A2-456D-A351-D046ED7BB59F}" type="pres">
      <dgm:prSet presAssocID="{E22D6FDE-B3F2-4F5D-96BF-51CD05172722}" presName="Accent4" presStyleCnt="0"/>
      <dgm:spPr/>
    </dgm:pt>
    <dgm:pt modelId="{833AF644-5947-4932-87F3-54279A5F0EC9}" type="pres">
      <dgm:prSet presAssocID="{E22D6FDE-B3F2-4F5D-96BF-51CD05172722}" presName="Accent" presStyleLbl="parChTrans1D1" presStyleIdx="3" presStyleCnt="5"/>
      <dgm:spPr/>
    </dgm:pt>
    <dgm:pt modelId="{AA7633FC-4FC9-423A-913E-F6F8FE65D127}" type="pres">
      <dgm:prSet presAssocID="{E22D6FDE-B3F2-4F5D-96BF-51CD05172722}" presName="Text4" presStyleLbl="alignImgPlace1" presStyleIdx="3" presStyleCnt="5">
        <dgm:presLayoutVars>
          <dgm:chMax val="0"/>
          <dgm:chPref val="0"/>
          <dgm:bulletEnabled val="1"/>
        </dgm:presLayoutVars>
      </dgm:prSet>
      <dgm:spPr/>
    </dgm:pt>
    <dgm:pt modelId="{093EDF63-D5EF-4546-969B-809C20D7EC8A}" type="pres">
      <dgm:prSet presAssocID="{C1FDA16E-7ED6-48B3-8149-51BDFDC044B2}" presName="Image5" presStyleCnt="0"/>
      <dgm:spPr/>
    </dgm:pt>
    <dgm:pt modelId="{EBC9A735-F95F-4494-A2F0-EF23F66EED2E}" type="pres">
      <dgm:prSet presAssocID="{C1FDA16E-7ED6-48B3-8149-51BDFDC044B2}" presName="Image" presStyleLbl="alignImgPlace1" presStyleIdx="4" presStyleCnt="5"/>
      <dgm:spPr>
        <a:blipFill rotWithShape="1">
          <a:blip xmlns:r="http://schemas.openxmlformats.org/officeDocument/2006/relationships" r:embed="rId5"/>
          <a:srcRect/>
          <a:stretch>
            <a:fillRect t="-21000" b="-21000"/>
          </a:stretch>
        </a:blipFill>
      </dgm:spPr>
    </dgm:pt>
    <dgm:pt modelId="{D8E8EB04-6006-4E00-A31D-E4B6AD0D0296}" type="pres">
      <dgm:prSet presAssocID="{C1FDA16E-7ED6-48B3-8149-51BDFDC044B2}" presName="Accent5" presStyleCnt="0"/>
      <dgm:spPr/>
    </dgm:pt>
    <dgm:pt modelId="{BB0CF079-A4C4-406D-82DF-FE512D96D1CD}" type="pres">
      <dgm:prSet presAssocID="{C1FDA16E-7ED6-48B3-8149-51BDFDC044B2}" presName="Accent" presStyleLbl="parChTrans1D1" presStyleIdx="4" presStyleCnt="5"/>
      <dgm:spPr/>
    </dgm:pt>
    <dgm:pt modelId="{F90B71A6-F5BD-4B7F-8192-0D843D127E2D}" type="pres">
      <dgm:prSet presAssocID="{C1FDA16E-7ED6-48B3-8149-51BDFDC044B2}" presName="Text5" presStyleLbl="alignImgPlace1" presStyleIdx="4" presStyleCnt="5">
        <dgm:presLayoutVars>
          <dgm:chMax val="0"/>
          <dgm:chPref val="0"/>
          <dgm:bulletEnabled val="1"/>
        </dgm:presLayoutVars>
      </dgm:prSet>
      <dgm:spPr/>
    </dgm:pt>
  </dgm:ptLst>
  <dgm:cxnLst>
    <dgm:cxn modelId="{61216A03-058A-4F28-BD74-F78C6BD2A9F2}" type="presOf" srcId="{9B7A2174-1021-47C8-AC8B-2E9536201ED6}" destId="{90AF9E4B-CA9D-42F9-8DFB-89F081EB7321}" srcOrd="0" destOrd="0" presId="urn:microsoft.com/office/officeart/2011/layout/ThemePictureAccent"/>
    <dgm:cxn modelId="{C476DD1D-D504-4445-9FAC-8BC5BB53411C}" type="presOf" srcId="{464CCB8B-061E-406C-9263-A329A67903C9}" destId="{391076FE-163B-4540-A997-9CAE3869D865}" srcOrd="0" destOrd="0" presId="urn:microsoft.com/office/officeart/2011/layout/ThemePictureAccent"/>
    <dgm:cxn modelId="{A8F38B2E-F68E-4C56-9A44-76B9BDF5DCF0}" type="presOf" srcId="{6EF7323A-5FC0-4855-B1DF-8B7F2216C2E2}" destId="{8DEB2EB6-5ACE-4389-AB62-18AAC563AC45}" srcOrd="0" destOrd="0" presId="urn:microsoft.com/office/officeart/2011/layout/ThemePictureAccent"/>
    <dgm:cxn modelId="{127C0D3E-D9BB-4D9A-98EB-6F5AAE222405}" srcId="{464CCB8B-061E-406C-9263-A329A67903C9}" destId="{6EF7323A-5FC0-4855-B1DF-8B7F2216C2E2}" srcOrd="0" destOrd="0" parTransId="{152AB20F-EAD0-45D6-9384-390CA80B07DC}" sibTransId="{DC41201C-7994-46A4-92D0-79C6EB48300D}"/>
    <dgm:cxn modelId="{49A42476-60DC-47CB-A4BC-E7CE0336296C}" srcId="{464CCB8B-061E-406C-9263-A329A67903C9}" destId="{E22D6FDE-B3F2-4F5D-96BF-51CD05172722}" srcOrd="3" destOrd="0" parTransId="{64575AC2-8F54-45C1-BBFD-ECED34B23E86}" sibTransId="{FA3B3BB2-59E6-4204-999F-C07ECF0BCE4D}"/>
    <dgm:cxn modelId="{6168079F-E204-4D01-9291-ABFBC80D6D4F}" srcId="{464CCB8B-061E-406C-9263-A329A67903C9}" destId="{C1FDA16E-7ED6-48B3-8149-51BDFDC044B2}" srcOrd="4" destOrd="0" parTransId="{5D4A4A2B-1AFD-465B-B825-81CAA378D48C}" sibTransId="{5B4AF7C9-75AC-4BFD-B417-B06A04DDB212}"/>
    <dgm:cxn modelId="{5C8E17B4-EB6A-4BD3-8C9D-DEDE4EC70D09}" type="presOf" srcId="{E22D6FDE-B3F2-4F5D-96BF-51CD05172722}" destId="{AA7633FC-4FC9-423A-913E-F6F8FE65D127}" srcOrd="0" destOrd="0" presId="urn:microsoft.com/office/officeart/2011/layout/ThemePictureAccent"/>
    <dgm:cxn modelId="{A1BDDCB6-F4E1-4287-B184-332CD30105E9}" srcId="{464CCB8B-061E-406C-9263-A329A67903C9}" destId="{9B7A2174-1021-47C8-AC8B-2E9536201ED6}" srcOrd="1" destOrd="0" parTransId="{8A245F6C-1C10-4770-BAD6-ECFC76631D29}" sibTransId="{E38E96C8-D157-43F6-8269-EA55587A03F5}"/>
    <dgm:cxn modelId="{B968B4D3-57A1-458A-83E0-30161F69EC69}" type="presOf" srcId="{C1FDA16E-7ED6-48B3-8149-51BDFDC044B2}" destId="{F90B71A6-F5BD-4B7F-8192-0D843D127E2D}" srcOrd="0" destOrd="0" presId="urn:microsoft.com/office/officeart/2011/layout/ThemePictureAccent"/>
    <dgm:cxn modelId="{3090BCDF-4AB7-4467-A4DF-C9EEE4F880CD}" type="presOf" srcId="{B0116949-76A4-4A01-8301-B5D87854FB97}" destId="{B661CC6D-F0B9-44E5-82F7-2332D89CB071}" srcOrd="0" destOrd="0" presId="urn:microsoft.com/office/officeart/2011/layout/ThemePictureAccent"/>
    <dgm:cxn modelId="{78FDB9F1-5C72-48A3-8D80-49B1D44E885E}" srcId="{464CCB8B-061E-406C-9263-A329A67903C9}" destId="{B0116949-76A4-4A01-8301-B5D87854FB97}" srcOrd="2" destOrd="0" parTransId="{DDA5E5D1-ADD1-4B2B-9D2A-D70F7FEE1FB8}" sibTransId="{46753577-FF8C-4942-8B32-038E0AE3D0F0}"/>
    <dgm:cxn modelId="{EDF5AB5B-5A79-48E2-B11E-3489328DB415}" type="presParOf" srcId="{391076FE-163B-4540-A997-9CAE3869D865}" destId="{BA980491-1466-4AFA-9182-28A6F98CC6F3}" srcOrd="0" destOrd="0" presId="urn:microsoft.com/office/officeart/2011/layout/ThemePictureAccent"/>
    <dgm:cxn modelId="{1FE73349-BCD5-49A2-B695-5D4F4CC675CA}" type="presParOf" srcId="{BA980491-1466-4AFA-9182-28A6F98CC6F3}" destId="{347EA5D0-AAE3-4EE3-AB51-76469D209FC0}" srcOrd="0" destOrd="0" presId="urn:microsoft.com/office/officeart/2011/layout/ThemePictureAccent"/>
    <dgm:cxn modelId="{AEF29AEC-D798-4779-8980-C8878678091F}" type="presParOf" srcId="{391076FE-163B-4540-A997-9CAE3869D865}" destId="{9F48BFD3-A451-46EA-B07B-A505D4A081A4}" srcOrd="1" destOrd="0" presId="urn:microsoft.com/office/officeart/2011/layout/ThemePictureAccent"/>
    <dgm:cxn modelId="{C620C674-DB7E-4A12-A73C-5962D36BE22E}" type="presParOf" srcId="{9F48BFD3-A451-46EA-B07B-A505D4A081A4}" destId="{78151E6F-4573-40FB-B04F-3A0A5514235B}" srcOrd="0" destOrd="0" presId="urn:microsoft.com/office/officeart/2011/layout/ThemePictureAccent"/>
    <dgm:cxn modelId="{442F0C43-9A43-439E-A0F1-8BD7062570FC}" type="presParOf" srcId="{391076FE-163B-4540-A997-9CAE3869D865}" destId="{8DEB2EB6-5ACE-4389-AB62-18AAC563AC45}" srcOrd="2" destOrd="0" presId="urn:microsoft.com/office/officeart/2011/layout/ThemePictureAccent"/>
    <dgm:cxn modelId="{24895940-B411-4A65-8BAF-94F798090F21}" type="presParOf" srcId="{391076FE-163B-4540-A997-9CAE3869D865}" destId="{4E13A7D4-FA5A-4B2E-B7EC-1A8F63D2CC54}" srcOrd="3" destOrd="0" presId="urn:microsoft.com/office/officeart/2011/layout/ThemePictureAccent"/>
    <dgm:cxn modelId="{0B326AC9-9F94-4987-9A45-D4903ABA1E1A}" type="presParOf" srcId="{4E13A7D4-FA5A-4B2E-B7EC-1A8F63D2CC54}" destId="{34A19E81-B4B9-43C3-A984-69E8351498F5}" srcOrd="0" destOrd="0" presId="urn:microsoft.com/office/officeart/2011/layout/ThemePictureAccent"/>
    <dgm:cxn modelId="{93872664-B739-41F0-A5EE-38F758F97E1C}" type="presParOf" srcId="{391076FE-163B-4540-A997-9CAE3869D865}" destId="{8A4A4053-60F6-483B-94F0-437E031EC366}" srcOrd="4" destOrd="0" presId="urn:microsoft.com/office/officeart/2011/layout/ThemePictureAccent"/>
    <dgm:cxn modelId="{FE7785DB-76C4-4599-86C5-D60EA0397807}" type="presParOf" srcId="{8A4A4053-60F6-483B-94F0-437E031EC366}" destId="{347AF4F5-E747-4EBD-8F9F-06952F4DC24A}" srcOrd="0" destOrd="0" presId="urn:microsoft.com/office/officeart/2011/layout/ThemePictureAccent"/>
    <dgm:cxn modelId="{06EFEF11-3B9E-4B11-B490-D42ABFFBF202}" type="presParOf" srcId="{391076FE-163B-4540-A997-9CAE3869D865}" destId="{90AF9E4B-CA9D-42F9-8DFB-89F081EB7321}" srcOrd="5" destOrd="0" presId="urn:microsoft.com/office/officeart/2011/layout/ThemePictureAccent"/>
    <dgm:cxn modelId="{79AB3923-72F0-4336-B390-CD1334E762E5}" type="presParOf" srcId="{391076FE-163B-4540-A997-9CAE3869D865}" destId="{0E9AA86F-E11D-4416-8E56-196160DE3663}" srcOrd="6" destOrd="0" presId="urn:microsoft.com/office/officeart/2011/layout/ThemePictureAccent"/>
    <dgm:cxn modelId="{F72B100B-111F-4A0F-9FA5-3DECF04DFEBB}" type="presParOf" srcId="{0E9AA86F-E11D-4416-8E56-196160DE3663}" destId="{7040EBD4-CF91-4A7B-BE02-AF48D5D955AE}" srcOrd="0" destOrd="0" presId="urn:microsoft.com/office/officeart/2011/layout/ThemePictureAccent"/>
    <dgm:cxn modelId="{27219BCF-4F47-4730-AC3C-B6F8A207C336}" type="presParOf" srcId="{391076FE-163B-4540-A997-9CAE3869D865}" destId="{CE22407D-CA7A-4E0A-9AE3-736E1B351B97}" srcOrd="7" destOrd="0" presId="urn:microsoft.com/office/officeart/2011/layout/ThemePictureAccent"/>
    <dgm:cxn modelId="{4D05BEBA-A4FF-4EFA-9B92-4FA060C6014B}" type="presParOf" srcId="{CE22407D-CA7A-4E0A-9AE3-736E1B351B97}" destId="{BC170F28-71FC-4D3F-8448-AAF0FD45FCE6}" srcOrd="0" destOrd="0" presId="urn:microsoft.com/office/officeart/2011/layout/ThemePictureAccent"/>
    <dgm:cxn modelId="{1ADE4230-DA0C-4163-ADAD-702321D22A28}" type="presParOf" srcId="{391076FE-163B-4540-A997-9CAE3869D865}" destId="{B661CC6D-F0B9-44E5-82F7-2332D89CB071}" srcOrd="8" destOrd="0" presId="urn:microsoft.com/office/officeart/2011/layout/ThemePictureAccent"/>
    <dgm:cxn modelId="{9A028337-1D1A-4B00-9337-138719BC3C9F}" type="presParOf" srcId="{391076FE-163B-4540-A997-9CAE3869D865}" destId="{F91064FC-A35F-417E-A9B9-FB984D0E53DF}" srcOrd="9" destOrd="0" presId="urn:microsoft.com/office/officeart/2011/layout/ThemePictureAccent"/>
    <dgm:cxn modelId="{161BF708-7334-468D-9DCB-466748AEC152}" type="presParOf" srcId="{F91064FC-A35F-417E-A9B9-FB984D0E53DF}" destId="{7DE5C0B5-93D8-4B55-90F0-93EFEC3567CB}" srcOrd="0" destOrd="0" presId="urn:microsoft.com/office/officeart/2011/layout/ThemePictureAccent"/>
    <dgm:cxn modelId="{DDC5DC0E-B009-4663-AA7D-0C1AEC8856BE}" type="presParOf" srcId="{391076FE-163B-4540-A997-9CAE3869D865}" destId="{0D905796-E0A2-456D-A351-D046ED7BB59F}" srcOrd="10" destOrd="0" presId="urn:microsoft.com/office/officeart/2011/layout/ThemePictureAccent"/>
    <dgm:cxn modelId="{D75963B9-C966-41A3-B150-14F0758C27EB}" type="presParOf" srcId="{0D905796-E0A2-456D-A351-D046ED7BB59F}" destId="{833AF644-5947-4932-87F3-54279A5F0EC9}" srcOrd="0" destOrd="0" presId="urn:microsoft.com/office/officeart/2011/layout/ThemePictureAccent"/>
    <dgm:cxn modelId="{563A636C-F82F-4DE7-B7FA-2DCCB516C463}" type="presParOf" srcId="{391076FE-163B-4540-A997-9CAE3869D865}" destId="{AA7633FC-4FC9-423A-913E-F6F8FE65D127}" srcOrd="11" destOrd="0" presId="urn:microsoft.com/office/officeart/2011/layout/ThemePictureAccent"/>
    <dgm:cxn modelId="{108DE059-53EF-4923-867C-08F061ECEC82}" type="presParOf" srcId="{391076FE-163B-4540-A997-9CAE3869D865}" destId="{093EDF63-D5EF-4546-969B-809C20D7EC8A}" srcOrd="12" destOrd="0" presId="urn:microsoft.com/office/officeart/2011/layout/ThemePictureAccent"/>
    <dgm:cxn modelId="{5525DD68-F5D1-4378-9C59-0103AC067298}" type="presParOf" srcId="{093EDF63-D5EF-4546-969B-809C20D7EC8A}" destId="{EBC9A735-F95F-4494-A2F0-EF23F66EED2E}" srcOrd="0" destOrd="0" presId="urn:microsoft.com/office/officeart/2011/layout/ThemePictureAccent"/>
    <dgm:cxn modelId="{19D9DA15-735A-45C1-883E-B3C7005067CE}" type="presParOf" srcId="{391076FE-163B-4540-A997-9CAE3869D865}" destId="{D8E8EB04-6006-4E00-A31D-E4B6AD0D0296}" srcOrd="13" destOrd="0" presId="urn:microsoft.com/office/officeart/2011/layout/ThemePictureAccent"/>
    <dgm:cxn modelId="{045E37D2-F267-459B-90F4-D077F7157BBC}" type="presParOf" srcId="{D8E8EB04-6006-4E00-A31D-E4B6AD0D0296}" destId="{BB0CF079-A4C4-406D-82DF-FE512D96D1CD}" srcOrd="0" destOrd="0" presId="urn:microsoft.com/office/officeart/2011/layout/ThemePictureAccent"/>
    <dgm:cxn modelId="{33B77E92-1454-4992-96A2-2517540FCC34}" type="presParOf" srcId="{391076FE-163B-4540-A997-9CAE3869D865}" destId="{F90B71A6-F5BD-4B7F-8192-0D843D127E2D}" srcOrd="14" destOrd="0" presId="urn:microsoft.com/office/officeart/2011/layout/ThemePicture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a:latin typeface="Hind Vadodara" panose="020B0604020202020204" charset="0"/>
              <a:cs typeface="Hind Vadodara" panose="020B0604020202020204" charset="0"/>
            </a:rPr>
            <a:t>Presentation Content:</a:t>
          </a:r>
          <a:endParaRPr lang="en-US"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58C0E72-214F-5A42-A2C9-124C10ADB08A}">
      <dgm:prSet phldr="0"/>
      <dgm:spPr/>
      <dgm:t>
        <a:bodyPr/>
        <a:lstStyle/>
        <a:p>
          <a:pPr rtl="0"/>
          <a:r>
            <a:rPr lang="en-US" b="0" i="0">
              <a:latin typeface="Hind Vadodara" panose="020B0604020202020204" charset="0"/>
              <a:cs typeface="Hind Vadodara" panose="020B0604020202020204" charset="0"/>
            </a:rPr>
            <a:t>Review: Teaching </a:t>
          </a:r>
          <a:r>
            <a:rPr lang="en-US" b="0" i="0" err="1">
              <a:latin typeface="Hind Vadodara" panose="020B0604020202020204" charset="0"/>
              <a:cs typeface="Hind Vadodara" panose="020B0604020202020204" charset="0"/>
            </a:rPr>
            <a:t>Classwide</a:t>
          </a:r>
          <a:r>
            <a:rPr lang="en-US" b="0" i="0">
              <a:latin typeface="Hind Vadodara" panose="020B0604020202020204" charset="0"/>
              <a:cs typeface="Hind Vadodara" panose="020B0604020202020204" charset="0"/>
            </a:rPr>
            <a:t> Expectations</a:t>
          </a:r>
        </a:p>
      </dgm:t>
    </dgm:pt>
    <dgm:pt modelId="{FF6D2A9C-8E78-5248-BA49-990F365C93A8}" type="parTrans" cxnId="{82C7A019-A467-9B47-B86E-F0A870F66333}">
      <dgm:prSet/>
      <dgm:spPr/>
      <dgm:t>
        <a:bodyPr/>
        <a:lstStyle/>
        <a:p>
          <a:endParaRPr lang="en-US"/>
        </a:p>
      </dgm:t>
    </dgm:pt>
    <dgm:pt modelId="{7BF04160-D023-A740-8A4B-9694027A0511}" type="sibTrans" cxnId="{82C7A019-A467-9B47-B86E-F0A870F66333}">
      <dgm:prSet/>
      <dgm:spPr/>
      <dgm:t>
        <a:bodyPr/>
        <a:lstStyle/>
        <a:p>
          <a:endParaRPr lang="en-US"/>
        </a:p>
      </dgm:t>
    </dgm:pt>
    <dgm:pt modelId="{11B9E5E1-9ED2-E74C-A93C-40C2382B92C4}">
      <dgm:prSet phldr="0"/>
      <dgm:spPr/>
      <dgm:t>
        <a:bodyPr/>
        <a:lstStyle/>
        <a:p>
          <a:pPr rtl="0"/>
          <a:r>
            <a:rPr lang="en-US" b="0" i="0">
              <a:latin typeface="Hind Vadodara" panose="020B0604020202020204" charset="0"/>
              <a:cs typeface="Hind Vadodara" panose="020B0604020202020204" charset="0"/>
            </a:rPr>
            <a:t>Sharing Data with Staff</a:t>
          </a:r>
        </a:p>
      </dgm:t>
    </dgm:pt>
    <dgm:pt modelId="{28A9B243-CE86-5C40-AAC2-C3A789545A42}" type="parTrans" cxnId="{4335B864-E0A9-184A-9207-A3C07CFA2EA7}">
      <dgm:prSet/>
      <dgm:spPr/>
      <dgm:t>
        <a:bodyPr/>
        <a:lstStyle/>
        <a:p>
          <a:endParaRPr lang="en-US"/>
        </a:p>
      </dgm:t>
    </dgm:pt>
    <dgm:pt modelId="{807FF7F8-A353-DA48-A210-2F13ADFCBFA8}" type="sibTrans" cxnId="{4335B864-E0A9-184A-9207-A3C07CFA2EA7}">
      <dgm:prSet/>
      <dgm:spPr/>
      <dgm:t>
        <a:bodyPr/>
        <a:lstStyle/>
        <a:p>
          <a:endParaRPr lang="en-US"/>
        </a:p>
      </dgm:t>
    </dgm:pt>
    <dgm:pt modelId="{3A7C7599-D813-044A-BBD1-674FD3B0088A}">
      <dgm:prSet phldr="0"/>
      <dgm:spPr/>
      <dgm:t>
        <a:bodyPr/>
        <a:lstStyle/>
        <a:p>
          <a:pPr rtl="0"/>
          <a:r>
            <a:rPr lang="en-US" b="0" i="0">
              <a:latin typeface="Hind Vadodara" panose="020B0604020202020204" charset="0"/>
              <a:cs typeface="Hind Vadodara" panose="020B0604020202020204" charset="0"/>
            </a:rPr>
            <a:t>Preview Step #6: Acknowledgement Systems</a:t>
          </a:r>
        </a:p>
      </dgm:t>
    </dgm:pt>
    <dgm:pt modelId="{765E2E48-8327-9D4E-B388-CFB53556E5CD}" type="parTrans" cxnId="{932B9A78-8050-6B47-8A91-2F5D7DEDEC2E}">
      <dgm:prSet/>
      <dgm:spPr/>
      <dgm:t>
        <a:bodyPr/>
        <a:lstStyle/>
        <a:p>
          <a:endParaRPr lang="en-US"/>
        </a:p>
      </dgm:t>
    </dgm:pt>
    <dgm:pt modelId="{9A876D11-DF9B-6549-8452-CF32F5FC0ED5}" type="sibTrans" cxnId="{932B9A78-8050-6B47-8A91-2F5D7DEDEC2E}">
      <dgm:prSet/>
      <dgm:spPr/>
      <dgm:t>
        <a:bodyPr/>
        <a:lstStyle/>
        <a:p>
          <a:endParaRPr lang="en-US"/>
        </a:p>
      </dgm:t>
    </dgm:pt>
    <dgm:pt modelId="{C016C68B-72CB-C746-95AC-8E2A53E7525F}">
      <dgm:prSet phldr="0"/>
      <dgm:spPr/>
      <dgm:t>
        <a:bodyPr/>
        <a:lstStyle/>
        <a:p>
          <a:pPr rtl="0"/>
          <a:r>
            <a:rPr lang="en-US" b="0" i="0">
              <a:latin typeface="Hind Vadodara" panose="020B0604020202020204" charset="0"/>
              <a:cs typeface="Hind Vadodara" panose="020B0604020202020204" charset="0"/>
            </a:rPr>
            <a:t>Planning for the TFI</a:t>
          </a:r>
        </a:p>
      </dgm:t>
    </dgm:pt>
    <dgm:pt modelId="{007FB34F-79A8-D947-A79F-33DDFC101909}" type="parTrans" cxnId="{916CF1B3-4E4C-8546-BD2F-0C2FEBE6889A}">
      <dgm:prSet/>
      <dgm:spPr/>
      <dgm:t>
        <a:bodyPr/>
        <a:lstStyle/>
        <a:p>
          <a:endParaRPr lang="en-US"/>
        </a:p>
      </dgm:t>
    </dgm:pt>
    <dgm:pt modelId="{3FE0BF0F-2D51-3048-A797-E77F2DBF658C}" type="sibTrans" cxnId="{916CF1B3-4E4C-8546-BD2F-0C2FEBE6889A}">
      <dgm:prSet/>
      <dgm:spPr/>
      <dgm:t>
        <a:bodyPr/>
        <a:lstStyle/>
        <a:p>
          <a:endParaRPr lang="en-US"/>
        </a:p>
      </dgm:t>
    </dgm:pt>
    <dgm:pt modelId="{FE46FBD7-7544-2542-9C8F-FF2B8D538919}">
      <dgm:prSet/>
      <dgm:spPr/>
      <dgm:t>
        <a:bodyPr/>
        <a:lstStyle/>
        <a:p>
          <a:r>
            <a:rPr lang="en-US" b="0" i="0">
              <a:latin typeface="Hind Vadodara" panose="020B0604020202020204" charset="0"/>
              <a:cs typeface="Hind Vadodara" panose="020B0604020202020204" charset="0"/>
            </a:rPr>
            <a:t>Coaches’</a:t>
          </a:r>
          <a:r>
            <a:rPr lang="en-US">
              <a:latin typeface="Hind Vadodara" panose="020B0604020202020204" charset="0"/>
              <a:cs typeface="Hind Vadodara" panose="020B0604020202020204" charset="0"/>
            </a:rPr>
            <a:t> T</a:t>
          </a:r>
          <a:r>
            <a:rPr lang="en-US" b="0" i="0">
              <a:latin typeface="Hind Vadodara" panose="020B0604020202020204" charset="0"/>
              <a:cs typeface="Hind Vadodara" panose="020B0604020202020204" charset="0"/>
            </a:rPr>
            <a:t>asks:</a:t>
          </a:r>
          <a:endParaRPr lang="en-US">
            <a:latin typeface="Hind Vadodara" panose="020B0604020202020204" charset="0"/>
            <a:cs typeface="Hind Vadodara" panose="020B0604020202020204" charset="0"/>
          </a:endParaRPr>
        </a:p>
      </dgm:t>
    </dgm:pt>
    <dgm:pt modelId="{38E85F17-64F1-144E-B48B-DA7DB5094478}" type="parTrans" cxnId="{5342B121-C5EE-504E-B755-928E4C3F015B}">
      <dgm:prSet/>
      <dgm:spPr/>
      <dgm:t>
        <a:bodyPr/>
        <a:lstStyle/>
        <a:p>
          <a:endParaRPr lang="en-US"/>
        </a:p>
      </dgm:t>
    </dgm:pt>
    <dgm:pt modelId="{8943D910-1A73-1B45-9740-11D45C468036}" type="sibTrans" cxnId="{5342B121-C5EE-504E-B755-928E4C3F015B}">
      <dgm:prSet/>
      <dgm:spPr/>
      <dgm:t>
        <a:bodyPr/>
        <a:lstStyle/>
        <a:p>
          <a:endParaRPr lang="en-US"/>
        </a:p>
      </dgm:t>
    </dgm:pt>
    <dgm:pt modelId="{CBD3469C-21CD-A647-B0E5-821C8F1BC9E5}">
      <dgm:prSet/>
      <dgm:spPr/>
      <dgm:t>
        <a:bodyPr/>
        <a:lstStyle/>
        <a:p>
          <a:pPr rtl="0"/>
          <a:r>
            <a:rPr lang="en-US" dirty="0">
              <a:latin typeface="Hind Vadodara" panose="020B0604020202020204" charset="0"/>
              <a:cs typeface="Hind Vadodara" panose="020B0604020202020204" charset="0"/>
            </a:rPr>
            <a:t>Consider When to Schedule TFI with Trainer (April-June)</a:t>
          </a:r>
          <a:endParaRPr lang="en-US" b="0" i="0" dirty="0">
            <a:latin typeface="Hind Vadodara" panose="020B0604020202020204" charset="0"/>
            <a:cs typeface="Hind Vadodara" panose="020B0604020202020204" charset="0"/>
          </a:endParaRPr>
        </a:p>
      </dgm:t>
    </dgm:pt>
    <dgm:pt modelId="{ED77D736-F67A-C244-9A2A-4D5CC2B2868F}" type="parTrans" cxnId="{03A4DA65-39A1-FC49-847F-B2230D804936}">
      <dgm:prSet/>
      <dgm:spPr/>
      <dgm:t>
        <a:bodyPr/>
        <a:lstStyle/>
        <a:p>
          <a:endParaRPr lang="en-US"/>
        </a:p>
      </dgm:t>
    </dgm:pt>
    <dgm:pt modelId="{1B22A37A-5DFC-204B-AA09-37EE77AF90A0}" type="sibTrans" cxnId="{03A4DA65-39A1-FC49-847F-B2230D804936}">
      <dgm:prSet/>
      <dgm:spPr/>
      <dgm:t>
        <a:bodyPr/>
        <a:lstStyle/>
        <a:p>
          <a:endParaRPr lang="en-US"/>
        </a:p>
      </dgm:t>
    </dgm:pt>
    <dgm:pt modelId="{537E8885-8C4D-CD44-8A66-D9B6871998B1}">
      <dgm:prSet/>
      <dgm:spPr/>
      <dgm:t>
        <a:bodyPr/>
        <a:lstStyle/>
        <a:p>
          <a:pPr rtl="0"/>
          <a:r>
            <a:rPr lang="en-US" b="0" i="0">
              <a:latin typeface="Hind Vadodara" panose="020B0604020202020204" charset="0"/>
              <a:cs typeface="Hind Vadodara" panose="020B0604020202020204" charset="0"/>
            </a:rPr>
            <a:t>Review Cultural Responsiveness Field Guide</a:t>
          </a:r>
        </a:p>
      </dgm:t>
    </dgm:pt>
    <dgm:pt modelId="{1654CB31-71E7-B344-9983-031C9853F6BF}" type="parTrans" cxnId="{57BCEBDD-E4F9-C940-A0D8-776742CE5EA7}">
      <dgm:prSet/>
      <dgm:spPr/>
      <dgm:t>
        <a:bodyPr/>
        <a:lstStyle/>
        <a:p>
          <a:endParaRPr lang="en-US"/>
        </a:p>
      </dgm:t>
    </dgm:pt>
    <dgm:pt modelId="{7B24810E-99E3-6141-9601-609AF2CF84ED}" type="sibTrans" cxnId="{57BCEBDD-E4F9-C940-A0D8-776742CE5EA7}">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6A3AD066-5A84-F347-A2C7-EE619F8EFECB}" type="pres">
      <dgm:prSet presAssocID="{FE46FBD7-7544-2542-9C8F-FF2B8D538919}" presName="parentLin" presStyleCnt="0"/>
      <dgm:spPr/>
    </dgm:pt>
    <dgm:pt modelId="{843B2A61-C418-B144-9D2C-EB3ED7B204DB}" type="pres">
      <dgm:prSet presAssocID="{FE46FBD7-7544-2542-9C8F-FF2B8D538919}" presName="parentLeftMargin" presStyleLbl="node1" presStyleIdx="0" presStyleCnt="2"/>
      <dgm:spPr/>
    </dgm:pt>
    <dgm:pt modelId="{C7161CE0-C0B1-9C4A-AEBB-46631F73E83A}" type="pres">
      <dgm:prSet presAssocID="{FE46FBD7-7544-2542-9C8F-FF2B8D538919}" presName="parentText" presStyleLbl="node1" presStyleIdx="1" presStyleCnt="2">
        <dgm:presLayoutVars>
          <dgm:chMax val="0"/>
          <dgm:bulletEnabled val="1"/>
        </dgm:presLayoutVars>
      </dgm:prSet>
      <dgm:spPr/>
    </dgm:pt>
    <dgm:pt modelId="{EC1D7239-C8A5-E74A-80A0-1637A991472C}" type="pres">
      <dgm:prSet presAssocID="{FE46FBD7-7544-2542-9C8F-FF2B8D538919}" presName="negativeSpace" presStyleCnt="0"/>
      <dgm:spPr/>
    </dgm:pt>
    <dgm:pt modelId="{6E215F7E-F636-8844-B3FD-94C68300E773}" type="pres">
      <dgm:prSet presAssocID="{FE46FBD7-7544-2542-9C8F-FF2B8D538919}"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82C7A019-A467-9B47-B86E-F0A870F66333}" srcId="{76937503-7550-41B3-8D88-C860E600B4A5}" destId="{B58C0E72-214F-5A42-A2C9-124C10ADB08A}" srcOrd="0" destOrd="0" parTransId="{FF6D2A9C-8E78-5248-BA49-990F365C93A8}" sibTransId="{7BF04160-D023-A740-8A4B-9694027A0511}"/>
    <dgm:cxn modelId="{5342B121-C5EE-504E-B755-928E4C3F015B}" srcId="{139B28B7-98AE-2442-8242-E675E9F54483}" destId="{FE46FBD7-7544-2542-9C8F-FF2B8D538919}" srcOrd="1" destOrd="0" parTransId="{38E85F17-64F1-144E-B48B-DA7DB5094478}" sibTransId="{8943D910-1A73-1B45-9740-11D45C468036}"/>
    <dgm:cxn modelId="{34833938-5334-9944-84AB-434990D6D008}" type="presOf" srcId="{CBD3469C-21CD-A647-B0E5-821C8F1BC9E5}" destId="{6E215F7E-F636-8844-B3FD-94C68300E773}" srcOrd="0" destOrd="0" presId="urn:microsoft.com/office/officeart/2005/8/layout/list1"/>
    <dgm:cxn modelId="{4335B864-E0A9-184A-9207-A3C07CFA2EA7}" srcId="{76937503-7550-41B3-8D88-C860E600B4A5}" destId="{11B9E5E1-9ED2-E74C-A93C-40C2382B92C4}" srcOrd="1" destOrd="0" parTransId="{28A9B243-CE86-5C40-AAC2-C3A789545A42}" sibTransId="{807FF7F8-A353-DA48-A210-2F13ADFCBFA8}"/>
    <dgm:cxn modelId="{03A4DA65-39A1-FC49-847F-B2230D804936}" srcId="{FE46FBD7-7544-2542-9C8F-FF2B8D538919}" destId="{CBD3469C-21CD-A647-B0E5-821C8F1BC9E5}" srcOrd="0" destOrd="0" parTransId="{ED77D736-F67A-C244-9A2A-4D5CC2B2868F}" sibTransId="{1B22A37A-5DFC-204B-AA09-37EE77AF90A0}"/>
    <dgm:cxn modelId="{4A94074E-3F49-3A46-BDED-346A50F6FC63}" type="presOf" srcId="{3A7C7599-D813-044A-BBD1-674FD3B0088A}" destId="{CDAAD9AB-76BA-4F20-9C80-4020D86AF54F}" srcOrd="0" destOrd="2" presId="urn:microsoft.com/office/officeart/2005/8/layout/list1"/>
    <dgm:cxn modelId="{3507DC74-BB1A-3747-A4EB-3A2F2AFF0C2A}" type="presOf" srcId="{139B28B7-98AE-2442-8242-E675E9F54483}" destId="{107712AD-F0E7-8045-90F3-AA033147F7E7}" srcOrd="0" destOrd="0" presId="urn:microsoft.com/office/officeart/2005/8/layout/list1"/>
    <dgm:cxn modelId="{66628B75-B8C9-0141-98CB-23F5359DE3FD}" type="presOf" srcId="{FE46FBD7-7544-2542-9C8F-FF2B8D538919}" destId="{C7161CE0-C0B1-9C4A-AEBB-46631F73E83A}" srcOrd="1" destOrd="0" presId="urn:microsoft.com/office/officeart/2005/8/layout/list1"/>
    <dgm:cxn modelId="{932B9A78-8050-6B47-8A91-2F5D7DEDEC2E}" srcId="{76937503-7550-41B3-8D88-C860E600B4A5}" destId="{3A7C7599-D813-044A-BBD1-674FD3B0088A}" srcOrd="2" destOrd="0" parTransId="{765E2E48-8327-9D4E-B388-CFB53556E5CD}" sibTransId="{9A876D11-DF9B-6549-8452-CF32F5FC0ED5}"/>
    <dgm:cxn modelId="{D9C9349A-A247-E44C-BAE5-889C671FD41D}" type="presOf" srcId="{FE46FBD7-7544-2542-9C8F-FF2B8D538919}" destId="{843B2A61-C418-B144-9D2C-EB3ED7B204DB}" srcOrd="0" destOrd="0" presId="urn:microsoft.com/office/officeart/2005/8/layout/list1"/>
    <dgm:cxn modelId="{D9DA4AAF-4DAE-4A45-B011-ECF4D790BACB}" type="presOf" srcId="{B58C0E72-214F-5A42-A2C9-124C10ADB08A}" destId="{CDAAD9AB-76BA-4F20-9C80-4020D86AF54F}" srcOrd="0" destOrd="0" presId="urn:microsoft.com/office/officeart/2005/8/layout/list1"/>
    <dgm:cxn modelId="{916CF1B3-4E4C-8546-BD2F-0C2FEBE6889A}" srcId="{76937503-7550-41B3-8D88-C860E600B4A5}" destId="{C016C68B-72CB-C746-95AC-8E2A53E7525F}" srcOrd="3" destOrd="0" parTransId="{007FB34F-79A8-D947-A79F-33DDFC101909}" sibTransId="{3FE0BF0F-2D51-3048-A797-E77F2DBF658C}"/>
    <dgm:cxn modelId="{308C6AC8-A79F-D344-8B4D-325EA77933EB}" type="presOf" srcId="{C016C68B-72CB-C746-95AC-8E2A53E7525F}" destId="{CDAAD9AB-76BA-4F20-9C80-4020D86AF54F}" srcOrd="0" destOrd="3" presId="urn:microsoft.com/office/officeart/2005/8/layout/list1"/>
    <dgm:cxn modelId="{C49FEBCA-EB71-914B-B903-6BE35BF89633}" type="presOf" srcId="{11B9E5E1-9ED2-E74C-A93C-40C2382B92C4}" destId="{CDAAD9AB-76BA-4F20-9C80-4020D86AF54F}" srcOrd="0" destOrd="1" presId="urn:microsoft.com/office/officeart/2005/8/layout/list1"/>
    <dgm:cxn modelId="{3DAFC5DD-8784-4E7E-9AB6-92575DD074D0}" type="presOf" srcId="{76937503-7550-41B3-8D88-C860E600B4A5}" destId="{24EE546A-203E-45A1-AB96-5A4CB77AC5EC}" srcOrd="1" destOrd="0" presId="urn:microsoft.com/office/officeart/2005/8/layout/list1"/>
    <dgm:cxn modelId="{57BCEBDD-E4F9-C940-A0D8-776742CE5EA7}" srcId="{FE46FBD7-7544-2542-9C8F-FF2B8D538919}" destId="{537E8885-8C4D-CD44-8A66-D9B6871998B1}" srcOrd="1" destOrd="0" parTransId="{1654CB31-71E7-B344-9983-031C9853F6BF}" sibTransId="{7B24810E-99E3-6141-9601-609AF2CF84ED}"/>
    <dgm:cxn modelId="{33CD98EB-F6A1-4C0D-BD10-D38AF255E48A}" type="presOf" srcId="{76937503-7550-41B3-8D88-C860E600B4A5}" destId="{3E253364-FB35-42F8-9CB7-634D0DF472D6}" srcOrd="0" destOrd="0" presId="urn:microsoft.com/office/officeart/2005/8/layout/list1"/>
    <dgm:cxn modelId="{BB826BF6-7EEA-9742-B177-47F99CE08995}" type="presOf" srcId="{537E8885-8C4D-CD44-8A66-D9B6871998B1}" destId="{6E215F7E-F636-8844-B3FD-94C68300E773}" srcOrd="0" destOrd="1"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9A406E22-291C-AA49-8B50-A0EDF25FFAD8}" type="presParOf" srcId="{107712AD-F0E7-8045-90F3-AA033147F7E7}" destId="{6A3AD066-5A84-F347-A2C7-EE619F8EFECB}" srcOrd="4" destOrd="0" presId="urn:microsoft.com/office/officeart/2005/8/layout/list1"/>
    <dgm:cxn modelId="{0FDB255B-199F-1643-B3E0-5B2C8EDAF0B3}" type="presParOf" srcId="{6A3AD066-5A84-F347-A2C7-EE619F8EFECB}" destId="{843B2A61-C418-B144-9D2C-EB3ED7B204DB}" srcOrd="0" destOrd="0" presId="urn:microsoft.com/office/officeart/2005/8/layout/list1"/>
    <dgm:cxn modelId="{2E5815E9-AD8F-574D-897E-A27D5863F50A}" type="presParOf" srcId="{6A3AD066-5A84-F347-A2C7-EE619F8EFECB}" destId="{C7161CE0-C0B1-9C4A-AEBB-46631F73E83A}" srcOrd="1" destOrd="0" presId="urn:microsoft.com/office/officeart/2005/8/layout/list1"/>
    <dgm:cxn modelId="{1FA3B7E4-E728-9F4A-BC50-230E0BB02056}" type="presParOf" srcId="{107712AD-F0E7-8045-90F3-AA033147F7E7}" destId="{EC1D7239-C8A5-E74A-80A0-1637A991472C}" srcOrd="5" destOrd="0" presId="urn:microsoft.com/office/officeart/2005/8/layout/list1"/>
    <dgm:cxn modelId="{A1617174-480F-6746-AB3E-E2954B762B2E}" type="presParOf" srcId="{107712AD-F0E7-8045-90F3-AA033147F7E7}" destId="{6E215F7E-F636-8844-B3FD-94C68300E77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a:latin typeface="Hind Vadodara" panose="020B0604020202020204" charset="0"/>
              <a:cs typeface="Hind Vadodara" panose="020B0604020202020204" charset="0"/>
            </a:rPr>
            <a:t>Presentation Content</a:t>
          </a:r>
          <a:endParaRPr lang="en-US"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C162D98F-5F03-BB4C-89A2-8B04057701D9}">
      <dgm:prSet/>
      <dgm:spPr/>
      <dgm:t>
        <a:bodyPr/>
        <a:lstStyle/>
        <a:p>
          <a:r>
            <a:rPr lang="en-US">
              <a:solidFill>
                <a:schemeClr val="tx1"/>
              </a:solidFill>
              <a:latin typeface="Hind Vadodara" panose="020B0604020202020204" charset="0"/>
              <a:cs typeface="Hind Vadodara" panose="020B0604020202020204" charset="0"/>
            </a:rPr>
            <a:t>Review: </a:t>
          </a:r>
          <a:r>
            <a:rPr lang="en-US" err="1">
              <a:solidFill>
                <a:schemeClr val="tx1"/>
              </a:solidFill>
              <a:latin typeface="Hind Vadodara" panose="020B0604020202020204" charset="0"/>
              <a:cs typeface="Hind Vadodara" panose="020B0604020202020204" charset="0"/>
            </a:rPr>
            <a:t>Classwide</a:t>
          </a:r>
          <a:r>
            <a:rPr lang="en-US">
              <a:solidFill>
                <a:schemeClr val="tx1"/>
              </a:solidFill>
              <a:latin typeface="Hind Vadodara" panose="020B0604020202020204" charset="0"/>
              <a:cs typeface="Hind Vadodara" panose="020B0604020202020204" charset="0"/>
            </a:rPr>
            <a:t> Expectations</a:t>
          </a:r>
        </a:p>
      </dgm:t>
    </dgm:pt>
    <dgm:pt modelId="{A99B3710-BBB8-0040-8E92-07F2353BDAF3}" type="parTrans" cxnId="{8C716688-AAE1-884E-9726-96C9AFF2F32E}">
      <dgm:prSet/>
      <dgm:spPr/>
      <dgm:t>
        <a:bodyPr/>
        <a:lstStyle/>
        <a:p>
          <a:endParaRPr lang="en-US"/>
        </a:p>
      </dgm:t>
    </dgm:pt>
    <dgm:pt modelId="{1F47BC48-8C62-0446-848F-5EA985669A89}" type="sibTrans" cxnId="{8C716688-AAE1-884E-9726-96C9AFF2F32E}">
      <dgm:prSet/>
      <dgm:spPr/>
      <dgm:t>
        <a:bodyPr/>
        <a:lstStyle/>
        <a:p>
          <a:endParaRPr lang="en-US"/>
        </a:p>
      </dgm:t>
    </dgm:pt>
    <dgm:pt modelId="{807160E0-54BD-6842-82AD-BB8B152200C7}">
      <dgm:prSet/>
      <dgm:spPr/>
      <dgm:t>
        <a:bodyPr/>
        <a:lstStyle/>
        <a:p>
          <a:r>
            <a:rPr lang="en-US">
              <a:latin typeface="Hind Vadodara" panose="020B0604020202020204" charset="0"/>
              <a:cs typeface="Hind Vadodara" panose="020B0604020202020204" charset="0"/>
            </a:rPr>
            <a:t>STEP #6: Acknowledgement System</a:t>
          </a:r>
          <a:endParaRPr lang="en-US">
            <a:solidFill>
              <a:schemeClr val="tx1"/>
            </a:solidFill>
            <a:latin typeface="Hind Vadodara" panose="020B0604020202020204" charset="0"/>
            <a:cs typeface="Hind Vadodara" panose="020B0604020202020204" charset="0"/>
          </a:endParaRPr>
        </a:p>
      </dgm:t>
    </dgm:pt>
    <dgm:pt modelId="{070C9923-A74A-8145-AE20-F98CC70D7B80}" type="parTrans" cxnId="{56943313-EECA-1C41-AE8F-550715BEEE98}">
      <dgm:prSet/>
      <dgm:spPr/>
      <dgm:t>
        <a:bodyPr/>
        <a:lstStyle/>
        <a:p>
          <a:endParaRPr lang="en-US"/>
        </a:p>
      </dgm:t>
    </dgm:pt>
    <dgm:pt modelId="{6602E082-7CC2-6D4A-9431-874482E6F3A2}" type="sibTrans" cxnId="{56943313-EECA-1C41-AE8F-550715BEEE98}">
      <dgm:prSet/>
      <dgm:spPr/>
      <dgm:t>
        <a:bodyPr/>
        <a:lstStyle/>
        <a:p>
          <a:endParaRPr lang="en-US"/>
        </a:p>
      </dgm:t>
    </dgm:pt>
    <dgm:pt modelId="{1AB007F4-4815-6042-8CE9-DE6BBB3FF126}">
      <dgm:prSet/>
      <dgm:spPr/>
      <dgm:t>
        <a:bodyPr/>
        <a:lstStyle/>
        <a:p>
          <a:r>
            <a:rPr lang="en-US" b="0" i="0">
              <a:latin typeface="Hind Vadodara" panose="020B0604020202020204" charset="0"/>
              <a:cs typeface="Hind Vadodara" panose="020B0604020202020204" charset="0"/>
            </a:rPr>
            <a:t>Team Tasks</a:t>
          </a:r>
          <a:endParaRPr lang="en-US">
            <a:latin typeface="Hind Vadodara" panose="020B0604020202020204" charset="0"/>
            <a:cs typeface="Hind Vadodara" panose="020B0604020202020204" charset="0"/>
          </a:endParaRPr>
        </a:p>
      </dgm:t>
    </dgm:pt>
    <dgm:pt modelId="{5C316103-2F76-9D44-A4DE-D21F7198A991}" type="parTrans" cxnId="{425E9C94-2804-5E46-BEE8-BDB06398EA9A}">
      <dgm:prSet/>
      <dgm:spPr/>
      <dgm:t>
        <a:bodyPr/>
        <a:lstStyle/>
        <a:p>
          <a:endParaRPr lang="en-US"/>
        </a:p>
      </dgm:t>
    </dgm:pt>
    <dgm:pt modelId="{F1ECFE31-3C87-C441-B635-EA873E94F8D4}" type="sibTrans" cxnId="{425E9C94-2804-5E46-BEE8-BDB06398EA9A}">
      <dgm:prSet/>
      <dgm:spPr/>
      <dgm:t>
        <a:bodyPr/>
        <a:lstStyle/>
        <a:p>
          <a:endParaRPr lang="en-US"/>
        </a:p>
      </dgm:t>
    </dgm:pt>
    <dgm:pt modelId="{86888A22-98A5-3F4A-A0E9-DA88A1EBA944}">
      <dgm:prSet/>
      <dgm:spPr/>
      <dgm:t>
        <a:bodyPr/>
        <a:lstStyle/>
        <a:p>
          <a:r>
            <a:rPr lang="en-US" dirty="0">
              <a:solidFill>
                <a:schemeClr val="tx1"/>
              </a:solidFill>
              <a:latin typeface="Hind Vadodara" panose="020B0604020202020204" charset="0"/>
              <a:cs typeface="Hind Vadodara" panose="020B0604020202020204" charset="0"/>
            </a:rPr>
            <a:t>Draft Acknowledgement System</a:t>
          </a:r>
        </a:p>
      </dgm:t>
    </dgm:pt>
    <dgm:pt modelId="{D7DAF592-8CF2-ED41-8DE9-6DD1529967D3}" type="parTrans" cxnId="{5CE1ED10-B086-C64D-91CC-A5D5B6F36B68}">
      <dgm:prSet/>
      <dgm:spPr/>
      <dgm:t>
        <a:bodyPr/>
        <a:lstStyle/>
        <a:p>
          <a:endParaRPr lang="en-US"/>
        </a:p>
      </dgm:t>
    </dgm:pt>
    <dgm:pt modelId="{AB042413-880A-C844-A175-41416B80DC9C}" type="sibTrans" cxnId="{5CE1ED10-B086-C64D-91CC-A5D5B6F36B68}">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8858F33C-C2F6-674E-9868-C71BB73F5FE2}" type="pres">
      <dgm:prSet presAssocID="{1AB007F4-4815-6042-8CE9-DE6BBB3FF126}" presName="parentLin" presStyleCnt="0"/>
      <dgm:spPr/>
    </dgm:pt>
    <dgm:pt modelId="{3982C035-65E7-F944-9B5B-33D3898222C6}" type="pres">
      <dgm:prSet presAssocID="{1AB007F4-4815-6042-8CE9-DE6BBB3FF126}" presName="parentLeftMargin" presStyleLbl="node1" presStyleIdx="0" presStyleCnt="2"/>
      <dgm:spPr/>
    </dgm:pt>
    <dgm:pt modelId="{0B49463C-78D8-8641-B533-16D062F2196C}" type="pres">
      <dgm:prSet presAssocID="{1AB007F4-4815-6042-8CE9-DE6BBB3FF126}" presName="parentText" presStyleLbl="node1" presStyleIdx="1" presStyleCnt="2">
        <dgm:presLayoutVars>
          <dgm:chMax val="0"/>
          <dgm:bulletEnabled val="1"/>
        </dgm:presLayoutVars>
      </dgm:prSet>
      <dgm:spPr/>
    </dgm:pt>
    <dgm:pt modelId="{511EDA67-028C-C840-A69F-713DEF566DAE}" type="pres">
      <dgm:prSet presAssocID="{1AB007F4-4815-6042-8CE9-DE6BBB3FF126}" presName="negativeSpace" presStyleCnt="0"/>
      <dgm:spPr/>
    </dgm:pt>
    <dgm:pt modelId="{DC1EC239-C755-AD4B-BC6F-044A16DE65BE}" type="pres">
      <dgm:prSet presAssocID="{1AB007F4-4815-6042-8CE9-DE6BBB3FF126}"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5CE1ED10-B086-C64D-91CC-A5D5B6F36B68}" srcId="{1AB007F4-4815-6042-8CE9-DE6BBB3FF126}" destId="{86888A22-98A5-3F4A-A0E9-DA88A1EBA944}" srcOrd="0" destOrd="0" parTransId="{D7DAF592-8CF2-ED41-8DE9-6DD1529967D3}" sibTransId="{AB042413-880A-C844-A175-41416B80DC9C}"/>
    <dgm:cxn modelId="{56943313-EECA-1C41-AE8F-550715BEEE98}" srcId="{76937503-7550-41B3-8D88-C860E600B4A5}" destId="{807160E0-54BD-6842-82AD-BB8B152200C7}" srcOrd="1" destOrd="0" parTransId="{070C9923-A74A-8145-AE20-F98CC70D7B80}" sibTransId="{6602E082-7CC2-6D4A-9431-874482E6F3A2}"/>
    <dgm:cxn modelId="{9A6B8C18-3B97-5041-A688-6B0D388934E1}" type="presOf" srcId="{C162D98F-5F03-BB4C-89A2-8B04057701D9}" destId="{CDAAD9AB-76BA-4F20-9C80-4020D86AF54F}" srcOrd="0" destOrd="0" presId="urn:microsoft.com/office/officeart/2005/8/layout/list1"/>
    <dgm:cxn modelId="{6929CE2E-1A45-C144-AA2F-A734FF00C0CD}" type="presOf" srcId="{1AB007F4-4815-6042-8CE9-DE6BBB3FF126}" destId="{3982C035-65E7-F944-9B5B-33D3898222C6}" srcOrd="0" destOrd="0" presId="urn:microsoft.com/office/officeart/2005/8/layout/list1"/>
    <dgm:cxn modelId="{8C066331-25F4-2C46-ACEB-C480ED1E2BF5}" type="presOf" srcId="{1AB007F4-4815-6042-8CE9-DE6BBB3FF126}" destId="{0B49463C-78D8-8641-B533-16D062F2196C}" srcOrd="1" destOrd="0" presId="urn:microsoft.com/office/officeart/2005/8/layout/list1"/>
    <dgm:cxn modelId="{972B8552-BB36-934A-88B7-368C65304166}" type="presOf" srcId="{807160E0-54BD-6842-82AD-BB8B152200C7}"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8C716688-AAE1-884E-9726-96C9AFF2F32E}" srcId="{76937503-7550-41B3-8D88-C860E600B4A5}" destId="{C162D98F-5F03-BB4C-89A2-8B04057701D9}" srcOrd="0" destOrd="0" parTransId="{A99B3710-BBB8-0040-8E92-07F2353BDAF3}" sibTransId="{1F47BC48-8C62-0446-848F-5EA985669A89}"/>
    <dgm:cxn modelId="{425E9C94-2804-5E46-BEE8-BDB06398EA9A}" srcId="{139B28B7-98AE-2442-8242-E675E9F54483}" destId="{1AB007F4-4815-6042-8CE9-DE6BBB3FF126}" srcOrd="1" destOrd="0" parTransId="{5C316103-2F76-9D44-A4DE-D21F7198A991}" sibTransId="{F1ECFE31-3C87-C441-B635-EA873E94F8D4}"/>
    <dgm:cxn modelId="{B2F021BD-1AB4-5B49-93F8-6E8C9DA10FD6}" type="presOf" srcId="{86888A22-98A5-3F4A-A0E9-DA88A1EBA944}" destId="{DC1EC239-C755-AD4B-BC6F-044A16DE65BE}" srcOrd="0" destOrd="0" presId="urn:microsoft.com/office/officeart/2005/8/layout/list1"/>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CABBDE6A-27FD-464D-9076-0F4DFAA72EC9}" type="presParOf" srcId="{107712AD-F0E7-8045-90F3-AA033147F7E7}" destId="{8858F33C-C2F6-674E-9868-C71BB73F5FE2}" srcOrd="4" destOrd="0" presId="urn:microsoft.com/office/officeart/2005/8/layout/list1"/>
    <dgm:cxn modelId="{E0A2483C-F7BC-4E46-9DB1-D91879021CBE}" type="presParOf" srcId="{8858F33C-C2F6-674E-9868-C71BB73F5FE2}" destId="{3982C035-65E7-F944-9B5B-33D3898222C6}" srcOrd="0" destOrd="0" presId="urn:microsoft.com/office/officeart/2005/8/layout/list1"/>
    <dgm:cxn modelId="{4226605F-4A97-A24F-9534-9042F25E1477}" type="presParOf" srcId="{8858F33C-C2F6-674E-9868-C71BB73F5FE2}" destId="{0B49463C-78D8-8641-B533-16D062F2196C}" srcOrd="1" destOrd="0" presId="urn:microsoft.com/office/officeart/2005/8/layout/list1"/>
    <dgm:cxn modelId="{03F17633-02A0-1649-B001-C7BD25879187}" type="presParOf" srcId="{107712AD-F0E7-8045-90F3-AA033147F7E7}" destId="{511EDA67-028C-C840-A69F-713DEF566DAE}" srcOrd="5" destOrd="0" presId="urn:microsoft.com/office/officeart/2005/8/layout/list1"/>
    <dgm:cxn modelId="{585B392A-E926-F84E-A518-BF0DFC505F03}" type="presParOf" srcId="{107712AD-F0E7-8045-90F3-AA033147F7E7}" destId="{DC1EC239-C755-AD4B-BC6F-044A16DE65B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50411"/>
          <a:ext cx="6439103" cy="19152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333248" rIns="499746" bIns="113792" numCol="1" spcCol="1270" anchor="t" anchorCtr="0">
          <a:noAutofit/>
        </a:bodyPr>
        <a:lstStyle/>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Review: Teaching </a:t>
          </a:r>
          <a:r>
            <a:rPr lang="en-US" sz="1600" b="0" i="0" kern="1200" err="1">
              <a:latin typeface="Hind Vadodara" panose="020B0604020202020204" charset="0"/>
              <a:cs typeface="Hind Vadodara" panose="020B0604020202020204" charset="0"/>
            </a:rPr>
            <a:t>Classwide</a:t>
          </a:r>
          <a:r>
            <a:rPr lang="en-US" sz="1600" b="0" i="0" kern="1200">
              <a:latin typeface="Hind Vadodara" panose="020B0604020202020204" charset="0"/>
              <a:cs typeface="Hind Vadodara" panose="020B0604020202020204" charset="0"/>
            </a:rPr>
            <a:t> Expectations</a:t>
          </a: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Sharing Data with Staff</a:t>
          </a: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Preview Step #6: Acknowledgement Systems</a:t>
          </a: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Planning for the TFI</a:t>
          </a:r>
        </a:p>
      </dsp:txBody>
      <dsp:txXfrm>
        <a:off x="93492" y="543903"/>
        <a:ext cx="6252119" cy="1728216"/>
      </dsp:txXfrm>
    </dsp:sp>
    <dsp:sp modelId="{24EE546A-203E-45A1-AB96-5A4CB77AC5EC}">
      <dsp:nvSpPr>
        <dsp:cNvPr id="0" name=""/>
        <dsp:cNvSpPr/>
      </dsp:nvSpPr>
      <dsp:spPr>
        <a:xfrm>
          <a:off x="321955" y="214251"/>
          <a:ext cx="4507372" cy="4723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711200">
            <a:lnSpc>
              <a:spcPct val="90000"/>
            </a:lnSpc>
            <a:spcBef>
              <a:spcPct val="0"/>
            </a:spcBef>
            <a:spcAft>
              <a:spcPct val="35000"/>
            </a:spcAft>
            <a:buNone/>
          </a:pPr>
          <a:r>
            <a:rPr lang="en-US" sz="1600" b="0" i="0" kern="1200">
              <a:latin typeface="Hind Vadodara" panose="020B0604020202020204" charset="0"/>
              <a:cs typeface="Hind Vadodara" panose="020B0604020202020204" charset="0"/>
            </a:rPr>
            <a:t>Presentation Content:</a:t>
          </a:r>
          <a:endParaRPr lang="en-US" sz="1600" b="0" i="0" u="none" strike="noStrike" kern="1200" cap="none" baseline="0" noProof="0">
            <a:solidFill>
              <a:srgbClr val="010000"/>
            </a:solidFill>
            <a:latin typeface="Hind Vadodara" panose="020B0604020202020204" charset="0"/>
            <a:cs typeface="Hind Vadodara" panose="020B0604020202020204" charset="0"/>
          </a:endParaRPr>
        </a:p>
      </dsp:txBody>
      <dsp:txXfrm>
        <a:off x="345012" y="237308"/>
        <a:ext cx="4461258" cy="426206"/>
      </dsp:txXfrm>
    </dsp:sp>
    <dsp:sp modelId="{183C8042-F222-4C5B-948A-CA63CABAB28E}">
      <dsp:nvSpPr>
        <dsp:cNvPr id="0" name=""/>
        <dsp:cNvSpPr/>
      </dsp:nvSpPr>
      <dsp:spPr>
        <a:xfrm>
          <a:off x="0" y="2688171"/>
          <a:ext cx="6439103" cy="11844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333248" rIns="499746"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Consider When to Schedule TFI with Trainer (April-June)</a:t>
          </a:r>
          <a:endParaRPr lang="en-US" sz="1600" b="0" i="0" kern="1200" dirty="0">
            <a:latin typeface="Hind Vadodara" panose="020B0604020202020204" charset="0"/>
            <a:cs typeface="Hind Vadodara" panose="020B0604020202020204" charset="0"/>
          </a:endParaRP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Review Cultural Responsiveness Field Guide</a:t>
          </a:r>
        </a:p>
      </dsp:txBody>
      <dsp:txXfrm>
        <a:off x="57818" y="2745989"/>
        <a:ext cx="6323467" cy="1068764"/>
      </dsp:txXfrm>
    </dsp:sp>
    <dsp:sp modelId="{3EE32B02-DB9E-4A32-B892-2B06787A9E31}">
      <dsp:nvSpPr>
        <dsp:cNvPr id="0" name=""/>
        <dsp:cNvSpPr/>
      </dsp:nvSpPr>
      <dsp:spPr>
        <a:xfrm>
          <a:off x="321955" y="2452011"/>
          <a:ext cx="4507372" cy="4723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711200">
            <a:lnSpc>
              <a:spcPct val="90000"/>
            </a:lnSpc>
            <a:spcBef>
              <a:spcPct val="0"/>
            </a:spcBef>
            <a:spcAft>
              <a:spcPct val="35000"/>
            </a:spcAft>
            <a:buNone/>
          </a:pPr>
          <a:r>
            <a:rPr lang="en-US" sz="1600" b="0" i="0" kern="1200">
              <a:latin typeface="Hind Vadodara" panose="020B0604020202020204" charset="0"/>
              <a:cs typeface="Hind Vadodara" panose="020B0604020202020204" charset="0"/>
            </a:rPr>
            <a:t>Coaches’</a:t>
          </a:r>
          <a:r>
            <a:rPr lang="en-US" sz="1600" kern="1200">
              <a:latin typeface="Hind Vadodara" panose="020B0604020202020204" charset="0"/>
              <a:cs typeface="Hind Vadodara" panose="020B0604020202020204" charset="0"/>
            </a:rPr>
            <a:t> T</a:t>
          </a:r>
          <a:r>
            <a:rPr lang="en-US" sz="1600" b="0" i="0" kern="1200">
              <a:latin typeface="Hind Vadodara" panose="020B0604020202020204" charset="0"/>
              <a:cs typeface="Hind Vadodara" panose="020B0604020202020204" charset="0"/>
            </a:rPr>
            <a:t>asks:</a:t>
          </a:r>
          <a:endParaRPr lang="en-US" sz="1600" kern="1200">
            <a:latin typeface="Hind Vadodara" panose="020B0604020202020204" charset="0"/>
            <a:cs typeface="Hind Vadodara" panose="020B0604020202020204" charset="0"/>
          </a:endParaRPr>
        </a:p>
      </dsp:txBody>
      <dsp:txXfrm>
        <a:off x="345012" y="2475068"/>
        <a:ext cx="4461258"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5101" y="741847"/>
          <a:ext cx="2203198" cy="278950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b="0" i="0" u="none" kern="1200">
              <a:latin typeface="Hind Vadodara" panose="020B0604020202020204" charset="0"/>
              <a:cs typeface="Hind Vadodara" panose="020B0604020202020204" charset="0"/>
            </a:rPr>
            <a:t>Self-monitor (Are you participating? Engaged as a learner? Talking during allotted times?)​</a:t>
          </a:r>
          <a:endParaRPr lang="en-US" sz="1300" u="none" kern="1200">
            <a:latin typeface="Hind Vadodara" panose="020B0604020202020204" charset="0"/>
            <a:cs typeface="Hind Vadodara" panose="020B060402020202020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latin typeface="Hind Vadodara" panose="020B0604020202020204" charset="0"/>
              <a:cs typeface="Hind Vadodara" panose="020B0604020202020204" charset="0"/>
            </a:rPr>
            <a:t>Stretch, break, stand as needed​</a:t>
          </a: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latin typeface="Hind Vadodara" panose="020B0604020202020204" charset="0"/>
              <a:cs typeface="Hind Vadodara" panose="020B0604020202020204" charset="0"/>
            </a:rPr>
            <a:t>If you have questions or comments, unmute, use the chat box, or click the "raise hand" icon</a:t>
          </a:r>
        </a:p>
      </dsp:txBody>
      <dsp:txXfrm>
        <a:off x="56725" y="793471"/>
        <a:ext cx="2099950" cy="2737884"/>
      </dsp:txXfrm>
    </dsp:sp>
    <dsp:sp modelId="{D5C674EC-98A5-4D45-9168-E941BC46FCF6}">
      <dsp:nvSpPr>
        <dsp:cNvPr id="0" name=""/>
        <dsp:cNvSpPr/>
      </dsp:nvSpPr>
      <dsp:spPr>
        <a:xfrm>
          <a:off x="5101" y="3296509"/>
          <a:ext cx="2203198" cy="70719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Self</a:t>
          </a:r>
        </a:p>
      </dsp:txBody>
      <dsp:txXfrm>
        <a:off x="5101" y="3296509"/>
        <a:ext cx="1551548" cy="707195"/>
      </dsp:txXfrm>
    </dsp:sp>
    <dsp:sp modelId="{DEEF4213-91C0-4DFA-A1E8-D6E76A9D48BD}">
      <dsp:nvSpPr>
        <dsp:cNvPr id="0" name=""/>
        <dsp:cNvSpPr/>
      </dsp:nvSpPr>
      <dsp:spPr>
        <a:xfrm>
          <a:off x="1618974" y="3498878"/>
          <a:ext cx="771119" cy="7711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2581133" y="741847"/>
          <a:ext cx="2203198" cy="278950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b="0" i="0" u="none" kern="1200">
              <a:latin typeface="Hind Vadodara" panose="020B0604020202020204" charset="0"/>
              <a:cs typeface="Hind Vadodara" panose="020B0604020202020204" charset="0"/>
            </a:rPr>
            <a:t>Mute when listening, unmute to talk​</a:t>
          </a:r>
          <a:endParaRPr lang="en-US" sz="1300" u="none" kern="1200">
            <a:latin typeface="Hind Vadodara" panose="020B0604020202020204" charset="0"/>
            <a:cs typeface="Hind Vadodara" panose="020B060402020202020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latin typeface="Hind Vadodara" panose="020B0604020202020204" charset="0"/>
              <a:cs typeface="Hind Vadodara" panose="020B0604020202020204" charset="0"/>
            </a:rPr>
            <a:t>Work as a team: Room for every voice, reinforce participation</a:t>
          </a:r>
        </a:p>
      </dsp:txBody>
      <dsp:txXfrm>
        <a:off x="2632757" y="793471"/>
        <a:ext cx="2099950" cy="2737884"/>
      </dsp:txXfrm>
    </dsp:sp>
    <dsp:sp modelId="{219636A1-9D00-4675-967E-CA57FCDEAB1E}">
      <dsp:nvSpPr>
        <dsp:cNvPr id="0" name=""/>
        <dsp:cNvSpPr/>
      </dsp:nvSpPr>
      <dsp:spPr>
        <a:xfrm>
          <a:off x="2581133" y="3316367"/>
          <a:ext cx="2203198" cy="70719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Others</a:t>
          </a:r>
        </a:p>
      </dsp:txBody>
      <dsp:txXfrm>
        <a:off x="2581133" y="3316367"/>
        <a:ext cx="1551548" cy="707195"/>
      </dsp:txXfrm>
    </dsp:sp>
    <dsp:sp modelId="{161E2365-CB26-459A-8F0C-B10C3E646E56}">
      <dsp:nvSpPr>
        <dsp:cNvPr id="0" name=""/>
        <dsp:cNvSpPr/>
      </dsp:nvSpPr>
      <dsp:spPr>
        <a:xfrm>
          <a:off x="4195006" y="3488398"/>
          <a:ext cx="771119" cy="7711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5157166" y="741847"/>
          <a:ext cx="2203198" cy="278950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b="0" i="0" u="none" kern="1200">
              <a:latin typeface="Hind Vadodara" panose="020B0604020202020204" charset="0"/>
              <a:cs typeface="Hind Vadodara" panose="020B0604020202020204" charset="0"/>
            </a:rPr>
            <a:t>Have your computer charged and ready to go​</a:t>
          </a:r>
          <a:endParaRPr lang="en-US" sz="1300" u="none" kern="1200">
            <a:latin typeface="Hind Vadodara" panose="020B0604020202020204" charset="0"/>
            <a:cs typeface="Hind Vadodara" panose="020B060402020202020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latin typeface="Hind Vadodara" panose="020B0604020202020204" charset="0"/>
              <a:cs typeface="Hind Vadodara" panose="020B0604020202020204" charset="0"/>
            </a:rPr>
            <a:t>Keep necessary materials at hand (e.g., action plan &amp; other docs, water, snacks, etc.)​</a:t>
          </a:r>
        </a:p>
      </dsp:txBody>
      <dsp:txXfrm>
        <a:off x="5208790" y="793471"/>
        <a:ext cx="2099950" cy="2737884"/>
      </dsp:txXfrm>
    </dsp:sp>
    <dsp:sp modelId="{B634D077-9CEB-4360-83EE-5D4C6FFB98DD}">
      <dsp:nvSpPr>
        <dsp:cNvPr id="0" name=""/>
        <dsp:cNvSpPr/>
      </dsp:nvSpPr>
      <dsp:spPr>
        <a:xfrm>
          <a:off x="5157166" y="3306438"/>
          <a:ext cx="2203198" cy="70719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Environment</a:t>
          </a:r>
        </a:p>
      </dsp:txBody>
      <dsp:txXfrm>
        <a:off x="5157166" y="3306438"/>
        <a:ext cx="1551548" cy="707195"/>
      </dsp:txXfrm>
    </dsp:sp>
    <dsp:sp modelId="{EE5FFD93-52F3-418C-BBBA-24CAF019EF16}">
      <dsp:nvSpPr>
        <dsp:cNvPr id="0" name=""/>
        <dsp:cNvSpPr/>
      </dsp:nvSpPr>
      <dsp:spPr>
        <a:xfrm>
          <a:off x="6771039" y="3488398"/>
          <a:ext cx="771119" cy="7711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E563F-C973-4090-8381-C11C11091333}">
      <dsp:nvSpPr>
        <dsp:cNvPr id="0" name=""/>
        <dsp:cNvSpPr/>
      </dsp:nvSpPr>
      <dsp:spPr>
        <a:xfrm rot="5400000">
          <a:off x="1832438" y="-170776"/>
          <a:ext cx="1521271" cy="224323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Informal positive interactions</a:t>
          </a:r>
        </a:p>
        <a:p>
          <a:pPr marL="57150" lvl="1" indent="-57150" algn="l" defTabSz="466725">
            <a:lnSpc>
              <a:spcPct val="90000"/>
            </a:lnSpc>
            <a:spcBef>
              <a:spcPct val="0"/>
            </a:spcBef>
            <a:spcAft>
              <a:spcPct val="15000"/>
            </a:spcAft>
            <a:buChar char="•"/>
          </a:pPr>
          <a:r>
            <a:rPr lang="en-US" sz="1050" kern="1200">
              <a:latin typeface="Hind Vadodara" panose="020B0604020202020204" charset="0"/>
              <a:cs typeface="Hind Vadodara" panose="020B0604020202020204" charset="0"/>
            </a:rPr>
            <a:t>Formal systems</a:t>
          </a:r>
        </a:p>
        <a:p>
          <a:pPr marL="57150" lvl="1" indent="-57150" algn="l" defTabSz="466725">
            <a:lnSpc>
              <a:spcPct val="90000"/>
            </a:lnSpc>
            <a:spcBef>
              <a:spcPct val="0"/>
            </a:spcBef>
            <a:spcAft>
              <a:spcPct val="15000"/>
            </a:spcAft>
            <a:buChar char="•"/>
          </a:pPr>
          <a:r>
            <a:rPr lang="en-US" sz="1050" kern="1200">
              <a:latin typeface="Hind Vadodara" panose="020B0604020202020204" charset="0"/>
              <a:cs typeface="Hind Vadodara" panose="020B0604020202020204" charset="0"/>
            </a:rPr>
            <a:t>Ensure students less likely to receive positive attention are acknowledged</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Relevant &amp; varied</a:t>
          </a:r>
        </a:p>
      </dsp:txBody>
      <dsp:txXfrm rot="-5400000">
        <a:off x="1471455" y="264469"/>
        <a:ext cx="2168975" cy="1372747"/>
      </dsp:txXfrm>
    </dsp:sp>
    <dsp:sp modelId="{23408C0B-416C-4959-A6CC-AB35BF303B67}">
      <dsp:nvSpPr>
        <dsp:cNvPr id="0" name=""/>
        <dsp:cNvSpPr/>
      </dsp:nvSpPr>
      <dsp:spPr>
        <a:xfrm>
          <a:off x="814" y="47"/>
          <a:ext cx="1470640" cy="19015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Faculty &amp; Staff Acknowledgment of Students</a:t>
          </a:r>
          <a:endParaRPr lang="en-US" sz="1050" kern="1200" dirty="0">
            <a:latin typeface="Hind Vadodara" panose="020B0604020202020204" charset="0"/>
            <a:cs typeface="Hind Vadodara" panose="020B0604020202020204" charset="0"/>
          </a:endParaRPr>
        </a:p>
      </dsp:txBody>
      <dsp:txXfrm>
        <a:off x="72605" y="71838"/>
        <a:ext cx="1327058" cy="1758007"/>
      </dsp:txXfrm>
    </dsp:sp>
    <dsp:sp modelId="{779A6941-6D0F-4401-AEB0-7322D0286325}">
      <dsp:nvSpPr>
        <dsp:cNvPr id="0" name=""/>
        <dsp:cNvSpPr/>
      </dsp:nvSpPr>
      <dsp:spPr>
        <a:xfrm rot="5400000">
          <a:off x="1867865" y="1861886"/>
          <a:ext cx="1521271" cy="21712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Outline how students can support others</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Teaches students to take responsibility for own behavior &amp; support others' behavior</a:t>
          </a:r>
        </a:p>
      </dsp:txBody>
      <dsp:txXfrm rot="-5400000">
        <a:off x="1542876" y="2261137"/>
        <a:ext cx="2096987" cy="1372747"/>
      </dsp:txXfrm>
    </dsp:sp>
    <dsp:sp modelId="{A5DB4F92-D6E4-403C-92DA-6346E2382353}">
      <dsp:nvSpPr>
        <dsp:cNvPr id="0" name=""/>
        <dsp:cNvSpPr/>
      </dsp:nvSpPr>
      <dsp:spPr>
        <a:xfrm>
          <a:off x="814" y="1996716"/>
          <a:ext cx="1542061" cy="19015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Student Acknowledgment of Students</a:t>
          </a:r>
        </a:p>
      </dsp:txBody>
      <dsp:txXfrm>
        <a:off x="76091" y="2071993"/>
        <a:ext cx="1391507" cy="1751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31E6-61BF-4777-9695-C1CE8C71FEFF}">
      <dsp:nvSpPr>
        <dsp:cNvPr id="0" name=""/>
        <dsp:cNvSpPr/>
      </dsp:nvSpPr>
      <dsp:spPr>
        <a:xfrm rot="5400000">
          <a:off x="3001160" y="-1004964"/>
          <a:ext cx="1028104" cy="329895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a:latin typeface="Hind Vadodara" panose="020B0604020202020204" charset="0"/>
              <a:cs typeface="Hind Vadodara" panose="020B0604020202020204" charset="0"/>
            </a:rPr>
            <a:t>Tie in with larger system (teaching, correcting)</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Used as an instructional strategy</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Parallel academic acknowledgement</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Fit into daily activities</a:t>
          </a:r>
        </a:p>
      </dsp:txBody>
      <dsp:txXfrm rot="-5400000">
        <a:off x="1865735" y="180649"/>
        <a:ext cx="3248766" cy="927728"/>
      </dsp:txXfrm>
    </dsp:sp>
    <dsp:sp modelId="{1A9B8FB6-6D9C-417E-9CB5-857CA6D5F04F}">
      <dsp:nvSpPr>
        <dsp:cNvPr id="0" name=""/>
        <dsp:cNvSpPr/>
      </dsp:nvSpPr>
      <dsp:spPr>
        <a:xfrm>
          <a:off x="712130" y="1947"/>
          <a:ext cx="1153604" cy="1285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Commitment (Staff Buy-In)</a:t>
          </a:r>
        </a:p>
      </dsp:txBody>
      <dsp:txXfrm>
        <a:off x="768444" y="58261"/>
        <a:ext cx="1040976" cy="1172502"/>
      </dsp:txXfrm>
    </dsp:sp>
    <dsp:sp modelId="{B480E0D1-D08A-498C-9765-F272620B5A4A}">
      <dsp:nvSpPr>
        <dsp:cNvPr id="0" name=""/>
        <dsp:cNvSpPr/>
      </dsp:nvSpPr>
      <dsp:spPr>
        <a:xfrm rot="5400000">
          <a:off x="3002834" y="342748"/>
          <a:ext cx="1028104" cy="330230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a:latin typeface="Hind Vadodara" panose="020B0604020202020204" charset="0"/>
              <a:cs typeface="Hind Vadodara" panose="020B0604020202020204" charset="0"/>
            </a:rPr>
            <a:t>Climate survey data</a:t>
          </a:r>
        </a:p>
        <a:p>
          <a:pPr marL="57150" lvl="1" indent="-57150" algn="l" defTabSz="466725">
            <a:lnSpc>
              <a:spcPct val="90000"/>
            </a:lnSpc>
            <a:spcBef>
              <a:spcPct val="0"/>
            </a:spcBef>
            <a:spcAft>
              <a:spcPct val="15000"/>
            </a:spcAft>
            <a:buChar char="•"/>
          </a:pPr>
          <a:r>
            <a:rPr lang="en-US" sz="1050" kern="1200">
              <a:latin typeface="Hind Vadodara" panose="020B0604020202020204" charset="0"/>
              <a:cs typeface="Hind Vadodara" panose="020B0604020202020204" charset="0"/>
            </a:rPr>
            <a:t>Walkthrough data</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Fidelity data</a:t>
          </a:r>
        </a:p>
      </dsp:txBody>
      <dsp:txXfrm rot="-5400000">
        <a:off x="1865735" y="1530035"/>
        <a:ext cx="3252115" cy="927728"/>
      </dsp:txXfrm>
    </dsp:sp>
    <dsp:sp modelId="{A8912355-C0C3-496C-968F-4B0738B78356}">
      <dsp:nvSpPr>
        <dsp:cNvPr id="0" name=""/>
        <dsp:cNvSpPr/>
      </dsp:nvSpPr>
      <dsp:spPr>
        <a:xfrm>
          <a:off x="712130" y="1351334"/>
          <a:ext cx="1153604" cy="1285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Data Systems</a:t>
          </a:r>
        </a:p>
      </dsp:txBody>
      <dsp:txXfrm>
        <a:off x="768444" y="1407648"/>
        <a:ext cx="1040976" cy="1172502"/>
      </dsp:txXfrm>
    </dsp:sp>
    <dsp:sp modelId="{84FC246D-DD66-4BCA-A3F8-28426E46ECD5}">
      <dsp:nvSpPr>
        <dsp:cNvPr id="0" name=""/>
        <dsp:cNvSpPr/>
      </dsp:nvSpPr>
      <dsp:spPr>
        <a:xfrm rot="5400000">
          <a:off x="3000990" y="1693979"/>
          <a:ext cx="1028104" cy="32986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a:latin typeface="Hind Vadodara" panose="020B0604020202020204" charset="0"/>
              <a:cs typeface="Hind Vadodara" panose="020B0604020202020204" charset="0"/>
            </a:rPr>
            <a:t>Led by building administration</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Regular &amp; predictable schedule for recognizing positive social behavior</a:t>
          </a:r>
        </a:p>
        <a:p>
          <a:pPr marL="57150" lvl="1" indent="-57150" algn="l" defTabSz="466725">
            <a:lnSpc>
              <a:spcPct val="90000"/>
            </a:lnSpc>
            <a:spcBef>
              <a:spcPct val="0"/>
            </a:spcBef>
            <a:spcAft>
              <a:spcPct val="15000"/>
            </a:spcAft>
            <a:buChar char="•"/>
          </a:pPr>
          <a:r>
            <a:rPr lang="en-US" sz="1050" kern="1200" dirty="0">
              <a:latin typeface="Hind Vadodara" panose="020B0604020202020204" charset="0"/>
              <a:cs typeface="Hind Vadodara" panose="020B0604020202020204" charset="0"/>
            </a:rPr>
            <a:t>Layered: daily, weekly, monthly, quarterly</a:t>
          </a:r>
        </a:p>
      </dsp:txBody>
      <dsp:txXfrm rot="-5400000">
        <a:off x="1865735" y="2879422"/>
        <a:ext cx="3248427" cy="927728"/>
      </dsp:txXfrm>
    </dsp:sp>
    <dsp:sp modelId="{1A08B434-6220-415A-9FF8-9AF9B4572D5E}">
      <dsp:nvSpPr>
        <dsp:cNvPr id="0" name=""/>
        <dsp:cNvSpPr/>
      </dsp:nvSpPr>
      <dsp:spPr>
        <a:xfrm>
          <a:off x="712130" y="2700721"/>
          <a:ext cx="1153604" cy="1285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a:latin typeface="Hind Vadodara" panose="020B0604020202020204" charset="0"/>
              <a:cs typeface="Hind Vadodara" panose="020B0604020202020204" charset="0"/>
            </a:rPr>
            <a:t>Recognition Rhythm</a:t>
          </a:r>
        </a:p>
      </dsp:txBody>
      <dsp:txXfrm>
        <a:off x="768444" y="2757035"/>
        <a:ext cx="1040976" cy="1172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80C09-1393-4960-950E-159A7B5CCCC2}">
      <dsp:nvSpPr>
        <dsp:cNvPr id="0" name=""/>
        <dsp:cNvSpPr/>
      </dsp:nvSpPr>
      <dsp:spPr>
        <a:xfrm>
          <a:off x="4422475" y="2428973"/>
          <a:ext cx="2890312" cy="1784173"/>
        </a:xfrm>
        <a:prstGeom prst="rect">
          <a:avLst/>
        </a:prstGeom>
        <a:blipFill rotWithShape="1">
          <a:blip xmlns:r="http://schemas.openxmlformats.org/officeDocument/2006/relationships" r:embed="rId1"/>
          <a:srcRect/>
          <a:stretch>
            <a:fillRect t="-94000" b="-9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70A15E-8CEF-4BB8-89F6-A1D54F5AF507}">
      <dsp:nvSpPr>
        <dsp:cNvPr id="0" name=""/>
        <dsp:cNvSpPr/>
      </dsp:nvSpPr>
      <dsp:spPr>
        <a:xfrm>
          <a:off x="939136" y="2428973"/>
          <a:ext cx="2890312" cy="1784173"/>
        </a:xfrm>
        <a:prstGeom prst="rect">
          <a:avLst/>
        </a:prstGeom>
        <a:blipFill rotWithShape="1">
          <a:blip xmlns:r="http://schemas.openxmlformats.org/officeDocument/2006/relationships" r:embed="rId2"/>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2E0244-F62A-49D8-B838-D43BFDE05E87}">
      <dsp:nvSpPr>
        <dsp:cNvPr id="0" name=""/>
        <dsp:cNvSpPr/>
      </dsp:nvSpPr>
      <dsp:spPr>
        <a:xfrm>
          <a:off x="4422475" y="30730"/>
          <a:ext cx="2890312" cy="1784173"/>
        </a:xfrm>
        <a:prstGeom prst="rect">
          <a:avLst/>
        </a:prstGeom>
        <a:blipFill rotWithShape="1">
          <a:blip xmlns:r="http://schemas.openxmlformats.org/officeDocument/2006/relationships" r:embed="rId3"/>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247626-A91A-42B4-95A5-72DC478F9DCB}">
      <dsp:nvSpPr>
        <dsp:cNvPr id="0" name=""/>
        <dsp:cNvSpPr/>
      </dsp:nvSpPr>
      <dsp:spPr>
        <a:xfrm>
          <a:off x="939136" y="30730"/>
          <a:ext cx="2890312" cy="1784173"/>
        </a:xfrm>
        <a:prstGeom prst="rect">
          <a:avLst/>
        </a:prstGeom>
        <a:blipFill rotWithShape="1">
          <a:blip xmlns:r="http://schemas.openxmlformats.org/officeDocument/2006/relationships" r:embed="rId4"/>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AC614-D1B7-4814-8C1E-80CC0573D5A1}">
      <dsp:nvSpPr>
        <dsp:cNvPr id="0" name=""/>
        <dsp:cNvSpPr/>
      </dsp:nvSpPr>
      <dsp:spPr>
        <a:xfrm>
          <a:off x="714552" y="1804471"/>
          <a:ext cx="2884394" cy="30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a:p>
      </dsp:txBody>
      <dsp:txXfrm>
        <a:off x="714552" y="1804471"/>
        <a:ext cx="2884394" cy="305291"/>
      </dsp:txXfrm>
    </dsp:sp>
    <dsp:sp modelId="{102EAEDA-5E96-4EA3-BFA3-C4CE20AA4912}">
      <dsp:nvSpPr>
        <dsp:cNvPr id="0" name=""/>
        <dsp:cNvSpPr/>
      </dsp:nvSpPr>
      <dsp:spPr>
        <a:xfrm>
          <a:off x="714552" y="261108"/>
          <a:ext cx="2889377" cy="1856375"/>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F99271-C981-4533-B7EF-842F52E31740}">
      <dsp:nvSpPr>
        <dsp:cNvPr id="0" name=""/>
        <dsp:cNvSpPr/>
      </dsp:nvSpPr>
      <dsp:spPr>
        <a:xfrm>
          <a:off x="4197891" y="1804471"/>
          <a:ext cx="2884394" cy="30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dirty="0"/>
        </a:p>
      </dsp:txBody>
      <dsp:txXfrm>
        <a:off x="4197891" y="1804471"/>
        <a:ext cx="2884394" cy="305291"/>
      </dsp:txXfrm>
    </dsp:sp>
    <dsp:sp modelId="{04637358-F8B8-4D03-A705-E136FCDD9A5E}">
      <dsp:nvSpPr>
        <dsp:cNvPr id="0" name=""/>
        <dsp:cNvSpPr/>
      </dsp:nvSpPr>
      <dsp:spPr>
        <a:xfrm>
          <a:off x="4197891" y="261108"/>
          <a:ext cx="2889377" cy="1856375"/>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221C00-143E-447F-957E-82099DE59BA9}">
      <dsp:nvSpPr>
        <dsp:cNvPr id="0" name=""/>
        <dsp:cNvSpPr/>
      </dsp:nvSpPr>
      <dsp:spPr>
        <a:xfrm>
          <a:off x="714552" y="4202714"/>
          <a:ext cx="2884394" cy="30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dirty="0"/>
        </a:p>
      </dsp:txBody>
      <dsp:txXfrm>
        <a:off x="714552" y="4202714"/>
        <a:ext cx="2884394" cy="305291"/>
      </dsp:txXfrm>
    </dsp:sp>
    <dsp:sp modelId="{AEDC5A24-CAF4-4CEE-BE30-A8D695E8AD5F}">
      <dsp:nvSpPr>
        <dsp:cNvPr id="0" name=""/>
        <dsp:cNvSpPr/>
      </dsp:nvSpPr>
      <dsp:spPr>
        <a:xfrm>
          <a:off x="714552" y="2659351"/>
          <a:ext cx="2889377" cy="1856375"/>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AA4F06-5FF1-4335-9D9B-3025C7465C0B}">
      <dsp:nvSpPr>
        <dsp:cNvPr id="0" name=""/>
        <dsp:cNvSpPr/>
      </dsp:nvSpPr>
      <dsp:spPr>
        <a:xfrm>
          <a:off x="4197891" y="4202714"/>
          <a:ext cx="2884394" cy="30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dirty="0"/>
        </a:p>
      </dsp:txBody>
      <dsp:txXfrm>
        <a:off x="4197891" y="4202714"/>
        <a:ext cx="2884394" cy="305291"/>
      </dsp:txXfrm>
    </dsp:sp>
    <dsp:sp modelId="{924C6819-6383-47DD-89C9-DE6E7FF9E530}">
      <dsp:nvSpPr>
        <dsp:cNvPr id="0" name=""/>
        <dsp:cNvSpPr/>
      </dsp:nvSpPr>
      <dsp:spPr>
        <a:xfrm>
          <a:off x="4197891" y="2659351"/>
          <a:ext cx="2889377" cy="1856375"/>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EA5D0-AAE3-4EE3-AB51-76469D209FC0}">
      <dsp:nvSpPr>
        <dsp:cNvPr id="0" name=""/>
        <dsp:cNvSpPr/>
      </dsp:nvSpPr>
      <dsp:spPr>
        <a:xfrm>
          <a:off x="2840220" y="1447698"/>
          <a:ext cx="3350491" cy="2066724"/>
        </a:xfrm>
        <a:prstGeom prst="rect">
          <a:avLst/>
        </a:prstGeom>
        <a:blipFill rotWithShape="1">
          <a:blip xmlns:r="http://schemas.openxmlformats.org/officeDocument/2006/relationships" r:embed="rId1"/>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151E6F-4573-40FB-B04F-3A0A5514235B}">
      <dsp:nvSpPr>
        <dsp:cNvPr id="0" name=""/>
        <dsp:cNvSpPr/>
      </dsp:nvSpPr>
      <dsp:spPr>
        <a:xfrm>
          <a:off x="3004354" y="1603818"/>
          <a:ext cx="3027574" cy="1742095"/>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EB2EB6-5ACE-4389-AB62-18AAC563AC45}">
      <dsp:nvSpPr>
        <dsp:cNvPr id="0" name=""/>
        <dsp:cNvSpPr/>
      </dsp:nvSpPr>
      <dsp:spPr>
        <a:xfrm>
          <a:off x="3004354" y="2822541"/>
          <a:ext cx="3027574" cy="52684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21590" rIns="64770" bIns="0" numCol="1" spcCol="1270" anchor="b" anchorCtr="0">
          <a:noAutofit/>
        </a:bodyPr>
        <a:lstStyle/>
        <a:p>
          <a:pPr marL="0" lvl="0" indent="0" algn="r" defTabSz="1511300">
            <a:lnSpc>
              <a:spcPct val="100000"/>
            </a:lnSpc>
            <a:spcBef>
              <a:spcPct val="0"/>
            </a:spcBef>
            <a:spcAft>
              <a:spcPct val="35000"/>
            </a:spcAft>
            <a:buNone/>
          </a:pPr>
          <a:endParaRPr lang="en-US" sz="3400" kern="1200"/>
        </a:p>
      </dsp:txBody>
      <dsp:txXfrm>
        <a:off x="3004354" y="2822541"/>
        <a:ext cx="3027574" cy="526841"/>
      </dsp:txXfrm>
    </dsp:sp>
    <dsp:sp modelId="{34A19E81-B4B9-43C3-A984-69E8351498F5}">
      <dsp:nvSpPr>
        <dsp:cNvPr id="0" name=""/>
        <dsp:cNvSpPr/>
      </dsp:nvSpPr>
      <dsp:spPr>
        <a:xfrm>
          <a:off x="4889526" y="0"/>
          <a:ext cx="1311294" cy="1337671"/>
        </a:xfrm>
        <a:prstGeom prst="rect">
          <a:avLst/>
        </a:prstGeom>
        <a:blipFill rotWithShape="1">
          <a:blip xmlns:r="http://schemas.openxmlformats.org/officeDocument/2006/relationships" r:embed="rId2"/>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7AF4F5-E747-4EBD-8F9F-06952F4DC24A}">
      <dsp:nvSpPr>
        <dsp:cNvPr id="0" name=""/>
        <dsp:cNvSpPr/>
      </dsp:nvSpPr>
      <dsp:spPr>
        <a:xfrm>
          <a:off x="4970404" y="81281"/>
          <a:ext cx="1148943" cy="1175109"/>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AF9E4B-CA9D-42F9-8DFB-89F081EB7321}">
      <dsp:nvSpPr>
        <dsp:cNvPr id="0" name=""/>
        <dsp:cNvSpPr/>
      </dsp:nvSpPr>
      <dsp:spPr>
        <a:xfrm>
          <a:off x="4969215" y="904997"/>
          <a:ext cx="1148943" cy="35139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7625" tIns="15875" rIns="47625" bIns="0" numCol="1" spcCol="1270" anchor="b" anchorCtr="0">
          <a:noAutofit/>
        </a:bodyPr>
        <a:lstStyle/>
        <a:p>
          <a:pPr marL="0" lvl="0" indent="0" algn="r" defTabSz="1111250">
            <a:lnSpc>
              <a:spcPct val="90000"/>
            </a:lnSpc>
            <a:spcBef>
              <a:spcPct val="0"/>
            </a:spcBef>
            <a:spcAft>
              <a:spcPct val="35000"/>
            </a:spcAft>
            <a:buNone/>
          </a:pPr>
          <a:endParaRPr lang="en-US" sz="2500" kern="1200" dirty="0"/>
        </a:p>
      </dsp:txBody>
      <dsp:txXfrm>
        <a:off x="4969215" y="904997"/>
        <a:ext cx="1148943" cy="351392"/>
      </dsp:txXfrm>
    </dsp:sp>
    <dsp:sp modelId="{7040EBD4-CF91-4A7B-BE02-AF48D5D955AE}">
      <dsp:nvSpPr>
        <dsp:cNvPr id="0" name=""/>
        <dsp:cNvSpPr/>
      </dsp:nvSpPr>
      <dsp:spPr>
        <a:xfrm>
          <a:off x="6301324" y="2248120"/>
          <a:ext cx="1594962" cy="985783"/>
        </a:xfrm>
        <a:prstGeom prst="rect">
          <a:avLst/>
        </a:prstGeom>
        <a:blipFill rotWithShape="1">
          <a:blip xmlns:r="http://schemas.openxmlformats.org/officeDocument/2006/relationships" r:embed="rId3"/>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170F28-71FC-4D3F-8448-AAF0FD45FCE6}">
      <dsp:nvSpPr>
        <dsp:cNvPr id="0" name=""/>
        <dsp:cNvSpPr/>
      </dsp:nvSpPr>
      <dsp:spPr>
        <a:xfrm>
          <a:off x="6382796" y="2329897"/>
          <a:ext cx="1432611" cy="823716"/>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61CC6D-F0B9-44E5-82F7-2332D89CB071}">
      <dsp:nvSpPr>
        <dsp:cNvPr id="0" name=""/>
        <dsp:cNvSpPr/>
      </dsp:nvSpPr>
      <dsp:spPr>
        <a:xfrm>
          <a:off x="6382796" y="2802716"/>
          <a:ext cx="1432611" cy="35139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7625" tIns="15875" rIns="47625" bIns="0" numCol="1" spcCol="1270" anchor="b" anchorCtr="0">
          <a:noAutofit/>
        </a:bodyPr>
        <a:lstStyle/>
        <a:p>
          <a:pPr marL="0" lvl="0" indent="0" algn="r" defTabSz="1111250">
            <a:lnSpc>
              <a:spcPct val="90000"/>
            </a:lnSpc>
            <a:spcBef>
              <a:spcPct val="0"/>
            </a:spcBef>
            <a:spcAft>
              <a:spcPct val="35000"/>
            </a:spcAft>
            <a:buNone/>
          </a:pPr>
          <a:endParaRPr lang="en-US" sz="2500" kern="1200"/>
        </a:p>
      </dsp:txBody>
      <dsp:txXfrm>
        <a:off x="6382796" y="2802716"/>
        <a:ext cx="1432611" cy="351392"/>
      </dsp:txXfrm>
    </dsp:sp>
    <dsp:sp modelId="{7DE5C0B5-93D8-4B55-90F0-93EFEC3567CB}">
      <dsp:nvSpPr>
        <dsp:cNvPr id="0" name=""/>
        <dsp:cNvSpPr/>
      </dsp:nvSpPr>
      <dsp:spPr>
        <a:xfrm>
          <a:off x="1949372" y="2671378"/>
          <a:ext cx="782613" cy="794970"/>
        </a:xfrm>
        <a:prstGeom prst="rect">
          <a:avLst/>
        </a:prstGeom>
        <a:blipFill rotWithShape="1">
          <a:blip xmlns:r="http://schemas.openxmlformats.org/officeDocument/2006/relationships" r:embed="rId4"/>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AF644-5947-4932-87F3-54279A5F0EC9}">
      <dsp:nvSpPr>
        <dsp:cNvPr id="0" name=""/>
        <dsp:cNvSpPr/>
      </dsp:nvSpPr>
      <dsp:spPr>
        <a:xfrm>
          <a:off x="2030250" y="2755137"/>
          <a:ext cx="621452" cy="634886"/>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7633FC-4FC9-423A-913E-F6F8FE65D127}">
      <dsp:nvSpPr>
        <dsp:cNvPr id="0" name=""/>
        <dsp:cNvSpPr/>
      </dsp:nvSpPr>
      <dsp:spPr>
        <a:xfrm>
          <a:off x="2030250" y="3039126"/>
          <a:ext cx="621452" cy="35139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4290" tIns="11430" rIns="34290" bIns="0" numCol="1" spcCol="1270" anchor="b" anchorCtr="0">
          <a:noAutofit/>
        </a:bodyPr>
        <a:lstStyle/>
        <a:p>
          <a:pPr marL="0" lvl="0" indent="0" algn="r" defTabSz="800100">
            <a:lnSpc>
              <a:spcPct val="90000"/>
            </a:lnSpc>
            <a:spcBef>
              <a:spcPct val="0"/>
            </a:spcBef>
            <a:spcAft>
              <a:spcPct val="35000"/>
            </a:spcAft>
            <a:buNone/>
          </a:pPr>
          <a:endParaRPr lang="en-US" sz="1800" kern="1200"/>
        </a:p>
      </dsp:txBody>
      <dsp:txXfrm>
        <a:off x="2030250" y="3039126"/>
        <a:ext cx="621452" cy="351392"/>
      </dsp:txXfrm>
    </dsp:sp>
    <dsp:sp modelId="{EBC9A735-F95F-4494-A2F0-EF23F66EED2E}">
      <dsp:nvSpPr>
        <dsp:cNvPr id="0" name=""/>
        <dsp:cNvSpPr/>
      </dsp:nvSpPr>
      <dsp:spPr>
        <a:xfrm>
          <a:off x="5688197" y="3618503"/>
          <a:ext cx="1378494" cy="1337671"/>
        </a:xfrm>
        <a:prstGeom prst="rect">
          <a:avLst/>
        </a:prstGeom>
        <a:blipFill rotWithShape="1">
          <a:blip xmlns:r="http://schemas.openxmlformats.org/officeDocument/2006/relationships" r:embed="rId5"/>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0CF079-A4C4-406D-82DF-FE512D96D1CD}">
      <dsp:nvSpPr>
        <dsp:cNvPr id="0" name=""/>
        <dsp:cNvSpPr/>
      </dsp:nvSpPr>
      <dsp:spPr>
        <a:xfrm>
          <a:off x="5767291" y="3700775"/>
          <a:ext cx="1216143" cy="1175109"/>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0B71A6-F5BD-4B7F-8192-0D843D127E2D}">
      <dsp:nvSpPr>
        <dsp:cNvPr id="0" name=""/>
        <dsp:cNvSpPr/>
      </dsp:nvSpPr>
      <dsp:spPr>
        <a:xfrm>
          <a:off x="5767291" y="4524492"/>
          <a:ext cx="1216143" cy="35139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7625" tIns="15875" rIns="47625" bIns="0" numCol="1" spcCol="1270" anchor="b" anchorCtr="0">
          <a:noAutofit/>
        </a:bodyPr>
        <a:lstStyle/>
        <a:p>
          <a:pPr marL="0" lvl="0" indent="0" algn="r" defTabSz="1111250">
            <a:lnSpc>
              <a:spcPct val="90000"/>
            </a:lnSpc>
            <a:spcBef>
              <a:spcPct val="0"/>
            </a:spcBef>
            <a:spcAft>
              <a:spcPct val="35000"/>
            </a:spcAft>
            <a:buNone/>
          </a:pPr>
          <a:endParaRPr lang="en-US" sz="2500" kern="1200"/>
        </a:p>
      </dsp:txBody>
      <dsp:txXfrm>
        <a:off x="5767291" y="4524492"/>
        <a:ext cx="1216143" cy="3513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50411"/>
          <a:ext cx="6439103" cy="19152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333248" rIns="499746" bIns="113792" numCol="1" spcCol="1270" anchor="t" anchorCtr="0">
          <a:noAutofit/>
        </a:bodyPr>
        <a:lstStyle/>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Review: Teaching </a:t>
          </a:r>
          <a:r>
            <a:rPr lang="en-US" sz="1600" b="0" i="0" kern="1200" err="1">
              <a:latin typeface="Hind Vadodara" panose="020B0604020202020204" charset="0"/>
              <a:cs typeface="Hind Vadodara" panose="020B0604020202020204" charset="0"/>
            </a:rPr>
            <a:t>Classwide</a:t>
          </a:r>
          <a:r>
            <a:rPr lang="en-US" sz="1600" b="0" i="0" kern="1200">
              <a:latin typeface="Hind Vadodara" panose="020B0604020202020204" charset="0"/>
              <a:cs typeface="Hind Vadodara" panose="020B0604020202020204" charset="0"/>
            </a:rPr>
            <a:t> Expectations</a:t>
          </a: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Sharing Data with Staff</a:t>
          </a: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Preview Step #6: Acknowledgement Systems</a:t>
          </a: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Planning for the TFI</a:t>
          </a:r>
        </a:p>
      </dsp:txBody>
      <dsp:txXfrm>
        <a:off x="93492" y="543903"/>
        <a:ext cx="6252119" cy="1728216"/>
      </dsp:txXfrm>
    </dsp:sp>
    <dsp:sp modelId="{24EE546A-203E-45A1-AB96-5A4CB77AC5EC}">
      <dsp:nvSpPr>
        <dsp:cNvPr id="0" name=""/>
        <dsp:cNvSpPr/>
      </dsp:nvSpPr>
      <dsp:spPr>
        <a:xfrm>
          <a:off x="321955" y="214251"/>
          <a:ext cx="4507372" cy="4723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711200">
            <a:lnSpc>
              <a:spcPct val="90000"/>
            </a:lnSpc>
            <a:spcBef>
              <a:spcPct val="0"/>
            </a:spcBef>
            <a:spcAft>
              <a:spcPct val="35000"/>
            </a:spcAft>
            <a:buNone/>
          </a:pPr>
          <a:r>
            <a:rPr lang="en-US" sz="1600" b="0" i="0" kern="1200">
              <a:latin typeface="Hind Vadodara" panose="020B0604020202020204" charset="0"/>
              <a:cs typeface="Hind Vadodara" panose="020B0604020202020204" charset="0"/>
            </a:rPr>
            <a:t>Presentation Content:</a:t>
          </a:r>
          <a:endParaRPr lang="en-US" sz="1600" b="0" i="0" u="none" strike="noStrike" kern="1200" cap="none" baseline="0" noProof="0">
            <a:solidFill>
              <a:srgbClr val="010000"/>
            </a:solidFill>
            <a:latin typeface="Hind Vadodara" panose="020B0604020202020204" charset="0"/>
            <a:cs typeface="Hind Vadodara" panose="020B0604020202020204" charset="0"/>
          </a:endParaRPr>
        </a:p>
      </dsp:txBody>
      <dsp:txXfrm>
        <a:off x="345012" y="237308"/>
        <a:ext cx="4461258" cy="426206"/>
      </dsp:txXfrm>
    </dsp:sp>
    <dsp:sp modelId="{6E215F7E-F636-8844-B3FD-94C68300E773}">
      <dsp:nvSpPr>
        <dsp:cNvPr id="0" name=""/>
        <dsp:cNvSpPr/>
      </dsp:nvSpPr>
      <dsp:spPr>
        <a:xfrm>
          <a:off x="0" y="2688171"/>
          <a:ext cx="6439103" cy="11844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333248" rIns="499746"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Consider When to Schedule TFI with Trainer (April-June)</a:t>
          </a:r>
          <a:endParaRPr lang="en-US" sz="1600" b="0" i="0" kern="1200" dirty="0">
            <a:latin typeface="Hind Vadodara" panose="020B0604020202020204" charset="0"/>
            <a:cs typeface="Hind Vadodara" panose="020B0604020202020204" charset="0"/>
          </a:endParaRPr>
        </a:p>
        <a:p>
          <a:pPr marL="171450" lvl="1" indent="-171450" algn="l" defTabSz="711200" rtl="0">
            <a:lnSpc>
              <a:spcPct val="90000"/>
            </a:lnSpc>
            <a:spcBef>
              <a:spcPct val="0"/>
            </a:spcBef>
            <a:spcAft>
              <a:spcPct val="15000"/>
            </a:spcAft>
            <a:buChar char="•"/>
          </a:pPr>
          <a:r>
            <a:rPr lang="en-US" sz="1600" b="0" i="0" kern="1200">
              <a:latin typeface="Hind Vadodara" panose="020B0604020202020204" charset="0"/>
              <a:cs typeface="Hind Vadodara" panose="020B0604020202020204" charset="0"/>
            </a:rPr>
            <a:t>Review Cultural Responsiveness Field Guide</a:t>
          </a:r>
        </a:p>
      </dsp:txBody>
      <dsp:txXfrm>
        <a:off x="57818" y="2745989"/>
        <a:ext cx="6323467" cy="1068764"/>
      </dsp:txXfrm>
    </dsp:sp>
    <dsp:sp modelId="{C7161CE0-C0B1-9C4A-AEBB-46631F73E83A}">
      <dsp:nvSpPr>
        <dsp:cNvPr id="0" name=""/>
        <dsp:cNvSpPr/>
      </dsp:nvSpPr>
      <dsp:spPr>
        <a:xfrm>
          <a:off x="321955" y="2452011"/>
          <a:ext cx="4507372" cy="4723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711200">
            <a:lnSpc>
              <a:spcPct val="90000"/>
            </a:lnSpc>
            <a:spcBef>
              <a:spcPct val="0"/>
            </a:spcBef>
            <a:spcAft>
              <a:spcPct val="35000"/>
            </a:spcAft>
            <a:buNone/>
          </a:pPr>
          <a:r>
            <a:rPr lang="en-US" sz="1600" b="0" i="0" kern="1200">
              <a:latin typeface="Hind Vadodara" panose="020B0604020202020204" charset="0"/>
              <a:cs typeface="Hind Vadodara" panose="020B0604020202020204" charset="0"/>
            </a:rPr>
            <a:t>Coaches’</a:t>
          </a:r>
          <a:r>
            <a:rPr lang="en-US" sz="1600" kern="1200">
              <a:latin typeface="Hind Vadodara" panose="020B0604020202020204" charset="0"/>
              <a:cs typeface="Hind Vadodara" panose="020B0604020202020204" charset="0"/>
            </a:rPr>
            <a:t> T</a:t>
          </a:r>
          <a:r>
            <a:rPr lang="en-US" sz="1600" b="0" i="0" kern="1200">
              <a:latin typeface="Hind Vadodara" panose="020B0604020202020204" charset="0"/>
              <a:cs typeface="Hind Vadodara" panose="020B0604020202020204" charset="0"/>
            </a:rPr>
            <a:t>asks:</a:t>
          </a:r>
          <a:endParaRPr lang="en-US" sz="1600" kern="1200">
            <a:latin typeface="Hind Vadodara" panose="020B0604020202020204" charset="0"/>
            <a:cs typeface="Hind Vadodara" panose="020B0604020202020204" charset="0"/>
          </a:endParaRPr>
        </a:p>
      </dsp:txBody>
      <dsp:txXfrm>
        <a:off x="345012" y="2475068"/>
        <a:ext cx="4461258"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00911"/>
          <a:ext cx="6439103" cy="185062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520700" rIns="499746"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solidFill>
                <a:schemeClr val="tx1"/>
              </a:solidFill>
              <a:latin typeface="Hind Vadodara" panose="020B0604020202020204" charset="0"/>
              <a:cs typeface="Hind Vadodara" panose="020B0604020202020204" charset="0"/>
            </a:rPr>
            <a:t>Review: </a:t>
          </a:r>
          <a:r>
            <a:rPr lang="en-US" sz="2500" kern="1200" err="1">
              <a:solidFill>
                <a:schemeClr val="tx1"/>
              </a:solidFill>
              <a:latin typeface="Hind Vadodara" panose="020B0604020202020204" charset="0"/>
              <a:cs typeface="Hind Vadodara" panose="020B0604020202020204" charset="0"/>
            </a:rPr>
            <a:t>Classwide</a:t>
          </a:r>
          <a:r>
            <a:rPr lang="en-US" sz="2500" kern="1200">
              <a:solidFill>
                <a:schemeClr val="tx1"/>
              </a:solidFill>
              <a:latin typeface="Hind Vadodara" panose="020B0604020202020204" charset="0"/>
              <a:cs typeface="Hind Vadodara" panose="020B0604020202020204" charset="0"/>
            </a:rPr>
            <a:t> Expectations</a:t>
          </a:r>
        </a:p>
        <a:p>
          <a:pPr marL="228600" lvl="1" indent="-228600" algn="l" defTabSz="1111250">
            <a:lnSpc>
              <a:spcPct val="90000"/>
            </a:lnSpc>
            <a:spcBef>
              <a:spcPct val="0"/>
            </a:spcBef>
            <a:spcAft>
              <a:spcPct val="15000"/>
            </a:spcAft>
            <a:buChar char="•"/>
          </a:pPr>
          <a:r>
            <a:rPr lang="en-US" sz="2500" kern="1200">
              <a:latin typeface="Hind Vadodara" panose="020B0604020202020204" charset="0"/>
              <a:cs typeface="Hind Vadodara" panose="020B0604020202020204" charset="0"/>
            </a:rPr>
            <a:t>STEP #6: Acknowledgement System</a:t>
          </a:r>
          <a:endParaRPr lang="en-US" sz="2500" kern="1200">
            <a:solidFill>
              <a:schemeClr val="tx1"/>
            </a:solidFill>
            <a:latin typeface="Hind Vadodara" panose="020B0604020202020204" charset="0"/>
            <a:cs typeface="Hind Vadodara" panose="020B0604020202020204" charset="0"/>
          </a:endParaRPr>
        </a:p>
      </dsp:txBody>
      <dsp:txXfrm>
        <a:off x="90340" y="491251"/>
        <a:ext cx="6258423" cy="1669945"/>
      </dsp:txXfrm>
    </dsp:sp>
    <dsp:sp modelId="{24EE546A-203E-45A1-AB96-5A4CB77AC5EC}">
      <dsp:nvSpPr>
        <dsp:cNvPr id="0" name=""/>
        <dsp:cNvSpPr/>
      </dsp:nvSpPr>
      <dsp:spPr>
        <a:xfrm>
          <a:off x="321955" y="31911"/>
          <a:ext cx="4507372" cy="7380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1111250">
            <a:lnSpc>
              <a:spcPct val="90000"/>
            </a:lnSpc>
            <a:spcBef>
              <a:spcPct val="0"/>
            </a:spcBef>
            <a:spcAft>
              <a:spcPct val="35000"/>
            </a:spcAft>
            <a:buNone/>
          </a:pPr>
          <a:r>
            <a:rPr lang="en-US" sz="2500" b="0" i="0" kern="1200">
              <a:latin typeface="Hind Vadodara" panose="020B0604020202020204" charset="0"/>
              <a:cs typeface="Hind Vadodara" panose="020B0604020202020204" charset="0"/>
            </a:rPr>
            <a:t>Presentation Content</a:t>
          </a:r>
          <a:endParaRPr lang="en-US" sz="2500" b="0" i="0" u="none" strike="noStrike" kern="1200" cap="none" baseline="0" noProof="0">
            <a:solidFill>
              <a:srgbClr val="010000"/>
            </a:solidFill>
            <a:latin typeface="Hind Vadodara" panose="020B0604020202020204" charset="0"/>
            <a:cs typeface="Hind Vadodara" panose="020B0604020202020204" charset="0"/>
          </a:endParaRPr>
        </a:p>
      </dsp:txBody>
      <dsp:txXfrm>
        <a:off x="357981" y="67937"/>
        <a:ext cx="4435320" cy="665948"/>
      </dsp:txXfrm>
    </dsp:sp>
    <dsp:sp modelId="{DC1EC239-C755-AD4B-BC6F-044A16DE65BE}">
      <dsp:nvSpPr>
        <dsp:cNvPr id="0" name=""/>
        <dsp:cNvSpPr/>
      </dsp:nvSpPr>
      <dsp:spPr>
        <a:xfrm>
          <a:off x="0" y="2755536"/>
          <a:ext cx="6439103" cy="1299375"/>
        </a:xfrm>
        <a:prstGeom prst="roundRect">
          <a:avLst/>
        </a:prstGeom>
        <a:solidFill>
          <a:schemeClr val="lt1">
            <a:alpha val="90000"/>
            <a:hueOff val="0"/>
            <a:satOff val="0"/>
            <a:lumOff val="0"/>
            <a:alphaOff val="0"/>
          </a:schemeClr>
        </a:solidFill>
        <a:ln w="25400" cap="flat" cmpd="sng" algn="ctr">
          <a:solidFill>
            <a:schemeClr val="accent5">
              <a:hueOff val="-360011"/>
              <a:satOff val="-17245"/>
              <a:lumOff val="-14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520700" rIns="499746"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solidFill>
                <a:schemeClr val="tx1"/>
              </a:solidFill>
              <a:latin typeface="Hind Vadodara" panose="020B0604020202020204" charset="0"/>
              <a:cs typeface="Hind Vadodara" panose="020B0604020202020204" charset="0"/>
            </a:rPr>
            <a:t>Draft Acknowledgement System</a:t>
          </a:r>
        </a:p>
      </dsp:txBody>
      <dsp:txXfrm>
        <a:off x="63430" y="2818966"/>
        <a:ext cx="6312243" cy="1172515"/>
      </dsp:txXfrm>
    </dsp:sp>
    <dsp:sp modelId="{0B49463C-78D8-8641-B533-16D062F2196C}">
      <dsp:nvSpPr>
        <dsp:cNvPr id="0" name=""/>
        <dsp:cNvSpPr/>
      </dsp:nvSpPr>
      <dsp:spPr>
        <a:xfrm>
          <a:off x="321955" y="2386536"/>
          <a:ext cx="4507372" cy="738000"/>
        </a:xfrm>
        <a:prstGeom prst="roundRect">
          <a:avLst/>
        </a:prstGeom>
        <a:solidFill>
          <a:schemeClr val="accent5">
            <a:hueOff val="-360011"/>
            <a:satOff val="-17245"/>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1111250">
            <a:lnSpc>
              <a:spcPct val="90000"/>
            </a:lnSpc>
            <a:spcBef>
              <a:spcPct val="0"/>
            </a:spcBef>
            <a:spcAft>
              <a:spcPct val="35000"/>
            </a:spcAft>
            <a:buNone/>
          </a:pPr>
          <a:r>
            <a:rPr lang="en-US" sz="2500" b="0" i="0" kern="1200">
              <a:latin typeface="Hind Vadodara" panose="020B0604020202020204" charset="0"/>
              <a:cs typeface="Hind Vadodara" panose="020B0604020202020204" charset="0"/>
            </a:rPr>
            <a:t>Team Tasks</a:t>
          </a:r>
          <a:endParaRPr lang="en-US" sz="2500" kern="1200">
            <a:latin typeface="Hind Vadodara" panose="020B0604020202020204" charset="0"/>
            <a:cs typeface="Hind Vadodara" panose="020B0604020202020204" charset="0"/>
          </a:endParaRPr>
        </a:p>
      </dsp:txBody>
      <dsp:txXfrm>
        <a:off x="357981" y="2422562"/>
        <a:ext cx="4435320"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jpbs.org/Intervention_Resources/documents/MasterListPopularStudentIncentives.doc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pbis.org/wp-content/uploads/2020/12/Y1-Jan-Acknowledgement-System-Activity.docx"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pbisrewards.com/blog/pbis-incentives-distance-learning/" TargetMode="External"/><Relationship Id="rId4" Type="http://schemas.openxmlformats.org/officeDocument/2006/relationships/hyperlink" Target="https://nepbis.org/tier-1-school-wide/pbis-exemplar-resource-repository/"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1" hangingPunct="1">
              <a:buNone/>
            </a:pPr>
            <a:r>
              <a:rPr lang="en-US" dirty="0">
                <a:latin typeface="Arial" pitchFamily="-1" charset="0"/>
              </a:rPr>
              <a:t>TRAINERS – Prompt below; allow 10 minutes for discussion and 10 for action plan</a:t>
            </a:r>
          </a:p>
          <a:p>
            <a:pPr marL="158750" indent="0" eaLnBrk="1" hangingPunct="1">
              <a:buNone/>
            </a:pPr>
            <a:endParaRPr lang="en-US" dirty="0">
              <a:latin typeface="Arial" pitchFamily="-1" charset="0"/>
            </a:endParaRPr>
          </a:p>
          <a:p>
            <a:pPr marL="482600" indent="-342900">
              <a:spcBef>
                <a:spcPts val="600"/>
              </a:spcBef>
              <a:buClr>
                <a:schemeClr val="bg1"/>
              </a:buClr>
              <a:buFont typeface="+mj-lt"/>
              <a:buAutoNum type="arabicPeriod"/>
            </a:pPr>
            <a:r>
              <a:rPr lang="en-US" sz="1800" dirty="0">
                <a:solidFill>
                  <a:schemeClr val="bg1"/>
                </a:solidFill>
              </a:rPr>
              <a:t>With someone from another school, discuss different ways your team has shared data with staff:</a:t>
            </a:r>
          </a:p>
          <a:p>
            <a:pPr marL="939800" lvl="1" indent="-342900">
              <a:spcBef>
                <a:spcPts val="600"/>
              </a:spcBef>
              <a:buClr>
                <a:schemeClr val="bg1"/>
              </a:buClr>
              <a:buFont typeface="+mj-lt"/>
              <a:buAutoNum type="arabicPeriod"/>
            </a:pPr>
            <a:r>
              <a:rPr lang="en-US" sz="1800" dirty="0">
                <a:solidFill>
                  <a:schemeClr val="bg1"/>
                </a:solidFill>
              </a:rPr>
              <a:t>Survey results</a:t>
            </a:r>
          </a:p>
          <a:p>
            <a:pPr marL="939800" lvl="1" indent="-342900">
              <a:spcBef>
                <a:spcPts val="600"/>
              </a:spcBef>
              <a:buClr>
                <a:schemeClr val="bg1"/>
              </a:buClr>
              <a:buFont typeface="+mj-lt"/>
              <a:buAutoNum type="arabicPeriod"/>
            </a:pPr>
            <a:r>
              <a:rPr lang="en-US" sz="1800" dirty="0">
                <a:solidFill>
                  <a:schemeClr val="bg1"/>
                </a:solidFill>
              </a:rPr>
              <a:t>School-wide behavior/discipline data (NOT individual students)</a:t>
            </a:r>
          </a:p>
          <a:p>
            <a:pPr marL="939800" lvl="1" indent="-342900">
              <a:spcBef>
                <a:spcPts val="600"/>
              </a:spcBef>
              <a:buClr>
                <a:schemeClr val="bg1"/>
              </a:buClr>
              <a:buFont typeface="+mj-lt"/>
              <a:buAutoNum type="arabicPeriod"/>
            </a:pPr>
            <a:r>
              <a:rPr lang="en-US" sz="1800" dirty="0">
                <a:solidFill>
                  <a:schemeClr val="bg1"/>
                </a:solidFill>
              </a:rPr>
              <a:t>Outcome goals</a:t>
            </a:r>
          </a:p>
          <a:p>
            <a:pPr marL="939800" lvl="1" indent="-342900">
              <a:spcBef>
                <a:spcPts val="600"/>
              </a:spcBef>
              <a:buClr>
                <a:schemeClr val="bg1"/>
              </a:buClr>
              <a:buFont typeface="+mj-lt"/>
              <a:buAutoNum type="arabicPeriod"/>
            </a:pPr>
            <a:r>
              <a:rPr lang="en-US" sz="1800" dirty="0">
                <a:solidFill>
                  <a:schemeClr val="bg1"/>
                </a:solidFill>
              </a:rPr>
              <a:t>PBIS fidelity data</a:t>
            </a:r>
          </a:p>
          <a:p>
            <a:pPr marL="482600" indent="-342900">
              <a:spcBef>
                <a:spcPts val="600"/>
              </a:spcBef>
              <a:buClr>
                <a:schemeClr val="bg1"/>
              </a:buClr>
              <a:buFont typeface="+mj-lt"/>
              <a:buAutoNum type="arabicPeriod"/>
            </a:pPr>
            <a:r>
              <a:rPr lang="en-US" sz="1800" dirty="0">
                <a:solidFill>
                  <a:schemeClr val="bg1"/>
                </a:solidFill>
              </a:rPr>
              <a:t>In the last 2 minutes, jot down &amp; tally as many different ways of sharing data with staff as you can</a:t>
            </a:r>
          </a:p>
          <a:p>
            <a:pPr marL="482600" indent="-342900">
              <a:spcBef>
                <a:spcPts val="600"/>
              </a:spcBef>
              <a:buClr>
                <a:schemeClr val="bg1"/>
              </a:buClr>
              <a:buFont typeface="+mj-lt"/>
              <a:buAutoNum type="arabicPeriod"/>
            </a:pPr>
            <a:r>
              <a:rPr lang="en-US" sz="1800" dirty="0">
                <a:solidFill>
                  <a:schemeClr val="bg1"/>
                </a:solidFill>
              </a:rPr>
              <a:t>Individually or with your partner coach, add new items to your action plan related to sharing data with staff</a:t>
            </a:r>
          </a:p>
          <a:p>
            <a:pPr marL="158750" indent="0" eaLnBrk="1" hangingPunct="1">
              <a:buNone/>
            </a:pPr>
            <a:endParaRPr lang="en-US" dirty="0">
              <a:latin typeface="Arial" pitchFamily="-1" charset="0"/>
            </a:endParaRPr>
          </a:p>
          <a:p>
            <a:pPr marL="158750" indent="0" eaLnBrk="1" hangingPunct="1">
              <a:buNone/>
            </a:pPr>
            <a:r>
              <a:rPr lang="en-US" dirty="0">
                <a:latin typeface="Arial" pitchFamily="-1" charset="0"/>
              </a:rPr>
              <a:t>Have the pair that came up with the most ways to share data with staff read aloud their strategies. </a:t>
            </a:r>
          </a:p>
        </p:txBody>
      </p:sp>
    </p:spTree>
    <p:extLst>
      <p:ext uri="{BB962C8B-B14F-4D97-AF65-F5344CB8AC3E}">
        <p14:creationId xmlns:p14="http://schemas.microsoft.com/office/powerpoint/2010/main" val="238109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80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440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6078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higher ratio (9:1) has been deemed necessary for students with EBD to increase academic engagement and decrease interfering behaviors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784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cs typeface="Calibri"/>
              </a:rPr>
              <a:t>TRAINERS: Give coaches an opportunity to answer each question privately. Allow each question to generate discussion among coaches. </a:t>
            </a:r>
          </a:p>
          <a:p>
            <a:pPr marL="158750" indent="0">
              <a:buNone/>
            </a:pPr>
            <a:endParaRPr lang="en-US" dirty="0">
              <a:cs typeface="Calibri"/>
            </a:endParaRPr>
          </a:p>
          <a:p>
            <a:pPr marL="447675" indent="-342900" algn="l" defTabSz="685800">
              <a:buClr>
                <a:schemeClr val="bg1"/>
              </a:buClr>
              <a:buSzPct val="75000"/>
              <a:buFont typeface="+mj-lt"/>
              <a:buAutoNum type="arabicPeriod"/>
            </a:pPr>
            <a:r>
              <a:rPr lang="en-US" sz="1100" dirty="0">
                <a:solidFill>
                  <a:srgbClr val="FFFFFF"/>
                </a:solidFill>
              </a:rPr>
              <a:t>Is the current pattern of student social behavior acceptable? Or is there a need to improve school-wide social culture?</a:t>
            </a:r>
          </a:p>
          <a:p>
            <a:pPr marL="447675" indent="-342900" algn="l" defTabSz="685800">
              <a:buClr>
                <a:schemeClr val="bg1"/>
              </a:buClr>
              <a:buSzPct val="75000"/>
              <a:buFont typeface="+mj-lt"/>
              <a:buAutoNum type="arabicPeriod"/>
            </a:pPr>
            <a:r>
              <a:rPr lang="en-US" sz="1100" dirty="0">
                <a:solidFill>
                  <a:srgbClr val="FFFFFF"/>
                </a:solidFill>
              </a:rPr>
              <a:t>Do students perceive their positive behavior is acknowledged regularly? </a:t>
            </a:r>
          </a:p>
          <a:p>
            <a:pPr marL="447675" indent="-342900" algn="l" defTabSz="685800">
              <a:buClr>
                <a:schemeClr val="bg1"/>
              </a:buClr>
              <a:buSzPct val="75000"/>
              <a:buFont typeface="+mj-lt"/>
              <a:buAutoNum type="arabicPeriod"/>
            </a:pPr>
            <a:r>
              <a:rPr lang="en-US" sz="1100" dirty="0">
                <a:solidFill>
                  <a:srgbClr val="FFFFFF"/>
                </a:solidFill>
              </a:rPr>
              <a:t>Do faculty and staff perceive that they acknowledge positive student behavior adequately? </a:t>
            </a:r>
          </a:p>
          <a:p>
            <a:pPr marL="447675" indent="-342900" algn="l" defTabSz="685800">
              <a:buClr>
                <a:schemeClr val="bg1"/>
              </a:buClr>
              <a:buSzPct val="75000"/>
              <a:buFont typeface="+mj-lt"/>
              <a:buAutoNum type="arabicPeriod"/>
            </a:pPr>
            <a:r>
              <a:rPr lang="en-US" sz="1100" dirty="0">
                <a:solidFill>
                  <a:srgbClr val="FFFFFF"/>
                </a:solidFill>
              </a:rPr>
              <a:t>Do students from non-dominant populations experience acknowledgement for their positive behavior? </a:t>
            </a:r>
          </a:p>
          <a:p>
            <a:pPr marL="158750" indent="0">
              <a:buNone/>
            </a:pPr>
            <a:endParaRPr lang="en-US" dirty="0">
              <a:cs typeface="Calibri"/>
            </a:endParaRPr>
          </a:p>
          <a:p>
            <a:r>
              <a:rPr lang="en-US" dirty="0">
                <a:cs typeface="Calibri"/>
              </a:rPr>
              <a:t>High School Acknowledgement Systems </a:t>
            </a:r>
            <a:r>
              <a:rPr lang="en-US" dirty="0"/>
              <a:t>https://www.pbis.org/resource/high-school-acknowledgement-systems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517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a:t>Review the High School Acknowledgement Systems brief: https://www.pbis.org/resource/high-school-acknowledgement-systems</a:t>
            </a:r>
          </a:p>
          <a:p>
            <a:pPr marL="158750"/>
            <a:r>
              <a:rPr lang="en-US"/>
              <a:t>Consider the following questions:</a:t>
            </a:r>
          </a:p>
          <a:p>
            <a:pPr marL="342900" indent="-238125" algn="l" defTabSz="685800">
              <a:buClr>
                <a:srgbClr val="00A791"/>
              </a:buClr>
            </a:pPr>
            <a:r>
              <a:rPr lang="en-US" sz="1100">
                <a:solidFill>
                  <a:srgbClr val="FFFFFF"/>
                </a:solidFill>
              </a:rPr>
              <a:t>Is the current pattern of student social behavior acceptable? Or is there a need to improve school-wide social culture?</a:t>
            </a:r>
          </a:p>
          <a:p>
            <a:pPr marL="342900" indent="-238125" defTabSz="685800">
              <a:buClr>
                <a:srgbClr val="00A791"/>
              </a:buClr>
            </a:pPr>
            <a:r>
              <a:rPr lang="en-US" sz="1100">
                <a:solidFill>
                  <a:srgbClr val="FFFFFF"/>
                </a:solidFill>
              </a:rPr>
              <a:t>Do students perceive their positive behavior is acknowledged regularly?</a:t>
            </a:r>
            <a:r>
              <a:rPr lang="en-US">
                <a:solidFill>
                  <a:srgbClr val="FFFFFF"/>
                </a:solidFill>
              </a:rPr>
              <a:t> </a:t>
            </a:r>
          </a:p>
          <a:p>
            <a:pPr marL="342900" indent="-238125" algn="l" defTabSz="685800">
              <a:buClr>
                <a:srgbClr val="00A791"/>
              </a:buClr>
            </a:pPr>
            <a:r>
              <a:rPr lang="en-US" sz="1100">
                <a:solidFill>
                  <a:srgbClr val="FFFFFF"/>
                </a:solidFill>
              </a:rPr>
              <a:t>Do faculty and staff perceive that they acknowledge positive student behavior adequately?</a:t>
            </a:r>
            <a:r>
              <a:rPr lang="en-US">
                <a:solidFill>
                  <a:srgbClr val="FFFFFF"/>
                </a:solidFill>
              </a:rPr>
              <a:t> </a:t>
            </a:r>
            <a:endParaRPr lang="en-US" sz="1100">
              <a:solidFill>
                <a:srgbClr val="FFFFFF"/>
              </a:solidFill>
            </a:endParaRPr>
          </a:p>
          <a:p>
            <a:pPr marL="342900" indent="-238125" defTabSz="685800">
              <a:buClr>
                <a:srgbClr val="00A791"/>
              </a:buClr>
            </a:pPr>
            <a:r>
              <a:rPr lang="en-US" sz="1100">
                <a:solidFill>
                  <a:srgbClr val="FFFFFF"/>
                </a:solidFill>
              </a:rPr>
              <a:t>Do students from non-dominant populations experience acknowledgement for their positive behavior?</a:t>
            </a:r>
            <a:r>
              <a:rPr lang="en-US">
                <a:solidFill>
                  <a:srgbClr val="FFFFFF"/>
                </a:solidFill>
              </a:rPr>
              <a:t> </a:t>
            </a:r>
            <a:endParaRPr lang="en-US">
              <a:cs typeface="Calibri" panose="020F0502020204030204"/>
            </a:endParaRPr>
          </a:p>
          <a:p>
            <a:pPr marL="158750"/>
            <a:endParaRPr lang="en-US">
              <a:cs typeface="Calibri" panose="020F0502020204030204"/>
            </a:endParaRPr>
          </a:p>
        </p:txBody>
      </p:sp>
    </p:spTree>
    <p:extLst>
      <p:ext uri="{BB962C8B-B14F-4D97-AF65-F5344CB8AC3E}">
        <p14:creationId xmlns:p14="http://schemas.microsoft.com/office/powerpoint/2010/main" val="295273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Drawn from </a:t>
            </a:r>
            <a:r>
              <a:rPr lang="en-US" i="1" dirty="0"/>
              <a:t>High School Acknowledgement Systems </a:t>
            </a:r>
            <a:r>
              <a:rPr lang="en-US" i="0" dirty="0"/>
              <a:t>brief included in additional readings.</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572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hlinkClick r:id="rId3"/>
              </a:rPr>
              <a:t>Examples of Popular Student Incentives</a:t>
            </a:r>
          </a:p>
          <a:p>
            <a:endParaRPr lang="en-US">
              <a:cs typeface="+mn-lt"/>
            </a:endParaRPr>
          </a:p>
          <a:p>
            <a:r>
              <a:rPr lang="en-US" b="1"/>
              <a:t>List of FREE rewards that secondary students can choose from</a:t>
            </a:r>
            <a:r>
              <a:rPr lang="en-US"/>
              <a:t>:</a:t>
            </a:r>
            <a:br>
              <a:rPr lang="en-US">
                <a:cs typeface="+mn-lt"/>
              </a:rPr>
            </a:br>
            <a:endParaRPr lang="en-US">
              <a:cs typeface="Calibri" panose="020F0502020204030204"/>
            </a:endParaRPr>
          </a:p>
          <a:p>
            <a:pPr marL="171450" indent="-171450">
              <a:buFont typeface="Arial"/>
              <a:buChar char="•"/>
            </a:pPr>
            <a:r>
              <a:rPr lang="en-US"/>
              <a:t>Sit in comfy chair for the day</a:t>
            </a:r>
            <a:endParaRPr lang="en-US">
              <a:cs typeface="Calibri"/>
            </a:endParaRPr>
          </a:p>
          <a:p>
            <a:pPr marL="171450" indent="-171450">
              <a:buFont typeface="Arial"/>
              <a:buChar char="•"/>
            </a:pPr>
            <a:r>
              <a:rPr lang="en-US"/>
              <a:t>Switch seats for a day</a:t>
            </a:r>
            <a:endParaRPr lang="en-US">
              <a:cs typeface="Calibri"/>
            </a:endParaRPr>
          </a:p>
          <a:p>
            <a:pPr marL="171450" indent="-171450">
              <a:buFont typeface="Arial"/>
              <a:buChar char="•"/>
            </a:pPr>
            <a:r>
              <a:rPr lang="en-US"/>
              <a:t>Listen to headphones during individual or AR time</a:t>
            </a:r>
            <a:endParaRPr lang="en-US">
              <a:cs typeface="Calibri"/>
            </a:endParaRPr>
          </a:p>
          <a:p>
            <a:pPr marL="171450" indent="-171450">
              <a:buFont typeface="Arial"/>
              <a:buChar char="•"/>
            </a:pPr>
            <a:r>
              <a:rPr lang="en-US"/>
              <a:t>Positive phone call home</a:t>
            </a:r>
            <a:endParaRPr lang="en-US">
              <a:cs typeface="Calibri"/>
            </a:endParaRPr>
          </a:p>
          <a:p>
            <a:pPr marL="171450" indent="-171450">
              <a:buFont typeface="Arial"/>
              <a:buChar char="•"/>
            </a:pPr>
            <a:r>
              <a:rPr lang="en-US"/>
              <a:t>Positive email home</a:t>
            </a:r>
            <a:endParaRPr lang="en-US">
              <a:cs typeface="Calibri"/>
            </a:endParaRPr>
          </a:p>
          <a:p>
            <a:pPr marL="171450" indent="-171450">
              <a:buFont typeface="Arial"/>
              <a:buChar char="•"/>
            </a:pPr>
            <a:r>
              <a:rPr lang="en-US"/>
              <a:t>Photo on an acknowledgement wall</a:t>
            </a:r>
            <a:endParaRPr lang="en-US">
              <a:cs typeface="Calibri"/>
            </a:endParaRPr>
          </a:p>
          <a:p>
            <a:pPr marL="171450" indent="-171450">
              <a:buFont typeface="Arial"/>
              <a:buChar char="•"/>
            </a:pPr>
            <a:r>
              <a:rPr lang="en-US"/>
              <a:t>Draw on the white board/chalk board</a:t>
            </a:r>
            <a:endParaRPr lang="en-US">
              <a:cs typeface="Calibri"/>
            </a:endParaRPr>
          </a:p>
          <a:p>
            <a:pPr marL="171450" indent="-171450">
              <a:buFont typeface="Arial"/>
              <a:buChar char="•"/>
            </a:pPr>
            <a:r>
              <a:rPr lang="en-US"/>
              <a:t>Free pass for homework</a:t>
            </a:r>
            <a:endParaRPr lang="en-US">
              <a:cs typeface="Calibri"/>
            </a:endParaRPr>
          </a:p>
          <a:p>
            <a:pPr marL="171450" indent="-171450">
              <a:buFont typeface="Arial"/>
              <a:buChar char="•"/>
            </a:pPr>
            <a:r>
              <a:rPr lang="en-US"/>
              <a:t>Pass for running a teacher errand</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14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a:cs typeface="Calibri"/>
              </a:rPr>
              <a:t>Acknowledgements Worksheet: </a:t>
            </a:r>
            <a:r>
              <a:rPr lang="en-US">
                <a:hlinkClick r:id="rId3"/>
              </a:rPr>
              <a:t>https://nepbis.org/wp-content/uploads/2020/12/Y1-Jan-Acknowledgement-System-Activity.docx</a:t>
            </a:r>
            <a:endParaRPr lang="en-US"/>
          </a:p>
          <a:p>
            <a:pPr marL="158750"/>
            <a:r>
              <a:rPr lang="en-US">
                <a:cs typeface="Calibri"/>
              </a:rPr>
              <a:t>Exemplar Repository: </a:t>
            </a:r>
            <a:r>
              <a:rPr lang="en-US">
                <a:hlinkClick r:id="rId4"/>
              </a:rPr>
              <a:t>https://nepbis.org/tier-1-school-wide/pbis-exemplar-resource-repository/</a:t>
            </a:r>
            <a:endParaRPr lang="en-US"/>
          </a:p>
          <a:p>
            <a:pPr marL="158750"/>
            <a:r>
              <a:rPr lang="en-US">
                <a:cs typeface="Calibri" panose="020F0502020204030204"/>
              </a:rPr>
              <a:t>Virtual Acknowledgement ideas: </a:t>
            </a:r>
            <a:r>
              <a:rPr lang="en-US">
                <a:hlinkClick r:id="rId5"/>
              </a:rPr>
              <a:t>https://www.pbisrewards.com/blog/pbis-incentives-distance-learning/</a:t>
            </a:r>
            <a:endParaRPr lang="en-US">
              <a:cs typeface="Calibri" panose="020F0502020204030204"/>
            </a:endParaRPr>
          </a:p>
          <a:p>
            <a:pPr marL="158750"/>
            <a:endParaRPr lang="en-US">
              <a:cs typeface="Calibri" panose="020F0502020204030204"/>
            </a:endParaRPr>
          </a:p>
          <a:p>
            <a:pPr marL="158750"/>
            <a:endParaRPr lang="en-US">
              <a:cs typeface="Calibri" panose="020F0502020204030204"/>
            </a:endParaRPr>
          </a:p>
        </p:txBody>
      </p:sp>
    </p:spTree>
    <p:extLst>
      <p:ext uri="{BB962C8B-B14F-4D97-AF65-F5344CB8AC3E}">
        <p14:creationId xmlns:p14="http://schemas.microsoft.com/office/powerpoint/2010/main" val="494114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440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586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170313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46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TRAINERS: Although teams won’t be completing the TFI until the spring, it’s helpful for coaches to have a broad understanding of the tool and the “end goal” of PBIS implementation as they develop their framework. For the same reasons, we want coaches familiar with the TFI CR Companion tool, so they can plan how to incorporate CR systems and practices as they complete the 10 getting started steps.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3C3F021-1FB2-3342-92A3-26FA49840AA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9801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Guidance on completing the TFI Remotely: https://</a:t>
            </a:r>
            <a:r>
              <a:rPr lang="en-US" err="1"/>
              <a:t>www.pbis.org</a:t>
            </a:r>
            <a:r>
              <a:rPr lang="en-US"/>
              <a:t>/resource/conducting-the-tiered-fidelity-inventory-and-walkthrough-remotely</a:t>
            </a:r>
          </a:p>
          <a:p>
            <a:endParaRPr lang="en-US"/>
          </a:p>
        </p:txBody>
      </p:sp>
    </p:spTree>
    <p:extLst>
      <p:ext uri="{BB962C8B-B14F-4D97-AF65-F5344CB8AC3E}">
        <p14:creationId xmlns:p14="http://schemas.microsoft.com/office/powerpoint/2010/main" val="832251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Guidance on completing the TFI Remotely: https://</a:t>
            </a:r>
            <a:r>
              <a:rPr lang="en-US" err="1"/>
              <a:t>www.pbis.org</a:t>
            </a:r>
            <a:r>
              <a:rPr lang="en-US"/>
              <a:t>/resource/conducting-the-tiered-fidelity-inventory-and-walkthrough-remotely</a:t>
            </a:r>
          </a:p>
          <a:p>
            <a:endParaRPr lang="en-US"/>
          </a:p>
        </p:txBody>
      </p:sp>
    </p:spTree>
    <p:extLst>
      <p:ext uri="{BB962C8B-B14F-4D97-AF65-F5344CB8AC3E}">
        <p14:creationId xmlns:p14="http://schemas.microsoft.com/office/powerpoint/2010/main" val="2657249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Guidance on completing the TFI Remotely: https://</a:t>
            </a:r>
            <a:r>
              <a:rPr lang="en-US" err="1"/>
              <a:t>www.pbis.org</a:t>
            </a:r>
            <a:r>
              <a:rPr lang="en-US"/>
              <a:t>/resource/conducting-the-tiered-fidelity-inventory-and-walkthrough-remotely</a:t>
            </a:r>
          </a:p>
          <a:p>
            <a:endParaRPr lang="en-US"/>
          </a:p>
        </p:txBody>
      </p:sp>
    </p:spTree>
    <p:extLst>
      <p:ext uri="{BB962C8B-B14F-4D97-AF65-F5344CB8AC3E}">
        <p14:creationId xmlns:p14="http://schemas.microsoft.com/office/powerpoint/2010/main" val="1103908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TRAINERS: You may want to model pulling this tool up on the </a:t>
            </a:r>
            <a:r>
              <a:rPr lang="en-US" err="1"/>
              <a:t>pbis.org</a:t>
            </a:r>
            <a:r>
              <a:rPr lang="en-US"/>
              <a:t> website using the search feature.</a:t>
            </a:r>
          </a:p>
          <a:p>
            <a:endParaRPr lang="en-US"/>
          </a:p>
          <a:p>
            <a:r>
              <a:rPr lang="en-US"/>
              <a:t>The field guide includes a section on identity awareness as well as the TFI CR Companion tool. https://</a:t>
            </a:r>
            <a:r>
              <a:rPr lang="en-US" err="1"/>
              <a:t>www.pbis.org</a:t>
            </a:r>
            <a:r>
              <a:rPr lang="en-US"/>
              <a:t>/resource/pbis-cultural-responsiveness-field-guide-resources-for-trainers-and-coaches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532E49-F89D-E342-BAEF-9A4CFB470C31}"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Tree>
    <p:extLst>
      <p:ext uri="{BB962C8B-B14F-4D97-AF65-F5344CB8AC3E}">
        <p14:creationId xmlns:p14="http://schemas.microsoft.com/office/powerpoint/2010/main" val="1635245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950"/>
              <a:t>10 min breakout rooms with co-coach</a:t>
            </a:r>
          </a:p>
          <a:p>
            <a:pPr marL="158750" indent="0">
              <a:buNone/>
            </a:pPr>
            <a:r>
              <a:rPr lang="en-US" sz="1950"/>
              <a:t>5 min debrief with whole group</a:t>
            </a:r>
          </a:p>
          <a:p>
            <a:pPr marL="158750" indent="0">
              <a:buNone/>
            </a:pPr>
            <a:endParaRPr lang="en-US" sz="1950"/>
          </a:p>
          <a:p>
            <a:pPr marL="158750" indent="0">
              <a:buNone/>
            </a:pPr>
            <a:r>
              <a:rPr lang="en-US" sz="1950"/>
              <a:t>Find a PDF of the full TFI under Materials. Tier 1 begins on pg. 6: https://</a:t>
            </a:r>
            <a:r>
              <a:rPr lang="en-US" sz="1950" err="1"/>
              <a:t>www.pbisapps.org</a:t>
            </a:r>
            <a:r>
              <a:rPr lang="en-US" sz="1950"/>
              <a:t>/Applications/Pages/Tiered-Fidelity-Inventory-(TFI).</a:t>
            </a:r>
            <a:r>
              <a:rPr lang="en-US" sz="1950" err="1"/>
              <a:t>aspx</a:t>
            </a:r>
            <a:endParaRPr lang="en-US" sz="1950"/>
          </a:p>
        </p:txBody>
      </p:sp>
    </p:spTree>
    <p:extLst>
      <p:ext uri="{BB962C8B-B14F-4D97-AF65-F5344CB8AC3E}">
        <p14:creationId xmlns:p14="http://schemas.microsoft.com/office/powerpoint/2010/main" val="2752064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950"/>
              <a:t>10 min breakout rooms with co-coach</a:t>
            </a:r>
          </a:p>
          <a:p>
            <a:pPr marL="158750" indent="0">
              <a:buNone/>
            </a:pPr>
            <a:r>
              <a:rPr lang="en-US" sz="1950"/>
              <a:t>5 min debrief with whole group</a:t>
            </a:r>
          </a:p>
          <a:p>
            <a:pPr marL="158750" indent="0">
              <a:buNone/>
            </a:pPr>
            <a:endParaRPr lang="en-US" sz="1950"/>
          </a:p>
          <a:p>
            <a:pPr marL="158750" indent="0">
              <a:buNone/>
            </a:pPr>
            <a:r>
              <a:rPr lang="en-US" sz="1950"/>
              <a:t>Find a PDF of the full TFI under Materials. Tier 1 begins on pg. 6: https://</a:t>
            </a:r>
            <a:r>
              <a:rPr lang="en-US" sz="1950" err="1"/>
              <a:t>www.pbisapps.org</a:t>
            </a:r>
            <a:r>
              <a:rPr lang="en-US" sz="1950"/>
              <a:t>/Applications/Pages/Tiered-Fidelity-Inventory-(TFI).</a:t>
            </a:r>
            <a:r>
              <a:rPr lang="en-US" sz="1950" err="1"/>
              <a:t>aspx</a:t>
            </a:r>
            <a:endParaRPr lang="en-US" sz="1950"/>
          </a:p>
        </p:txBody>
      </p:sp>
    </p:spTree>
    <p:extLst>
      <p:ext uri="{BB962C8B-B14F-4D97-AF65-F5344CB8AC3E}">
        <p14:creationId xmlns:p14="http://schemas.microsoft.com/office/powerpoint/2010/main" val="73058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983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31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Readings:</a:t>
            </a:r>
          </a:p>
          <a:p>
            <a:pPr marL="0" lvl="0" indent="0" algn="l" rtl="0">
              <a:spcBef>
                <a:spcPts val="0"/>
              </a:spcBef>
              <a:spcAft>
                <a:spcPts val="0"/>
              </a:spcAft>
              <a:buNone/>
            </a:pPr>
            <a:r>
              <a:rPr lang="en-US" dirty="0"/>
              <a:t>https://www.pbisapps.org/community/Pages/Sustaining-Implementation-Together.aspx </a:t>
            </a:r>
          </a:p>
          <a:p>
            <a:pPr marL="0" lvl="0" indent="0" algn="l" rtl="0">
              <a:spcBef>
                <a:spcPts val="0"/>
              </a:spcBef>
              <a:spcAft>
                <a:spcPts val="0"/>
              </a:spcAft>
              <a:buNone/>
            </a:pPr>
            <a:r>
              <a:rPr lang="en-US" dirty="0"/>
              <a:t>https://www.pbis.org/resource/conducting-the-tiered-fidelity-inventory-and-walkthrough-remotely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t>https://www.pbis.org/resource/tfi</a:t>
            </a:r>
            <a:endParaRPr dirty="0"/>
          </a:p>
        </p:txBody>
      </p:sp>
    </p:spTree>
    <p:extLst>
      <p:ext uri="{BB962C8B-B14F-4D97-AF65-F5344CB8AC3E}">
        <p14:creationId xmlns:p14="http://schemas.microsoft.com/office/powerpoint/2010/main" val="2862993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p>
          <a:p>
            <a:pPr marL="158750" indent="0">
              <a:buNone/>
            </a:pPr>
            <a:r>
              <a:rPr lang="en-US"/>
              <a:t>Put link to evaluation (below) in the chat for those who do not use the QR code:</a:t>
            </a:r>
          </a:p>
          <a:p>
            <a:pPr marL="158750" indent="0">
              <a:buNone/>
            </a:pPr>
            <a:endParaRPr lang="en-US"/>
          </a:p>
          <a:p>
            <a:pPr marL="158750" indent="0">
              <a:buNone/>
            </a:pPr>
            <a:r>
              <a:rPr lang="en-US"/>
              <a:t>https://uconn.co1.qualtrics.com/jfe/form/SV_5BXYIXLvg0qmSzP</a:t>
            </a:r>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709c4a21f7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709c4a21f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46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p>
          <a:p>
            <a:pPr marL="158750" indent="0">
              <a:buNone/>
            </a:pPr>
            <a:r>
              <a:rPr lang="en-US"/>
              <a:t>Post a link to the attendance survey (below) in the chat for those who do not use the QR code on the slide:</a:t>
            </a:r>
          </a:p>
          <a:p>
            <a:pPr marL="158750" indent="0">
              <a:buNone/>
            </a:pPr>
            <a:endParaRPr lang="en-US"/>
          </a:p>
          <a:p>
            <a:pPr marL="158750" indent="0">
              <a:buNone/>
            </a:pPr>
            <a:r>
              <a:rPr lang="en-US"/>
              <a:t>https://uconn.co1.qualtrics.com/jfe/form/SV_0iZuJ0aKCo5IkG9</a:t>
            </a:r>
          </a:p>
        </p:txBody>
      </p:sp>
    </p:spTree>
    <p:extLst>
      <p:ext uri="{BB962C8B-B14F-4D97-AF65-F5344CB8AC3E}">
        <p14:creationId xmlns:p14="http://schemas.microsoft.com/office/powerpoint/2010/main" val="104755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581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3888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a:solidFill>
                  <a:srgbClr val="000000"/>
                </a:solidFill>
              </a:rPr>
              <a:t>TRAINERS: Remind coaches that developing consistency with </a:t>
            </a:r>
            <a:r>
              <a:rPr lang="en-US" sz="1600" err="1">
                <a:solidFill>
                  <a:srgbClr val="000000"/>
                </a:solidFill>
              </a:rPr>
              <a:t>classwide</a:t>
            </a:r>
            <a:r>
              <a:rPr lang="en-US" sz="1600">
                <a:solidFill>
                  <a:srgbClr val="000000"/>
                </a:solidFill>
              </a:rPr>
              <a:t> expectations and other components of classroom PBIS (e.g. use of precorrections and prompts, explicit teaching of routines, acknowledgement, continuum of error correction) across teachers and classrooms takes TIME. This is a gradual process that requires communication. </a:t>
            </a:r>
            <a:r>
              <a:rPr lang="en-US" sz="1600"/>
              <a:t>Not all teachers will agree, but begin with those who buy in and build momentum over time. </a:t>
            </a: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76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0556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7605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8747546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6949837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8708814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292159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693483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3868867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746144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093803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83231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2402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24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434656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66355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668258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701976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807541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71413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9812034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5767214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8566423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1130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26186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4401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759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762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747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06816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82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14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91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918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1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2533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642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025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8795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53150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338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974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695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59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17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6389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5202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90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881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1041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8267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69428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346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003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64921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832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954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3438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27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3982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6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1168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87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6129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587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2938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273591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echnology design">
  <p:cSld name="CUSTOM_15">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2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269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982042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77213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571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381000" y="1058664"/>
            <a:ext cx="8382000" cy="1658147"/>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94640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r>
              <a:rPr lang="en-US"/>
              <a:t>Click to edit Master title style</a:t>
            </a:r>
          </a:p>
        </p:txBody>
      </p:sp>
      <p:sp>
        <p:nvSpPr>
          <p:cNvPr id="3" name="Text Placeholder 2"/>
          <p:cNvSpPr>
            <a:spLocks noGrp="1"/>
          </p:cNvSpPr>
          <p:nvPr>
            <p:ph type="body" sz="half" idx="1"/>
          </p:nvPr>
        </p:nvSpPr>
        <p:spPr>
          <a:xfrm>
            <a:off x="6858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extLst>
      <p:ext uri="{BB962C8B-B14F-4D97-AF65-F5344CB8AC3E}">
        <p14:creationId xmlns:p14="http://schemas.microsoft.com/office/powerpoint/2010/main" val="2367682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12644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4196185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extLst>
      <p:ext uri="{BB962C8B-B14F-4D97-AF65-F5344CB8AC3E}">
        <p14:creationId xmlns:p14="http://schemas.microsoft.com/office/powerpoint/2010/main" val="1638225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4405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37262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369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8037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1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61789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992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0403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43818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75648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2313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4141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15473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73773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56483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580432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83828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0090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8066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28276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0127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00833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589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297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5075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5617957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61882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89339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238589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7734804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113487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0845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28178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5215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4.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theme" Target="../theme/theme5.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7339595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86697468"/>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94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60" r:id="rId5"/>
    <p:sldLayoutId id="2147483666" r:id="rId6"/>
    <p:sldLayoutId id="2147483667" r:id="rId7"/>
    <p:sldLayoutId id="2147483671" r:id="rId8"/>
    <p:sldLayoutId id="2147483782" r:id="rId9"/>
    <p:sldLayoutId id="2147483783" r:id="rId10"/>
    <p:sldLayoutId id="2147483784" r:id="rId11"/>
    <p:sldLayoutId id="2147483908" r:id="rId12"/>
    <p:sldLayoutId id="2147483909" r:id="rId13"/>
    <p:sldLayoutId id="2147483911" r:id="rId14"/>
    <p:sldLayoutId id="2147483913" r:id="rId15"/>
    <p:sldLayoutId id="2147483914" r:id="rId16"/>
    <p:sldLayoutId id="2147483943" r:id="rId17"/>
    <p:sldLayoutId id="214748394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25100340"/>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16074596"/>
      </p:ext>
    </p:extLst>
  </p:cSld>
  <p:clrMap bg1="lt1" tx1="dk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epbis.org/coaching-training-materials/" TargetMode="External"/><Relationship Id="rId2" Type="http://schemas.openxmlformats.org/officeDocument/2006/relationships/hyperlink" Target="https://teaching.nmc.edu/knowledgebase/changing-your-name-in-a-zoom-meeting/" TargetMode="External"/><Relationship Id="rId1" Type="http://schemas.openxmlformats.org/officeDocument/2006/relationships/slideLayout" Target="../slideLayouts/slideLayout60.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louisville.edu/education/abri/primarylevel/expectations/group" TargetMode="Externa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hyperlink" Target="https://www.pbis.org/resource/high-school-acknowledgement-systems" TargetMode="External"/><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5.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hyperlink" Target="https://www.pbis.org/resource/pbis-cultural-responsiveness-field-guide-resources-for-trainers-and-coaches" TargetMode="External"/><Relationship Id="rId2" Type="http://schemas.openxmlformats.org/officeDocument/2006/relationships/notesSlide" Target="../notesSlides/notesSlide25.xml"/><Relationship Id="rId1" Type="http://schemas.openxmlformats.org/officeDocument/2006/relationships/slideLayout" Target="../slideLayouts/slideLayout6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www.pbisapps.org/community/Pages/Sustaining-Implementation-Together.aspx" TargetMode="External"/><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image" Target="../media/image41.png"/><Relationship Id="rId5" Type="http://schemas.openxmlformats.org/officeDocument/2006/relationships/hyperlink" Target="https://www.pbis.org/resource/tfi" TargetMode="External"/><Relationship Id="rId4" Type="http://schemas.openxmlformats.org/officeDocument/2006/relationships/hyperlink" Target="https://www.pbis.org/resource/conducting-the-tiered-fidelity-inventory-and-walkthrough-remotel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685800" y="414773"/>
            <a:ext cx="7772400" cy="1021556"/>
          </a:xfrm>
        </p:spPr>
        <p:txBody>
          <a:bodyPr/>
          <a:lstStyle/>
          <a:p>
            <a:pPr algn="ctr"/>
            <a:r>
              <a:rPr lang="en-US" sz="2800" b="0">
                <a:ea typeface="ＭＳ Ｐゴシック"/>
              </a:rPr>
              <a:t>Welcome to Year 1 of PBIS </a:t>
            </a:r>
            <a:r>
              <a:rPr lang="en-US" sz="2800" b="0">
                <a:ea typeface="ＭＳ Ｐゴシック"/>
                <a:cs typeface="ＭＳ Ｐゴシック" pitchFamily="-108" charset="-128"/>
              </a:rPr>
              <a:t>School-Wide COACHES Training for High Schools!</a:t>
            </a:r>
            <a:endParaRPr lang="en-US" sz="2800" b="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270466" y="1647716"/>
            <a:ext cx="4137532" cy="3081011"/>
          </a:xfrm>
        </p:spPr>
        <p:txBody>
          <a:bodyPr/>
          <a:lstStyle/>
          <a:p>
            <a:r>
              <a:rPr lang="en-US" sz="1800"/>
              <a:t>As you wait for the training to begin, please:</a:t>
            </a:r>
          </a:p>
          <a:p>
            <a:endParaRPr lang="en-US" sz="1800">
              <a:solidFill>
                <a:schemeClr val="accent4">
                  <a:lumMod val="60000"/>
                  <a:lumOff val="40000"/>
                </a:schemeClr>
              </a:solidFill>
            </a:endParaRPr>
          </a:p>
          <a:p>
            <a:pPr marL="285750" indent="-285750">
              <a:buClr>
                <a:srgbClr val="047E95"/>
              </a:buClr>
              <a:buFont typeface="Wingdings" panose="05000000000000000000" pitchFamily="2" charset="2"/>
              <a:buChar char="ü"/>
            </a:pPr>
            <a:r>
              <a:rPr lang="en-US" sz="1800">
                <a:solidFill>
                  <a:schemeClr val="accent4">
                    <a:lumMod val="60000"/>
                    <a:lumOff val="40000"/>
                  </a:schemeClr>
                </a:solidFill>
                <a:hlinkClick r:id="rId2">
                  <a:extLst>
                    <a:ext uri="{A12FA001-AC4F-418D-AE19-62706E023703}">
                      <ahyp:hlinkClr xmlns:ahyp="http://schemas.microsoft.com/office/drawing/2018/hyperlinkcolor" val="tx"/>
                    </a:ext>
                  </a:extLst>
                </a:hlinkClick>
              </a:rPr>
              <a:t>Update your display name in Zoom</a:t>
            </a:r>
            <a:r>
              <a:rPr lang="en-US" sz="1800">
                <a:solidFill>
                  <a:schemeClr val="accent4">
                    <a:lumMod val="60000"/>
                    <a:lumOff val="40000"/>
                  </a:schemeClr>
                </a:solidFill>
              </a:rPr>
              <a:t> </a:t>
            </a:r>
            <a:r>
              <a:rPr lang="en-US" sz="1800"/>
              <a:t>to read: [Your School], [Your Name] (e.g., Eastside HS, Joe Clark)</a:t>
            </a:r>
          </a:p>
          <a:p>
            <a:pPr algn="ctr">
              <a:spcBef>
                <a:spcPts val="600"/>
              </a:spcBef>
              <a:spcAft>
                <a:spcPts val="600"/>
              </a:spcAft>
              <a:buClr>
                <a:schemeClr val="accent2"/>
              </a:buClr>
            </a:pPr>
            <a:r>
              <a:rPr lang="en-US" sz="1500">
                <a:solidFill>
                  <a:schemeClr val="accent4">
                    <a:lumMod val="60000"/>
                    <a:lumOff val="40000"/>
                  </a:schemeClr>
                </a:solidFill>
              </a:rPr>
              <a:t>This will help us create breakout rooms!</a:t>
            </a:r>
          </a:p>
          <a:p>
            <a:pPr marL="285750" indent="-285750">
              <a:buClr>
                <a:srgbClr val="047E95"/>
              </a:buClr>
              <a:buFont typeface="Wingdings" panose="05000000000000000000" pitchFamily="2" charset="2"/>
              <a:buChar char="ü"/>
            </a:pPr>
            <a:r>
              <a:rPr lang="en-US" sz="1800"/>
              <a:t>Pull up your current action plan</a:t>
            </a:r>
          </a:p>
          <a:p>
            <a:pPr marL="285750" indent="-285750">
              <a:buClr>
                <a:srgbClr val="047E95"/>
              </a:buClr>
              <a:buFont typeface="Wingdings" panose="05000000000000000000" pitchFamily="2" charset="2"/>
              <a:buChar char="ü"/>
            </a:pPr>
            <a:r>
              <a:rPr lang="en-US" sz="1800"/>
              <a:t>Enter your attendance by following the </a:t>
            </a:r>
            <a:r>
              <a:rPr lang="en-US" sz="1800">
                <a:hlinkClick r:id="rId3"/>
              </a:rPr>
              <a:t>hyperlink</a:t>
            </a:r>
            <a:r>
              <a:rPr lang="en-US" sz="1800"/>
              <a:t> or through nepbis.org</a:t>
            </a:r>
          </a:p>
        </p:txBody>
      </p:sp>
      <p:pic>
        <p:nvPicPr>
          <p:cNvPr id="7" name="Picture 6">
            <a:extLst>
              <a:ext uri="{FF2B5EF4-FFF2-40B4-BE49-F238E27FC236}">
                <a16:creationId xmlns:a16="http://schemas.microsoft.com/office/drawing/2014/main" id="{B3E9D066-1F58-1D4C-A9AC-FB5CF52E50AB}"/>
              </a:ext>
            </a:extLst>
          </p:cNvPr>
          <p:cNvPicPr>
            <a:picLocks noChangeAspect="1"/>
          </p:cNvPicPr>
          <p:nvPr/>
        </p:nvPicPr>
        <p:blipFill>
          <a:blip r:embed="rId4"/>
          <a:stretch>
            <a:fillRect/>
          </a:stretch>
        </p:blipFill>
        <p:spPr>
          <a:xfrm>
            <a:off x="4407998" y="1647716"/>
            <a:ext cx="4582643" cy="3081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extLst>
              <a:ext uri="{FF2B5EF4-FFF2-40B4-BE49-F238E27FC236}">
                <a16:creationId xmlns:a16="http://schemas.microsoft.com/office/drawing/2014/main" id="{2CAEAB1B-5A49-A34E-8B93-DBEC5B63FD77}"/>
              </a:ext>
            </a:extLst>
          </p:cNvPr>
          <p:cNvSpPr/>
          <p:nvPr/>
        </p:nvSpPr>
        <p:spPr>
          <a:xfrm rot="19578596">
            <a:off x="7138825" y="1457661"/>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latin typeface="Franklin Gothic Book"/>
            </a:endParaRP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6101124" y="3552930"/>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latin typeface="Franklin Gothic Book"/>
            </a:endParaRPr>
          </a:p>
        </p:txBody>
      </p:sp>
    </p:spTree>
    <p:extLst>
      <p:ext uri="{BB962C8B-B14F-4D97-AF65-F5344CB8AC3E}">
        <p14:creationId xmlns:p14="http://schemas.microsoft.com/office/powerpoint/2010/main" val="27450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6C1E2CB6-1E92-9D4F-852E-7FC535FB5CDF}"/>
              </a:ext>
            </a:extLst>
          </p:cNvPr>
          <p:cNvSpPr txBox="1">
            <a:spLocks/>
          </p:cNvSpPr>
          <p:nvPr/>
        </p:nvSpPr>
        <p:spPr>
          <a:xfrm>
            <a:off x="4540250" y="1284208"/>
            <a:ext cx="4437063" cy="2971562"/>
          </a:xfrm>
          <a:prstGeom prst="rect">
            <a:avLst/>
          </a:prstGeom>
        </p:spPr>
        <p:txBody>
          <a:bodyPr lIns="68580" tIns="34290" rIns="68580" bIns="3429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7175" indent="-257175">
              <a:buClr>
                <a:schemeClr val="accent5"/>
              </a:buClr>
              <a:buFont typeface="Arial" panose="020B0604020202020204" pitchFamily="34" charset="0"/>
              <a:buChar char="•"/>
            </a:pPr>
            <a:r>
              <a:rPr lang="en-US" sz="1800" dirty="0">
                <a:solidFill>
                  <a:schemeClr val="bg1"/>
                </a:solidFill>
                <a:latin typeface="Hind Vadodara" panose="020B0604020202020204" charset="0"/>
                <a:cs typeface="Hind Vadodara" panose="020B0604020202020204" charset="0"/>
              </a:rPr>
              <a:t>Identify and explicitly teach "How to Do School" skills</a:t>
            </a:r>
          </a:p>
          <a:p>
            <a:pPr marL="257175" indent="-257175">
              <a:buClr>
                <a:schemeClr val="accent5"/>
              </a:buClr>
              <a:buFont typeface="Arial" panose="020B0604020202020204" pitchFamily="34" charset="0"/>
              <a:buChar char="•"/>
            </a:pPr>
            <a:endParaRPr lang="en-US" sz="1800" dirty="0">
              <a:solidFill>
                <a:schemeClr val="bg1"/>
              </a:solidFill>
              <a:latin typeface="Hind Vadodara" panose="020B0604020202020204" charset="0"/>
              <a:cs typeface="Hind Vadodara" panose="020B0604020202020204" charset="0"/>
            </a:endParaRPr>
          </a:p>
          <a:p>
            <a:pPr marL="257175" indent="-257175">
              <a:buClr>
                <a:schemeClr val="accent5"/>
              </a:buClr>
              <a:buFont typeface="Arial" panose="020B0604020202020204" pitchFamily="34" charset="0"/>
              <a:buChar char="•"/>
            </a:pPr>
            <a:r>
              <a:rPr lang="en-US" sz="1800" dirty="0">
                <a:solidFill>
                  <a:schemeClr val="bg1"/>
                </a:solidFill>
                <a:latin typeface="Hind Vadodara" panose="020B0604020202020204" charset="0"/>
                <a:cs typeface="Hind Vadodara" panose="020B0604020202020204" charset="0"/>
              </a:rPr>
              <a:t>Teach most intensively to 9</a:t>
            </a:r>
            <a:r>
              <a:rPr lang="en-US" sz="1800" baseline="30000" dirty="0">
                <a:solidFill>
                  <a:schemeClr val="bg1"/>
                </a:solidFill>
                <a:latin typeface="Hind Vadodara" panose="020B0604020202020204" charset="0"/>
                <a:cs typeface="Hind Vadodara" panose="020B0604020202020204" charset="0"/>
              </a:rPr>
              <a:t>th</a:t>
            </a:r>
            <a:r>
              <a:rPr lang="en-US" sz="1800" dirty="0">
                <a:solidFill>
                  <a:schemeClr val="bg1"/>
                </a:solidFill>
                <a:latin typeface="Hind Vadodara" panose="020B0604020202020204" charset="0"/>
                <a:cs typeface="Hind Vadodara" panose="020B0604020202020204" charset="0"/>
              </a:rPr>
              <a:t> grade</a:t>
            </a:r>
            <a:endParaRPr lang="en-US" sz="1400" dirty="0">
              <a:solidFill>
                <a:schemeClr val="bg1"/>
              </a:solidFill>
              <a:latin typeface="Hind Vadodara" panose="020B0604020202020204" charset="0"/>
              <a:cs typeface="Hind Vadodara" panose="020B0604020202020204" charset="0"/>
            </a:endParaRPr>
          </a:p>
          <a:p>
            <a:pPr marL="257175" indent="-257175">
              <a:buClr>
                <a:schemeClr val="accent5"/>
              </a:buClr>
              <a:buFont typeface="Arial" panose="020B0604020202020204" pitchFamily="34" charset="0"/>
              <a:buChar char="•"/>
            </a:pPr>
            <a:endParaRPr lang="en-US" sz="1800" dirty="0">
              <a:solidFill>
                <a:schemeClr val="bg1"/>
              </a:solidFill>
              <a:latin typeface="Hind Vadodara" panose="020B0604020202020204" charset="0"/>
              <a:cs typeface="Hind Vadodara" panose="020B0604020202020204" charset="0"/>
            </a:endParaRPr>
          </a:p>
          <a:p>
            <a:pPr marL="257175" indent="-257175">
              <a:buClr>
                <a:schemeClr val="accent5"/>
              </a:buClr>
              <a:buFont typeface="Arial" panose="020B0604020202020204" pitchFamily="34" charset="0"/>
              <a:buChar char="•"/>
            </a:pPr>
            <a:r>
              <a:rPr lang="en-US" sz="1800" dirty="0">
                <a:solidFill>
                  <a:schemeClr val="bg1"/>
                </a:solidFill>
                <a:latin typeface="Hind Vadodara" panose="020B0604020202020204" charset="0"/>
                <a:cs typeface="Hind Vadodara" panose="020B0604020202020204" charset="0"/>
              </a:rPr>
              <a:t>Consider surveying upperclassmen and 10th grade teachers to get input on what’s most important</a:t>
            </a:r>
          </a:p>
          <a:p>
            <a:pPr marL="257175" indent="-257175">
              <a:buClr>
                <a:schemeClr val="accent5"/>
              </a:buClr>
              <a:buFont typeface="Arial" panose="020B0604020202020204" pitchFamily="34" charset="0"/>
              <a:buChar char="•"/>
            </a:pPr>
            <a:endParaRPr lang="en-US" sz="1800" dirty="0">
              <a:solidFill>
                <a:schemeClr val="bg1"/>
              </a:solidFill>
              <a:latin typeface="Hind Vadodara" panose="020B0604020202020204" charset="0"/>
              <a:cs typeface="Hind Vadodara" panose="020B0604020202020204" charset="0"/>
            </a:endParaRPr>
          </a:p>
          <a:p>
            <a:pPr marL="257175" indent="-257175">
              <a:buClr>
                <a:schemeClr val="accent5"/>
              </a:buClr>
              <a:buFont typeface="Arial" panose="020B0604020202020204" pitchFamily="34" charset="0"/>
              <a:buChar char="•"/>
            </a:pPr>
            <a:r>
              <a:rPr lang="en-US" sz="1800" dirty="0">
                <a:solidFill>
                  <a:schemeClr val="bg1"/>
                </a:solidFill>
                <a:latin typeface="Hind Vadodara" panose="020B0604020202020204" charset="0"/>
                <a:cs typeface="Hind Vadodara" panose="020B0604020202020204" charset="0"/>
              </a:rPr>
              <a:t>Vet with staff, upperclassmen &amp; families</a:t>
            </a:r>
          </a:p>
          <a:p>
            <a:pPr marL="257175" indent="-257175">
              <a:buClr>
                <a:schemeClr val="accent5"/>
              </a:buClr>
              <a:buFont typeface="Arial" panose="020B0604020202020204" pitchFamily="34" charset="0"/>
              <a:buChar char="•"/>
            </a:pPr>
            <a:endParaRPr lang="en-US" sz="1800" dirty="0">
              <a:solidFill>
                <a:schemeClr val="bg1"/>
              </a:solidFill>
              <a:latin typeface="Hind Vadodara" panose="020B0604020202020204" charset="0"/>
              <a:cs typeface="Hind Vadodara" panose="020B0604020202020204" charset="0"/>
            </a:endParaRPr>
          </a:p>
          <a:p>
            <a:pPr marL="257175" indent="-257175">
              <a:buClr>
                <a:schemeClr val="accent5"/>
              </a:buClr>
              <a:buFont typeface="Arial" panose="020B0604020202020204" pitchFamily="34" charset="0"/>
              <a:buChar char="•"/>
            </a:pPr>
            <a:r>
              <a:rPr lang="en-US" sz="1800" dirty="0">
                <a:solidFill>
                  <a:schemeClr val="bg1"/>
                </a:solidFill>
                <a:latin typeface="Hind Vadodara" panose="020B0604020202020204" charset="0"/>
                <a:cs typeface="Hind Vadodara" panose="020B0604020202020204" charset="0"/>
              </a:rPr>
              <a:t>Align with broader school goals</a:t>
            </a:r>
          </a:p>
        </p:txBody>
      </p:sp>
      <p:sp>
        <p:nvSpPr>
          <p:cNvPr id="6" name="Title 3">
            <a:extLst>
              <a:ext uri="{FF2B5EF4-FFF2-40B4-BE49-F238E27FC236}">
                <a16:creationId xmlns:a16="http://schemas.microsoft.com/office/drawing/2014/main" id="{2EFD51FA-A7C6-3449-AF54-6BCB5677A843}"/>
              </a:ext>
            </a:extLst>
          </p:cNvPr>
          <p:cNvSpPr txBox="1">
            <a:spLocks/>
          </p:cNvSpPr>
          <p:nvPr/>
        </p:nvSpPr>
        <p:spPr>
          <a:xfrm>
            <a:off x="1946329" y="344292"/>
            <a:ext cx="7030984" cy="857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9pPr>
          </a:lstStyle>
          <a:p>
            <a:pPr algn="r"/>
            <a:r>
              <a:rPr lang="en-US" sz="3000" dirty="0"/>
              <a:t>TEACH CRITICAL SKILLS FOR SUCCESS</a:t>
            </a:r>
          </a:p>
        </p:txBody>
      </p:sp>
      <p:pic>
        <p:nvPicPr>
          <p:cNvPr id="7" name="Picture 4">
            <a:hlinkClick r:id="rId2"/>
            <a:extLst>
              <a:ext uri="{FF2B5EF4-FFF2-40B4-BE49-F238E27FC236}">
                <a16:creationId xmlns:a16="http://schemas.microsoft.com/office/drawing/2014/main" id="{C2215279-7265-DB48-9CFF-2AE3D37F08F0}"/>
              </a:ext>
            </a:extLst>
          </p:cNvPr>
          <p:cNvPicPr>
            <a:picLocks noChangeAspect="1"/>
          </p:cNvPicPr>
          <p:nvPr/>
        </p:nvPicPr>
        <p:blipFill>
          <a:blip r:embed="rId3"/>
          <a:srcRect/>
          <a:stretch/>
        </p:blipFill>
        <p:spPr>
          <a:xfrm>
            <a:off x="617861" y="1284208"/>
            <a:ext cx="3604696" cy="3465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1117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63691D-785F-9A4C-9E26-076E6B13FE5B}"/>
              </a:ext>
            </a:extLst>
          </p:cNvPr>
          <p:cNvSpPr>
            <a:spLocks noGrp="1"/>
          </p:cNvSpPr>
          <p:nvPr>
            <p:ph type="subTitle" idx="1"/>
          </p:nvPr>
        </p:nvSpPr>
        <p:spPr>
          <a:xfrm rot="-307" flipH="1">
            <a:off x="614236" y="3780430"/>
            <a:ext cx="8352379" cy="1287433"/>
          </a:xfrm>
        </p:spPr>
        <p:txBody>
          <a:bodyPr/>
          <a:lstStyle/>
          <a:p>
            <a:r>
              <a:rPr lang="en-US" dirty="0">
                <a:solidFill>
                  <a:schemeClr val="bg1"/>
                </a:solidFill>
              </a:rPr>
              <a:t>Involve staff and students in developing </a:t>
            </a:r>
            <a:r>
              <a:rPr lang="en-US" dirty="0" err="1">
                <a:solidFill>
                  <a:schemeClr val="bg1"/>
                </a:solidFill>
              </a:rPr>
              <a:t>classwide</a:t>
            </a:r>
            <a:r>
              <a:rPr lang="en-US" dirty="0">
                <a:solidFill>
                  <a:schemeClr val="bg1"/>
                </a:solidFill>
              </a:rPr>
              <a:t> expectations and identifying critical skills for success (e.g., focus groups/surveys to identify common concerns)</a:t>
            </a:r>
          </a:p>
          <a:p>
            <a:endParaRPr lang="en-US" dirty="0"/>
          </a:p>
        </p:txBody>
      </p:sp>
      <p:pic>
        <p:nvPicPr>
          <p:cNvPr id="4" name="Picture 2" descr="Jamboard of students' suggestions for Virtual Learning Expectations">
            <a:extLst>
              <a:ext uri="{FF2B5EF4-FFF2-40B4-BE49-F238E27FC236}">
                <a16:creationId xmlns:a16="http://schemas.microsoft.com/office/drawing/2014/main" id="{2BE5E16F-AF6E-0843-97E2-A71EED46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446479"/>
            <a:ext cx="57086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387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9B97ABC4-946A-9446-8B5E-E72A579C0AC9}"/>
              </a:ext>
            </a:extLst>
          </p:cNvPr>
          <p:cNvSpPr>
            <a:spLocks noGrp="1"/>
          </p:cNvSpPr>
          <p:nvPr>
            <p:ph type="subTitle" idx="1"/>
          </p:nvPr>
        </p:nvSpPr>
        <p:spPr>
          <a:xfrm flipH="1">
            <a:off x="1077686" y="1502229"/>
            <a:ext cx="7327264" cy="2392696"/>
          </a:xfrm>
        </p:spPr>
        <p:txBody>
          <a:bodyPr anchor="t"/>
          <a:lstStyle/>
          <a:p>
            <a:pPr marL="139700" indent="0" algn="l">
              <a:buNone/>
            </a:pPr>
            <a:r>
              <a:rPr lang="en-US" sz="2800" dirty="0">
                <a:solidFill>
                  <a:schemeClr val="bg1"/>
                </a:solidFill>
              </a:rPr>
              <a:t>“Building this level of “buy in” around consistency is a process that requires </a:t>
            </a:r>
            <a:r>
              <a:rPr lang="en-US" sz="2800" b="1" i="1" dirty="0">
                <a:solidFill>
                  <a:schemeClr val="accent4">
                    <a:lumMod val="40000"/>
                    <a:lumOff val="60000"/>
                  </a:schemeClr>
                </a:solidFill>
              </a:rPr>
              <a:t>time</a:t>
            </a:r>
            <a:r>
              <a:rPr lang="en-US" sz="2800" dirty="0">
                <a:solidFill>
                  <a:schemeClr val="bg1"/>
                </a:solidFill>
              </a:rPr>
              <a:t> and </a:t>
            </a:r>
            <a:r>
              <a:rPr lang="en-US" sz="2800" b="1" i="1" dirty="0">
                <a:solidFill>
                  <a:schemeClr val="accent4">
                    <a:lumMod val="40000"/>
                    <a:lumOff val="60000"/>
                  </a:schemeClr>
                </a:solidFill>
              </a:rPr>
              <a:t>communication</a:t>
            </a:r>
            <a:r>
              <a:rPr lang="en-US" sz="2800" dirty="0">
                <a:solidFill>
                  <a:schemeClr val="bg1"/>
                </a:solidFill>
              </a:rPr>
              <a:t>. All teachers will not completely agree, but begin with those who will and build momentum over time.”</a:t>
            </a:r>
          </a:p>
        </p:txBody>
      </p:sp>
      <p:sp>
        <p:nvSpPr>
          <p:cNvPr id="8" name="TextBox 7">
            <a:extLst>
              <a:ext uri="{FF2B5EF4-FFF2-40B4-BE49-F238E27FC236}">
                <a16:creationId xmlns:a16="http://schemas.microsoft.com/office/drawing/2014/main" id="{BD4A1B2B-C6BC-5044-A8A9-2C43E45320FD}"/>
              </a:ext>
            </a:extLst>
          </p:cNvPr>
          <p:cNvSpPr txBox="1"/>
          <p:nvPr/>
        </p:nvSpPr>
        <p:spPr>
          <a:xfrm>
            <a:off x="5247241" y="4550228"/>
            <a:ext cx="3896759" cy="307777"/>
          </a:xfrm>
          <a:prstGeom prst="rect">
            <a:avLst/>
          </a:prstGeom>
          <a:noFill/>
        </p:spPr>
        <p:txBody>
          <a:bodyPr wrap="square" rtlCol="0">
            <a:spAutoFit/>
          </a:bodyPr>
          <a:lstStyle/>
          <a:p>
            <a:r>
              <a:rPr lang="en-US">
                <a:solidFill>
                  <a:schemeClr val="bg1"/>
                </a:solidFill>
              </a:rPr>
              <a:t>Kato, Flannery, Triplett, &amp; </a:t>
            </a:r>
            <a:r>
              <a:rPr lang="en-US" err="1">
                <a:solidFill>
                  <a:schemeClr val="bg1"/>
                </a:solidFill>
              </a:rPr>
              <a:t>Sueteurn</a:t>
            </a:r>
            <a:r>
              <a:rPr lang="en-US">
                <a:solidFill>
                  <a:schemeClr val="bg1"/>
                </a:solidFill>
              </a:rPr>
              <a:t>, 2018</a:t>
            </a:r>
          </a:p>
        </p:txBody>
      </p:sp>
    </p:spTree>
    <p:extLst>
      <p:ext uri="{BB962C8B-B14F-4D97-AF65-F5344CB8AC3E}">
        <p14:creationId xmlns:p14="http://schemas.microsoft.com/office/powerpoint/2010/main" val="315579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2800">
                <a:solidFill>
                  <a:schemeClr val="bg1"/>
                </a:solidFill>
                <a:cs typeface="Calibri Light"/>
              </a:rPr>
              <a:t>CHECK-IN: CLASSWIDE EXPECTATIONS</a:t>
            </a:r>
            <a:endParaRPr lang="en-US" sz="280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338031" y="1099967"/>
            <a:ext cx="4141788" cy="3730918"/>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r>
              <a:rPr lang="en-US" sz="1800" dirty="0"/>
              <a:t>What routines or contexts do you plan to include on classroom matrices (e.g., group/partner work, bathroom, or hall pass)?</a:t>
            </a:r>
          </a:p>
          <a:p>
            <a:r>
              <a:rPr lang="en-US" sz="1800" dirty="0"/>
              <a:t>What “How to Do School” skills have you considered teaching explicitly?</a:t>
            </a:r>
          </a:p>
          <a:p>
            <a:r>
              <a:rPr lang="en-US" sz="1800" dirty="0"/>
              <a:t>Where do you plan to start? </a:t>
            </a:r>
          </a:p>
          <a:p>
            <a:r>
              <a:rPr lang="en-US" sz="1800" dirty="0"/>
              <a:t>How do will you approach with staff? </a:t>
            </a:r>
          </a:p>
          <a:p>
            <a:r>
              <a:rPr lang="en-US" sz="1800" dirty="0"/>
              <a:t>How will you involve students?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5433888" y="2578457"/>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6167616" y="1815681"/>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4468874" y="2202274"/>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32008" y="4453984"/>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 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186714" y="4457934"/>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374226" y="4468898"/>
            <a:ext cx="1814798"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Whole G</a:t>
            </a:r>
            <a:r>
              <a:rPr kumimoji="0" lang="en-US" sz="1600" b="0" i="0" u="none" strike="noStrike" kern="0" cap="none" spc="0" normalizeH="0" baseline="0" noProof="0" err="1">
                <a:ln>
                  <a:noFill/>
                </a:ln>
                <a:solidFill>
                  <a:prstClr val="white"/>
                </a:solidFill>
                <a:effectLst/>
                <a:uLnTx/>
                <a:uFillTx/>
                <a:latin typeface="Hind Vadodara"/>
                <a:cs typeface="Hind Vadodara"/>
                <a:sym typeface="Hind Vadodara"/>
              </a:rPr>
              <a:t>roup</a:t>
            </a:r>
            <a:endParaRPr kumimoji="0" lang="en-US" sz="1600" b="0" i="0" u="none" strike="noStrike" kern="0" cap="none" spc="0" normalizeH="0" baseline="0" noProof="0">
              <a:ln>
                <a:noFill/>
              </a:ln>
              <a:solidFill>
                <a:prstClr val="white"/>
              </a:solidFill>
              <a:effectLst/>
              <a:uLnTx/>
              <a:uFillTx/>
              <a:latin typeface="Hind Vadodara"/>
              <a:cs typeface="Hind Vadodara"/>
              <a:sym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8032832" y="350597"/>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8152260" y="523640"/>
            <a:ext cx="604678" cy="505873"/>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23434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250"/>
                            </p:stCondLst>
                            <p:childTnLst>
                              <p:par>
                                <p:cTn id="18" presetID="10" presetClass="entr" presetSubtype="0" fill="hold" nodeType="after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par>
                          <p:cTn id="21" fill="hold">
                            <p:stCondLst>
                              <p:cond delay="2250"/>
                            </p:stCondLst>
                            <p:childTnLst>
                              <p:par>
                                <p:cTn id="22" presetID="10" presetClass="entr" presetSubtype="0" fill="hold" nodeType="afterEffect">
                                  <p:stCondLst>
                                    <p:cond delay="50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par>
                          <p:cTn id="25" fill="hold">
                            <p:stCondLst>
                              <p:cond delay="3250"/>
                            </p:stCondLst>
                            <p:childTnLst>
                              <p:par>
                                <p:cTn id="26" presetID="10" presetClass="entr" presetSubtype="0" fill="hold" nodeType="afterEffect">
                                  <p:stCondLst>
                                    <p:cond delay="50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par>
                          <p:cTn id="29" fill="hold">
                            <p:stCondLst>
                              <p:cond delay="4250"/>
                            </p:stCondLst>
                            <p:childTnLst>
                              <p:par>
                                <p:cTn id="30" presetID="10" presetClass="entr" presetSubtype="0" fill="hold" nodeType="afterEffect">
                                  <p:stCondLst>
                                    <p:cond delay="50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par>
                          <p:cTn id="33" fill="hold">
                            <p:stCondLst>
                              <p:cond delay="5250"/>
                            </p:stCondLst>
                            <p:childTnLst>
                              <p:par>
                                <p:cTn id="34" presetID="10" presetClass="entr" presetSubtype="0" fill="hold" nodeType="afterEffect">
                                  <p:stCondLst>
                                    <p:cond delay="50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par>
                          <p:cTn id="37" fill="hold">
                            <p:stCondLst>
                              <p:cond delay="6250"/>
                            </p:stCondLst>
                            <p:childTnLst>
                              <p:par>
                                <p:cTn id="38" presetID="22" presetClass="entr" presetSubtype="8" fill="hold" grpId="0" nodeType="afterEffect">
                                  <p:stCondLst>
                                    <p:cond delay="0"/>
                                  </p:stCondLst>
                                  <p:childTnLst>
                                    <p:set>
                                      <p:cBhvr>
                                        <p:cTn id="39" dur="1" fill="hold">
                                          <p:stCondLst>
                                            <p:cond delay="0"/>
                                          </p:stCondLst>
                                        </p:cTn>
                                        <p:tgtEl>
                                          <p:spTgt spid="139">
                                            <p:txEl>
                                              <p:pRg st="0" end="0"/>
                                            </p:txEl>
                                          </p:spTgt>
                                        </p:tgtEl>
                                        <p:attrNameLst>
                                          <p:attrName>style.visibility</p:attrName>
                                        </p:attrNameLst>
                                      </p:cBhvr>
                                      <p:to>
                                        <p:strVal val="visible"/>
                                      </p:to>
                                    </p:set>
                                    <p:animEffect transition="in" filter="wipe(left)">
                                      <p:cBhvr>
                                        <p:cTn id="40" dur="500"/>
                                        <p:tgtEl>
                                          <p:spTgt spid="139">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fade">
                                      <p:cBhvr>
                                        <p:cTn id="43" dur="500"/>
                                        <p:tgtEl>
                                          <p:spTgt spid="140"/>
                                        </p:tgtEl>
                                      </p:cBhvr>
                                    </p:animEffect>
                                  </p:childTnLst>
                                </p:cTn>
                              </p:par>
                            </p:childTnLst>
                          </p:cTn>
                        </p:par>
                        <p:par>
                          <p:cTn id="44" fill="hold">
                            <p:stCondLst>
                              <p:cond delay="6750"/>
                            </p:stCondLst>
                            <p:childTnLst>
                              <p:par>
                                <p:cTn id="45" presetID="26" presetClass="emph" presetSubtype="0" fill="hold" grpId="1" nodeType="afterEffect">
                                  <p:stCondLst>
                                    <p:cond delay="0"/>
                                  </p:stCondLst>
                                  <p:childTnLst>
                                    <p:animEffect transition="out" filter="fade">
                                      <p:cBhvr>
                                        <p:cTn id="46" dur="500" tmFilter="0, 0; .2, .5; .8, .5; 1, 0"/>
                                        <p:tgtEl>
                                          <p:spTgt spid="139">
                                            <p:txEl>
                                              <p:pRg st="0" end="0"/>
                                            </p:txEl>
                                          </p:spTgt>
                                        </p:tgtEl>
                                      </p:cBhvr>
                                    </p:animEffect>
                                    <p:animScale>
                                      <p:cBhvr>
                                        <p:cTn id="47" dur="250" autoRev="1" fill="hold"/>
                                        <p:tgtEl>
                                          <p:spTgt spid="139">
                                            <p:txEl>
                                              <p:pRg st="0" end="0"/>
                                            </p:txEl>
                                          </p:spTgt>
                                        </p:tgtEl>
                                      </p:cBhvr>
                                      <p:by x="105000" y="105000"/>
                                    </p:animScale>
                                  </p:childTnLst>
                                </p:cTn>
                              </p:par>
                              <p:par>
                                <p:cTn id="48" presetID="26" presetClass="emph" presetSubtype="0" fill="hold" nodeType="withEffect">
                                  <p:stCondLst>
                                    <p:cond delay="0"/>
                                  </p:stCondLst>
                                  <p:childTnLst>
                                    <p:animEffect transition="out" filter="fade">
                                      <p:cBhvr>
                                        <p:cTn id="49" dur="500" tmFilter="0, 0; .2, .5; .8, .5; 1, 0"/>
                                        <p:tgtEl>
                                          <p:spTgt spid="140"/>
                                        </p:tgtEl>
                                      </p:cBhvr>
                                    </p:animEffect>
                                    <p:animScale>
                                      <p:cBhvr>
                                        <p:cTn id="50" dur="250" autoRev="1" fill="hold"/>
                                        <p:tgtEl>
                                          <p:spTgt spid="140"/>
                                        </p:tgtEl>
                                      </p:cBhvr>
                                      <p:by x="105000" y="105000"/>
                                    </p:animScale>
                                  </p:childTnLst>
                                </p:cTn>
                              </p:par>
                              <p:par>
                                <p:cTn id="51" presetID="22" presetClass="entr" presetSubtype="8" fill="hold" nodeType="withEffect">
                                  <p:stCondLst>
                                    <p:cond delay="0"/>
                                  </p:stCondLst>
                                  <p:childTnLst>
                                    <p:set>
                                      <p:cBhvr>
                                        <p:cTn id="52" dur="1" fill="hold">
                                          <p:stCondLst>
                                            <p:cond delay="0"/>
                                          </p:stCondLst>
                                        </p:cTn>
                                        <p:tgtEl>
                                          <p:spTgt spid="236"/>
                                        </p:tgtEl>
                                        <p:attrNameLst>
                                          <p:attrName>style.visibility</p:attrName>
                                        </p:attrNameLst>
                                      </p:cBhvr>
                                      <p:to>
                                        <p:strVal val="visible"/>
                                      </p:to>
                                    </p:set>
                                    <p:animEffect transition="in" filter="wipe(left)">
                                      <p:cBhvr>
                                        <p:cTn id="53" dur="500"/>
                                        <p:tgtEl>
                                          <p:spTgt spid="2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41">
                                            <p:txEl>
                                              <p:pRg st="0" end="0"/>
                                            </p:txEl>
                                          </p:spTgt>
                                        </p:tgtEl>
                                        <p:attrNameLst>
                                          <p:attrName>style.visibility</p:attrName>
                                        </p:attrNameLst>
                                      </p:cBhvr>
                                      <p:to>
                                        <p:strVal val="visible"/>
                                      </p:to>
                                    </p:set>
                                    <p:animEffect transition="in" filter="wipe(left)">
                                      <p:cBhvr>
                                        <p:cTn id="56" dur="500"/>
                                        <p:tgtEl>
                                          <p:spTgt spid="2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uiExpand="1" build="p"/>
      <p:bldP spid="139" grpId="1" build="p"/>
      <p:bldP spid="24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513554" y="3018684"/>
            <a:ext cx="5271897" cy="16160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SHARING DATA WITH STAFF</a:t>
            </a:r>
            <a:endParaRP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2406704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0237" y="678033"/>
            <a:ext cx="3815014" cy="140003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defRPr/>
            </a:pPr>
            <a:r>
              <a:rPr lang="en-US" sz="3000" dirty="0">
                <a:solidFill>
                  <a:schemeClr val="accent4">
                    <a:lumMod val="40000"/>
                    <a:lumOff val="60000"/>
                  </a:schemeClr>
                </a:solidFill>
                <a:latin typeface="Poppins" panose="020B0604020202020204" charset="0"/>
                <a:cs typeface="Poppins" panose="020B0604020202020204" charset="0"/>
              </a:rPr>
              <a:t>What is most related to high sustainability?</a:t>
            </a:r>
          </a:p>
        </p:txBody>
      </p:sp>
      <p:sp>
        <p:nvSpPr>
          <p:cNvPr id="5" name="Title 1"/>
          <p:cNvSpPr txBox="1">
            <a:spLocks/>
          </p:cNvSpPr>
          <p:nvPr/>
        </p:nvSpPr>
        <p:spPr>
          <a:xfrm>
            <a:off x="2228954" y="2703312"/>
            <a:ext cx="4232594" cy="152902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defRPr/>
            </a:pPr>
            <a:r>
              <a:rPr lang="en-US" sz="3000" dirty="0">
                <a:solidFill>
                  <a:schemeClr val="accent5">
                    <a:lumMod val="40000"/>
                    <a:lumOff val="60000"/>
                  </a:schemeClr>
                </a:solidFill>
                <a:latin typeface="Poppins" panose="020B0604020202020204" charset="0"/>
                <a:cs typeface="Poppins" panose="020B0604020202020204" charset="0"/>
              </a:rPr>
              <a:t>The frequency that data are presented to all school staff.</a:t>
            </a:r>
          </a:p>
        </p:txBody>
      </p:sp>
      <p:pic>
        <p:nvPicPr>
          <p:cNvPr id="7" name="Picture 2" descr="http://2tradersclub.com/wp-content/uploads/2014/02/question.jpg"/>
          <p:cNvPicPr>
            <a:picLocks noChangeAspect="1" noChangeArrowheads="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798" t="13477" r="9223" b="15448"/>
          <a:stretch/>
        </p:blipFill>
        <p:spPr bwMode="auto">
          <a:xfrm>
            <a:off x="5074625" y="547396"/>
            <a:ext cx="2128345" cy="20243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11406" y="4567310"/>
            <a:ext cx="4232594" cy="507831"/>
          </a:xfrm>
          <a:prstGeom prst="rect">
            <a:avLst/>
          </a:prstGeom>
        </p:spPr>
        <p:txBody>
          <a:bodyPr wrap="square">
            <a:spAutoFit/>
          </a:bodyPr>
          <a:lstStyle/>
          <a:p>
            <a:pPr algn="r" defTabSz="685800">
              <a:buClrTx/>
              <a:defRPr/>
            </a:pPr>
            <a:r>
              <a:rPr lang="en-US" sz="1350" i="1" kern="1200" dirty="0">
                <a:solidFill>
                  <a:schemeClr val="bg1"/>
                </a:solidFill>
                <a:latin typeface="Franklin Gothic Book"/>
                <a:ea typeface="ＭＳ Ｐゴシック" pitchFamily="-108" charset="-128"/>
                <a:cs typeface="+mn-cs"/>
              </a:rPr>
              <a:t>Pinkelman, S., McIntosh, K., Kim, J. R., </a:t>
            </a:r>
            <a:r>
              <a:rPr lang="en-US" sz="1350" i="1" kern="1200" dirty="0" err="1">
                <a:solidFill>
                  <a:schemeClr val="bg1"/>
                </a:solidFill>
                <a:latin typeface="Franklin Gothic Book"/>
                <a:ea typeface="ＭＳ Ｐゴシック" pitchFamily="-108" charset="-128"/>
                <a:cs typeface="+mn-cs"/>
              </a:rPr>
              <a:t>Rasplica</a:t>
            </a:r>
            <a:r>
              <a:rPr lang="en-US" sz="1350" i="1" kern="1200" dirty="0">
                <a:solidFill>
                  <a:schemeClr val="bg1"/>
                </a:solidFill>
                <a:latin typeface="Franklin Gothic Book"/>
                <a:ea typeface="ＭＳ Ｐゴシック" pitchFamily="-108" charset="-128"/>
                <a:cs typeface="+mn-cs"/>
              </a:rPr>
              <a:t>, C.K., Berg, T. &amp; Strickland-Cohen, M. K. (2015).</a:t>
            </a:r>
          </a:p>
        </p:txBody>
      </p:sp>
    </p:spTree>
    <p:extLst>
      <p:ext uri="{BB962C8B-B14F-4D97-AF65-F5344CB8AC3E}">
        <p14:creationId xmlns:p14="http://schemas.microsoft.com/office/powerpoint/2010/main" val="47627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10012" y="984797"/>
            <a:ext cx="8293426" cy="3511402"/>
          </a:xfrm>
        </p:spPr>
        <p:txBody>
          <a:bodyPr>
            <a:noAutofit/>
          </a:bodyPr>
          <a:lstStyle/>
          <a:p>
            <a:r>
              <a:rPr lang="en-US" sz="1600" dirty="0">
                <a:solidFill>
                  <a:schemeClr val="accent5">
                    <a:lumMod val="40000"/>
                    <a:lumOff val="60000"/>
                  </a:schemeClr>
                </a:solidFill>
              </a:rPr>
              <a:t>Share your annual outcome goals</a:t>
            </a:r>
          </a:p>
          <a:p>
            <a:pPr lvl="1">
              <a:spcBef>
                <a:spcPts val="600"/>
              </a:spcBef>
            </a:pPr>
            <a:r>
              <a:rPr lang="en-US" sz="1600" dirty="0"/>
              <a:t>When everyone understands the goals and sees progress from their efforts, staff members are more likely to embrace interventions to meet those goals.</a:t>
            </a:r>
          </a:p>
          <a:p>
            <a:pPr>
              <a:spcBef>
                <a:spcPts val="600"/>
              </a:spcBef>
            </a:pPr>
            <a:r>
              <a:rPr lang="en-US" sz="1600" dirty="0">
                <a:solidFill>
                  <a:schemeClr val="accent5">
                    <a:lumMod val="40000"/>
                    <a:lumOff val="60000"/>
                  </a:schemeClr>
                </a:solidFill>
              </a:rPr>
              <a:t>Email a monthly report</a:t>
            </a:r>
          </a:p>
          <a:p>
            <a:pPr lvl="1">
              <a:spcBef>
                <a:spcPts val="600"/>
              </a:spcBef>
            </a:pPr>
            <a:r>
              <a:rPr lang="en-US" sz="1600" dirty="0"/>
              <a:t>Give context, provide connections, suggest next steps</a:t>
            </a:r>
          </a:p>
          <a:p>
            <a:pPr lvl="1">
              <a:spcBef>
                <a:spcPts val="600"/>
              </a:spcBef>
            </a:pPr>
            <a:r>
              <a:rPr lang="en-US" sz="1600" dirty="0"/>
              <a:t>Ex: Referrals from the hallway, month by month + intervention</a:t>
            </a:r>
          </a:p>
          <a:p>
            <a:pPr>
              <a:spcBef>
                <a:spcPts val="600"/>
              </a:spcBef>
            </a:pPr>
            <a:r>
              <a:rPr lang="en-US" sz="1600" dirty="0">
                <a:solidFill>
                  <a:schemeClr val="accent5">
                    <a:lumMod val="40000"/>
                    <a:lumOff val="60000"/>
                  </a:schemeClr>
                </a:solidFill>
              </a:rPr>
              <a:t>Create a data wall focusing on data related to school-wide goals</a:t>
            </a:r>
          </a:p>
          <a:p>
            <a:pPr lvl="1">
              <a:spcBef>
                <a:spcPts val="600"/>
              </a:spcBef>
            </a:pPr>
            <a:r>
              <a:rPr lang="en-US" sz="1600" dirty="0"/>
              <a:t>Display data related to school-wide goals so everyone walking through can see the progress</a:t>
            </a:r>
          </a:p>
          <a:p>
            <a:pPr lvl="1">
              <a:spcBef>
                <a:spcPts val="600"/>
              </a:spcBef>
            </a:pPr>
            <a:r>
              <a:rPr lang="en-US" sz="1600" dirty="0"/>
              <a:t>Ex: # of days since last playground referral</a:t>
            </a:r>
          </a:p>
          <a:p>
            <a:pPr>
              <a:spcBef>
                <a:spcPts val="600"/>
              </a:spcBef>
            </a:pPr>
            <a:r>
              <a:rPr lang="en-US" sz="1600" dirty="0">
                <a:solidFill>
                  <a:schemeClr val="accent5">
                    <a:lumMod val="40000"/>
                    <a:lumOff val="60000"/>
                  </a:schemeClr>
                </a:solidFill>
              </a:rPr>
              <a:t>Share data at monthly staff meeting</a:t>
            </a:r>
          </a:p>
          <a:p>
            <a:pPr lvl="1">
              <a:spcBef>
                <a:spcPts val="600"/>
              </a:spcBef>
            </a:pPr>
            <a:r>
              <a:rPr lang="en-US" sz="1600" dirty="0"/>
              <a:t>Invite staff to actively participate in generating solutions</a:t>
            </a:r>
          </a:p>
        </p:txBody>
      </p:sp>
      <p:sp>
        <p:nvSpPr>
          <p:cNvPr id="2" name="Title 1"/>
          <p:cNvSpPr>
            <a:spLocks noGrp="1"/>
          </p:cNvSpPr>
          <p:nvPr>
            <p:ph type="title"/>
          </p:nvPr>
        </p:nvSpPr>
        <p:spPr>
          <a:noFill/>
        </p:spPr>
        <p:txBody>
          <a:bodyPr/>
          <a:lstStyle/>
          <a:p>
            <a:r>
              <a:rPr lang="en-US" dirty="0">
                <a:solidFill>
                  <a:schemeClr val="bg1"/>
                </a:solidFill>
              </a:rPr>
              <a:t>SHARING DATA WITH STAFF</a:t>
            </a:r>
          </a:p>
        </p:txBody>
      </p:sp>
    </p:spTree>
    <p:extLst>
      <p:ext uri="{BB962C8B-B14F-4D97-AF65-F5344CB8AC3E}">
        <p14:creationId xmlns:p14="http://schemas.microsoft.com/office/powerpoint/2010/main" val="31393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ACTIVITY: SHARING DATA WITH STAFF</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617903" y="1115694"/>
            <a:ext cx="7794002" cy="3419475"/>
          </a:xfrm>
        </p:spPr>
        <p:txBody>
          <a:bodyPr/>
          <a:lstStyle/>
          <a:p>
            <a:pPr marL="482600" indent="-342900">
              <a:spcBef>
                <a:spcPts val="600"/>
              </a:spcBef>
              <a:buClr>
                <a:schemeClr val="bg1"/>
              </a:buClr>
              <a:buFont typeface="+mj-lt"/>
              <a:buAutoNum type="arabicPeriod"/>
            </a:pPr>
            <a:r>
              <a:rPr lang="en-US" sz="1800" dirty="0">
                <a:solidFill>
                  <a:schemeClr val="bg1"/>
                </a:solidFill>
              </a:rPr>
              <a:t>With someone from another school, discuss different ways your team has shared data with staff:</a:t>
            </a:r>
          </a:p>
          <a:p>
            <a:pPr marL="939800" lvl="1" indent="-342900">
              <a:spcBef>
                <a:spcPts val="600"/>
              </a:spcBef>
              <a:buClr>
                <a:schemeClr val="bg1"/>
              </a:buClr>
              <a:buFont typeface="+mj-lt"/>
              <a:buAutoNum type="arabicPeriod"/>
            </a:pPr>
            <a:r>
              <a:rPr lang="en-US" sz="1800" dirty="0">
                <a:solidFill>
                  <a:schemeClr val="bg1"/>
                </a:solidFill>
              </a:rPr>
              <a:t>Survey results</a:t>
            </a:r>
          </a:p>
          <a:p>
            <a:pPr marL="939800" lvl="1" indent="-342900">
              <a:spcBef>
                <a:spcPts val="600"/>
              </a:spcBef>
              <a:buClr>
                <a:schemeClr val="bg1"/>
              </a:buClr>
              <a:buFont typeface="+mj-lt"/>
              <a:buAutoNum type="arabicPeriod"/>
            </a:pPr>
            <a:r>
              <a:rPr lang="en-US" sz="1800" dirty="0">
                <a:solidFill>
                  <a:schemeClr val="bg1"/>
                </a:solidFill>
              </a:rPr>
              <a:t>School-wide behavior/discipline data (NOT individual students)</a:t>
            </a:r>
          </a:p>
          <a:p>
            <a:pPr marL="939800" lvl="1" indent="-342900">
              <a:spcBef>
                <a:spcPts val="600"/>
              </a:spcBef>
              <a:buClr>
                <a:schemeClr val="bg1"/>
              </a:buClr>
              <a:buFont typeface="+mj-lt"/>
              <a:buAutoNum type="arabicPeriod"/>
            </a:pPr>
            <a:r>
              <a:rPr lang="en-US" sz="1800" dirty="0">
                <a:solidFill>
                  <a:schemeClr val="bg1"/>
                </a:solidFill>
              </a:rPr>
              <a:t>Outcome goals</a:t>
            </a:r>
          </a:p>
          <a:p>
            <a:pPr marL="939800" lvl="1" indent="-342900">
              <a:spcBef>
                <a:spcPts val="600"/>
              </a:spcBef>
              <a:buClr>
                <a:schemeClr val="bg1"/>
              </a:buClr>
              <a:buFont typeface="+mj-lt"/>
              <a:buAutoNum type="arabicPeriod"/>
            </a:pPr>
            <a:r>
              <a:rPr lang="en-US" sz="1800" dirty="0">
                <a:solidFill>
                  <a:schemeClr val="bg1"/>
                </a:solidFill>
              </a:rPr>
              <a:t>PBIS fidelity data</a:t>
            </a:r>
          </a:p>
          <a:p>
            <a:pPr marL="482600" indent="-342900">
              <a:spcBef>
                <a:spcPts val="600"/>
              </a:spcBef>
              <a:buClr>
                <a:schemeClr val="bg1"/>
              </a:buClr>
              <a:buFont typeface="+mj-lt"/>
              <a:buAutoNum type="arabicPeriod"/>
            </a:pPr>
            <a:r>
              <a:rPr lang="en-US" sz="1800" dirty="0">
                <a:solidFill>
                  <a:schemeClr val="bg1"/>
                </a:solidFill>
              </a:rPr>
              <a:t>In the last 2 minutes, jot down &amp; tally as many different ways of sharing data with staff as you can</a:t>
            </a:r>
          </a:p>
          <a:p>
            <a:pPr marL="482600" indent="-342900">
              <a:spcBef>
                <a:spcPts val="600"/>
              </a:spcBef>
              <a:buClr>
                <a:schemeClr val="bg1"/>
              </a:buClr>
              <a:buFont typeface="+mj-lt"/>
              <a:buAutoNum type="arabicPeriod"/>
            </a:pPr>
            <a:r>
              <a:rPr lang="en-US" sz="1800" dirty="0">
                <a:solidFill>
                  <a:schemeClr val="bg1"/>
                </a:solidFill>
              </a:rPr>
              <a:t>Individually or with your partner coach, add new items to your action plan related to sharing data with staff</a:t>
            </a:r>
          </a:p>
          <a:p>
            <a:pPr marL="152400" indent="0" algn="r">
              <a:spcBef>
                <a:spcPts val="600"/>
              </a:spcBef>
              <a:buClr>
                <a:schemeClr val="bg1"/>
              </a:buClr>
              <a:buNone/>
            </a:pPr>
            <a:r>
              <a:rPr lang="en-US" sz="1800" dirty="0">
                <a:solidFill>
                  <a:schemeClr val="bg1"/>
                </a:solidFill>
              </a:rPr>
              <a:t>Pairs	         	20 min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8099648" y="215856"/>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113025" y="4491866"/>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 name="Google Shape;6464;p67">
            <a:extLst>
              <a:ext uri="{FF2B5EF4-FFF2-40B4-BE49-F238E27FC236}">
                <a16:creationId xmlns:a16="http://schemas.microsoft.com/office/drawing/2014/main" id="{4465CBF9-93E9-4124-A0F9-BD0DA478D02D}"/>
              </a:ext>
            </a:extLst>
          </p:cNvPr>
          <p:cNvGrpSpPr/>
          <p:nvPr/>
        </p:nvGrpSpPr>
        <p:grpSpPr>
          <a:xfrm>
            <a:off x="5476736" y="4480083"/>
            <a:ext cx="371966" cy="371966"/>
            <a:chOff x="4674908" y="3682271"/>
            <a:chExt cx="371966" cy="371966"/>
          </a:xfrm>
        </p:grpSpPr>
        <p:sp>
          <p:nvSpPr>
            <p:cNvPr id="78" name="Google Shape;6465;p67">
              <a:extLst>
                <a:ext uri="{FF2B5EF4-FFF2-40B4-BE49-F238E27FC236}">
                  <a16:creationId xmlns:a16="http://schemas.microsoft.com/office/drawing/2014/main" id="{45D1A0FE-09CB-4CB5-9A24-A611621D6D85}"/>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6466;p67">
              <a:extLst>
                <a:ext uri="{FF2B5EF4-FFF2-40B4-BE49-F238E27FC236}">
                  <a16:creationId xmlns:a16="http://schemas.microsoft.com/office/drawing/2014/main" id="{CA23D3AF-DA7D-4343-B1F2-208F5C3C304F}"/>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6467;p67">
              <a:extLst>
                <a:ext uri="{FF2B5EF4-FFF2-40B4-BE49-F238E27FC236}">
                  <a16:creationId xmlns:a16="http://schemas.microsoft.com/office/drawing/2014/main" id="{23C75987-8B0F-4297-86B8-D108BD47190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6468;p67">
              <a:extLst>
                <a:ext uri="{FF2B5EF4-FFF2-40B4-BE49-F238E27FC236}">
                  <a16:creationId xmlns:a16="http://schemas.microsoft.com/office/drawing/2014/main" id="{FDDC7BC0-88FF-4543-B49A-A3F8B9DBDC56}"/>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24237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246424" y="3214587"/>
            <a:ext cx="6202940" cy="1232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PREVIEW: </a:t>
            </a:r>
            <a:br>
              <a:rPr lang="en"/>
            </a:br>
            <a:r>
              <a:rPr lang="en" sz="3600"/>
              <a:t>DEVELOPING STUDENT &amp; STAFF ACKNOWLEDGEMENT SYSTEMS</a:t>
            </a:r>
            <a:endParaRP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122174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478971" y="350597"/>
            <a:ext cx="7489869" cy="634200"/>
          </a:xfrm>
        </p:spPr>
        <p:txBody>
          <a:bodyPr>
            <a:noAutofit/>
          </a:bodyPr>
          <a:lstStyle/>
          <a:p>
            <a:r>
              <a:rPr lang="en-US" sz="2800">
                <a:solidFill>
                  <a:schemeClr val="bg1"/>
                </a:solidFill>
                <a:cs typeface="Calibri Light"/>
              </a:rPr>
              <a:t>DISCUSSION: ACKNOWLEDGEMENT</a:t>
            </a:r>
            <a:endParaRPr lang="en-US" sz="280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572425" y="1392050"/>
            <a:ext cx="4220363" cy="2658631"/>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38150" indent="-285750">
              <a:spcAft>
                <a:spcPts val="600"/>
              </a:spcAft>
              <a:buFont typeface="Courier New" panose="02070309020205020404" pitchFamily="49" charset="0"/>
              <a:buChar char="o"/>
            </a:pPr>
            <a:r>
              <a:rPr lang="en-US" sz="1800">
                <a:solidFill>
                  <a:schemeClr val="bg1"/>
                </a:solidFill>
                <a:cs typeface="Calibri"/>
              </a:rPr>
              <a:t>What is the current culture, attitudes, and beliefs about acknowledgement of behavior in your building? In the broader community?</a:t>
            </a:r>
          </a:p>
          <a:p>
            <a:pPr marL="438150" indent="-285750">
              <a:spcAft>
                <a:spcPts val="600"/>
              </a:spcAft>
              <a:buFont typeface="Courier New" panose="02070309020205020404" pitchFamily="49" charset="0"/>
              <a:buChar char="o"/>
            </a:pPr>
            <a:r>
              <a:rPr lang="en-US" sz="1800">
                <a:solidFill>
                  <a:schemeClr val="bg1"/>
                </a:solidFill>
                <a:cs typeface="Calibri"/>
              </a:rPr>
              <a:t>What is currently in place to acknowledge students? Staff?</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5874159" y="2578457"/>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6607887" y="1815681"/>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a:off x="5288516" y="2195294"/>
            <a:ext cx="1294761" cy="1"/>
          </a:xfrm>
          <a:prstGeom prst="straightConnector1">
            <a:avLst/>
          </a:prstGeom>
          <a:ln w="38100" cap="flat" cmpd="sng" algn="ctr">
            <a:solidFill>
              <a:schemeClr val="accent5">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32008" y="4453984"/>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 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186714" y="4457934"/>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438544" y="4469496"/>
            <a:ext cx="1814798"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1" name="Google Shape;659;p43">
            <a:extLst>
              <a:ext uri="{FF2B5EF4-FFF2-40B4-BE49-F238E27FC236}">
                <a16:creationId xmlns:a16="http://schemas.microsoft.com/office/drawing/2014/main" id="{8D630665-7981-4B68-AA1C-1AA3EE1923B3}"/>
              </a:ext>
            </a:extLst>
          </p:cNvPr>
          <p:cNvSpPr/>
          <p:nvPr/>
        </p:nvSpPr>
        <p:spPr>
          <a:xfrm>
            <a:off x="7885513" y="203396"/>
            <a:ext cx="868680" cy="86868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3E554CFE-CF59-4A0B-99E6-B7B910DF81F0}"/>
              </a:ext>
            </a:extLst>
          </p:cNvPr>
          <p:cNvGrpSpPr/>
          <p:nvPr/>
        </p:nvGrpSpPr>
        <p:grpSpPr>
          <a:xfrm>
            <a:off x="7994139" y="350597"/>
            <a:ext cx="651427" cy="544983"/>
            <a:chOff x="5586288" y="1968081"/>
            <a:chExt cx="2451625" cy="2051026"/>
          </a:xfrm>
        </p:grpSpPr>
        <p:grpSp>
          <p:nvGrpSpPr>
            <p:cNvPr id="235" name="Google Shape;16036;p73">
              <a:extLst>
                <a:ext uri="{FF2B5EF4-FFF2-40B4-BE49-F238E27FC236}">
                  <a16:creationId xmlns:a16="http://schemas.microsoft.com/office/drawing/2014/main" id="{86B59B18-B11B-42F5-887B-D2D04FF2536D}"/>
                </a:ext>
              </a:extLst>
            </p:cNvPr>
            <p:cNvGrpSpPr/>
            <p:nvPr/>
          </p:nvGrpSpPr>
          <p:grpSpPr>
            <a:xfrm>
              <a:off x="5586288" y="2730857"/>
              <a:ext cx="1725126" cy="1286091"/>
              <a:chOff x="1798763" y="3395401"/>
              <a:chExt cx="376185" cy="280448"/>
            </a:xfrm>
          </p:grpSpPr>
          <p:sp>
            <p:nvSpPr>
              <p:cNvPr id="242" name="Google Shape;16037;p73">
                <a:extLst>
                  <a:ext uri="{FF2B5EF4-FFF2-40B4-BE49-F238E27FC236}">
                    <a16:creationId xmlns:a16="http://schemas.microsoft.com/office/drawing/2014/main" id="{1B5D80D4-D3DC-4C67-B5A3-88E7BB29F378}"/>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6038;p73">
                <a:extLst>
                  <a:ext uri="{FF2B5EF4-FFF2-40B4-BE49-F238E27FC236}">
                    <a16:creationId xmlns:a16="http://schemas.microsoft.com/office/drawing/2014/main" id="{FDED66C6-52D1-4335-BDB5-CBE069C49F33}"/>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6039;p73">
                <a:extLst>
                  <a:ext uri="{FF2B5EF4-FFF2-40B4-BE49-F238E27FC236}">
                    <a16:creationId xmlns:a16="http://schemas.microsoft.com/office/drawing/2014/main" id="{78BBFCBB-488F-4B72-9780-EAB9FB298F73}"/>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6040;p73">
                <a:extLst>
                  <a:ext uri="{FF2B5EF4-FFF2-40B4-BE49-F238E27FC236}">
                    <a16:creationId xmlns:a16="http://schemas.microsoft.com/office/drawing/2014/main" id="{403DEC61-BB88-43E4-945A-D4CAA09D4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6041;p73">
                <a:extLst>
                  <a:ext uri="{FF2B5EF4-FFF2-40B4-BE49-F238E27FC236}">
                    <a16:creationId xmlns:a16="http://schemas.microsoft.com/office/drawing/2014/main" id="{D889AA11-A0BD-4958-AED4-529F5F4523F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6042;p73">
                <a:extLst>
                  <a:ext uri="{FF2B5EF4-FFF2-40B4-BE49-F238E27FC236}">
                    <a16:creationId xmlns:a16="http://schemas.microsoft.com/office/drawing/2014/main" id="{9CE86B9B-3837-4918-A489-A34A8DF93F75}"/>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6043;p73">
                <a:extLst>
                  <a:ext uri="{FF2B5EF4-FFF2-40B4-BE49-F238E27FC236}">
                    <a16:creationId xmlns:a16="http://schemas.microsoft.com/office/drawing/2014/main" id="{51477119-12A6-49FC-988F-6467709D001E}"/>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6044;p73">
                <a:extLst>
                  <a:ext uri="{FF2B5EF4-FFF2-40B4-BE49-F238E27FC236}">
                    <a16:creationId xmlns:a16="http://schemas.microsoft.com/office/drawing/2014/main" id="{39AF76B4-C181-4434-BF24-D3E796FAEBE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6045;p73">
                <a:extLst>
                  <a:ext uri="{FF2B5EF4-FFF2-40B4-BE49-F238E27FC236}">
                    <a16:creationId xmlns:a16="http://schemas.microsoft.com/office/drawing/2014/main" id="{04353FAB-67CF-4062-BEA7-C1DE80FCD759}"/>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6046;p73">
                <a:extLst>
                  <a:ext uri="{FF2B5EF4-FFF2-40B4-BE49-F238E27FC236}">
                    <a16:creationId xmlns:a16="http://schemas.microsoft.com/office/drawing/2014/main" id="{EFBB9876-9DAF-4691-99E5-B8AF6BD11E42}"/>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6047;p73">
                <a:extLst>
                  <a:ext uri="{FF2B5EF4-FFF2-40B4-BE49-F238E27FC236}">
                    <a16:creationId xmlns:a16="http://schemas.microsoft.com/office/drawing/2014/main" id="{1AD434B4-DE4A-4A06-B1BA-9F96971D1DF6}"/>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6048;p73">
                <a:extLst>
                  <a:ext uri="{FF2B5EF4-FFF2-40B4-BE49-F238E27FC236}">
                    <a16:creationId xmlns:a16="http://schemas.microsoft.com/office/drawing/2014/main" id="{FDF4FCF2-846B-4556-861E-8944AF1C3FC1}"/>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6049;p73">
                <a:extLst>
                  <a:ext uri="{FF2B5EF4-FFF2-40B4-BE49-F238E27FC236}">
                    <a16:creationId xmlns:a16="http://schemas.microsoft.com/office/drawing/2014/main" id="{24B30A83-237E-4340-961A-40B89D2433E8}"/>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6050;p73">
                <a:extLst>
                  <a:ext uri="{FF2B5EF4-FFF2-40B4-BE49-F238E27FC236}">
                    <a16:creationId xmlns:a16="http://schemas.microsoft.com/office/drawing/2014/main" id="{6CBBB864-6840-49A9-8FCA-5EF2236631EF}"/>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6051;p73">
                <a:extLst>
                  <a:ext uri="{FF2B5EF4-FFF2-40B4-BE49-F238E27FC236}">
                    <a16:creationId xmlns:a16="http://schemas.microsoft.com/office/drawing/2014/main" id="{C08D27C7-E6FE-4FE9-A2EE-29A1008067F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6052;p73">
                <a:extLst>
                  <a:ext uri="{FF2B5EF4-FFF2-40B4-BE49-F238E27FC236}">
                    <a16:creationId xmlns:a16="http://schemas.microsoft.com/office/drawing/2014/main" id="{5E7CB3CE-2BFE-480F-8377-709D5C3B1A66}"/>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6053;p73">
                <a:extLst>
                  <a:ext uri="{FF2B5EF4-FFF2-40B4-BE49-F238E27FC236}">
                    <a16:creationId xmlns:a16="http://schemas.microsoft.com/office/drawing/2014/main" id="{A1E5258A-F38B-433D-A515-39770729319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6054;p73">
                <a:extLst>
                  <a:ext uri="{FF2B5EF4-FFF2-40B4-BE49-F238E27FC236}">
                    <a16:creationId xmlns:a16="http://schemas.microsoft.com/office/drawing/2014/main" id="{D3D59BCD-E244-41AC-B6A8-F2EF508395AF}"/>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6055;p73">
                <a:extLst>
                  <a:ext uri="{FF2B5EF4-FFF2-40B4-BE49-F238E27FC236}">
                    <a16:creationId xmlns:a16="http://schemas.microsoft.com/office/drawing/2014/main" id="{A4FEAFB0-16AC-442E-9143-C8D9B617F0D9}"/>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056;p73">
                <a:extLst>
                  <a:ext uri="{FF2B5EF4-FFF2-40B4-BE49-F238E27FC236}">
                    <a16:creationId xmlns:a16="http://schemas.microsoft.com/office/drawing/2014/main" id="{C284643E-4C27-4FFF-BCA2-96E6D4FCC592}"/>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6057;p73">
                <a:extLst>
                  <a:ext uri="{FF2B5EF4-FFF2-40B4-BE49-F238E27FC236}">
                    <a16:creationId xmlns:a16="http://schemas.microsoft.com/office/drawing/2014/main" id="{F804CBF5-3AE9-46CB-A19A-FE33614712F4}"/>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6058;p73">
                <a:extLst>
                  <a:ext uri="{FF2B5EF4-FFF2-40B4-BE49-F238E27FC236}">
                    <a16:creationId xmlns:a16="http://schemas.microsoft.com/office/drawing/2014/main" id="{74D2714C-1F7A-4F36-93B0-C118293E3D0A}"/>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6059;p73">
                <a:extLst>
                  <a:ext uri="{FF2B5EF4-FFF2-40B4-BE49-F238E27FC236}">
                    <a16:creationId xmlns:a16="http://schemas.microsoft.com/office/drawing/2014/main" id="{1F67F63F-E73C-42EA-A5E5-4D5389C0D170}"/>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6060;p73">
                <a:extLst>
                  <a:ext uri="{FF2B5EF4-FFF2-40B4-BE49-F238E27FC236}">
                    <a16:creationId xmlns:a16="http://schemas.microsoft.com/office/drawing/2014/main" id="{9A8DC938-B64B-4DF3-A605-B6E997ED46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6061;p73">
                <a:extLst>
                  <a:ext uri="{FF2B5EF4-FFF2-40B4-BE49-F238E27FC236}">
                    <a16:creationId xmlns:a16="http://schemas.microsoft.com/office/drawing/2014/main" id="{29BCB231-704F-4230-98B1-567EA6BB7FB2}"/>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6062;p73">
                <a:extLst>
                  <a:ext uri="{FF2B5EF4-FFF2-40B4-BE49-F238E27FC236}">
                    <a16:creationId xmlns:a16="http://schemas.microsoft.com/office/drawing/2014/main" id="{ED8BF47B-321C-4169-9836-E5E763258CC4}"/>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6063;p73">
                <a:extLst>
                  <a:ext uri="{FF2B5EF4-FFF2-40B4-BE49-F238E27FC236}">
                    <a16:creationId xmlns:a16="http://schemas.microsoft.com/office/drawing/2014/main" id="{E0F3EAFB-09D6-4E1F-A7D5-E8F2A37A05FD}"/>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6064;p73">
                <a:extLst>
                  <a:ext uri="{FF2B5EF4-FFF2-40B4-BE49-F238E27FC236}">
                    <a16:creationId xmlns:a16="http://schemas.microsoft.com/office/drawing/2014/main" id="{06F80E4C-1F7C-42E8-B7E1-64529F136FF8}"/>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6065;p73">
                <a:extLst>
                  <a:ext uri="{FF2B5EF4-FFF2-40B4-BE49-F238E27FC236}">
                    <a16:creationId xmlns:a16="http://schemas.microsoft.com/office/drawing/2014/main" id="{246259E0-BD53-4B14-B485-704A034C6E99}"/>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6066;p73">
                <a:extLst>
                  <a:ext uri="{FF2B5EF4-FFF2-40B4-BE49-F238E27FC236}">
                    <a16:creationId xmlns:a16="http://schemas.microsoft.com/office/drawing/2014/main" id="{CFE084F6-D4C7-4FE3-81CB-E1CEFFB43B71}"/>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6067;p73">
                <a:extLst>
                  <a:ext uri="{FF2B5EF4-FFF2-40B4-BE49-F238E27FC236}">
                    <a16:creationId xmlns:a16="http://schemas.microsoft.com/office/drawing/2014/main" id="{79B6E355-059C-4598-BEF6-74F43655D903}"/>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 name="Google Shape;9682;p69">
              <a:extLst>
                <a:ext uri="{FF2B5EF4-FFF2-40B4-BE49-F238E27FC236}">
                  <a16:creationId xmlns:a16="http://schemas.microsoft.com/office/drawing/2014/main" id="{5D7788E6-8B38-4034-9C20-0A99E61EEDE6}"/>
                </a:ext>
              </a:extLst>
            </p:cNvPr>
            <p:cNvGrpSpPr/>
            <p:nvPr/>
          </p:nvGrpSpPr>
          <p:grpSpPr>
            <a:xfrm>
              <a:off x="6320016" y="1968081"/>
              <a:ext cx="1717897" cy="2051026"/>
              <a:chOff x="7159964" y="1971904"/>
              <a:chExt cx="291564" cy="348103"/>
            </a:xfrm>
          </p:grpSpPr>
          <p:sp>
            <p:nvSpPr>
              <p:cNvPr id="274" name="Google Shape;9683;p69">
                <a:extLst>
                  <a:ext uri="{FF2B5EF4-FFF2-40B4-BE49-F238E27FC236}">
                    <a16:creationId xmlns:a16="http://schemas.microsoft.com/office/drawing/2014/main" id="{85D1162C-9801-41C2-A001-AD75E90E92E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9684;p69">
                <a:extLst>
                  <a:ext uri="{FF2B5EF4-FFF2-40B4-BE49-F238E27FC236}">
                    <a16:creationId xmlns:a16="http://schemas.microsoft.com/office/drawing/2014/main" id="{27FA6C0A-282E-4130-87E3-F3110F562552}"/>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9694;p69">
                <a:extLst>
                  <a:ext uri="{FF2B5EF4-FFF2-40B4-BE49-F238E27FC236}">
                    <a16:creationId xmlns:a16="http://schemas.microsoft.com/office/drawing/2014/main" id="{129D6338-1DB5-455D-8736-140A983D0F3F}"/>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9695;p69">
                <a:extLst>
                  <a:ext uri="{FF2B5EF4-FFF2-40B4-BE49-F238E27FC236}">
                    <a16:creationId xmlns:a16="http://schemas.microsoft.com/office/drawing/2014/main" id="{2A1C8478-C855-4089-9472-FCC7EA720348}"/>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9696;p69">
                <a:extLst>
                  <a:ext uri="{FF2B5EF4-FFF2-40B4-BE49-F238E27FC236}">
                    <a16:creationId xmlns:a16="http://schemas.microsoft.com/office/drawing/2014/main" id="{5168B547-5145-4AC5-8C8C-F012C54A12E7}"/>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9697;p69">
                <a:extLst>
                  <a:ext uri="{FF2B5EF4-FFF2-40B4-BE49-F238E27FC236}">
                    <a16:creationId xmlns:a16="http://schemas.microsoft.com/office/drawing/2014/main" id="{B7D76794-110F-4772-9F49-EEC179A9FB6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9698;p69">
                <a:extLst>
                  <a:ext uri="{FF2B5EF4-FFF2-40B4-BE49-F238E27FC236}">
                    <a16:creationId xmlns:a16="http://schemas.microsoft.com/office/drawing/2014/main" id="{FF1C4659-7E76-47FE-BE90-D26794439944}"/>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9699;p69">
                <a:extLst>
                  <a:ext uri="{FF2B5EF4-FFF2-40B4-BE49-F238E27FC236}">
                    <a16:creationId xmlns:a16="http://schemas.microsoft.com/office/drawing/2014/main" id="{9419BBD4-42CB-4C0A-86F9-621410897914}"/>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9700;p69">
                <a:extLst>
                  <a:ext uri="{FF2B5EF4-FFF2-40B4-BE49-F238E27FC236}">
                    <a16:creationId xmlns:a16="http://schemas.microsoft.com/office/drawing/2014/main" id="{726919EA-9CF9-4E45-9C2B-64167322FA5B}"/>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9701;p69">
                <a:extLst>
                  <a:ext uri="{FF2B5EF4-FFF2-40B4-BE49-F238E27FC236}">
                    <a16:creationId xmlns:a16="http://schemas.microsoft.com/office/drawing/2014/main" id="{444109CD-C932-456A-A624-047CA67EE56A}"/>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9702;p69">
                <a:extLst>
                  <a:ext uri="{FF2B5EF4-FFF2-40B4-BE49-F238E27FC236}">
                    <a16:creationId xmlns:a16="http://schemas.microsoft.com/office/drawing/2014/main" id="{CC2E50F4-A020-4622-AE84-3404BBA61F34}"/>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9703;p69">
                <a:extLst>
                  <a:ext uri="{FF2B5EF4-FFF2-40B4-BE49-F238E27FC236}">
                    <a16:creationId xmlns:a16="http://schemas.microsoft.com/office/drawing/2014/main" id="{4552C63F-26CA-45E0-B613-FA6F628EF68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9704;p69">
                <a:extLst>
                  <a:ext uri="{FF2B5EF4-FFF2-40B4-BE49-F238E27FC236}">
                    <a16:creationId xmlns:a16="http://schemas.microsoft.com/office/drawing/2014/main" id="{43114814-1FA5-42E8-BFD1-366A61460A7F}"/>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9705;p69">
                <a:extLst>
                  <a:ext uri="{FF2B5EF4-FFF2-40B4-BE49-F238E27FC236}">
                    <a16:creationId xmlns:a16="http://schemas.microsoft.com/office/drawing/2014/main" id="{5AB20BD5-CE17-47A9-8A33-5F37C1E8779A}"/>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9706;p69">
                <a:extLst>
                  <a:ext uri="{FF2B5EF4-FFF2-40B4-BE49-F238E27FC236}">
                    <a16:creationId xmlns:a16="http://schemas.microsoft.com/office/drawing/2014/main" id="{55535456-7CB0-4E84-83F6-407C33CAF370}"/>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9707;p69">
                <a:extLst>
                  <a:ext uri="{FF2B5EF4-FFF2-40B4-BE49-F238E27FC236}">
                    <a16:creationId xmlns:a16="http://schemas.microsoft.com/office/drawing/2014/main" id="{0F085617-5AAD-487B-854F-AD845A2F5B33}"/>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9708;p69">
                <a:extLst>
                  <a:ext uri="{FF2B5EF4-FFF2-40B4-BE49-F238E27FC236}">
                    <a16:creationId xmlns:a16="http://schemas.microsoft.com/office/drawing/2014/main" id="{819E630A-FC5F-4BD1-9475-6238AE4394B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9709;p69">
                <a:extLst>
                  <a:ext uri="{FF2B5EF4-FFF2-40B4-BE49-F238E27FC236}">
                    <a16:creationId xmlns:a16="http://schemas.microsoft.com/office/drawing/2014/main" id="{F00F0D97-D329-4027-9FFE-BEB4509DC659}"/>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9710;p69">
                <a:extLst>
                  <a:ext uri="{FF2B5EF4-FFF2-40B4-BE49-F238E27FC236}">
                    <a16:creationId xmlns:a16="http://schemas.microsoft.com/office/drawing/2014/main" id="{E501BFE7-DA2E-48F8-BF11-27AA112C0BDD}"/>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9711;p69">
                <a:extLst>
                  <a:ext uri="{FF2B5EF4-FFF2-40B4-BE49-F238E27FC236}">
                    <a16:creationId xmlns:a16="http://schemas.microsoft.com/office/drawing/2014/main" id="{8792A8F5-8D8B-4B1B-8512-B68BEC0AA7B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9712;p69">
                <a:extLst>
                  <a:ext uri="{FF2B5EF4-FFF2-40B4-BE49-F238E27FC236}">
                    <a16:creationId xmlns:a16="http://schemas.microsoft.com/office/drawing/2014/main" id="{5CF33FC7-02DC-4C6D-A384-77BDB0DDFDCE}"/>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857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250"/>
                            </p:stCondLst>
                            <p:childTnLst>
                              <p:par>
                                <p:cTn id="18" presetID="10" presetClass="entr" presetSubtype="0" fill="hold" nodeType="after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par>
                          <p:cTn id="21" fill="hold">
                            <p:stCondLst>
                              <p:cond delay="2250"/>
                            </p:stCondLst>
                            <p:childTnLst>
                              <p:par>
                                <p:cTn id="22" presetID="10" presetClass="entr" presetSubtype="0" fill="hold" nodeType="afterEffect">
                                  <p:stCondLst>
                                    <p:cond delay="50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par>
                          <p:cTn id="25" fill="hold">
                            <p:stCondLst>
                              <p:cond delay="3250"/>
                            </p:stCondLst>
                            <p:childTnLst>
                              <p:par>
                                <p:cTn id="26" presetID="22" presetClass="entr" presetSubtype="8" fill="hold" grpId="0" nodeType="afterEffect">
                                  <p:stCondLst>
                                    <p:cond delay="0"/>
                                  </p:stCondLst>
                                  <p:childTnLst>
                                    <p:set>
                                      <p:cBhvr>
                                        <p:cTn id="27" dur="1" fill="hold">
                                          <p:stCondLst>
                                            <p:cond delay="0"/>
                                          </p:stCondLst>
                                        </p:cTn>
                                        <p:tgtEl>
                                          <p:spTgt spid="139">
                                            <p:txEl>
                                              <p:pRg st="0" end="0"/>
                                            </p:txEl>
                                          </p:spTgt>
                                        </p:tgtEl>
                                        <p:attrNameLst>
                                          <p:attrName>style.visibility</p:attrName>
                                        </p:attrNameLst>
                                      </p:cBhvr>
                                      <p:to>
                                        <p:strVal val="visible"/>
                                      </p:to>
                                    </p:set>
                                    <p:animEffect transition="in" filter="wipe(left)">
                                      <p:cBhvr>
                                        <p:cTn id="28" dur="500"/>
                                        <p:tgtEl>
                                          <p:spTgt spid="139">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500"/>
                                        <p:tgtEl>
                                          <p:spTgt spid="140"/>
                                        </p:tgtEl>
                                      </p:cBhvr>
                                    </p:animEffect>
                                  </p:childTnLst>
                                </p:cTn>
                              </p:par>
                            </p:childTnLst>
                          </p:cTn>
                        </p:par>
                        <p:par>
                          <p:cTn id="32" fill="hold">
                            <p:stCondLst>
                              <p:cond delay="3750"/>
                            </p:stCondLst>
                            <p:childTnLst>
                              <p:par>
                                <p:cTn id="33" presetID="26" presetClass="emph" presetSubtype="0" fill="hold" grpId="1" nodeType="afterEffect">
                                  <p:stCondLst>
                                    <p:cond delay="0"/>
                                  </p:stCondLst>
                                  <p:childTnLst>
                                    <p:animEffect transition="out" filter="fade">
                                      <p:cBhvr>
                                        <p:cTn id="34" dur="500" tmFilter="0, 0; .2, .5; .8, .5; 1, 0"/>
                                        <p:tgtEl>
                                          <p:spTgt spid="139">
                                            <p:txEl>
                                              <p:pRg st="0" end="0"/>
                                            </p:txEl>
                                          </p:spTgt>
                                        </p:tgtEl>
                                      </p:cBhvr>
                                    </p:animEffect>
                                    <p:animScale>
                                      <p:cBhvr>
                                        <p:cTn id="35" dur="250" autoRev="1" fill="hold"/>
                                        <p:tgtEl>
                                          <p:spTgt spid="139">
                                            <p:txEl>
                                              <p:pRg st="0" end="0"/>
                                            </p:txEl>
                                          </p:spTgt>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40"/>
                                        </p:tgtEl>
                                      </p:cBhvr>
                                    </p:animEffect>
                                    <p:animScale>
                                      <p:cBhvr>
                                        <p:cTn id="38" dur="250" autoRev="1" fill="hold"/>
                                        <p:tgtEl>
                                          <p:spTgt spid="140"/>
                                        </p:tgtEl>
                                      </p:cBhvr>
                                      <p:by x="105000" y="105000"/>
                                    </p:animScale>
                                  </p:childTnLst>
                                </p:cTn>
                              </p:par>
                              <p:par>
                                <p:cTn id="39" presetID="22" presetClass="entr" presetSubtype="8" fill="hold" nodeType="with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wipe(left)">
                                      <p:cBhvr>
                                        <p:cTn id="41" dur="500"/>
                                        <p:tgtEl>
                                          <p:spTgt spid="23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1">
                                            <p:txEl>
                                              <p:pRg st="0" end="0"/>
                                            </p:txEl>
                                          </p:spTgt>
                                        </p:tgtEl>
                                        <p:attrNameLst>
                                          <p:attrName>style.visibility</p:attrName>
                                        </p:attrNameLst>
                                      </p:cBhvr>
                                      <p:to>
                                        <p:strVal val="visible"/>
                                      </p:to>
                                    </p:set>
                                    <p:animEffect transition="in" filter="wipe(left)">
                                      <p:cBhvr>
                                        <p:cTn id="44" dur="500"/>
                                        <p:tgtEl>
                                          <p:spTgt spid="2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uiExpand="1" build="p"/>
      <p:bldP spid="139" grpId="1" build="p"/>
      <p:bldP spid="24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1839872" y="1515205"/>
            <a:ext cx="6944139" cy="1316700"/>
          </a:xfrm>
          <a:prstGeom prst="rect">
            <a:avLst/>
          </a:prstGeom>
        </p:spPr>
        <p:txBody>
          <a:bodyPr spcFirstLastPara="1" wrap="square" lIns="91425" tIns="91425" rIns="91425" bIns="91425" anchor="ctr" anchorCtr="0">
            <a:noAutofit/>
          </a:bodyPr>
          <a:lstStyle/>
          <a:p>
            <a:pPr lvl="0"/>
            <a:r>
              <a:rPr lang="en-US" sz="2800"/>
              <a:t>NEPBIS School-Wide Coaches Training </a:t>
            </a:r>
            <a:br>
              <a:rPr lang="en-US" sz="3200"/>
            </a:br>
            <a:r>
              <a:rPr lang="en-US" sz="2800">
                <a:solidFill>
                  <a:schemeClr val="accent4"/>
                </a:solidFill>
              </a:rPr>
              <a:t>Year 1: February</a:t>
            </a:r>
            <a:endParaRPr lang="en-US" sz="3200">
              <a:solidFill>
                <a:schemeClr val="accent4"/>
              </a:solidFill>
            </a:endParaRPr>
          </a:p>
        </p:txBody>
      </p:sp>
      <p:sp>
        <p:nvSpPr>
          <p:cNvPr id="290" name="Google Shape;290;p29"/>
          <p:cNvSpPr txBox="1">
            <a:spLocks noGrp="1"/>
          </p:cNvSpPr>
          <p:nvPr>
            <p:ph type="subTitle" idx="1"/>
          </p:nvPr>
        </p:nvSpPr>
        <p:spPr>
          <a:xfrm>
            <a:off x="2827421" y="2831905"/>
            <a:ext cx="4969042" cy="1418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[Insert Trainer Names]</a:t>
            </a:r>
          </a:p>
          <a:p>
            <a:pPr marL="0" lvl="0" indent="0" algn="ctr" rtl="0">
              <a:spcBef>
                <a:spcPts val="0"/>
              </a:spcBef>
              <a:spcAft>
                <a:spcPts val="0"/>
              </a:spcAft>
              <a:buNone/>
            </a:pPr>
            <a:endParaRPr lang="en" sz="1400"/>
          </a:p>
          <a:p>
            <a:pPr marL="0" lvl="0" indent="0" algn="ctr" rtl="0">
              <a:spcBef>
                <a:spcPts val="0"/>
              </a:spcBef>
              <a:spcAft>
                <a:spcPts val="0"/>
              </a:spcAft>
              <a:buNone/>
            </a:pPr>
            <a:r>
              <a:rPr lang="en" i="1"/>
              <a:t>with support from Brandi Simonsen, Jen Freeman, Susannah Everett, </a:t>
            </a:r>
          </a:p>
          <a:p>
            <a:pPr marL="0" lvl="0" indent="0" algn="ctr" rtl="0">
              <a:spcBef>
                <a:spcPts val="0"/>
              </a:spcBef>
              <a:spcAft>
                <a:spcPts val="0"/>
              </a:spcAft>
              <a:buNone/>
            </a:pPr>
            <a:r>
              <a:rPr lang="en" i="1"/>
              <a:t>Adam Feinberg &amp; Katie Meyer</a:t>
            </a:r>
            <a:endParaRPr i="1"/>
          </a:p>
        </p:txBody>
      </p:sp>
      <p:sp>
        <p:nvSpPr>
          <p:cNvPr id="291" name="Google Shape;291;p29"/>
          <p:cNvSpPr/>
          <p:nvPr/>
        </p:nvSpPr>
        <p:spPr>
          <a:xfrm>
            <a:off x="5061275" y="551855"/>
            <a:ext cx="638100" cy="638100"/>
          </a:xfrm>
          <a:prstGeom prst="donut">
            <a:avLst>
              <a:gd name="adj" fmla="val 17089"/>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94882" y="24417"/>
            <a:ext cx="2125265" cy="527438"/>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a:stretch>
            <a:fillRect/>
          </a:stretch>
        </p:blipFill>
        <p:spPr>
          <a:xfrm>
            <a:off x="5043167" y="523650"/>
            <a:ext cx="674316" cy="694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C3BE-918E-F64D-919C-6621910FAD08}"/>
              </a:ext>
            </a:extLst>
          </p:cNvPr>
          <p:cNvSpPr>
            <a:spLocks noGrp="1"/>
          </p:cNvSpPr>
          <p:nvPr>
            <p:ph type="title"/>
          </p:nvPr>
        </p:nvSpPr>
        <p:spPr>
          <a:xfrm>
            <a:off x="624600" y="205740"/>
            <a:ext cx="7033500" cy="1043863"/>
          </a:xfrm>
        </p:spPr>
        <p:txBody>
          <a:bodyPr/>
          <a:lstStyle/>
          <a:p>
            <a:r>
              <a:rPr lang="en-US" dirty="0">
                <a:solidFill>
                  <a:schemeClr val="bg1"/>
                </a:solidFill>
              </a:rPr>
              <a:t>Behavior is likely to occur again when it is reinforced…</a:t>
            </a:r>
          </a:p>
        </p:txBody>
      </p:sp>
      <p:sp>
        <p:nvSpPr>
          <p:cNvPr id="3" name="Rectangle 3">
            <a:extLst>
              <a:ext uri="{FF2B5EF4-FFF2-40B4-BE49-F238E27FC236}">
                <a16:creationId xmlns:a16="http://schemas.microsoft.com/office/drawing/2014/main" id="{C49B07C5-138B-5243-87BC-01D9CC029159}"/>
              </a:ext>
            </a:extLst>
          </p:cNvPr>
          <p:cNvSpPr txBox="1">
            <a:spLocks noChangeArrowheads="1"/>
          </p:cNvSpPr>
          <p:nvPr/>
        </p:nvSpPr>
        <p:spPr>
          <a:xfrm>
            <a:off x="691515" y="1497330"/>
            <a:ext cx="7760970" cy="328041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r>
              <a:rPr lang="en-US" sz="2100" dirty="0">
                <a:solidFill>
                  <a:srgbClr val="FFFFFF"/>
                </a:solidFill>
                <a:latin typeface="Hind Vadodara" panose="020B0604020202020204" charset="0"/>
                <a:ea typeface="ＭＳ Ｐゴシック"/>
                <a:cs typeface="Hind Vadodara" panose="020B0604020202020204" charset="0"/>
              </a:rPr>
              <a:t>When a student gets something desirable following a</a:t>
            </a:r>
            <a:r>
              <a:rPr lang="en-US" sz="2100" b="1" dirty="0">
                <a:solidFill>
                  <a:srgbClr val="FFFFFF"/>
                </a:solidFill>
                <a:latin typeface="Hind Vadodara" panose="020B0604020202020204" charset="0"/>
                <a:ea typeface="ＭＳ Ｐゴシック"/>
                <a:cs typeface="Hind Vadodara" panose="020B0604020202020204" charset="0"/>
              </a:rPr>
              <a:t> </a:t>
            </a:r>
            <a:r>
              <a:rPr lang="en-US" sz="2100" b="1" dirty="0">
                <a:solidFill>
                  <a:schemeClr val="accent1">
                    <a:lumMod val="50000"/>
                  </a:schemeClr>
                </a:solidFill>
                <a:latin typeface="Hind Vadodara" panose="020B0604020202020204" charset="0"/>
                <a:ea typeface="ＭＳ Ｐゴシック"/>
                <a:cs typeface="Hind Vadodara" panose="020B0604020202020204" charset="0"/>
              </a:rPr>
              <a:t>behavior</a:t>
            </a:r>
            <a:r>
              <a:rPr lang="en-US" sz="2100" dirty="0">
                <a:solidFill>
                  <a:srgbClr val="FFFFFF"/>
                </a:solidFill>
                <a:latin typeface="Hind Vadodara" panose="020B0604020202020204" charset="0"/>
                <a:ea typeface="ＭＳ Ｐゴシック"/>
                <a:cs typeface="Hind Vadodara" panose="020B0604020202020204" charset="0"/>
              </a:rPr>
              <a:t>, that behavior is </a:t>
            </a:r>
            <a:r>
              <a:rPr lang="en-US" sz="2100" b="1" dirty="0">
                <a:solidFill>
                  <a:schemeClr val="accent1">
                    <a:lumMod val="50000"/>
                  </a:schemeClr>
                </a:solidFill>
                <a:latin typeface="Hind Vadodara" panose="020B0604020202020204" charset="0"/>
                <a:ea typeface="ＭＳ Ｐゴシック"/>
                <a:cs typeface="Hind Vadodara" panose="020B0604020202020204" charset="0"/>
              </a:rPr>
              <a:t>strengthened</a:t>
            </a:r>
            <a:r>
              <a:rPr lang="en-US" sz="2100" b="1" dirty="0">
                <a:solidFill>
                  <a:srgbClr val="00A791">
                    <a:lumMod val="40000"/>
                    <a:lumOff val="60000"/>
                  </a:srgbClr>
                </a:solidFill>
                <a:latin typeface="Hind Vadodara" panose="020B0604020202020204" charset="0"/>
                <a:ea typeface="ＭＳ Ｐゴシック"/>
                <a:cs typeface="Hind Vadodara" panose="020B0604020202020204" charset="0"/>
              </a:rPr>
              <a:t> </a:t>
            </a:r>
            <a:r>
              <a:rPr lang="en-US" sz="2100" dirty="0">
                <a:solidFill>
                  <a:srgbClr val="FFFFFF"/>
                </a:solidFill>
                <a:latin typeface="Hind Vadodara" panose="020B0604020202020204" charset="0"/>
                <a:ea typeface="ＭＳ Ｐゴシック"/>
                <a:cs typeface="Hind Vadodara" panose="020B0604020202020204" charset="0"/>
              </a:rPr>
              <a:t>and</a:t>
            </a:r>
            <a:r>
              <a:rPr lang="en-US" sz="2100" b="1" dirty="0">
                <a:solidFill>
                  <a:srgbClr val="00A791">
                    <a:lumMod val="40000"/>
                    <a:lumOff val="60000"/>
                  </a:srgbClr>
                </a:solidFill>
                <a:latin typeface="Hind Vadodara" panose="020B0604020202020204" charset="0"/>
                <a:ea typeface="ＭＳ Ｐゴシック"/>
                <a:cs typeface="Hind Vadodara" panose="020B0604020202020204" charset="0"/>
              </a:rPr>
              <a:t> </a:t>
            </a:r>
            <a:r>
              <a:rPr lang="en-US" sz="2100" b="1" dirty="0">
                <a:solidFill>
                  <a:schemeClr val="accent1">
                    <a:lumMod val="50000"/>
                  </a:schemeClr>
                </a:solidFill>
                <a:latin typeface="Hind Vadodara" panose="020B0604020202020204" charset="0"/>
                <a:ea typeface="ＭＳ Ｐゴシック"/>
                <a:cs typeface="Hind Vadodara" panose="020B0604020202020204" charset="0"/>
              </a:rPr>
              <a:t>more likely to occur </a:t>
            </a:r>
            <a:r>
              <a:rPr lang="en-US" sz="2100" dirty="0">
                <a:solidFill>
                  <a:srgbClr val="FFFFFF"/>
                </a:solidFill>
                <a:latin typeface="Hind Vadodara" panose="020B0604020202020204" charset="0"/>
                <a:ea typeface="ＭＳ Ｐゴシック"/>
                <a:cs typeface="Hind Vadodara" panose="020B0604020202020204" charset="0"/>
              </a:rPr>
              <a:t>again.</a:t>
            </a:r>
          </a:p>
          <a:p>
            <a:pPr defTabSz="685800"/>
            <a:endParaRPr lang="en-US" sz="2100" dirty="0">
              <a:solidFill>
                <a:srgbClr val="FFFFFF"/>
              </a:solidFill>
              <a:latin typeface="Hind Vadodara" panose="020B0604020202020204" charset="0"/>
              <a:cs typeface="Hind Vadodara" panose="020B0604020202020204" charset="0"/>
            </a:endParaRPr>
          </a:p>
          <a:p>
            <a:pPr defTabSz="685800"/>
            <a:r>
              <a:rPr lang="en-US" sz="2100" b="1" dirty="0">
                <a:solidFill>
                  <a:schemeClr val="bg1"/>
                </a:solidFill>
                <a:latin typeface="Hind Vadodara" panose="020B0604020202020204" charset="0"/>
                <a:cs typeface="Hind Vadodara" panose="020B0604020202020204" charset="0"/>
              </a:rPr>
              <a:t>Examples</a:t>
            </a:r>
          </a:p>
          <a:p>
            <a:pPr defTabSz="685800"/>
            <a:endParaRPr lang="en-US" sz="2100" b="1" dirty="0">
              <a:solidFill>
                <a:srgbClr val="00A791">
                  <a:lumMod val="40000"/>
                  <a:lumOff val="60000"/>
                </a:srgbClr>
              </a:solidFill>
              <a:latin typeface="Hind Vadodara" panose="020B0604020202020204" charset="0"/>
              <a:cs typeface="Hind Vadodara" panose="020B0604020202020204" charset="0"/>
            </a:endParaRPr>
          </a:p>
          <a:p>
            <a:pPr marL="285750" lvl="1" indent="-285750" defTabSz="685800">
              <a:buClr>
                <a:srgbClr val="FFFFFF"/>
              </a:buClr>
              <a:buFont typeface="Arial" panose="020B0604020202020204" pitchFamily="34" charset="0"/>
              <a:buChar char="•"/>
            </a:pPr>
            <a:r>
              <a:rPr lang="en-US" sz="1600" dirty="0">
                <a:solidFill>
                  <a:srgbClr val="FFFFFF"/>
                </a:solidFill>
                <a:latin typeface="Hind Vadodara" panose="020B0604020202020204" charset="0"/>
                <a:cs typeface="Hind Vadodara" panose="020B0604020202020204" charset="0"/>
              </a:rPr>
              <a:t> If a student is </a:t>
            </a:r>
            <a:r>
              <a:rPr lang="en-US" sz="1600" u="sng" dirty="0">
                <a:solidFill>
                  <a:srgbClr val="FFFFFF"/>
                </a:solidFill>
                <a:latin typeface="Hind Vadodara" panose="020B0604020202020204" charset="0"/>
                <a:cs typeface="Hind Vadodara" panose="020B0604020202020204" charset="0"/>
              </a:rPr>
              <a:t>given verbal praise for persisting </a:t>
            </a:r>
            <a:r>
              <a:rPr lang="en-US" sz="1600" dirty="0">
                <a:solidFill>
                  <a:srgbClr val="FFFFFF"/>
                </a:solidFill>
                <a:latin typeface="Hind Vadodara" panose="020B0604020202020204" charset="0"/>
                <a:cs typeface="Hind Vadodara" panose="020B0604020202020204" charset="0"/>
              </a:rPr>
              <a:t>with a difficult assignment, the student is </a:t>
            </a:r>
            <a:r>
              <a:rPr lang="en-US" sz="1600" u="sng" dirty="0">
                <a:solidFill>
                  <a:srgbClr val="FFFFFF"/>
                </a:solidFill>
                <a:latin typeface="Hind Vadodara" panose="020B0604020202020204" charset="0"/>
                <a:cs typeface="Hind Vadodara" panose="020B0604020202020204" charset="0"/>
              </a:rPr>
              <a:t>likely to persist on l</a:t>
            </a:r>
            <a:r>
              <a:rPr lang="en-US" sz="1600" dirty="0">
                <a:solidFill>
                  <a:srgbClr val="FFFFFF"/>
                </a:solidFill>
                <a:latin typeface="Hind Vadodara" panose="020B0604020202020204" charset="0"/>
                <a:cs typeface="Hind Vadodara" panose="020B0604020202020204" charset="0"/>
              </a:rPr>
              <a:t>ater difficult assignments</a:t>
            </a:r>
            <a:br>
              <a:rPr lang="en-US" sz="1600" dirty="0">
                <a:solidFill>
                  <a:srgbClr val="FFFFFF"/>
                </a:solidFill>
                <a:latin typeface="Hind Vadodara" panose="020B0604020202020204" charset="0"/>
                <a:cs typeface="Hind Vadodara" panose="020B0604020202020204" charset="0"/>
              </a:rPr>
            </a:br>
            <a:endParaRPr lang="en-US" sz="1600" dirty="0">
              <a:solidFill>
                <a:srgbClr val="FFFFFF"/>
              </a:solidFill>
              <a:latin typeface="Hind Vadodara" panose="020B0604020202020204" charset="0"/>
              <a:cs typeface="Hind Vadodara" panose="020B0604020202020204" charset="0"/>
            </a:endParaRPr>
          </a:p>
          <a:p>
            <a:pPr marL="285750" lvl="1" indent="-285750" defTabSz="685800">
              <a:buClr>
                <a:srgbClr val="FFFFFF"/>
              </a:buClr>
              <a:buFont typeface="Arial" panose="020B0604020202020204" pitchFamily="34" charset="0"/>
              <a:buChar char="•"/>
            </a:pPr>
            <a:r>
              <a:rPr lang="en-US" sz="1600" dirty="0">
                <a:solidFill>
                  <a:srgbClr val="FFFFFF"/>
                </a:solidFill>
                <a:latin typeface="Hind Vadodara" panose="020B0604020202020204" charset="0"/>
                <a:cs typeface="Hind Vadodara" panose="020B0604020202020204" charset="0"/>
              </a:rPr>
              <a:t> If a student is </a:t>
            </a:r>
            <a:r>
              <a:rPr lang="en-US" sz="1600" u="sng" dirty="0">
                <a:solidFill>
                  <a:srgbClr val="FFFFFF"/>
                </a:solidFill>
                <a:latin typeface="Hind Vadodara" panose="020B0604020202020204" charset="0"/>
                <a:cs typeface="Hind Vadodara" panose="020B0604020202020204" charset="0"/>
              </a:rPr>
              <a:t>removed from the classroom after refusi</a:t>
            </a:r>
            <a:r>
              <a:rPr lang="en-US" sz="1600" dirty="0">
                <a:solidFill>
                  <a:srgbClr val="FFFFFF"/>
                </a:solidFill>
                <a:latin typeface="Hind Vadodara" panose="020B0604020202020204" charset="0"/>
                <a:cs typeface="Hind Vadodara" panose="020B0604020202020204" charset="0"/>
              </a:rPr>
              <a:t>ng to do a difficult assignment, the student will </a:t>
            </a:r>
            <a:r>
              <a:rPr lang="en-US" sz="1600" u="sng" dirty="0">
                <a:solidFill>
                  <a:srgbClr val="FFFFFF"/>
                </a:solidFill>
                <a:latin typeface="Hind Vadodara" panose="020B0604020202020204" charset="0"/>
                <a:cs typeface="Hind Vadodara" panose="020B0604020202020204" charset="0"/>
              </a:rPr>
              <a:t>likely act up later</a:t>
            </a:r>
            <a:r>
              <a:rPr lang="en-US" sz="1600" dirty="0">
                <a:solidFill>
                  <a:srgbClr val="FFFFFF"/>
                </a:solidFill>
                <a:latin typeface="Hind Vadodara" panose="020B0604020202020204" charset="0"/>
                <a:cs typeface="Hind Vadodara" panose="020B0604020202020204" charset="0"/>
              </a:rPr>
              <a:t> when he does not want to (or cannot) complete work  </a:t>
            </a:r>
          </a:p>
          <a:p>
            <a:pPr lvl="1" defTabSz="685800">
              <a:buFont typeface="Arial" pitchFamily="34" charset="0"/>
              <a:buChar char="•"/>
            </a:pPr>
            <a:endParaRPr lang="en-US" sz="1500" dirty="0">
              <a:solidFill>
                <a:srgbClr val="FFFFFF"/>
              </a:solidFill>
              <a:latin typeface="Hind Vadodara" panose="020B0604020202020204" charset="0"/>
              <a:cs typeface="Hind Vadodara" panose="020B0604020202020204" charset="0"/>
            </a:endParaRPr>
          </a:p>
        </p:txBody>
      </p:sp>
    </p:spTree>
    <p:extLst>
      <p:ext uri="{BB962C8B-B14F-4D97-AF65-F5344CB8AC3E}">
        <p14:creationId xmlns:p14="http://schemas.microsoft.com/office/powerpoint/2010/main" val="225126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D3C26C-48FE-874E-9CA8-DAED05561020}"/>
              </a:ext>
            </a:extLst>
          </p:cNvPr>
          <p:cNvSpPr txBox="1">
            <a:spLocks/>
          </p:cNvSpPr>
          <p:nvPr/>
        </p:nvSpPr>
        <p:spPr>
          <a:xfrm>
            <a:off x="404272" y="308611"/>
            <a:ext cx="7033500" cy="86868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defTabSz="685800">
              <a:buClr>
                <a:srgbClr val="FFFFFF"/>
              </a:buClr>
            </a:pPr>
            <a:r>
              <a:rPr lang="en-US" sz="3000" dirty="0">
                <a:solidFill>
                  <a:srgbClr val="FFFFFF"/>
                </a:solidFill>
              </a:rPr>
              <a:t>The Importance of Behavior-Specific Praise</a:t>
            </a:r>
          </a:p>
        </p:txBody>
      </p:sp>
      <p:sp>
        <p:nvSpPr>
          <p:cNvPr id="5" name="Content Placeholder 2">
            <a:extLst>
              <a:ext uri="{FF2B5EF4-FFF2-40B4-BE49-F238E27FC236}">
                <a16:creationId xmlns:a16="http://schemas.microsoft.com/office/drawing/2014/main" id="{8295FFD7-ACB9-864F-95D5-F9EE6B165F15}"/>
              </a:ext>
            </a:extLst>
          </p:cNvPr>
          <p:cNvSpPr txBox="1">
            <a:spLocks/>
          </p:cNvSpPr>
          <p:nvPr/>
        </p:nvSpPr>
        <p:spPr bwMode="auto">
          <a:xfrm>
            <a:off x="388244" y="1364037"/>
            <a:ext cx="6185927" cy="33944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257175" indent="-257175" defTabSz="685800">
              <a:buClrTx/>
              <a:buFontTx/>
              <a:buChar char="•"/>
              <a:defRPr/>
            </a:pPr>
            <a:r>
              <a:rPr lang="en-US" sz="2100" dirty="0">
                <a:solidFill>
                  <a:srgbClr val="FFFFFF"/>
                </a:solidFill>
                <a:latin typeface="Hind Vadodara" panose="020B0604020202020204" charset="0"/>
                <a:ea typeface="+mn-lt"/>
                <a:cs typeface="Hind Vadodara" panose="020B0604020202020204" charset="0"/>
              </a:rPr>
              <a:t>Behavior-specific praise (BSP) gives students specific, positive verbal feedback indicating approval of social or academic behavior</a:t>
            </a:r>
          </a:p>
          <a:p>
            <a:pPr marL="257175" indent="-257175" defTabSz="685800">
              <a:buClrTx/>
              <a:buFontTx/>
              <a:buChar char="•"/>
              <a:defRPr/>
            </a:pPr>
            <a:r>
              <a:rPr lang="en-US" sz="2100" dirty="0">
                <a:solidFill>
                  <a:srgbClr val="FFFFFF"/>
                </a:solidFill>
                <a:latin typeface="Hind Vadodara" panose="020B0604020202020204" charset="0"/>
                <a:ea typeface="ＭＳ Ｐゴシック"/>
                <a:cs typeface="Hind Vadodara" panose="020B0604020202020204" charset="0"/>
              </a:rPr>
              <a:t>BSP should be...</a:t>
            </a:r>
            <a:endParaRPr lang="en-US" sz="2100" dirty="0">
              <a:solidFill>
                <a:srgbClr val="FFFFFF"/>
              </a:solidFill>
              <a:latin typeface="Hind Vadodara" panose="020B0604020202020204" charset="0"/>
              <a:cs typeface="Hind Vadodara" panose="020B0604020202020204" charset="0"/>
            </a:endParaRPr>
          </a:p>
          <a:p>
            <a:pPr marL="557213" lvl="1" indent="-214313" defTabSz="685800">
              <a:buClrTx/>
              <a:buFontTx/>
              <a:buChar char="–"/>
              <a:defRPr/>
            </a:pPr>
            <a:r>
              <a:rPr lang="en-US" sz="1800" dirty="0">
                <a:solidFill>
                  <a:srgbClr val="FFFFFF"/>
                </a:solidFill>
                <a:latin typeface="Hind Vadodara" panose="020B0604020202020204" charset="0"/>
                <a:ea typeface="+mn-lt"/>
                <a:cs typeface="Hind Vadodara" panose="020B0604020202020204" charset="0"/>
              </a:rPr>
              <a:t>A description of a desired Behavior (social or academic)</a:t>
            </a:r>
          </a:p>
          <a:p>
            <a:pPr marL="557213" lvl="1" indent="-214313" defTabSz="685800">
              <a:buClrTx/>
              <a:buFontTx/>
              <a:buChar char="–"/>
              <a:defRPr/>
            </a:pPr>
            <a:r>
              <a:rPr lang="en-US" sz="1800" dirty="0">
                <a:solidFill>
                  <a:srgbClr val="FFFFFF"/>
                </a:solidFill>
                <a:latin typeface="Hind Vadodara" panose="020B0604020202020204" charset="0"/>
                <a:ea typeface="+mn-lt"/>
                <a:cs typeface="Hind Vadodara" panose="020B0604020202020204" charset="0"/>
              </a:rPr>
              <a:t>Specific to the student or class.</a:t>
            </a:r>
            <a:endParaRPr lang="en-US" sz="1800" dirty="0">
              <a:solidFill>
                <a:srgbClr val="FFFFFF"/>
              </a:solidFill>
              <a:latin typeface="Hind Vadodara" panose="020B0604020202020204" charset="0"/>
              <a:cs typeface="Hind Vadodara" panose="020B0604020202020204" charset="0"/>
            </a:endParaRPr>
          </a:p>
          <a:p>
            <a:pPr marL="557213" lvl="1" indent="-214313" defTabSz="685800">
              <a:buClrTx/>
              <a:buFontTx/>
              <a:buChar char="–"/>
              <a:defRPr/>
            </a:pPr>
            <a:r>
              <a:rPr lang="en-US" sz="1800" dirty="0">
                <a:solidFill>
                  <a:srgbClr val="FFFFFF"/>
                </a:solidFill>
                <a:latin typeface="Hind Vadodara" panose="020B0604020202020204" charset="0"/>
                <a:ea typeface="+mn-lt"/>
                <a:cs typeface="Hind Vadodara" panose="020B0604020202020204" charset="0"/>
              </a:rPr>
              <a:t>A positive Praise statement</a:t>
            </a:r>
            <a:endParaRPr lang="en-US" sz="1800" dirty="0">
              <a:solidFill>
                <a:srgbClr val="FFFFFF"/>
              </a:solidFill>
              <a:latin typeface="Hind Vadodara" panose="020B0604020202020204" charset="0"/>
              <a:cs typeface="Hind Vadodara" panose="020B0604020202020204" charset="0"/>
            </a:endParaRPr>
          </a:p>
          <a:p>
            <a:pPr marL="257175" indent="-257175" defTabSz="685800">
              <a:buClrTx/>
              <a:buFontTx/>
              <a:buChar char="•"/>
              <a:defRPr/>
            </a:pPr>
            <a:r>
              <a:rPr lang="en-US" sz="2100" dirty="0">
                <a:solidFill>
                  <a:srgbClr val="FFFFFF"/>
                </a:solidFill>
                <a:latin typeface="Hind Vadodara" panose="020B0604020202020204" charset="0"/>
                <a:ea typeface="ＭＳ Ｐゴシック"/>
                <a:cs typeface="Hind Vadodara" panose="020B0604020202020204" charset="0"/>
              </a:rPr>
              <a:t>4:1 ratio of positive interactions to corrections are important!</a:t>
            </a:r>
            <a:endParaRPr lang="en-US" sz="2100" dirty="0">
              <a:solidFill>
                <a:srgbClr val="FFFFFF"/>
              </a:solidFill>
              <a:latin typeface="Hind Vadodara" panose="020B0604020202020204" charset="0"/>
              <a:cs typeface="Hind Vadodara" panose="020B0604020202020204" charset="0"/>
            </a:endParaRPr>
          </a:p>
        </p:txBody>
      </p:sp>
      <p:sp>
        <p:nvSpPr>
          <p:cNvPr id="6" name="Oval 5">
            <a:extLst>
              <a:ext uri="{FF2B5EF4-FFF2-40B4-BE49-F238E27FC236}">
                <a16:creationId xmlns:a16="http://schemas.microsoft.com/office/drawing/2014/main" id="{84C4F28B-60E0-3347-A088-9AFAFDD5BEF7}"/>
              </a:ext>
            </a:extLst>
          </p:cNvPr>
          <p:cNvSpPr/>
          <p:nvPr/>
        </p:nvSpPr>
        <p:spPr>
          <a:xfrm>
            <a:off x="6953326" y="2027931"/>
            <a:ext cx="1504950" cy="1400175"/>
          </a:xfrm>
          <a:prstGeom prst="ellipse">
            <a:avLst/>
          </a:prstGeom>
          <a:ln/>
        </p:spPr>
        <p:style>
          <a:lnRef idx="2">
            <a:schemeClr val="accent1"/>
          </a:lnRef>
          <a:fillRef idx="1">
            <a:schemeClr val="lt1"/>
          </a:fillRef>
          <a:effectRef idx="0">
            <a:schemeClr val="accent1"/>
          </a:effectRef>
          <a:fontRef idx="minor">
            <a:schemeClr val="dk1"/>
          </a:fontRef>
        </p:style>
        <p:txBody>
          <a:bodyPr rtlCol="0" anchor="t"/>
          <a:lstStyle/>
          <a:p>
            <a:pPr algn="ctr" defTabSz="685800">
              <a:buClrTx/>
            </a:pPr>
            <a:r>
              <a:rPr lang="en-US" sz="1350" kern="1200" dirty="0">
                <a:solidFill>
                  <a:schemeClr val="accent1">
                    <a:lumMod val="50000"/>
                  </a:schemeClr>
                </a:solidFill>
                <a:latin typeface="Hind Vadodara" panose="020B0604020202020204" charset="0"/>
                <a:cs typeface="Hind Vadodara" panose="020B0604020202020204" charset="0"/>
              </a:rPr>
              <a:t>Positive Praise</a:t>
            </a:r>
          </a:p>
        </p:txBody>
      </p:sp>
      <p:sp>
        <p:nvSpPr>
          <p:cNvPr id="7" name="Oval 6">
            <a:extLst>
              <a:ext uri="{FF2B5EF4-FFF2-40B4-BE49-F238E27FC236}">
                <a16:creationId xmlns:a16="http://schemas.microsoft.com/office/drawing/2014/main" id="{2F3D23D7-57CC-2343-AA35-6740D74AEA56}"/>
              </a:ext>
            </a:extLst>
          </p:cNvPr>
          <p:cNvSpPr/>
          <p:nvPr/>
        </p:nvSpPr>
        <p:spPr>
          <a:xfrm>
            <a:off x="7557022" y="2697872"/>
            <a:ext cx="1504950" cy="140017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r>
              <a:rPr lang="en-US" sz="1350" kern="1200" dirty="0">
                <a:solidFill>
                  <a:srgbClr val="FFFFFF"/>
                </a:solidFill>
                <a:latin typeface="Hind Vadodara" panose="020B0604020202020204" charset="0"/>
                <a:cs typeface="Hind Vadodara" panose="020B0604020202020204" charset="0"/>
              </a:rPr>
              <a:t>Student-Specific</a:t>
            </a:r>
          </a:p>
        </p:txBody>
      </p:sp>
      <p:sp>
        <p:nvSpPr>
          <p:cNvPr id="8" name="Oval 7">
            <a:extLst>
              <a:ext uri="{FF2B5EF4-FFF2-40B4-BE49-F238E27FC236}">
                <a16:creationId xmlns:a16="http://schemas.microsoft.com/office/drawing/2014/main" id="{51802D9E-7583-C942-9AE0-70F3F37C6E28}"/>
              </a:ext>
            </a:extLst>
          </p:cNvPr>
          <p:cNvSpPr/>
          <p:nvPr/>
        </p:nvSpPr>
        <p:spPr>
          <a:xfrm>
            <a:off x="6403050" y="2728018"/>
            <a:ext cx="1504950" cy="1400175"/>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800">
              <a:buClrTx/>
            </a:pPr>
            <a:r>
              <a:rPr lang="en-US" sz="1350" kern="1200" dirty="0">
                <a:solidFill>
                  <a:srgbClr val="FFFFFF"/>
                </a:solidFill>
                <a:latin typeface="Hind Vadodara" panose="020B0604020202020204" charset="0"/>
                <a:cs typeface="Hind Vadodara" panose="020B0604020202020204" charset="0"/>
              </a:rPr>
              <a:t>Behavior-Specific</a:t>
            </a:r>
          </a:p>
        </p:txBody>
      </p:sp>
      <p:sp>
        <p:nvSpPr>
          <p:cNvPr id="12" name="TextBox 11">
            <a:extLst>
              <a:ext uri="{FF2B5EF4-FFF2-40B4-BE49-F238E27FC236}">
                <a16:creationId xmlns:a16="http://schemas.microsoft.com/office/drawing/2014/main" id="{C4C9FC91-8404-F145-B419-02F6A5FEAACE}"/>
              </a:ext>
            </a:extLst>
          </p:cNvPr>
          <p:cNvSpPr txBox="1"/>
          <p:nvPr/>
        </p:nvSpPr>
        <p:spPr>
          <a:xfrm>
            <a:off x="7464761" y="3030453"/>
            <a:ext cx="540533" cy="346249"/>
          </a:xfrm>
          <a:prstGeom prst="rect">
            <a:avLst/>
          </a:prstGeom>
          <a:solidFill>
            <a:schemeClr val="accent5">
              <a:lumMod val="20000"/>
              <a:lumOff val="80000"/>
              <a:alpha val="0"/>
            </a:schemeClr>
          </a:solidFill>
          <a:ln>
            <a:noFill/>
          </a:ln>
        </p:spPr>
        <p:txBody>
          <a:bodyPr wrap="none" rtlCol="0">
            <a:spAutoFit/>
          </a:bodyPr>
          <a:lstStyle/>
          <a:p>
            <a:pPr algn="ctr" defTabSz="685800">
              <a:buClrTx/>
            </a:pPr>
            <a:r>
              <a:rPr lang="en-US" sz="1650" b="1" kern="1200" dirty="0">
                <a:solidFill>
                  <a:srgbClr val="0D0F41"/>
                </a:solidFill>
                <a:latin typeface="Hind Vadodara" panose="020B0604020202020204" charset="0"/>
                <a:ea typeface="+mn-ea"/>
                <a:cs typeface="Hind Vadodara" panose="020B0604020202020204" charset="0"/>
              </a:rPr>
              <a:t>BSP</a:t>
            </a:r>
          </a:p>
        </p:txBody>
      </p:sp>
      <p:cxnSp>
        <p:nvCxnSpPr>
          <p:cNvPr id="13" name="Straight Arrow Connector 12">
            <a:extLst>
              <a:ext uri="{FF2B5EF4-FFF2-40B4-BE49-F238E27FC236}">
                <a16:creationId xmlns:a16="http://schemas.microsoft.com/office/drawing/2014/main" id="{A2D4ECD1-E270-2446-9D56-422E9441C7BD}"/>
              </a:ext>
            </a:extLst>
          </p:cNvPr>
          <p:cNvCxnSpPr/>
          <p:nvPr/>
        </p:nvCxnSpPr>
        <p:spPr>
          <a:xfrm>
            <a:off x="8134601" y="2550034"/>
            <a:ext cx="446485" cy="525218"/>
          </a:xfrm>
          <a:prstGeom prst="straightConnector1">
            <a:avLst/>
          </a:prstGeom>
          <a:ln w="412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CBB0F7E-D8C8-2A49-BC0C-3E83C4866174}"/>
              </a:ext>
            </a:extLst>
          </p:cNvPr>
          <p:cNvCxnSpPr>
            <a:cxnSpLocks/>
          </p:cNvCxnSpPr>
          <p:nvPr/>
        </p:nvCxnSpPr>
        <p:spPr>
          <a:xfrm flipH="1" flipV="1">
            <a:off x="8032872" y="2626425"/>
            <a:ext cx="418264" cy="509779"/>
          </a:xfrm>
          <a:prstGeom prst="straightConnector1">
            <a:avLst/>
          </a:prstGeom>
          <a:ln w="412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2A1A356-9216-BF4E-8783-63C2D7E8405B}"/>
              </a:ext>
            </a:extLst>
          </p:cNvPr>
          <p:cNvCxnSpPr>
            <a:cxnSpLocks/>
          </p:cNvCxnSpPr>
          <p:nvPr/>
        </p:nvCxnSpPr>
        <p:spPr>
          <a:xfrm flipV="1">
            <a:off x="6847260" y="2566929"/>
            <a:ext cx="484469" cy="419234"/>
          </a:xfrm>
          <a:prstGeom prst="straightConnector1">
            <a:avLst/>
          </a:prstGeom>
          <a:ln w="412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F3B70C0-684B-F441-8D56-50A2375A6936}"/>
              </a:ext>
            </a:extLst>
          </p:cNvPr>
          <p:cNvCxnSpPr>
            <a:cxnSpLocks/>
          </p:cNvCxnSpPr>
          <p:nvPr/>
        </p:nvCxnSpPr>
        <p:spPr>
          <a:xfrm flipH="1">
            <a:off x="6908393" y="2677302"/>
            <a:ext cx="508250" cy="458902"/>
          </a:xfrm>
          <a:prstGeom prst="straightConnector1">
            <a:avLst/>
          </a:prstGeom>
          <a:ln w="412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5721CA4-6F97-204B-9A28-85B187FD3322}"/>
              </a:ext>
            </a:extLst>
          </p:cNvPr>
          <p:cNvCxnSpPr>
            <a:cxnSpLocks/>
          </p:cNvCxnSpPr>
          <p:nvPr/>
        </p:nvCxnSpPr>
        <p:spPr>
          <a:xfrm flipH="1">
            <a:off x="7434118" y="3585728"/>
            <a:ext cx="595761" cy="0"/>
          </a:xfrm>
          <a:prstGeom prst="straightConnector1">
            <a:avLst/>
          </a:prstGeom>
          <a:ln w="412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7AC8D76-C5A7-8548-BA7A-2BBDEBD89531}"/>
              </a:ext>
            </a:extLst>
          </p:cNvPr>
          <p:cNvCxnSpPr>
            <a:cxnSpLocks/>
          </p:cNvCxnSpPr>
          <p:nvPr/>
        </p:nvCxnSpPr>
        <p:spPr>
          <a:xfrm flipV="1">
            <a:off x="7425488" y="3730540"/>
            <a:ext cx="640080" cy="1"/>
          </a:xfrm>
          <a:prstGeom prst="straightConnector1">
            <a:avLst/>
          </a:prstGeom>
          <a:ln w="412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7346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65321B-B1EB-4C49-996B-7BAC68EA7EF6}"/>
              </a:ext>
            </a:extLst>
          </p:cNvPr>
          <p:cNvSpPr txBox="1">
            <a:spLocks/>
          </p:cNvSpPr>
          <p:nvPr/>
        </p:nvSpPr>
        <p:spPr>
          <a:xfrm>
            <a:off x="628650" y="273844"/>
            <a:ext cx="7886700" cy="99417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defTabSz="685800">
              <a:buClr>
                <a:srgbClr val="FFFFFF"/>
              </a:buClr>
            </a:pPr>
            <a:r>
              <a:rPr lang="en-US" sz="3000">
                <a:solidFill>
                  <a:srgbClr val="FFFFFF"/>
                </a:solidFill>
              </a:rPr>
              <a:t>Determining the Need for a Formal Acknowledgement System</a:t>
            </a:r>
          </a:p>
        </p:txBody>
      </p:sp>
      <p:sp>
        <p:nvSpPr>
          <p:cNvPr id="8" name="Content Placeholder 2">
            <a:extLst>
              <a:ext uri="{FF2B5EF4-FFF2-40B4-BE49-F238E27FC236}">
                <a16:creationId xmlns:a16="http://schemas.microsoft.com/office/drawing/2014/main" id="{7799BCF3-DDCB-B141-BFCF-E9ACB638A4BF}"/>
              </a:ext>
            </a:extLst>
          </p:cNvPr>
          <p:cNvSpPr txBox="1">
            <a:spLocks/>
          </p:cNvSpPr>
          <p:nvPr/>
        </p:nvSpPr>
        <p:spPr>
          <a:xfrm>
            <a:off x="183874" y="1342921"/>
            <a:ext cx="5603185" cy="3263504"/>
          </a:xfrm>
          <a:prstGeom prst="rect">
            <a:avLst/>
          </a:prstGeom>
          <a:noFill/>
          <a:ln>
            <a:noFill/>
          </a:ln>
        </p:spPr>
        <p:txBody>
          <a:bodyPr spcFirstLastPara="1" wrap="square" lIns="68569" tIns="68569" rIns="68569" bIns="68569" anchor="b" anchorCtr="0">
            <a:norm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1"/>
              </a:buClr>
              <a:buSzPts val="12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Char char="■"/>
              <a:defRPr sz="1600" b="0" i="0" u="none" strike="noStrike" cap="none">
                <a:solidFill>
                  <a:schemeClr val="lt1"/>
                </a:solidFill>
                <a:latin typeface="Hind Vadodara"/>
                <a:ea typeface="Hind Vadodara"/>
                <a:cs typeface="Hind Vadodara"/>
                <a:sym typeface="Hind Vadodara"/>
              </a:defRPr>
            </a:lvl9pPr>
          </a:lstStyle>
          <a:p>
            <a:pPr marL="447675" indent="-342900" algn="l" defTabSz="685800">
              <a:buClr>
                <a:schemeClr val="bg1"/>
              </a:buClr>
              <a:buSzPct val="75000"/>
              <a:buFont typeface="+mj-lt"/>
              <a:buAutoNum type="arabicPeriod"/>
            </a:pPr>
            <a:r>
              <a:rPr lang="en-US" sz="1800" dirty="0">
                <a:solidFill>
                  <a:srgbClr val="FFFFFF"/>
                </a:solidFill>
              </a:rPr>
              <a:t>Is the current pattern of student social behavior acceptable? Or is there a need to improve school-wide social culture?</a:t>
            </a:r>
          </a:p>
          <a:p>
            <a:pPr marL="447675" indent="-342900" algn="l" defTabSz="685800">
              <a:buClr>
                <a:schemeClr val="bg1"/>
              </a:buClr>
              <a:buSzPct val="75000"/>
              <a:buFont typeface="+mj-lt"/>
              <a:buAutoNum type="arabicPeriod"/>
            </a:pPr>
            <a:r>
              <a:rPr lang="en-US" sz="1800" dirty="0">
                <a:solidFill>
                  <a:srgbClr val="FFFFFF"/>
                </a:solidFill>
              </a:rPr>
              <a:t>Do students perceive their positive behavior is acknowledged regularly? </a:t>
            </a:r>
          </a:p>
          <a:p>
            <a:pPr marL="447675" indent="-342900" algn="l" defTabSz="685800">
              <a:buClr>
                <a:schemeClr val="bg1"/>
              </a:buClr>
              <a:buSzPct val="75000"/>
              <a:buFont typeface="+mj-lt"/>
              <a:buAutoNum type="arabicPeriod"/>
            </a:pPr>
            <a:r>
              <a:rPr lang="en-US" sz="1800" dirty="0">
                <a:solidFill>
                  <a:srgbClr val="FFFFFF"/>
                </a:solidFill>
              </a:rPr>
              <a:t>Do faculty and staff perceive that they acknowledge positive student behavior adequately? </a:t>
            </a:r>
          </a:p>
          <a:p>
            <a:pPr marL="447675" indent="-342900" algn="l" defTabSz="685800">
              <a:buClr>
                <a:schemeClr val="bg1"/>
              </a:buClr>
              <a:buSzPct val="75000"/>
              <a:buFont typeface="+mj-lt"/>
              <a:buAutoNum type="arabicPeriod"/>
            </a:pPr>
            <a:r>
              <a:rPr lang="en-US" sz="1800" dirty="0">
                <a:solidFill>
                  <a:srgbClr val="FFFFFF"/>
                </a:solidFill>
              </a:rPr>
              <a:t>Do students from non-dominant populations experience acknowledgement for their positive behavior? </a:t>
            </a:r>
          </a:p>
        </p:txBody>
      </p:sp>
      <p:sp>
        <p:nvSpPr>
          <p:cNvPr id="9" name="Left Arrow 8">
            <a:extLst>
              <a:ext uri="{FF2B5EF4-FFF2-40B4-BE49-F238E27FC236}">
                <a16:creationId xmlns:a16="http://schemas.microsoft.com/office/drawing/2014/main" id="{BBE80447-FD5A-0742-B206-458682A94641}"/>
              </a:ext>
            </a:extLst>
          </p:cNvPr>
          <p:cNvSpPr/>
          <p:nvPr/>
        </p:nvSpPr>
        <p:spPr>
          <a:xfrm>
            <a:off x="5766656" y="2024846"/>
            <a:ext cx="2805320" cy="8703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1350" kern="1200">
                <a:solidFill>
                  <a:prstClr val="white"/>
                </a:solidFill>
                <a:latin typeface="Hind Vadodara" panose="020B0604020202020204" charset="0"/>
                <a:cs typeface="Hind Vadodara" panose="020B0604020202020204" charset="0"/>
              </a:rPr>
              <a:t>Survey your students to find out.</a:t>
            </a:r>
          </a:p>
        </p:txBody>
      </p:sp>
      <p:sp>
        <p:nvSpPr>
          <p:cNvPr id="10" name="Left Arrow 9">
            <a:extLst>
              <a:ext uri="{FF2B5EF4-FFF2-40B4-BE49-F238E27FC236}">
                <a16:creationId xmlns:a16="http://schemas.microsoft.com/office/drawing/2014/main" id="{6D0388C1-19ED-DB43-99E2-101BEAC1DB88}"/>
              </a:ext>
            </a:extLst>
          </p:cNvPr>
          <p:cNvSpPr/>
          <p:nvPr/>
        </p:nvSpPr>
        <p:spPr>
          <a:xfrm>
            <a:off x="4686300" y="2749924"/>
            <a:ext cx="2603500" cy="8703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1350" kern="1200">
                <a:solidFill>
                  <a:prstClr val="white"/>
                </a:solidFill>
                <a:latin typeface="Hind Vadodara" panose="020B0604020202020204" charset="0"/>
                <a:cs typeface="Hind Vadodara" panose="020B0604020202020204" charset="0"/>
              </a:rPr>
              <a:t>Survey your staff to find out.</a:t>
            </a:r>
          </a:p>
        </p:txBody>
      </p:sp>
      <p:sp>
        <p:nvSpPr>
          <p:cNvPr id="11" name="Left Arrow 10">
            <a:extLst>
              <a:ext uri="{FF2B5EF4-FFF2-40B4-BE49-F238E27FC236}">
                <a16:creationId xmlns:a16="http://schemas.microsoft.com/office/drawing/2014/main" id="{BF09AC31-5D4D-6C43-A20E-DB9F8311C13B}"/>
              </a:ext>
            </a:extLst>
          </p:cNvPr>
          <p:cNvSpPr/>
          <p:nvPr/>
        </p:nvSpPr>
        <p:spPr>
          <a:xfrm>
            <a:off x="5787059" y="3483826"/>
            <a:ext cx="3113433" cy="8703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1350" kern="1200">
                <a:solidFill>
                  <a:prstClr val="white"/>
                </a:solidFill>
                <a:latin typeface="Hind Vadodara" panose="020B0604020202020204" charset="0"/>
                <a:cs typeface="Hind Vadodara" panose="020B0604020202020204" charset="0"/>
              </a:rPr>
              <a:t>Disaggregate student survey results.</a:t>
            </a:r>
          </a:p>
        </p:txBody>
      </p:sp>
      <p:sp>
        <p:nvSpPr>
          <p:cNvPr id="12" name="TextBox 11">
            <a:extLst>
              <a:ext uri="{FF2B5EF4-FFF2-40B4-BE49-F238E27FC236}">
                <a16:creationId xmlns:a16="http://schemas.microsoft.com/office/drawing/2014/main" id="{3D659678-E925-3F4F-AC96-24225484EEA9}"/>
              </a:ext>
            </a:extLst>
          </p:cNvPr>
          <p:cNvSpPr txBox="1"/>
          <p:nvPr/>
        </p:nvSpPr>
        <p:spPr>
          <a:xfrm>
            <a:off x="4398066" y="4681330"/>
            <a:ext cx="4502426" cy="300082"/>
          </a:xfrm>
          <a:prstGeom prst="rect">
            <a:avLst/>
          </a:prstGeom>
          <a:noFill/>
        </p:spPr>
        <p:txBody>
          <a:bodyPr wrap="square" rtlCol="0">
            <a:spAutoFit/>
          </a:bodyPr>
          <a:lstStyle/>
          <a:p>
            <a:pPr algn="r" defTabSz="685800">
              <a:buClrTx/>
              <a:defRPr/>
            </a:pPr>
            <a:r>
              <a:rPr lang="en-US" sz="1350" kern="1200">
                <a:solidFill>
                  <a:srgbClr val="FFFFFF"/>
                </a:solidFill>
                <a:latin typeface="Calibri" panose="020F0502020204030204"/>
                <a:ea typeface="+mn-ea"/>
                <a:cs typeface="+mn-cs"/>
              </a:rPr>
              <a:t>Flannery et al., 2020</a:t>
            </a:r>
          </a:p>
        </p:txBody>
      </p:sp>
      <p:sp>
        <p:nvSpPr>
          <p:cNvPr id="13" name="Google Shape;659;p43">
            <a:extLst>
              <a:ext uri="{FF2B5EF4-FFF2-40B4-BE49-F238E27FC236}">
                <a16:creationId xmlns:a16="http://schemas.microsoft.com/office/drawing/2014/main" id="{39189418-E5AB-4134-A60E-28E6898D64CA}"/>
              </a:ext>
            </a:extLst>
          </p:cNvPr>
          <p:cNvSpPr/>
          <p:nvPr/>
        </p:nvSpPr>
        <p:spPr>
          <a:xfrm>
            <a:off x="7885513" y="203396"/>
            <a:ext cx="868680" cy="86868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Arial"/>
              <a:cs typeface="Arial"/>
              <a:sym typeface="Arial"/>
            </a:endParaRPr>
          </a:p>
        </p:txBody>
      </p:sp>
      <p:grpSp>
        <p:nvGrpSpPr>
          <p:cNvPr id="14" name="Group 13">
            <a:extLst>
              <a:ext uri="{FF2B5EF4-FFF2-40B4-BE49-F238E27FC236}">
                <a16:creationId xmlns:a16="http://schemas.microsoft.com/office/drawing/2014/main" id="{28B6782E-83C1-4061-8017-9E6230EF65A7}"/>
              </a:ext>
            </a:extLst>
          </p:cNvPr>
          <p:cNvGrpSpPr/>
          <p:nvPr/>
        </p:nvGrpSpPr>
        <p:grpSpPr>
          <a:xfrm>
            <a:off x="7994139" y="350597"/>
            <a:ext cx="651427" cy="544983"/>
            <a:chOff x="5586288" y="1968081"/>
            <a:chExt cx="2451625" cy="2051026"/>
          </a:xfrm>
        </p:grpSpPr>
        <p:grpSp>
          <p:nvGrpSpPr>
            <p:cNvPr id="15" name="Google Shape;16036;p73">
              <a:extLst>
                <a:ext uri="{FF2B5EF4-FFF2-40B4-BE49-F238E27FC236}">
                  <a16:creationId xmlns:a16="http://schemas.microsoft.com/office/drawing/2014/main" id="{B8448418-D3E1-407B-A742-7E7598BA7E4B}"/>
                </a:ext>
              </a:extLst>
            </p:cNvPr>
            <p:cNvGrpSpPr/>
            <p:nvPr/>
          </p:nvGrpSpPr>
          <p:grpSpPr>
            <a:xfrm>
              <a:off x="5586288" y="2730857"/>
              <a:ext cx="1725126" cy="1286091"/>
              <a:chOff x="1798763" y="3395401"/>
              <a:chExt cx="376185" cy="280448"/>
            </a:xfrm>
          </p:grpSpPr>
          <p:sp>
            <p:nvSpPr>
              <p:cNvPr id="38" name="Google Shape;16037;p73">
                <a:extLst>
                  <a:ext uri="{FF2B5EF4-FFF2-40B4-BE49-F238E27FC236}">
                    <a16:creationId xmlns:a16="http://schemas.microsoft.com/office/drawing/2014/main" id="{49C23477-6893-49C9-917E-1A2E46FACE0E}"/>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6038;p73">
                <a:extLst>
                  <a:ext uri="{FF2B5EF4-FFF2-40B4-BE49-F238E27FC236}">
                    <a16:creationId xmlns:a16="http://schemas.microsoft.com/office/drawing/2014/main" id="{2CA7BFB5-EF3A-45EF-9BE5-9EF338F0B42A}"/>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6039;p73">
                <a:extLst>
                  <a:ext uri="{FF2B5EF4-FFF2-40B4-BE49-F238E27FC236}">
                    <a16:creationId xmlns:a16="http://schemas.microsoft.com/office/drawing/2014/main" id="{4DE7F33B-F35B-4236-AC54-F500BC4B118D}"/>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6040;p73">
                <a:extLst>
                  <a:ext uri="{FF2B5EF4-FFF2-40B4-BE49-F238E27FC236}">
                    <a16:creationId xmlns:a16="http://schemas.microsoft.com/office/drawing/2014/main" id="{A27FD258-6E60-49A7-8167-4694B1BBB611}"/>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6041;p73">
                <a:extLst>
                  <a:ext uri="{FF2B5EF4-FFF2-40B4-BE49-F238E27FC236}">
                    <a16:creationId xmlns:a16="http://schemas.microsoft.com/office/drawing/2014/main" id="{0FCA6744-E1CC-4A73-A3CE-ABEA4E79A83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6042;p73">
                <a:extLst>
                  <a:ext uri="{FF2B5EF4-FFF2-40B4-BE49-F238E27FC236}">
                    <a16:creationId xmlns:a16="http://schemas.microsoft.com/office/drawing/2014/main" id="{F4CF384F-C403-41BC-9509-40AD69143D28}"/>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6043;p73">
                <a:extLst>
                  <a:ext uri="{FF2B5EF4-FFF2-40B4-BE49-F238E27FC236}">
                    <a16:creationId xmlns:a16="http://schemas.microsoft.com/office/drawing/2014/main" id="{1BA7977E-BDC7-483E-A441-464EB5334B8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6044;p73">
                <a:extLst>
                  <a:ext uri="{FF2B5EF4-FFF2-40B4-BE49-F238E27FC236}">
                    <a16:creationId xmlns:a16="http://schemas.microsoft.com/office/drawing/2014/main" id="{789EF0E9-D3D5-4A91-B373-986936CF193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6045;p73">
                <a:extLst>
                  <a:ext uri="{FF2B5EF4-FFF2-40B4-BE49-F238E27FC236}">
                    <a16:creationId xmlns:a16="http://schemas.microsoft.com/office/drawing/2014/main" id="{42AABBA6-7E8E-4F2A-91CC-E7DF029ACE05}"/>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6046;p73">
                <a:extLst>
                  <a:ext uri="{FF2B5EF4-FFF2-40B4-BE49-F238E27FC236}">
                    <a16:creationId xmlns:a16="http://schemas.microsoft.com/office/drawing/2014/main" id="{BB258AC2-1C78-43AE-BCAC-E7AD0E6E26A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6047;p73">
                <a:extLst>
                  <a:ext uri="{FF2B5EF4-FFF2-40B4-BE49-F238E27FC236}">
                    <a16:creationId xmlns:a16="http://schemas.microsoft.com/office/drawing/2014/main" id="{8E875630-DD59-4F9E-A293-E2CEC19EABDD}"/>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6048;p73">
                <a:extLst>
                  <a:ext uri="{FF2B5EF4-FFF2-40B4-BE49-F238E27FC236}">
                    <a16:creationId xmlns:a16="http://schemas.microsoft.com/office/drawing/2014/main" id="{65E15D08-A5AF-4DC2-82C7-3B049F1B9D2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6049;p73">
                <a:extLst>
                  <a:ext uri="{FF2B5EF4-FFF2-40B4-BE49-F238E27FC236}">
                    <a16:creationId xmlns:a16="http://schemas.microsoft.com/office/drawing/2014/main" id="{937DA289-836B-4F55-A0C8-2AF8B366EE4C}"/>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6050;p73">
                <a:extLst>
                  <a:ext uri="{FF2B5EF4-FFF2-40B4-BE49-F238E27FC236}">
                    <a16:creationId xmlns:a16="http://schemas.microsoft.com/office/drawing/2014/main" id="{B571D723-CF1E-4361-9C27-F3AD042F5642}"/>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1;p73">
                <a:extLst>
                  <a:ext uri="{FF2B5EF4-FFF2-40B4-BE49-F238E27FC236}">
                    <a16:creationId xmlns:a16="http://schemas.microsoft.com/office/drawing/2014/main" id="{ADA26354-9BBA-40B6-97D8-58D5B809F9B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52;p73">
                <a:extLst>
                  <a:ext uri="{FF2B5EF4-FFF2-40B4-BE49-F238E27FC236}">
                    <a16:creationId xmlns:a16="http://schemas.microsoft.com/office/drawing/2014/main" id="{36E6DB71-177E-4BB9-ABC0-EB4591ECC07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53;p73">
                <a:extLst>
                  <a:ext uri="{FF2B5EF4-FFF2-40B4-BE49-F238E27FC236}">
                    <a16:creationId xmlns:a16="http://schemas.microsoft.com/office/drawing/2014/main" id="{9D7BD541-32A3-4558-8FDE-F4685DABC66A}"/>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54;p73">
                <a:extLst>
                  <a:ext uri="{FF2B5EF4-FFF2-40B4-BE49-F238E27FC236}">
                    <a16:creationId xmlns:a16="http://schemas.microsoft.com/office/drawing/2014/main" id="{A696B735-2152-48F8-9EA6-5AFB582AFFBC}"/>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55;p73">
                <a:extLst>
                  <a:ext uri="{FF2B5EF4-FFF2-40B4-BE49-F238E27FC236}">
                    <a16:creationId xmlns:a16="http://schemas.microsoft.com/office/drawing/2014/main" id="{E19C5536-308D-482D-ABDC-EECD025169E4}"/>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6056;p73">
                <a:extLst>
                  <a:ext uri="{FF2B5EF4-FFF2-40B4-BE49-F238E27FC236}">
                    <a16:creationId xmlns:a16="http://schemas.microsoft.com/office/drawing/2014/main" id="{5CA5A672-E144-48C3-A383-A3F89F8DA324}"/>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6057;p73">
                <a:extLst>
                  <a:ext uri="{FF2B5EF4-FFF2-40B4-BE49-F238E27FC236}">
                    <a16:creationId xmlns:a16="http://schemas.microsoft.com/office/drawing/2014/main" id="{C0BE88A7-38F0-41B2-AB33-C8E58B96049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6058;p73">
                <a:extLst>
                  <a:ext uri="{FF2B5EF4-FFF2-40B4-BE49-F238E27FC236}">
                    <a16:creationId xmlns:a16="http://schemas.microsoft.com/office/drawing/2014/main" id="{A8C77785-46FC-4CA6-AA6B-CDBF6B18EDB7}"/>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059;p73">
                <a:extLst>
                  <a:ext uri="{FF2B5EF4-FFF2-40B4-BE49-F238E27FC236}">
                    <a16:creationId xmlns:a16="http://schemas.microsoft.com/office/drawing/2014/main" id="{39056CA7-A814-4BCE-B39B-65C550557B69}"/>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6060;p73">
                <a:extLst>
                  <a:ext uri="{FF2B5EF4-FFF2-40B4-BE49-F238E27FC236}">
                    <a16:creationId xmlns:a16="http://schemas.microsoft.com/office/drawing/2014/main" id="{16E08578-77E2-4393-988E-86FBA71CD4BE}"/>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6061;p73">
                <a:extLst>
                  <a:ext uri="{FF2B5EF4-FFF2-40B4-BE49-F238E27FC236}">
                    <a16:creationId xmlns:a16="http://schemas.microsoft.com/office/drawing/2014/main" id="{2B6C9FB5-A814-4615-8CD4-48B437073578}"/>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062;p73">
                <a:extLst>
                  <a:ext uri="{FF2B5EF4-FFF2-40B4-BE49-F238E27FC236}">
                    <a16:creationId xmlns:a16="http://schemas.microsoft.com/office/drawing/2014/main" id="{7F91CA01-47C6-4A62-9518-FFC549C245D1}"/>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6063;p73">
                <a:extLst>
                  <a:ext uri="{FF2B5EF4-FFF2-40B4-BE49-F238E27FC236}">
                    <a16:creationId xmlns:a16="http://schemas.microsoft.com/office/drawing/2014/main" id="{DC476F0D-4742-424A-8C8E-11E759730758}"/>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064;p73">
                <a:extLst>
                  <a:ext uri="{FF2B5EF4-FFF2-40B4-BE49-F238E27FC236}">
                    <a16:creationId xmlns:a16="http://schemas.microsoft.com/office/drawing/2014/main" id="{468D3DD2-FDC0-4648-9DAB-D2299AD490CC}"/>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065;p73">
                <a:extLst>
                  <a:ext uri="{FF2B5EF4-FFF2-40B4-BE49-F238E27FC236}">
                    <a16:creationId xmlns:a16="http://schemas.microsoft.com/office/drawing/2014/main" id="{949BE7ED-F5B7-4707-904E-A8DBA3B5F7B0}"/>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066;p73">
                <a:extLst>
                  <a:ext uri="{FF2B5EF4-FFF2-40B4-BE49-F238E27FC236}">
                    <a16:creationId xmlns:a16="http://schemas.microsoft.com/office/drawing/2014/main" id="{25BACAAA-B527-42A9-BD16-4C2DD248DF9C}"/>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067;p73">
                <a:extLst>
                  <a:ext uri="{FF2B5EF4-FFF2-40B4-BE49-F238E27FC236}">
                    <a16:creationId xmlns:a16="http://schemas.microsoft.com/office/drawing/2014/main" id="{C649F1A4-4C9F-4D2A-A052-5ABA69330B92}"/>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9682;p69">
              <a:extLst>
                <a:ext uri="{FF2B5EF4-FFF2-40B4-BE49-F238E27FC236}">
                  <a16:creationId xmlns:a16="http://schemas.microsoft.com/office/drawing/2014/main" id="{1D5E719F-7F3F-4914-8DAE-42A0F4D04507}"/>
                </a:ext>
              </a:extLst>
            </p:cNvPr>
            <p:cNvGrpSpPr/>
            <p:nvPr/>
          </p:nvGrpSpPr>
          <p:grpSpPr>
            <a:xfrm>
              <a:off x="6320016" y="1968081"/>
              <a:ext cx="1717897" cy="2051026"/>
              <a:chOff x="7159964" y="1971904"/>
              <a:chExt cx="291564" cy="348103"/>
            </a:xfrm>
          </p:grpSpPr>
          <p:sp>
            <p:nvSpPr>
              <p:cNvPr id="17" name="Google Shape;9683;p69">
                <a:extLst>
                  <a:ext uri="{FF2B5EF4-FFF2-40B4-BE49-F238E27FC236}">
                    <a16:creationId xmlns:a16="http://schemas.microsoft.com/office/drawing/2014/main" id="{CB3A06D2-82D1-4D51-B832-F574D8C80A73}"/>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84;p69">
                <a:extLst>
                  <a:ext uri="{FF2B5EF4-FFF2-40B4-BE49-F238E27FC236}">
                    <a16:creationId xmlns:a16="http://schemas.microsoft.com/office/drawing/2014/main" id="{D6A193EC-D6D4-433A-A4EC-3A5B6096ABA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94;p69">
                <a:extLst>
                  <a:ext uri="{FF2B5EF4-FFF2-40B4-BE49-F238E27FC236}">
                    <a16:creationId xmlns:a16="http://schemas.microsoft.com/office/drawing/2014/main" id="{B7C74648-3306-4BB4-A761-C6819617B4A9}"/>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95;p69">
                <a:extLst>
                  <a:ext uri="{FF2B5EF4-FFF2-40B4-BE49-F238E27FC236}">
                    <a16:creationId xmlns:a16="http://schemas.microsoft.com/office/drawing/2014/main" id="{5AC7B30E-A4E6-4FAF-8151-D1AF4BC7B0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96;p69">
                <a:extLst>
                  <a:ext uri="{FF2B5EF4-FFF2-40B4-BE49-F238E27FC236}">
                    <a16:creationId xmlns:a16="http://schemas.microsoft.com/office/drawing/2014/main" id="{B81EC159-D18A-4EE2-A40F-E1C21B2B6ED0}"/>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97;p69">
                <a:extLst>
                  <a:ext uri="{FF2B5EF4-FFF2-40B4-BE49-F238E27FC236}">
                    <a16:creationId xmlns:a16="http://schemas.microsoft.com/office/drawing/2014/main" id="{241B917F-602E-4A4F-82D3-E02CA2260A9E}"/>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98;p69">
                <a:extLst>
                  <a:ext uri="{FF2B5EF4-FFF2-40B4-BE49-F238E27FC236}">
                    <a16:creationId xmlns:a16="http://schemas.microsoft.com/office/drawing/2014/main" id="{D4C22C6F-9E6D-447C-BDED-29C6DF7D266E}"/>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699;p69">
                <a:extLst>
                  <a:ext uri="{FF2B5EF4-FFF2-40B4-BE49-F238E27FC236}">
                    <a16:creationId xmlns:a16="http://schemas.microsoft.com/office/drawing/2014/main" id="{0DEB3C79-27F6-4E97-9BD3-20BDC6025C83}"/>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700;p69">
                <a:extLst>
                  <a:ext uri="{FF2B5EF4-FFF2-40B4-BE49-F238E27FC236}">
                    <a16:creationId xmlns:a16="http://schemas.microsoft.com/office/drawing/2014/main" id="{B4E4728F-2964-4421-86B3-95CE6A9B6763}"/>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701;p69">
                <a:extLst>
                  <a:ext uri="{FF2B5EF4-FFF2-40B4-BE49-F238E27FC236}">
                    <a16:creationId xmlns:a16="http://schemas.microsoft.com/office/drawing/2014/main" id="{5C1C23AA-7CF7-4B4F-B386-81755A56C6E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702;p69">
                <a:extLst>
                  <a:ext uri="{FF2B5EF4-FFF2-40B4-BE49-F238E27FC236}">
                    <a16:creationId xmlns:a16="http://schemas.microsoft.com/office/drawing/2014/main" id="{6B99EB2E-9F0E-4C9F-BFE0-ADB0C9153B0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703;p69">
                <a:extLst>
                  <a:ext uri="{FF2B5EF4-FFF2-40B4-BE49-F238E27FC236}">
                    <a16:creationId xmlns:a16="http://schemas.microsoft.com/office/drawing/2014/main" id="{A80F909A-8062-4673-BF20-ABBBA95CFAA0}"/>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704;p69">
                <a:extLst>
                  <a:ext uri="{FF2B5EF4-FFF2-40B4-BE49-F238E27FC236}">
                    <a16:creationId xmlns:a16="http://schemas.microsoft.com/office/drawing/2014/main" id="{DB1DEC35-125B-46EB-9B5D-B879201DA1C1}"/>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705;p69">
                <a:extLst>
                  <a:ext uri="{FF2B5EF4-FFF2-40B4-BE49-F238E27FC236}">
                    <a16:creationId xmlns:a16="http://schemas.microsoft.com/office/drawing/2014/main" id="{1A03D350-5575-4D6B-8F31-90F0ECC01DC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706;p69">
                <a:extLst>
                  <a:ext uri="{FF2B5EF4-FFF2-40B4-BE49-F238E27FC236}">
                    <a16:creationId xmlns:a16="http://schemas.microsoft.com/office/drawing/2014/main" id="{231B316D-C1E8-4EE7-8728-C88AEA097C48}"/>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707;p69">
                <a:extLst>
                  <a:ext uri="{FF2B5EF4-FFF2-40B4-BE49-F238E27FC236}">
                    <a16:creationId xmlns:a16="http://schemas.microsoft.com/office/drawing/2014/main" id="{844365E5-B0BC-4DDA-9F76-10DCE1D873BE}"/>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708;p69">
                <a:extLst>
                  <a:ext uri="{FF2B5EF4-FFF2-40B4-BE49-F238E27FC236}">
                    <a16:creationId xmlns:a16="http://schemas.microsoft.com/office/drawing/2014/main" id="{AE297B1F-5A2F-4F85-AB00-2C69B9E0E819}"/>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709;p69">
                <a:extLst>
                  <a:ext uri="{FF2B5EF4-FFF2-40B4-BE49-F238E27FC236}">
                    <a16:creationId xmlns:a16="http://schemas.microsoft.com/office/drawing/2014/main" id="{3D0470C4-AA8E-414D-B045-5471995ACE52}"/>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10;p69">
                <a:extLst>
                  <a:ext uri="{FF2B5EF4-FFF2-40B4-BE49-F238E27FC236}">
                    <a16:creationId xmlns:a16="http://schemas.microsoft.com/office/drawing/2014/main" id="{57510769-B16C-440D-AA17-968DA696530F}"/>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11;p69">
                <a:extLst>
                  <a:ext uri="{FF2B5EF4-FFF2-40B4-BE49-F238E27FC236}">
                    <a16:creationId xmlns:a16="http://schemas.microsoft.com/office/drawing/2014/main" id="{0B91D449-B029-46F8-8F11-1783A148B63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12;p69">
                <a:extLst>
                  <a:ext uri="{FF2B5EF4-FFF2-40B4-BE49-F238E27FC236}">
                    <a16:creationId xmlns:a16="http://schemas.microsoft.com/office/drawing/2014/main" id="{3CF32C6D-49A0-433B-85B4-19ECD61CDDAC}"/>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5699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2700"/>
              <a:t>DISCUSSION: DETERMINING THE NEED FOR A FORMAL ACKNLOWLEDGEMENT SYSTEM</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780702" y="4066209"/>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grpSp>
      <p:grpSp>
        <p:nvGrpSpPr>
          <p:cNvPr id="52" name="Google Shape;6464;p67">
            <a:extLst>
              <a:ext uri="{FF2B5EF4-FFF2-40B4-BE49-F238E27FC236}">
                <a16:creationId xmlns:a16="http://schemas.microsoft.com/office/drawing/2014/main" id="{D3964B28-0A0F-364A-8395-2FADDAA46645}"/>
              </a:ext>
            </a:extLst>
          </p:cNvPr>
          <p:cNvGrpSpPr/>
          <p:nvPr/>
        </p:nvGrpSpPr>
        <p:grpSpPr>
          <a:xfrm>
            <a:off x="437125" y="4094633"/>
            <a:ext cx="371966" cy="371966"/>
            <a:chOff x="4674908" y="3682271"/>
            <a:chExt cx="371966" cy="371966"/>
          </a:xfrm>
        </p:grpSpPr>
        <p:sp>
          <p:nvSpPr>
            <p:cNvPr id="53" name="Google Shape;6465;p67">
              <a:extLst>
                <a:ext uri="{FF2B5EF4-FFF2-40B4-BE49-F238E27FC236}">
                  <a16:creationId xmlns:a16="http://schemas.microsoft.com/office/drawing/2014/main" id="{126F68DF-8CCE-3A4B-BADA-FD04AE7A06F2}"/>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54" name="Google Shape;6466;p67">
              <a:extLst>
                <a:ext uri="{FF2B5EF4-FFF2-40B4-BE49-F238E27FC236}">
                  <a16:creationId xmlns:a16="http://schemas.microsoft.com/office/drawing/2014/main" id="{A340C53D-8C36-1E4A-9E9F-F7E6666710C9}"/>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55" name="Google Shape;6467;p67">
              <a:extLst>
                <a:ext uri="{FF2B5EF4-FFF2-40B4-BE49-F238E27FC236}">
                  <a16:creationId xmlns:a16="http://schemas.microsoft.com/office/drawing/2014/main" id="{28857647-A983-2640-ABB1-CE092DB1DC8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sp>
          <p:nvSpPr>
            <p:cNvPr id="56" name="Google Shape;6468;p67">
              <a:extLst>
                <a:ext uri="{FF2B5EF4-FFF2-40B4-BE49-F238E27FC236}">
                  <a16:creationId xmlns:a16="http://schemas.microsoft.com/office/drawing/2014/main" id="{71A1F0EB-AE05-B342-80F6-FF423507C25D}"/>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ea typeface="+mn-ea"/>
                <a:cs typeface="Hind Vadodara" panose="020B0604020202020204" charset="0"/>
                <a:sym typeface="Arial"/>
              </a:endParaRPr>
            </a:p>
          </p:txBody>
        </p:sp>
      </p:grpSp>
      <p:sp>
        <p:nvSpPr>
          <p:cNvPr id="31" name="TextBox 30">
            <a:extLst>
              <a:ext uri="{FF2B5EF4-FFF2-40B4-BE49-F238E27FC236}">
                <a16:creationId xmlns:a16="http://schemas.microsoft.com/office/drawing/2014/main" id="{728BCE84-9C5C-B547-94E8-58FFC4FBB404}"/>
              </a:ext>
            </a:extLst>
          </p:cNvPr>
          <p:cNvSpPr txBox="1"/>
          <p:nvPr/>
        </p:nvSpPr>
        <p:spPr>
          <a:xfrm>
            <a:off x="901812" y="4117668"/>
            <a:ext cx="868293" cy="33823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98" b="0" i="0" u="none" strike="noStrike" kern="1200" cap="none" spc="0" normalizeH="0" baseline="0" noProof="0">
                <a:ln>
                  <a:noFill/>
                </a:ln>
                <a:solidFill>
                  <a:prstClr val="white"/>
                </a:solidFill>
                <a:effectLst/>
                <a:uLnTx/>
                <a:uFillTx/>
                <a:latin typeface="Hind Vadodara" panose="020B0604020202020204" charset="0"/>
                <a:ea typeface="+mn-ea"/>
                <a:cs typeface="Hind Vadodara" panose="020B0604020202020204" charset="0"/>
                <a:sym typeface="Arial"/>
              </a:rPr>
              <a:t>Teams</a:t>
            </a:r>
          </a:p>
        </p:txBody>
      </p:sp>
      <p:sp>
        <p:nvSpPr>
          <p:cNvPr id="57" name="TextBox 56">
            <a:extLst>
              <a:ext uri="{FF2B5EF4-FFF2-40B4-BE49-F238E27FC236}">
                <a16:creationId xmlns:a16="http://schemas.microsoft.com/office/drawing/2014/main" id="{B986DD04-3A7C-244A-A280-1C161DF8F3B0}"/>
              </a:ext>
            </a:extLst>
          </p:cNvPr>
          <p:cNvSpPr txBox="1"/>
          <p:nvPr/>
        </p:nvSpPr>
        <p:spPr>
          <a:xfrm>
            <a:off x="2284545" y="4094633"/>
            <a:ext cx="1269311" cy="33823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98" b="0" i="0" u="none" strike="noStrike" kern="1200" cap="none" spc="0" normalizeH="0" baseline="0" noProof="0">
                <a:ln>
                  <a:noFill/>
                </a:ln>
                <a:solidFill>
                  <a:prstClr val="white"/>
                </a:solidFill>
                <a:effectLst/>
                <a:uLnTx/>
                <a:uFillTx/>
                <a:latin typeface="Hind Vadodara" panose="020B0604020202020204" charset="0"/>
                <a:ea typeface="+mn-ea"/>
                <a:cs typeface="Hind Vadodara" panose="020B0604020202020204" charset="0"/>
                <a:sym typeface="Arial"/>
              </a:rPr>
              <a:t>20 minutes</a:t>
            </a:r>
          </a:p>
        </p:txBody>
      </p:sp>
      <p:sp>
        <p:nvSpPr>
          <p:cNvPr id="59" name="Text Placeholder 58">
            <a:extLst>
              <a:ext uri="{FF2B5EF4-FFF2-40B4-BE49-F238E27FC236}">
                <a16:creationId xmlns:a16="http://schemas.microsoft.com/office/drawing/2014/main" id="{E7166BFB-A18E-DD4F-B9AE-9A13361CF992}"/>
              </a:ext>
            </a:extLst>
          </p:cNvPr>
          <p:cNvSpPr>
            <a:spLocks noGrp="1"/>
          </p:cNvSpPr>
          <p:nvPr>
            <p:ph type="body" idx="1"/>
          </p:nvPr>
        </p:nvSpPr>
        <p:spPr>
          <a:xfrm>
            <a:off x="3357878" y="1450977"/>
            <a:ext cx="5632193" cy="3394916"/>
          </a:xfrm>
        </p:spPr>
        <p:txBody>
          <a:bodyPr/>
          <a:lstStyle/>
          <a:p>
            <a:pPr marL="456724" indent="-304324">
              <a:spcAft>
                <a:spcPts val="600"/>
              </a:spcAft>
              <a:buClr>
                <a:schemeClr val="bg1"/>
              </a:buClr>
              <a:buSzPct val="100000"/>
            </a:pPr>
            <a:r>
              <a:rPr lang="en-US" sz="1400" dirty="0">
                <a:ea typeface="ＭＳ Ｐゴシック"/>
                <a:cs typeface="ＭＳ Ｐゴシック" pitchFamily="-108" charset="-128"/>
              </a:rPr>
              <a:t>Review the </a:t>
            </a:r>
            <a:r>
              <a:rPr lang="en-US" sz="1400" dirty="0">
                <a:solidFill>
                  <a:schemeClr val="accent1">
                    <a:lumMod val="60000"/>
                    <a:lumOff val="40000"/>
                  </a:schemeClr>
                </a:solidFill>
                <a:ea typeface="ＭＳ Ｐゴシック"/>
                <a:cs typeface="ＭＳ Ｐゴシック" pitchFamily="-108" charset="-128"/>
                <a:hlinkClick r:id="rId3">
                  <a:extLst>
                    <a:ext uri="{A12FA001-AC4F-418D-AE19-62706E023703}">
                      <ahyp:hlinkClr xmlns:ahyp="http://schemas.microsoft.com/office/drawing/2018/hyperlinkcolor" val="tx"/>
                    </a:ext>
                  </a:extLst>
                </a:hlinkClick>
              </a:rPr>
              <a:t>High School Acknowledgement Systems brief</a:t>
            </a:r>
            <a:r>
              <a:rPr lang="en-US" sz="1400" dirty="0">
                <a:solidFill>
                  <a:schemeClr val="accent1">
                    <a:lumMod val="60000"/>
                    <a:lumOff val="40000"/>
                  </a:schemeClr>
                </a:solidFill>
                <a:ea typeface="ＭＳ Ｐゴシック"/>
                <a:cs typeface="ＭＳ Ｐゴシック" pitchFamily="-108" charset="-128"/>
              </a:rPr>
              <a:t>.</a:t>
            </a:r>
          </a:p>
          <a:p>
            <a:pPr marL="456724" indent="-304324">
              <a:spcAft>
                <a:spcPts val="600"/>
              </a:spcAft>
              <a:buClr>
                <a:schemeClr val="bg1"/>
              </a:buClr>
              <a:buSzPct val="100000"/>
            </a:pPr>
            <a:r>
              <a:rPr lang="en-US" sz="1400" dirty="0">
                <a:ea typeface="ＭＳ Ｐゴシック"/>
                <a:cs typeface="ＭＳ Ｐゴシック" pitchFamily="-108" charset="-128"/>
              </a:rPr>
              <a:t>Consider the questions from the previous slide. </a:t>
            </a:r>
          </a:p>
          <a:p>
            <a:pPr marL="913913" lvl="1" indent="-304324">
              <a:spcBef>
                <a:spcPts val="0"/>
              </a:spcBef>
              <a:spcAft>
                <a:spcPts val="600"/>
              </a:spcAft>
              <a:buClr>
                <a:schemeClr val="bg1"/>
              </a:buClr>
              <a:buSzPct val="100000"/>
            </a:pPr>
            <a:r>
              <a:rPr lang="en-US" dirty="0">
                <a:ea typeface="ＭＳ Ｐゴシック"/>
                <a:cs typeface="ＭＳ Ｐゴシック" pitchFamily="-108" charset="-128"/>
              </a:rPr>
              <a:t>Is there a need for a formal system of acknowledging students? </a:t>
            </a:r>
          </a:p>
          <a:p>
            <a:pPr marL="913913" lvl="1" indent="-304324">
              <a:spcBef>
                <a:spcPts val="0"/>
              </a:spcBef>
              <a:spcAft>
                <a:spcPts val="600"/>
              </a:spcAft>
              <a:buClr>
                <a:schemeClr val="bg1"/>
              </a:buClr>
              <a:buSzPct val="100000"/>
            </a:pPr>
            <a:r>
              <a:rPr lang="en-US" dirty="0">
                <a:ea typeface="ＭＳ Ｐゴシック"/>
                <a:cs typeface="ＭＳ Ｐゴシック" pitchFamily="-108" charset="-128"/>
              </a:rPr>
              <a:t>Would it be informative to survey staff and/or students to determine need? </a:t>
            </a:r>
          </a:p>
          <a:p>
            <a:pPr marL="913913" lvl="1" indent="-304324">
              <a:spcBef>
                <a:spcPts val="0"/>
              </a:spcBef>
              <a:spcAft>
                <a:spcPts val="600"/>
              </a:spcAft>
              <a:buClr>
                <a:schemeClr val="bg1"/>
              </a:buClr>
              <a:buSzPct val="100000"/>
            </a:pPr>
            <a:r>
              <a:rPr lang="en-US" dirty="0">
                <a:ea typeface="ＭＳ Ｐゴシック"/>
                <a:cs typeface="ＭＳ Ｐゴシック" pitchFamily="-108" charset="-128"/>
              </a:rPr>
              <a:t>How would you disaggregate survey data to determine if </a:t>
            </a:r>
            <a:r>
              <a:rPr lang="en-US" i="1" dirty="0">
                <a:ea typeface="ＭＳ Ｐゴシック"/>
                <a:cs typeface="ＭＳ Ｐゴシック" pitchFamily="-108" charset="-128"/>
              </a:rPr>
              <a:t>all</a:t>
            </a:r>
            <a:r>
              <a:rPr lang="en-US" dirty="0">
                <a:ea typeface="ＭＳ Ｐゴシック"/>
                <a:cs typeface="ＭＳ Ｐゴシック" pitchFamily="-108" charset="-128"/>
              </a:rPr>
              <a:t> students feel acknowledged?</a:t>
            </a:r>
          </a:p>
          <a:p>
            <a:pPr marL="456724" indent="-304324">
              <a:spcAft>
                <a:spcPts val="600"/>
              </a:spcAft>
              <a:buClr>
                <a:schemeClr val="bg1"/>
              </a:buClr>
              <a:buSzPct val="100000"/>
            </a:pPr>
            <a:r>
              <a:rPr lang="en-US" sz="1400" dirty="0">
                <a:ea typeface="ＭＳ Ｐゴシック"/>
                <a:cs typeface="ＭＳ Ｐゴシック" pitchFamily="-108" charset="-128"/>
              </a:rPr>
              <a:t>Plan how to determine need and establish buy in for a formal system.</a:t>
            </a:r>
          </a:p>
          <a:p>
            <a:pPr marL="913913" lvl="1" indent="-304324">
              <a:spcBef>
                <a:spcPts val="0"/>
              </a:spcBef>
              <a:spcAft>
                <a:spcPts val="600"/>
              </a:spcAft>
              <a:buClr>
                <a:schemeClr val="bg1"/>
              </a:buClr>
              <a:buSzPct val="100000"/>
            </a:pPr>
            <a:r>
              <a:rPr lang="en-US" dirty="0">
                <a:ea typeface="ＭＳ Ｐゴシック"/>
                <a:cs typeface="ＭＳ Ｐゴシック" pitchFamily="-108" charset="-128"/>
              </a:rPr>
              <a:t>Add items to your action plan as necessary</a:t>
            </a:r>
          </a:p>
          <a:p>
            <a:pPr marL="456724" indent="-304324">
              <a:spcAft>
                <a:spcPts val="600"/>
              </a:spcAft>
              <a:buClr>
                <a:schemeClr val="bg1"/>
              </a:buClr>
              <a:buSzPct val="100000"/>
            </a:pPr>
            <a:r>
              <a:rPr lang="en-US" sz="1400" dirty="0">
                <a:ea typeface="ＭＳ Ｐゴシック"/>
                <a:cs typeface="ＭＳ Ｐゴシック" pitchFamily="-108" charset="-128"/>
              </a:rPr>
              <a:t>Plan to share your conclusions and next steps with the group.</a:t>
            </a:r>
            <a:endParaRPr lang="en-US" sz="1400" dirty="0">
              <a:ea typeface="ＭＳ Ｐゴシック" pitchFamily="-108" charset="-128"/>
              <a:cs typeface="ＭＳ Ｐゴシック" pitchFamily="-108" charset="-128"/>
            </a:endParaRPr>
          </a:p>
        </p:txBody>
      </p:sp>
      <p:pic>
        <p:nvPicPr>
          <p:cNvPr id="2050" name="Picture 2" descr="Woods-Weeks leads students and teachers to success – The Durham VOICE">
            <a:extLst>
              <a:ext uri="{FF2B5EF4-FFF2-40B4-BE49-F238E27FC236}">
                <a16:creationId xmlns:a16="http://schemas.microsoft.com/office/drawing/2014/main" id="{0C56ED75-0017-6146-9978-979DCA94D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85" y="1698812"/>
            <a:ext cx="2537447" cy="1745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BDE9-6C01-7C42-9EFA-641B98F64A0B}"/>
              </a:ext>
            </a:extLst>
          </p:cNvPr>
          <p:cNvSpPr>
            <a:spLocks noGrp="1"/>
          </p:cNvSpPr>
          <p:nvPr>
            <p:ph type="title"/>
          </p:nvPr>
        </p:nvSpPr>
        <p:spPr>
          <a:xfrm>
            <a:off x="295066" y="181062"/>
            <a:ext cx="8150434" cy="737783"/>
          </a:xfrm>
        </p:spPr>
        <p:txBody>
          <a:bodyPr/>
          <a:lstStyle/>
          <a:p>
            <a:r>
              <a:rPr lang="en-US" sz="2700" dirty="0"/>
              <a:t>Elements of HS Acknowledgement Systems</a:t>
            </a:r>
          </a:p>
        </p:txBody>
      </p:sp>
      <p:graphicFrame>
        <p:nvGraphicFramePr>
          <p:cNvPr id="6" name="Content Placeholder 4">
            <a:extLst>
              <a:ext uri="{FF2B5EF4-FFF2-40B4-BE49-F238E27FC236}">
                <a16:creationId xmlns:a16="http://schemas.microsoft.com/office/drawing/2014/main" id="{2EEF504C-8B9E-A248-9C3D-D9A6A46C925E}"/>
              </a:ext>
            </a:extLst>
          </p:cNvPr>
          <p:cNvGraphicFramePr>
            <a:graphicFrameLocks/>
          </p:cNvGraphicFramePr>
          <p:nvPr>
            <p:extLst>
              <p:ext uri="{D42A27DB-BD31-4B8C-83A1-F6EECF244321}">
                <p14:modId xmlns:p14="http://schemas.microsoft.com/office/powerpoint/2010/main" val="485223768"/>
              </p:ext>
            </p:extLst>
          </p:nvPr>
        </p:nvGraphicFramePr>
        <p:xfrm>
          <a:off x="5187192" y="1053014"/>
          <a:ext cx="3715508" cy="3898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A3686E2F-3F67-447A-95C7-D88EDCABE704}"/>
              </a:ext>
            </a:extLst>
          </p:cNvPr>
          <p:cNvGraphicFramePr>
            <a:graphicFrameLocks/>
          </p:cNvGraphicFramePr>
          <p:nvPr>
            <p:extLst>
              <p:ext uri="{D42A27DB-BD31-4B8C-83A1-F6EECF244321}">
                <p14:modId xmlns:p14="http://schemas.microsoft.com/office/powerpoint/2010/main" val="3919904334"/>
              </p:ext>
            </p:extLst>
          </p:nvPr>
        </p:nvGraphicFramePr>
        <p:xfrm>
          <a:off x="-451678" y="1008291"/>
          <a:ext cx="5880170" cy="398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7-Point Star 7">
            <a:extLst>
              <a:ext uri="{FF2B5EF4-FFF2-40B4-BE49-F238E27FC236}">
                <a16:creationId xmlns:a16="http://schemas.microsoft.com/office/drawing/2014/main" id="{6FDD8FE6-71F8-B143-B757-0E153C24E7F4}"/>
              </a:ext>
            </a:extLst>
          </p:cNvPr>
          <p:cNvSpPr/>
          <p:nvPr/>
        </p:nvSpPr>
        <p:spPr>
          <a:xfrm rot="20806749">
            <a:off x="3203873" y="1630330"/>
            <a:ext cx="2736252" cy="2388123"/>
          </a:xfrm>
          <a:prstGeom prst="star7">
            <a:avLst/>
          </a:prstGeom>
          <a:ln/>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pPr>
            <a:endParaRPr lang="en-US" sz="1350" kern="1200" dirty="0">
              <a:solidFill>
                <a:srgbClr val="160E44"/>
              </a:solidFill>
              <a:latin typeface="Poppins" panose="020B0604020202020204" charset="0"/>
              <a:cs typeface="Poppins" panose="020B0604020202020204" charset="0"/>
            </a:endParaRPr>
          </a:p>
          <a:p>
            <a:pPr algn="ctr" defTabSz="685800">
              <a:buClrTx/>
            </a:pPr>
            <a:endParaRPr lang="en-US" sz="1350" kern="1200" dirty="0">
              <a:solidFill>
                <a:srgbClr val="160E44"/>
              </a:solidFill>
              <a:latin typeface="Poppins" panose="020B0604020202020204" charset="0"/>
              <a:cs typeface="Poppins" panose="020B0604020202020204" charset="0"/>
            </a:endParaRPr>
          </a:p>
          <a:p>
            <a:pPr algn="ctr" defTabSz="685800">
              <a:buClrTx/>
            </a:pPr>
            <a:r>
              <a:rPr lang="en-US" sz="1350" kern="1200" dirty="0">
                <a:solidFill>
                  <a:srgbClr val="160E44"/>
                </a:solidFill>
                <a:latin typeface="Poppins" panose="020B0604020202020204" charset="0"/>
                <a:cs typeface="Poppins" panose="020B0604020202020204" charset="0"/>
              </a:rPr>
              <a:t>An effective acknowledge-</a:t>
            </a:r>
            <a:r>
              <a:rPr lang="en-US" sz="1350" kern="1200" dirty="0" err="1">
                <a:solidFill>
                  <a:srgbClr val="160E44"/>
                </a:solidFill>
                <a:latin typeface="Poppins" panose="020B0604020202020204" charset="0"/>
                <a:cs typeface="Poppins" panose="020B0604020202020204" charset="0"/>
              </a:rPr>
              <a:t>ment</a:t>
            </a:r>
            <a:r>
              <a:rPr lang="en-US" sz="1350" kern="1200" dirty="0">
                <a:solidFill>
                  <a:srgbClr val="160E44"/>
                </a:solidFill>
                <a:latin typeface="Poppins" panose="020B0604020202020204" charset="0"/>
                <a:cs typeface="Poppins" panose="020B0604020202020204" charset="0"/>
              </a:rPr>
              <a:t> system is more than a list of rewards!</a:t>
            </a:r>
          </a:p>
          <a:p>
            <a:pPr algn="ctr" defTabSz="685800">
              <a:buClrTx/>
            </a:pPr>
            <a:endParaRPr lang="en-US" sz="1350" kern="1200" dirty="0">
              <a:solidFill>
                <a:srgbClr val="FFFFFF"/>
              </a:solidFill>
              <a:latin typeface="Poppins" panose="020B0604020202020204" charset="0"/>
              <a:cs typeface="Poppins" panose="020B0604020202020204" charset="0"/>
            </a:endParaRPr>
          </a:p>
        </p:txBody>
      </p:sp>
    </p:spTree>
    <p:extLst>
      <p:ext uri="{BB962C8B-B14F-4D97-AF65-F5344CB8AC3E}">
        <p14:creationId xmlns:p14="http://schemas.microsoft.com/office/powerpoint/2010/main" val="38371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FBAD18B-967A-4062-B8DB-3B2A2B499F06}"/>
              </a:ext>
            </a:extLst>
          </p:cNvPr>
          <p:cNvGraphicFramePr/>
          <p:nvPr>
            <p:extLst>
              <p:ext uri="{D42A27DB-BD31-4B8C-83A1-F6EECF244321}">
                <p14:modId xmlns:p14="http://schemas.microsoft.com/office/powerpoint/2010/main" val="2495361456"/>
              </p:ext>
            </p:extLst>
          </p:nvPr>
        </p:nvGraphicFramePr>
        <p:xfrm>
          <a:off x="558330" y="438150"/>
          <a:ext cx="8027340" cy="4546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845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7106A-717A-8347-A4F4-520822E8F26F}"/>
              </a:ext>
            </a:extLst>
          </p:cNvPr>
          <p:cNvPicPr>
            <a:picLocks noChangeAspect="1"/>
          </p:cNvPicPr>
          <p:nvPr/>
        </p:nvPicPr>
        <p:blipFill>
          <a:blip r:embed="rId2"/>
          <a:stretch>
            <a:fillRect/>
          </a:stretch>
        </p:blipFill>
        <p:spPr>
          <a:xfrm>
            <a:off x="317250" y="410337"/>
            <a:ext cx="8509500" cy="4322826"/>
          </a:xfrm>
          <a:prstGeom prst="rect">
            <a:avLst/>
          </a:prstGeom>
        </p:spPr>
      </p:pic>
    </p:spTree>
    <p:extLst>
      <p:ext uri="{BB962C8B-B14F-4D97-AF65-F5344CB8AC3E}">
        <p14:creationId xmlns:p14="http://schemas.microsoft.com/office/powerpoint/2010/main" val="1399714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481F26-C707-4440-8D7D-E017BF0A6F62}"/>
              </a:ext>
            </a:extLst>
          </p:cNvPr>
          <p:cNvSpPr>
            <a:spLocks noGrp="1"/>
          </p:cNvSpPr>
          <p:nvPr>
            <p:ph type="title"/>
          </p:nvPr>
        </p:nvSpPr>
        <p:spPr>
          <a:xfrm>
            <a:off x="262890" y="343898"/>
            <a:ext cx="7167618" cy="708422"/>
          </a:xfrm>
        </p:spPr>
        <p:txBody>
          <a:bodyPr/>
          <a:lstStyle/>
          <a:p>
            <a:r>
              <a:rPr lang="en-US" dirty="0">
                <a:ea typeface="ＭＳ Ｐゴシック"/>
              </a:rPr>
              <a:t>Adults like to be acknowledged, too!</a:t>
            </a:r>
            <a:endParaRPr lang="en-US" dirty="0"/>
          </a:p>
        </p:txBody>
      </p:sp>
      <p:sp>
        <p:nvSpPr>
          <p:cNvPr id="5" name="Rectangle 4">
            <a:extLst>
              <a:ext uri="{FF2B5EF4-FFF2-40B4-BE49-F238E27FC236}">
                <a16:creationId xmlns:a16="http://schemas.microsoft.com/office/drawing/2014/main" id="{5C17CFF3-5005-204A-8975-4813FF772299}"/>
              </a:ext>
            </a:extLst>
          </p:cNvPr>
          <p:cNvSpPr/>
          <p:nvPr/>
        </p:nvSpPr>
        <p:spPr>
          <a:xfrm>
            <a:off x="2886209" y="1545952"/>
            <a:ext cx="3189358" cy="2585323"/>
          </a:xfrm>
          <a:prstGeom prst="rect">
            <a:avLst/>
          </a:prstGeom>
        </p:spPr>
        <p:txBody>
          <a:bodyPr wrap="square">
            <a:spAutoFit/>
          </a:bodyPr>
          <a:lstStyle/>
          <a:p>
            <a:pPr algn="ctr" defTabSz="685800">
              <a:buClrTx/>
            </a:pPr>
            <a:r>
              <a:rPr lang="en-US" sz="1800" kern="1200" dirty="0">
                <a:solidFill>
                  <a:srgbClr val="FFFFFF"/>
                </a:solidFill>
                <a:latin typeface="Hind Vadodara" panose="020B0604020202020204" charset="0"/>
                <a:ea typeface="+mn-lt"/>
                <a:cs typeface="Hind Vadodara" panose="020B0604020202020204" charset="0"/>
              </a:rPr>
              <a:t>Recognize staff for implementing PBIS components.  </a:t>
            </a:r>
          </a:p>
          <a:p>
            <a:pPr algn="ctr" defTabSz="685800">
              <a:buClrTx/>
            </a:pPr>
            <a:endParaRPr lang="en-US" sz="1800" kern="1200" dirty="0">
              <a:solidFill>
                <a:srgbClr val="FFFFFF"/>
              </a:solidFill>
              <a:latin typeface="Hind Vadodara" panose="020B0604020202020204" charset="0"/>
              <a:ea typeface="+mn-lt"/>
              <a:cs typeface="Hind Vadodara" panose="020B0604020202020204" charset="0"/>
            </a:endParaRPr>
          </a:p>
          <a:p>
            <a:pPr algn="ctr" defTabSz="685800">
              <a:buClrTx/>
            </a:pPr>
            <a:endParaRPr lang="en-US" sz="1800" kern="1200" dirty="0">
              <a:solidFill>
                <a:srgbClr val="FFFFFF"/>
              </a:solidFill>
              <a:latin typeface="Hind Vadodara" panose="020B0604020202020204" charset="0"/>
              <a:ea typeface="+mn-lt"/>
              <a:cs typeface="Hind Vadodara" panose="020B0604020202020204" charset="0"/>
            </a:endParaRPr>
          </a:p>
          <a:p>
            <a:pPr algn="ctr" defTabSz="685800">
              <a:buClrTx/>
            </a:pPr>
            <a:r>
              <a:rPr lang="en-US" sz="1800" kern="1200" dirty="0">
                <a:solidFill>
                  <a:srgbClr val="FFFFFF"/>
                </a:solidFill>
                <a:latin typeface="Hind Vadodara" panose="020B0604020202020204" charset="0"/>
                <a:ea typeface="+mn-lt"/>
                <a:cs typeface="Hind Vadodara" panose="020B0604020202020204" charset="0"/>
              </a:rPr>
              <a:t>Build positive climate by celebrating the contributions staff make to support student success. </a:t>
            </a:r>
            <a:endParaRPr lang="en-US" sz="1800" kern="1200" dirty="0">
              <a:solidFill>
                <a:srgbClr val="FFFFFF"/>
              </a:solidFill>
              <a:latin typeface="Hind Vadodara" panose="020B0604020202020204" charset="0"/>
              <a:ea typeface="+mn-ea"/>
              <a:cs typeface="Hind Vadodara" panose="020B0604020202020204" charset="0"/>
            </a:endParaRPr>
          </a:p>
        </p:txBody>
      </p:sp>
      <p:pic>
        <p:nvPicPr>
          <p:cNvPr id="6" name="Picture 2" descr="A close up of text on a white background&#10;&#10;Description automatically generated">
            <a:extLst>
              <a:ext uri="{FF2B5EF4-FFF2-40B4-BE49-F238E27FC236}">
                <a16:creationId xmlns:a16="http://schemas.microsoft.com/office/drawing/2014/main" id="{6663CD33-0F4B-8B4F-805E-A6C02ABCBAAC}"/>
              </a:ext>
            </a:extLst>
          </p:cNvPr>
          <p:cNvPicPr>
            <a:picLocks noChangeAspect="1"/>
          </p:cNvPicPr>
          <p:nvPr/>
        </p:nvPicPr>
        <p:blipFill>
          <a:blip r:embed="rId2"/>
          <a:stretch>
            <a:fillRect/>
          </a:stretch>
        </p:blipFill>
        <p:spPr>
          <a:xfrm>
            <a:off x="882722" y="1281582"/>
            <a:ext cx="1744693" cy="1141124"/>
          </a:xfrm>
          <a:prstGeom prst="rect">
            <a:avLst/>
          </a:prstGeom>
        </p:spPr>
      </p:pic>
      <p:pic>
        <p:nvPicPr>
          <p:cNvPr id="7" name="Picture 5" descr="A picture containing table, food&#10;&#10;Description automatically generated">
            <a:extLst>
              <a:ext uri="{FF2B5EF4-FFF2-40B4-BE49-F238E27FC236}">
                <a16:creationId xmlns:a16="http://schemas.microsoft.com/office/drawing/2014/main" id="{CBFB5A70-5A1B-AB43-88CE-3264371EC942}"/>
              </a:ext>
            </a:extLst>
          </p:cNvPr>
          <p:cNvPicPr>
            <a:picLocks noChangeAspect="1"/>
          </p:cNvPicPr>
          <p:nvPr/>
        </p:nvPicPr>
        <p:blipFill>
          <a:blip r:embed="rId3"/>
          <a:stretch>
            <a:fillRect/>
          </a:stretch>
        </p:blipFill>
        <p:spPr>
          <a:xfrm>
            <a:off x="726369" y="2720794"/>
            <a:ext cx="2057400" cy="1748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9" descr="A close up of a sign&#10;&#10;Description automatically generated">
            <a:extLst>
              <a:ext uri="{FF2B5EF4-FFF2-40B4-BE49-F238E27FC236}">
                <a16:creationId xmlns:a16="http://schemas.microsoft.com/office/drawing/2014/main" id="{6825FFE9-0B90-7047-8C2B-C2745F170C98}"/>
              </a:ext>
            </a:extLst>
          </p:cNvPr>
          <p:cNvPicPr>
            <a:picLocks noChangeAspect="1"/>
          </p:cNvPicPr>
          <p:nvPr/>
        </p:nvPicPr>
        <p:blipFill>
          <a:blip r:embed="rId4"/>
          <a:stretch>
            <a:fillRect/>
          </a:stretch>
        </p:blipFill>
        <p:spPr>
          <a:xfrm>
            <a:off x="6178007" y="1052320"/>
            <a:ext cx="2700337" cy="3572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864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78A9F3-B1A5-5D41-AFEF-4C76E714176E}"/>
              </a:ext>
            </a:extLst>
          </p:cNvPr>
          <p:cNvSpPr>
            <a:spLocks noGrp="1"/>
          </p:cNvSpPr>
          <p:nvPr>
            <p:ph type="title"/>
          </p:nvPr>
        </p:nvSpPr>
        <p:spPr>
          <a:xfrm>
            <a:off x="392842" y="339167"/>
            <a:ext cx="7033500" cy="634200"/>
          </a:xfrm>
        </p:spPr>
        <p:txBody>
          <a:bodyPr/>
          <a:lstStyle/>
          <a:p>
            <a:r>
              <a:rPr lang="en-US" dirty="0"/>
              <a:t>Staff Recognition Examples</a:t>
            </a:r>
          </a:p>
        </p:txBody>
      </p:sp>
      <p:sp>
        <p:nvSpPr>
          <p:cNvPr id="2" name="Rounded Rectangular Callout 1">
            <a:extLst>
              <a:ext uri="{FF2B5EF4-FFF2-40B4-BE49-F238E27FC236}">
                <a16:creationId xmlns:a16="http://schemas.microsoft.com/office/drawing/2014/main" id="{316AC6FE-9F2C-234F-B928-2FC5BC8CCAEA}"/>
              </a:ext>
            </a:extLst>
          </p:cNvPr>
          <p:cNvSpPr/>
          <p:nvPr/>
        </p:nvSpPr>
        <p:spPr>
          <a:xfrm>
            <a:off x="213832" y="2065858"/>
            <a:ext cx="2554767" cy="1998942"/>
          </a:xfrm>
          <a:prstGeom prst="wedgeRoundRectCallou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685800">
              <a:buClrTx/>
            </a:pPr>
            <a:r>
              <a:rPr lang="en-US" sz="1600" kern="1200" dirty="0">
                <a:solidFill>
                  <a:schemeClr val="bg1"/>
                </a:solidFill>
                <a:latin typeface="Poppins" panose="020B0604020202020204" charset="0"/>
                <a:cs typeface="Poppins" panose="020B0604020202020204" charset="0"/>
              </a:rPr>
              <a:t>What has been well-received by staff in the past?</a:t>
            </a:r>
          </a:p>
          <a:p>
            <a:pPr algn="ctr" defTabSz="685800">
              <a:buClrTx/>
            </a:pPr>
            <a:endParaRPr lang="en-US" kern="1200" dirty="0">
              <a:solidFill>
                <a:schemeClr val="bg1"/>
              </a:solidFill>
              <a:latin typeface="Poppins" panose="020B0604020202020204" charset="0"/>
              <a:cs typeface="Poppins" panose="020B0604020202020204" charset="0"/>
            </a:endParaRPr>
          </a:p>
          <a:p>
            <a:pPr algn="ctr" defTabSz="685800">
              <a:buClrTx/>
            </a:pPr>
            <a:r>
              <a:rPr lang="en-US" kern="1200" dirty="0">
                <a:solidFill>
                  <a:schemeClr val="bg1"/>
                </a:solidFill>
                <a:latin typeface="Poppins" panose="020B0604020202020204" charset="0"/>
                <a:cs typeface="Poppins" panose="020B0604020202020204" charset="0"/>
              </a:rPr>
              <a:t>Unmute or enter in the chat to share examples</a:t>
            </a:r>
          </a:p>
        </p:txBody>
      </p:sp>
      <p:graphicFrame>
        <p:nvGraphicFramePr>
          <p:cNvPr id="11" name="Diagram 10">
            <a:extLst>
              <a:ext uri="{FF2B5EF4-FFF2-40B4-BE49-F238E27FC236}">
                <a16:creationId xmlns:a16="http://schemas.microsoft.com/office/drawing/2014/main" id="{595C142F-8860-4C79-834D-DC0F87E1FB17}"/>
              </a:ext>
            </a:extLst>
          </p:cNvPr>
          <p:cNvGraphicFramePr/>
          <p:nvPr>
            <p:extLst>
              <p:ext uri="{D42A27DB-BD31-4B8C-83A1-F6EECF244321}">
                <p14:modId xmlns:p14="http://schemas.microsoft.com/office/powerpoint/2010/main" val="2799846456"/>
              </p:ext>
            </p:extLst>
          </p:nvPr>
        </p:nvGraphicFramePr>
        <p:xfrm>
          <a:off x="1025540" y="93662"/>
          <a:ext cx="9845659" cy="495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2623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A96C79F4-1427-B44B-A1E5-FB1C6774F9A4}"/>
              </a:ext>
            </a:extLst>
          </p:cNvPr>
          <p:cNvSpPr>
            <a:spLocks noGrp="1"/>
          </p:cNvSpPr>
          <p:nvPr>
            <p:ph type="title"/>
          </p:nvPr>
        </p:nvSpPr>
        <p:spPr>
          <a:xfrm>
            <a:off x="168854" y="142591"/>
            <a:ext cx="7860966" cy="634200"/>
          </a:xfrm>
        </p:spPr>
        <p:txBody>
          <a:bodyPr/>
          <a:lstStyle/>
          <a:p>
            <a:r>
              <a:rPr lang="en-US" dirty="0">
                <a:solidFill>
                  <a:schemeClr val="bg1"/>
                </a:solidFill>
                <a:latin typeface="Poppins SemiBold" panose="020B0604020202020204" charset="0"/>
                <a:cs typeface="Poppins SemiBold" panose="020B0604020202020204" charset="0"/>
              </a:rPr>
              <a:t>GUIDELINES: Continuum of Procedures to Strengthen Appropriate Behaviors</a:t>
            </a:r>
          </a:p>
        </p:txBody>
      </p:sp>
      <p:grpSp>
        <p:nvGrpSpPr>
          <p:cNvPr id="55" name="Group 54">
            <a:extLst>
              <a:ext uri="{FF2B5EF4-FFF2-40B4-BE49-F238E27FC236}">
                <a16:creationId xmlns:a16="http://schemas.microsoft.com/office/drawing/2014/main" id="{999D3AAA-BCDD-444E-BFD8-ABA90BE4F8FA}"/>
              </a:ext>
            </a:extLst>
          </p:cNvPr>
          <p:cNvGrpSpPr/>
          <p:nvPr/>
        </p:nvGrpSpPr>
        <p:grpSpPr>
          <a:xfrm rot="1778477">
            <a:off x="7986282" y="155827"/>
            <a:ext cx="1046885" cy="1012896"/>
            <a:chOff x="1568917" y="46321"/>
            <a:chExt cx="2223435" cy="2223435"/>
          </a:xfrm>
        </p:grpSpPr>
        <p:sp>
          <p:nvSpPr>
            <p:cNvPr id="56" name="Oval 55">
              <a:extLst>
                <a:ext uri="{FF2B5EF4-FFF2-40B4-BE49-F238E27FC236}">
                  <a16:creationId xmlns:a16="http://schemas.microsoft.com/office/drawing/2014/main" id="{190BB469-FE32-6049-A075-0D5E1F0367FE}"/>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914378">
                <a:defRPr/>
              </a:pPr>
              <a:endParaRPr lang="en-US">
                <a:solidFill>
                  <a:srgbClr val="0D0F41"/>
                </a:solidFill>
                <a:latin typeface="Arial"/>
              </a:endParaRPr>
            </a:p>
          </p:txBody>
        </p:sp>
        <p:sp>
          <p:nvSpPr>
            <p:cNvPr id="57" name="Oval 4">
              <a:extLst>
                <a:ext uri="{FF2B5EF4-FFF2-40B4-BE49-F238E27FC236}">
                  <a16:creationId xmlns:a16="http://schemas.microsoft.com/office/drawing/2014/main" id="{69094C81-8995-8F46-A59A-68388793886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977876">
                <a:lnSpc>
                  <a:spcPct val="90000"/>
                </a:lnSpc>
                <a:spcBef>
                  <a:spcPct val="0"/>
                </a:spcBef>
                <a:spcAft>
                  <a:spcPct val="35000"/>
                </a:spcAft>
                <a:defRPr/>
              </a:pPr>
              <a:r>
                <a:rPr lang="en-US" sz="1300" kern="1200">
                  <a:solidFill>
                    <a:srgbClr val="FFFFFF"/>
                  </a:solidFill>
                  <a:latin typeface="Poppins Medium" panose="020B0604020202020204" charset="0"/>
                  <a:cs typeface="Poppins Medium" panose="020B0604020202020204" charset="0"/>
                </a:rPr>
                <a:t>Practices</a:t>
              </a:r>
            </a:p>
          </p:txBody>
        </p:sp>
      </p:grpSp>
      <p:grpSp>
        <p:nvGrpSpPr>
          <p:cNvPr id="58" name="Group 57">
            <a:extLst>
              <a:ext uri="{FF2B5EF4-FFF2-40B4-BE49-F238E27FC236}">
                <a16:creationId xmlns:a16="http://schemas.microsoft.com/office/drawing/2014/main" id="{9C4A1998-F25C-C04E-8DCB-9A73340CF665}"/>
              </a:ext>
            </a:extLst>
          </p:cNvPr>
          <p:cNvGrpSpPr/>
          <p:nvPr/>
        </p:nvGrpSpPr>
        <p:grpSpPr>
          <a:xfrm>
            <a:off x="7862590" y="520636"/>
            <a:ext cx="869738" cy="869738"/>
            <a:chOff x="3702262" y="2375914"/>
            <a:chExt cx="869738" cy="869738"/>
          </a:xfrm>
        </p:grpSpPr>
        <p:sp>
          <p:nvSpPr>
            <p:cNvPr id="59" name="Google Shape;660;p43">
              <a:extLst>
                <a:ext uri="{FF2B5EF4-FFF2-40B4-BE49-F238E27FC236}">
                  <a16:creationId xmlns:a16="http://schemas.microsoft.com/office/drawing/2014/main" id="{B98C6F84-BDED-BF49-894D-26787EE467BA}"/>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60" name="Google Shape;7667;p68">
              <a:extLst>
                <a:ext uri="{FF2B5EF4-FFF2-40B4-BE49-F238E27FC236}">
                  <a16:creationId xmlns:a16="http://schemas.microsoft.com/office/drawing/2014/main" id="{63E45D0A-E2D5-714A-9D02-3630D402609D}"/>
                </a:ext>
              </a:extLst>
            </p:cNvPr>
            <p:cNvGrpSpPr>
              <a:grpSpLocks noChangeAspect="1"/>
            </p:cNvGrpSpPr>
            <p:nvPr/>
          </p:nvGrpSpPr>
          <p:grpSpPr>
            <a:xfrm>
              <a:off x="3990570" y="2588681"/>
              <a:ext cx="320080" cy="457200"/>
              <a:chOff x="1341612" y="3340055"/>
              <a:chExt cx="259399" cy="370524"/>
            </a:xfrm>
          </p:grpSpPr>
          <p:sp>
            <p:nvSpPr>
              <p:cNvPr id="61" name="Google Shape;7668;p68">
                <a:extLst>
                  <a:ext uri="{FF2B5EF4-FFF2-40B4-BE49-F238E27FC236}">
                    <a16:creationId xmlns:a16="http://schemas.microsoft.com/office/drawing/2014/main" id="{9B294195-AEA4-614D-B684-7BD64457144B}"/>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2" name="Google Shape;7669;p68">
                <a:extLst>
                  <a:ext uri="{FF2B5EF4-FFF2-40B4-BE49-F238E27FC236}">
                    <a16:creationId xmlns:a16="http://schemas.microsoft.com/office/drawing/2014/main" id="{4FF80286-5F9A-824F-96FB-3C40C1A161E6}"/>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3" name="Google Shape;7670;p68">
                <a:extLst>
                  <a:ext uri="{FF2B5EF4-FFF2-40B4-BE49-F238E27FC236}">
                    <a16:creationId xmlns:a16="http://schemas.microsoft.com/office/drawing/2014/main" id="{FB8250BD-1BF9-D843-BC79-C05A04F1B49F}"/>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 name="Google Shape;7671;p68">
                <a:extLst>
                  <a:ext uri="{FF2B5EF4-FFF2-40B4-BE49-F238E27FC236}">
                    <a16:creationId xmlns:a16="http://schemas.microsoft.com/office/drawing/2014/main" id="{B512DD93-F18B-6F4C-832F-F47DB2B81462}"/>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 name="Google Shape;7672;p68">
                <a:extLst>
                  <a:ext uri="{FF2B5EF4-FFF2-40B4-BE49-F238E27FC236}">
                    <a16:creationId xmlns:a16="http://schemas.microsoft.com/office/drawing/2014/main" id="{3AA9091A-8217-F84A-AAA7-2B79F0E5E012}"/>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6" name="Google Shape;7673;p68">
                <a:extLst>
                  <a:ext uri="{FF2B5EF4-FFF2-40B4-BE49-F238E27FC236}">
                    <a16:creationId xmlns:a16="http://schemas.microsoft.com/office/drawing/2014/main" id="{E881CC13-6E47-3D45-92A9-9C732B7B2A65}"/>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7" name="Google Shape;7674;p68">
                <a:extLst>
                  <a:ext uri="{FF2B5EF4-FFF2-40B4-BE49-F238E27FC236}">
                    <a16:creationId xmlns:a16="http://schemas.microsoft.com/office/drawing/2014/main" id="{623FF87A-AF89-354D-AF52-E5004F8058FF}"/>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8" name="Google Shape;7675;p68">
                <a:extLst>
                  <a:ext uri="{FF2B5EF4-FFF2-40B4-BE49-F238E27FC236}">
                    <a16:creationId xmlns:a16="http://schemas.microsoft.com/office/drawing/2014/main" id="{3FA34498-425C-8848-9771-76C30B71F082}"/>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9" name="Google Shape;7676;p68">
                <a:extLst>
                  <a:ext uri="{FF2B5EF4-FFF2-40B4-BE49-F238E27FC236}">
                    <a16:creationId xmlns:a16="http://schemas.microsoft.com/office/drawing/2014/main" id="{81D546DB-6ADC-4346-BB8B-B508C1695DE0}"/>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0" name="Google Shape;7677;p68">
                <a:extLst>
                  <a:ext uri="{FF2B5EF4-FFF2-40B4-BE49-F238E27FC236}">
                    <a16:creationId xmlns:a16="http://schemas.microsoft.com/office/drawing/2014/main" id="{1C68F872-4C78-374D-B621-E5C86BB414D5}"/>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1" name="Google Shape;7678;p68">
                <a:extLst>
                  <a:ext uri="{FF2B5EF4-FFF2-40B4-BE49-F238E27FC236}">
                    <a16:creationId xmlns:a16="http://schemas.microsoft.com/office/drawing/2014/main" id="{CD920041-3C3B-EE49-A914-166C983311D1}"/>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2" name="Google Shape;7679;p68">
                <a:extLst>
                  <a:ext uri="{FF2B5EF4-FFF2-40B4-BE49-F238E27FC236}">
                    <a16:creationId xmlns:a16="http://schemas.microsoft.com/office/drawing/2014/main" id="{90C7269D-A545-7F49-A8C1-2C517B234CE4}"/>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3" name="Google Shape;7680;p68">
                <a:extLst>
                  <a:ext uri="{FF2B5EF4-FFF2-40B4-BE49-F238E27FC236}">
                    <a16:creationId xmlns:a16="http://schemas.microsoft.com/office/drawing/2014/main" id="{078E5FA2-E38F-3147-A41C-C412B538B2F5}"/>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4" name="Google Shape;7681;p68">
                <a:extLst>
                  <a:ext uri="{FF2B5EF4-FFF2-40B4-BE49-F238E27FC236}">
                    <a16:creationId xmlns:a16="http://schemas.microsoft.com/office/drawing/2014/main" id="{D86B0C03-EAC6-2E45-8C5E-54E5FC6A75BD}"/>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5" name="Google Shape;7682;p68">
                <a:extLst>
                  <a:ext uri="{FF2B5EF4-FFF2-40B4-BE49-F238E27FC236}">
                    <a16:creationId xmlns:a16="http://schemas.microsoft.com/office/drawing/2014/main" id="{AEF157C1-3BA7-D440-8E20-C0F743704ADC}"/>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6" name="Google Shape;7683;p68">
                <a:extLst>
                  <a:ext uri="{FF2B5EF4-FFF2-40B4-BE49-F238E27FC236}">
                    <a16:creationId xmlns:a16="http://schemas.microsoft.com/office/drawing/2014/main" id="{5506D7A9-8E6E-BE45-AB0A-3F1C19310462}"/>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7" name="Google Shape;7684;p68">
                <a:extLst>
                  <a:ext uri="{FF2B5EF4-FFF2-40B4-BE49-F238E27FC236}">
                    <a16:creationId xmlns:a16="http://schemas.microsoft.com/office/drawing/2014/main" id="{4B964155-6018-E34F-8030-513E1A3053C3}"/>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8" name="Google Shape;7685;p68">
                <a:extLst>
                  <a:ext uri="{FF2B5EF4-FFF2-40B4-BE49-F238E27FC236}">
                    <a16:creationId xmlns:a16="http://schemas.microsoft.com/office/drawing/2014/main" id="{C31C7159-FC26-4B4F-8037-80A073F36909}"/>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defTabSz="914378">
                  <a:defRPr/>
                </a:pPr>
                <a:endParaRPr>
                  <a:ea typeface="+mn-ea"/>
                </a:endParaRPr>
              </a:p>
            </p:txBody>
          </p:sp>
        </p:grpSp>
      </p:grpSp>
      <p:sp>
        <p:nvSpPr>
          <p:cNvPr id="79" name="Content Placeholder 2">
            <a:extLst>
              <a:ext uri="{FF2B5EF4-FFF2-40B4-BE49-F238E27FC236}">
                <a16:creationId xmlns:a16="http://schemas.microsoft.com/office/drawing/2014/main" id="{78FD18A6-4BBD-9E49-BCAA-FF3A33AF1B7F}"/>
              </a:ext>
            </a:extLst>
          </p:cNvPr>
          <p:cNvSpPr txBox="1">
            <a:spLocks/>
          </p:cNvSpPr>
          <p:nvPr/>
        </p:nvSpPr>
        <p:spPr bwMode="auto">
          <a:xfrm>
            <a:off x="510389" y="1361327"/>
            <a:ext cx="5209691" cy="310607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defTabSz="685800">
              <a:lnSpc>
                <a:spcPct val="120000"/>
              </a:lnSpc>
              <a:spcBef>
                <a:spcPts val="0"/>
              </a:spcBef>
              <a:buClr>
                <a:schemeClr val="accent1">
                  <a:lumMod val="60000"/>
                  <a:lumOff val="40000"/>
                </a:schemeClr>
              </a:buClr>
              <a:buFont typeface="Wingdings" panose="05000000000000000000" pitchFamily="2" charset="2"/>
              <a:buChar char="ü"/>
            </a:pPr>
            <a:r>
              <a:rPr lang="en-US" sz="1800" kern="1200" dirty="0">
                <a:solidFill>
                  <a:srgbClr val="FFFFFF"/>
                </a:solidFill>
                <a:latin typeface="Hind Vadodara" panose="020B0604020202020204" charset="0"/>
                <a:ea typeface="ＭＳ Ｐゴシック"/>
                <a:cs typeface="Hind Vadodara" panose="020B0604020202020204" charset="0"/>
              </a:rPr>
              <a:t>Easy &amp; quick form of acknowledgement linked to SW-expectations and used across all settings (non-classroom &amp; classroom) </a:t>
            </a:r>
            <a:endParaRPr lang="en-US" sz="1800" kern="1200" dirty="0">
              <a:solidFill>
                <a:srgbClr val="FFFFFF"/>
              </a:solidFill>
              <a:latin typeface="Hind Vadodara" panose="020B0604020202020204" charset="0"/>
              <a:ea typeface="ＭＳ Ｐゴシック" pitchFamily="-108" charset="-128"/>
              <a:cs typeface="Hind Vadodara" panose="020B0604020202020204" charset="0"/>
            </a:endParaRPr>
          </a:p>
          <a:p>
            <a:pPr defTabSz="685800">
              <a:lnSpc>
                <a:spcPct val="120000"/>
              </a:lnSpc>
              <a:spcBef>
                <a:spcPts val="0"/>
              </a:spcBef>
              <a:buClr>
                <a:schemeClr val="accent1">
                  <a:lumMod val="60000"/>
                  <a:lumOff val="40000"/>
                </a:schemeClr>
              </a:buClr>
              <a:buFont typeface="Wingdings" panose="05000000000000000000" pitchFamily="2" charset="2"/>
              <a:buChar char="ü"/>
            </a:pPr>
            <a:r>
              <a:rPr lang="en-US" sz="1800" kern="1200" dirty="0">
                <a:solidFill>
                  <a:srgbClr val="FFFFFF"/>
                </a:solidFill>
                <a:latin typeface="Hind Vadodara" panose="020B0604020202020204" charset="0"/>
                <a:ea typeface="ＭＳ Ｐゴシック"/>
                <a:cs typeface="Hind Vadodara" panose="020B0604020202020204" charset="0"/>
              </a:rPr>
              <a:t>Considerate of strategies/processes that already exist</a:t>
            </a:r>
          </a:p>
          <a:p>
            <a:pPr defTabSz="685800">
              <a:lnSpc>
                <a:spcPct val="120000"/>
              </a:lnSpc>
              <a:spcBef>
                <a:spcPts val="0"/>
              </a:spcBef>
              <a:buClr>
                <a:schemeClr val="accent1">
                  <a:lumMod val="60000"/>
                  <a:lumOff val="40000"/>
                </a:schemeClr>
              </a:buClr>
              <a:buFont typeface="Wingdings" panose="05000000000000000000" pitchFamily="2" charset="2"/>
              <a:buChar char="ü"/>
            </a:pPr>
            <a:r>
              <a:rPr lang="en-US" sz="1800" kern="1200" dirty="0">
                <a:solidFill>
                  <a:srgbClr val="FFFFFF"/>
                </a:solidFill>
                <a:latin typeface="Hind Vadodara" panose="020B0604020202020204" charset="0"/>
                <a:ea typeface="ＭＳ Ｐゴシック"/>
                <a:cs typeface="Hind Vadodara" panose="020B0604020202020204" charset="0"/>
              </a:rPr>
              <a:t>Develop written procedures for acknowledgements</a:t>
            </a:r>
          </a:p>
          <a:p>
            <a:pPr defTabSz="685800">
              <a:lnSpc>
                <a:spcPct val="120000"/>
              </a:lnSpc>
              <a:spcBef>
                <a:spcPts val="0"/>
              </a:spcBef>
              <a:buClr>
                <a:schemeClr val="accent1">
                  <a:lumMod val="60000"/>
                  <a:lumOff val="40000"/>
                </a:schemeClr>
              </a:buClr>
              <a:buFont typeface="Wingdings" panose="05000000000000000000" pitchFamily="2" charset="2"/>
              <a:buChar char="ü"/>
            </a:pPr>
            <a:r>
              <a:rPr lang="en-US" sz="1800" kern="1200" dirty="0">
                <a:solidFill>
                  <a:srgbClr val="FFFFFF"/>
                </a:solidFill>
                <a:latin typeface="Hind Vadodara" panose="020B0604020202020204" charset="0"/>
                <a:ea typeface="ＭＳ Ｐゴシック"/>
                <a:cs typeface="Hind Vadodara" panose="020B0604020202020204" charset="0"/>
              </a:rPr>
              <a:t>Schedule (add to PD calendar) for teaching acknowledgement systems </a:t>
            </a:r>
            <a:endParaRPr lang="en-US" sz="1800" kern="1200" dirty="0">
              <a:solidFill>
                <a:srgbClr val="FFFFFF"/>
              </a:solidFill>
              <a:latin typeface="Hind Vadodara" panose="020B0604020202020204" charset="0"/>
              <a:ea typeface="ＭＳ Ｐゴシック" pitchFamily="-108" charset="-128"/>
              <a:cs typeface="Hind Vadodara" panose="020B0604020202020204" charset="0"/>
            </a:endParaRPr>
          </a:p>
        </p:txBody>
      </p:sp>
      <p:sp>
        <p:nvSpPr>
          <p:cNvPr id="28" name="Speech Bubble: Rectangle with Corners Rounded 1">
            <a:extLst>
              <a:ext uri="{FF2B5EF4-FFF2-40B4-BE49-F238E27FC236}">
                <a16:creationId xmlns:a16="http://schemas.microsoft.com/office/drawing/2014/main" id="{17E8782D-1BAD-8749-B3DA-D2FD1204C76B}"/>
              </a:ext>
            </a:extLst>
          </p:cNvPr>
          <p:cNvSpPr/>
          <p:nvPr/>
        </p:nvSpPr>
        <p:spPr>
          <a:xfrm>
            <a:off x="5836128" y="1638922"/>
            <a:ext cx="2979828" cy="2895826"/>
          </a:xfrm>
          <a:prstGeom prst="wedgeRoundRect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buClrTx/>
            </a:pPr>
            <a:r>
              <a:rPr lang="en-US" sz="1500" kern="1200" dirty="0">
                <a:solidFill>
                  <a:srgbClr val="FFFFFF"/>
                </a:solidFill>
                <a:latin typeface="Hind Vadodara" panose="020B0604020202020204" charset="0"/>
                <a:ea typeface="+mn-lt"/>
                <a:cs typeface="Hind Vadodara" panose="020B0604020202020204" charset="0"/>
              </a:rPr>
              <a:t>Consider the following activity for your school:</a:t>
            </a:r>
          </a:p>
          <a:p>
            <a:pPr algn="ctr" defTabSz="685800">
              <a:buClrTx/>
            </a:pPr>
            <a:endParaRPr lang="en-US" sz="1500" kern="1200" dirty="0">
              <a:solidFill>
                <a:srgbClr val="FFFFFF"/>
              </a:solidFill>
              <a:latin typeface="Hind Vadodara" panose="020B0604020202020204" charset="0"/>
              <a:ea typeface="+mn-lt"/>
              <a:cs typeface="Hind Vadodara" panose="020B0604020202020204" charset="0"/>
            </a:endParaRPr>
          </a:p>
          <a:p>
            <a:pPr algn="ctr" defTabSz="685800">
              <a:buClrTx/>
            </a:pPr>
            <a:r>
              <a:rPr lang="en-US" sz="1500" kern="1200" dirty="0">
                <a:solidFill>
                  <a:srgbClr val="160E44"/>
                </a:solidFill>
                <a:latin typeface="Hind Vadodara" panose="020B0604020202020204" charset="0"/>
                <a:ea typeface="+mn-lt"/>
                <a:cs typeface="Hind Vadodara" panose="020B0604020202020204" charset="0"/>
              </a:rPr>
              <a:t>Random</a:t>
            </a:r>
            <a:r>
              <a:rPr lang="en-US" sz="1500" kern="1200" dirty="0">
                <a:solidFill>
                  <a:srgbClr val="FFFFFF"/>
                </a:solidFill>
                <a:latin typeface="Hind Vadodara" panose="020B0604020202020204" charset="0"/>
                <a:ea typeface="+mn-lt"/>
                <a:cs typeface="Hind Vadodara" panose="020B0604020202020204" charset="0"/>
              </a:rPr>
              <a:t> but </a:t>
            </a:r>
            <a:r>
              <a:rPr lang="en-US" sz="1500" kern="1200" dirty="0">
                <a:solidFill>
                  <a:srgbClr val="160E44"/>
                </a:solidFill>
                <a:latin typeface="Hind Vadodara" panose="020B0604020202020204" charset="0"/>
                <a:ea typeface="+mn-lt"/>
                <a:cs typeface="Hind Vadodara" panose="020B0604020202020204" charset="0"/>
              </a:rPr>
              <a:t>demographically representative </a:t>
            </a:r>
            <a:r>
              <a:rPr lang="en-US" sz="1500" kern="1200" dirty="0">
                <a:solidFill>
                  <a:srgbClr val="FFFFFF"/>
                </a:solidFill>
                <a:latin typeface="Hind Vadodara" panose="020B0604020202020204" charset="0"/>
                <a:ea typeface="+mn-lt"/>
                <a:cs typeface="Hind Vadodara" panose="020B0604020202020204" charset="0"/>
              </a:rPr>
              <a:t>student interview. </a:t>
            </a:r>
          </a:p>
          <a:p>
            <a:pPr algn="ctr" defTabSz="685800">
              <a:buClrTx/>
            </a:pPr>
            <a:endParaRPr lang="en-US" sz="1500" kern="1200" dirty="0">
              <a:solidFill>
                <a:srgbClr val="FFFFFF"/>
              </a:solidFill>
              <a:latin typeface="Hind Vadodara" panose="020B0604020202020204" charset="0"/>
              <a:ea typeface="+mn-lt"/>
              <a:cs typeface="Hind Vadodara" panose="020B0604020202020204" charset="0"/>
            </a:endParaRPr>
          </a:p>
          <a:p>
            <a:pPr algn="ctr" defTabSz="685800">
              <a:buClrTx/>
            </a:pPr>
            <a:r>
              <a:rPr lang="en-US" sz="1500" kern="1200" dirty="0">
                <a:solidFill>
                  <a:srgbClr val="FFFFFF"/>
                </a:solidFill>
                <a:latin typeface="Hind Vadodara" panose="020B0604020202020204" charset="0"/>
                <a:ea typeface="+mn-lt"/>
                <a:cs typeface="Hind Vadodara" panose="020B0604020202020204" charset="0"/>
              </a:rPr>
              <a:t>“What was the last thing you were acknowledged for?” </a:t>
            </a:r>
          </a:p>
          <a:p>
            <a:pPr algn="ctr" defTabSz="685800">
              <a:buClrTx/>
            </a:pPr>
            <a:r>
              <a:rPr lang="en-US" sz="1500" kern="1200" dirty="0">
                <a:solidFill>
                  <a:srgbClr val="FFFFFF"/>
                </a:solidFill>
                <a:latin typeface="Hind Vadodara" panose="020B0604020202020204" charset="0"/>
                <a:ea typeface="+mn-lt"/>
                <a:cs typeface="Hind Vadodara" panose="020B0604020202020204" charset="0"/>
              </a:rPr>
              <a:t>or</a:t>
            </a:r>
          </a:p>
          <a:p>
            <a:pPr algn="ctr" defTabSz="685800">
              <a:buClrTx/>
            </a:pPr>
            <a:r>
              <a:rPr lang="en-US" sz="1500" kern="1200" dirty="0">
                <a:solidFill>
                  <a:srgbClr val="FFFFFF"/>
                </a:solidFill>
                <a:latin typeface="Hind Vadodara" panose="020B0604020202020204" charset="0"/>
                <a:ea typeface="+mn-lt"/>
                <a:cs typeface="Hind Vadodara" panose="020B0604020202020204" charset="0"/>
              </a:rPr>
              <a:t>“What do the expectations mean to you?”</a:t>
            </a:r>
            <a:endParaRPr lang="en-US" sz="1500" kern="1200" dirty="0">
              <a:solidFill>
                <a:srgbClr val="FFFFFF"/>
              </a:solidFill>
              <a:latin typeface="Hind Vadodara" panose="020B0604020202020204" charset="0"/>
              <a:cs typeface="Hind Vadodara" panose="020B0604020202020204" charset="0"/>
            </a:endParaRPr>
          </a:p>
        </p:txBody>
      </p:sp>
    </p:spTree>
    <p:extLst>
      <p:ext uri="{BB962C8B-B14F-4D97-AF65-F5344CB8AC3E}">
        <p14:creationId xmlns:p14="http://schemas.microsoft.com/office/powerpoint/2010/main" val="196955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 calcmode="lin" valueType="num">
                                      <p:cBhvr additive="base">
                                        <p:cTn id="7"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
                                            <p:txEl>
                                              <p:pRg st="1" end="1"/>
                                            </p:txEl>
                                          </p:spTgt>
                                        </p:tgtEl>
                                        <p:attrNameLst>
                                          <p:attrName>style.visibility</p:attrName>
                                        </p:attrNameLst>
                                      </p:cBhvr>
                                      <p:to>
                                        <p:strVal val="visible"/>
                                      </p:to>
                                    </p:set>
                                    <p:anim calcmode="lin" valueType="num">
                                      <p:cBhvr additive="base">
                                        <p:cTn id="13"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9">
                                            <p:txEl>
                                              <p:pRg st="2" end="2"/>
                                            </p:txEl>
                                          </p:spTgt>
                                        </p:tgtEl>
                                        <p:attrNameLst>
                                          <p:attrName>style.visibility</p:attrName>
                                        </p:attrNameLst>
                                      </p:cBhvr>
                                      <p:to>
                                        <p:strVal val="visible"/>
                                      </p:to>
                                    </p:set>
                                    <p:anim calcmode="lin" valueType="num">
                                      <p:cBhvr additive="base">
                                        <p:cTn id="19" dur="500" fill="hold"/>
                                        <p:tgtEl>
                                          <p:spTgt spid="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772477402"/>
              </p:ext>
            </p:extLst>
          </p:nvPr>
        </p:nvGraphicFramePr>
        <p:xfrm>
          <a:off x="1352448" y="984797"/>
          <a:ext cx="6439103"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18158" y="250737"/>
            <a:ext cx="7699268" cy="634200"/>
          </a:xfrm>
        </p:spPr>
        <p:txBody>
          <a:bodyPr/>
          <a:lstStyle/>
          <a:p>
            <a:r>
              <a:rPr lang="en-US" sz="2700"/>
              <a:t>ACTIVITY: School-Wide Acknowledgements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800440" y="4472609"/>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52" name="Google Shape;6464;p67">
            <a:extLst>
              <a:ext uri="{FF2B5EF4-FFF2-40B4-BE49-F238E27FC236}">
                <a16:creationId xmlns:a16="http://schemas.microsoft.com/office/drawing/2014/main" id="{D3964B28-0A0F-364A-8395-2FADDAA46645}"/>
              </a:ext>
            </a:extLst>
          </p:cNvPr>
          <p:cNvGrpSpPr/>
          <p:nvPr/>
        </p:nvGrpSpPr>
        <p:grpSpPr>
          <a:xfrm>
            <a:off x="5456863" y="4501033"/>
            <a:ext cx="371966" cy="371966"/>
            <a:chOff x="4674908" y="3682271"/>
            <a:chExt cx="371966" cy="371966"/>
          </a:xfrm>
        </p:grpSpPr>
        <p:sp>
          <p:nvSpPr>
            <p:cNvPr id="53" name="Google Shape;6465;p67">
              <a:extLst>
                <a:ext uri="{FF2B5EF4-FFF2-40B4-BE49-F238E27FC236}">
                  <a16:creationId xmlns:a16="http://schemas.microsoft.com/office/drawing/2014/main" id="{126F68DF-8CCE-3A4B-BADA-FD04AE7A06F2}"/>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4" name="Google Shape;6466;p67">
              <a:extLst>
                <a:ext uri="{FF2B5EF4-FFF2-40B4-BE49-F238E27FC236}">
                  <a16:creationId xmlns:a16="http://schemas.microsoft.com/office/drawing/2014/main" id="{A340C53D-8C36-1E4A-9E9F-F7E6666710C9}"/>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5" name="Google Shape;6467;p67">
              <a:extLst>
                <a:ext uri="{FF2B5EF4-FFF2-40B4-BE49-F238E27FC236}">
                  <a16:creationId xmlns:a16="http://schemas.microsoft.com/office/drawing/2014/main" id="{28857647-A983-2640-ABB1-CE092DB1DC8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6" name="Google Shape;6468;p67">
              <a:extLst>
                <a:ext uri="{FF2B5EF4-FFF2-40B4-BE49-F238E27FC236}">
                  <a16:creationId xmlns:a16="http://schemas.microsoft.com/office/drawing/2014/main" id="{71A1F0EB-AE05-B342-80F6-FF423507C25D}"/>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31" name="TextBox 30">
            <a:extLst>
              <a:ext uri="{FF2B5EF4-FFF2-40B4-BE49-F238E27FC236}">
                <a16:creationId xmlns:a16="http://schemas.microsoft.com/office/drawing/2014/main" id="{728BCE84-9C5C-B547-94E8-58FFC4FBB404}"/>
              </a:ext>
            </a:extLst>
          </p:cNvPr>
          <p:cNvSpPr txBox="1"/>
          <p:nvPr/>
        </p:nvSpPr>
        <p:spPr>
          <a:xfrm>
            <a:off x="5921550" y="4524068"/>
            <a:ext cx="868293" cy="338234"/>
          </a:xfrm>
          <a:prstGeom prst="rect">
            <a:avLst/>
          </a:prstGeom>
          <a:noFill/>
        </p:spPr>
        <p:txBody>
          <a:bodyPr wrap="square" rtlCol="0">
            <a:spAutoFit/>
          </a:bodyPr>
          <a:lstStyle/>
          <a:p>
            <a:pPr defTabSz="685800">
              <a:buClrTx/>
            </a:pPr>
            <a:r>
              <a:rPr lang="en-US" sz="1598" kern="1200" dirty="0">
                <a:solidFill>
                  <a:prstClr val="white"/>
                </a:solidFill>
                <a:latin typeface="Hind Vadodara" panose="020B0604020202020204" charset="0"/>
                <a:ea typeface="+mn-ea"/>
                <a:cs typeface="Hind Vadodara" panose="020B0604020202020204" charset="0"/>
              </a:rPr>
              <a:t>Teams</a:t>
            </a:r>
          </a:p>
        </p:txBody>
      </p:sp>
      <p:sp>
        <p:nvSpPr>
          <p:cNvPr id="57" name="TextBox 56">
            <a:extLst>
              <a:ext uri="{FF2B5EF4-FFF2-40B4-BE49-F238E27FC236}">
                <a16:creationId xmlns:a16="http://schemas.microsoft.com/office/drawing/2014/main" id="{B986DD04-3A7C-244A-A280-1C161DF8F3B0}"/>
              </a:ext>
            </a:extLst>
          </p:cNvPr>
          <p:cNvSpPr txBox="1"/>
          <p:nvPr/>
        </p:nvSpPr>
        <p:spPr>
          <a:xfrm>
            <a:off x="7304283" y="4501033"/>
            <a:ext cx="1269311" cy="338234"/>
          </a:xfrm>
          <a:prstGeom prst="rect">
            <a:avLst/>
          </a:prstGeom>
          <a:noFill/>
        </p:spPr>
        <p:txBody>
          <a:bodyPr wrap="square" rtlCol="0">
            <a:spAutoFit/>
          </a:bodyPr>
          <a:lstStyle/>
          <a:p>
            <a:pPr defTabSz="685800">
              <a:buClrTx/>
            </a:pPr>
            <a:r>
              <a:rPr lang="en-US" sz="1598" kern="1200" dirty="0">
                <a:solidFill>
                  <a:prstClr val="white"/>
                </a:solidFill>
                <a:latin typeface="Hind Vadodara" panose="020B0604020202020204" charset="0"/>
                <a:ea typeface="+mn-ea"/>
                <a:cs typeface="Hind Vadodara" panose="020B0604020202020204" charset="0"/>
              </a:rPr>
              <a:t>20 minutes</a:t>
            </a:r>
          </a:p>
        </p:txBody>
      </p:sp>
      <p:sp>
        <p:nvSpPr>
          <p:cNvPr id="59" name="Text Placeholder 58">
            <a:extLst>
              <a:ext uri="{FF2B5EF4-FFF2-40B4-BE49-F238E27FC236}">
                <a16:creationId xmlns:a16="http://schemas.microsoft.com/office/drawing/2014/main" id="{E7166BFB-A18E-DD4F-B9AE-9A13361CF992}"/>
              </a:ext>
            </a:extLst>
          </p:cNvPr>
          <p:cNvSpPr>
            <a:spLocks noGrp="1"/>
          </p:cNvSpPr>
          <p:nvPr>
            <p:ph type="body" idx="1"/>
          </p:nvPr>
        </p:nvSpPr>
        <p:spPr>
          <a:xfrm>
            <a:off x="3924041" y="1267268"/>
            <a:ext cx="4863309" cy="3234804"/>
          </a:xfrm>
        </p:spPr>
        <p:txBody>
          <a:bodyPr/>
          <a:lstStyle/>
          <a:p>
            <a:pPr marL="456724" indent="-304324">
              <a:lnSpc>
                <a:spcPct val="90000"/>
              </a:lnSpc>
              <a:buClr>
                <a:schemeClr val="bg1"/>
              </a:buClr>
              <a:buSzPct val="100000"/>
            </a:pPr>
            <a:r>
              <a:rPr lang="en-US" sz="1600" dirty="0">
                <a:ea typeface="ＭＳ Ｐゴシック"/>
                <a:cs typeface="ＭＳ Ｐゴシック" pitchFamily="-108" charset="-128"/>
              </a:rPr>
              <a:t>Complete Acknowledgements Worksheet</a:t>
            </a:r>
            <a:endParaRPr lang="en-US" sz="1100" dirty="0">
              <a:ea typeface="ＭＳ Ｐゴシック"/>
            </a:endParaRPr>
          </a:p>
          <a:p>
            <a:pPr marL="952485" lvl="1" indent="-342900">
              <a:lnSpc>
                <a:spcPct val="90000"/>
              </a:lnSpc>
              <a:buClr>
                <a:schemeClr val="bg1"/>
              </a:buClr>
              <a:buSzPct val="100000"/>
              <a:buFont typeface="Arial" panose="020B0604020202020204" pitchFamily="34" charset="0"/>
              <a:buChar char="•"/>
            </a:pPr>
            <a:r>
              <a:rPr lang="en-US" sz="1600" dirty="0">
                <a:cs typeface="ＭＳ Ｐゴシック" pitchFamily="-108" charset="-128"/>
              </a:rPr>
              <a:t>Brainstorm ideas for </a:t>
            </a:r>
            <a:r>
              <a:rPr lang="en-US" sz="1600" dirty="0">
                <a:solidFill>
                  <a:schemeClr val="accent1">
                    <a:lumMod val="40000"/>
                    <a:lumOff val="60000"/>
                  </a:schemeClr>
                </a:solidFill>
                <a:cs typeface="ＭＳ Ｐゴシック" pitchFamily="-108" charset="-128"/>
              </a:rPr>
              <a:t>high frequency, intermediate &amp; long-term</a:t>
            </a:r>
            <a:r>
              <a:rPr lang="en-US" sz="1600" dirty="0">
                <a:solidFill>
                  <a:schemeClr val="accent3">
                    <a:lumMod val="50000"/>
                  </a:schemeClr>
                </a:solidFill>
                <a:cs typeface="ＭＳ Ｐゴシック" pitchFamily="-108" charset="-128"/>
              </a:rPr>
              <a:t> </a:t>
            </a:r>
            <a:r>
              <a:rPr lang="en-US" sz="1600" dirty="0">
                <a:solidFill>
                  <a:schemeClr val="bg1"/>
                </a:solidFill>
                <a:cs typeface="ＭＳ Ｐゴシック" pitchFamily="-108" charset="-128"/>
              </a:rPr>
              <a:t>acknowledgement </a:t>
            </a:r>
            <a:r>
              <a:rPr lang="en-US" sz="1600" dirty="0">
                <a:solidFill>
                  <a:schemeClr val="accent1"/>
                </a:solidFill>
                <a:cs typeface="ＭＳ Ｐゴシック" pitchFamily="-108" charset="-128"/>
              </a:rPr>
              <a:t> </a:t>
            </a:r>
          </a:p>
          <a:p>
            <a:pPr marL="952485" lvl="1" indent="-342900">
              <a:lnSpc>
                <a:spcPct val="90000"/>
              </a:lnSpc>
              <a:buClr>
                <a:schemeClr val="bg1"/>
              </a:buClr>
              <a:buSzPct val="100000"/>
              <a:buFont typeface="Arial" panose="020B0604020202020204" pitchFamily="34" charset="0"/>
              <a:buChar char="•"/>
            </a:pPr>
            <a:r>
              <a:rPr lang="en-US" sz="1600" dirty="0">
                <a:cs typeface="ＭＳ Ｐゴシック" pitchFamily="-108" charset="-128"/>
              </a:rPr>
              <a:t>Brainstorm ideas for</a:t>
            </a:r>
            <a:r>
              <a:rPr lang="en-US" sz="1600" dirty="0">
                <a:solidFill>
                  <a:schemeClr val="accent3">
                    <a:lumMod val="50000"/>
                  </a:schemeClr>
                </a:solidFill>
                <a:cs typeface="ＭＳ Ｐゴシック" pitchFamily="-108" charset="-128"/>
              </a:rPr>
              <a:t> </a:t>
            </a:r>
            <a:r>
              <a:rPr lang="en-US" sz="1600" dirty="0">
                <a:solidFill>
                  <a:schemeClr val="accent1">
                    <a:lumMod val="40000"/>
                    <a:lumOff val="60000"/>
                  </a:schemeClr>
                </a:solidFill>
                <a:cs typeface="ＭＳ Ｐゴシック" pitchFamily="-108" charset="-128"/>
              </a:rPr>
              <a:t>staff</a:t>
            </a:r>
            <a:r>
              <a:rPr lang="en-US" sz="1600" dirty="0">
                <a:solidFill>
                  <a:schemeClr val="accent3">
                    <a:lumMod val="50000"/>
                  </a:schemeClr>
                </a:solidFill>
                <a:cs typeface="ＭＳ Ｐゴシック" pitchFamily="-108" charset="-128"/>
              </a:rPr>
              <a:t> </a:t>
            </a:r>
            <a:r>
              <a:rPr lang="en-US" sz="1600" dirty="0">
                <a:cs typeface="ＭＳ Ｐゴシック" pitchFamily="-108" charset="-128"/>
              </a:rPr>
              <a:t>acknowledgement</a:t>
            </a:r>
          </a:p>
          <a:p>
            <a:pPr marL="952485" lvl="1" indent="-342900">
              <a:lnSpc>
                <a:spcPct val="90000"/>
              </a:lnSpc>
              <a:buClr>
                <a:schemeClr val="bg1"/>
              </a:buClr>
              <a:buSzPct val="100000"/>
              <a:buFont typeface="Arial" panose="020B0604020202020204" pitchFamily="34" charset="0"/>
              <a:buChar char="•"/>
            </a:pPr>
            <a:r>
              <a:rPr lang="en-US" sz="1600" dirty="0">
                <a:ea typeface="ＭＳ Ｐゴシック"/>
                <a:cs typeface="ＭＳ Ｐゴシック" pitchFamily="-108" charset="-128"/>
              </a:rPr>
              <a:t>Create an </a:t>
            </a:r>
            <a:r>
              <a:rPr lang="en-US" sz="1600" dirty="0">
                <a:solidFill>
                  <a:schemeClr val="accent1">
                    <a:lumMod val="40000"/>
                    <a:lumOff val="60000"/>
                  </a:schemeClr>
                </a:solidFill>
                <a:ea typeface="ＭＳ Ｐゴシック"/>
                <a:cs typeface="ＭＳ Ｐゴシック" pitchFamily="-108" charset="-128"/>
              </a:rPr>
              <a:t>Acknowledgement Matrix</a:t>
            </a:r>
            <a:r>
              <a:rPr lang="en-US" sz="1600" dirty="0">
                <a:solidFill>
                  <a:schemeClr val="accent3">
                    <a:lumMod val="50000"/>
                  </a:schemeClr>
                </a:solidFill>
                <a:ea typeface="ＭＳ Ｐゴシック"/>
                <a:cs typeface="ＭＳ Ｐゴシック" pitchFamily="-108" charset="-128"/>
              </a:rPr>
              <a:t> </a:t>
            </a:r>
            <a:r>
              <a:rPr lang="en-US" sz="1600" dirty="0">
                <a:ea typeface="ＭＳ Ｐゴシック"/>
                <a:cs typeface="ＭＳ Ｐゴシック" pitchFamily="-108" charset="-128"/>
              </a:rPr>
              <a:t>with clear instructions</a:t>
            </a:r>
          </a:p>
          <a:p>
            <a:pPr marL="152396" indent="0">
              <a:lnSpc>
                <a:spcPct val="90000"/>
              </a:lnSpc>
              <a:buClr>
                <a:schemeClr val="bg1"/>
              </a:buClr>
              <a:buNone/>
            </a:pPr>
            <a:endParaRPr lang="en-US" sz="1600" dirty="0">
              <a:ea typeface="ＭＳ Ｐゴシック" pitchFamily="-108" charset="-128"/>
              <a:cs typeface="ＭＳ Ｐゴシック" pitchFamily="-108" charset="-128"/>
            </a:endParaRPr>
          </a:p>
          <a:p>
            <a:pPr>
              <a:lnSpc>
                <a:spcPct val="90000"/>
              </a:lnSpc>
              <a:buClr>
                <a:schemeClr val="bg1"/>
              </a:buClr>
              <a:buSzPct val="100000"/>
              <a:buFont typeface="+mj-lt"/>
              <a:buAutoNum type="arabicPeriod" startAt="2"/>
            </a:pPr>
            <a:r>
              <a:rPr lang="en-US" sz="1600" dirty="0">
                <a:ea typeface="ＭＳ Ｐゴシック" pitchFamily="-108" charset="-128"/>
                <a:cs typeface="ＭＳ Ｐゴシック" pitchFamily="-108" charset="-128"/>
              </a:rPr>
              <a:t>Add items to your </a:t>
            </a:r>
            <a:r>
              <a:rPr lang="en-US" sz="1600" dirty="0">
                <a:solidFill>
                  <a:schemeClr val="accent1">
                    <a:lumMod val="40000"/>
                    <a:lumOff val="60000"/>
                  </a:schemeClr>
                </a:solidFill>
                <a:ea typeface="ＭＳ Ｐゴシック" pitchFamily="-108" charset="-128"/>
                <a:cs typeface="ＭＳ Ｐゴシック" pitchFamily="-108" charset="-128"/>
              </a:rPr>
              <a:t>Action Plan </a:t>
            </a:r>
            <a:r>
              <a:rPr lang="en-US" sz="1600" dirty="0">
                <a:ea typeface="ＭＳ Ｐゴシック" pitchFamily="-108" charset="-128"/>
                <a:cs typeface="ＭＳ Ｐゴシック" pitchFamily="-108" charset="-128"/>
              </a:rPr>
              <a:t>as necessary</a:t>
            </a:r>
          </a:p>
          <a:p>
            <a:pPr>
              <a:buClr>
                <a:schemeClr val="bg1"/>
              </a:buClr>
              <a:buAutoNum type="arabicPeriod" startAt="2"/>
            </a:pPr>
            <a:endParaRPr lang="en-US" sz="1600" dirty="0"/>
          </a:p>
        </p:txBody>
      </p:sp>
      <p:pic>
        <p:nvPicPr>
          <p:cNvPr id="2" name="Picture 2" descr="Table&#10;&#10;Description automatically generated">
            <a:extLst>
              <a:ext uri="{FF2B5EF4-FFF2-40B4-BE49-F238E27FC236}">
                <a16:creationId xmlns:a16="http://schemas.microsoft.com/office/drawing/2014/main" id="{10CC4F53-0BE7-432B-9B4A-17CCEC75646F}"/>
              </a:ext>
            </a:extLst>
          </p:cNvPr>
          <p:cNvPicPr>
            <a:picLocks noChangeAspect="1"/>
          </p:cNvPicPr>
          <p:nvPr/>
        </p:nvPicPr>
        <p:blipFill>
          <a:blip r:embed="rId3"/>
          <a:stretch>
            <a:fillRect/>
          </a:stretch>
        </p:blipFill>
        <p:spPr>
          <a:xfrm>
            <a:off x="509307" y="997437"/>
            <a:ext cx="2914650" cy="3820979"/>
          </a:xfrm>
          <a:prstGeom prst="rect">
            <a:avLst/>
          </a:prstGeom>
        </p:spPr>
      </p:pic>
    </p:spTree>
    <p:extLst>
      <p:ext uri="{BB962C8B-B14F-4D97-AF65-F5344CB8AC3E}">
        <p14:creationId xmlns:p14="http://schemas.microsoft.com/office/powerpoint/2010/main" val="21137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478971" y="350597"/>
            <a:ext cx="7489869" cy="634200"/>
          </a:xfrm>
        </p:spPr>
        <p:txBody>
          <a:bodyPr>
            <a:noAutofit/>
          </a:bodyPr>
          <a:lstStyle/>
          <a:p>
            <a:r>
              <a:rPr lang="en-US" sz="2800">
                <a:solidFill>
                  <a:schemeClr val="bg1"/>
                </a:solidFill>
                <a:cs typeface="Calibri Light"/>
              </a:rPr>
              <a:t>DISCUSSION: ACKNOWLEDGEMENT</a:t>
            </a:r>
            <a:endParaRPr lang="en-US" sz="280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705990" y="1154963"/>
            <a:ext cx="4220363" cy="2906422"/>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38150" indent="-285750">
              <a:spcAft>
                <a:spcPts val="600"/>
              </a:spcAft>
              <a:buFont typeface="Courier New" panose="02070309020205020404" pitchFamily="49" charset="0"/>
              <a:buChar char="o"/>
            </a:pPr>
            <a:r>
              <a:rPr lang="en-US" sz="1800">
                <a:solidFill>
                  <a:schemeClr val="bg1"/>
                </a:solidFill>
                <a:cs typeface="Calibri"/>
              </a:rPr>
              <a:t>How can staff, students, and other stakeholders be involved in developing an acknowledgement system?</a:t>
            </a:r>
          </a:p>
          <a:p>
            <a:pPr marL="438150" indent="-285750">
              <a:spcAft>
                <a:spcPts val="600"/>
              </a:spcAft>
              <a:buFont typeface="Courier New" panose="02070309020205020404" pitchFamily="49" charset="0"/>
              <a:buChar char="o"/>
            </a:pPr>
            <a:r>
              <a:rPr lang="en-US" sz="1800">
                <a:solidFill>
                  <a:schemeClr val="bg1"/>
                </a:solidFill>
                <a:cs typeface="Calibri"/>
              </a:rPr>
              <a:t>What ideas do you have about developing or modifying your student and staff acknowledgement system?</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5874159" y="2578457"/>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6607887" y="1815681"/>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a:off x="5288516" y="2195294"/>
            <a:ext cx="1294761" cy="1"/>
          </a:xfrm>
          <a:prstGeom prst="straightConnector1">
            <a:avLst/>
          </a:prstGeom>
          <a:ln w="38100" cap="flat" cmpd="sng" algn="ctr">
            <a:solidFill>
              <a:schemeClr val="accent5">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32008" y="4453984"/>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 </a:t>
            </a:r>
            <a:r>
              <a:rPr lang="en-US" sz="1600">
                <a:solidFill>
                  <a:prstClr val="white"/>
                </a:solidFill>
              </a:rPr>
              <a:t>5</a:t>
            </a: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186714" y="4457934"/>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374226" y="4468898"/>
            <a:ext cx="1814798"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lang="en-US" sz="1600" dirty="0">
                <a:solidFill>
                  <a:prstClr val="white"/>
                </a:solidFill>
              </a:rPr>
              <a:t>Whole Group</a:t>
            </a:r>
            <a:endPar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endParaRPr>
          </a:p>
        </p:txBody>
      </p:sp>
      <p:sp>
        <p:nvSpPr>
          <p:cNvPr id="161" name="Google Shape;659;p43">
            <a:extLst>
              <a:ext uri="{FF2B5EF4-FFF2-40B4-BE49-F238E27FC236}">
                <a16:creationId xmlns:a16="http://schemas.microsoft.com/office/drawing/2014/main" id="{8D630665-7981-4B68-AA1C-1AA3EE1923B3}"/>
              </a:ext>
            </a:extLst>
          </p:cNvPr>
          <p:cNvSpPr/>
          <p:nvPr/>
        </p:nvSpPr>
        <p:spPr>
          <a:xfrm>
            <a:off x="7885513" y="203396"/>
            <a:ext cx="868680" cy="86868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endParaRPr>
          </a:p>
        </p:txBody>
      </p:sp>
      <p:grpSp>
        <p:nvGrpSpPr>
          <p:cNvPr id="6" name="Group 5">
            <a:extLst>
              <a:ext uri="{FF2B5EF4-FFF2-40B4-BE49-F238E27FC236}">
                <a16:creationId xmlns:a16="http://schemas.microsoft.com/office/drawing/2014/main" id="{3E554CFE-CF59-4A0B-99E6-B7B910DF81F0}"/>
              </a:ext>
            </a:extLst>
          </p:cNvPr>
          <p:cNvGrpSpPr/>
          <p:nvPr/>
        </p:nvGrpSpPr>
        <p:grpSpPr>
          <a:xfrm>
            <a:off x="7994139" y="350597"/>
            <a:ext cx="651427" cy="544983"/>
            <a:chOff x="5586288" y="1968081"/>
            <a:chExt cx="2451625" cy="2051026"/>
          </a:xfrm>
        </p:grpSpPr>
        <p:grpSp>
          <p:nvGrpSpPr>
            <p:cNvPr id="235" name="Google Shape;16036;p73">
              <a:extLst>
                <a:ext uri="{FF2B5EF4-FFF2-40B4-BE49-F238E27FC236}">
                  <a16:creationId xmlns:a16="http://schemas.microsoft.com/office/drawing/2014/main" id="{86B59B18-B11B-42F5-887B-D2D04FF2536D}"/>
                </a:ext>
              </a:extLst>
            </p:cNvPr>
            <p:cNvGrpSpPr/>
            <p:nvPr/>
          </p:nvGrpSpPr>
          <p:grpSpPr>
            <a:xfrm>
              <a:off x="5586288" y="2730857"/>
              <a:ext cx="1725126" cy="1286091"/>
              <a:chOff x="1798763" y="3395401"/>
              <a:chExt cx="376185" cy="280448"/>
            </a:xfrm>
          </p:grpSpPr>
          <p:sp>
            <p:nvSpPr>
              <p:cNvPr id="242" name="Google Shape;16037;p73">
                <a:extLst>
                  <a:ext uri="{FF2B5EF4-FFF2-40B4-BE49-F238E27FC236}">
                    <a16:creationId xmlns:a16="http://schemas.microsoft.com/office/drawing/2014/main" id="{1B5D80D4-D3DC-4C67-B5A3-88E7BB29F378}"/>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6038;p73">
                <a:extLst>
                  <a:ext uri="{FF2B5EF4-FFF2-40B4-BE49-F238E27FC236}">
                    <a16:creationId xmlns:a16="http://schemas.microsoft.com/office/drawing/2014/main" id="{FDED66C6-52D1-4335-BDB5-CBE069C49F33}"/>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6039;p73">
                <a:extLst>
                  <a:ext uri="{FF2B5EF4-FFF2-40B4-BE49-F238E27FC236}">
                    <a16:creationId xmlns:a16="http://schemas.microsoft.com/office/drawing/2014/main" id="{78BBFCBB-488F-4B72-9780-EAB9FB298F73}"/>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6040;p73">
                <a:extLst>
                  <a:ext uri="{FF2B5EF4-FFF2-40B4-BE49-F238E27FC236}">
                    <a16:creationId xmlns:a16="http://schemas.microsoft.com/office/drawing/2014/main" id="{403DEC61-BB88-43E4-945A-D4CAA09D4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6041;p73">
                <a:extLst>
                  <a:ext uri="{FF2B5EF4-FFF2-40B4-BE49-F238E27FC236}">
                    <a16:creationId xmlns:a16="http://schemas.microsoft.com/office/drawing/2014/main" id="{D889AA11-A0BD-4958-AED4-529F5F4523F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6042;p73">
                <a:extLst>
                  <a:ext uri="{FF2B5EF4-FFF2-40B4-BE49-F238E27FC236}">
                    <a16:creationId xmlns:a16="http://schemas.microsoft.com/office/drawing/2014/main" id="{9CE86B9B-3837-4918-A489-A34A8DF93F75}"/>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6043;p73">
                <a:extLst>
                  <a:ext uri="{FF2B5EF4-FFF2-40B4-BE49-F238E27FC236}">
                    <a16:creationId xmlns:a16="http://schemas.microsoft.com/office/drawing/2014/main" id="{51477119-12A6-49FC-988F-6467709D001E}"/>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6044;p73">
                <a:extLst>
                  <a:ext uri="{FF2B5EF4-FFF2-40B4-BE49-F238E27FC236}">
                    <a16:creationId xmlns:a16="http://schemas.microsoft.com/office/drawing/2014/main" id="{39AF76B4-C181-4434-BF24-D3E796FAEBE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6045;p73">
                <a:extLst>
                  <a:ext uri="{FF2B5EF4-FFF2-40B4-BE49-F238E27FC236}">
                    <a16:creationId xmlns:a16="http://schemas.microsoft.com/office/drawing/2014/main" id="{04353FAB-67CF-4062-BEA7-C1DE80FCD759}"/>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6046;p73">
                <a:extLst>
                  <a:ext uri="{FF2B5EF4-FFF2-40B4-BE49-F238E27FC236}">
                    <a16:creationId xmlns:a16="http://schemas.microsoft.com/office/drawing/2014/main" id="{EFBB9876-9DAF-4691-99E5-B8AF6BD11E42}"/>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6047;p73">
                <a:extLst>
                  <a:ext uri="{FF2B5EF4-FFF2-40B4-BE49-F238E27FC236}">
                    <a16:creationId xmlns:a16="http://schemas.microsoft.com/office/drawing/2014/main" id="{1AD434B4-DE4A-4A06-B1BA-9F96971D1DF6}"/>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6048;p73">
                <a:extLst>
                  <a:ext uri="{FF2B5EF4-FFF2-40B4-BE49-F238E27FC236}">
                    <a16:creationId xmlns:a16="http://schemas.microsoft.com/office/drawing/2014/main" id="{FDF4FCF2-846B-4556-861E-8944AF1C3FC1}"/>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6049;p73">
                <a:extLst>
                  <a:ext uri="{FF2B5EF4-FFF2-40B4-BE49-F238E27FC236}">
                    <a16:creationId xmlns:a16="http://schemas.microsoft.com/office/drawing/2014/main" id="{24B30A83-237E-4340-961A-40B89D2433E8}"/>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6050;p73">
                <a:extLst>
                  <a:ext uri="{FF2B5EF4-FFF2-40B4-BE49-F238E27FC236}">
                    <a16:creationId xmlns:a16="http://schemas.microsoft.com/office/drawing/2014/main" id="{6CBBB864-6840-49A9-8FCA-5EF2236631EF}"/>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6051;p73">
                <a:extLst>
                  <a:ext uri="{FF2B5EF4-FFF2-40B4-BE49-F238E27FC236}">
                    <a16:creationId xmlns:a16="http://schemas.microsoft.com/office/drawing/2014/main" id="{C08D27C7-E6FE-4FE9-A2EE-29A1008067F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6052;p73">
                <a:extLst>
                  <a:ext uri="{FF2B5EF4-FFF2-40B4-BE49-F238E27FC236}">
                    <a16:creationId xmlns:a16="http://schemas.microsoft.com/office/drawing/2014/main" id="{5E7CB3CE-2BFE-480F-8377-709D5C3B1A66}"/>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6053;p73">
                <a:extLst>
                  <a:ext uri="{FF2B5EF4-FFF2-40B4-BE49-F238E27FC236}">
                    <a16:creationId xmlns:a16="http://schemas.microsoft.com/office/drawing/2014/main" id="{A1E5258A-F38B-433D-A515-39770729319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6054;p73">
                <a:extLst>
                  <a:ext uri="{FF2B5EF4-FFF2-40B4-BE49-F238E27FC236}">
                    <a16:creationId xmlns:a16="http://schemas.microsoft.com/office/drawing/2014/main" id="{D3D59BCD-E244-41AC-B6A8-F2EF508395AF}"/>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6055;p73">
                <a:extLst>
                  <a:ext uri="{FF2B5EF4-FFF2-40B4-BE49-F238E27FC236}">
                    <a16:creationId xmlns:a16="http://schemas.microsoft.com/office/drawing/2014/main" id="{A4FEAFB0-16AC-442E-9143-C8D9B617F0D9}"/>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056;p73">
                <a:extLst>
                  <a:ext uri="{FF2B5EF4-FFF2-40B4-BE49-F238E27FC236}">
                    <a16:creationId xmlns:a16="http://schemas.microsoft.com/office/drawing/2014/main" id="{C284643E-4C27-4FFF-BCA2-96E6D4FCC592}"/>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6057;p73">
                <a:extLst>
                  <a:ext uri="{FF2B5EF4-FFF2-40B4-BE49-F238E27FC236}">
                    <a16:creationId xmlns:a16="http://schemas.microsoft.com/office/drawing/2014/main" id="{F804CBF5-3AE9-46CB-A19A-FE33614712F4}"/>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6058;p73">
                <a:extLst>
                  <a:ext uri="{FF2B5EF4-FFF2-40B4-BE49-F238E27FC236}">
                    <a16:creationId xmlns:a16="http://schemas.microsoft.com/office/drawing/2014/main" id="{74D2714C-1F7A-4F36-93B0-C118293E3D0A}"/>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6059;p73">
                <a:extLst>
                  <a:ext uri="{FF2B5EF4-FFF2-40B4-BE49-F238E27FC236}">
                    <a16:creationId xmlns:a16="http://schemas.microsoft.com/office/drawing/2014/main" id="{1F67F63F-E73C-42EA-A5E5-4D5389C0D170}"/>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6060;p73">
                <a:extLst>
                  <a:ext uri="{FF2B5EF4-FFF2-40B4-BE49-F238E27FC236}">
                    <a16:creationId xmlns:a16="http://schemas.microsoft.com/office/drawing/2014/main" id="{9A8DC938-B64B-4DF3-A605-B6E997ED46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6061;p73">
                <a:extLst>
                  <a:ext uri="{FF2B5EF4-FFF2-40B4-BE49-F238E27FC236}">
                    <a16:creationId xmlns:a16="http://schemas.microsoft.com/office/drawing/2014/main" id="{29BCB231-704F-4230-98B1-567EA6BB7FB2}"/>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6062;p73">
                <a:extLst>
                  <a:ext uri="{FF2B5EF4-FFF2-40B4-BE49-F238E27FC236}">
                    <a16:creationId xmlns:a16="http://schemas.microsoft.com/office/drawing/2014/main" id="{ED8BF47B-321C-4169-9836-E5E763258CC4}"/>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6063;p73">
                <a:extLst>
                  <a:ext uri="{FF2B5EF4-FFF2-40B4-BE49-F238E27FC236}">
                    <a16:creationId xmlns:a16="http://schemas.microsoft.com/office/drawing/2014/main" id="{E0F3EAFB-09D6-4E1F-A7D5-E8F2A37A05FD}"/>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6064;p73">
                <a:extLst>
                  <a:ext uri="{FF2B5EF4-FFF2-40B4-BE49-F238E27FC236}">
                    <a16:creationId xmlns:a16="http://schemas.microsoft.com/office/drawing/2014/main" id="{06F80E4C-1F7C-42E8-B7E1-64529F136FF8}"/>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6065;p73">
                <a:extLst>
                  <a:ext uri="{FF2B5EF4-FFF2-40B4-BE49-F238E27FC236}">
                    <a16:creationId xmlns:a16="http://schemas.microsoft.com/office/drawing/2014/main" id="{246259E0-BD53-4B14-B485-704A034C6E99}"/>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6066;p73">
                <a:extLst>
                  <a:ext uri="{FF2B5EF4-FFF2-40B4-BE49-F238E27FC236}">
                    <a16:creationId xmlns:a16="http://schemas.microsoft.com/office/drawing/2014/main" id="{CFE084F6-D4C7-4FE3-81CB-E1CEFFB43B71}"/>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6067;p73">
                <a:extLst>
                  <a:ext uri="{FF2B5EF4-FFF2-40B4-BE49-F238E27FC236}">
                    <a16:creationId xmlns:a16="http://schemas.microsoft.com/office/drawing/2014/main" id="{79B6E355-059C-4598-BEF6-74F43655D903}"/>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 name="Google Shape;9682;p69">
              <a:extLst>
                <a:ext uri="{FF2B5EF4-FFF2-40B4-BE49-F238E27FC236}">
                  <a16:creationId xmlns:a16="http://schemas.microsoft.com/office/drawing/2014/main" id="{5D7788E6-8B38-4034-9C20-0A99E61EEDE6}"/>
                </a:ext>
              </a:extLst>
            </p:cNvPr>
            <p:cNvGrpSpPr/>
            <p:nvPr/>
          </p:nvGrpSpPr>
          <p:grpSpPr>
            <a:xfrm>
              <a:off x="6320016" y="1968081"/>
              <a:ext cx="1717897" cy="2051026"/>
              <a:chOff x="7159964" y="1971904"/>
              <a:chExt cx="291564" cy="348103"/>
            </a:xfrm>
          </p:grpSpPr>
          <p:sp>
            <p:nvSpPr>
              <p:cNvPr id="274" name="Google Shape;9683;p69">
                <a:extLst>
                  <a:ext uri="{FF2B5EF4-FFF2-40B4-BE49-F238E27FC236}">
                    <a16:creationId xmlns:a16="http://schemas.microsoft.com/office/drawing/2014/main" id="{85D1162C-9801-41C2-A001-AD75E90E92E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9684;p69">
                <a:extLst>
                  <a:ext uri="{FF2B5EF4-FFF2-40B4-BE49-F238E27FC236}">
                    <a16:creationId xmlns:a16="http://schemas.microsoft.com/office/drawing/2014/main" id="{27FA6C0A-282E-4130-87E3-F3110F562552}"/>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9694;p69">
                <a:extLst>
                  <a:ext uri="{FF2B5EF4-FFF2-40B4-BE49-F238E27FC236}">
                    <a16:creationId xmlns:a16="http://schemas.microsoft.com/office/drawing/2014/main" id="{129D6338-1DB5-455D-8736-140A983D0F3F}"/>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9695;p69">
                <a:extLst>
                  <a:ext uri="{FF2B5EF4-FFF2-40B4-BE49-F238E27FC236}">
                    <a16:creationId xmlns:a16="http://schemas.microsoft.com/office/drawing/2014/main" id="{2A1C8478-C855-4089-9472-FCC7EA720348}"/>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9696;p69">
                <a:extLst>
                  <a:ext uri="{FF2B5EF4-FFF2-40B4-BE49-F238E27FC236}">
                    <a16:creationId xmlns:a16="http://schemas.microsoft.com/office/drawing/2014/main" id="{5168B547-5145-4AC5-8C8C-F012C54A12E7}"/>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9697;p69">
                <a:extLst>
                  <a:ext uri="{FF2B5EF4-FFF2-40B4-BE49-F238E27FC236}">
                    <a16:creationId xmlns:a16="http://schemas.microsoft.com/office/drawing/2014/main" id="{B7D76794-110F-4772-9F49-EEC179A9FB6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9698;p69">
                <a:extLst>
                  <a:ext uri="{FF2B5EF4-FFF2-40B4-BE49-F238E27FC236}">
                    <a16:creationId xmlns:a16="http://schemas.microsoft.com/office/drawing/2014/main" id="{FF1C4659-7E76-47FE-BE90-D26794439944}"/>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9699;p69">
                <a:extLst>
                  <a:ext uri="{FF2B5EF4-FFF2-40B4-BE49-F238E27FC236}">
                    <a16:creationId xmlns:a16="http://schemas.microsoft.com/office/drawing/2014/main" id="{9419BBD4-42CB-4C0A-86F9-621410897914}"/>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9700;p69">
                <a:extLst>
                  <a:ext uri="{FF2B5EF4-FFF2-40B4-BE49-F238E27FC236}">
                    <a16:creationId xmlns:a16="http://schemas.microsoft.com/office/drawing/2014/main" id="{726919EA-9CF9-4E45-9C2B-64167322FA5B}"/>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9701;p69">
                <a:extLst>
                  <a:ext uri="{FF2B5EF4-FFF2-40B4-BE49-F238E27FC236}">
                    <a16:creationId xmlns:a16="http://schemas.microsoft.com/office/drawing/2014/main" id="{444109CD-C932-456A-A624-047CA67EE56A}"/>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9702;p69">
                <a:extLst>
                  <a:ext uri="{FF2B5EF4-FFF2-40B4-BE49-F238E27FC236}">
                    <a16:creationId xmlns:a16="http://schemas.microsoft.com/office/drawing/2014/main" id="{CC2E50F4-A020-4622-AE84-3404BBA61F34}"/>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9703;p69">
                <a:extLst>
                  <a:ext uri="{FF2B5EF4-FFF2-40B4-BE49-F238E27FC236}">
                    <a16:creationId xmlns:a16="http://schemas.microsoft.com/office/drawing/2014/main" id="{4552C63F-26CA-45E0-B613-FA6F628EF68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9704;p69">
                <a:extLst>
                  <a:ext uri="{FF2B5EF4-FFF2-40B4-BE49-F238E27FC236}">
                    <a16:creationId xmlns:a16="http://schemas.microsoft.com/office/drawing/2014/main" id="{43114814-1FA5-42E8-BFD1-366A61460A7F}"/>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9705;p69">
                <a:extLst>
                  <a:ext uri="{FF2B5EF4-FFF2-40B4-BE49-F238E27FC236}">
                    <a16:creationId xmlns:a16="http://schemas.microsoft.com/office/drawing/2014/main" id="{5AB20BD5-CE17-47A9-8A33-5F37C1E8779A}"/>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9706;p69">
                <a:extLst>
                  <a:ext uri="{FF2B5EF4-FFF2-40B4-BE49-F238E27FC236}">
                    <a16:creationId xmlns:a16="http://schemas.microsoft.com/office/drawing/2014/main" id="{55535456-7CB0-4E84-83F6-407C33CAF370}"/>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9707;p69">
                <a:extLst>
                  <a:ext uri="{FF2B5EF4-FFF2-40B4-BE49-F238E27FC236}">
                    <a16:creationId xmlns:a16="http://schemas.microsoft.com/office/drawing/2014/main" id="{0F085617-5AAD-487B-854F-AD845A2F5B33}"/>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9708;p69">
                <a:extLst>
                  <a:ext uri="{FF2B5EF4-FFF2-40B4-BE49-F238E27FC236}">
                    <a16:creationId xmlns:a16="http://schemas.microsoft.com/office/drawing/2014/main" id="{819E630A-FC5F-4BD1-9475-6238AE4394B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9709;p69">
                <a:extLst>
                  <a:ext uri="{FF2B5EF4-FFF2-40B4-BE49-F238E27FC236}">
                    <a16:creationId xmlns:a16="http://schemas.microsoft.com/office/drawing/2014/main" id="{F00F0D97-D329-4027-9FFE-BEB4509DC659}"/>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9710;p69">
                <a:extLst>
                  <a:ext uri="{FF2B5EF4-FFF2-40B4-BE49-F238E27FC236}">
                    <a16:creationId xmlns:a16="http://schemas.microsoft.com/office/drawing/2014/main" id="{E501BFE7-DA2E-48F8-BF11-27AA112C0BDD}"/>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9711;p69">
                <a:extLst>
                  <a:ext uri="{FF2B5EF4-FFF2-40B4-BE49-F238E27FC236}">
                    <a16:creationId xmlns:a16="http://schemas.microsoft.com/office/drawing/2014/main" id="{8792A8F5-8D8B-4B1B-8512-B68BEC0AA7B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9712;p69">
                <a:extLst>
                  <a:ext uri="{FF2B5EF4-FFF2-40B4-BE49-F238E27FC236}">
                    <a16:creationId xmlns:a16="http://schemas.microsoft.com/office/drawing/2014/main" id="{5CF33FC7-02DC-4C6D-A384-77BDB0DDFDCE}"/>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4219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250"/>
                            </p:stCondLst>
                            <p:childTnLst>
                              <p:par>
                                <p:cTn id="18" presetID="10" presetClass="entr" presetSubtype="0" fill="hold" nodeType="after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par>
                          <p:cTn id="21" fill="hold">
                            <p:stCondLst>
                              <p:cond delay="2250"/>
                            </p:stCondLst>
                            <p:childTnLst>
                              <p:par>
                                <p:cTn id="22" presetID="10" presetClass="entr" presetSubtype="0" fill="hold" nodeType="afterEffect">
                                  <p:stCondLst>
                                    <p:cond delay="50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par>
                          <p:cTn id="25" fill="hold">
                            <p:stCondLst>
                              <p:cond delay="3250"/>
                            </p:stCondLst>
                            <p:childTnLst>
                              <p:par>
                                <p:cTn id="26" presetID="22" presetClass="entr" presetSubtype="8" fill="hold" grpId="0" nodeType="afterEffect">
                                  <p:stCondLst>
                                    <p:cond delay="0"/>
                                  </p:stCondLst>
                                  <p:childTnLst>
                                    <p:set>
                                      <p:cBhvr>
                                        <p:cTn id="27" dur="1" fill="hold">
                                          <p:stCondLst>
                                            <p:cond delay="0"/>
                                          </p:stCondLst>
                                        </p:cTn>
                                        <p:tgtEl>
                                          <p:spTgt spid="139">
                                            <p:txEl>
                                              <p:pRg st="0" end="0"/>
                                            </p:txEl>
                                          </p:spTgt>
                                        </p:tgtEl>
                                        <p:attrNameLst>
                                          <p:attrName>style.visibility</p:attrName>
                                        </p:attrNameLst>
                                      </p:cBhvr>
                                      <p:to>
                                        <p:strVal val="visible"/>
                                      </p:to>
                                    </p:set>
                                    <p:animEffect transition="in" filter="wipe(left)">
                                      <p:cBhvr>
                                        <p:cTn id="28" dur="500"/>
                                        <p:tgtEl>
                                          <p:spTgt spid="139">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500"/>
                                        <p:tgtEl>
                                          <p:spTgt spid="140"/>
                                        </p:tgtEl>
                                      </p:cBhvr>
                                    </p:animEffect>
                                  </p:childTnLst>
                                </p:cTn>
                              </p:par>
                            </p:childTnLst>
                          </p:cTn>
                        </p:par>
                        <p:par>
                          <p:cTn id="32" fill="hold">
                            <p:stCondLst>
                              <p:cond delay="3750"/>
                            </p:stCondLst>
                            <p:childTnLst>
                              <p:par>
                                <p:cTn id="33" presetID="26" presetClass="emph" presetSubtype="0" fill="hold" grpId="1" nodeType="afterEffect">
                                  <p:stCondLst>
                                    <p:cond delay="0"/>
                                  </p:stCondLst>
                                  <p:childTnLst>
                                    <p:animEffect transition="out" filter="fade">
                                      <p:cBhvr>
                                        <p:cTn id="34" dur="500" tmFilter="0, 0; .2, .5; .8, .5; 1, 0"/>
                                        <p:tgtEl>
                                          <p:spTgt spid="139">
                                            <p:txEl>
                                              <p:pRg st="0" end="0"/>
                                            </p:txEl>
                                          </p:spTgt>
                                        </p:tgtEl>
                                      </p:cBhvr>
                                    </p:animEffect>
                                    <p:animScale>
                                      <p:cBhvr>
                                        <p:cTn id="35" dur="250" autoRev="1" fill="hold"/>
                                        <p:tgtEl>
                                          <p:spTgt spid="139">
                                            <p:txEl>
                                              <p:pRg st="0" end="0"/>
                                            </p:txEl>
                                          </p:spTgt>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40"/>
                                        </p:tgtEl>
                                      </p:cBhvr>
                                    </p:animEffect>
                                    <p:animScale>
                                      <p:cBhvr>
                                        <p:cTn id="38" dur="250" autoRev="1" fill="hold"/>
                                        <p:tgtEl>
                                          <p:spTgt spid="140"/>
                                        </p:tgtEl>
                                      </p:cBhvr>
                                      <p:by x="105000" y="105000"/>
                                    </p:animScale>
                                  </p:childTnLst>
                                </p:cTn>
                              </p:par>
                              <p:par>
                                <p:cTn id="39" presetID="22" presetClass="entr" presetSubtype="8" fill="hold" nodeType="with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wipe(left)">
                                      <p:cBhvr>
                                        <p:cTn id="41" dur="500"/>
                                        <p:tgtEl>
                                          <p:spTgt spid="23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1">
                                            <p:txEl>
                                              <p:pRg st="0" end="0"/>
                                            </p:txEl>
                                          </p:spTgt>
                                        </p:tgtEl>
                                        <p:attrNameLst>
                                          <p:attrName>style.visibility</p:attrName>
                                        </p:attrNameLst>
                                      </p:cBhvr>
                                      <p:to>
                                        <p:strVal val="visible"/>
                                      </p:to>
                                    </p:set>
                                    <p:animEffect transition="in" filter="wipe(left)">
                                      <p:cBhvr>
                                        <p:cTn id="44" dur="500"/>
                                        <p:tgtEl>
                                          <p:spTgt spid="2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uiExpand="1" build="p"/>
      <p:bldP spid="139" grpId="1" build="p"/>
      <p:bldP spid="24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857680" y="3013933"/>
            <a:ext cx="4583614" cy="841800"/>
          </a:xfrm>
          <a:prstGeom prst="rect">
            <a:avLst/>
          </a:prstGeom>
        </p:spPr>
        <p:txBody>
          <a:bodyPr spcFirstLastPara="1" wrap="square" lIns="91425" tIns="91425" rIns="91425" bIns="91425" anchor="ctr" anchorCtr="0">
            <a:noAutofit/>
          </a:bodyPr>
          <a:lstStyle/>
          <a:p>
            <a:pPr lvl="0"/>
            <a:r>
              <a:rPr lang="en" dirty="0"/>
              <a:t>TFI PLANNING</a:t>
            </a:r>
            <a:endParaRPr dirty="0"/>
          </a:p>
        </p:txBody>
      </p:sp>
      <p:sp>
        <p:nvSpPr>
          <p:cNvPr id="481" name="Google Shape;481;p38"/>
          <p:cNvSpPr txBox="1">
            <a:spLocks noGrp="1"/>
          </p:cNvSpPr>
          <p:nvPr>
            <p:ph type="subTitle" idx="1"/>
          </p:nvPr>
        </p:nvSpPr>
        <p:spPr>
          <a:xfrm flipH="1">
            <a:off x="1330151" y="3389462"/>
            <a:ext cx="3638671" cy="107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sz="2800"/>
          </a:p>
          <a:p>
            <a:pPr marL="0" lvl="0" indent="0" algn="ctr" rtl="0">
              <a:spcBef>
                <a:spcPts val="0"/>
              </a:spcBef>
              <a:spcAft>
                <a:spcPts val="0"/>
              </a:spcAft>
              <a:buNone/>
            </a:pPr>
            <a:endParaRPr sz="280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2591498" y="1217938"/>
            <a:ext cx="1115978" cy="1149399"/>
          </a:xfrm>
          <a:prstGeom prst="rect">
            <a:avLst/>
          </a:prstGeom>
        </p:spPr>
      </p:pic>
      <p:sp>
        <p:nvSpPr>
          <p:cNvPr id="2" name="TextBox 1">
            <a:extLst>
              <a:ext uri="{FF2B5EF4-FFF2-40B4-BE49-F238E27FC236}">
                <a16:creationId xmlns:a16="http://schemas.microsoft.com/office/drawing/2014/main" id="{C5A01270-E694-3F4D-BD0D-47ED5F9B4993}"/>
              </a:ext>
            </a:extLst>
          </p:cNvPr>
          <p:cNvSpPr txBox="1"/>
          <p:nvPr/>
        </p:nvSpPr>
        <p:spPr>
          <a:xfrm>
            <a:off x="1207649" y="3997234"/>
            <a:ext cx="36386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Hind Vadodara" panose="020B0604020202020204" charset="0"/>
                <a:cs typeface="Hind Vadodara" panose="020B0604020202020204" charset="0"/>
                <a:sym typeface="Arial"/>
              </a:rPr>
              <a:t>TFIs will be completed with a Trainer April-June</a:t>
            </a:r>
          </a:p>
        </p:txBody>
      </p:sp>
    </p:spTree>
    <p:extLst>
      <p:ext uri="{BB962C8B-B14F-4D97-AF65-F5344CB8AC3E}">
        <p14:creationId xmlns:p14="http://schemas.microsoft.com/office/powerpoint/2010/main" val="3993413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a:solidFill>
                  <a:schemeClr val="bg1"/>
                </a:solidFill>
              </a:rPr>
              <a:t>TIERED FIDELITY INVENTORY (TFI)</a:t>
            </a:r>
          </a:p>
        </p:txBody>
      </p:sp>
      <p:graphicFrame>
        <p:nvGraphicFramePr>
          <p:cNvPr id="331779" name="Group 3"/>
          <p:cNvGraphicFramePr>
            <a:graphicFrameLocks noGrp="1"/>
          </p:cNvGraphicFramePr>
          <p:nvPr>
            <p:ph idx="4294967295"/>
            <p:extLst>
              <p:ext uri="{D42A27DB-BD31-4B8C-83A1-F6EECF244321}">
                <p14:modId xmlns:p14="http://schemas.microsoft.com/office/powerpoint/2010/main" val="822833050"/>
              </p:ext>
            </p:extLst>
          </p:nvPr>
        </p:nvGraphicFramePr>
        <p:xfrm>
          <a:off x="610012" y="1360887"/>
          <a:ext cx="7162388" cy="3436831"/>
        </p:xfrm>
        <a:graphic>
          <a:graphicData uri="http://schemas.openxmlformats.org/drawingml/2006/table">
            <a:tbl>
              <a:tblPr>
                <a:tableStyleId>{5DA37D80-6434-44D0-A028-1B22A696006F}</a:tableStyleId>
              </a:tblPr>
              <a:tblGrid>
                <a:gridCol w="1370450">
                  <a:extLst>
                    <a:ext uri="{9D8B030D-6E8A-4147-A177-3AD203B41FA5}">
                      <a16:colId xmlns:a16="http://schemas.microsoft.com/office/drawing/2014/main" val="20000"/>
                    </a:ext>
                  </a:extLst>
                </a:gridCol>
                <a:gridCol w="5791938">
                  <a:extLst>
                    <a:ext uri="{9D8B030D-6E8A-4147-A177-3AD203B41FA5}">
                      <a16:colId xmlns:a16="http://schemas.microsoft.com/office/drawing/2014/main" val="20001"/>
                    </a:ext>
                  </a:extLst>
                </a:gridCol>
              </a:tblGrid>
              <a:tr h="1353534">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Purpose:</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Assess evidence of critical features of school-wide PBS implementation</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Progress over time</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Helps team make data-based decisions on intervention &amp; program efficacy</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Guides action-planning.</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0"/>
                  </a:ext>
                </a:extLst>
              </a:tr>
              <a:tr h="584143">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Format:</a:t>
                      </a:r>
                      <a:endParaRPr kumimoji="0" lang="en-US" sz="15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Survey ratings of features in place (self-assessment). About 30 mins per tier</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1"/>
                  </a:ext>
                </a:extLst>
              </a:tr>
              <a:tr h="635275">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Completed by:</a:t>
                      </a:r>
                      <a:endParaRPr kumimoji="0" lang="en-US" sz="15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Team members with the coaches</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Walkthrough tool completed by external coach</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2"/>
                  </a:ext>
                </a:extLst>
              </a:tr>
              <a:tr h="429508">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When?</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Annually (in spring)</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3"/>
                  </a:ext>
                </a:extLst>
              </a:tr>
            </a:tbl>
          </a:graphicData>
        </a:graphic>
      </p:graphicFrame>
      <p:sp>
        <p:nvSpPr>
          <p:cNvPr id="2" name="Left Arrow 1">
            <a:extLst>
              <a:ext uri="{FF2B5EF4-FFF2-40B4-BE49-F238E27FC236}">
                <a16:creationId xmlns:a16="http://schemas.microsoft.com/office/drawing/2014/main" id="{63C89007-360C-B54C-805A-53D2912839F0}"/>
              </a:ext>
            </a:extLst>
          </p:cNvPr>
          <p:cNvSpPr/>
          <p:nvPr/>
        </p:nvSpPr>
        <p:spPr bwMode="auto">
          <a:xfrm>
            <a:off x="5864134" y="2727648"/>
            <a:ext cx="3135087" cy="1661291"/>
          </a:xfrm>
          <a:prstGeom prst="leftArrow">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1400" b="0" i="0" u="none" strike="noStrike" kern="0" cap="none" spc="0" normalizeH="0" baseline="0" noProof="0" dirty="0">
                <a:ln>
                  <a:noFill/>
                </a:ln>
                <a:solidFill>
                  <a:srgbClr val="FFFFFF"/>
                </a:solidFill>
                <a:effectLst/>
                <a:uLnTx/>
                <a:uFillTx/>
                <a:latin typeface="Poppins" panose="020B0604020202020204" charset="0"/>
                <a:cs typeface="Poppins" panose="020B0604020202020204" charset="0"/>
                <a:sym typeface="Arial"/>
              </a:rPr>
              <a:t>Assessment &amp; walkthrough can be conducted remotely</a:t>
            </a:r>
          </a:p>
        </p:txBody>
      </p:sp>
    </p:spTree>
    <p:extLst>
      <p:ext uri="{BB962C8B-B14F-4D97-AF65-F5344CB8AC3E}">
        <p14:creationId xmlns:p14="http://schemas.microsoft.com/office/powerpoint/2010/main" val="210587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B4B7EE-E1DD-8B4B-BCF4-0723E867E964}"/>
              </a:ext>
            </a:extLst>
          </p:cNvPr>
          <p:cNvSpPr>
            <a:spLocks noGrp="1"/>
          </p:cNvSpPr>
          <p:nvPr>
            <p:ph type="body" idx="1"/>
          </p:nvPr>
        </p:nvSpPr>
        <p:spPr>
          <a:xfrm>
            <a:off x="627603" y="1356825"/>
            <a:ext cx="4787677" cy="3416400"/>
          </a:xfrm>
        </p:spPr>
        <p:txBody>
          <a:bodyPr anchor="t"/>
          <a:lstStyle/>
          <a:p>
            <a:pPr marL="158750" indent="0">
              <a:buNone/>
            </a:pPr>
            <a:r>
              <a:rPr lang="en-US" sz="2000" dirty="0">
                <a:solidFill>
                  <a:schemeClr val="accent4">
                    <a:lumMod val="40000"/>
                    <a:lumOff val="60000"/>
                  </a:schemeClr>
                </a:solidFill>
              </a:rPr>
              <a:t>Step 1: Conduct Remote TFI Walkthrough</a:t>
            </a:r>
          </a:p>
          <a:p>
            <a:pPr marL="158750" indent="0">
              <a:buNone/>
            </a:pPr>
            <a:endParaRPr lang="en-US" sz="2000" dirty="0">
              <a:solidFill>
                <a:schemeClr val="accent4">
                  <a:lumMod val="40000"/>
                  <a:lumOff val="60000"/>
                </a:schemeClr>
              </a:solidFill>
            </a:endParaRPr>
          </a:p>
          <a:p>
            <a:pPr>
              <a:spcAft>
                <a:spcPts val="600"/>
              </a:spcAft>
            </a:pPr>
            <a:r>
              <a:rPr lang="en-US" sz="1800" dirty="0"/>
              <a:t>Identify a random and representative sample of classrooms, staff, and students</a:t>
            </a:r>
          </a:p>
          <a:p>
            <a:pPr lvl="1">
              <a:spcBef>
                <a:spcPts val="0"/>
              </a:spcBef>
              <a:spcAft>
                <a:spcPts val="600"/>
              </a:spcAft>
            </a:pPr>
            <a:r>
              <a:rPr lang="en-US" sz="1600" dirty="0"/>
              <a:t>15 staff, 15 students, across grades</a:t>
            </a:r>
          </a:p>
          <a:p>
            <a:pPr>
              <a:spcAft>
                <a:spcPts val="600"/>
              </a:spcAft>
            </a:pPr>
            <a:r>
              <a:rPr lang="en-US" sz="1800" dirty="0"/>
              <a:t>Coordinate with teachers to schedule interviews</a:t>
            </a:r>
          </a:p>
          <a:p>
            <a:pPr>
              <a:spcAft>
                <a:spcPts val="600"/>
              </a:spcAft>
            </a:pPr>
            <a:r>
              <a:rPr lang="en-US" sz="1800" dirty="0"/>
              <a:t>Determine how to conduct the walkthrough interviews in the remote platform (e.g. breakout rooms)</a:t>
            </a:r>
          </a:p>
        </p:txBody>
      </p:sp>
      <p:sp>
        <p:nvSpPr>
          <p:cNvPr id="3" name="Title 2">
            <a:extLst>
              <a:ext uri="{FF2B5EF4-FFF2-40B4-BE49-F238E27FC236}">
                <a16:creationId xmlns:a16="http://schemas.microsoft.com/office/drawing/2014/main" id="{C20A991C-2DB3-7245-BEDB-7D6725CA9626}"/>
              </a:ext>
            </a:extLst>
          </p:cNvPr>
          <p:cNvSpPr>
            <a:spLocks noGrp="1"/>
          </p:cNvSpPr>
          <p:nvPr>
            <p:ph type="title"/>
          </p:nvPr>
        </p:nvSpPr>
        <p:spPr/>
        <p:txBody>
          <a:bodyPr/>
          <a:lstStyle/>
          <a:p>
            <a:r>
              <a:rPr lang="en-US" dirty="0"/>
              <a:t>COMPLETING THE TFI REMOTELY</a:t>
            </a:r>
          </a:p>
        </p:txBody>
      </p:sp>
      <p:pic>
        <p:nvPicPr>
          <p:cNvPr id="6" name="Picture 2">
            <a:extLst>
              <a:ext uri="{FF2B5EF4-FFF2-40B4-BE49-F238E27FC236}">
                <a16:creationId xmlns:a16="http://schemas.microsoft.com/office/drawing/2014/main" id="{7FF8E7DF-6B18-654E-B81B-3B2763BD4AC3}"/>
              </a:ext>
            </a:extLst>
          </p:cNvPr>
          <p:cNvPicPr>
            <a:picLocks noChangeAspect="1" noChangeArrowheads="1"/>
          </p:cNvPicPr>
          <p:nvPr/>
        </p:nvPicPr>
        <p:blipFill>
          <a:blip r:embed="rId3"/>
          <a:srcRect/>
          <a:stretch/>
        </p:blipFill>
        <p:spPr bwMode="auto">
          <a:xfrm>
            <a:off x="5879220" y="1440006"/>
            <a:ext cx="2637177" cy="301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258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B4B7EE-E1DD-8B4B-BCF4-0723E867E964}"/>
              </a:ext>
            </a:extLst>
          </p:cNvPr>
          <p:cNvSpPr>
            <a:spLocks noGrp="1"/>
          </p:cNvSpPr>
          <p:nvPr>
            <p:ph type="body" idx="1"/>
          </p:nvPr>
        </p:nvSpPr>
        <p:spPr>
          <a:xfrm>
            <a:off x="610012" y="1024851"/>
            <a:ext cx="4787677" cy="3416400"/>
          </a:xfrm>
        </p:spPr>
        <p:txBody>
          <a:bodyPr anchor="t"/>
          <a:lstStyle/>
          <a:p>
            <a:pPr marL="158750" indent="0">
              <a:buNone/>
            </a:pPr>
            <a:r>
              <a:rPr lang="en-US" sz="2000" dirty="0">
                <a:solidFill>
                  <a:schemeClr val="accent4">
                    <a:lumMod val="40000"/>
                    <a:lumOff val="60000"/>
                  </a:schemeClr>
                </a:solidFill>
              </a:rPr>
              <a:t>Step 2: Complete TFI with Team &amp; Trainer</a:t>
            </a:r>
          </a:p>
          <a:p>
            <a:pPr marL="158750" indent="0">
              <a:buNone/>
            </a:pPr>
            <a:endParaRPr lang="en-US" sz="2000" dirty="0">
              <a:solidFill>
                <a:schemeClr val="accent4">
                  <a:lumMod val="40000"/>
                  <a:lumOff val="60000"/>
                </a:schemeClr>
              </a:solidFill>
            </a:endParaRPr>
          </a:p>
          <a:p>
            <a:r>
              <a:rPr lang="en-US" sz="1800" dirty="0"/>
              <a:t>Schedule a time before the end of May</a:t>
            </a:r>
          </a:p>
          <a:p>
            <a:r>
              <a:rPr lang="en-US" sz="1800" dirty="0"/>
              <a:t>Appoint someone to record the responses in PBIS Assessment</a:t>
            </a:r>
          </a:p>
          <a:p>
            <a:r>
              <a:rPr lang="en-US" sz="1800" dirty="0"/>
              <a:t>Share a hard copy with your team ahead of time</a:t>
            </a:r>
          </a:p>
          <a:p>
            <a:r>
              <a:rPr lang="en-US" sz="1800" dirty="0"/>
              <a:t>Consider items based on your current learning mode (e.g. remote), although you may consider other modes (e.g. in-person)</a:t>
            </a:r>
          </a:p>
          <a:p>
            <a:r>
              <a:rPr lang="en-US" sz="1800" dirty="0"/>
              <a:t>If item scores differ depending on learning mode, retain the lower score to prompt action planning</a:t>
            </a:r>
          </a:p>
        </p:txBody>
      </p:sp>
      <p:sp>
        <p:nvSpPr>
          <p:cNvPr id="3" name="Title 2">
            <a:extLst>
              <a:ext uri="{FF2B5EF4-FFF2-40B4-BE49-F238E27FC236}">
                <a16:creationId xmlns:a16="http://schemas.microsoft.com/office/drawing/2014/main" id="{C20A991C-2DB3-7245-BEDB-7D6725CA9626}"/>
              </a:ext>
            </a:extLst>
          </p:cNvPr>
          <p:cNvSpPr>
            <a:spLocks noGrp="1"/>
          </p:cNvSpPr>
          <p:nvPr>
            <p:ph type="title"/>
          </p:nvPr>
        </p:nvSpPr>
        <p:spPr/>
        <p:txBody>
          <a:bodyPr/>
          <a:lstStyle/>
          <a:p>
            <a:r>
              <a:rPr lang="en-US" dirty="0"/>
              <a:t>COMPLETING THE TFI REMOTELY</a:t>
            </a:r>
          </a:p>
        </p:txBody>
      </p:sp>
      <p:pic>
        <p:nvPicPr>
          <p:cNvPr id="5" name="Picture 2">
            <a:extLst>
              <a:ext uri="{FF2B5EF4-FFF2-40B4-BE49-F238E27FC236}">
                <a16:creationId xmlns:a16="http://schemas.microsoft.com/office/drawing/2014/main" id="{311021B2-046B-C243-AF29-EFE627897AB4}"/>
              </a:ext>
            </a:extLst>
          </p:cNvPr>
          <p:cNvPicPr>
            <a:picLocks noChangeAspect="1" noChangeArrowheads="1"/>
          </p:cNvPicPr>
          <p:nvPr/>
        </p:nvPicPr>
        <p:blipFill>
          <a:blip r:embed="rId3"/>
          <a:srcRect/>
          <a:stretch/>
        </p:blipFill>
        <p:spPr bwMode="auto">
          <a:xfrm>
            <a:off x="5578278" y="1356825"/>
            <a:ext cx="3185423" cy="275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2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8E70-8721-418A-B74D-1CFE7283A0CE}"/>
              </a:ext>
            </a:extLst>
          </p:cNvPr>
          <p:cNvSpPr>
            <a:spLocks noGrp="1"/>
          </p:cNvSpPr>
          <p:nvPr>
            <p:ph type="title"/>
          </p:nvPr>
        </p:nvSpPr>
        <p:spPr>
          <a:noFill/>
        </p:spPr>
        <p:txBody>
          <a:bodyPr/>
          <a:lstStyle/>
          <a:p>
            <a:r>
              <a:rPr lang="en-US">
                <a:solidFill>
                  <a:schemeClr val="bg1"/>
                </a:solidFill>
              </a:rPr>
              <a:t>TFI FORMAT</a:t>
            </a:r>
          </a:p>
        </p:txBody>
      </p:sp>
      <p:pic>
        <p:nvPicPr>
          <p:cNvPr id="3" name="table">
            <a:extLst>
              <a:ext uri="{FF2B5EF4-FFF2-40B4-BE49-F238E27FC236}">
                <a16:creationId xmlns:a16="http://schemas.microsoft.com/office/drawing/2014/main" id="{BB5E3FB6-274E-4943-8698-AC99CB37DFF9}"/>
              </a:ext>
            </a:extLst>
          </p:cNvPr>
          <p:cNvPicPr>
            <a:picLocks noChangeAspect="1"/>
          </p:cNvPicPr>
          <p:nvPr/>
        </p:nvPicPr>
        <p:blipFill>
          <a:blip r:embed="rId2"/>
          <a:stretch>
            <a:fillRect/>
          </a:stretch>
        </p:blipFill>
        <p:spPr>
          <a:xfrm>
            <a:off x="1790701" y="984797"/>
            <a:ext cx="6858000" cy="2949882"/>
          </a:xfrm>
          <a:prstGeom prst="rect">
            <a:avLst/>
          </a:prstGeom>
        </p:spPr>
      </p:pic>
      <p:sp>
        <p:nvSpPr>
          <p:cNvPr id="4" name="TextBox 3">
            <a:extLst>
              <a:ext uri="{FF2B5EF4-FFF2-40B4-BE49-F238E27FC236}">
                <a16:creationId xmlns:a16="http://schemas.microsoft.com/office/drawing/2014/main" id="{1DA05108-717D-44B4-8DA3-304CAFEAABC1}"/>
              </a:ext>
            </a:extLst>
          </p:cNvPr>
          <p:cNvSpPr txBox="1"/>
          <p:nvPr/>
        </p:nvSpPr>
        <p:spPr>
          <a:xfrm>
            <a:off x="1790701" y="3934679"/>
            <a:ext cx="6858000" cy="1200329"/>
          </a:xfrm>
          <a:prstGeom prst="rect">
            <a:avLst/>
          </a:prstGeom>
          <a:noFill/>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A791">
                    <a:lumMod val="40000"/>
                    <a:lumOff val="60000"/>
                  </a:srgbClr>
                </a:solidFill>
                <a:effectLst/>
                <a:uLnTx/>
                <a:uFillTx/>
                <a:latin typeface="Hind Vadodara" panose="020B0604020202020204" charset="0"/>
                <a:ea typeface="ＭＳ Ｐゴシック" pitchFamily="-108" charset="-128"/>
                <a:cs typeface="Hind Vadodara" panose="020B0604020202020204" charset="0"/>
                <a:sym typeface="Arial"/>
              </a:rPr>
              <a:t>Tier 1 = 15 items</a:t>
            </a:r>
          </a:p>
          <a:p>
            <a:pPr marL="285750" marR="0" lvl="0" indent="-28575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Team Subscale – 2 items</a:t>
            </a:r>
          </a:p>
          <a:p>
            <a:pPr marL="285750" marR="0" lvl="0" indent="-28575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Implementation Subscale – 9 items</a:t>
            </a:r>
          </a:p>
          <a:p>
            <a:pPr marL="285750" marR="0" lvl="0" indent="-28575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Evaluation Subscale – 4 items </a:t>
            </a:r>
          </a:p>
        </p:txBody>
      </p:sp>
    </p:spTree>
    <p:extLst>
      <p:ext uri="{BB962C8B-B14F-4D97-AF65-F5344CB8AC3E}">
        <p14:creationId xmlns:p14="http://schemas.microsoft.com/office/powerpoint/2010/main" val="2205344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B4B7EE-E1DD-8B4B-BCF4-0723E867E964}"/>
              </a:ext>
            </a:extLst>
          </p:cNvPr>
          <p:cNvSpPr>
            <a:spLocks noGrp="1"/>
          </p:cNvSpPr>
          <p:nvPr>
            <p:ph type="body" idx="1"/>
          </p:nvPr>
        </p:nvSpPr>
        <p:spPr>
          <a:xfrm>
            <a:off x="627603" y="1356825"/>
            <a:ext cx="4787677" cy="3416400"/>
          </a:xfrm>
        </p:spPr>
        <p:txBody>
          <a:bodyPr anchor="t"/>
          <a:lstStyle/>
          <a:p>
            <a:pPr marL="158750" indent="0">
              <a:buNone/>
            </a:pPr>
            <a:r>
              <a:rPr lang="en-US" sz="2000" dirty="0">
                <a:solidFill>
                  <a:schemeClr val="accent4">
                    <a:lumMod val="40000"/>
                    <a:lumOff val="60000"/>
                  </a:schemeClr>
                </a:solidFill>
              </a:rPr>
              <a:t>Step 3: Use Results to Support Action Planning</a:t>
            </a:r>
          </a:p>
          <a:p>
            <a:pPr marL="158750" indent="0">
              <a:buNone/>
            </a:pPr>
            <a:endParaRPr lang="en-US" sz="2000" dirty="0">
              <a:solidFill>
                <a:schemeClr val="accent4">
                  <a:lumMod val="40000"/>
                  <a:lumOff val="60000"/>
                </a:schemeClr>
              </a:solidFill>
            </a:endParaRPr>
          </a:p>
          <a:p>
            <a:r>
              <a:rPr lang="en-US" sz="2000" dirty="0"/>
              <a:t>It is less important to focus on the score and more important to use the information to guide decisions</a:t>
            </a:r>
          </a:p>
          <a:p>
            <a:r>
              <a:rPr lang="en-US" sz="2000" dirty="0"/>
              <a:t>Identify priorities based on results</a:t>
            </a:r>
          </a:p>
        </p:txBody>
      </p:sp>
      <p:sp>
        <p:nvSpPr>
          <p:cNvPr id="3" name="Title 2">
            <a:extLst>
              <a:ext uri="{FF2B5EF4-FFF2-40B4-BE49-F238E27FC236}">
                <a16:creationId xmlns:a16="http://schemas.microsoft.com/office/drawing/2014/main" id="{C20A991C-2DB3-7245-BEDB-7D6725CA9626}"/>
              </a:ext>
            </a:extLst>
          </p:cNvPr>
          <p:cNvSpPr>
            <a:spLocks noGrp="1"/>
          </p:cNvSpPr>
          <p:nvPr>
            <p:ph type="title"/>
          </p:nvPr>
        </p:nvSpPr>
        <p:spPr/>
        <p:txBody>
          <a:bodyPr/>
          <a:lstStyle/>
          <a:p>
            <a:r>
              <a:rPr lang="en-US" dirty="0"/>
              <a:t>COMPLETING THE TFI REMOTELY</a:t>
            </a:r>
          </a:p>
        </p:txBody>
      </p:sp>
      <p:pic>
        <p:nvPicPr>
          <p:cNvPr id="2050" name="Picture 2" descr="Tiered Fidelity Inventory (TFI) - ppt download">
            <a:extLst>
              <a:ext uri="{FF2B5EF4-FFF2-40B4-BE49-F238E27FC236}">
                <a16:creationId xmlns:a16="http://schemas.microsoft.com/office/drawing/2014/main" id="{C0179D23-16C9-7646-9CEC-CEFA35DF0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280" y="1356825"/>
            <a:ext cx="3568485" cy="2676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230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457A-4A88-4492-BE7B-989148EFE4C5}"/>
              </a:ext>
            </a:extLst>
          </p:cNvPr>
          <p:cNvSpPr>
            <a:spLocks noGrp="1"/>
          </p:cNvSpPr>
          <p:nvPr>
            <p:ph type="title"/>
          </p:nvPr>
        </p:nvSpPr>
        <p:spPr>
          <a:xfrm>
            <a:off x="581436" y="265043"/>
            <a:ext cx="6400800" cy="857250"/>
          </a:xfrm>
          <a:noFill/>
        </p:spPr>
        <p:txBody>
          <a:bodyPr/>
          <a:lstStyle/>
          <a:p>
            <a:r>
              <a:rPr lang="en-US" dirty="0">
                <a:solidFill>
                  <a:schemeClr val="bg1"/>
                </a:solidFill>
              </a:rPr>
              <a:t>TFI REPORTS</a:t>
            </a:r>
          </a:p>
        </p:txBody>
      </p:sp>
      <p:pic>
        <p:nvPicPr>
          <p:cNvPr id="3" name="Picture 2">
            <a:extLst>
              <a:ext uri="{FF2B5EF4-FFF2-40B4-BE49-F238E27FC236}">
                <a16:creationId xmlns:a16="http://schemas.microsoft.com/office/drawing/2014/main" id="{DF0AF494-E2C5-4E4B-BD24-412189F3DC43}"/>
              </a:ext>
            </a:extLst>
          </p:cNvPr>
          <p:cNvPicPr>
            <a:picLocks noChangeAspect="1"/>
          </p:cNvPicPr>
          <p:nvPr/>
        </p:nvPicPr>
        <p:blipFill>
          <a:blip r:embed="rId2"/>
          <a:stretch>
            <a:fillRect/>
          </a:stretch>
        </p:blipFill>
        <p:spPr>
          <a:xfrm>
            <a:off x="1553629" y="2271777"/>
            <a:ext cx="3429000" cy="2196302"/>
          </a:xfrm>
          <a:prstGeom prst="rect">
            <a:avLst/>
          </a:prstGeom>
        </p:spPr>
      </p:pic>
      <p:pic>
        <p:nvPicPr>
          <p:cNvPr id="4" name="Picture 3">
            <a:extLst>
              <a:ext uri="{FF2B5EF4-FFF2-40B4-BE49-F238E27FC236}">
                <a16:creationId xmlns:a16="http://schemas.microsoft.com/office/drawing/2014/main" id="{4793A846-DAF1-4516-A887-3EDD6ED5D05B}"/>
              </a:ext>
            </a:extLst>
          </p:cNvPr>
          <p:cNvPicPr>
            <a:picLocks noChangeAspect="1"/>
          </p:cNvPicPr>
          <p:nvPr/>
        </p:nvPicPr>
        <p:blipFill>
          <a:blip r:embed="rId3"/>
          <a:stretch>
            <a:fillRect/>
          </a:stretch>
        </p:blipFill>
        <p:spPr>
          <a:xfrm>
            <a:off x="5582669" y="951808"/>
            <a:ext cx="2799135" cy="3239883"/>
          </a:xfrm>
          <a:prstGeom prst="rect">
            <a:avLst/>
          </a:prstGeom>
        </p:spPr>
      </p:pic>
      <p:sp>
        <p:nvSpPr>
          <p:cNvPr id="5" name="TextBox 4">
            <a:extLst>
              <a:ext uri="{FF2B5EF4-FFF2-40B4-BE49-F238E27FC236}">
                <a16:creationId xmlns:a16="http://schemas.microsoft.com/office/drawing/2014/main" id="{0821375B-9CFF-4724-8A45-CADA7F3F765C}"/>
              </a:ext>
            </a:extLst>
          </p:cNvPr>
          <p:cNvSpPr txBox="1"/>
          <p:nvPr/>
        </p:nvSpPr>
        <p:spPr>
          <a:xfrm>
            <a:off x="1463041" y="951808"/>
            <a:ext cx="3610177" cy="10618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2100" b="0" i="1"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Use the Scale, Subscale and Item reports to guide action planning.</a:t>
            </a:r>
          </a:p>
        </p:txBody>
      </p:sp>
    </p:spTree>
    <p:extLst>
      <p:ext uri="{BB962C8B-B14F-4D97-AF65-F5344CB8AC3E}">
        <p14:creationId xmlns:p14="http://schemas.microsoft.com/office/powerpoint/2010/main" val="3075955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4D22-D3FC-4C5F-BD8A-4FC915252FE0}"/>
              </a:ext>
            </a:extLst>
          </p:cNvPr>
          <p:cNvSpPr>
            <a:spLocks noGrp="1"/>
          </p:cNvSpPr>
          <p:nvPr>
            <p:ph type="ctrTitle"/>
          </p:nvPr>
        </p:nvSpPr>
        <p:spPr>
          <a:xfrm flipH="1">
            <a:off x="614161" y="3954665"/>
            <a:ext cx="7628502" cy="1061472"/>
          </a:xfrm>
          <a:noFill/>
        </p:spPr>
        <p:txBody>
          <a:bodyPr/>
          <a:lstStyle/>
          <a:p>
            <a:r>
              <a:rPr lang="en-US" sz="3300" dirty="0">
                <a:solidFill>
                  <a:schemeClr val="bg1"/>
                </a:solidFill>
              </a:rPr>
              <a:t>CULTURAL RESPONSIVENESS </a:t>
            </a:r>
            <a:br>
              <a:rPr lang="en-US" sz="3300" dirty="0">
                <a:solidFill>
                  <a:schemeClr val="bg1"/>
                </a:solidFill>
              </a:rPr>
            </a:br>
            <a:r>
              <a:rPr lang="en-US" sz="3300" dirty="0">
                <a:solidFill>
                  <a:schemeClr val="bg1"/>
                </a:solidFill>
              </a:rPr>
              <a:t>FIELD GUIDE</a:t>
            </a:r>
          </a:p>
        </p:txBody>
      </p:sp>
      <p:sp>
        <p:nvSpPr>
          <p:cNvPr id="3" name="Text Placeholder 2">
            <a:extLst>
              <a:ext uri="{FF2B5EF4-FFF2-40B4-BE49-F238E27FC236}">
                <a16:creationId xmlns:a16="http://schemas.microsoft.com/office/drawing/2014/main" id="{80D40DC1-5F3F-4383-B7BB-456C3C56F25C}"/>
              </a:ext>
            </a:extLst>
          </p:cNvPr>
          <p:cNvSpPr>
            <a:spLocks noGrp="1"/>
          </p:cNvSpPr>
          <p:nvPr>
            <p:ph type="subTitle" idx="1"/>
          </p:nvPr>
        </p:nvSpPr>
        <p:spPr>
          <a:xfrm rot="-307" flipH="1">
            <a:off x="983165" y="675015"/>
            <a:ext cx="3957917" cy="2941478"/>
          </a:xfrm>
        </p:spPr>
        <p:txBody>
          <a:bodyPr/>
          <a:lstStyle/>
          <a:p>
            <a:pPr>
              <a:lnSpc>
                <a:spcPct val="108000"/>
              </a:lnSpc>
            </a:pPr>
            <a:r>
              <a:rPr lang="en-US" sz="1600" dirty="0">
                <a:latin typeface="Hind Vadodara" panose="020B0604020202020204" charset="0"/>
                <a:cs typeface="Hind Vadodara" panose="020B0604020202020204" charset="0"/>
              </a:rPr>
              <a:t>The </a:t>
            </a:r>
            <a:r>
              <a:rPr lang="en-US" sz="1600" dirty="0">
                <a:solidFill>
                  <a:schemeClr val="accent4">
                    <a:lumMod val="40000"/>
                    <a:lumOff val="60000"/>
                  </a:schemeClr>
                </a:solidFill>
                <a:latin typeface="Hind Vadodara" panose="020B0604020202020204" charset="0"/>
                <a:cs typeface="Hind Vadodara" panose="020B0604020202020204" charset="0"/>
                <a:hlinkClick r:id="rId3">
                  <a:extLst>
                    <a:ext uri="{A12FA001-AC4F-418D-AE19-62706E023703}">
                      <ahyp:hlinkClr xmlns:ahyp="http://schemas.microsoft.com/office/drawing/2018/hyperlinkcolor" val="tx"/>
                    </a:ext>
                  </a:extLst>
                </a:hlinkClick>
              </a:rPr>
              <a:t>CR Field Guide</a:t>
            </a:r>
            <a:r>
              <a:rPr lang="en-US" sz="1600" dirty="0">
                <a:solidFill>
                  <a:schemeClr val="accent6"/>
                </a:solidFill>
                <a:latin typeface="Hind Vadodara" panose="020B0604020202020204" charset="0"/>
                <a:cs typeface="Hind Vadodara" panose="020B0604020202020204" charset="0"/>
                <a:hlinkClick r:id="rId3">
                  <a:extLst>
                    <a:ext uri="{A12FA001-AC4F-418D-AE19-62706E023703}">
                      <ahyp:hlinkClr xmlns:ahyp="http://schemas.microsoft.com/office/drawing/2018/hyperlinkcolor" val="tx"/>
                    </a:ext>
                  </a:extLst>
                </a:hlinkClick>
              </a:rPr>
              <a:t> </a:t>
            </a:r>
            <a:r>
              <a:rPr lang="en-US" sz="1600" dirty="0">
                <a:latin typeface="Hind Vadodara" panose="020B0604020202020204" charset="0"/>
                <a:cs typeface="Hind Vadodara" panose="020B0604020202020204" charset="0"/>
              </a:rPr>
              <a:t>outlines ways to embed equity through alignment with the core components of SWPBIS</a:t>
            </a:r>
          </a:p>
          <a:p>
            <a:pPr>
              <a:lnSpc>
                <a:spcPct val="108000"/>
              </a:lnSpc>
            </a:pPr>
            <a:r>
              <a:rPr lang="en-US" sz="1600" dirty="0">
                <a:latin typeface="Hind Vadodara" panose="020B0604020202020204" charset="0"/>
                <a:cs typeface="Hind Vadodara" panose="020B0604020202020204" charset="0"/>
              </a:rPr>
              <a:t>Section 1: Identity Awareness</a:t>
            </a:r>
          </a:p>
          <a:p>
            <a:pPr>
              <a:lnSpc>
                <a:spcPct val="108000"/>
              </a:lnSpc>
            </a:pPr>
            <a:r>
              <a:rPr lang="en-US" sz="1600" b="1" dirty="0">
                <a:solidFill>
                  <a:schemeClr val="accent4">
                    <a:lumMod val="40000"/>
                    <a:lumOff val="60000"/>
                  </a:schemeClr>
                </a:solidFill>
                <a:latin typeface="Hind Vadodara" panose="020B0604020202020204" charset="0"/>
                <a:cs typeface="Hind Vadodara" panose="020B0604020202020204" charset="0"/>
              </a:rPr>
              <a:t>Section 2: Cultural Responsiveness Companion to the TFI</a:t>
            </a:r>
          </a:p>
          <a:p>
            <a:pPr>
              <a:lnSpc>
                <a:spcPct val="108000"/>
              </a:lnSpc>
            </a:pPr>
            <a:r>
              <a:rPr lang="en-US" sz="1600" dirty="0">
                <a:latin typeface="Hind Vadodara" panose="020B0604020202020204" charset="0"/>
                <a:cs typeface="Hind Vadodara" panose="020B0604020202020204" charset="0"/>
              </a:rPr>
              <a:t>Appendices: </a:t>
            </a:r>
            <a:r>
              <a:rPr lang="en-US" sz="1600" dirty="0"/>
              <a:t>materials, tools, sample activities, lesson plans, examples</a:t>
            </a:r>
            <a:endParaRPr lang="en-US" sz="1600" dirty="0">
              <a:latin typeface="Hind Vadodara" panose="020B0604020202020204" charset="0"/>
              <a:cs typeface="Hind Vadodara" panose="020B0604020202020204" charset="0"/>
            </a:endParaRPr>
          </a:p>
        </p:txBody>
      </p:sp>
      <p:pic>
        <p:nvPicPr>
          <p:cNvPr id="5" name="Content Placeholder 4">
            <a:extLst>
              <a:ext uri="{FF2B5EF4-FFF2-40B4-BE49-F238E27FC236}">
                <a16:creationId xmlns:a16="http://schemas.microsoft.com/office/drawing/2014/main" id="{4B7EEC1A-89CB-4A7B-A572-804113F87203}"/>
              </a:ext>
            </a:extLst>
          </p:cNvPr>
          <p:cNvPicPr>
            <a:picLocks noGrp="1" noChangeAspect="1"/>
          </p:cNvPicPr>
          <p:nvPr>
            <p:ph sz="half" idx="4294967295"/>
          </p:nvPr>
        </p:nvPicPr>
        <p:blipFill>
          <a:blip r:embed="rId4"/>
          <a:srcRect/>
          <a:stretch/>
        </p:blipFill>
        <p:spPr>
          <a:xfrm>
            <a:off x="5235777" y="674837"/>
            <a:ext cx="3294062" cy="272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42AB6897-6D5B-6145-8A90-77AAAE378DBB}"/>
              </a:ext>
            </a:extLst>
          </p:cNvPr>
          <p:cNvSpPr txBox="1"/>
          <p:nvPr/>
        </p:nvSpPr>
        <p:spPr>
          <a:xfrm>
            <a:off x="5311183" y="3493000"/>
            <a:ext cx="314325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See Section II: TFI Cultural Responsiveness Companion on pg. 6</a:t>
            </a:r>
          </a:p>
        </p:txBody>
      </p:sp>
    </p:spTree>
    <p:extLst>
      <p:ext uri="{BB962C8B-B14F-4D97-AF65-F5344CB8AC3E}">
        <p14:creationId xmlns:p14="http://schemas.microsoft.com/office/powerpoint/2010/main" val="166957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4010777361"/>
              </p:ext>
            </p:extLst>
          </p:nvPr>
        </p:nvGraphicFramePr>
        <p:xfrm>
          <a:off x="1057798" y="-307342"/>
          <a:ext cx="7547260" cy="4584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4439894" y="4166749"/>
            <a:ext cx="3959700" cy="634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1054645" y="2526977"/>
            <a:ext cx="4293300" cy="2414981"/>
          </a:xfrm>
          <a:prstGeom prst="rect">
            <a:avLst/>
          </a:prstGeom>
          <a:noFill/>
          <a:ln>
            <a:noFill/>
          </a:ln>
        </p:spPr>
      </p:pic>
      <p:grpSp>
        <p:nvGrpSpPr>
          <p:cNvPr id="326" name="Google Shape;326;p32"/>
          <p:cNvGrpSpPr/>
          <p:nvPr/>
        </p:nvGrpSpPr>
        <p:grpSpPr>
          <a:xfrm>
            <a:off x="-429003" y="3190754"/>
            <a:ext cx="1754775" cy="1952746"/>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32"/>
          <p:cNvGrpSpPr/>
          <p:nvPr/>
        </p:nvGrpSpPr>
        <p:grpSpPr>
          <a:xfrm>
            <a:off x="7054140" y="-13"/>
            <a:ext cx="2089875" cy="2325763"/>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A5E673-9036-4C11-9B35-8F453915468F}"/>
              </a:ext>
            </a:extLst>
          </p:cNvPr>
          <p:cNvSpPr>
            <a:spLocks noGrp="1"/>
          </p:cNvSpPr>
          <p:nvPr>
            <p:ph type="body" idx="1"/>
          </p:nvPr>
        </p:nvSpPr>
        <p:spPr>
          <a:xfrm>
            <a:off x="833882" y="984797"/>
            <a:ext cx="7905169" cy="3511402"/>
          </a:xfrm>
          <a:noFill/>
        </p:spPr>
        <p:txBody>
          <a:bodyPr/>
          <a:lstStyle/>
          <a:p>
            <a:pPr marL="0" indent="0" algn="ctr">
              <a:spcAft>
                <a:spcPts val="450"/>
              </a:spcAft>
              <a:buNone/>
            </a:pPr>
            <a:r>
              <a:rPr lang="en-US" sz="1650">
                <a:solidFill>
                  <a:schemeClr val="bg1"/>
                </a:solidFill>
              </a:rPr>
              <a:t>CR Concept: </a:t>
            </a:r>
            <a:r>
              <a:rPr lang="en-US" sz="1650">
                <a:solidFill>
                  <a:schemeClr val="accent4">
                    <a:lumMod val="40000"/>
                    <a:lumOff val="60000"/>
                  </a:schemeClr>
                </a:solidFill>
              </a:rPr>
              <a:t>SUPPORTIVE ENVIRONMENT</a:t>
            </a:r>
          </a:p>
          <a:p>
            <a:pPr marL="0" indent="0" algn="ctr">
              <a:spcAft>
                <a:spcPts val="450"/>
              </a:spcAft>
              <a:buNone/>
            </a:pPr>
            <a:endParaRPr lang="en-US" sz="700">
              <a:solidFill>
                <a:schemeClr val="bg1"/>
              </a:solidFill>
            </a:endParaRPr>
          </a:p>
          <a:p>
            <a:pPr marL="0" indent="0">
              <a:spcAft>
                <a:spcPts val="600"/>
              </a:spcAft>
              <a:buNone/>
            </a:pPr>
            <a:r>
              <a:rPr lang="en-US" sz="1650" b="1">
                <a:solidFill>
                  <a:schemeClr val="accent4">
                    <a:lumMod val="40000"/>
                    <a:lumOff val="60000"/>
                  </a:schemeClr>
                </a:solidFill>
              </a:rPr>
              <a:t>SWPBIS Big Idea</a:t>
            </a:r>
            <a:r>
              <a:rPr lang="en-US" sz="1650">
                <a:solidFill>
                  <a:schemeClr val="accent4">
                    <a:lumMod val="40000"/>
                    <a:lumOff val="60000"/>
                  </a:schemeClr>
                </a:solidFill>
              </a:rPr>
              <a:t>: </a:t>
            </a:r>
            <a:r>
              <a:rPr lang="en-US" sz="1650">
                <a:solidFill>
                  <a:schemeClr val="bg1"/>
                </a:solidFill>
              </a:rPr>
              <a:t>Attending to and acknowledging desired student behaviors increases the likelihood of these behaviors recurring. </a:t>
            </a:r>
          </a:p>
          <a:p>
            <a:pPr marL="0" indent="0">
              <a:spcAft>
                <a:spcPts val="450"/>
              </a:spcAft>
              <a:buNone/>
            </a:pPr>
            <a:r>
              <a:rPr lang="en-US" sz="1650" b="1">
                <a:solidFill>
                  <a:schemeClr val="accent4">
                    <a:lumMod val="40000"/>
                    <a:lumOff val="60000"/>
                  </a:schemeClr>
                </a:solidFill>
              </a:rPr>
              <a:t>CR Elaboration</a:t>
            </a:r>
            <a:r>
              <a:rPr lang="en-US" sz="1650">
                <a:solidFill>
                  <a:schemeClr val="accent4">
                    <a:lumMod val="40000"/>
                    <a:lumOff val="60000"/>
                  </a:schemeClr>
                </a:solidFill>
              </a:rPr>
              <a:t>:</a:t>
            </a:r>
            <a:r>
              <a:rPr lang="en-US" sz="1650">
                <a:solidFill>
                  <a:schemeClr val="bg1"/>
                </a:solidFill>
              </a:rPr>
              <a:t> Teams involve students, families, and communities in development and use of acknowledgement systems to create systems that:</a:t>
            </a:r>
          </a:p>
          <a:p>
            <a:pPr marL="627063" indent="-285750">
              <a:spcAft>
                <a:spcPts val="450"/>
              </a:spcAft>
              <a:buFont typeface="Courier New" panose="02070309020205020404" pitchFamily="49" charset="0"/>
              <a:buChar char="o"/>
            </a:pPr>
            <a:r>
              <a:rPr lang="en-US" sz="1650">
                <a:solidFill>
                  <a:schemeClr val="bg1"/>
                </a:solidFill>
              </a:rPr>
              <a:t>are meaningful and authentic</a:t>
            </a:r>
          </a:p>
          <a:p>
            <a:pPr marL="627063" indent="-285750">
              <a:spcAft>
                <a:spcPts val="450"/>
              </a:spcAft>
              <a:buFont typeface="Courier New" panose="02070309020205020404" pitchFamily="49" charset="0"/>
              <a:buChar char="o"/>
            </a:pPr>
            <a:r>
              <a:rPr lang="en-US" sz="1650">
                <a:solidFill>
                  <a:schemeClr val="bg1"/>
                </a:solidFill>
              </a:rPr>
              <a:t>consider the culture of students served when designing recognition systems</a:t>
            </a:r>
          </a:p>
          <a:p>
            <a:pPr marL="0" indent="0">
              <a:spcAft>
                <a:spcPts val="450"/>
              </a:spcAft>
              <a:buNone/>
            </a:pPr>
            <a:r>
              <a:rPr lang="en-US" sz="1650" b="1" i="1">
                <a:solidFill>
                  <a:schemeClr val="accent4">
                    <a:lumMod val="40000"/>
                    <a:lumOff val="60000"/>
                  </a:schemeClr>
                </a:solidFill>
              </a:rPr>
              <a:t>Non-Examples</a:t>
            </a:r>
            <a:r>
              <a:rPr lang="en-US" sz="1650">
                <a:solidFill>
                  <a:schemeClr val="accent4">
                    <a:lumMod val="40000"/>
                    <a:lumOff val="60000"/>
                  </a:schemeClr>
                </a:solidFill>
              </a:rPr>
              <a:t>:</a:t>
            </a:r>
            <a:r>
              <a:rPr lang="en-US" sz="1650">
                <a:solidFill>
                  <a:schemeClr val="bg1"/>
                </a:solidFill>
              </a:rPr>
              <a:t> Some student enrollment groups have inequitable access to acknowledgement.</a:t>
            </a:r>
          </a:p>
          <a:p>
            <a:pPr marL="0" indent="0">
              <a:spcAft>
                <a:spcPts val="450"/>
              </a:spcAft>
              <a:buNone/>
            </a:pPr>
            <a:r>
              <a:rPr lang="en-US" sz="1650" b="1" i="1">
                <a:solidFill>
                  <a:schemeClr val="accent4">
                    <a:lumMod val="40000"/>
                    <a:lumOff val="60000"/>
                  </a:schemeClr>
                </a:solidFill>
              </a:rPr>
              <a:t>Examples</a:t>
            </a:r>
            <a:r>
              <a:rPr lang="en-US" sz="1650">
                <a:solidFill>
                  <a:schemeClr val="accent4">
                    <a:lumMod val="40000"/>
                    <a:lumOff val="60000"/>
                  </a:schemeClr>
                </a:solidFill>
              </a:rPr>
              <a:t>: </a:t>
            </a:r>
            <a:r>
              <a:rPr lang="en-US" sz="1650">
                <a:solidFill>
                  <a:schemeClr val="bg1"/>
                </a:solidFill>
              </a:rPr>
              <a:t>Teams actively seek feedback from students, families, and the community about preferences for acknowledgement and perceptions of the current systems at least annually</a:t>
            </a:r>
          </a:p>
        </p:txBody>
      </p:sp>
      <p:sp>
        <p:nvSpPr>
          <p:cNvPr id="2" name="Title 1">
            <a:extLst>
              <a:ext uri="{FF2B5EF4-FFF2-40B4-BE49-F238E27FC236}">
                <a16:creationId xmlns:a16="http://schemas.microsoft.com/office/drawing/2014/main" id="{454585F8-2878-4035-B5AB-B4FCA915A2A6}"/>
              </a:ext>
            </a:extLst>
          </p:cNvPr>
          <p:cNvSpPr>
            <a:spLocks noGrp="1"/>
          </p:cNvSpPr>
          <p:nvPr>
            <p:ph type="title"/>
          </p:nvPr>
        </p:nvSpPr>
        <p:spPr>
          <a:xfrm>
            <a:off x="305006" y="350597"/>
            <a:ext cx="8533988" cy="634200"/>
          </a:xfrm>
          <a:noFill/>
        </p:spPr>
        <p:txBody>
          <a:bodyPr/>
          <a:lstStyle/>
          <a:p>
            <a:r>
              <a:rPr lang="en-US">
                <a:solidFill>
                  <a:schemeClr val="bg1"/>
                </a:solidFill>
              </a:rPr>
              <a:t>EXAMPLE: 1.9 Feedback &amp; Acknowledgement</a:t>
            </a:r>
          </a:p>
        </p:txBody>
      </p:sp>
    </p:spTree>
    <p:extLst>
      <p:ext uri="{BB962C8B-B14F-4D97-AF65-F5344CB8AC3E}">
        <p14:creationId xmlns:p14="http://schemas.microsoft.com/office/powerpoint/2010/main" val="32303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HOMEWORK: REVIEW CR COMPANION TO TFI</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212772" y="1508125"/>
            <a:ext cx="4491591" cy="3419475"/>
          </a:xfrm>
        </p:spPr>
        <p:txBody>
          <a:bodyPr/>
          <a:lstStyle/>
          <a:p>
            <a:pPr marL="482600" indent="-342900">
              <a:spcBef>
                <a:spcPts val="600"/>
              </a:spcBef>
              <a:buClr>
                <a:schemeClr val="bg1"/>
              </a:buClr>
              <a:buFont typeface="+mj-lt"/>
              <a:buAutoNum type="arabicPeriod"/>
            </a:pPr>
            <a:r>
              <a:rPr lang="en-US" sz="1800" dirty="0">
                <a:solidFill>
                  <a:schemeClr val="bg1"/>
                </a:solidFill>
              </a:rPr>
              <a:t>Review the Cultural Responsiveness Companion to the TFI in the CR Field Guide</a:t>
            </a:r>
          </a:p>
          <a:p>
            <a:pPr marL="482600" indent="-342900">
              <a:spcBef>
                <a:spcPts val="600"/>
              </a:spcBef>
              <a:buClr>
                <a:schemeClr val="bg1"/>
              </a:buClr>
              <a:buFont typeface="+mj-lt"/>
              <a:buAutoNum type="arabicPeriod"/>
            </a:pPr>
            <a:r>
              <a:rPr lang="en-US" sz="1800" dirty="0">
                <a:solidFill>
                  <a:schemeClr val="bg1"/>
                </a:solidFill>
              </a:rPr>
              <a:t>Identify 2-4 items or areas to highlight with your team when you complete the TFI</a:t>
            </a:r>
          </a:p>
          <a:p>
            <a:pPr marL="139700" indent="0">
              <a:spcBef>
                <a:spcPts val="600"/>
              </a:spcBef>
              <a:buClr>
                <a:schemeClr val="bg1"/>
              </a:buClr>
              <a:buNone/>
            </a:pPr>
            <a:r>
              <a:rPr lang="en-US" sz="1800" dirty="0">
                <a:solidFill>
                  <a:schemeClr val="bg1"/>
                </a:solidFill>
              </a:rPr>
              <a:t>	</a:t>
            </a:r>
          </a:p>
          <a:p>
            <a:pPr marL="139700" indent="0">
              <a:spcBef>
                <a:spcPts val="600"/>
              </a:spcBef>
              <a:buClr>
                <a:schemeClr val="bg1"/>
              </a:buClr>
              <a:buNone/>
            </a:pPr>
            <a:endParaRPr lang="en-US" sz="1800" dirty="0">
              <a:solidFill>
                <a:schemeClr val="bg1"/>
              </a:solidFill>
            </a:endParaRPr>
          </a:p>
          <a:p>
            <a:pPr marL="139700" indent="0" algn="r">
              <a:spcBef>
                <a:spcPts val="600"/>
              </a:spcBef>
              <a:buClr>
                <a:schemeClr val="bg1"/>
              </a:buClr>
              <a:buNone/>
            </a:pPr>
            <a:r>
              <a:rPr lang="en-US" sz="1800" dirty="0">
                <a:solidFill>
                  <a:schemeClr val="bg1"/>
                </a:solidFill>
              </a:rPr>
              <a:t>Independent	         Approx. 20 min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8099648" y="215856"/>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638466" y="4079824"/>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 name="Google Shape;6464;p67">
            <a:extLst>
              <a:ext uri="{FF2B5EF4-FFF2-40B4-BE49-F238E27FC236}">
                <a16:creationId xmlns:a16="http://schemas.microsoft.com/office/drawing/2014/main" id="{4465CBF9-93E9-4124-A0F9-BD0DA478D02D}"/>
              </a:ext>
            </a:extLst>
          </p:cNvPr>
          <p:cNvGrpSpPr/>
          <p:nvPr/>
        </p:nvGrpSpPr>
        <p:grpSpPr>
          <a:xfrm>
            <a:off x="4474179" y="4089498"/>
            <a:ext cx="371966" cy="371966"/>
            <a:chOff x="4674908" y="3682271"/>
            <a:chExt cx="371966" cy="371966"/>
          </a:xfrm>
        </p:grpSpPr>
        <p:sp>
          <p:nvSpPr>
            <p:cNvPr id="78" name="Google Shape;6465;p67">
              <a:extLst>
                <a:ext uri="{FF2B5EF4-FFF2-40B4-BE49-F238E27FC236}">
                  <a16:creationId xmlns:a16="http://schemas.microsoft.com/office/drawing/2014/main" id="{45D1A0FE-09CB-4CB5-9A24-A611621D6D85}"/>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6466;p67">
              <a:extLst>
                <a:ext uri="{FF2B5EF4-FFF2-40B4-BE49-F238E27FC236}">
                  <a16:creationId xmlns:a16="http://schemas.microsoft.com/office/drawing/2014/main" id="{CA23D3AF-DA7D-4343-B1F2-208F5C3C304F}"/>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6467;p67">
              <a:extLst>
                <a:ext uri="{FF2B5EF4-FFF2-40B4-BE49-F238E27FC236}">
                  <a16:creationId xmlns:a16="http://schemas.microsoft.com/office/drawing/2014/main" id="{23C75987-8B0F-4297-86B8-D108BD47190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6468;p67">
              <a:extLst>
                <a:ext uri="{FF2B5EF4-FFF2-40B4-BE49-F238E27FC236}">
                  <a16:creationId xmlns:a16="http://schemas.microsoft.com/office/drawing/2014/main" id="{FDDC7BC0-88FF-4543-B49A-A3F8B9DBDC56}"/>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77103491-7272-8A4D-A6F1-BD1AD5C86456}"/>
              </a:ext>
            </a:extLst>
          </p:cNvPr>
          <p:cNvPicPr>
            <a:picLocks noChangeAspect="1"/>
          </p:cNvPicPr>
          <p:nvPr/>
        </p:nvPicPr>
        <p:blipFill>
          <a:blip r:embed="rId3"/>
          <a:stretch>
            <a:fillRect/>
          </a:stretch>
        </p:blipFill>
        <p:spPr>
          <a:xfrm>
            <a:off x="807915" y="1508124"/>
            <a:ext cx="2767350" cy="3419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6463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ACTIVITY: REVIEW THE TFI</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572001" y="1108500"/>
            <a:ext cx="4572000" cy="3819101"/>
          </a:xfrm>
        </p:spPr>
        <p:txBody>
          <a:bodyPr/>
          <a:lstStyle/>
          <a:p>
            <a:pPr marL="482600" indent="-342900">
              <a:spcBef>
                <a:spcPts val="600"/>
              </a:spcBef>
              <a:buClr>
                <a:schemeClr val="bg1"/>
              </a:buClr>
              <a:buFont typeface="+mj-lt"/>
              <a:buAutoNum type="arabicPeriod"/>
            </a:pPr>
            <a:r>
              <a:rPr lang="en-US" sz="1800" dirty="0">
                <a:solidFill>
                  <a:schemeClr val="bg1"/>
                </a:solidFill>
              </a:rPr>
              <a:t>Review Tier 1 of the TFI (pg. 6).</a:t>
            </a:r>
          </a:p>
          <a:p>
            <a:pPr marL="482600" indent="-342900">
              <a:spcBef>
                <a:spcPts val="600"/>
              </a:spcBef>
              <a:buClr>
                <a:schemeClr val="bg1"/>
              </a:buClr>
              <a:buFont typeface="+mj-lt"/>
              <a:buAutoNum type="arabicPeriod"/>
            </a:pPr>
            <a:r>
              <a:rPr lang="en-US" sz="1800" dirty="0">
                <a:solidFill>
                  <a:schemeClr val="bg1"/>
                </a:solidFill>
              </a:rPr>
              <a:t>What materials should you have available during the inventory?</a:t>
            </a:r>
          </a:p>
          <a:p>
            <a:pPr marL="482600" indent="-342900">
              <a:spcBef>
                <a:spcPts val="600"/>
              </a:spcBef>
              <a:buClr>
                <a:schemeClr val="bg1"/>
              </a:buClr>
              <a:buFont typeface="+mj-lt"/>
              <a:buAutoNum type="arabicPeriod"/>
            </a:pPr>
            <a:r>
              <a:rPr lang="en-US" sz="1800" dirty="0">
                <a:solidFill>
                  <a:schemeClr val="bg1"/>
                </a:solidFill>
              </a:rPr>
              <a:t>What questions do you have about individual items?</a:t>
            </a:r>
          </a:p>
          <a:p>
            <a:pPr marL="482600" indent="-342900">
              <a:spcBef>
                <a:spcPts val="600"/>
              </a:spcBef>
              <a:buClr>
                <a:schemeClr val="bg1"/>
              </a:buClr>
              <a:buFont typeface="+mj-lt"/>
              <a:buAutoNum type="arabicPeriod"/>
            </a:pPr>
            <a:r>
              <a:rPr lang="en-US" sz="1800" dirty="0">
                <a:solidFill>
                  <a:schemeClr val="bg1"/>
                </a:solidFill>
              </a:rPr>
              <a:t>What questions do you have about scheduling or completing the TFI?</a:t>
            </a:r>
          </a:p>
          <a:p>
            <a:pPr marL="482600" indent="-342900">
              <a:spcBef>
                <a:spcPts val="600"/>
              </a:spcBef>
              <a:buClr>
                <a:schemeClr val="bg1"/>
              </a:buClr>
              <a:buFont typeface="+mj-lt"/>
              <a:buAutoNum type="arabicPeriod"/>
            </a:pPr>
            <a:r>
              <a:rPr lang="en-US" sz="1800" dirty="0">
                <a:solidFill>
                  <a:schemeClr val="bg1"/>
                </a:solidFill>
              </a:rPr>
              <a:t>Look at your school calendar April-June and consider when might be a good time to complete.</a:t>
            </a:r>
          </a:p>
          <a:p>
            <a:pPr marL="139700" indent="0">
              <a:spcBef>
                <a:spcPts val="600"/>
              </a:spcBef>
              <a:buClr>
                <a:schemeClr val="bg1"/>
              </a:buClr>
              <a:buNone/>
            </a:pPr>
            <a:r>
              <a:rPr lang="en-US" sz="1200" dirty="0">
                <a:solidFill>
                  <a:schemeClr val="bg1"/>
                </a:solidFill>
              </a:rPr>
              <a:t>	</a:t>
            </a:r>
          </a:p>
          <a:p>
            <a:pPr marL="139700" indent="0">
              <a:spcBef>
                <a:spcPts val="600"/>
              </a:spcBef>
              <a:buClr>
                <a:schemeClr val="bg1"/>
              </a:buClr>
              <a:buNone/>
            </a:pPr>
            <a:r>
              <a:rPr lang="en-US" sz="1800" dirty="0">
                <a:solidFill>
                  <a:schemeClr val="bg1"/>
                </a:solidFill>
              </a:rPr>
              <a:t>	Breakout rooms	         15 min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8099648" y="215856"/>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441768" y="4577176"/>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 name="Google Shape;6464;p67">
            <a:extLst>
              <a:ext uri="{FF2B5EF4-FFF2-40B4-BE49-F238E27FC236}">
                <a16:creationId xmlns:a16="http://schemas.microsoft.com/office/drawing/2014/main" id="{4465CBF9-93E9-4124-A0F9-BD0DA478D02D}"/>
              </a:ext>
            </a:extLst>
          </p:cNvPr>
          <p:cNvGrpSpPr/>
          <p:nvPr/>
        </p:nvGrpSpPr>
        <p:grpSpPr>
          <a:xfrm>
            <a:off x="5115222" y="4606920"/>
            <a:ext cx="371966" cy="371966"/>
            <a:chOff x="4674908" y="3682271"/>
            <a:chExt cx="371966" cy="371966"/>
          </a:xfrm>
        </p:grpSpPr>
        <p:sp>
          <p:nvSpPr>
            <p:cNvPr id="78" name="Google Shape;6465;p67">
              <a:extLst>
                <a:ext uri="{FF2B5EF4-FFF2-40B4-BE49-F238E27FC236}">
                  <a16:creationId xmlns:a16="http://schemas.microsoft.com/office/drawing/2014/main" id="{45D1A0FE-09CB-4CB5-9A24-A611621D6D85}"/>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6466;p67">
              <a:extLst>
                <a:ext uri="{FF2B5EF4-FFF2-40B4-BE49-F238E27FC236}">
                  <a16:creationId xmlns:a16="http://schemas.microsoft.com/office/drawing/2014/main" id="{CA23D3AF-DA7D-4343-B1F2-208F5C3C304F}"/>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6467;p67">
              <a:extLst>
                <a:ext uri="{FF2B5EF4-FFF2-40B4-BE49-F238E27FC236}">
                  <a16:creationId xmlns:a16="http://schemas.microsoft.com/office/drawing/2014/main" id="{23C75987-8B0F-4297-86B8-D108BD47190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6468;p67">
              <a:extLst>
                <a:ext uri="{FF2B5EF4-FFF2-40B4-BE49-F238E27FC236}">
                  <a16:creationId xmlns:a16="http://schemas.microsoft.com/office/drawing/2014/main" id="{FDDC7BC0-88FF-4543-B49A-A3F8B9DBDC56}"/>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792161F0-311C-2E46-B041-5208B08B062B}"/>
              </a:ext>
            </a:extLst>
          </p:cNvPr>
          <p:cNvPicPr>
            <a:picLocks noChangeAspect="1"/>
          </p:cNvPicPr>
          <p:nvPr/>
        </p:nvPicPr>
        <p:blipFill>
          <a:blip r:embed="rId3"/>
          <a:stretch>
            <a:fillRect/>
          </a:stretch>
        </p:blipFill>
        <p:spPr>
          <a:xfrm>
            <a:off x="120377" y="1365404"/>
            <a:ext cx="4451623" cy="259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4543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1"/>
        <p:cNvGrpSpPr/>
        <p:nvPr/>
      </p:nvGrpSpPr>
      <p:grpSpPr>
        <a:xfrm>
          <a:off x="0" y="0"/>
          <a:ext cx="0" cy="0"/>
          <a:chOff x="0" y="0"/>
          <a:chExt cx="0" cy="0"/>
        </a:xfrm>
      </p:grpSpPr>
      <p:sp>
        <p:nvSpPr>
          <p:cNvPr id="309" name="Google Shape;309;p31"/>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aphicFrame>
        <p:nvGraphicFramePr>
          <p:cNvPr id="3" name="Diagram 2">
            <a:extLst>
              <a:ext uri="{FF2B5EF4-FFF2-40B4-BE49-F238E27FC236}">
                <a16:creationId xmlns:a16="http://schemas.microsoft.com/office/drawing/2014/main" id="{68A917B1-BB10-4DF6-9686-5C590131BF0C}"/>
              </a:ext>
            </a:extLst>
          </p:cNvPr>
          <p:cNvGraphicFramePr/>
          <p:nvPr>
            <p:extLst>
              <p:ext uri="{D42A27DB-BD31-4B8C-83A1-F6EECF244321}">
                <p14:modId xmlns:p14="http://schemas.microsoft.com/office/powerpoint/2010/main" val="1347865546"/>
              </p:ext>
            </p:extLst>
          </p:nvPr>
        </p:nvGraphicFramePr>
        <p:xfrm>
          <a:off x="610012" y="969941"/>
          <a:ext cx="6439103"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5770411" y="961517"/>
            <a:ext cx="3151805" cy="1755977"/>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512F048-BBBF-441F-9E83-30B18BC25B7A}"/>
              </a:ext>
            </a:extLst>
          </p:cNvPr>
          <p:cNvSpPr txBox="1"/>
          <p:nvPr/>
        </p:nvSpPr>
        <p:spPr>
          <a:xfrm>
            <a:off x="5919610" y="1175115"/>
            <a:ext cx="2081854" cy="923330"/>
          </a:xfrm>
          <a:prstGeom prst="rect">
            <a:avLst/>
          </a:prstGeom>
          <a:noFill/>
        </p:spPr>
        <p:txBody>
          <a:bodyPr wrap="square" rtlCol="0" anchor="ctr">
            <a:spAutoFit/>
          </a:bodyPr>
          <a:lstStyle/>
          <a:p>
            <a:pPr algn="ctr"/>
            <a:r>
              <a:rPr lang="en-US" sz="1800">
                <a:solidFill>
                  <a:schemeClr val="bg1"/>
                </a:solidFill>
                <a:latin typeface="Poppins Medium" panose="020B0604020202020204" charset="0"/>
                <a:cs typeface="Poppins Medium" panose="020B0604020202020204" charset="0"/>
              </a:rPr>
              <a:t>What questions do you have on today’s content?</a:t>
            </a:r>
          </a:p>
        </p:txBody>
      </p:sp>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6308909" y="2900115"/>
            <a:ext cx="3151805" cy="1755977"/>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6458105" y="3032286"/>
            <a:ext cx="2081854" cy="1200329"/>
          </a:xfrm>
          <a:prstGeom prst="rect">
            <a:avLst/>
          </a:prstGeom>
          <a:noFill/>
        </p:spPr>
        <p:txBody>
          <a:bodyPr wrap="square" rtlCol="0" anchor="ctr">
            <a:spAutoFit/>
          </a:bodyPr>
          <a:lstStyle/>
          <a:p>
            <a:pPr algn="ctr"/>
            <a:r>
              <a:rPr lang="en-US" sz="1800" dirty="0">
                <a:solidFill>
                  <a:schemeClr val="bg1"/>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1"/>
        <p:cNvGrpSpPr/>
        <p:nvPr/>
      </p:nvGrpSpPr>
      <p:grpSpPr>
        <a:xfrm>
          <a:off x="0" y="0"/>
          <a:ext cx="0" cy="0"/>
          <a:chOff x="0" y="0"/>
          <a:chExt cx="0" cy="0"/>
        </a:xfrm>
      </p:grpSpPr>
      <p:sp>
        <p:nvSpPr>
          <p:cNvPr id="15" name="Title 14">
            <a:extLst>
              <a:ext uri="{FF2B5EF4-FFF2-40B4-BE49-F238E27FC236}">
                <a16:creationId xmlns:a16="http://schemas.microsoft.com/office/drawing/2014/main" id="{5278C98A-4047-4A01-9AE4-92BB07619EC3}"/>
              </a:ext>
            </a:extLst>
          </p:cNvPr>
          <p:cNvSpPr>
            <a:spLocks noGrp="1"/>
          </p:cNvSpPr>
          <p:nvPr>
            <p:ph type="title" idx="15"/>
          </p:nvPr>
        </p:nvSpPr>
        <p:spPr/>
        <p:txBody>
          <a:bodyPr/>
          <a:lstStyle/>
          <a:p>
            <a:r>
              <a:rPr lang="en-US"/>
              <a:t>FEBRUARY TEAM MEETING</a:t>
            </a:r>
          </a:p>
        </p:txBody>
      </p:sp>
      <p:graphicFrame>
        <p:nvGraphicFramePr>
          <p:cNvPr id="3" name="Diagram 2">
            <a:extLst>
              <a:ext uri="{FF2B5EF4-FFF2-40B4-BE49-F238E27FC236}">
                <a16:creationId xmlns:a16="http://schemas.microsoft.com/office/drawing/2014/main" id="{68A917B1-BB10-4DF6-9686-5C590131BF0C}"/>
              </a:ext>
            </a:extLst>
          </p:cNvPr>
          <p:cNvGraphicFramePr/>
          <p:nvPr>
            <p:extLst>
              <p:ext uri="{D42A27DB-BD31-4B8C-83A1-F6EECF244321}">
                <p14:modId xmlns:p14="http://schemas.microsoft.com/office/powerpoint/2010/main" val="77662583"/>
              </p:ext>
            </p:extLst>
          </p:nvPr>
        </p:nvGraphicFramePr>
        <p:xfrm>
          <a:off x="610012" y="895313"/>
          <a:ext cx="6439103"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4953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cxnSp>
        <p:nvCxnSpPr>
          <p:cNvPr id="1014" name="Google Shape;1014;p54"/>
          <p:cNvCxnSpPr>
            <a:cxnSpLocks/>
          </p:cNvCxnSpPr>
          <p:nvPr/>
        </p:nvCxnSpPr>
        <p:spPr>
          <a:xfrm>
            <a:off x="3358887" y="4429751"/>
            <a:ext cx="3703131" cy="0"/>
          </a:xfrm>
          <a:prstGeom prst="straightConnector1">
            <a:avLst/>
          </a:prstGeom>
          <a:noFill/>
          <a:ln w="9525" cap="flat" cmpd="sng">
            <a:solidFill>
              <a:schemeClr val="lt1"/>
            </a:solidFill>
            <a:prstDash val="dot"/>
            <a:round/>
            <a:headEnd type="none" w="med" len="med"/>
            <a:tailEnd type="none" w="med" len="med"/>
          </a:ln>
        </p:spPr>
      </p:cxnSp>
      <p:sp>
        <p:nvSpPr>
          <p:cNvPr id="1012" name="Google Shape;1012;p5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16" name="Google Shape;1013;p54">
            <a:extLst>
              <a:ext uri="{FF2B5EF4-FFF2-40B4-BE49-F238E27FC236}">
                <a16:creationId xmlns:a16="http://schemas.microsoft.com/office/drawing/2014/main" id="{3AECBB36-A699-46A4-97E0-573593C4A2F0}"/>
              </a:ext>
            </a:extLst>
          </p:cNvPr>
          <p:cNvSpPr txBox="1">
            <a:spLocks/>
          </p:cNvSpPr>
          <p:nvPr/>
        </p:nvSpPr>
        <p:spPr>
          <a:xfrm flipH="1">
            <a:off x="3717492" y="1413804"/>
            <a:ext cx="3593563" cy="31357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a:r>
              <a:rPr lang="en-US" sz="1800" dirty="0"/>
              <a:t>READINGS</a:t>
            </a:r>
          </a:p>
          <a:p>
            <a:pPr marL="0" indent="0"/>
            <a:endParaRPr lang="en-US" sz="1800" dirty="0"/>
          </a:p>
          <a:p>
            <a:pPr marL="285750" indent="-285750">
              <a:buFont typeface="Courier New" panose="02070309020205020404" pitchFamily="49" charset="0"/>
              <a:buChar char="o"/>
            </a:pPr>
            <a:r>
              <a:rPr lang="en-US" sz="1800" dirty="0">
                <a:hlinkClick r:id="rId3"/>
              </a:rPr>
              <a:t>Be a Data Hero</a:t>
            </a:r>
            <a:endParaRPr lang="en-US" sz="1800" dirty="0"/>
          </a:p>
          <a:p>
            <a:pPr marL="285750" indent="-285750">
              <a:buFont typeface="Courier New" panose="02070309020205020404" pitchFamily="49" charset="0"/>
              <a:buChar char="o"/>
            </a:pPr>
            <a:r>
              <a:rPr lang="en-US" sz="1800" dirty="0">
                <a:hlinkClick r:id="rId4"/>
              </a:rPr>
              <a:t>Conducting the TFI and Walkthrough Remotely</a:t>
            </a:r>
            <a:endParaRPr lang="en-US" sz="1800" dirty="0"/>
          </a:p>
          <a:p>
            <a:pPr marL="0" indent="0"/>
            <a:endParaRPr lang="en-US" sz="1800" dirty="0"/>
          </a:p>
          <a:p>
            <a:pPr marL="0" indent="0"/>
            <a:r>
              <a:rPr lang="en-US" sz="1800" dirty="0"/>
              <a:t>RESOURCE</a:t>
            </a:r>
          </a:p>
          <a:p>
            <a:pPr marL="0" indent="0"/>
            <a:endParaRPr lang="en-US" sz="1800" dirty="0"/>
          </a:p>
          <a:p>
            <a:pPr marL="285750" indent="-285750">
              <a:buFont typeface="Courier New" panose="02070309020205020404" pitchFamily="49" charset="0"/>
              <a:buChar char="o"/>
            </a:pPr>
            <a:r>
              <a:rPr lang="en-US" sz="1800" dirty="0">
                <a:hlinkClick r:id="rId5"/>
              </a:rPr>
              <a:t>Tiered Fidelity Inventory (TFI)</a:t>
            </a:r>
            <a:endParaRPr lang="en-US" sz="1800" dirty="0"/>
          </a:p>
        </p:txBody>
      </p:sp>
      <p:grpSp>
        <p:nvGrpSpPr>
          <p:cNvPr id="13" name="Google Shape;1005;p54">
            <a:extLst>
              <a:ext uri="{FF2B5EF4-FFF2-40B4-BE49-F238E27FC236}">
                <a16:creationId xmlns:a16="http://schemas.microsoft.com/office/drawing/2014/main" id="{F3F45C02-A3D4-4314-8545-7B69FCEA4733}"/>
              </a:ext>
            </a:extLst>
          </p:cNvPr>
          <p:cNvGrpSpPr/>
          <p:nvPr/>
        </p:nvGrpSpPr>
        <p:grpSpPr>
          <a:xfrm>
            <a:off x="1202862" y="1558690"/>
            <a:ext cx="2335328" cy="2990837"/>
            <a:chOff x="3580725" y="2020075"/>
            <a:chExt cx="1344925" cy="1786275"/>
          </a:xfrm>
        </p:grpSpPr>
        <p:sp>
          <p:nvSpPr>
            <p:cNvPr id="14" name="Google Shape;1006;p54">
              <a:extLst>
                <a:ext uri="{FF2B5EF4-FFF2-40B4-BE49-F238E27FC236}">
                  <a16:creationId xmlns:a16="http://schemas.microsoft.com/office/drawing/2014/main" id="{D736DE4E-DB43-4DCE-BB18-8B8F9B3C4B60}"/>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7;p54">
              <a:extLst>
                <a:ext uri="{FF2B5EF4-FFF2-40B4-BE49-F238E27FC236}">
                  <a16:creationId xmlns:a16="http://schemas.microsoft.com/office/drawing/2014/main" id="{A2F2CD00-99F9-48DF-A688-E4E3A39D7F2C}"/>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8;p54">
              <a:extLst>
                <a:ext uri="{FF2B5EF4-FFF2-40B4-BE49-F238E27FC236}">
                  <a16:creationId xmlns:a16="http://schemas.microsoft.com/office/drawing/2014/main" id="{1F8A9909-BC25-48A2-9C74-67363E8A3AEF}"/>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9;p54">
              <a:extLst>
                <a:ext uri="{FF2B5EF4-FFF2-40B4-BE49-F238E27FC236}">
                  <a16:creationId xmlns:a16="http://schemas.microsoft.com/office/drawing/2014/main" id="{957E58DC-4F1A-4895-9322-062144670F0B}"/>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0;p54">
              <a:extLst>
                <a:ext uri="{FF2B5EF4-FFF2-40B4-BE49-F238E27FC236}">
                  <a16:creationId xmlns:a16="http://schemas.microsoft.com/office/drawing/2014/main" id="{02E01825-2D41-470D-A6FE-A970D23128F5}"/>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Picture 2">
            <a:extLst>
              <a:ext uri="{FF2B5EF4-FFF2-40B4-BE49-F238E27FC236}">
                <a16:creationId xmlns:a16="http://schemas.microsoft.com/office/drawing/2014/main" id="{C89FF142-27CF-4145-B965-08B91D78B07C}"/>
              </a:ext>
            </a:extLst>
          </p:cNvPr>
          <p:cNvPicPr>
            <a:picLocks noChangeAspect="1"/>
          </p:cNvPicPr>
          <p:nvPr/>
        </p:nvPicPr>
        <p:blipFill>
          <a:blip r:embed="rId6"/>
          <a:srcRect/>
          <a:stretch/>
        </p:blipFill>
        <p:spPr>
          <a:xfrm>
            <a:off x="1375769" y="1715821"/>
            <a:ext cx="2023180" cy="2546430"/>
          </a:xfrm>
          <a:prstGeom prst="rect">
            <a:avLst/>
          </a:prstGeom>
          <a:solidFill>
            <a:srgbClr val="FFFFFF">
              <a:shade val="85000"/>
            </a:srgbClr>
          </a:solidFill>
          <a:ln w="76200" cap="rnd">
            <a:solidFill>
              <a:schemeClr val="accent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421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p:txBody>
          <a:bodyPr/>
          <a:lstStyle/>
          <a:p>
            <a:r>
              <a:rPr lang="en-US"/>
              <a:t>EVALUTION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p:txBody>
          <a:bodyPr anchor="ctr"/>
          <a:lstStyle/>
          <a:p>
            <a:pPr marL="0" indent="0"/>
            <a:r>
              <a:rPr lang="en-US"/>
              <a:t>Please remember to complete the evaluation to </a:t>
            </a:r>
            <a:r>
              <a:rPr lang="en-US" u="sng"/>
              <a:t>receive your PDPs</a:t>
            </a:r>
            <a:r>
              <a:rPr lang="en-US"/>
              <a:t>! </a:t>
            </a:r>
          </a:p>
          <a:p>
            <a:pPr marL="0" indent="0"/>
            <a:r>
              <a:rPr lang="en-US"/>
              <a:t>Scan the QR code to access.</a:t>
            </a:r>
          </a:p>
        </p:txBody>
      </p:sp>
      <p:sp>
        <p:nvSpPr>
          <p:cNvPr id="4" name="Title 3">
            <a:extLst>
              <a:ext uri="{FF2B5EF4-FFF2-40B4-BE49-F238E27FC236}">
                <a16:creationId xmlns:a16="http://schemas.microsoft.com/office/drawing/2014/main" id="{2086677B-74FE-1541-A8A8-1B090A4EC2CF}"/>
              </a:ext>
            </a:extLst>
          </p:cNvPr>
          <p:cNvSpPr>
            <a:spLocks noGrp="1"/>
          </p:cNvSpPr>
          <p:nvPr>
            <p:ph type="title" idx="2"/>
          </p:nvPr>
        </p:nvSpPr>
        <p:spPr/>
        <p:txBody>
          <a:bodyPr/>
          <a:lstStyle/>
          <a:p>
            <a:endParaRPr lang="en-US"/>
          </a:p>
        </p:txBody>
      </p:sp>
      <p:pic>
        <p:nvPicPr>
          <p:cNvPr id="11" name="Picture 10">
            <a:extLst>
              <a:ext uri="{FF2B5EF4-FFF2-40B4-BE49-F238E27FC236}">
                <a16:creationId xmlns:a16="http://schemas.microsoft.com/office/drawing/2014/main" id="{403214D6-B523-40D2-8637-CD7D571E9DE9}"/>
              </a:ext>
            </a:extLst>
          </p:cNvPr>
          <p:cNvPicPr>
            <a:picLocks noChangeAspect="1"/>
          </p:cNvPicPr>
          <p:nvPr/>
        </p:nvPicPr>
        <p:blipFill>
          <a:blip r:embed="rId3"/>
          <a:stretch>
            <a:fillRect/>
          </a:stretch>
        </p:blipFill>
        <p:spPr>
          <a:xfrm>
            <a:off x="2129156" y="825459"/>
            <a:ext cx="2047888" cy="204788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653"/>
        <p:cNvGrpSpPr/>
        <p:nvPr/>
      </p:nvGrpSpPr>
      <p:grpSpPr>
        <a:xfrm>
          <a:off x="0" y="0"/>
          <a:ext cx="0" cy="0"/>
          <a:chOff x="0" y="0"/>
          <a:chExt cx="0" cy="0"/>
        </a:xfrm>
      </p:grpSpPr>
      <p:sp>
        <p:nvSpPr>
          <p:cNvPr id="654" name="Google Shape;654;p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LEGEND</a:t>
            </a:r>
            <a:endParaRPr>
              <a:solidFill>
                <a:schemeClr val="lt1"/>
              </a:solidFill>
              <a:latin typeface="Poppins SemiBold"/>
              <a:ea typeface="Poppins SemiBold"/>
              <a:cs typeface="Poppins SemiBold"/>
              <a:sym typeface="Poppins SemiBold"/>
            </a:endParaRPr>
          </a:p>
        </p:txBody>
      </p:sp>
      <p:sp>
        <p:nvSpPr>
          <p:cNvPr id="667" name="Google Shape;667;p43"/>
          <p:cNvSpPr txBox="1">
            <a:spLocks noGrp="1"/>
          </p:cNvSpPr>
          <p:nvPr>
            <p:ph type="body" idx="4294967295"/>
          </p:nvPr>
        </p:nvSpPr>
        <p:spPr>
          <a:xfrm>
            <a:off x="5852733" y="3669866"/>
            <a:ext cx="1409700" cy="447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Preview</a:t>
            </a:r>
            <a:endParaRPr sz="2000">
              <a:latin typeface="Poppins Medium"/>
              <a:ea typeface="Poppins Medium"/>
              <a:cs typeface="Poppins Medium"/>
              <a:sym typeface="Poppins Medium"/>
            </a:endParaRPr>
          </a:p>
        </p:txBody>
      </p:sp>
      <p:sp>
        <p:nvSpPr>
          <p:cNvPr id="669" name="Google Shape;669;p43"/>
          <p:cNvSpPr txBox="1">
            <a:spLocks noGrp="1"/>
          </p:cNvSpPr>
          <p:nvPr>
            <p:ph type="body" idx="4294967295"/>
          </p:nvPr>
        </p:nvSpPr>
        <p:spPr>
          <a:xfrm>
            <a:off x="4385237" y="1465878"/>
            <a:ext cx="1793875" cy="6746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Poppins Medium"/>
                <a:ea typeface="Poppins Medium"/>
                <a:cs typeface="Poppins Medium"/>
                <a:sym typeface="Poppins Medium"/>
              </a:rPr>
              <a:t>Discussion</a:t>
            </a:r>
            <a:endParaRPr sz="1800">
              <a:latin typeface="Poppins Medium"/>
              <a:ea typeface="Poppins Medium"/>
              <a:cs typeface="Poppins Medium"/>
              <a:sym typeface="Poppins Medium"/>
            </a:endParaRPr>
          </a:p>
        </p:txBody>
      </p:sp>
      <p:sp>
        <p:nvSpPr>
          <p:cNvPr id="671" name="Google Shape;671;p43"/>
          <p:cNvSpPr txBox="1">
            <a:spLocks noGrp="1"/>
          </p:cNvSpPr>
          <p:nvPr>
            <p:ph type="body" idx="4294967295"/>
          </p:nvPr>
        </p:nvSpPr>
        <p:spPr>
          <a:xfrm>
            <a:off x="2033418" y="1585192"/>
            <a:ext cx="1681163" cy="446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Poll</a:t>
            </a:r>
            <a:endParaRPr sz="2000">
              <a:latin typeface="Poppins Medium"/>
              <a:ea typeface="Poppins Medium"/>
              <a:cs typeface="Poppins Medium"/>
              <a:sym typeface="Poppins Medium"/>
            </a:endParaRPr>
          </a:p>
        </p:txBody>
      </p:sp>
      <p:sp>
        <p:nvSpPr>
          <p:cNvPr id="656" name="Google Shape;656;p43"/>
          <p:cNvSpPr/>
          <p:nvPr/>
        </p:nvSpPr>
        <p:spPr>
          <a:xfrm>
            <a:off x="1922150"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p:cNvSpPr/>
          <p:nvPr/>
        </p:nvSpPr>
        <p:spPr>
          <a:xfrm>
            <a:off x="4410465"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3"/>
          <p:cNvSpPr/>
          <p:nvPr/>
        </p:nvSpPr>
        <p:spPr>
          <a:xfrm>
            <a:off x="5636506" y="2878756"/>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5;p43">
            <a:extLst>
              <a:ext uri="{FF2B5EF4-FFF2-40B4-BE49-F238E27FC236}">
                <a16:creationId xmlns:a16="http://schemas.microsoft.com/office/drawing/2014/main" id="{8E6A481B-3466-4A66-9D76-C06D1390CEA0}"/>
              </a:ext>
            </a:extLst>
          </p:cNvPr>
          <p:cNvSpPr/>
          <p:nvPr/>
        </p:nvSpPr>
        <p:spPr>
          <a:xfrm>
            <a:off x="3171564" y="2912574"/>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4;p43">
            <a:extLst>
              <a:ext uri="{FF2B5EF4-FFF2-40B4-BE49-F238E27FC236}">
                <a16:creationId xmlns:a16="http://schemas.microsoft.com/office/drawing/2014/main" id="{1C1C44A9-6F0C-442B-8BC4-89F8DE7075D7}"/>
              </a:ext>
            </a:extLst>
          </p:cNvPr>
          <p:cNvSpPr txBox="1">
            <a:spLocks/>
          </p:cNvSpPr>
          <p:nvPr/>
        </p:nvSpPr>
        <p:spPr>
          <a:xfrm>
            <a:off x="3207576" y="3547974"/>
            <a:ext cx="1797275" cy="8032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1800">
                <a:latin typeface="Poppins Medium"/>
                <a:ea typeface="Poppins Medium"/>
                <a:cs typeface="Poppins Medium"/>
                <a:sym typeface="Poppins Medium"/>
              </a:rPr>
              <a:t>Positive &amp; Negative Examples</a:t>
            </a:r>
            <a:endParaRPr lang="en-US" sz="1100" i="1">
              <a:latin typeface="Poppins Medium"/>
              <a:ea typeface="Poppins Medium"/>
              <a:cs typeface="Poppins Medium"/>
              <a:sym typeface="Poppins Medium"/>
            </a:endParaRPr>
          </a:p>
        </p:txBody>
      </p:sp>
      <p:sp>
        <p:nvSpPr>
          <p:cNvPr id="37" name="Google Shape;673;p43">
            <a:extLst>
              <a:ext uri="{FF2B5EF4-FFF2-40B4-BE49-F238E27FC236}">
                <a16:creationId xmlns:a16="http://schemas.microsoft.com/office/drawing/2014/main" id="{B9939677-A273-496E-BFE7-33859FCA88D9}"/>
              </a:ext>
            </a:extLst>
          </p:cNvPr>
          <p:cNvSpPr txBox="1">
            <a:spLocks/>
          </p:cNvSpPr>
          <p:nvPr/>
        </p:nvSpPr>
        <p:spPr>
          <a:xfrm>
            <a:off x="1287950" y="2666859"/>
            <a:ext cx="634200" cy="447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endParaRPr lang="en" sz="1800">
              <a:latin typeface="Poppins SemiBold"/>
              <a:ea typeface="Poppins SemiBold"/>
              <a:cs typeface="Poppins SemiBold"/>
              <a:sym typeface="Poppins SemiBold"/>
            </a:endParaRPr>
          </a:p>
        </p:txBody>
      </p:sp>
      <p:sp>
        <p:nvSpPr>
          <p:cNvPr id="147" name="Google Shape;659;p43">
            <a:extLst>
              <a:ext uri="{FF2B5EF4-FFF2-40B4-BE49-F238E27FC236}">
                <a16:creationId xmlns:a16="http://schemas.microsoft.com/office/drawing/2014/main" id="{0B8EC048-DA2F-4798-A73D-14687802003A}"/>
              </a:ext>
            </a:extLst>
          </p:cNvPr>
          <p:cNvSpPr/>
          <p:nvPr/>
        </p:nvSpPr>
        <p:spPr>
          <a:xfrm>
            <a:off x="3671874" y="2579746"/>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bg1"/>
                </a:solidFill>
                <a:effectLst/>
                <a:uLnTx/>
                <a:uFillTx/>
              </a:rPr>
              <a:t>&amp;</a:t>
            </a:r>
            <a:endParaRPr kumimoji="0" sz="1800" b="0" i="0" u="none" strike="noStrike" kern="0" cap="none" spc="0" normalizeH="0" baseline="0" noProof="0">
              <a:ln>
                <a:noFill/>
              </a:ln>
              <a:solidFill>
                <a:schemeClr val="bg1"/>
              </a:solidFill>
              <a:effectLst/>
              <a:uLnTx/>
              <a:uFillTx/>
            </a:endParaRPr>
          </a:p>
        </p:txBody>
      </p:sp>
      <p:grpSp>
        <p:nvGrpSpPr>
          <p:cNvPr id="126" name="Google Shape;6461;p67">
            <a:extLst>
              <a:ext uri="{FF2B5EF4-FFF2-40B4-BE49-F238E27FC236}">
                <a16:creationId xmlns:a16="http://schemas.microsoft.com/office/drawing/2014/main" id="{886F0597-687A-49F7-B45B-5DDA4C9873F6}"/>
              </a:ext>
            </a:extLst>
          </p:cNvPr>
          <p:cNvGrpSpPr>
            <a:grpSpLocks noChangeAspect="1"/>
          </p:cNvGrpSpPr>
          <p:nvPr/>
        </p:nvGrpSpPr>
        <p:grpSpPr>
          <a:xfrm>
            <a:off x="4189566" y="2860607"/>
            <a:ext cx="300279" cy="287613"/>
            <a:chOff x="4111994" y="3682455"/>
            <a:chExt cx="387992" cy="371625"/>
          </a:xfrm>
        </p:grpSpPr>
        <p:sp>
          <p:nvSpPr>
            <p:cNvPr id="127" name="Google Shape;6462;p67">
              <a:extLst>
                <a:ext uri="{FF2B5EF4-FFF2-40B4-BE49-F238E27FC236}">
                  <a16:creationId xmlns:a16="http://schemas.microsoft.com/office/drawing/2014/main" id="{2127CAB1-4BAC-413E-9B36-17E5C3CCFD2F}"/>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463;p67">
              <a:extLst>
                <a:ext uri="{FF2B5EF4-FFF2-40B4-BE49-F238E27FC236}">
                  <a16:creationId xmlns:a16="http://schemas.microsoft.com/office/drawing/2014/main" id="{4FD4147E-92D4-42B1-8194-51AB30C78C2A}"/>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6469;p67">
            <a:extLst>
              <a:ext uri="{FF2B5EF4-FFF2-40B4-BE49-F238E27FC236}">
                <a16:creationId xmlns:a16="http://schemas.microsoft.com/office/drawing/2014/main" id="{F847FC2B-8651-4648-BAD0-AE9D97839618}"/>
              </a:ext>
            </a:extLst>
          </p:cNvPr>
          <p:cNvGrpSpPr/>
          <p:nvPr/>
        </p:nvGrpSpPr>
        <p:grpSpPr>
          <a:xfrm>
            <a:off x="3730846" y="2883467"/>
            <a:ext cx="300279" cy="221533"/>
            <a:chOff x="5223609" y="3731112"/>
            <a:chExt cx="371782" cy="274285"/>
          </a:xfrm>
        </p:grpSpPr>
        <p:sp>
          <p:nvSpPr>
            <p:cNvPr id="130" name="Google Shape;6470;p67">
              <a:extLst>
                <a:ext uri="{FF2B5EF4-FFF2-40B4-BE49-F238E27FC236}">
                  <a16:creationId xmlns:a16="http://schemas.microsoft.com/office/drawing/2014/main" id="{A2C797AB-0154-4B2C-8A3A-3DC4908BEC2E}"/>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471;p67">
              <a:extLst>
                <a:ext uri="{FF2B5EF4-FFF2-40B4-BE49-F238E27FC236}">
                  <a16:creationId xmlns:a16="http://schemas.microsoft.com/office/drawing/2014/main" id="{B0401794-31FF-4478-A9AF-186F0600F807}"/>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662;p43">
            <a:extLst>
              <a:ext uri="{FF2B5EF4-FFF2-40B4-BE49-F238E27FC236}">
                <a16:creationId xmlns:a16="http://schemas.microsoft.com/office/drawing/2014/main" id="{4C17618F-05F9-471F-9018-5720FB1F1E02}"/>
              </a:ext>
            </a:extLst>
          </p:cNvPr>
          <p:cNvSpPr/>
          <p:nvPr/>
        </p:nvSpPr>
        <p:spPr>
          <a:xfrm>
            <a:off x="4907669" y="2328018"/>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id="{D9A532E1-78FC-4117-A60B-5005DBF6684A}"/>
              </a:ext>
            </a:extLst>
          </p:cNvPr>
          <p:cNvGrpSpPr/>
          <p:nvPr/>
        </p:nvGrpSpPr>
        <p:grpSpPr>
          <a:xfrm>
            <a:off x="5027097" y="2501061"/>
            <a:ext cx="604678" cy="505873"/>
            <a:chOff x="5927593" y="419031"/>
            <a:chExt cx="2451625" cy="2051026"/>
          </a:xfrm>
        </p:grpSpPr>
        <p:grpSp>
          <p:nvGrpSpPr>
            <p:cNvPr id="278" name="Google Shape;16036;p73">
              <a:extLst>
                <a:ext uri="{FF2B5EF4-FFF2-40B4-BE49-F238E27FC236}">
                  <a16:creationId xmlns:a16="http://schemas.microsoft.com/office/drawing/2014/main" id="{041E240C-3BBE-473B-9CEF-9CB2860B834C}"/>
                </a:ext>
              </a:extLst>
            </p:cNvPr>
            <p:cNvGrpSpPr/>
            <p:nvPr/>
          </p:nvGrpSpPr>
          <p:grpSpPr>
            <a:xfrm>
              <a:off x="5927593" y="1181807"/>
              <a:ext cx="1725126" cy="1286091"/>
              <a:chOff x="1798763" y="3395401"/>
              <a:chExt cx="376185" cy="280448"/>
            </a:xfrm>
          </p:grpSpPr>
          <p:sp>
            <p:nvSpPr>
              <p:cNvPr id="279" name="Google Shape;16037;p73">
                <a:extLst>
                  <a:ext uri="{FF2B5EF4-FFF2-40B4-BE49-F238E27FC236}">
                    <a16:creationId xmlns:a16="http://schemas.microsoft.com/office/drawing/2014/main" id="{469F0E22-8795-4B3F-86EE-D569C2141510}"/>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6038;p73">
                <a:extLst>
                  <a:ext uri="{FF2B5EF4-FFF2-40B4-BE49-F238E27FC236}">
                    <a16:creationId xmlns:a16="http://schemas.microsoft.com/office/drawing/2014/main" id="{D7B80BD7-CC13-4047-B80E-0BC6AA83643B}"/>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16039;p73">
                <a:extLst>
                  <a:ext uri="{FF2B5EF4-FFF2-40B4-BE49-F238E27FC236}">
                    <a16:creationId xmlns:a16="http://schemas.microsoft.com/office/drawing/2014/main" id="{B5781D14-C175-417F-A38A-31D722F0BCC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16040;p73">
                <a:extLst>
                  <a:ext uri="{FF2B5EF4-FFF2-40B4-BE49-F238E27FC236}">
                    <a16:creationId xmlns:a16="http://schemas.microsoft.com/office/drawing/2014/main" id="{36FAAAF2-649F-48CE-96F3-BBB04E833E2F}"/>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16041;p73">
                <a:extLst>
                  <a:ext uri="{FF2B5EF4-FFF2-40B4-BE49-F238E27FC236}">
                    <a16:creationId xmlns:a16="http://schemas.microsoft.com/office/drawing/2014/main" id="{F1A63DD9-361F-4458-856F-6432D703ECA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16042;p73">
                <a:extLst>
                  <a:ext uri="{FF2B5EF4-FFF2-40B4-BE49-F238E27FC236}">
                    <a16:creationId xmlns:a16="http://schemas.microsoft.com/office/drawing/2014/main" id="{DC6BA793-6BE6-478A-8C41-7160E450EB7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16043;p73">
                <a:extLst>
                  <a:ext uri="{FF2B5EF4-FFF2-40B4-BE49-F238E27FC236}">
                    <a16:creationId xmlns:a16="http://schemas.microsoft.com/office/drawing/2014/main" id="{D78CA6B6-1025-4F66-B60E-5C828B7702F0}"/>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16044;p73">
                <a:extLst>
                  <a:ext uri="{FF2B5EF4-FFF2-40B4-BE49-F238E27FC236}">
                    <a16:creationId xmlns:a16="http://schemas.microsoft.com/office/drawing/2014/main" id="{74614703-B7FC-4FE7-AD7D-458765696524}"/>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16045;p73">
                <a:extLst>
                  <a:ext uri="{FF2B5EF4-FFF2-40B4-BE49-F238E27FC236}">
                    <a16:creationId xmlns:a16="http://schemas.microsoft.com/office/drawing/2014/main" id="{23772BDD-9E3C-4A0C-B785-1D36724B5857}"/>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16046;p73">
                <a:extLst>
                  <a:ext uri="{FF2B5EF4-FFF2-40B4-BE49-F238E27FC236}">
                    <a16:creationId xmlns:a16="http://schemas.microsoft.com/office/drawing/2014/main" id="{4AC3A158-AE6C-4F61-8FAE-68343DC8EB18}"/>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16047;p73">
                <a:extLst>
                  <a:ext uri="{FF2B5EF4-FFF2-40B4-BE49-F238E27FC236}">
                    <a16:creationId xmlns:a16="http://schemas.microsoft.com/office/drawing/2014/main" id="{6CBC5497-CFE5-4BCB-B009-F79A2007BDD5}"/>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16048;p73">
                <a:extLst>
                  <a:ext uri="{FF2B5EF4-FFF2-40B4-BE49-F238E27FC236}">
                    <a16:creationId xmlns:a16="http://schemas.microsoft.com/office/drawing/2014/main" id="{6F51A6E6-3EA3-4098-8AB9-5B3FD37F5EF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16049;p73">
                <a:extLst>
                  <a:ext uri="{FF2B5EF4-FFF2-40B4-BE49-F238E27FC236}">
                    <a16:creationId xmlns:a16="http://schemas.microsoft.com/office/drawing/2014/main" id="{BD8806D0-A7D0-47C5-BFA4-64D8D5774E1A}"/>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16050;p73">
                <a:extLst>
                  <a:ext uri="{FF2B5EF4-FFF2-40B4-BE49-F238E27FC236}">
                    <a16:creationId xmlns:a16="http://schemas.microsoft.com/office/drawing/2014/main" id="{27410E53-D7F8-4690-A196-9B95C6254D5B}"/>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16051;p73">
                <a:extLst>
                  <a:ext uri="{FF2B5EF4-FFF2-40B4-BE49-F238E27FC236}">
                    <a16:creationId xmlns:a16="http://schemas.microsoft.com/office/drawing/2014/main" id="{FC7BB398-AE50-410E-AE93-141EF74498D7}"/>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16052;p73">
                <a:extLst>
                  <a:ext uri="{FF2B5EF4-FFF2-40B4-BE49-F238E27FC236}">
                    <a16:creationId xmlns:a16="http://schemas.microsoft.com/office/drawing/2014/main" id="{F4856B65-6A1C-4C24-8DEA-9612B45B7B14}"/>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16053;p73">
                <a:extLst>
                  <a:ext uri="{FF2B5EF4-FFF2-40B4-BE49-F238E27FC236}">
                    <a16:creationId xmlns:a16="http://schemas.microsoft.com/office/drawing/2014/main" id="{2772A3D3-8761-4FFF-877D-E3B3A400F82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16054;p73">
                <a:extLst>
                  <a:ext uri="{FF2B5EF4-FFF2-40B4-BE49-F238E27FC236}">
                    <a16:creationId xmlns:a16="http://schemas.microsoft.com/office/drawing/2014/main" id="{B51D3DA5-E6CD-4847-9AA9-D95410E6EF93}"/>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16055;p73">
                <a:extLst>
                  <a:ext uri="{FF2B5EF4-FFF2-40B4-BE49-F238E27FC236}">
                    <a16:creationId xmlns:a16="http://schemas.microsoft.com/office/drawing/2014/main" id="{A8FDD012-982E-4997-A15E-C2D89BB5ED4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16056;p73">
                <a:extLst>
                  <a:ext uri="{FF2B5EF4-FFF2-40B4-BE49-F238E27FC236}">
                    <a16:creationId xmlns:a16="http://schemas.microsoft.com/office/drawing/2014/main" id="{BD34ED31-5C6A-4545-BEA7-5B791D3E1F21}"/>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16057;p73">
                <a:extLst>
                  <a:ext uri="{FF2B5EF4-FFF2-40B4-BE49-F238E27FC236}">
                    <a16:creationId xmlns:a16="http://schemas.microsoft.com/office/drawing/2014/main" id="{3D7FCF1C-8F4F-4C06-956A-5E4FA577AE1F}"/>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16058;p73">
                <a:extLst>
                  <a:ext uri="{FF2B5EF4-FFF2-40B4-BE49-F238E27FC236}">
                    <a16:creationId xmlns:a16="http://schemas.microsoft.com/office/drawing/2014/main" id="{775B02E6-02F3-4E8E-BFD5-4EF2300BB406}"/>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16059;p73">
                <a:extLst>
                  <a:ext uri="{FF2B5EF4-FFF2-40B4-BE49-F238E27FC236}">
                    <a16:creationId xmlns:a16="http://schemas.microsoft.com/office/drawing/2014/main" id="{95EDF123-93CB-417F-AF88-3036F8385B9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16060;p73">
                <a:extLst>
                  <a:ext uri="{FF2B5EF4-FFF2-40B4-BE49-F238E27FC236}">
                    <a16:creationId xmlns:a16="http://schemas.microsoft.com/office/drawing/2014/main" id="{357953A0-81BE-40E4-A183-AF859EF702DD}"/>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16061;p73">
                <a:extLst>
                  <a:ext uri="{FF2B5EF4-FFF2-40B4-BE49-F238E27FC236}">
                    <a16:creationId xmlns:a16="http://schemas.microsoft.com/office/drawing/2014/main" id="{DF3AFF81-DAB5-4311-8758-A4DD7165F6DC}"/>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16062;p73">
                <a:extLst>
                  <a:ext uri="{FF2B5EF4-FFF2-40B4-BE49-F238E27FC236}">
                    <a16:creationId xmlns:a16="http://schemas.microsoft.com/office/drawing/2014/main" id="{E5A0F472-4BFB-4AD4-A68D-547585F6CA43}"/>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16063;p73">
                <a:extLst>
                  <a:ext uri="{FF2B5EF4-FFF2-40B4-BE49-F238E27FC236}">
                    <a16:creationId xmlns:a16="http://schemas.microsoft.com/office/drawing/2014/main" id="{DF9A3D94-67C9-41A8-978C-833E60FF177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16064;p73">
                <a:extLst>
                  <a:ext uri="{FF2B5EF4-FFF2-40B4-BE49-F238E27FC236}">
                    <a16:creationId xmlns:a16="http://schemas.microsoft.com/office/drawing/2014/main" id="{C2449851-B0E7-48B6-B11C-36A304158F9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16065;p73">
                <a:extLst>
                  <a:ext uri="{FF2B5EF4-FFF2-40B4-BE49-F238E27FC236}">
                    <a16:creationId xmlns:a16="http://schemas.microsoft.com/office/drawing/2014/main" id="{10A3B44F-CFE9-4B6A-936A-598E48ED8D04}"/>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16066;p73">
                <a:extLst>
                  <a:ext uri="{FF2B5EF4-FFF2-40B4-BE49-F238E27FC236}">
                    <a16:creationId xmlns:a16="http://schemas.microsoft.com/office/drawing/2014/main" id="{D1467168-A198-4340-9AD5-D4BEB3489EC6}"/>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16067;p73">
                <a:extLst>
                  <a:ext uri="{FF2B5EF4-FFF2-40B4-BE49-F238E27FC236}">
                    <a16:creationId xmlns:a16="http://schemas.microsoft.com/office/drawing/2014/main" id="{042DDFC0-9551-4BF8-85A0-94CEE55AEC91}"/>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0" name="Google Shape;9682;p69">
              <a:extLst>
                <a:ext uri="{FF2B5EF4-FFF2-40B4-BE49-F238E27FC236}">
                  <a16:creationId xmlns:a16="http://schemas.microsoft.com/office/drawing/2014/main" id="{6A3BB8EA-CF9B-4B80-88AE-85378CE7D64C}"/>
                </a:ext>
              </a:extLst>
            </p:cNvPr>
            <p:cNvGrpSpPr/>
            <p:nvPr/>
          </p:nvGrpSpPr>
          <p:grpSpPr>
            <a:xfrm>
              <a:off x="6661321" y="419031"/>
              <a:ext cx="1717897" cy="2051026"/>
              <a:chOff x="7159964" y="1971904"/>
              <a:chExt cx="291564" cy="348103"/>
            </a:xfrm>
          </p:grpSpPr>
          <p:sp>
            <p:nvSpPr>
              <p:cNvPr id="311" name="Google Shape;9683;p69">
                <a:extLst>
                  <a:ext uri="{FF2B5EF4-FFF2-40B4-BE49-F238E27FC236}">
                    <a16:creationId xmlns:a16="http://schemas.microsoft.com/office/drawing/2014/main" id="{5C018277-A6A1-46BC-8B87-594059BF940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84;p69">
                <a:extLst>
                  <a:ext uri="{FF2B5EF4-FFF2-40B4-BE49-F238E27FC236}">
                    <a16:creationId xmlns:a16="http://schemas.microsoft.com/office/drawing/2014/main" id="{BEA55A16-F627-42AC-9A63-90A64B3C25E3}"/>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94;p69">
                <a:extLst>
                  <a:ext uri="{FF2B5EF4-FFF2-40B4-BE49-F238E27FC236}">
                    <a16:creationId xmlns:a16="http://schemas.microsoft.com/office/drawing/2014/main" id="{AC98F82E-85CE-4AD0-8743-892E4D1A7111}"/>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95;p69">
                <a:extLst>
                  <a:ext uri="{FF2B5EF4-FFF2-40B4-BE49-F238E27FC236}">
                    <a16:creationId xmlns:a16="http://schemas.microsoft.com/office/drawing/2014/main" id="{5FD3A128-88E9-4C9F-B2ED-3ABB5258088A}"/>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96;p69">
                <a:extLst>
                  <a:ext uri="{FF2B5EF4-FFF2-40B4-BE49-F238E27FC236}">
                    <a16:creationId xmlns:a16="http://schemas.microsoft.com/office/drawing/2014/main" id="{9D565AC4-E7E2-4271-A967-3D88EA66A96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7;p69">
                <a:extLst>
                  <a:ext uri="{FF2B5EF4-FFF2-40B4-BE49-F238E27FC236}">
                    <a16:creationId xmlns:a16="http://schemas.microsoft.com/office/drawing/2014/main" id="{6A808D98-2AD3-4966-8B19-B2E38DE14F0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698;p69">
                <a:extLst>
                  <a:ext uri="{FF2B5EF4-FFF2-40B4-BE49-F238E27FC236}">
                    <a16:creationId xmlns:a16="http://schemas.microsoft.com/office/drawing/2014/main" id="{3B08A221-6523-4FF1-AC18-DD64244FA849}"/>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699;p69">
                <a:extLst>
                  <a:ext uri="{FF2B5EF4-FFF2-40B4-BE49-F238E27FC236}">
                    <a16:creationId xmlns:a16="http://schemas.microsoft.com/office/drawing/2014/main" id="{171E76F3-FB4A-4726-B159-00A361AFC000}"/>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00;p69">
                <a:extLst>
                  <a:ext uri="{FF2B5EF4-FFF2-40B4-BE49-F238E27FC236}">
                    <a16:creationId xmlns:a16="http://schemas.microsoft.com/office/drawing/2014/main" id="{1F01F01F-C195-4E13-8D92-D38EE5B5860E}"/>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01;p69">
                <a:extLst>
                  <a:ext uri="{FF2B5EF4-FFF2-40B4-BE49-F238E27FC236}">
                    <a16:creationId xmlns:a16="http://schemas.microsoft.com/office/drawing/2014/main" id="{2CAA944D-0B62-4ABA-BD96-245FE16DA93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02;p69">
                <a:extLst>
                  <a:ext uri="{FF2B5EF4-FFF2-40B4-BE49-F238E27FC236}">
                    <a16:creationId xmlns:a16="http://schemas.microsoft.com/office/drawing/2014/main" id="{2B7A38B5-1F2A-45B6-BBFE-50EB38D6598D}"/>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03;p69">
                <a:extLst>
                  <a:ext uri="{FF2B5EF4-FFF2-40B4-BE49-F238E27FC236}">
                    <a16:creationId xmlns:a16="http://schemas.microsoft.com/office/drawing/2014/main" id="{E16CD297-EDAD-4BBA-83A3-CF9D9DE4772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04;p69">
                <a:extLst>
                  <a:ext uri="{FF2B5EF4-FFF2-40B4-BE49-F238E27FC236}">
                    <a16:creationId xmlns:a16="http://schemas.microsoft.com/office/drawing/2014/main" id="{A49FAF07-6455-4E61-8AB3-FC6808C51F33}"/>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05;p69">
                <a:extLst>
                  <a:ext uri="{FF2B5EF4-FFF2-40B4-BE49-F238E27FC236}">
                    <a16:creationId xmlns:a16="http://schemas.microsoft.com/office/drawing/2014/main" id="{5FBFD0DA-0767-41ED-9B88-258538CFBBE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06;p69">
                <a:extLst>
                  <a:ext uri="{FF2B5EF4-FFF2-40B4-BE49-F238E27FC236}">
                    <a16:creationId xmlns:a16="http://schemas.microsoft.com/office/drawing/2014/main" id="{CDCB39F4-0429-457E-87C7-345658E281DE}"/>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07;p69">
                <a:extLst>
                  <a:ext uri="{FF2B5EF4-FFF2-40B4-BE49-F238E27FC236}">
                    <a16:creationId xmlns:a16="http://schemas.microsoft.com/office/drawing/2014/main" id="{0B9B2BD3-14BA-4DB9-A681-A68B4FD1ED8D}"/>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708;p69">
                <a:extLst>
                  <a:ext uri="{FF2B5EF4-FFF2-40B4-BE49-F238E27FC236}">
                    <a16:creationId xmlns:a16="http://schemas.microsoft.com/office/drawing/2014/main" id="{386FAE36-1E29-4595-A053-E78F06186BC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709;p69">
                <a:extLst>
                  <a:ext uri="{FF2B5EF4-FFF2-40B4-BE49-F238E27FC236}">
                    <a16:creationId xmlns:a16="http://schemas.microsoft.com/office/drawing/2014/main" id="{6B083F66-77FF-434B-A487-5CA985BD494C}"/>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710;p69">
                <a:extLst>
                  <a:ext uri="{FF2B5EF4-FFF2-40B4-BE49-F238E27FC236}">
                    <a16:creationId xmlns:a16="http://schemas.microsoft.com/office/drawing/2014/main" id="{5FAF13F7-87AE-46AA-9194-226DB64D074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711;p69">
                <a:extLst>
                  <a:ext uri="{FF2B5EF4-FFF2-40B4-BE49-F238E27FC236}">
                    <a16:creationId xmlns:a16="http://schemas.microsoft.com/office/drawing/2014/main" id="{1C8F63F5-22E8-4666-AFCD-5CB26B685FEA}"/>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712;p69">
                <a:extLst>
                  <a:ext uri="{FF2B5EF4-FFF2-40B4-BE49-F238E27FC236}">
                    <a16:creationId xmlns:a16="http://schemas.microsoft.com/office/drawing/2014/main" id="{A151B0BB-7553-4C38-A2F0-035C7E16FA5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7" name="Google Shape;662;p43">
            <a:extLst>
              <a:ext uri="{FF2B5EF4-FFF2-40B4-BE49-F238E27FC236}">
                <a16:creationId xmlns:a16="http://schemas.microsoft.com/office/drawing/2014/main" id="{08F14793-B679-4CD6-A697-3733C3DC2FD2}"/>
              </a:ext>
            </a:extLst>
          </p:cNvPr>
          <p:cNvSpPr/>
          <p:nvPr/>
        </p:nvSpPr>
        <p:spPr>
          <a:xfrm>
            <a:off x="2451366" y="2327353"/>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2" name="Google Shape;8607;p69">
            <a:extLst>
              <a:ext uri="{FF2B5EF4-FFF2-40B4-BE49-F238E27FC236}">
                <a16:creationId xmlns:a16="http://schemas.microsoft.com/office/drawing/2014/main" id="{5B1F50A6-F80B-4D43-954C-F073BD36AD9E}"/>
              </a:ext>
            </a:extLst>
          </p:cNvPr>
          <p:cNvGrpSpPr/>
          <p:nvPr/>
        </p:nvGrpSpPr>
        <p:grpSpPr>
          <a:xfrm>
            <a:off x="2581857" y="2598984"/>
            <a:ext cx="550930" cy="427787"/>
            <a:chOff x="2617693" y="3817325"/>
            <a:chExt cx="420475" cy="326491"/>
          </a:xfrm>
        </p:grpSpPr>
        <p:sp>
          <p:nvSpPr>
            <p:cNvPr id="333" name="Google Shape;8608;p69">
              <a:extLst>
                <a:ext uri="{FF2B5EF4-FFF2-40B4-BE49-F238E27FC236}">
                  <a16:creationId xmlns:a16="http://schemas.microsoft.com/office/drawing/2014/main" id="{54F2566E-2A2B-4984-8CAD-D59AF087344B}"/>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609;p69">
              <a:extLst>
                <a:ext uri="{FF2B5EF4-FFF2-40B4-BE49-F238E27FC236}">
                  <a16:creationId xmlns:a16="http://schemas.microsoft.com/office/drawing/2014/main" id="{3DB5544B-40D2-425C-B3B5-E9F3611E033C}"/>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610;p69">
              <a:extLst>
                <a:ext uri="{FF2B5EF4-FFF2-40B4-BE49-F238E27FC236}">
                  <a16:creationId xmlns:a16="http://schemas.microsoft.com/office/drawing/2014/main" id="{760A1BA4-2812-4281-9D88-41EF77CBC15D}"/>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611;p69">
              <a:extLst>
                <a:ext uri="{FF2B5EF4-FFF2-40B4-BE49-F238E27FC236}">
                  <a16:creationId xmlns:a16="http://schemas.microsoft.com/office/drawing/2014/main" id="{FD2FB56E-CA14-4C56-BB97-6E7B29D4AB06}"/>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612;p69">
              <a:extLst>
                <a:ext uri="{FF2B5EF4-FFF2-40B4-BE49-F238E27FC236}">
                  <a16:creationId xmlns:a16="http://schemas.microsoft.com/office/drawing/2014/main" id="{3546A484-A1F7-4AF6-8B04-1CA4AB905186}"/>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613;p69">
              <a:extLst>
                <a:ext uri="{FF2B5EF4-FFF2-40B4-BE49-F238E27FC236}">
                  <a16:creationId xmlns:a16="http://schemas.microsoft.com/office/drawing/2014/main" id="{BEC4C6B3-5FF1-4556-8D81-10AF24EA3B7F}"/>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614;p69">
              <a:extLst>
                <a:ext uri="{FF2B5EF4-FFF2-40B4-BE49-F238E27FC236}">
                  <a16:creationId xmlns:a16="http://schemas.microsoft.com/office/drawing/2014/main" id="{21667048-EA6E-4DCF-A99C-BD1D04014A88}"/>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615;p69">
              <a:extLst>
                <a:ext uri="{FF2B5EF4-FFF2-40B4-BE49-F238E27FC236}">
                  <a16:creationId xmlns:a16="http://schemas.microsoft.com/office/drawing/2014/main" id="{87AA91EE-9368-4E61-94D4-536FC29CE08E}"/>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616;p69">
              <a:extLst>
                <a:ext uri="{FF2B5EF4-FFF2-40B4-BE49-F238E27FC236}">
                  <a16:creationId xmlns:a16="http://schemas.microsoft.com/office/drawing/2014/main" id="{EF95C67F-6D7D-4857-A2D8-3DE238120657}"/>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617;p69">
              <a:extLst>
                <a:ext uri="{FF2B5EF4-FFF2-40B4-BE49-F238E27FC236}">
                  <a16:creationId xmlns:a16="http://schemas.microsoft.com/office/drawing/2014/main" id="{05965E51-6E5E-4B4B-B8BF-1C70E29BC89C}"/>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618;p69">
              <a:extLst>
                <a:ext uri="{FF2B5EF4-FFF2-40B4-BE49-F238E27FC236}">
                  <a16:creationId xmlns:a16="http://schemas.microsoft.com/office/drawing/2014/main" id="{4D571E5D-8AA1-4B9E-8B1D-778678B64725}"/>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619;p69">
              <a:extLst>
                <a:ext uri="{FF2B5EF4-FFF2-40B4-BE49-F238E27FC236}">
                  <a16:creationId xmlns:a16="http://schemas.microsoft.com/office/drawing/2014/main" id="{5E71F5B3-5512-4BE9-9D61-7D629614BE59}"/>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620;p69">
              <a:extLst>
                <a:ext uri="{FF2B5EF4-FFF2-40B4-BE49-F238E27FC236}">
                  <a16:creationId xmlns:a16="http://schemas.microsoft.com/office/drawing/2014/main" id="{71FF6DC5-0549-40C9-B67B-B162514432C5}"/>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621;p69">
              <a:extLst>
                <a:ext uri="{FF2B5EF4-FFF2-40B4-BE49-F238E27FC236}">
                  <a16:creationId xmlns:a16="http://schemas.microsoft.com/office/drawing/2014/main" id="{8CEF4C68-8C48-4545-A896-CF038EF51402}"/>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622;p69">
              <a:extLst>
                <a:ext uri="{FF2B5EF4-FFF2-40B4-BE49-F238E27FC236}">
                  <a16:creationId xmlns:a16="http://schemas.microsoft.com/office/drawing/2014/main" id="{01AB0369-409F-425B-877A-E7AB07A3FF2F}"/>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623;p69">
              <a:extLst>
                <a:ext uri="{FF2B5EF4-FFF2-40B4-BE49-F238E27FC236}">
                  <a16:creationId xmlns:a16="http://schemas.microsoft.com/office/drawing/2014/main" id="{6D169F2D-858E-41FC-A14C-1AD37DA2C129}"/>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624;p69">
              <a:extLst>
                <a:ext uri="{FF2B5EF4-FFF2-40B4-BE49-F238E27FC236}">
                  <a16:creationId xmlns:a16="http://schemas.microsoft.com/office/drawing/2014/main" id="{AEF7D4DD-DA27-4639-857B-43FA5207B2AE}"/>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667;p43">
            <a:extLst>
              <a:ext uri="{FF2B5EF4-FFF2-40B4-BE49-F238E27FC236}">
                <a16:creationId xmlns:a16="http://schemas.microsoft.com/office/drawing/2014/main" id="{746E0CF5-5310-46C1-990D-809E04EC39A4}"/>
              </a:ext>
            </a:extLst>
          </p:cNvPr>
          <p:cNvSpPr txBox="1">
            <a:spLocks/>
          </p:cNvSpPr>
          <p:nvPr/>
        </p:nvSpPr>
        <p:spPr>
          <a:xfrm>
            <a:off x="6996131" y="1654243"/>
            <a:ext cx="1409700" cy="447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2000">
                <a:latin typeface="Poppins Medium"/>
                <a:ea typeface="Poppins Medium"/>
                <a:cs typeface="Poppins Medium"/>
                <a:sym typeface="Poppins Medium"/>
              </a:rPr>
              <a:t>Activity</a:t>
            </a:r>
          </a:p>
        </p:txBody>
      </p:sp>
      <p:sp>
        <p:nvSpPr>
          <p:cNvPr id="142" name="Google Shape;658;p43">
            <a:extLst>
              <a:ext uri="{FF2B5EF4-FFF2-40B4-BE49-F238E27FC236}">
                <a16:creationId xmlns:a16="http://schemas.microsoft.com/office/drawing/2014/main" id="{465877ED-EC80-4BAD-BA92-67A7A8FD0647}"/>
              </a:ext>
            </a:extLst>
          </p:cNvPr>
          <p:cNvSpPr/>
          <p:nvPr/>
        </p:nvSpPr>
        <p:spPr>
          <a:xfrm>
            <a:off x="6772898" y="973917"/>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roup 142">
            <a:extLst>
              <a:ext uri="{FF2B5EF4-FFF2-40B4-BE49-F238E27FC236}">
                <a16:creationId xmlns:a16="http://schemas.microsoft.com/office/drawing/2014/main" id="{90224959-34A9-434E-87C9-70FB3F17C12A}"/>
              </a:ext>
            </a:extLst>
          </p:cNvPr>
          <p:cNvGrpSpPr/>
          <p:nvPr/>
        </p:nvGrpSpPr>
        <p:grpSpPr>
          <a:xfrm>
            <a:off x="7312732" y="2303782"/>
            <a:ext cx="868680" cy="868680"/>
            <a:chOff x="7429182" y="2594804"/>
            <a:chExt cx="868680" cy="868680"/>
          </a:xfrm>
        </p:grpSpPr>
        <p:sp>
          <p:nvSpPr>
            <p:cNvPr id="145" name="Google Shape;662;p43">
              <a:extLst>
                <a:ext uri="{FF2B5EF4-FFF2-40B4-BE49-F238E27FC236}">
                  <a16:creationId xmlns:a16="http://schemas.microsoft.com/office/drawing/2014/main" id="{545C8912-AC38-4F08-A396-EE7E5DBF2F7F}"/>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6" name="Google Shape;7825;p68">
              <a:extLst>
                <a:ext uri="{FF2B5EF4-FFF2-40B4-BE49-F238E27FC236}">
                  <a16:creationId xmlns:a16="http://schemas.microsoft.com/office/drawing/2014/main" id="{C35C951B-FAA5-4944-B2F5-1002F8D9D242}"/>
                </a:ext>
              </a:extLst>
            </p:cNvPr>
            <p:cNvGrpSpPr/>
            <p:nvPr/>
          </p:nvGrpSpPr>
          <p:grpSpPr>
            <a:xfrm>
              <a:off x="7695803" y="2835669"/>
              <a:ext cx="354145" cy="351869"/>
              <a:chOff x="3514900" y="1489020"/>
              <a:chExt cx="354145" cy="351869"/>
            </a:xfrm>
          </p:grpSpPr>
          <p:sp>
            <p:nvSpPr>
              <p:cNvPr id="148" name="Google Shape;7826;p68">
                <a:extLst>
                  <a:ext uri="{FF2B5EF4-FFF2-40B4-BE49-F238E27FC236}">
                    <a16:creationId xmlns:a16="http://schemas.microsoft.com/office/drawing/2014/main" id="{5DEF0ABE-66F8-4C18-975F-F8C1EFE78D92}"/>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827;p68">
                <a:extLst>
                  <a:ext uri="{FF2B5EF4-FFF2-40B4-BE49-F238E27FC236}">
                    <a16:creationId xmlns:a16="http://schemas.microsoft.com/office/drawing/2014/main" id="{2C9C6FEA-6ABD-4C1A-8CA7-AF9376C98652}"/>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828;p68">
                <a:extLst>
                  <a:ext uri="{FF2B5EF4-FFF2-40B4-BE49-F238E27FC236}">
                    <a16:creationId xmlns:a16="http://schemas.microsoft.com/office/drawing/2014/main" id="{6034D2B0-403F-42A4-BAF5-4DD67110F65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829;p68">
                <a:extLst>
                  <a:ext uri="{FF2B5EF4-FFF2-40B4-BE49-F238E27FC236}">
                    <a16:creationId xmlns:a16="http://schemas.microsoft.com/office/drawing/2014/main" id="{C26B4CBB-A0E1-4911-A590-A0F15192E000}"/>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830;p68">
                <a:extLst>
                  <a:ext uri="{FF2B5EF4-FFF2-40B4-BE49-F238E27FC236}">
                    <a16:creationId xmlns:a16="http://schemas.microsoft.com/office/drawing/2014/main" id="{E1EBEA87-7310-4D37-A228-3421CF5B78CA}"/>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831;p68">
                <a:extLst>
                  <a:ext uri="{FF2B5EF4-FFF2-40B4-BE49-F238E27FC236}">
                    <a16:creationId xmlns:a16="http://schemas.microsoft.com/office/drawing/2014/main" id="{95871E4B-AB7E-45DF-A1D0-CE1E2612885E}"/>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832;p68">
                <a:extLst>
                  <a:ext uri="{FF2B5EF4-FFF2-40B4-BE49-F238E27FC236}">
                    <a16:creationId xmlns:a16="http://schemas.microsoft.com/office/drawing/2014/main" id="{980AFAE6-AA3A-4179-BE00-BF8F392A036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833;p68">
                <a:extLst>
                  <a:ext uri="{FF2B5EF4-FFF2-40B4-BE49-F238E27FC236}">
                    <a16:creationId xmlns:a16="http://schemas.microsoft.com/office/drawing/2014/main" id="{BE69C549-BE19-4C5A-89D1-F55313D8FD4F}"/>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834;p68">
                <a:extLst>
                  <a:ext uri="{FF2B5EF4-FFF2-40B4-BE49-F238E27FC236}">
                    <a16:creationId xmlns:a16="http://schemas.microsoft.com/office/drawing/2014/main" id="{FECEF175-F3A0-4A5A-8249-B65FE24E3544}"/>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835;p68">
                <a:extLst>
                  <a:ext uri="{FF2B5EF4-FFF2-40B4-BE49-F238E27FC236}">
                    <a16:creationId xmlns:a16="http://schemas.microsoft.com/office/drawing/2014/main" id="{F506BD49-E499-40D6-B67C-FB5DC6FEE16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836;p68">
                <a:extLst>
                  <a:ext uri="{FF2B5EF4-FFF2-40B4-BE49-F238E27FC236}">
                    <a16:creationId xmlns:a16="http://schemas.microsoft.com/office/drawing/2014/main" id="{11B9C9BC-5EBC-4398-93E3-74C061768D5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837;p68">
                <a:extLst>
                  <a:ext uri="{FF2B5EF4-FFF2-40B4-BE49-F238E27FC236}">
                    <a16:creationId xmlns:a16="http://schemas.microsoft.com/office/drawing/2014/main" id="{E4AD2EC5-EE3A-4DAD-84BC-2EF4DB7A72C8}"/>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838;p68">
                <a:extLst>
                  <a:ext uri="{FF2B5EF4-FFF2-40B4-BE49-F238E27FC236}">
                    <a16:creationId xmlns:a16="http://schemas.microsoft.com/office/drawing/2014/main" id="{E8F73458-28D1-4B5B-A9BD-1145306EE3F9}"/>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839;p68">
                <a:extLst>
                  <a:ext uri="{FF2B5EF4-FFF2-40B4-BE49-F238E27FC236}">
                    <a16:creationId xmlns:a16="http://schemas.microsoft.com/office/drawing/2014/main" id="{10CE1D45-D035-4576-9EF6-D29C85410ACA}"/>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840;p68">
                <a:extLst>
                  <a:ext uri="{FF2B5EF4-FFF2-40B4-BE49-F238E27FC236}">
                    <a16:creationId xmlns:a16="http://schemas.microsoft.com/office/drawing/2014/main" id="{1CCCB1EE-B277-48B2-B677-AF35394F4D89}"/>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841;p68">
                <a:extLst>
                  <a:ext uri="{FF2B5EF4-FFF2-40B4-BE49-F238E27FC236}">
                    <a16:creationId xmlns:a16="http://schemas.microsoft.com/office/drawing/2014/main" id="{6979A3B9-0E73-426D-91BC-820A3DA73C4E}"/>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842;p68">
                <a:extLst>
                  <a:ext uri="{FF2B5EF4-FFF2-40B4-BE49-F238E27FC236}">
                    <a16:creationId xmlns:a16="http://schemas.microsoft.com/office/drawing/2014/main" id="{2D24738F-8DA0-4EBA-B937-35F7D9F44B3F}"/>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843;p68">
                <a:extLst>
                  <a:ext uri="{FF2B5EF4-FFF2-40B4-BE49-F238E27FC236}">
                    <a16:creationId xmlns:a16="http://schemas.microsoft.com/office/drawing/2014/main" id="{1B4432D2-627E-4884-A632-D1D04AF45327}"/>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844;p68">
                <a:extLst>
                  <a:ext uri="{FF2B5EF4-FFF2-40B4-BE49-F238E27FC236}">
                    <a16:creationId xmlns:a16="http://schemas.microsoft.com/office/drawing/2014/main" id="{53F9162B-7565-4E38-8154-791329719C7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845;p68">
                <a:extLst>
                  <a:ext uri="{FF2B5EF4-FFF2-40B4-BE49-F238E27FC236}">
                    <a16:creationId xmlns:a16="http://schemas.microsoft.com/office/drawing/2014/main" id="{03F29EE1-6325-419D-8450-FBBBC710711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846;p68">
                <a:extLst>
                  <a:ext uri="{FF2B5EF4-FFF2-40B4-BE49-F238E27FC236}">
                    <a16:creationId xmlns:a16="http://schemas.microsoft.com/office/drawing/2014/main" id="{EC537B39-494A-4313-8AB3-CDE92E51C49B}"/>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847;p68">
                <a:extLst>
                  <a:ext uri="{FF2B5EF4-FFF2-40B4-BE49-F238E27FC236}">
                    <a16:creationId xmlns:a16="http://schemas.microsoft.com/office/drawing/2014/main" id="{04561A4E-418E-4F8B-8FEC-6CAEE6B5A474}"/>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 name="Group 2">
            <a:extLst>
              <a:ext uri="{FF2B5EF4-FFF2-40B4-BE49-F238E27FC236}">
                <a16:creationId xmlns:a16="http://schemas.microsoft.com/office/drawing/2014/main" id="{0FE423B6-CB31-47C7-B7AA-60BAD5057EBD}"/>
              </a:ext>
            </a:extLst>
          </p:cNvPr>
          <p:cNvGrpSpPr/>
          <p:nvPr/>
        </p:nvGrpSpPr>
        <p:grpSpPr>
          <a:xfrm>
            <a:off x="6124908" y="2597734"/>
            <a:ext cx="868680" cy="868680"/>
            <a:chOff x="6124908" y="2597734"/>
            <a:chExt cx="868680" cy="868680"/>
          </a:xfrm>
        </p:grpSpPr>
        <p:sp>
          <p:nvSpPr>
            <p:cNvPr id="2" name="Google Shape;659;p43">
              <a:extLst>
                <a:ext uri="{FF2B5EF4-FFF2-40B4-BE49-F238E27FC236}">
                  <a16:creationId xmlns:a16="http://schemas.microsoft.com/office/drawing/2014/main" id="{6733FEA5-52E6-49C1-9DEE-F80620908E2F}"/>
                </a:ext>
              </a:extLst>
            </p:cNvPr>
            <p:cNvSpPr/>
            <p:nvPr/>
          </p:nvSpPr>
          <p:spPr>
            <a:xfrm>
              <a:off x="6124908" y="2597734"/>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endParaRPr>
            </a:p>
          </p:txBody>
        </p:sp>
        <p:grpSp>
          <p:nvGrpSpPr>
            <p:cNvPr id="119" name="Google Shape;8424;p69">
              <a:extLst>
                <a:ext uri="{FF2B5EF4-FFF2-40B4-BE49-F238E27FC236}">
                  <a16:creationId xmlns:a16="http://schemas.microsoft.com/office/drawing/2014/main" id="{CA05D4D4-54C8-473D-ADD4-42A49B1E70D2}"/>
                </a:ext>
              </a:extLst>
            </p:cNvPr>
            <p:cNvGrpSpPr/>
            <p:nvPr/>
          </p:nvGrpSpPr>
          <p:grpSpPr>
            <a:xfrm>
              <a:off x="6345357" y="2793999"/>
              <a:ext cx="449837" cy="448546"/>
              <a:chOff x="3544540" y="3380963"/>
              <a:chExt cx="320188" cy="319269"/>
            </a:xfrm>
          </p:grpSpPr>
          <p:sp>
            <p:nvSpPr>
              <p:cNvPr id="120" name="Google Shape;8425;p69">
                <a:extLst>
                  <a:ext uri="{FF2B5EF4-FFF2-40B4-BE49-F238E27FC236}">
                    <a16:creationId xmlns:a16="http://schemas.microsoft.com/office/drawing/2014/main" id="{2965AAC2-6947-45D4-9EB4-B0695D10E888}"/>
                  </a:ext>
                </a:extLst>
              </p:cNvPr>
              <p:cNvSpPr/>
              <p:nvPr/>
            </p:nvSpPr>
            <p:spPr>
              <a:xfrm>
                <a:off x="3636528" y="3558218"/>
                <a:ext cx="51023" cy="51049"/>
              </a:xfrm>
              <a:custGeom>
                <a:avLst/>
                <a:gdLst/>
                <a:ahLst/>
                <a:cxnLst/>
                <a:rect l="l" t="t" r="r" b="b"/>
                <a:pathLst>
                  <a:path w="1943" h="1944" extrusionOk="0">
                    <a:moveTo>
                      <a:pt x="1196" y="0"/>
                    </a:moveTo>
                    <a:lnTo>
                      <a:pt x="0" y="1197"/>
                    </a:lnTo>
                    <a:cubicBezTo>
                      <a:pt x="86" y="1216"/>
                      <a:pt x="172" y="1254"/>
                      <a:pt x="239" y="1321"/>
                    </a:cubicBezTo>
                    <a:lnTo>
                      <a:pt x="622" y="1704"/>
                    </a:lnTo>
                    <a:cubicBezTo>
                      <a:pt x="689" y="1771"/>
                      <a:pt x="727" y="1857"/>
                      <a:pt x="747" y="1943"/>
                    </a:cubicBezTo>
                    <a:lnTo>
                      <a:pt x="1943" y="747"/>
                    </a:lnTo>
                    <a:cubicBezTo>
                      <a:pt x="1656" y="536"/>
                      <a:pt x="1407" y="287"/>
                      <a:pt x="1196"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426;p69">
                <a:extLst>
                  <a:ext uri="{FF2B5EF4-FFF2-40B4-BE49-F238E27FC236}">
                    <a16:creationId xmlns:a16="http://schemas.microsoft.com/office/drawing/2014/main" id="{92269DBE-4AB6-4E78-8DB3-A3124074B4A6}"/>
                  </a:ext>
                </a:extLst>
              </p:cNvPr>
              <p:cNvSpPr/>
              <p:nvPr/>
            </p:nvSpPr>
            <p:spPr>
              <a:xfrm>
                <a:off x="3636765" y="3558454"/>
                <a:ext cx="40992" cy="50813"/>
              </a:xfrm>
              <a:custGeom>
                <a:avLst/>
                <a:gdLst/>
                <a:ahLst/>
                <a:cxnLst/>
                <a:rect l="l" t="t" r="r" b="b"/>
                <a:pathLst>
                  <a:path w="1561" h="1935" extrusionOk="0">
                    <a:moveTo>
                      <a:pt x="1197" y="1"/>
                    </a:moveTo>
                    <a:lnTo>
                      <a:pt x="1" y="1197"/>
                    </a:lnTo>
                    <a:cubicBezTo>
                      <a:pt x="87" y="1207"/>
                      <a:pt x="173" y="1245"/>
                      <a:pt x="240" y="1312"/>
                    </a:cubicBezTo>
                    <a:lnTo>
                      <a:pt x="623" y="1695"/>
                    </a:lnTo>
                    <a:cubicBezTo>
                      <a:pt x="690" y="1762"/>
                      <a:pt x="728" y="1848"/>
                      <a:pt x="747" y="1934"/>
                    </a:cubicBezTo>
                    <a:lnTo>
                      <a:pt x="1197" y="1484"/>
                    </a:lnTo>
                    <a:lnTo>
                      <a:pt x="1034" y="1312"/>
                    </a:lnTo>
                    <a:lnTo>
                      <a:pt x="1015" y="1312"/>
                    </a:lnTo>
                    <a:cubicBezTo>
                      <a:pt x="910" y="1216"/>
                      <a:pt x="910" y="1063"/>
                      <a:pt x="1015" y="968"/>
                    </a:cubicBezTo>
                    <a:lnTo>
                      <a:pt x="1561" y="412"/>
                    </a:lnTo>
                    <a:cubicBezTo>
                      <a:pt x="1427" y="288"/>
                      <a:pt x="1312" y="145"/>
                      <a:pt x="1197" y="1"/>
                    </a:cubicBezTo>
                    <a:close/>
                  </a:path>
                </a:pathLst>
              </a:custGeom>
              <a:solidFill>
                <a:srgbClr val="B4C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427;p69">
                <a:extLst>
                  <a:ext uri="{FF2B5EF4-FFF2-40B4-BE49-F238E27FC236}">
                    <a16:creationId xmlns:a16="http://schemas.microsoft.com/office/drawing/2014/main" id="{273FC5F1-D601-40E2-9DA5-53A0958C8B8A}"/>
                  </a:ext>
                </a:extLst>
              </p:cNvPr>
              <p:cNvSpPr/>
              <p:nvPr/>
            </p:nvSpPr>
            <p:spPr>
              <a:xfrm>
                <a:off x="3632248" y="3380963"/>
                <a:ext cx="232480" cy="221897"/>
              </a:xfrm>
              <a:custGeom>
                <a:avLst/>
                <a:gdLst/>
                <a:ahLst/>
                <a:cxnLst/>
                <a:rect l="l" t="t" r="r" b="b"/>
                <a:pathLst>
                  <a:path w="8853" h="8450" extrusionOk="0">
                    <a:moveTo>
                      <a:pt x="4639" y="0"/>
                    </a:moveTo>
                    <a:cubicBezTo>
                      <a:pt x="3537" y="0"/>
                      <a:pt x="2454" y="430"/>
                      <a:pt x="1646" y="1238"/>
                    </a:cubicBezTo>
                    <a:cubicBezTo>
                      <a:pt x="0" y="2894"/>
                      <a:pt x="0" y="5564"/>
                      <a:pt x="1646" y="7210"/>
                    </a:cubicBezTo>
                    <a:cubicBezTo>
                      <a:pt x="2452" y="8022"/>
                      <a:pt x="3532" y="8450"/>
                      <a:pt x="4631" y="8450"/>
                    </a:cubicBezTo>
                    <a:cubicBezTo>
                      <a:pt x="5176" y="8450"/>
                      <a:pt x="5726" y="8344"/>
                      <a:pt x="6250" y="8128"/>
                    </a:cubicBezTo>
                    <a:cubicBezTo>
                      <a:pt x="7829" y="7478"/>
                      <a:pt x="8853" y="5937"/>
                      <a:pt x="8853" y="4224"/>
                    </a:cubicBezTo>
                    <a:cubicBezTo>
                      <a:pt x="8853" y="2520"/>
                      <a:pt x="7829" y="980"/>
                      <a:pt x="6250" y="319"/>
                    </a:cubicBezTo>
                    <a:cubicBezTo>
                      <a:pt x="5729" y="104"/>
                      <a:pt x="5182" y="0"/>
                      <a:pt x="4639"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428;p69">
                <a:extLst>
                  <a:ext uri="{FF2B5EF4-FFF2-40B4-BE49-F238E27FC236}">
                    <a16:creationId xmlns:a16="http://schemas.microsoft.com/office/drawing/2014/main" id="{BFA468DC-05B2-49FB-922D-9F4FB0E61ACB}"/>
                  </a:ext>
                </a:extLst>
              </p:cNvPr>
              <p:cNvSpPr/>
              <p:nvPr/>
            </p:nvSpPr>
            <p:spPr>
              <a:xfrm>
                <a:off x="3627731" y="3381094"/>
                <a:ext cx="135738" cy="221792"/>
              </a:xfrm>
              <a:custGeom>
                <a:avLst/>
                <a:gdLst/>
                <a:ahLst/>
                <a:cxnLst/>
                <a:rect l="l" t="t" r="r" b="b"/>
                <a:pathLst>
                  <a:path w="5169" h="8446" extrusionOk="0">
                    <a:moveTo>
                      <a:pt x="4787" y="0"/>
                    </a:moveTo>
                    <a:cubicBezTo>
                      <a:pt x="2484" y="0"/>
                      <a:pt x="574" y="1869"/>
                      <a:pt x="574" y="4219"/>
                    </a:cubicBezTo>
                    <a:cubicBezTo>
                      <a:pt x="574" y="6574"/>
                      <a:pt x="2492" y="8445"/>
                      <a:pt x="4802" y="8445"/>
                    </a:cubicBezTo>
                    <a:cubicBezTo>
                      <a:pt x="4923" y="8445"/>
                      <a:pt x="5045" y="8440"/>
                      <a:pt x="5168" y="8430"/>
                    </a:cubicBezTo>
                    <a:cubicBezTo>
                      <a:pt x="4173" y="8344"/>
                      <a:pt x="3244" y="7913"/>
                      <a:pt x="2546" y="7205"/>
                    </a:cubicBezTo>
                    <a:cubicBezTo>
                      <a:pt x="0" y="4669"/>
                      <a:pt x="1589" y="314"/>
                      <a:pt x="5168" y="17"/>
                    </a:cubicBezTo>
                    <a:cubicBezTo>
                      <a:pt x="5040" y="6"/>
                      <a:pt x="4913" y="0"/>
                      <a:pt x="4787"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429;p69">
                <a:extLst>
                  <a:ext uri="{FF2B5EF4-FFF2-40B4-BE49-F238E27FC236}">
                    <a16:creationId xmlns:a16="http://schemas.microsoft.com/office/drawing/2014/main" id="{2E20683B-2B04-4739-BE5B-2528FDDF9F29}"/>
                  </a:ext>
                </a:extLst>
              </p:cNvPr>
              <p:cNvSpPr/>
              <p:nvPr/>
            </p:nvSpPr>
            <p:spPr>
              <a:xfrm>
                <a:off x="3664154" y="3402050"/>
                <a:ext cx="188258" cy="179723"/>
              </a:xfrm>
              <a:custGeom>
                <a:avLst/>
                <a:gdLst/>
                <a:ahLst/>
                <a:cxnLst/>
                <a:rect l="l" t="t" r="r" b="b"/>
                <a:pathLst>
                  <a:path w="7169" h="6844" extrusionOk="0">
                    <a:moveTo>
                      <a:pt x="3443" y="0"/>
                    </a:moveTo>
                    <a:cubicBezTo>
                      <a:pt x="1686" y="0"/>
                      <a:pt x="1" y="1362"/>
                      <a:pt x="1" y="3421"/>
                    </a:cubicBezTo>
                    <a:cubicBezTo>
                      <a:pt x="1" y="4809"/>
                      <a:pt x="833" y="6053"/>
                      <a:pt x="2106" y="6579"/>
                    </a:cubicBezTo>
                    <a:cubicBezTo>
                      <a:pt x="2532" y="6757"/>
                      <a:pt x="2978" y="6843"/>
                      <a:pt x="3419" y="6843"/>
                    </a:cubicBezTo>
                    <a:cubicBezTo>
                      <a:pt x="4308" y="6843"/>
                      <a:pt x="5180" y="6494"/>
                      <a:pt x="5839" y="5842"/>
                    </a:cubicBezTo>
                    <a:cubicBezTo>
                      <a:pt x="7169" y="4502"/>
                      <a:pt x="7169" y="2339"/>
                      <a:pt x="5839" y="1009"/>
                    </a:cubicBezTo>
                    <a:cubicBezTo>
                      <a:pt x="5142" y="312"/>
                      <a:pt x="4284" y="0"/>
                      <a:pt x="3443" y="0"/>
                    </a:cubicBez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430;p69">
                <a:extLst>
                  <a:ext uri="{FF2B5EF4-FFF2-40B4-BE49-F238E27FC236}">
                    <a16:creationId xmlns:a16="http://schemas.microsoft.com/office/drawing/2014/main" id="{9C19A7C2-3D8D-413B-9377-DB1898B40930}"/>
                  </a:ext>
                </a:extLst>
              </p:cNvPr>
              <p:cNvSpPr/>
              <p:nvPr/>
            </p:nvSpPr>
            <p:spPr>
              <a:xfrm>
                <a:off x="3656381" y="3402102"/>
                <a:ext cx="107088" cy="179540"/>
              </a:xfrm>
              <a:custGeom>
                <a:avLst/>
                <a:gdLst/>
                <a:ahLst/>
                <a:cxnLst/>
                <a:rect l="l" t="t" r="r" b="b"/>
                <a:pathLst>
                  <a:path w="4078" h="6837" extrusionOk="0">
                    <a:moveTo>
                      <a:pt x="3703" y="1"/>
                    </a:moveTo>
                    <a:cubicBezTo>
                      <a:pt x="1844" y="1"/>
                      <a:pt x="287" y="1516"/>
                      <a:pt x="287" y="3419"/>
                    </a:cubicBezTo>
                    <a:cubicBezTo>
                      <a:pt x="287" y="5330"/>
                      <a:pt x="1843" y="6837"/>
                      <a:pt x="3701" y="6837"/>
                    </a:cubicBezTo>
                    <a:cubicBezTo>
                      <a:pt x="3825" y="6837"/>
                      <a:pt x="3951" y="6830"/>
                      <a:pt x="4077" y="6816"/>
                    </a:cubicBezTo>
                    <a:cubicBezTo>
                      <a:pt x="3302" y="6740"/>
                      <a:pt x="2584" y="6395"/>
                      <a:pt x="2029" y="5840"/>
                    </a:cubicBezTo>
                    <a:cubicBezTo>
                      <a:pt x="0" y="3811"/>
                      <a:pt x="1225" y="328"/>
                      <a:pt x="4077" y="21"/>
                    </a:cubicBezTo>
                    <a:cubicBezTo>
                      <a:pt x="3951" y="8"/>
                      <a:pt x="3826" y="1"/>
                      <a:pt x="3703"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1;p69">
                <a:extLst>
                  <a:ext uri="{FF2B5EF4-FFF2-40B4-BE49-F238E27FC236}">
                    <a16:creationId xmlns:a16="http://schemas.microsoft.com/office/drawing/2014/main" id="{D9DE8BDF-531B-4AD8-A29B-FD5B0DD62C76}"/>
                  </a:ext>
                </a:extLst>
              </p:cNvPr>
              <p:cNvSpPr/>
              <p:nvPr/>
            </p:nvSpPr>
            <p:spPr>
              <a:xfrm>
                <a:off x="3729252" y="3437579"/>
                <a:ext cx="49290" cy="49027"/>
              </a:xfrm>
              <a:custGeom>
                <a:avLst/>
                <a:gdLst/>
                <a:ahLst/>
                <a:cxnLst/>
                <a:rect l="l" t="t" r="r" b="b"/>
                <a:pathLst>
                  <a:path w="1877" h="1867" extrusionOk="0">
                    <a:moveTo>
                      <a:pt x="938" y="1"/>
                    </a:moveTo>
                    <a:cubicBezTo>
                      <a:pt x="422" y="1"/>
                      <a:pt x="0" y="422"/>
                      <a:pt x="0" y="939"/>
                    </a:cubicBezTo>
                    <a:cubicBezTo>
                      <a:pt x="0" y="1455"/>
                      <a:pt x="422" y="1867"/>
                      <a:pt x="938" y="1867"/>
                    </a:cubicBezTo>
                    <a:cubicBezTo>
                      <a:pt x="1455" y="1867"/>
                      <a:pt x="1876" y="1455"/>
                      <a:pt x="1876" y="939"/>
                    </a:cubicBezTo>
                    <a:cubicBezTo>
                      <a:pt x="1876" y="422"/>
                      <a:pt x="1455" y="1"/>
                      <a:pt x="938" y="1"/>
                    </a:cubicBezTo>
                    <a:close/>
                  </a:path>
                </a:pathLst>
              </a:custGeom>
              <a:solidFill>
                <a:srgbClr val="748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432;p69">
                <a:extLst>
                  <a:ext uri="{FF2B5EF4-FFF2-40B4-BE49-F238E27FC236}">
                    <a16:creationId xmlns:a16="http://schemas.microsoft.com/office/drawing/2014/main" id="{EF950FE1-3E82-4CCC-9C59-8F4D88729FF3}"/>
                  </a:ext>
                </a:extLst>
              </p:cNvPr>
              <p:cNvSpPr/>
              <p:nvPr/>
            </p:nvSpPr>
            <p:spPr>
              <a:xfrm>
                <a:off x="3729252" y="3437658"/>
                <a:ext cx="34217" cy="49132"/>
              </a:xfrm>
              <a:custGeom>
                <a:avLst/>
                <a:gdLst/>
                <a:ahLst/>
                <a:cxnLst/>
                <a:rect l="l" t="t" r="r" b="b"/>
                <a:pathLst>
                  <a:path w="1303" h="1871" extrusionOk="0">
                    <a:moveTo>
                      <a:pt x="940" y="0"/>
                    </a:moveTo>
                    <a:cubicBezTo>
                      <a:pt x="446" y="0"/>
                      <a:pt x="0" y="397"/>
                      <a:pt x="0" y="936"/>
                    </a:cubicBezTo>
                    <a:cubicBezTo>
                      <a:pt x="0" y="1474"/>
                      <a:pt x="446" y="1871"/>
                      <a:pt x="940" y="1871"/>
                    </a:cubicBezTo>
                    <a:cubicBezTo>
                      <a:pt x="1059" y="1871"/>
                      <a:pt x="1182" y="1847"/>
                      <a:pt x="1302" y="1797"/>
                    </a:cubicBezTo>
                    <a:cubicBezTo>
                      <a:pt x="958" y="1644"/>
                      <a:pt x="737" y="1309"/>
                      <a:pt x="737" y="936"/>
                    </a:cubicBezTo>
                    <a:cubicBezTo>
                      <a:pt x="737" y="562"/>
                      <a:pt x="958" y="218"/>
                      <a:pt x="1302" y="74"/>
                    </a:cubicBezTo>
                    <a:cubicBezTo>
                      <a:pt x="1182" y="24"/>
                      <a:pt x="1059" y="0"/>
                      <a:pt x="940"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433;p69">
                <a:extLst>
                  <a:ext uri="{FF2B5EF4-FFF2-40B4-BE49-F238E27FC236}">
                    <a16:creationId xmlns:a16="http://schemas.microsoft.com/office/drawing/2014/main" id="{4721DAFD-2EAA-4200-BF86-8540147DAFCC}"/>
                  </a:ext>
                </a:extLst>
              </p:cNvPr>
              <p:cNvSpPr/>
              <p:nvPr/>
            </p:nvSpPr>
            <p:spPr>
              <a:xfrm>
                <a:off x="3713680" y="3486581"/>
                <a:ext cx="80434" cy="51548"/>
              </a:xfrm>
              <a:custGeom>
                <a:avLst/>
                <a:gdLst/>
                <a:ahLst/>
                <a:cxnLst/>
                <a:rect l="l" t="t" r="r" b="b"/>
                <a:pathLst>
                  <a:path w="3063" h="1963" extrusionOk="0">
                    <a:moveTo>
                      <a:pt x="1005" y="1"/>
                    </a:moveTo>
                    <a:cubicBezTo>
                      <a:pt x="450" y="10"/>
                      <a:pt x="0" y="451"/>
                      <a:pt x="0" y="1006"/>
                    </a:cubicBezTo>
                    <a:lnTo>
                      <a:pt x="0" y="1790"/>
                    </a:lnTo>
                    <a:cubicBezTo>
                      <a:pt x="0" y="1886"/>
                      <a:pt x="77" y="1963"/>
                      <a:pt x="172" y="1963"/>
                    </a:cubicBezTo>
                    <a:lnTo>
                      <a:pt x="2890" y="1963"/>
                    </a:lnTo>
                    <a:cubicBezTo>
                      <a:pt x="2986" y="1963"/>
                      <a:pt x="3063" y="1886"/>
                      <a:pt x="3063" y="1790"/>
                    </a:cubicBezTo>
                    <a:lnTo>
                      <a:pt x="3063" y="1006"/>
                    </a:lnTo>
                    <a:cubicBezTo>
                      <a:pt x="3063" y="451"/>
                      <a:pt x="2613" y="10"/>
                      <a:pt x="2058"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434;p69">
                <a:extLst>
                  <a:ext uri="{FF2B5EF4-FFF2-40B4-BE49-F238E27FC236}">
                    <a16:creationId xmlns:a16="http://schemas.microsoft.com/office/drawing/2014/main" id="{4F22B1A6-7460-4902-A4F2-442E5AC133F7}"/>
                  </a:ext>
                </a:extLst>
              </p:cNvPr>
              <p:cNvSpPr/>
              <p:nvPr/>
            </p:nvSpPr>
            <p:spPr>
              <a:xfrm>
                <a:off x="3713680" y="3486581"/>
                <a:ext cx="45745" cy="51548"/>
              </a:xfrm>
              <a:custGeom>
                <a:avLst/>
                <a:gdLst/>
                <a:ahLst/>
                <a:cxnLst/>
                <a:rect l="l" t="t" r="r" b="b"/>
                <a:pathLst>
                  <a:path w="1742" h="1963" extrusionOk="0">
                    <a:moveTo>
                      <a:pt x="1005" y="1"/>
                    </a:moveTo>
                    <a:cubicBezTo>
                      <a:pt x="450" y="10"/>
                      <a:pt x="0" y="451"/>
                      <a:pt x="0" y="1006"/>
                    </a:cubicBezTo>
                    <a:lnTo>
                      <a:pt x="0" y="1790"/>
                    </a:lnTo>
                    <a:cubicBezTo>
                      <a:pt x="0" y="1886"/>
                      <a:pt x="77" y="1963"/>
                      <a:pt x="172" y="1963"/>
                    </a:cubicBezTo>
                    <a:lnTo>
                      <a:pt x="909" y="1963"/>
                    </a:lnTo>
                    <a:cubicBezTo>
                      <a:pt x="814" y="1963"/>
                      <a:pt x="737" y="1886"/>
                      <a:pt x="737" y="1790"/>
                    </a:cubicBezTo>
                    <a:lnTo>
                      <a:pt x="737" y="1006"/>
                    </a:lnTo>
                    <a:cubicBezTo>
                      <a:pt x="737" y="451"/>
                      <a:pt x="1187" y="10"/>
                      <a:pt x="174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435;p69">
                <a:extLst>
                  <a:ext uri="{FF2B5EF4-FFF2-40B4-BE49-F238E27FC236}">
                    <a16:creationId xmlns:a16="http://schemas.microsoft.com/office/drawing/2014/main" id="{E2EB5F71-1BB1-4203-A27F-FF4BCE422BD6}"/>
                  </a:ext>
                </a:extLst>
              </p:cNvPr>
              <p:cNvSpPr/>
              <p:nvPr/>
            </p:nvSpPr>
            <p:spPr>
              <a:xfrm>
                <a:off x="3728990" y="3507274"/>
                <a:ext cx="9847" cy="30856"/>
              </a:xfrm>
              <a:custGeom>
                <a:avLst/>
                <a:gdLst/>
                <a:ahLst/>
                <a:cxnLst/>
                <a:rect l="l" t="t" r="r" b="b"/>
                <a:pathLst>
                  <a:path w="375" h="1175" extrusionOk="0">
                    <a:moveTo>
                      <a:pt x="188" y="0"/>
                    </a:moveTo>
                    <a:cubicBezTo>
                      <a:pt x="94" y="0"/>
                      <a:pt x="1" y="60"/>
                      <a:pt x="1" y="179"/>
                    </a:cubicBezTo>
                    <a:lnTo>
                      <a:pt x="1" y="1175"/>
                    </a:lnTo>
                    <a:lnTo>
                      <a:pt x="374" y="1175"/>
                    </a:lnTo>
                    <a:lnTo>
                      <a:pt x="374" y="179"/>
                    </a:lnTo>
                    <a:cubicBezTo>
                      <a:pt x="374" y="60"/>
                      <a:pt x="281" y="0"/>
                      <a:pt x="188"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436;p69">
                <a:extLst>
                  <a:ext uri="{FF2B5EF4-FFF2-40B4-BE49-F238E27FC236}">
                    <a16:creationId xmlns:a16="http://schemas.microsoft.com/office/drawing/2014/main" id="{B25E5571-8A18-4CD2-B82A-6D478EEA83BF}"/>
                  </a:ext>
                </a:extLst>
              </p:cNvPr>
              <p:cNvSpPr/>
              <p:nvPr/>
            </p:nvSpPr>
            <p:spPr>
              <a:xfrm>
                <a:off x="3768958" y="3507274"/>
                <a:ext cx="9821" cy="30856"/>
              </a:xfrm>
              <a:custGeom>
                <a:avLst/>
                <a:gdLst/>
                <a:ahLst/>
                <a:cxnLst/>
                <a:rect l="l" t="t" r="r" b="b"/>
                <a:pathLst>
                  <a:path w="374" h="1175" extrusionOk="0">
                    <a:moveTo>
                      <a:pt x="187" y="0"/>
                    </a:moveTo>
                    <a:cubicBezTo>
                      <a:pt x="94" y="0"/>
                      <a:pt x="1" y="60"/>
                      <a:pt x="1" y="179"/>
                    </a:cubicBezTo>
                    <a:lnTo>
                      <a:pt x="1" y="1175"/>
                    </a:lnTo>
                    <a:lnTo>
                      <a:pt x="374" y="1175"/>
                    </a:lnTo>
                    <a:lnTo>
                      <a:pt x="374" y="179"/>
                    </a:lnTo>
                    <a:cubicBezTo>
                      <a:pt x="374" y="60"/>
                      <a:pt x="281" y="0"/>
                      <a:pt x="18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37;p69">
                <a:extLst>
                  <a:ext uri="{FF2B5EF4-FFF2-40B4-BE49-F238E27FC236}">
                    <a16:creationId xmlns:a16="http://schemas.microsoft.com/office/drawing/2014/main" id="{42A7D8D6-EBA5-453E-B87E-658F3861D268}"/>
                  </a:ext>
                </a:extLst>
              </p:cNvPr>
              <p:cNvSpPr/>
              <p:nvPr/>
            </p:nvSpPr>
            <p:spPr>
              <a:xfrm>
                <a:off x="3544540" y="3586342"/>
                <a:ext cx="116384" cy="113890"/>
              </a:xfrm>
              <a:custGeom>
                <a:avLst/>
                <a:gdLst/>
                <a:ahLst/>
                <a:cxnLst/>
                <a:rect l="l" t="t" r="r" b="b"/>
                <a:pathLst>
                  <a:path w="4432" h="4337" extrusionOk="0">
                    <a:moveTo>
                      <a:pt x="3517" y="0"/>
                    </a:moveTo>
                    <a:cubicBezTo>
                      <a:pt x="3391" y="0"/>
                      <a:pt x="3265" y="48"/>
                      <a:pt x="3168" y="145"/>
                    </a:cubicBezTo>
                    <a:lnTo>
                      <a:pt x="192" y="3121"/>
                    </a:lnTo>
                    <a:cubicBezTo>
                      <a:pt x="0" y="3313"/>
                      <a:pt x="0" y="3619"/>
                      <a:pt x="192" y="3810"/>
                    </a:cubicBezTo>
                    <a:lnTo>
                      <a:pt x="575" y="4193"/>
                    </a:lnTo>
                    <a:cubicBezTo>
                      <a:pt x="670" y="4289"/>
                      <a:pt x="795" y="4337"/>
                      <a:pt x="919" y="4337"/>
                    </a:cubicBezTo>
                    <a:cubicBezTo>
                      <a:pt x="1043" y="4337"/>
                      <a:pt x="1168" y="4289"/>
                      <a:pt x="1264" y="4193"/>
                    </a:cubicBezTo>
                    <a:lnTo>
                      <a:pt x="4240" y="1207"/>
                    </a:lnTo>
                    <a:cubicBezTo>
                      <a:pt x="4431" y="1016"/>
                      <a:pt x="4431" y="709"/>
                      <a:pt x="4240" y="528"/>
                    </a:cubicBezTo>
                    <a:lnTo>
                      <a:pt x="3857" y="135"/>
                    </a:lnTo>
                    <a:cubicBezTo>
                      <a:pt x="3763" y="45"/>
                      <a:pt x="3640" y="0"/>
                      <a:pt x="351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38;p69">
                <a:extLst>
                  <a:ext uri="{FF2B5EF4-FFF2-40B4-BE49-F238E27FC236}">
                    <a16:creationId xmlns:a16="http://schemas.microsoft.com/office/drawing/2014/main" id="{65919E40-A5FB-42C1-8CAE-74D48DD0524C}"/>
                  </a:ext>
                </a:extLst>
              </p:cNvPr>
              <p:cNvSpPr/>
              <p:nvPr/>
            </p:nvSpPr>
            <p:spPr>
              <a:xfrm>
                <a:off x="3544540" y="3586369"/>
                <a:ext cx="101810" cy="113863"/>
              </a:xfrm>
              <a:custGeom>
                <a:avLst/>
                <a:gdLst/>
                <a:ahLst/>
                <a:cxnLst/>
                <a:rect l="l" t="t" r="r" b="b"/>
                <a:pathLst>
                  <a:path w="3877" h="4336" extrusionOk="0">
                    <a:moveTo>
                      <a:pt x="3513" y="0"/>
                    </a:moveTo>
                    <a:cubicBezTo>
                      <a:pt x="3388" y="0"/>
                      <a:pt x="3264" y="48"/>
                      <a:pt x="3168" y="144"/>
                    </a:cubicBezTo>
                    <a:lnTo>
                      <a:pt x="192" y="3120"/>
                    </a:lnTo>
                    <a:cubicBezTo>
                      <a:pt x="0" y="3312"/>
                      <a:pt x="0" y="3618"/>
                      <a:pt x="192" y="3809"/>
                    </a:cubicBezTo>
                    <a:lnTo>
                      <a:pt x="575" y="4192"/>
                    </a:lnTo>
                    <a:cubicBezTo>
                      <a:pt x="670" y="4288"/>
                      <a:pt x="795" y="4336"/>
                      <a:pt x="919" y="4336"/>
                    </a:cubicBezTo>
                    <a:cubicBezTo>
                      <a:pt x="1043" y="4336"/>
                      <a:pt x="1168" y="4288"/>
                      <a:pt x="1264" y="4192"/>
                    </a:cubicBezTo>
                    <a:lnTo>
                      <a:pt x="1283" y="4163"/>
                    </a:lnTo>
                    <a:lnTo>
                      <a:pt x="919" y="3809"/>
                    </a:lnTo>
                    <a:cubicBezTo>
                      <a:pt x="728" y="3618"/>
                      <a:pt x="728" y="3312"/>
                      <a:pt x="919" y="3120"/>
                    </a:cubicBezTo>
                    <a:lnTo>
                      <a:pt x="3876" y="163"/>
                    </a:lnTo>
                    <a:lnTo>
                      <a:pt x="3857" y="144"/>
                    </a:lnTo>
                    <a:cubicBezTo>
                      <a:pt x="3761" y="48"/>
                      <a:pt x="3637" y="0"/>
                      <a:pt x="3513"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39;p69">
                <a:extLst>
                  <a:ext uri="{FF2B5EF4-FFF2-40B4-BE49-F238E27FC236}">
                    <a16:creationId xmlns:a16="http://schemas.microsoft.com/office/drawing/2014/main" id="{8F30340A-CE1B-45D3-9718-B0A7B7C2EAA5}"/>
                  </a:ext>
                </a:extLst>
              </p:cNvPr>
              <p:cNvSpPr/>
              <p:nvPr/>
            </p:nvSpPr>
            <p:spPr>
              <a:xfrm>
                <a:off x="3618409" y="3586106"/>
                <a:ext cx="42515" cy="41491"/>
              </a:xfrm>
              <a:custGeom>
                <a:avLst/>
                <a:gdLst/>
                <a:ahLst/>
                <a:cxnLst/>
                <a:rect l="l" t="t" r="r" b="b"/>
                <a:pathLst>
                  <a:path w="1619" h="1580" extrusionOk="0">
                    <a:moveTo>
                      <a:pt x="700" y="1"/>
                    </a:moveTo>
                    <a:cubicBezTo>
                      <a:pt x="575" y="1"/>
                      <a:pt x="451" y="49"/>
                      <a:pt x="355" y="144"/>
                    </a:cubicBezTo>
                    <a:lnTo>
                      <a:pt x="1" y="508"/>
                    </a:lnTo>
                    <a:lnTo>
                      <a:pt x="1073" y="1580"/>
                    </a:lnTo>
                    <a:lnTo>
                      <a:pt x="1437" y="1226"/>
                    </a:lnTo>
                    <a:cubicBezTo>
                      <a:pt x="1618" y="1034"/>
                      <a:pt x="1618" y="728"/>
                      <a:pt x="1437" y="537"/>
                    </a:cubicBezTo>
                    <a:lnTo>
                      <a:pt x="1044" y="144"/>
                    </a:lnTo>
                    <a:cubicBezTo>
                      <a:pt x="948" y="49"/>
                      <a:pt x="824" y="1"/>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40;p69">
                <a:extLst>
                  <a:ext uri="{FF2B5EF4-FFF2-40B4-BE49-F238E27FC236}">
                    <a16:creationId xmlns:a16="http://schemas.microsoft.com/office/drawing/2014/main" id="{A32B42D7-7615-430F-A1A4-41DB9996C23F}"/>
                  </a:ext>
                </a:extLst>
              </p:cNvPr>
              <p:cNvSpPr/>
              <p:nvPr/>
            </p:nvSpPr>
            <p:spPr>
              <a:xfrm>
                <a:off x="3618409" y="3586106"/>
                <a:ext cx="27941" cy="22899"/>
              </a:xfrm>
              <a:custGeom>
                <a:avLst/>
                <a:gdLst/>
                <a:ahLst/>
                <a:cxnLst/>
                <a:rect l="l" t="t" r="r" b="b"/>
                <a:pathLst>
                  <a:path w="1064" h="872" extrusionOk="0">
                    <a:moveTo>
                      <a:pt x="652" y="1"/>
                    </a:moveTo>
                    <a:lnTo>
                      <a:pt x="604" y="10"/>
                    </a:lnTo>
                    <a:cubicBezTo>
                      <a:pt x="508" y="29"/>
                      <a:pt x="422" y="77"/>
                      <a:pt x="355" y="144"/>
                    </a:cubicBezTo>
                    <a:lnTo>
                      <a:pt x="87" y="412"/>
                    </a:lnTo>
                    <a:lnTo>
                      <a:pt x="1" y="498"/>
                    </a:lnTo>
                    <a:lnTo>
                      <a:pt x="374" y="872"/>
                    </a:lnTo>
                    <a:lnTo>
                      <a:pt x="1063" y="173"/>
                    </a:lnTo>
                    <a:lnTo>
                      <a:pt x="1044" y="144"/>
                    </a:lnTo>
                    <a:lnTo>
                      <a:pt x="1015" y="116"/>
                    </a:lnTo>
                    <a:lnTo>
                      <a:pt x="996" y="106"/>
                    </a:lnTo>
                    <a:cubicBezTo>
                      <a:pt x="910" y="39"/>
                      <a:pt x="805" y="10"/>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95261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92378" y="1183800"/>
            <a:ext cx="4531622" cy="3419700"/>
          </a:xfrm>
        </p:spPr>
        <p:txBody>
          <a:bodyPr/>
          <a:lstStyle/>
          <a:p>
            <a:pPr>
              <a:lnSpc>
                <a:spcPct val="150000"/>
              </a:lnSpc>
              <a:buClr>
                <a:schemeClr val="bg1"/>
              </a:buClr>
            </a:pPr>
            <a:r>
              <a:rPr lang="en-US" sz="1600">
                <a:solidFill>
                  <a:schemeClr val="bg1"/>
                </a:solidFill>
              </a:rPr>
              <a:t>Scan QR code on the left or follow the URL posted in the chat to access the online attendance survey</a:t>
            </a:r>
          </a:p>
          <a:p>
            <a:pPr>
              <a:lnSpc>
                <a:spcPct val="150000"/>
              </a:lnSpc>
              <a:buClr>
                <a:schemeClr val="bg1"/>
              </a:buClr>
            </a:pPr>
            <a:r>
              <a:rPr lang="en-US" sz="1600">
                <a:solidFill>
                  <a:schemeClr val="bg1"/>
                </a:solidFill>
              </a:rPr>
              <a:t>Follow prompts to enter attendance information</a:t>
            </a:r>
          </a:p>
          <a:p>
            <a:pPr>
              <a:lnSpc>
                <a:spcPct val="150000"/>
              </a:lnSpc>
              <a:buClr>
                <a:schemeClr val="bg1"/>
              </a:buClr>
            </a:pPr>
            <a:r>
              <a:rPr lang="en-US" sz="1600">
                <a:solidFill>
                  <a:schemeClr val="bg1"/>
                </a:solidFill>
              </a:rPr>
              <a:t>Notify trainers if you require assistance (e.g., identifying your cohort or cohort group)</a:t>
            </a:r>
          </a:p>
          <a:p>
            <a:pPr marL="152396" indent="0" algn="r">
              <a:lnSpc>
                <a:spcPct val="150000"/>
              </a:lnSpc>
              <a:buClr>
                <a:schemeClr val="bg1"/>
              </a:buClr>
              <a:buNone/>
            </a:pPr>
            <a:r>
              <a:rPr lang="en-US" sz="1600">
                <a:solidFill>
                  <a:schemeClr val="bg1"/>
                </a:solidFill>
              </a:rPr>
              <a:t>	  </a:t>
            </a:r>
          </a:p>
          <a:p>
            <a:pPr marL="152396" indent="0" algn="r">
              <a:lnSpc>
                <a:spcPct val="150000"/>
              </a:lnSpc>
              <a:buClr>
                <a:schemeClr val="bg1"/>
              </a:buClr>
              <a:buNone/>
            </a:pPr>
            <a:r>
              <a:rPr lang="en-US" sz="1600">
                <a:solidFill>
                  <a:schemeClr val="bg1"/>
                </a:solidFill>
              </a:rPr>
              <a:t>1 minute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92891" y="4200014"/>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6F31074C-44BF-4A07-9D3C-98D5D7545C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286" y="1381125"/>
            <a:ext cx="2381250" cy="2381250"/>
          </a:xfrm>
          <a:prstGeom prst="roundRect">
            <a:avLst>
              <a:gd name="adj" fmla="val 8594"/>
            </a:avLst>
          </a:prstGeom>
          <a:solidFill>
            <a:srgbClr val="FFFFFF">
              <a:shade val="85000"/>
            </a:srgbClr>
          </a:solidFill>
          <a:ln>
            <a:noFill/>
          </a:ln>
          <a:effectLst/>
        </p:spPr>
      </p:pic>
      <p:grpSp>
        <p:nvGrpSpPr>
          <p:cNvPr id="53" name="Google Shape;6464;p67">
            <a:extLst>
              <a:ext uri="{FF2B5EF4-FFF2-40B4-BE49-F238E27FC236}">
                <a16:creationId xmlns:a16="http://schemas.microsoft.com/office/drawing/2014/main" id="{B4AAFC87-4409-CD41-908B-0540148241AB}"/>
              </a:ext>
            </a:extLst>
          </p:cNvPr>
          <p:cNvGrpSpPr/>
          <p:nvPr/>
        </p:nvGrpSpPr>
        <p:grpSpPr>
          <a:xfrm>
            <a:off x="4373230" y="4168278"/>
            <a:ext cx="371966" cy="371966"/>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4615642" y="4179242"/>
            <a:ext cx="1870883"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You are in Cohort 7</a:t>
            </a:r>
            <a:endParaRPr kumimoji="0" lang="en-US" sz="1400" b="0" i="1" u="none" strike="noStrike" kern="0" cap="none" spc="0" normalizeH="0" baseline="0" noProof="0" dirty="0">
              <a:ln>
                <a:noFill/>
              </a:ln>
              <a:solidFill>
                <a:prstClr val="white"/>
              </a:solidFill>
              <a:effectLst/>
              <a:uLnTx/>
              <a:uFillTx/>
              <a:latin typeface="Hind Vadodara"/>
              <a:cs typeface="Hind Vadodara"/>
              <a:sym typeface="Hind Vadodara"/>
            </a:endParaRPr>
          </a:p>
        </p:txBody>
      </p:sp>
    </p:spTree>
    <p:extLst>
      <p:ext uri="{BB962C8B-B14F-4D97-AF65-F5344CB8AC3E}">
        <p14:creationId xmlns:p14="http://schemas.microsoft.com/office/powerpoint/2010/main" val="42923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513554" y="3018684"/>
            <a:ext cx="5271897" cy="16160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REVIEW: </a:t>
            </a:r>
            <a:br>
              <a:rPr lang="en"/>
            </a:br>
            <a:r>
              <a:rPr lang="en" sz="3600"/>
              <a:t>Teaching </a:t>
            </a:r>
            <a:r>
              <a:rPr lang="en" sz="3600" err="1"/>
              <a:t>Classwide</a:t>
            </a:r>
            <a:r>
              <a:rPr lang="en" sz="3600"/>
              <a:t> Expectations</a:t>
            </a:r>
            <a:endParaRP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274845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7E3FC3-B55E-9544-8C8A-3ADFD3BFC804}"/>
              </a:ext>
            </a:extLst>
          </p:cNvPr>
          <p:cNvSpPr>
            <a:spLocks noGrp="1"/>
          </p:cNvSpPr>
          <p:nvPr>
            <p:ph type="body" idx="1"/>
          </p:nvPr>
        </p:nvSpPr>
        <p:spPr>
          <a:xfrm>
            <a:off x="828944" y="1246758"/>
            <a:ext cx="4276456" cy="3416400"/>
          </a:xfrm>
        </p:spPr>
        <p:txBody>
          <a:bodyPr/>
          <a:lstStyle/>
          <a:p>
            <a:r>
              <a:rPr lang="en-US" sz="1800" dirty="0"/>
              <a:t>It may be beneficial to have some expectations or routines consistent across a grade level or a department.</a:t>
            </a:r>
          </a:p>
          <a:p>
            <a:pPr>
              <a:spcBef>
                <a:spcPts val="1200"/>
              </a:spcBef>
            </a:pPr>
            <a:r>
              <a:rPr lang="en-US" sz="1800" b="1" dirty="0">
                <a:solidFill>
                  <a:schemeClr val="accent4">
                    <a:lumMod val="40000"/>
                    <a:lumOff val="60000"/>
                  </a:schemeClr>
                </a:solidFill>
              </a:rPr>
              <a:t>Example</a:t>
            </a:r>
            <a:r>
              <a:rPr lang="en-US" sz="1800" dirty="0"/>
              <a:t>: All 9</a:t>
            </a:r>
            <a:r>
              <a:rPr lang="en-US" sz="1800" baseline="30000" dirty="0"/>
              <a:t>th</a:t>
            </a:r>
            <a:r>
              <a:rPr lang="en-US" sz="1800" dirty="0"/>
              <a:t> grade teachers will accept late assignments, up to 1 week, for partial credit.</a:t>
            </a:r>
          </a:p>
          <a:p>
            <a:pPr>
              <a:spcBef>
                <a:spcPts val="1200"/>
              </a:spcBef>
            </a:pPr>
            <a:r>
              <a:rPr lang="en-US" sz="1800" b="1" dirty="0">
                <a:solidFill>
                  <a:schemeClr val="accent4">
                    <a:lumMod val="40000"/>
                    <a:lumOff val="60000"/>
                  </a:schemeClr>
                </a:solidFill>
              </a:rPr>
              <a:t>Example</a:t>
            </a:r>
            <a:r>
              <a:rPr lang="en-US" sz="1800" dirty="0"/>
              <a:t>: Expectations and routines for accessing and using lab equipment is the same across all science labs.</a:t>
            </a:r>
          </a:p>
        </p:txBody>
      </p:sp>
      <p:sp>
        <p:nvSpPr>
          <p:cNvPr id="2" name="Title 1">
            <a:extLst>
              <a:ext uri="{FF2B5EF4-FFF2-40B4-BE49-F238E27FC236}">
                <a16:creationId xmlns:a16="http://schemas.microsoft.com/office/drawing/2014/main" id="{C592AE71-46CD-2D41-B6D1-4C03EF8419E4}"/>
              </a:ext>
            </a:extLst>
          </p:cNvPr>
          <p:cNvSpPr>
            <a:spLocks noGrp="1"/>
          </p:cNvSpPr>
          <p:nvPr>
            <p:ph type="title"/>
          </p:nvPr>
        </p:nvSpPr>
        <p:spPr/>
        <p:txBody>
          <a:bodyPr/>
          <a:lstStyle/>
          <a:p>
            <a:r>
              <a:rPr lang="en-US"/>
              <a:t>PBIS IN THE CLASSROOM</a:t>
            </a:r>
          </a:p>
        </p:txBody>
      </p:sp>
      <p:pic>
        <p:nvPicPr>
          <p:cNvPr id="1026" name="Picture 2" descr="Lab safety contract | Lab safety, Safety contract, Science lab safety">
            <a:extLst>
              <a:ext uri="{FF2B5EF4-FFF2-40B4-BE49-F238E27FC236}">
                <a16:creationId xmlns:a16="http://schemas.microsoft.com/office/drawing/2014/main" id="{8A4C69F8-F627-2641-8256-9E5C87EB8D5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441313" y="665403"/>
            <a:ext cx="3186112" cy="412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43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E2844B36-FAD0-43B0-A0D6-8412ED4E8BF8}"/>
              </a:ext>
            </a:extLst>
          </p:cNvPr>
          <p:cNvPicPr>
            <a:picLocks noChangeAspect="1"/>
          </p:cNvPicPr>
          <p:nvPr/>
        </p:nvPicPr>
        <p:blipFill>
          <a:blip r:embed="rId2"/>
          <a:stretch>
            <a:fillRect/>
          </a:stretch>
        </p:blipFill>
        <p:spPr>
          <a:xfrm>
            <a:off x="1161207" y="90399"/>
            <a:ext cx="6821586" cy="4962704"/>
          </a:xfrm>
          <a:prstGeom prst="rect">
            <a:avLst/>
          </a:prstGeom>
        </p:spPr>
      </p:pic>
      <p:sp>
        <p:nvSpPr>
          <p:cNvPr id="5" name="Left Arrow 4">
            <a:extLst>
              <a:ext uri="{FF2B5EF4-FFF2-40B4-BE49-F238E27FC236}">
                <a16:creationId xmlns:a16="http://schemas.microsoft.com/office/drawing/2014/main" id="{53AA9945-143F-B44B-8FE1-7ABFCB7C91AA}"/>
              </a:ext>
            </a:extLst>
          </p:cNvPr>
          <p:cNvSpPr>
            <a:spLocks noChangeArrowheads="1"/>
          </p:cNvSpPr>
          <p:nvPr/>
        </p:nvSpPr>
        <p:spPr bwMode="auto">
          <a:xfrm rot="-1679496">
            <a:off x="1626686" y="1226544"/>
            <a:ext cx="3200400" cy="1485900"/>
          </a:xfrm>
          <a:prstGeom prst="leftArrow">
            <a:avLst>
              <a:gd name="adj1" fmla="val 50000"/>
              <a:gd name="adj2" fmla="val 49997"/>
            </a:avLst>
          </a:prstGeom>
          <a:solidFill>
            <a:schemeClr val="accent1"/>
          </a:solidFill>
          <a:ln>
            <a:headEnd/>
            <a:tailEnd/>
          </a:ln>
        </p:spPr>
        <p:style>
          <a:lnRef idx="3">
            <a:schemeClr val="lt1"/>
          </a:lnRef>
          <a:fillRef idx="1">
            <a:schemeClr val="accent3"/>
          </a:fillRef>
          <a:effectRef idx="1">
            <a:schemeClr val="accent3"/>
          </a:effectRef>
          <a:fontRef idx="minor">
            <a:schemeClr val="lt1"/>
          </a:fontRef>
        </p:style>
        <p:txBody>
          <a:bodyPr lIns="68478" tIns="34236" rIns="68478" bIns="34236" anchor="ctr">
            <a:prstTxWarp prst="textNoShape">
              <a:avLst/>
            </a:prstTxWarp>
          </a:bodyPr>
          <a:lstStyle/>
          <a:p>
            <a:pPr defTabSz="914378">
              <a:defRPr/>
            </a:pPr>
            <a:r>
              <a:rPr lang="en-US" sz="2400">
                <a:solidFill>
                  <a:srgbClr val="FFFFFF"/>
                </a:solidFill>
                <a:latin typeface="Poppins" panose="020B0604020202020204" charset="0"/>
                <a:cs typeface="Poppins" panose="020B0604020202020204" charset="0"/>
              </a:rPr>
              <a:t>1.  SOCIAL SKILL</a:t>
            </a:r>
          </a:p>
        </p:txBody>
      </p:sp>
      <p:sp>
        <p:nvSpPr>
          <p:cNvPr id="6" name="Right Arrow 5">
            <a:extLst>
              <a:ext uri="{FF2B5EF4-FFF2-40B4-BE49-F238E27FC236}">
                <a16:creationId xmlns:a16="http://schemas.microsoft.com/office/drawing/2014/main" id="{A2C76F7C-406B-D948-8AE3-CCE4CD5AE5B4}"/>
              </a:ext>
            </a:extLst>
          </p:cNvPr>
          <p:cNvSpPr>
            <a:spLocks noChangeArrowheads="1"/>
          </p:cNvSpPr>
          <p:nvPr/>
        </p:nvSpPr>
        <p:spPr bwMode="auto">
          <a:xfrm rot="-1449623">
            <a:off x="2765908" y="3275902"/>
            <a:ext cx="2914650" cy="1485900"/>
          </a:xfrm>
          <a:prstGeom prst="rightArrow">
            <a:avLst>
              <a:gd name="adj1" fmla="val 50000"/>
              <a:gd name="adj2" fmla="val 50001"/>
            </a:avLst>
          </a:prstGeom>
          <a:solidFill>
            <a:schemeClr val="accent1"/>
          </a:solidFill>
          <a:ln>
            <a:headEnd/>
            <a:tailEnd/>
          </a:ln>
        </p:spPr>
        <p:style>
          <a:lnRef idx="3">
            <a:schemeClr val="lt1"/>
          </a:lnRef>
          <a:fillRef idx="1">
            <a:schemeClr val="accent3"/>
          </a:fillRef>
          <a:effectRef idx="1">
            <a:schemeClr val="accent3"/>
          </a:effectRef>
          <a:fontRef idx="minor">
            <a:schemeClr val="lt1"/>
          </a:fontRef>
        </p:style>
        <p:txBody>
          <a:bodyPr lIns="68478" tIns="34236" rIns="68478" bIns="34236">
            <a:prstTxWarp prst="textNoShape">
              <a:avLst/>
            </a:prstTxWarp>
          </a:bodyPr>
          <a:lstStyle/>
          <a:p>
            <a:pPr defTabSz="914378">
              <a:defRPr/>
            </a:pPr>
            <a:r>
              <a:rPr lang="en-US" sz="2400">
                <a:solidFill>
                  <a:srgbClr val="FFFFFF"/>
                </a:solidFill>
                <a:latin typeface="Poppins" panose="020B0604020202020204" charset="0"/>
                <a:cs typeface="Poppins" panose="020B0604020202020204" charset="0"/>
              </a:rPr>
              <a:t>3.  BEHAVIOR EXAMPLES</a:t>
            </a:r>
          </a:p>
        </p:txBody>
      </p:sp>
      <p:sp>
        <p:nvSpPr>
          <p:cNvPr id="8" name="Left Arrow 7">
            <a:extLst>
              <a:ext uri="{FF2B5EF4-FFF2-40B4-BE49-F238E27FC236}">
                <a16:creationId xmlns:a16="http://schemas.microsoft.com/office/drawing/2014/main" id="{B6773199-969C-114D-8367-9ABB5E9489FD}"/>
              </a:ext>
            </a:extLst>
          </p:cNvPr>
          <p:cNvSpPr>
            <a:spLocks noChangeArrowheads="1"/>
          </p:cNvSpPr>
          <p:nvPr/>
        </p:nvSpPr>
        <p:spPr bwMode="auto">
          <a:xfrm rot="921348">
            <a:off x="5767074" y="1032476"/>
            <a:ext cx="3200400" cy="1485900"/>
          </a:xfrm>
          <a:prstGeom prst="leftArrow">
            <a:avLst>
              <a:gd name="adj1" fmla="val 50000"/>
              <a:gd name="adj2" fmla="val 49997"/>
            </a:avLst>
          </a:prstGeom>
          <a:solidFill>
            <a:schemeClr val="accent1"/>
          </a:solidFill>
          <a:ln>
            <a:headEnd/>
            <a:tailEnd/>
          </a:ln>
        </p:spPr>
        <p:style>
          <a:lnRef idx="3">
            <a:schemeClr val="lt1"/>
          </a:lnRef>
          <a:fillRef idx="1">
            <a:schemeClr val="accent3"/>
          </a:fillRef>
          <a:effectRef idx="1">
            <a:schemeClr val="accent3"/>
          </a:effectRef>
          <a:fontRef idx="minor">
            <a:schemeClr val="lt1"/>
          </a:fontRef>
        </p:style>
        <p:txBody>
          <a:bodyPr lIns="68478" tIns="34236" rIns="68478" bIns="34236" anchor="ctr">
            <a:prstTxWarp prst="textNoShape">
              <a:avLst/>
            </a:prstTxWarp>
          </a:bodyPr>
          <a:lstStyle/>
          <a:p>
            <a:pPr defTabSz="914378">
              <a:defRPr/>
            </a:pPr>
            <a:r>
              <a:rPr lang="en-US" sz="2400">
                <a:solidFill>
                  <a:srgbClr val="FFFFFF"/>
                </a:solidFill>
                <a:latin typeface="Poppins" panose="020B0604020202020204" charset="0"/>
                <a:cs typeface="Poppins" panose="020B0604020202020204" charset="0"/>
              </a:rPr>
              <a:t>2.  NATURAL CONTEXT</a:t>
            </a:r>
          </a:p>
        </p:txBody>
      </p:sp>
    </p:spTree>
    <p:extLst>
      <p:ext uri="{BB962C8B-B14F-4D97-AF65-F5344CB8AC3E}">
        <p14:creationId xmlns:p14="http://schemas.microsoft.com/office/powerpoint/2010/main" val="20182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heme/theme1.xml><?xml version="1.0" encoding="utf-8"?>
<a:theme xmlns:a="http://schemas.openxmlformats.org/drawingml/2006/main" name="3_Ophthalmology Center by Slides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7" ma:contentTypeDescription="Create a new document." ma:contentTypeScope="" ma:versionID="b5e5ea25d03f1bd8b5e0059cb678326f">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6dc4f3ce507533e0f581d08dac4ff33f"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82B40B-1F91-4B5B-A516-DCBB45509905}">
  <ds:schemaRefs>
    <ds:schemaRef ds:uri="http://purl.org/dc/terms/"/>
    <ds:schemaRef ds:uri="bd4136c0-7c27-4378-bc59-5e31d22b10cd"/>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fa4c7253-cea3-4165-8b8a-856476806840"/>
    <ds:schemaRef ds:uri="http://www.w3.org/XML/1998/namespace"/>
    <ds:schemaRef ds:uri="http://purl.org/dc/dcmitype/"/>
  </ds:schemaRefs>
</ds:datastoreItem>
</file>

<file path=customXml/itemProps2.xml><?xml version="1.0" encoding="utf-8"?>
<ds:datastoreItem xmlns:ds="http://schemas.openxmlformats.org/officeDocument/2006/customXml" ds:itemID="{B2685845-E934-4C89-87B4-E763E719E78A}">
  <ds:schemaRefs>
    <ds:schemaRef ds:uri="http://schemas.microsoft.com/sharepoint/v3/contenttype/forms"/>
  </ds:schemaRefs>
</ds:datastoreItem>
</file>

<file path=customXml/itemProps3.xml><?xml version="1.0" encoding="utf-8"?>
<ds:datastoreItem xmlns:ds="http://schemas.openxmlformats.org/officeDocument/2006/customXml" ds:itemID="{DA325096-141A-433C-8D75-F091848EB9C1}">
  <ds:schemaRefs>
    <ds:schemaRef ds:uri="bd4136c0-7c27-4378-bc59-5e31d22b10cd"/>
    <ds:schemaRef ds:uri="fa4c7253-cea3-4165-8b8a-856476806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68</TotalTime>
  <Words>3223</Words>
  <Application>Microsoft Office PowerPoint</Application>
  <PresentationFormat>On-screen Show (16:9)</PresentationFormat>
  <Paragraphs>386</Paragraphs>
  <Slides>46</Slides>
  <Notes>31</Notes>
  <HiddenSlides>1</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46</vt:i4>
      </vt:variant>
    </vt:vector>
  </HeadingPairs>
  <TitlesOfParts>
    <vt:vector size="67" baseType="lpstr">
      <vt:lpstr>Open Sans SemiBold</vt:lpstr>
      <vt:lpstr>Franklin Gothic Book</vt:lpstr>
      <vt:lpstr>Courier New</vt:lpstr>
      <vt:lpstr>Hind Vadodara</vt:lpstr>
      <vt:lpstr>Oswald</vt:lpstr>
      <vt:lpstr>Calibri</vt:lpstr>
      <vt:lpstr>Montserrat SemiBold</vt:lpstr>
      <vt:lpstr>Raleway Thin</vt:lpstr>
      <vt:lpstr>Roboto Condensed Light</vt:lpstr>
      <vt:lpstr>Arial</vt:lpstr>
      <vt:lpstr>Fira Sans Extra Condensed Medium</vt:lpstr>
      <vt:lpstr>Poppins SemiBold</vt:lpstr>
      <vt:lpstr>Poppins Medium</vt:lpstr>
      <vt:lpstr>Nunito Light</vt:lpstr>
      <vt:lpstr>Poppins</vt:lpstr>
      <vt:lpstr>Wingdings</vt:lpstr>
      <vt:lpstr>3_Ophthalmology Center by Slidesgo</vt:lpstr>
      <vt:lpstr>4_Ophthalmology Center by Slidesgo</vt:lpstr>
      <vt:lpstr>Ophthalmology Center by Slidesgo</vt:lpstr>
      <vt:lpstr>1_Ophthalmology Center by Slidesgo</vt:lpstr>
      <vt:lpstr>7_Ophthalmology Center by Slidesgo</vt:lpstr>
      <vt:lpstr>Welcome to Year 1 of PBIS School-Wide COACHES Training for High Schools!</vt:lpstr>
      <vt:lpstr>NEPBIS School-Wide Coaches Training  Year 1: February</vt:lpstr>
      <vt:lpstr>Agenda &amp; Coaches' Tasks</vt:lpstr>
      <vt:lpstr>EXPECTATIONS</vt:lpstr>
      <vt:lpstr>LEGEND</vt:lpstr>
      <vt:lpstr>ACTIVITY: ATTENDANCE</vt:lpstr>
      <vt:lpstr>REVIEW:  Teaching Classwide Expectations</vt:lpstr>
      <vt:lpstr>PBIS IN THE CLASSROOM</vt:lpstr>
      <vt:lpstr>PowerPoint Presentation</vt:lpstr>
      <vt:lpstr>PowerPoint Presentation</vt:lpstr>
      <vt:lpstr>PowerPoint Presentation</vt:lpstr>
      <vt:lpstr>PowerPoint Presentation</vt:lpstr>
      <vt:lpstr>CHECK-IN: CLASSWIDE EXPECTATIONS</vt:lpstr>
      <vt:lpstr>SHARING DATA WITH STAFF</vt:lpstr>
      <vt:lpstr>PowerPoint Presentation</vt:lpstr>
      <vt:lpstr>SHARING DATA WITH STAFF</vt:lpstr>
      <vt:lpstr>ACTIVITY: SHARING DATA WITH STAFF</vt:lpstr>
      <vt:lpstr>PREVIEW:  DEVELOPING STUDENT &amp; STAFF ACKNOWLEDGEMENT SYSTEMS</vt:lpstr>
      <vt:lpstr>DISCUSSION: ACKNOWLEDGEMENT</vt:lpstr>
      <vt:lpstr>Behavior is likely to occur again when it is reinforced…</vt:lpstr>
      <vt:lpstr>PowerPoint Presentation</vt:lpstr>
      <vt:lpstr>PowerPoint Presentation</vt:lpstr>
      <vt:lpstr>DISCUSSION: DETERMINING THE NEED FOR A FORMAL ACKNLOWLEDGEMENT SYSTEM</vt:lpstr>
      <vt:lpstr>Elements of HS Acknowledgement Systems</vt:lpstr>
      <vt:lpstr>PowerPoint Presentation</vt:lpstr>
      <vt:lpstr>PowerPoint Presentation</vt:lpstr>
      <vt:lpstr>Adults like to be acknowledged, too!</vt:lpstr>
      <vt:lpstr>Staff Recognition Examples</vt:lpstr>
      <vt:lpstr>GUIDELINES: Continuum of Procedures to Strengthen Appropriate Behaviors</vt:lpstr>
      <vt:lpstr>ACTIVITY: School-Wide Acknowledgements</vt:lpstr>
      <vt:lpstr>DISCUSSION: ACKNOWLEDGEMENT</vt:lpstr>
      <vt:lpstr>TFI PLANNING</vt:lpstr>
      <vt:lpstr>TIERED FIDELITY INVENTORY (TFI)</vt:lpstr>
      <vt:lpstr>COMPLETING THE TFI REMOTELY</vt:lpstr>
      <vt:lpstr>COMPLETING THE TFI REMOTELY</vt:lpstr>
      <vt:lpstr>TFI FORMAT</vt:lpstr>
      <vt:lpstr>COMPLETING THE TFI REMOTELY</vt:lpstr>
      <vt:lpstr>TFI REPORTS</vt:lpstr>
      <vt:lpstr>CULTURAL RESPONSIVENESS  FIELD GUIDE</vt:lpstr>
      <vt:lpstr>EXAMPLE: 1.9 Feedback &amp; Acknowledgement</vt:lpstr>
      <vt:lpstr>HOMEWORK: REVIEW CR COMPANION TO TFI</vt:lpstr>
      <vt:lpstr>ACTIVITY: REVIEW THE TFI</vt:lpstr>
      <vt:lpstr>AGENDA &amp; FOLLOW-UP</vt:lpstr>
      <vt:lpstr>FEBRUARY TEAM MEETING</vt:lpstr>
      <vt:lpstr>RESOURCES</vt:lpstr>
      <vt:lpstr>EVALUTION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School-Wide Positive Behavior Interventions &amp; Supports (SWPBIS)</dc:title>
  <dc:creator>Alexandra Pierce</dc:creator>
  <cp:lastModifiedBy>Alexandra Pierce</cp:lastModifiedBy>
  <cp:revision>10</cp:revision>
  <dcterms:modified xsi:type="dcterms:W3CDTF">2021-01-28T00:42:12Z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