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4.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8" r:id="rId4"/>
    <p:sldMasterId id="2147483754" r:id="rId5"/>
    <p:sldMasterId id="2147483674" r:id="rId6"/>
    <p:sldMasterId id="2147483676" r:id="rId7"/>
    <p:sldMasterId id="2147483837" r:id="rId8"/>
  </p:sldMasterIdLst>
  <p:notesMasterIdLst>
    <p:notesMasterId r:id="rId59"/>
  </p:notesMasterIdLst>
  <p:sldIdLst>
    <p:sldId id="3181" r:id="rId9"/>
    <p:sldId id="256" r:id="rId10"/>
    <p:sldId id="3212" r:id="rId11"/>
    <p:sldId id="3328" r:id="rId12"/>
    <p:sldId id="3235" r:id="rId13"/>
    <p:sldId id="3209" r:id="rId14"/>
    <p:sldId id="3280" r:id="rId15"/>
    <p:sldId id="3273" r:id="rId16"/>
    <p:sldId id="3406" r:id="rId17"/>
    <p:sldId id="3332" r:id="rId18"/>
    <p:sldId id="3401" r:id="rId19"/>
    <p:sldId id="1077" r:id="rId20"/>
    <p:sldId id="3333" r:id="rId21"/>
    <p:sldId id="3281" r:id="rId22"/>
    <p:sldId id="3399" r:id="rId23"/>
    <p:sldId id="3400" r:id="rId24"/>
    <p:sldId id="3334" r:id="rId25"/>
    <p:sldId id="3242" r:id="rId26"/>
    <p:sldId id="3335" r:id="rId27"/>
    <p:sldId id="3403" r:id="rId28"/>
    <p:sldId id="3351" r:id="rId29"/>
    <p:sldId id="3349" r:id="rId30"/>
    <p:sldId id="3357" r:id="rId31"/>
    <p:sldId id="3358" r:id="rId32"/>
    <p:sldId id="3407" r:id="rId33"/>
    <p:sldId id="3360" r:id="rId34"/>
    <p:sldId id="3361" r:id="rId35"/>
    <p:sldId id="3404" r:id="rId36"/>
    <p:sldId id="3395" r:id="rId37"/>
    <p:sldId id="3379" r:id="rId38"/>
    <p:sldId id="3382" r:id="rId39"/>
    <p:sldId id="3383" r:id="rId40"/>
    <p:sldId id="3408" r:id="rId41"/>
    <p:sldId id="3409" r:id="rId42"/>
    <p:sldId id="3410" r:id="rId43"/>
    <p:sldId id="3389" r:id="rId44"/>
    <p:sldId id="3391" r:id="rId45"/>
    <p:sldId id="3396" r:id="rId46"/>
    <p:sldId id="3370" r:id="rId47"/>
    <p:sldId id="3371" r:id="rId48"/>
    <p:sldId id="3411" r:id="rId49"/>
    <p:sldId id="3412" r:id="rId50"/>
    <p:sldId id="3394" r:id="rId51"/>
    <p:sldId id="3266" r:id="rId52"/>
    <p:sldId id="3265" r:id="rId53"/>
    <p:sldId id="3282" r:id="rId54"/>
    <p:sldId id="3269" r:id="rId55"/>
    <p:sldId id="3398" r:id="rId56"/>
    <p:sldId id="3397" r:id="rId57"/>
    <p:sldId id="345" r:id="rId58"/>
  </p:sldIdLst>
  <p:sldSz cx="9144000" cy="5143500" type="screen16x9"/>
  <p:notesSz cx="6858000" cy="9144000"/>
  <p:embeddedFontLst>
    <p:embeddedFont>
      <p:font typeface="Calibri" panose="020F0502020204030204" pitchFamily="34" charset="0"/>
      <p:regular r:id="rId60"/>
      <p:bold r:id="rId61"/>
      <p:italic r:id="rId62"/>
      <p:boldItalic r:id="rId63"/>
    </p:embeddedFont>
    <p:embeddedFont>
      <p:font typeface="Fira Sans Extra Condensed Medium" panose="020B0604020202020204" pitchFamily="34" charset="0"/>
      <p:regular r:id="rId64"/>
      <p:bold r:id="rId65"/>
      <p:italic r:id="rId66"/>
      <p:boldItalic r:id="rId67"/>
    </p:embeddedFont>
    <p:embeddedFont>
      <p:font typeface="Franklin Gothic Book" panose="020B0503020102020204" pitchFamily="34" charset="0"/>
      <p:regular r:id="rId68"/>
      <p:italic r:id="rId69"/>
    </p:embeddedFont>
    <p:embeddedFont>
      <p:font typeface="Hind Vadodara" panose="02000000000000000000" pitchFamily="2" charset="77"/>
      <p:regular r:id="rId70"/>
      <p:bold r:id="rId71"/>
    </p:embeddedFont>
    <p:embeddedFont>
      <p:font typeface="Montserrat SemiBold" panose="020B0604020202020204" pitchFamily="34" charset="0"/>
      <p:regular r:id="rId72"/>
      <p:bold r:id="rId73"/>
      <p:italic r:id="rId74"/>
      <p:boldItalic r:id="rId75"/>
    </p:embeddedFont>
    <p:embeddedFont>
      <p:font typeface="Oswald" panose="020B0604020202020204" pitchFamily="34" charset="0"/>
      <p:regular r:id="rId76"/>
      <p:bold r:id="rId77"/>
      <p:italic r:id="rId78"/>
      <p:boldItalic r:id="rId79"/>
    </p:embeddedFont>
    <p:embeddedFont>
      <p:font typeface="Poppins" pitchFamily="2" charset="77"/>
      <p:regular r:id="rId80"/>
      <p:bold r:id="rId81"/>
      <p:italic r:id="rId82"/>
      <p:boldItalic r:id="rId83"/>
    </p:embeddedFont>
    <p:embeddedFont>
      <p:font typeface="Poppins Medium" pitchFamily="2" charset="77"/>
      <p:regular r:id="rId84"/>
      <p:bold r:id="rId85"/>
      <p:italic r:id="rId86"/>
      <p:boldItalic r:id="rId87"/>
    </p:embeddedFont>
    <p:embeddedFont>
      <p:font typeface="Poppins SemiBold" pitchFamily="2" charset="77"/>
      <p:regular r:id="rId88"/>
      <p:bold r:id="rId89"/>
      <p:italic r:id="rId90"/>
      <p:boldItalic r:id="rId9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Intro &amp; Review (20 min)" id="{7CC2418C-E6E1-46BF-BC0C-69C02875D15B}">
          <p14:sldIdLst>
            <p14:sldId id="3181"/>
            <p14:sldId id="256"/>
            <p14:sldId id="3212"/>
            <p14:sldId id="3328"/>
            <p14:sldId id="3235"/>
            <p14:sldId id="3209"/>
            <p14:sldId id="3280"/>
            <p14:sldId id="3273"/>
            <p14:sldId id="3406"/>
            <p14:sldId id="3332"/>
            <p14:sldId id="3401"/>
            <p14:sldId id="1077"/>
          </p14:sldIdLst>
        </p14:section>
        <p14:section name="TFI &amp; Sustainability (15 mins)" id="{F0DBA0FE-BDE6-400D-9C1B-9A44F8E2225A}">
          <p14:sldIdLst>
            <p14:sldId id="3333"/>
            <p14:sldId id="3281"/>
            <p14:sldId id="3399"/>
            <p14:sldId id="3400"/>
            <p14:sldId id="3334"/>
            <p14:sldId id="3242"/>
          </p14:sldIdLst>
        </p14:section>
        <p14:section name="Efficient Data Based Decision Making: TIPS (20 mins)" id="{3717823C-6BF3-694F-BAE5-8EC7C0A22D5E}">
          <p14:sldIdLst>
            <p14:sldId id="3335"/>
            <p14:sldId id="3403"/>
            <p14:sldId id="3351"/>
            <p14:sldId id="3349"/>
            <p14:sldId id="3357"/>
            <p14:sldId id="3358"/>
            <p14:sldId id="3407"/>
            <p14:sldId id="3360"/>
            <p14:sldId id="3361"/>
            <p14:sldId id="3404"/>
          </p14:sldIdLst>
        </p14:section>
        <p14:section name="PBIS &amp; Sustainability (25 mins)" id="{CC38399B-7930-4969-8984-37710A967499}">
          <p14:sldIdLst>
            <p14:sldId id="3395"/>
            <p14:sldId id="3379"/>
            <p14:sldId id="3382"/>
            <p14:sldId id="3383"/>
            <p14:sldId id="3408"/>
            <p14:sldId id="3409"/>
            <p14:sldId id="3410"/>
            <p14:sldId id="3389"/>
            <p14:sldId id="3391"/>
            <p14:sldId id="3396"/>
          </p14:sldIdLst>
        </p14:section>
        <p14:section name="Planning for Virtual Poster Session (25 mins)" id="{1DFC6461-A708-4626-A3F1-D655841199AC}">
          <p14:sldIdLst>
            <p14:sldId id="3370"/>
            <p14:sldId id="3371"/>
            <p14:sldId id="3411"/>
            <p14:sldId id="3412"/>
            <p14:sldId id="3394"/>
            <p14:sldId id="3266"/>
            <p14:sldId id="3265"/>
            <p14:sldId id="3282"/>
            <p14:sldId id="3269"/>
          </p14:sldIdLst>
        </p14:section>
        <p14:section name="Wrap-Up (5 min)" id="{27B7D2C0-CAF0-429A-99C7-370194165139}">
          <p14:sldIdLst>
            <p14:sldId id="3398"/>
            <p14:sldId id="3397"/>
            <p14:sldId id="34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Pierce" initials="AP" lastIdx="10" clrIdx="0">
    <p:extLst>
      <p:ext uri="{19B8F6BF-5375-455C-9EA6-DF929625EA0E}">
        <p15:presenceInfo xmlns:p15="http://schemas.microsoft.com/office/powerpoint/2012/main" userId="9455aa2897281bd8" providerId="Windows Live"/>
      </p:ext>
    </p:extLst>
  </p:cmAuthor>
  <p:cmAuthor id="2" name="Katie Meyer" initials="KM" lastIdx="12" clrIdx="1">
    <p:extLst>
      <p:ext uri="{19B8F6BF-5375-455C-9EA6-DF929625EA0E}">
        <p15:presenceInfo xmlns:p15="http://schemas.microsoft.com/office/powerpoint/2012/main" userId="UkBG19fiUfJpuwWzHZ49IpnMe70WkccBKFKB/hVGjEA=" providerId="None"/>
      </p:ext>
    </p:extLst>
  </p:cmAuthor>
  <p:cmAuthor id="3" name="Feinberg, Adam" initials="FA" lastIdx="16" clrIdx="2">
    <p:extLst>
      <p:ext uri="{19B8F6BF-5375-455C-9EA6-DF929625EA0E}">
        <p15:presenceInfo xmlns:p15="http://schemas.microsoft.com/office/powerpoint/2012/main" userId="S::adam.feinberg@uconn.edu::177393b2-bc5b-4b41-8d24-c053677dafcb" providerId="AD"/>
      </p:ext>
    </p:extLst>
  </p:cmAuthor>
  <p:cmAuthor id="4" name="Meyer, Katherine" initials="MK" lastIdx="65" clrIdx="3">
    <p:extLst>
      <p:ext uri="{19B8F6BF-5375-455C-9EA6-DF929625EA0E}">
        <p15:presenceInfo xmlns:p15="http://schemas.microsoft.com/office/powerpoint/2012/main" userId="S::katherine.meyer@uconn.edu::9a23d734-2d44-476e-aafb-e8c61e29b5f6" providerId="AD"/>
      </p:ext>
    </p:extLst>
  </p:cmAuthor>
  <p:cmAuthor id="5" name="Robbie, Karen" initials="RK" lastIdx="6" clrIdx="4">
    <p:extLst>
      <p:ext uri="{19B8F6BF-5375-455C-9EA6-DF929625EA0E}">
        <p15:presenceInfo xmlns:p15="http://schemas.microsoft.com/office/powerpoint/2012/main" userId="S::karen.robbie@uconn.edu::a0e2d4cb-cdb8-43fd-ac47-453d7da32a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A08"/>
    <a:srgbClr val="97CA38"/>
    <a:srgbClr val="FECC5C"/>
    <a:srgbClr val="9FAEBF"/>
    <a:srgbClr val="047E95"/>
    <a:srgbClr val="7FD3C8"/>
    <a:srgbClr val="E64823"/>
    <a:srgbClr val="99CB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812BF7-919C-4D5A-8AA8-1EBDE6EE942E}">
  <a:tblStyle styleId="{71812BF7-919C-4D5A-8AA8-1EBDE6EE942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396" autoAdjust="0"/>
    <p:restoredTop sz="89348" autoAdjust="0"/>
  </p:normalViewPr>
  <p:slideViewPr>
    <p:cSldViewPr snapToGrid="0">
      <p:cViewPr varScale="1">
        <p:scale>
          <a:sx n="124" d="100"/>
          <a:sy n="124" d="100"/>
        </p:scale>
        <p:origin x="184" y="68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font" Target="fonts/font30.fntdata"/><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Master" Target="slideMasters/slideMaster2.xml"/><Relationship Id="rId90" Type="http://schemas.openxmlformats.org/officeDocument/2006/relationships/font" Target="fonts/font31.fntdata"/><Relationship Id="rId95" Type="http://schemas.openxmlformats.org/officeDocument/2006/relationships/theme" Target="theme/theme1.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font" Target="fonts/font26.fntdata"/><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font" Target="fonts/font29.fntdata"/><Relationship Id="rId91" Type="http://schemas.openxmlformats.org/officeDocument/2006/relationships/font" Target="fonts/font32.fntdata"/><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font" Target="fonts/font27.fntdata"/><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7.fntdata"/><Relationship Id="rId7" Type="http://schemas.openxmlformats.org/officeDocument/2006/relationships/slideMaster" Target="slideMasters/slideMaster4.xml"/><Relationship Id="rId71" Type="http://schemas.openxmlformats.org/officeDocument/2006/relationships/font" Target="fonts/font12.fntdata"/><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7.fntdata"/><Relationship Id="rId87" Type="http://schemas.openxmlformats.org/officeDocument/2006/relationships/font" Target="fonts/font28.fntdata"/><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font" Target="fonts/font18.fntdata"/></Relationships>
</file>

<file path=ppt/comments/comment1.xml><?xml version="1.0" encoding="utf-8"?>
<p:cmLst xmlns:a="http://schemas.openxmlformats.org/drawingml/2006/main" xmlns:r="http://schemas.openxmlformats.org/officeDocument/2006/relationships" xmlns:p="http://schemas.openxmlformats.org/presentationml/2006/main">
  <p:cm authorId="3" dt="2021-01-22T10:09:03.311" idx="5">
    <p:pos x="10" y="10"/>
    <p:text>Alex or Jayna, this may need updating.
</p:text>
    <p:extLst>
      <p:ext uri="{C676402C-5697-4E1C-873F-D02D1690AC5C}">
        <p15:threadingInfo xmlns:p15="http://schemas.microsoft.com/office/powerpoint/2012/main" timeZoneBias="480"/>
      </p:ext>
    </p:extLst>
  </p:cm>
  <p:cm authorId="1" dt="2021-01-27T09:10:19.055" idx="10">
    <p:pos x="10" y="106"/>
    <p:text>Are we changing the format of the first slide?</p:text>
    <p:extLst>
      <p:ext uri="{C676402C-5697-4E1C-873F-D02D1690AC5C}">
        <p15:threadingInfo xmlns:p15="http://schemas.microsoft.com/office/powerpoint/2012/main" timeZoneBias="300">
          <p15:parentCm authorId="3" idx="5"/>
        </p15:threadingInfo>
      </p:ext>
    </p:extLst>
  </p:cm>
</p:cmLst>
</file>

<file path=ppt/diagrams/_rels/data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_rels/drawing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8.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sv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D97896-9045-6849-A71D-8E42F9CC8889}">
      <dgm:prSet/>
      <dgm:spPr/>
      <dgm:t>
        <a:bodyPr/>
        <a:lstStyle/>
        <a:p>
          <a:r>
            <a:rPr lang="en-US" b="0" i="0" dirty="0">
              <a:latin typeface="Hind Vadodara" panose="020B0604020202020204" charset="0"/>
              <a:cs typeface="Hind Vadodara" panose="020B0604020202020204" charset="0"/>
            </a:rPr>
            <a:t>Presentation Content</a:t>
          </a:r>
          <a:endParaRPr lang="en-US" dirty="0">
            <a:latin typeface="Hind Vadodara" panose="020B0604020202020204" charset="0"/>
            <a:cs typeface="Hind Vadodara" panose="020B0604020202020204" charset="0"/>
          </a:endParaRPr>
        </a:p>
      </dgm:t>
    </dgm:pt>
    <dgm:pt modelId="{4FBC8B93-D39B-3A4A-9834-938935DE30F6}" type="parTrans" cxnId="{67EDE6D2-41F2-4B48-BF69-5BC6B91D9E59}">
      <dgm:prSet/>
      <dgm:spPr/>
      <dgm:t>
        <a:bodyPr/>
        <a:lstStyle/>
        <a:p>
          <a:endParaRPr lang="en-US">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a:latin typeface="Hind Vadodara" panose="020B0604020202020204" charset="0"/>
            <a:cs typeface="Hind Vadodara" panose="020B0604020202020204" charset="0"/>
          </a:endParaRPr>
        </a:p>
      </dgm:t>
    </dgm:pt>
    <dgm:pt modelId="{B5808C49-E0DE-7542-B5D0-D9EC2E960C7D}">
      <dgm:prSet/>
      <dgm:spPr/>
      <dgm:t>
        <a:bodyPr/>
        <a:lstStyle/>
        <a:p>
          <a:pPr rtl="0"/>
          <a:r>
            <a:rPr lang="en-US" b="0" i="0" dirty="0">
              <a:latin typeface="Hind Vadodara"/>
              <a:cs typeface="Hind Vadodara"/>
            </a:rPr>
            <a:t>Tiered</a:t>
          </a:r>
          <a:r>
            <a:rPr lang="en-US" dirty="0">
              <a:latin typeface="Hind Vadodara"/>
              <a:cs typeface="Hind Vadodara"/>
            </a:rPr>
            <a:t> Fidelity Inventory Administration for Sustainability</a:t>
          </a:r>
          <a:endParaRPr lang="en-US" dirty="0"/>
        </a:p>
      </dgm:t>
    </dgm:pt>
    <dgm:pt modelId="{ED57B4FE-9BC4-6B43-83D1-815C64E0A98F}" type="parTrans" cxnId="{64CD1552-14D3-0240-BE13-DC3365155DF1}">
      <dgm:prSet/>
      <dgm:spPr/>
      <dgm:t>
        <a:bodyPr/>
        <a:lstStyle/>
        <a:p>
          <a:endParaRPr lang="en-US">
            <a:latin typeface="Hind Vadodara" panose="020B0604020202020204" charset="0"/>
            <a:cs typeface="Hind Vadodara" panose="020B0604020202020204" charset="0"/>
          </a:endParaRPr>
        </a:p>
      </dgm:t>
    </dgm:pt>
    <dgm:pt modelId="{940E4135-6CB1-834A-9E54-009269C18648}" type="sibTrans" cxnId="{64CD1552-14D3-0240-BE13-DC3365155DF1}">
      <dgm:prSet/>
      <dgm:spPr/>
      <dgm:t>
        <a:bodyPr/>
        <a:lstStyle/>
        <a:p>
          <a:endParaRPr lang="en-US">
            <a:latin typeface="Hind Vadodara" panose="020B0604020202020204" charset="0"/>
            <a:cs typeface="Hind Vadodara" panose="020B0604020202020204" charset="0"/>
          </a:endParaRPr>
        </a:p>
      </dgm:t>
    </dgm:pt>
    <dgm:pt modelId="{48F713D6-874B-4E4C-BED0-4C17EA4E5A75}">
      <dgm:prSet/>
      <dgm:spPr/>
      <dgm:t>
        <a:bodyPr/>
        <a:lstStyle/>
        <a:p>
          <a:r>
            <a:rPr lang="en-US" b="0" i="0" dirty="0">
              <a:latin typeface="Hind Vadodara" panose="020B0604020202020204" charset="0"/>
              <a:cs typeface="Hind Vadodara" panose="020B0604020202020204" charset="0"/>
            </a:rPr>
            <a:t>Coaches’ Tasks</a:t>
          </a:r>
          <a:endParaRPr lang="en-US" dirty="0">
            <a:latin typeface="Hind Vadodara" panose="020B0604020202020204" charset="0"/>
            <a:cs typeface="Hind Vadodara" panose="020B0604020202020204" charset="0"/>
          </a:endParaRPr>
        </a:p>
      </dgm:t>
    </dgm:pt>
    <dgm:pt modelId="{96CC142D-14F2-674A-9021-3DF8879E9C4A}" type="parTrans" cxnId="{265A60CA-3996-454B-A4B6-62A5DAAFB9FF}">
      <dgm:prSet/>
      <dgm:spPr/>
      <dgm:t>
        <a:bodyPr/>
        <a:lstStyle/>
        <a:p>
          <a:endParaRPr lang="en-US">
            <a:latin typeface="Hind Vadodara" panose="020B0604020202020204" charset="0"/>
            <a:cs typeface="Hind Vadodara" panose="020B0604020202020204" charset="0"/>
          </a:endParaRPr>
        </a:p>
      </dgm:t>
    </dgm:pt>
    <dgm:pt modelId="{E145347D-5514-2E4A-A1B6-9274224E4EF8}" type="sibTrans" cxnId="{265A60CA-3996-454B-A4B6-62A5DAAFB9FF}">
      <dgm:prSet/>
      <dgm:spPr/>
      <dgm:t>
        <a:bodyPr/>
        <a:lstStyle/>
        <a:p>
          <a:endParaRPr lang="en-US">
            <a:latin typeface="Hind Vadodara" panose="020B0604020202020204" charset="0"/>
            <a:cs typeface="Hind Vadodara" panose="020B0604020202020204" charset="0"/>
          </a:endParaRPr>
        </a:p>
      </dgm:t>
    </dgm:pt>
    <dgm:pt modelId="{52D8E2F3-0364-9447-8045-B50D84D1A3C5}">
      <dgm:prSet/>
      <dgm:spPr/>
      <dgm:t>
        <a:bodyPr/>
        <a:lstStyle/>
        <a:p>
          <a:pPr rtl="0"/>
          <a:r>
            <a:rPr lang="en-US" b="0" i="0" dirty="0">
              <a:latin typeface="Hind Vadodara"/>
              <a:cs typeface="Hind Vadodara"/>
            </a:rPr>
            <a:t>Review Tiered</a:t>
          </a:r>
          <a:r>
            <a:rPr lang="en-US" dirty="0">
              <a:latin typeface="Hind Vadodara"/>
              <a:cs typeface="Hind Vadodara"/>
            </a:rPr>
            <a:t> Fidelity Inventory Administration Training Videos</a:t>
          </a:r>
        </a:p>
      </dgm:t>
    </dgm:pt>
    <dgm:pt modelId="{3BBB15D3-0673-B54F-869A-83E10D81859F}" type="parTrans" cxnId="{D36C1334-399B-CD40-BF74-86DFA35FC18E}">
      <dgm:prSet/>
      <dgm:spPr/>
      <dgm:t>
        <a:bodyPr/>
        <a:lstStyle/>
        <a:p>
          <a:endParaRPr lang="en-US">
            <a:latin typeface="Hind Vadodara" panose="020B0604020202020204" charset="0"/>
            <a:cs typeface="Hind Vadodara" panose="020B0604020202020204" charset="0"/>
          </a:endParaRPr>
        </a:p>
      </dgm:t>
    </dgm:pt>
    <dgm:pt modelId="{E665E21A-FA48-9F4E-A7F3-4B9DE7B62FDE}" type="sibTrans" cxnId="{D36C1334-399B-CD40-BF74-86DFA35FC18E}">
      <dgm:prSet/>
      <dgm:spPr/>
      <dgm:t>
        <a:bodyPr/>
        <a:lstStyle/>
        <a:p>
          <a:endParaRPr lang="en-US">
            <a:latin typeface="Hind Vadodara" panose="020B0604020202020204" charset="0"/>
            <a:cs typeface="Hind Vadodara" panose="020B0604020202020204" charset="0"/>
          </a:endParaRPr>
        </a:p>
      </dgm:t>
    </dgm:pt>
    <dgm:pt modelId="{24140CBF-47B7-47DB-8B1E-41C951F0BE8C}">
      <dgm:prSet/>
      <dgm:spPr/>
      <dgm:t>
        <a:bodyPr/>
        <a:lstStyle/>
        <a:p>
          <a:pPr rtl="0"/>
          <a:r>
            <a:rPr lang="en-US" b="0" i="0" dirty="0">
              <a:latin typeface="Hind Vadodara"/>
              <a:cs typeface="Hind Vadodara"/>
            </a:rPr>
            <a:t>Efficient Decision Systems with TIPS</a:t>
          </a:r>
        </a:p>
      </dgm:t>
    </dgm:pt>
    <dgm:pt modelId="{6C4532F2-09B7-4A8F-B12B-B2F125E56BB6}" type="parTrans" cxnId="{1D4C5E7E-526E-408E-A988-DAB2FA6A8E9B}">
      <dgm:prSet/>
      <dgm:spPr/>
      <dgm:t>
        <a:bodyPr/>
        <a:lstStyle/>
        <a:p>
          <a:endParaRPr lang="en-US"/>
        </a:p>
      </dgm:t>
    </dgm:pt>
    <dgm:pt modelId="{672609EB-16B0-4489-8E34-203D0796657E}" type="sibTrans" cxnId="{1D4C5E7E-526E-408E-A988-DAB2FA6A8E9B}">
      <dgm:prSet/>
      <dgm:spPr/>
      <dgm:t>
        <a:bodyPr/>
        <a:lstStyle/>
        <a:p>
          <a:endParaRPr lang="en-US"/>
        </a:p>
      </dgm:t>
    </dgm:pt>
    <dgm:pt modelId="{6665B93D-D996-4C22-AE32-B1ABB8033BEB}">
      <dgm:prSet/>
      <dgm:spPr/>
      <dgm:t>
        <a:bodyPr/>
        <a:lstStyle/>
        <a:p>
          <a:r>
            <a:rPr lang="en-US" b="0" i="0" dirty="0">
              <a:latin typeface="Hind Vadodara"/>
              <a:cs typeface="Hind Vadodara"/>
            </a:rPr>
            <a:t>Sustainability</a:t>
          </a:r>
        </a:p>
      </dgm:t>
    </dgm:pt>
    <dgm:pt modelId="{5F837DA1-40D6-4926-A8BC-58FDDAAE8DEB}" type="parTrans" cxnId="{9F416D20-1B34-416F-820B-40DFFC6CE566}">
      <dgm:prSet/>
      <dgm:spPr/>
      <dgm:t>
        <a:bodyPr/>
        <a:lstStyle/>
        <a:p>
          <a:endParaRPr lang="en-US"/>
        </a:p>
      </dgm:t>
    </dgm:pt>
    <dgm:pt modelId="{83606608-4E40-48E9-83FD-13E65CC74994}" type="sibTrans" cxnId="{9F416D20-1B34-416F-820B-40DFFC6CE566}">
      <dgm:prSet/>
      <dgm:spPr/>
      <dgm:t>
        <a:bodyPr/>
        <a:lstStyle/>
        <a:p>
          <a:endParaRPr lang="en-US"/>
        </a:p>
      </dgm:t>
    </dgm:pt>
    <dgm:pt modelId="{40A737EA-AE6E-47A0-8C80-7B228CAC3256}">
      <dgm:prSet/>
      <dgm:spPr/>
      <dgm:t>
        <a:bodyPr/>
        <a:lstStyle/>
        <a:p>
          <a:pPr rtl="0"/>
          <a:r>
            <a:rPr lang="en-US" b="0" i="0" dirty="0">
              <a:latin typeface="Hind Vadodara"/>
              <a:cs typeface="Hind Vadodara"/>
            </a:rPr>
            <a:t>Review TIPS Team Decision Making Procedures</a:t>
          </a:r>
        </a:p>
      </dgm:t>
    </dgm:pt>
    <dgm:pt modelId="{D090A66B-6A5C-40A5-98A6-B58A954B6442}" type="parTrans" cxnId="{2C097D26-8B56-443D-92A4-087206AFEB1B}">
      <dgm:prSet/>
      <dgm:spPr/>
      <dgm:t>
        <a:bodyPr/>
        <a:lstStyle/>
        <a:p>
          <a:endParaRPr lang="en-US"/>
        </a:p>
      </dgm:t>
    </dgm:pt>
    <dgm:pt modelId="{B38C9DDC-01A2-4505-9335-C8B535C07622}" type="sibTrans" cxnId="{2C097D26-8B56-443D-92A4-087206AFEB1B}">
      <dgm:prSet/>
      <dgm:spPr/>
      <dgm:t>
        <a:bodyPr/>
        <a:lstStyle/>
        <a:p>
          <a:endParaRPr lang="en-US"/>
        </a:p>
      </dgm:t>
    </dgm:pt>
    <dgm:pt modelId="{05F27475-C147-487F-A196-E79688F14B28}">
      <dgm:prSet/>
      <dgm:spPr/>
      <dgm:t>
        <a:bodyPr/>
        <a:lstStyle/>
        <a:p>
          <a:pPr rtl="0"/>
          <a:r>
            <a:rPr lang="en-US" b="0" i="0" dirty="0">
              <a:latin typeface="Hind Vadodara"/>
              <a:cs typeface="Hind Vadodara"/>
            </a:rPr>
            <a:t>Initial Poster Planning</a:t>
          </a:r>
        </a:p>
      </dgm:t>
    </dgm:pt>
    <dgm:pt modelId="{42420824-7BDB-400C-81D9-ABEC8D48D8C3}" type="parTrans" cxnId="{AC0D3B8B-2500-46E6-A4DB-134EA8CA0371}">
      <dgm:prSet/>
      <dgm:spPr/>
      <dgm:t>
        <a:bodyPr/>
        <a:lstStyle/>
        <a:p>
          <a:endParaRPr lang="en-US"/>
        </a:p>
      </dgm:t>
    </dgm:pt>
    <dgm:pt modelId="{E0CB6F37-1EDB-4A4F-A0C5-6142985C3D5C}" type="sibTrans" cxnId="{AC0D3B8B-2500-46E6-A4DB-134EA8CA0371}">
      <dgm:prSet/>
      <dgm:spPr/>
      <dgm:t>
        <a:bodyPr/>
        <a:lstStyle/>
        <a:p>
          <a:endParaRPr lang="en-US"/>
        </a:p>
      </dgm:t>
    </dgm:pt>
    <dgm:pt modelId="{1838921B-0129-40B5-8D0F-3FA76C4433CD}">
      <dgm:prSet phldr="0"/>
      <dgm:spPr/>
      <dgm:t>
        <a:bodyPr/>
        <a:lstStyle/>
        <a:p>
          <a:pPr rtl="0"/>
          <a:r>
            <a:rPr lang="en-US" b="0" i="0" dirty="0">
              <a:latin typeface="Hind Vadodara"/>
              <a:cs typeface="Hind Vadodara"/>
            </a:rPr>
            <a:t>Planning for March Poster Session</a:t>
          </a:r>
        </a:p>
      </dgm:t>
    </dgm:pt>
    <dgm:pt modelId="{A0ED2C5B-2D86-45D2-A78B-1AA6545C289B}" type="parTrans" cxnId="{71AF6C69-416C-41F7-8792-81F9F46704FD}">
      <dgm:prSet/>
      <dgm:spPr/>
    </dgm:pt>
    <dgm:pt modelId="{72685E5A-9570-4BE8-A163-6974AF74A6E4}" type="sibTrans" cxnId="{71AF6C69-416C-41F7-8792-81F9F46704FD}">
      <dgm:prSet/>
      <dgm:spPr/>
    </dgm:pt>
    <dgm:pt modelId="{7C7129CC-46DE-4C36-9E37-080F0318E533}">
      <dgm:prSet phldr="0"/>
      <dgm:spPr/>
      <dgm:t>
        <a:bodyPr/>
        <a:lstStyle/>
        <a:p>
          <a:pPr rtl="0"/>
          <a:r>
            <a:rPr lang="en-US" b="0" i="0" dirty="0">
              <a:latin typeface="Hind Vadodara"/>
              <a:cs typeface="Hind Vadodara"/>
            </a:rPr>
            <a:t>Review Sustainability Checklist</a:t>
          </a:r>
        </a:p>
      </dgm:t>
    </dgm:pt>
    <dgm:pt modelId="{D9EF4C20-A2D7-4375-96F9-AB0890F83CDA}" type="parTrans" cxnId="{B0E98ADA-537C-4B6D-9E6D-57C0DD90F0E4}">
      <dgm:prSet/>
      <dgm:spPr/>
    </dgm:pt>
    <dgm:pt modelId="{86C927F3-36CD-4A4B-8BA7-B987510A7EC6}" type="sibTrans" cxnId="{B0E98ADA-537C-4B6D-9E6D-57C0DD90F0E4}">
      <dgm:prSet/>
      <dgm:spPr/>
    </dgm:pt>
    <dgm:pt modelId="{107712AD-F0E7-8045-90F3-AA033147F7E7}" type="pres">
      <dgm:prSet presAssocID="{139B28B7-98AE-2442-8242-E675E9F54483}" presName="linear" presStyleCnt="0">
        <dgm:presLayoutVars>
          <dgm:dir/>
          <dgm:animLvl val="lvl"/>
          <dgm:resizeHandles val="exact"/>
        </dgm:presLayoutVars>
      </dgm:prSet>
      <dgm:spPr/>
    </dgm:pt>
    <dgm:pt modelId="{AEE58E27-7A3D-3149-A45C-4417D970092C}" type="pres">
      <dgm:prSet presAssocID="{05D97896-9045-6849-A71D-8E42F9CC8889}" presName="parentLin" presStyleCnt="0"/>
      <dgm:spPr/>
    </dgm:pt>
    <dgm:pt modelId="{F5E844B0-FBE2-CC45-AE3A-9A7227D8BDE8}" type="pres">
      <dgm:prSet presAssocID="{05D97896-9045-6849-A71D-8E42F9CC8889}" presName="parentLeftMargin" presStyleLbl="node1" presStyleIdx="0" presStyleCnt="2"/>
      <dgm:spPr/>
    </dgm:pt>
    <dgm:pt modelId="{FDC1BDC8-9000-5F46-8ACC-75AD0D32A6E6}" type="pres">
      <dgm:prSet presAssocID="{05D97896-9045-6849-A71D-8E42F9CC8889}" presName="parentText" presStyleLbl="node1" presStyleIdx="0" presStyleCnt="2">
        <dgm:presLayoutVars>
          <dgm:chMax val="0"/>
          <dgm:bulletEnabled val="1"/>
        </dgm:presLayoutVars>
      </dgm:prSet>
      <dgm:spPr/>
    </dgm:pt>
    <dgm:pt modelId="{4D8D5426-E3C7-C946-98DF-E74BE964C2E2}" type="pres">
      <dgm:prSet presAssocID="{05D97896-9045-6849-A71D-8E42F9CC8889}" presName="negativeSpace" presStyleCnt="0"/>
      <dgm:spPr/>
    </dgm:pt>
    <dgm:pt modelId="{CE8F6958-B957-B144-A963-026AA1D9ABDB}" type="pres">
      <dgm:prSet presAssocID="{05D97896-9045-6849-A71D-8E42F9CC8889}" presName="childText" presStyleLbl="conFgAcc1" presStyleIdx="0" presStyleCnt="2">
        <dgm:presLayoutVars>
          <dgm:bulletEnabled val="1"/>
        </dgm:presLayoutVars>
      </dgm:prSet>
      <dgm:spPr>
        <a:prstGeom prst="roundRect">
          <a:avLst/>
        </a:prstGeom>
      </dgm:spPr>
    </dgm:pt>
    <dgm:pt modelId="{C74C5F1F-A135-474E-9880-01D44E0BEC53}" type="pres">
      <dgm:prSet presAssocID="{A56CA20B-A5A4-794C-8325-DEE151C474F6}" presName="spaceBetweenRectangles" presStyleCnt="0"/>
      <dgm:spPr/>
    </dgm:pt>
    <dgm:pt modelId="{DFE5B9B3-FF9A-574B-8877-E07E2393154C}" type="pres">
      <dgm:prSet presAssocID="{48F713D6-874B-4E4C-BED0-4C17EA4E5A75}" presName="parentLin" presStyleCnt="0"/>
      <dgm:spPr/>
    </dgm:pt>
    <dgm:pt modelId="{8A70A0D7-DCB4-7044-A1FB-0060A6DAA495}" type="pres">
      <dgm:prSet presAssocID="{48F713D6-874B-4E4C-BED0-4C17EA4E5A75}" presName="parentLeftMargin" presStyleLbl="node1" presStyleIdx="0" presStyleCnt="2"/>
      <dgm:spPr/>
    </dgm:pt>
    <dgm:pt modelId="{CBB73597-3D4A-344F-83D3-4018B604B205}" type="pres">
      <dgm:prSet presAssocID="{48F713D6-874B-4E4C-BED0-4C17EA4E5A75}" presName="parentText" presStyleLbl="node1" presStyleIdx="1" presStyleCnt="2">
        <dgm:presLayoutVars>
          <dgm:chMax val="0"/>
          <dgm:bulletEnabled val="1"/>
        </dgm:presLayoutVars>
      </dgm:prSet>
      <dgm:spPr/>
    </dgm:pt>
    <dgm:pt modelId="{98101CFE-A5CF-C042-B9DA-C11C4EB719A1}" type="pres">
      <dgm:prSet presAssocID="{48F713D6-874B-4E4C-BED0-4C17EA4E5A75}" presName="negativeSpace" presStyleCnt="0"/>
      <dgm:spPr/>
    </dgm:pt>
    <dgm:pt modelId="{6DEC4ABA-01BF-B445-B753-0C4747FBD7B7}" type="pres">
      <dgm:prSet presAssocID="{48F713D6-874B-4E4C-BED0-4C17EA4E5A75}" presName="childText" presStyleLbl="conFgAcc1" presStyleIdx="1" presStyleCnt="2">
        <dgm:presLayoutVars>
          <dgm:bulletEnabled val="1"/>
        </dgm:presLayoutVars>
      </dgm:prSet>
      <dgm:spPr>
        <a:prstGeom prst="roundRect">
          <a:avLst/>
        </a:prstGeom>
      </dgm:spPr>
    </dgm:pt>
  </dgm:ptLst>
  <dgm:cxnLst>
    <dgm:cxn modelId="{E6B86607-85ED-423B-B810-371B60B9B2FF}" type="presOf" srcId="{B5808C49-E0DE-7542-B5D0-D9EC2E960C7D}" destId="{CE8F6958-B957-B144-A963-026AA1D9ABDB}" srcOrd="0" destOrd="0" presId="urn:microsoft.com/office/officeart/2005/8/layout/list1"/>
    <dgm:cxn modelId="{7AF87C1F-5125-4F6F-9E67-AE2D40C86D2F}" type="presOf" srcId="{6665B93D-D996-4C22-AE32-B1ABB8033BEB}" destId="{CE8F6958-B957-B144-A963-026AA1D9ABDB}" srcOrd="0" destOrd="2" presId="urn:microsoft.com/office/officeart/2005/8/layout/list1"/>
    <dgm:cxn modelId="{9F416D20-1B34-416F-820B-40DFFC6CE566}" srcId="{05D97896-9045-6849-A71D-8E42F9CC8889}" destId="{6665B93D-D996-4C22-AE32-B1ABB8033BEB}" srcOrd="2" destOrd="0" parTransId="{5F837DA1-40D6-4926-A8BC-58FDDAAE8DEB}" sibTransId="{83606608-4E40-48E9-83FD-13E65CC74994}"/>
    <dgm:cxn modelId="{8CB16C21-789A-4DFF-8A41-93BE46B69892}" type="presOf" srcId="{05F27475-C147-487F-A196-E79688F14B28}" destId="{6DEC4ABA-01BF-B445-B753-0C4747FBD7B7}" srcOrd="0" destOrd="3" presId="urn:microsoft.com/office/officeart/2005/8/layout/list1"/>
    <dgm:cxn modelId="{2C097D26-8B56-443D-92A4-087206AFEB1B}" srcId="{48F713D6-874B-4E4C-BED0-4C17EA4E5A75}" destId="{40A737EA-AE6E-47A0-8C80-7B228CAC3256}" srcOrd="1" destOrd="0" parTransId="{D090A66B-6A5C-40A5-98A6-B58A954B6442}" sibTransId="{B38C9DDC-01A2-4505-9335-C8B535C07622}"/>
    <dgm:cxn modelId="{D36C1334-399B-CD40-BF74-86DFA35FC18E}" srcId="{48F713D6-874B-4E4C-BED0-4C17EA4E5A75}" destId="{52D8E2F3-0364-9447-8045-B50D84D1A3C5}" srcOrd="0" destOrd="0" parTransId="{3BBB15D3-0673-B54F-869A-83E10D81859F}" sibTransId="{E665E21A-FA48-9F4E-A7F3-4B9DE7B62FDE}"/>
    <dgm:cxn modelId="{64EDA940-B0DF-4C19-8AD9-EE41DBDB71F9}" type="presOf" srcId="{52D8E2F3-0364-9447-8045-B50D84D1A3C5}" destId="{6DEC4ABA-01BF-B445-B753-0C4747FBD7B7}" srcOrd="0" destOrd="0" presId="urn:microsoft.com/office/officeart/2005/8/layout/list1"/>
    <dgm:cxn modelId="{64CD1552-14D3-0240-BE13-DC3365155DF1}" srcId="{05D97896-9045-6849-A71D-8E42F9CC8889}" destId="{B5808C49-E0DE-7542-B5D0-D9EC2E960C7D}" srcOrd="0" destOrd="0" parTransId="{ED57B4FE-9BC4-6B43-83D1-815C64E0A98F}" sibTransId="{940E4135-6CB1-834A-9E54-009269C18648}"/>
    <dgm:cxn modelId="{71AF6C69-416C-41F7-8792-81F9F46704FD}" srcId="{05D97896-9045-6849-A71D-8E42F9CC8889}" destId="{1838921B-0129-40B5-8D0F-3FA76C4433CD}" srcOrd="3" destOrd="0" parTransId="{A0ED2C5B-2D86-45D2-A78B-1AA6545C289B}" sibTransId="{72685E5A-9570-4BE8-A163-6974AF74A6E4}"/>
    <dgm:cxn modelId="{3507DC74-BB1A-3747-A4EB-3A2F2AFF0C2A}" type="presOf" srcId="{139B28B7-98AE-2442-8242-E675E9F54483}" destId="{107712AD-F0E7-8045-90F3-AA033147F7E7}" srcOrd="0" destOrd="0" presId="urn:microsoft.com/office/officeart/2005/8/layout/list1"/>
    <dgm:cxn modelId="{1D4C5E7E-526E-408E-A988-DAB2FA6A8E9B}" srcId="{05D97896-9045-6849-A71D-8E42F9CC8889}" destId="{24140CBF-47B7-47DB-8B1E-41C951F0BE8C}" srcOrd="1" destOrd="0" parTransId="{6C4532F2-09B7-4A8F-B12B-B2F125E56BB6}" sibTransId="{672609EB-16B0-4489-8E34-203D0796657E}"/>
    <dgm:cxn modelId="{FDC2F381-316E-49A0-B390-C8A84E2C770D}" type="presOf" srcId="{40A737EA-AE6E-47A0-8C80-7B228CAC3256}" destId="{6DEC4ABA-01BF-B445-B753-0C4747FBD7B7}" srcOrd="0" destOrd="1" presId="urn:microsoft.com/office/officeart/2005/8/layout/list1"/>
    <dgm:cxn modelId="{AC0D3B8B-2500-46E6-A4DB-134EA8CA0371}" srcId="{48F713D6-874B-4E4C-BED0-4C17EA4E5A75}" destId="{05F27475-C147-487F-A196-E79688F14B28}" srcOrd="3" destOrd="0" parTransId="{42420824-7BDB-400C-81D9-ABEC8D48D8C3}" sibTransId="{E0CB6F37-1EDB-4A4F-A0C5-6142985C3D5C}"/>
    <dgm:cxn modelId="{7F643D94-D938-4B53-B723-7FCDBCE47378}" type="presOf" srcId="{05D97896-9045-6849-A71D-8E42F9CC8889}" destId="{F5E844B0-FBE2-CC45-AE3A-9A7227D8BDE8}" srcOrd="0" destOrd="0" presId="urn:microsoft.com/office/officeart/2005/8/layout/list1"/>
    <dgm:cxn modelId="{0F4DAE9F-92DB-49D8-916D-48D217391279}" type="presOf" srcId="{05D97896-9045-6849-A71D-8E42F9CC8889}" destId="{FDC1BDC8-9000-5F46-8ACC-75AD0D32A6E6}" srcOrd="1" destOrd="0" presId="urn:microsoft.com/office/officeart/2005/8/layout/list1"/>
    <dgm:cxn modelId="{265A60CA-3996-454B-A4B6-62A5DAAFB9FF}" srcId="{139B28B7-98AE-2442-8242-E675E9F54483}" destId="{48F713D6-874B-4E4C-BED0-4C17EA4E5A75}" srcOrd="1" destOrd="0" parTransId="{96CC142D-14F2-674A-9021-3DF8879E9C4A}" sibTransId="{E145347D-5514-2E4A-A1B6-9274224E4EF8}"/>
    <dgm:cxn modelId="{67EDE6D2-41F2-4B48-BF69-5BC6B91D9E59}" srcId="{139B28B7-98AE-2442-8242-E675E9F54483}" destId="{05D97896-9045-6849-A71D-8E42F9CC8889}" srcOrd="0" destOrd="0" parTransId="{4FBC8B93-D39B-3A4A-9834-938935DE30F6}" sibTransId="{A56CA20B-A5A4-794C-8325-DEE151C474F6}"/>
    <dgm:cxn modelId="{778CAED4-EE77-4FF4-A438-A9914B0F4033}" type="presOf" srcId="{1838921B-0129-40B5-8D0F-3FA76C4433CD}" destId="{CE8F6958-B957-B144-A963-026AA1D9ABDB}" srcOrd="0" destOrd="3" presId="urn:microsoft.com/office/officeart/2005/8/layout/list1"/>
    <dgm:cxn modelId="{23F948D8-E185-4CB6-9AE1-924F4538006D}" type="presOf" srcId="{7C7129CC-46DE-4C36-9E37-080F0318E533}" destId="{6DEC4ABA-01BF-B445-B753-0C4747FBD7B7}" srcOrd="0" destOrd="2" presId="urn:microsoft.com/office/officeart/2005/8/layout/list1"/>
    <dgm:cxn modelId="{B0E98ADA-537C-4B6D-9E6D-57C0DD90F0E4}" srcId="{48F713D6-874B-4E4C-BED0-4C17EA4E5A75}" destId="{7C7129CC-46DE-4C36-9E37-080F0318E533}" srcOrd="2" destOrd="0" parTransId="{D9EF4C20-A2D7-4375-96F9-AB0890F83CDA}" sibTransId="{86C927F3-36CD-4A4B-8BA7-B987510A7EC6}"/>
    <dgm:cxn modelId="{4EC5DCDA-0FAF-40B8-8824-E03D32C793EF}" type="presOf" srcId="{24140CBF-47B7-47DB-8B1E-41C951F0BE8C}" destId="{CE8F6958-B957-B144-A963-026AA1D9ABDB}" srcOrd="0" destOrd="1" presId="urn:microsoft.com/office/officeart/2005/8/layout/list1"/>
    <dgm:cxn modelId="{E979B3E0-7834-445F-8711-DEEDBF89E6BA}" type="presOf" srcId="{48F713D6-874B-4E4C-BED0-4C17EA4E5A75}" destId="{8A70A0D7-DCB4-7044-A1FB-0060A6DAA495}" srcOrd="0" destOrd="0" presId="urn:microsoft.com/office/officeart/2005/8/layout/list1"/>
    <dgm:cxn modelId="{32E981F1-50ED-4846-A4F5-0F9394EB1C29}" type="presOf" srcId="{48F713D6-874B-4E4C-BED0-4C17EA4E5A75}" destId="{CBB73597-3D4A-344F-83D3-4018B604B205}" srcOrd="1" destOrd="0" presId="urn:microsoft.com/office/officeart/2005/8/layout/list1"/>
    <dgm:cxn modelId="{67153AA6-8F19-42B1-9F82-9C17518872FC}" type="presParOf" srcId="{107712AD-F0E7-8045-90F3-AA033147F7E7}" destId="{AEE58E27-7A3D-3149-A45C-4417D970092C}" srcOrd="0" destOrd="0" presId="urn:microsoft.com/office/officeart/2005/8/layout/list1"/>
    <dgm:cxn modelId="{6FBC5121-7E68-414C-B0AC-44D4B3375505}" type="presParOf" srcId="{AEE58E27-7A3D-3149-A45C-4417D970092C}" destId="{F5E844B0-FBE2-CC45-AE3A-9A7227D8BDE8}" srcOrd="0" destOrd="0" presId="urn:microsoft.com/office/officeart/2005/8/layout/list1"/>
    <dgm:cxn modelId="{3190D232-6F1A-490B-BB59-A6CFD1A23883}" type="presParOf" srcId="{AEE58E27-7A3D-3149-A45C-4417D970092C}" destId="{FDC1BDC8-9000-5F46-8ACC-75AD0D32A6E6}" srcOrd="1" destOrd="0" presId="urn:microsoft.com/office/officeart/2005/8/layout/list1"/>
    <dgm:cxn modelId="{40777EE7-582A-480B-B08E-9E936F824B81}" type="presParOf" srcId="{107712AD-F0E7-8045-90F3-AA033147F7E7}" destId="{4D8D5426-E3C7-C946-98DF-E74BE964C2E2}" srcOrd="1" destOrd="0" presId="urn:microsoft.com/office/officeart/2005/8/layout/list1"/>
    <dgm:cxn modelId="{AB1474A5-7CD7-4BF6-B9F3-8E58AAA624C9}" type="presParOf" srcId="{107712AD-F0E7-8045-90F3-AA033147F7E7}" destId="{CE8F6958-B957-B144-A963-026AA1D9ABDB}" srcOrd="2" destOrd="0" presId="urn:microsoft.com/office/officeart/2005/8/layout/list1"/>
    <dgm:cxn modelId="{CE20EA07-F3FE-4CD9-874F-E42A641D847D}" type="presParOf" srcId="{107712AD-F0E7-8045-90F3-AA033147F7E7}" destId="{C74C5F1F-A135-474E-9880-01D44E0BEC53}" srcOrd="3" destOrd="0" presId="urn:microsoft.com/office/officeart/2005/8/layout/list1"/>
    <dgm:cxn modelId="{F2007D3E-AF25-41B4-A933-372CF455F3E5}" type="presParOf" srcId="{107712AD-F0E7-8045-90F3-AA033147F7E7}" destId="{DFE5B9B3-FF9A-574B-8877-E07E2393154C}" srcOrd="4" destOrd="0" presId="urn:microsoft.com/office/officeart/2005/8/layout/list1"/>
    <dgm:cxn modelId="{7BEC3EAA-5A54-4123-A7DC-CF35A465169E}" type="presParOf" srcId="{DFE5B9B3-FF9A-574B-8877-E07E2393154C}" destId="{8A70A0D7-DCB4-7044-A1FB-0060A6DAA495}" srcOrd="0" destOrd="0" presId="urn:microsoft.com/office/officeart/2005/8/layout/list1"/>
    <dgm:cxn modelId="{9FAC66D0-4E7E-4DCD-AF5D-4928191AAD34}" type="presParOf" srcId="{DFE5B9B3-FF9A-574B-8877-E07E2393154C}" destId="{CBB73597-3D4A-344F-83D3-4018B604B205}" srcOrd="1" destOrd="0" presId="urn:microsoft.com/office/officeart/2005/8/layout/list1"/>
    <dgm:cxn modelId="{8B2AB836-34E4-481F-B59F-0E76CDC63303}" type="presParOf" srcId="{107712AD-F0E7-8045-90F3-AA033147F7E7}" destId="{98101CFE-A5CF-C042-B9DA-C11C4EB719A1}" srcOrd="5" destOrd="0" presId="urn:microsoft.com/office/officeart/2005/8/layout/list1"/>
    <dgm:cxn modelId="{F0A1A13D-6AF5-470F-82C8-0C8FD51E3F4E}" type="presParOf" srcId="{107712AD-F0E7-8045-90F3-AA033147F7E7}" destId="{6DEC4ABA-01BF-B445-B753-0C4747FBD7B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B50373FD-C3C7-A143-8A20-293B2CE52AF5}" type="doc">
      <dgm:prSet loTypeId="urn:microsoft.com/office/officeart/2005/8/layout/default" loCatId="" qsTypeId="urn:microsoft.com/office/officeart/2005/8/quickstyle/simple2" qsCatId="simple" csTypeId="urn:microsoft.com/office/officeart/2005/8/colors/accent1_1" csCatId="accent1" phldr="1"/>
      <dgm:spPr/>
      <dgm:t>
        <a:bodyPr/>
        <a:lstStyle/>
        <a:p>
          <a:endParaRPr lang="en-US"/>
        </a:p>
      </dgm:t>
    </dgm:pt>
    <dgm:pt modelId="{FA1DE59C-CC74-7241-B23D-5EA8A3F108CB}">
      <dgm:prSet phldrT="[Text]"/>
      <dgm:spPr/>
      <dgm:t>
        <a:bodyPr/>
        <a:lstStyle/>
        <a:p>
          <a:r>
            <a:rPr lang="en-US">
              <a:latin typeface="Poppins" panose="020B0604020202020204" charset="0"/>
              <a:cs typeface="Poppins" panose="020B0604020202020204" charset="0"/>
            </a:rPr>
            <a:t>Promote Priority</a:t>
          </a:r>
          <a:endParaRPr lang="en-US" dirty="0">
            <a:latin typeface="Poppins" panose="020B0604020202020204" charset="0"/>
            <a:cs typeface="Poppins" panose="020B0604020202020204" charset="0"/>
          </a:endParaRPr>
        </a:p>
      </dgm:t>
    </dgm:pt>
    <dgm:pt modelId="{22BB808A-68EC-0443-BB8B-404CCEB1E7F4}" type="parTrans" cxnId="{F8720124-86F3-CC4D-B4B1-D295BFD2A505}">
      <dgm:prSet/>
      <dgm:spPr/>
      <dgm:t>
        <a:bodyPr/>
        <a:lstStyle/>
        <a:p>
          <a:endParaRPr lang="en-US">
            <a:latin typeface="Poppins" panose="020B0604020202020204" charset="0"/>
            <a:cs typeface="Poppins" panose="020B0604020202020204" charset="0"/>
          </a:endParaRPr>
        </a:p>
      </dgm:t>
    </dgm:pt>
    <dgm:pt modelId="{B8775E90-562E-7F43-AA22-82A945B3AD3C}" type="sibTrans" cxnId="{F8720124-86F3-CC4D-B4B1-D295BFD2A505}">
      <dgm:prSet/>
      <dgm:spPr/>
      <dgm:t>
        <a:bodyPr/>
        <a:lstStyle/>
        <a:p>
          <a:endParaRPr lang="en-US">
            <a:latin typeface="Poppins" panose="020B0604020202020204" charset="0"/>
            <a:cs typeface="Poppins" panose="020B0604020202020204" charset="0"/>
          </a:endParaRPr>
        </a:p>
      </dgm:t>
    </dgm:pt>
    <dgm:pt modelId="{C156D574-EE5E-8A47-B3DF-00DFF0417D71}">
      <dgm:prSet phldrT="[Text]"/>
      <dgm:spPr/>
      <dgm:t>
        <a:bodyPr/>
        <a:lstStyle/>
        <a:p>
          <a:r>
            <a:rPr lang="en-US">
              <a:latin typeface="Poppins" panose="020B0604020202020204" charset="0"/>
              <a:cs typeface="Poppins" panose="020B0604020202020204" charset="0"/>
            </a:rPr>
            <a:t>Ensure Effectiveness</a:t>
          </a:r>
          <a:endParaRPr lang="en-US" dirty="0">
            <a:latin typeface="Poppins" panose="020B0604020202020204" charset="0"/>
            <a:cs typeface="Poppins" panose="020B0604020202020204" charset="0"/>
          </a:endParaRPr>
        </a:p>
      </dgm:t>
    </dgm:pt>
    <dgm:pt modelId="{B6DF9F47-7F0F-7847-A233-BA6E98B71C0A}" type="parTrans" cxnId="{59F80FFF-834C-5449-9E3B-B4A3DF75BD9B}">
      <dgm:prSet/>
      <dgm:spPr/>
      <dgm:t>
        <a:bodyPr/>
        <a:lstStyle/>
        <a:p>
          <a:endParaRPr lang="en-US">
            <a:latin typeface="Poppins" panose="020B0604020202020204" charset="0"/>
            <a:cs typeface="Poppins" panose="020B0604020202020204" charset="0"/>
          </a:endParaRPr>
        </a:p>
      </dgm:t>
    </dgm:pt>
    <dgm:pt modelId="{8C4833D8-32CC-554D-A503-BA3A7430E619}" type="sibTrans" cxnId="{59F80FFF-834C-5449-9E3B-B4A3DF75BD9B}">
      <dgm:prSet/>
      <dgm:spPr/>
      <dgm:t>
        <a:bodyPr/>
        <a:lstStyle/>
        <a:p>
          <a:endParaRPr lang="en-US">
            <a:latin typeface="Poppins" panose="020B0604020202020204" charset="0"/>
            <a:cs typeface="Poppins" panose="020B0604020202020204" charset="0"/>
          </a:endParaRPr>
        </a:p>
      </dgm:t>
    </dgm:pt>
    <dgm:pt modelId="{1EA4DC6E-697E-D04D-8687-0AEB16FD0648}">
      <dgm:prSet phldrT="[Text]"/>
      <dgm:spPr/>
      <dgm:t>
        <a:bodyPr/>
        <a:lstStyle/>
        <a:p>
          <a:r>
            <a:rPr lang="en-US">
              <a:latin typeface="Poppins" panose="020B0604020202020204" charset="0"/>
              <a:cs typeface="Poppins" panose="020B0604020202020204" charset="0"/>
            </a:rPr>
            <a:t>Increase Efficiency</a:t>
          </a:r>
          <a:endParaRPr lang="en-US" dirty="0">
            <a:latin typeface="Poppins" panose="020B0604020202020204" charset="0"/>
            <a:cs typeface="Poppins" panose="020B0604020202020204" charset="0"/>
          </a:endParaRPr>
        </a:p>
      </dgm:t>
    </dgm:pt>
    <dgm:pt modelId="{FC9C1EA0-A1DA-8947-AD1F-F66F4ADCC106}" type="parTrans" cxnId="{FAB64342-CC3A-7F4D-B888-D103D6F8F12F}">
      <dgm:prSet/>
      <dgm:spPr/>
      <dgm:t>
        <a:bodyPr/>
        <a:lstStyle/>
        <a:p>
          <a:endParaRPr lang="en-US">
            <a:latin typeface="Poppins" panose="020B0604020202020204" charset="0"/>
            <a:cs typeface="Poppins" panose="020B0604020202020204" charset="0"/>
          </a:endParaRPr>
        </a:p>
      </dgm:t>
    </dgm:pt>
    <dgm:pt modelId="{F97929F3-1A6A-8C40-898A-C161945A0F15}" type="sibTrans" cxnId="{FAB64342-CC3A-7F4D-B888-D103D6F8F12F}">
      <dgm:prSet/>
      <dgm:spPr/>
      <dgm:t>
        <a:bodyPr/>
        <a:lstStyle/>
        <a:p>
          <a:endParaRPr lang="en-US">
            <a:latin typeface="Poppins" panose="020B0604020202020204" charset="0"/>
            <a:cs typeface="Poppins" panose="020B0604020202020204" charset="0"/>
          </a:endParaRPr>
        </a:p>
      </dgm:t>
    </dgm:pt>
    <dgm:pt modelId="{6E80BFC3-AF7A-BA45-9F10-342C975E48F8}">
      <dgm:prSet phldrT="[Text]"/>
      <dgm:spPr/>
      <dgm:t>
        <a:bodyPr/>
        <a:lstStyle/>
        <a:p>
          <a:r>
            <a:rPr lang="en-US" dirty="0">
              <a:latin typeface="Poppins" panose="020B0604020202020204" charset="0"/>
              <a:cs typeface="Poppins" panose="020B0604020202020204" charset="0"/>
            </a:rPr>
            <a:t>Use Data for Continuous Regeneration</a:t>
          </a:r>
        </a:p>
      </dgm:t>
    </dgm:pt>
    <dgm:pt modelId="{6ABF1FB2-7310-3E43-AE86-A04328E3F8C1}" type="parTrans" cxnId="{3F5711E3-8C31-7A45-A2DC-EE068A90D555}">
      <dgm:prSet/>
      <dgm:spPr/>
      <dgm:t>
        <a:bodyPr/>
        <a:lstStyle/>
        <a:p>
          <a:endParaRPr lang="en-US">
            <a:latin typeface="Poppins" panose="020B0604020202020204" charset="0"/>
            <a:cs typeface="Poppins" panose="020B0604020202020204" charset="0"/>
          </a:endParaRPr>
        </a:p>
      </dgm:t>
    </dgm:pt>
    <dgm:pt modelId="{B68CD59F-F973-544A-9B4E-503713170B7A}" type="sibTrans" cxnId="{3F5711E3-8C31-7A45-A2DC-EE068A90D555}">
      <dgm:prSet/>
      <dgm:spPr/>
      <dgm:t>
        <a:bodyPr/>
        <a:lstStyle/>
        <a:p>
          <a:endParaRPr lang="en-US">
            <a:latin typeface="Poppins" panose="020B0604020202020204" charset="0"/>
            <a:cs typeface="Poppins" panose="020B0604020202020204" charset="0"/>
          </a:endParaRPr>
        </a:p>
      </dgm:t>
    </dgm:pt>
    <dgm:pt modelId="{1FF36220-4371-EC44-9E78-7E14DA93EC96}" type="pres">
      <dgm:prSet presAssocID="{B50373FD-C3C7-A143-8A20-293B2CE52AF5}" presName="diagram" presStyleCnt="0">
        <dgm:presLayoutVars>
          <dgm:dir/>
          <dgm:resizeHandles val="exact"/>
        </dgm:presLayoutVars>
      </dgm:prSet>
      <dgm:spPr/>
    </dgm:pt>
    <dgm:pt modelId="{8BF9DD81-443E-D248-BD62-458DF3598E3E}" type="pres">
      <dgm:prSet presAssocID="{FA1DE59C-CC74-7241-B23D-5EA8A3F108CB}" presName="node" presStyleLbl="node1" presStyleIdx="0" presStyleCnt="4">
        <dgm:presLayoutVars>
          <dgm:bulletEnabled val="1"/>
        </dgm:presLayoutVars>
      </dgm:prSet>
      <dgm:spPr/>
    </dgm:pt>
    <dgm:pt modelId="{BC966E37-D188-8B46-9104-E13CC75E6C6A}" type="pres">
      <dgm:prSet presAssocID="{B8775E90-562E-7F43-AA22-82A945B3AD3C}" presName="sibTrans" presStyleCnt="0"/>
      <dgm:spPr/>
    </dgm:pt>
    <dgm:pt modelId="{1A79CBCE-095A-6943-B80A-CC17F6DC5E60}" type="pres">
      <dgm:prSet presAssocID="{C156D574-EE5E-8A47-B3DF-00DFF0417D71}" presName="node" presStyleLbl="node1" presStyleIdx="1" presStyleCnt="4">
        <dgm:presLayoutVars>
          <dgm:bulletEnabled val="1"/>
        </dgm:presLayoutVars>
      </dgm:prSet>
      <dgm:spPr/>
    </dgm:pt>
    <dgm:pt modelId="{26C1F6BD-735E-0A45-BA68-3FAEAA980076}" type="pres">
      <dgm:prSet presAssocID="{8C4833D8-32CC-554D-A503-BA3A7430E619}" presName="sibTrans" presStyleCnt="0"/>
      <dgm:spPr/>
    </dgm:pt>
    <dgm:pt modelId="{8154C07B-AD37-BF40-93DF-85C9407FC03F}" type="pres">
      <dgm:prSet presAssocID="{1EA4DC6E-697E-D04D-8687-0AEB16FD0648}" presName="node" presStyleLbl="node1" presStyleIdx="2" presStyleCnt="4">
        <dgm:presLayoutVars>
          <dgm:bulletEnabled val="1"/>
        </dgm:presLayoutVars>
      </dgm:prSet>
      <dgm:spPr/>
    </dgm:pt>
    <dgm:pt modelId="{FF96B8C3-17CC-794E-A29E-C7A7FAC6A6AF}" type="pres">
      <dgm:prSet presAssocID="{F97929F3-1A6A-8C40-898A-C161945A0F15}" presName="sibTrans" presStyleCnt="0"/>
      <dgm:spPr/>
    </dgm:pt>
    <dgm:pt modelId="{6C52ACCC-E0B3-434A-B0FB-78EDAD8730F3}" type="pres">
      <dgm:prSet presAssocID="{6E80BFC3-AF7A-BA45-9F10-342C975E48F8}" presName="node" presStyleLbl="node1" presStyleIdx="3" presStyleCnt="4">
        <dgm:presLayoutVars>
          <dgm:bulletEnabled val="1"/>
        </dgm:presLayoutVars>
      </dgm:prSet>
      <dgm:spPr/>
    </dgm:pt>
  </dgm:ptLst>
  <dgm:cxnLst>
    <dgm:cxn modelId="{F8720124-86F3-CC4D-B4B1-D295BFD2A505}" srcId="{B50373FD-C3C7-A143-8A20-293B2CE52AF5}" destId="{FA1DE59C-CC74-7241-B23D-5EA8A3F108CB}" srcOrd="0" destOrd="0" parTransId="{22BB808A-68EC-0443-BB8B-404CCEB1E7F4}" sibTransId="{B8775E90-562E-7F43-AA22-82A945B3AD3C}"/>
    <dgm:cxn modelId="{FAB64342-CC3A-7F4D-B888-D103D6F8F12F}" srcId="{B50373FD-C3C7-A143-8A20-293B2CE52AF5}" destId="{1EA4DC6E-697E-D04D-8687-0AEB16FD0648}" srcOrd="2" destOrd="0" parTransId="{FC9C1EA0-A1DA-8947-AD1F-F66F4ADCC106}" sibTransId="{F97929F3-1A6A-8C40-898A-C161945A0F15}"/>
    <dgm:cxn modelId="{38DA979A-A562-5E4E-BDC9-A3FDC5064E39}" type="presOf" srcId="{C156D574-EE5E-8A47-B3DF-00DFF0417D71}" destId="{1A79CBCE-095A-6943-B80A-CC17F6DC5E60}" srcOrd="0" destOrd="0" presId="urn:microsoft.com/office/officeart/2005/8/layout/default"/>
    <dgm:cxn modelId="{E5FB50BF-2B55-4F4A-A6FA-889DCEDBA035}" type="presOf" srcId="{FA1DE59C-CC74-7241-B23D-5EA8A3F108CB}" destId="{8BF9DD81-443E-D248-BD62-458DF3598E3E}" srcOrd="0" destOrd="0" presId="urn:microsoft.com/office/officeart/2005/8/layout/default"/>
    <dgm:cxn modelId="{ACF9A2C2-FFFE-5D4C-967B-35695B226C02}" type="presOf" srcId="{6E80BFC3-AF7A-BA45-9F10-342C975E48F8}" destId="{6C52ACCC-E0B3-434A-B0FB-78EDAD8730F3}" srcOrd="0" destOrd="0" presId="urn:microsoft.com/office/officeart/2005/8/layout/default"/>
    <dgm:cxn modelId="{5C90B6C3-73D5-1244-9E57-B96E28021F86}" type="presOf" srcId="{1EA4DC6E-697E-D04D-8687-0AEB16FD0648}" destId="{8154C07B-AD37-BF40-93DF-85C9407FC03F}" srcOrd="0" destOrd="0" presId="urn:microsoft.com/office/officeart/2005/8/layout/default"/>
    <dgm:cxn modelId="{3F5711E3-8C31-7A45-A2DC-EE068A90D555}" srcId="{B50373FD-C3C7-A143-8A20-293B2CE52AF5}" destId="{6E80BFC3-AF7A-BA45-9F10-342C975E48F8}" srcOrd="3" destOrd="0" parTransId="{6ABF1FB2-7310-3E43-AE86-A04328E3F8C1}" sibTransId="{B68CD59F-F973-544A-9B4E-503713170B7A}"/>
    <dgm:cxn modelId="{0070C9EF-A6CE-1845-8713-B5B2701D8A4D}" type="presOf" srcId="{B50373FD-C3C7-A143-8A20-293B2CE52AF5}" destId="{1FF36220-4371-EC44-9E78-7E14DA93EC96}" srcOrd="0" destOrd="0" presId="urn:microsoft.com/office/officeart/2005/8/layout/default"/>
    <dgm:cxn modelId="{59F80FFF-834C-5449-9E3B-B4A3DF75BD9B}" srcId="{B50373FD-C3C7-A143-8A20-293B2CE52AF5}" destId="{C156D574-EE5E-8A47-B3DF-00DFF0417D71}" srcOrd="1" destOrd="0" parTransId="{B6DF9F47-7F0F-7847-A233-BA6E98B71C0A}" sibTransId="{8C4833D8-32CC-554D-A503-BA3A7430E619}"/>
    <dgm:cxn modelId="{5CA8AA3A-47BB-AB41-906E-42D51A948211}" type="presParOf" srcId="{1FF36220-4371-EC44-9E78-7E14DA93EC96}" destId="{8BF9DD81-443E-D248-BD62-458DF3598E3E}" srcOrd="0" destOrd="0" presId="urn:microsoft.com/office/officeart/2005/8/layout/default"/>
    <dgm:cxn modelId="{4A2FBE74-820B-534E-93EB-0AA5361C0AFB}" type="presParOf" srcId="{1FF36220-4371-EC44-9E78-7E14DA93EC96}" destId="{BC966E37-D188-8B46-9104-E13CC75E6C6A}" srcOrd="1" destOrd="0" presId="urn:microsoft.com/office/officeart/2005/8/layout/default"/>
    <dgm:cxn modelId="{1DD10F13-679F-F04C-8DDE-BD9C55C1183C}" type="presParOf" srcId="{1FF36220-4371-EC44-9E78-7E14DA93EC96}" destId="{1A79CBCE-095A-6943-B80A-CC17F6DC5E60}" srcOrd="2" destOrd="0" presId="urn:microsoft.com/office/officeart/2005/8/layout/default"/>
    <dgm:cxn modelId="{74004D86-1EF5-084B-90D0-3CDBE8CF889B}" type="presParOf" srcId="{1FF36220-4371-EC44-9E78-7E14DA93EC96}" destId="{26C1F6BD-735E-0A45-BA68-3FAEAA980076}" srcOrd="3" destOrd="0" presId="urn:microsoft.com/office/officeart/2005/8/layout/default"/>
    <dgm:cxn modelId="{3C54701A-1501-B743-BAF6-CCD13295A757}" type="presParOf" srcId="{1FF36220-4371-EC44-9E78-7E14DA93EC96}" destId="{8154C07B-AD37-BF40-93DF-85C9407FC03F}" srcOrd="4" destOrd="0" presId="urn:microsoft.com/office/officeart/2005/8/layout/default"/>
    <dgm:cxn modelId="{C9088355-DB4C-C94F-B4CD-89A161E8CC1D}" type="presParOf" srcId="{1FF36220-4371-EC44-9E78-7E14DA93EC96}" destId="{FF96B8C3-17CC-794E-A29E-C7A7FAC6A6AF}" srcOrd="5" destOrd="0" presId="urn:microsoft.com/office/officeart/2005/8/layout/default"/>
    <dgm:cxn modelId="{B6AC9DDF-C44E-F342-9410-5173163B4794}" type="presParOf" srcId="{1FF36220-4371-EC44-9E78-7E14DA93EC96}" destId="{6C52ACCC-E0B3-434A-B0FB-78EDAD8730F3}"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05D97896-9045-6849-A71D-8E42F9CC8889}">
      <dgm:prSet/>
      <dgm:spPr/>
      <dgm:t>
        <a:bodyPr/>
        <a:lstStyle/>
        <a:p>
          <a:r>
            <a:rPr lang="en-US" b="0" i="0" dirty="0">
              <a:latin typeface="Hind Vadodara" panose="020B0604020202020204" charset="0"/>
              <a:cs typeface="Hind Vadodara" panose="020B0604020202020204" charset="0"/>
            </a:rPr>
            <a:t>Presentation Content</a:t>
          </a:r>
          <a:endParaRPr lang="en-US" dirty="0">
            <a:latin typeface="Hind Vadodara" panose="020B0604020202020204" charset="0"/>
            <a:cs typeface="Hind Vadodara" panose="020B0604020202020204" charset="0"/>
          </a:endParaRPr>
        </a:p>
      </dgm:t>
    </dgm:pt>
    <dgm:pt modelId="{4FBC8B93-D39B-3A4A-9834-938935DE30F6}" type="parTrans" cxnId="{67EDE6D2-41F2-4B48-BF69-5BC6B91D9E59}">
      <dgm:prSet/>
      <dgm:spPr/>
      <dgm:t>
        <a:bodyPr/>
        <a:lstStyle/>
        <a:p>
          <a:endParaRPr lang="en-US">
            <a:latin typeface="Hind Vadodara" panose="020B0604020202020204" charset="0"/>
            <a:cs typeface="Hind Vadodara" panose="020B0604020202020204" charset="0"/>
          </a:endParaRPr>
        </a:p>
      </dgm:t>
    </dgm:pt>
    <dgm:pt modelId="{A56CA20B-A5A4-794C-8325-DEE151C474F6}" type="sibTrans" cxnId="{67EDE6D2-41F2-4B48-BF69-5BC6B91D9E59}">
      <dgm:prSet/>
      <dgm:spPr/>
      <dgm:t>
        <a:bodyPr/>
        <a:lstStyle/>
        <a:p>
          <a:endParaRPr lang="en-US">
            <a:latin typeface="Hind Vadodara" panose="020B0604020202020204" charset="0"/>
            <a:cs typeface="Hind Vadodara" panose="020B0604020202020204" charset="0"/>
          </a:endParaRPr>
        </a:p>
      </dgm:t>
    </dgm:pt>
    <dgm:pt modelId="{B5808C49-E0DE-7542-B5D0-D9EC2E960C7D}">
      <dgm:prSet/>
      <dgm:spPr/>
      <dgm:t>
        <a:bodyPr/>
        <a:lstStyle/>
        <a:p>
          <a:pPr rtl="0"/>
          <a:r>
            <a:rPr lang="en-US" b="0" i="0" dirty="0">
              <a:latin typeface="Hind Vadodara"/>
              <a:cs typeface="Hind Vadodara"/>
            </a:rPr>
            <a:t>Tiered</a:t>
          </a:r>
          <a:r>
            <a:rPr lang="en-US" dirty="0">
              <a:latin typeface="Hind Vadodara"/>
              <a:cs typeface="Hind Vadodara"/>
            </a:rPr>
            <a:t> Fidelity Inventory Administration for Sustainability</a:t>
          </a:r>
          <a:endParaRPr lang="en-US" dirty="0"/>
        </a:p>
      </dgm:t>
    </dgm:pt>
    <dgm:pt modelId="{ED57B4FE-9BC4-6B43-83D1-815C64E0A98F}" type="parTrans" cxnId="{64CD1552-14D3-0240-BE13-DC3365155DF1}">
      <dgm:prSet/>
      <dgm:spPr/>
      <dgm:t>
        <a:bodyPr/>
        <a:lstStyle/>
        <a:p>
          <a:endParaRPr lang="en-US">
            <a:latin typeface="Hind Vadodara" panose="020B0604020202020204" charset="0"/>
            <a:cs typeface="Hind Vadodara" panose="020B0604020202020204" charset="0"/>
          </a:endParaRPr>
        </a:p>
      </dgm:t>
    </dgm:pt>
    <dgm:pt modelId="{940E4135-6CB1-834A-9E54-009269C18648}" type="sibTrans" cxnId="{64CD1552-14D3-0240-BE13-DC3365155DF1}">
      <dgm:prSet/>
      <dgm:spPr/>
      <dgm:t>
        <a:bodyPr/>
        <a:lstStyle/>
        <a:p>
          <a:endParaRPr lang="en-US">
            <a:latin typeface="Hind Vadodara" panose="020B0604020202020204" charset="0"/>
            <a:cs typeface="Hind Vadodara" panose="020B0604020202020204" charset="0"/>
          </a:endParaRPr>
        </a:p>
      </dgm:t>
    </dgm:pt>
    <dgm:pt modelId="{48F713D6-874B-4E4C-BED0-4C17EA4E5A75}">
      <dgm:prSet/>
      <dgm:spPr/>
      <dgm:t>
        <a:bodyPr/>
        <a:lstStyle/>
        <a:p>
          <a:r>
            <a:rPr lang="en-US" b="0" i="0" dirty="0">
              <a:latin typeface="Hind Vadodara" panose="020B0604020202020204" charset="0"/>
              <a:cs typeface="Hind Vadodara" panose="020B0604020202020204" charset="0"/>
            </a:rPr>
            <a:t>Coaches’ Tasks</a:t>
          </a:r>
          <a:endParaRPr lang="en-US" dirty="0">
            <a:latin typeface="Hind Vadodara" panose="020B0604020202020204" charset="0"/>
            <a:cs typeface="Hind Vadodara" panose="020B0604020202020204" charset="0"/>
          </a:endParaRPr>
        </a:p>
      </dgm:t>
    </dgm:pt>
    <dgm:pt modelId="{96CC142D-14F2-674A-9021-3DF8879E9C4A}" type="parTrans" cxnId="{265A60CA-3996-454B-A4B6-62A5DAAFB9FF}">
      <dgm:prSet/>
      <dgm:spPr/>
      <dgm:t>
        <a:bodyPr/>
        <a:lstStyle/>
        <a:p>
          <a:endParaRPr lang="en-US">
            <a:latin typeface="Hind Vadodara" panose="020B0604020202020204" charset="0"/>
            <a:cs typeface="Hind Vadodara" panose="020B0604020202020204" charset="0"/>
          </a:endParaRPr>
        </a:p>
      </dgm:t>
    </dgm:pt>
    <dgm:pt modelId="{E145347D-5514-2E4A-A1B6-9274224E4EF8}" type="sibTrans" cxnId="{265A60CA-3996-454B-A4B6-62A5DAAFB9FF}">
      <dgm:prSet/>
      <dgm:spPr/>
      <dgm:t>
        <a:bodyPr/>
        <a:lstStyle/>
        <a:p>
          <a:endParaRPr lang="en-US">
            <a:latin typeface="Hind Vadodara" panose="020B0604020202020204" charset="0"/>
            <a:cs typeface="Hind Vadodara" panose="020B0604020202020204" charset="0"/>
          </a:endParaRPr>
        </a:p>
      </dgm:t>
    </dgm:pt>
    <dgm:pt modelId="{52D8E2F3-0364-9447-8045-B50D84D1A3C5}">
      <dgm:prSet/>
      <dgm:spPr/>
      <dgm:t>
        <a:bodyPr/>
        <a:lstStyle/>
        <a:p>
          <a:pPr rtl="0"/>
          <a:r>
            <a:rPr lang="en-US" b="0" i="0" dirty="0">
              <a:latin typeface="Hind Vadodara"/>
              <a:cs typeface="Hind Vadodara"/>
            </a:rPr>
            <a:t>Review Tiered</a:t>
          </a:r>
          <a:r>
            <a:rPr lang="en-US" dirty="0">
              <a:latin typeface="Hind Vadodara"/>
              <a:cs typeface="Hind Vadodara"/>
            </a:rPr>
            <a:t> Fidelity Inventory Administration Training Videos</a:t>
          </a:r>
        </a:p>
      </dgm:t>
    </dgm:pt>
    <dgm:pt modelId="{3BBB15D3-0673-B54F-869A-83E10D81859F}" type="parTrans" cxnId="{D36C1334-399B-CD40-BF74-86DFA35FC18E}">
      <dgm:prSet/>
      <dgm:spPr/>
      <dgm:t>
        <a:bodyPr/>
        <a:lstStyle/>
        <a:p>
          <a:endParaRPr lang="en-US">
            <a:latin typeface="Hind Vadodara" panose="020B0604020202020204" charset="0"/>
            <a:cs typeface="Hind Vadodara" panose="020B0604020202020204" charset="0"/>
          </a:endParaRPr>
        </a:p>
      </dgm:t>
    </dgm:pt>
    <dgm:pt modelId="{E665E21A-FA48-9F4E-A7F3-4B9DE7B62FDE}" type="sibTrans" cxnId="{D36C1334-399B-CD40-BF74-86DFA35FC18E}">
      <dgm:prSet/>
      <dgm:spPr/>
      <dgm:t>
        <a:bodyPr/>
        <a:lstStyle/>
        <a:p>
          <a:endParaRPr lang="en-US">
            <a:latin typeface="Hind Vadodara" panose="020B0604020202020204" charset="0"/>
            <a:cs typeface="Hind Vadodara" panose="020B0604020202020204" charset="0"/>
          </a:endParaRPr>
        </a:p>
      </dgm:t>
    </dgm:pt>
    <dgm:pt modelId="{24140CBF-47B7-47DB-8B1E-41C951F0BE8C}">
      <dgm:prSet/>
      <dgm:spPr/>
      <dgm:t>
        <a:bodyPr/>
        <a:lstStyle/>
        <a:p>
          <a:pPr rtl="0"/>
          <a:r>
            <a:rPr lang="en-US" b="0" i="0" dirty="0">
              <a:latin typeface="Hind Vadodara"/>
              <a:cs typeface="Hind Vadodara"/>
            </a:rPr>
            <a:t>Efficient Decision Systems with TIPS</a:t>
          </a:r>
        </a:p>
      </dgm:t>
    </dgm:pt>
    <dgm:pt modelId="{6C4532F2-09B7-4A8F-B12B-B2F125E56BB6}" type="parTrans" cxnId="{1D4C5E7E-526E-408E-A988-DAB2FA6A8E9B}">
      <dgm:prSet/>
      <dgm:spPr/>
      <dgm:t>
        <a:bodyPr/>
        <a:lstStyle/>
        <a:p>
          <a:endParaRPr lang="en-US"/>
        </a:p>
      </dgm:t>
    </dgm:pt>
    <dgm:pt modelId="{672609EB-16B0-4489-8E34-203D0796657E}" type="sibTrans" cxnId="{1D4C5E7E-526E-408E-A988-DAB2FA6A8E9B}">
      <dgm:prSet/>
      <dgm:spPr/>
      <dgm:t>
        <a:bodyPr/>
        <a:lstStyle/>
        <a:p>
          <a:endParaRPr lang="en-US"/>
        </a:p>
      </dgm:t>
    </dgm:pt>
    <dgm:pt modelId="{6665B93D-D996-4C22-AE32-B1ABB8033BEB}">
      <dgm:prSet/>
      <dgm:spPr/>
      <dgm:t>
        <a:bodyPr/>
        <a:lstStyle/>
        <a:p>
          <a:r>
            <a:rPr lang="en-US" b="0" i="0" dirty="0">
              <a:latin typeface="Hind Vadodara"/>
              <a:cs typeface="Hind Vadodara"/>
            </a:rPr>
            <a:t>Sustainability</a:t>
          </a:r>
        </a:p>
      </dgm:t>
    </dgm:pt>
    <dgm:pt modelId="{5F837DA1-40D6-4926-A8BC-58FDDAAE8DEB}" type="parTrans" cxnId="{9F416D20-1B34-416F-820B-40DFFC6CE566}">
      <dgm:prSet/>
      <dgm:spPr/>
      <dgm:t>
        <a:bodyPr/>
        <a:lstStyle/>
        <a:p>
          <a:endParaRPr lang="en-US"/>
        </a:p>
      </dgm:t>
    </dgm:pt>
    <dgm:pt modelId="{83606608-4E40-48E9-83FD-13E65CC74994}" type="sibTrans" cxnId="{9F416D20-1B34-416F-820B-40DFFC6CE566}">
      <dgm:prSet/>
      <dgm:spPr/>
      <dgm:t>
        <a:bodyPr/>
        <a:lstStyle/>
        <a:p>
          <a:endParaRPr lang="en-US"/>
        </a:p>
      </dgm:t>
    </dgm:pt>
    <dgm:pt modelId="{40A737EA-AE6E-47A0-8C80-7B228CAC3256}">
      <dgm:prSet/>
      <dgm:spPr/>
      <dgm:t>
        <a:bodyPr/>
        <a:lstStyle/>
        <a:p>
          <a:pPr rtl="0"/>
          <a:r>
            <a:rPr lang="en-US" b="0" i="0" dirty="0">
              <a:latin typeface="Hind Vadodara"/>
              <a:cs typeface="Hind Vadodara"/>
            </a:rPr>
            <a:t>Review TIPS team Decision Making Procedures</a:t>
          </a:r>
        </a:p>
      </dgm:t>
    </dgm:pt>
    <dgm:pt modelId="{D090A66B-6A5C-40A5-98A6-B58A954B6442}" type="parTrans" cxnId="{2C097D26-8B56-443D-92A4-087206AFEB1B}">
      <dgm:prSet/>
      <dgm:spPr/>
      <dgm:t>
        <a:bodyPr/>
        <a:lstStyle/>
        <a:p>
          <a:endParaRPr lang="en-US"/>
        </a:p>
      </dgm:t>
    </dgm:pt>
    <dgm:pt modelId="{B38C9DDC-01A2-4505-9335-C8B535C07622}" type="sibTrans" cxnId="{2C097D26-8B56-443D-92A4-087206AFEB1B}">
      <dgm:prSet/>
      <dgm:spPr/>
      <dgm:t>
        <a:bodyPr/>
        <a:lstStyle/>
        <a:p>
          <a:endParaRPr lang="en-US"/>
        </a:p>
      </dgm:t>
    </dgm:pt>
    <dgm:pt modelId="{05F27475-C147-487F-A196-E79688F14B28}">
      <dgm:prSet/>
      <dgm:spPr/>
      <dgm:t>
        <a:bodyPr/>
        <a:lstStyle/>
        <a:p>
          <a:pPr rtl="0"/>
          <a:r>
            <a:rPr lang="en-US" b="0" i="0" dirty="0">
              <a:latin typeface="Hind Vadodara"/>
              <a:cs typeface="Hind Vadodara"/>
            </a:rPr>
            <a:t>Initial Poster Planning</a:t>
          </a:r>
        </a:p>
      </dgm:t>
    </dgm:pt>
    <dgm:pt modelId="{42420824-7BDB-400C-81D9-ABEC8D48D8C3}" type="parTrans" cxnId="{AC0D3B8B-2500-46E6-A4DB-134EA8CA0371}">
      <dgm:prSet/>
      <dgm:spPr/>
      <dgm:t>
        <a:bodyPr/>
        <a:lstStyle/>
        <a:p>
          <a:endParaRPr lang="en-US"/>
        </a:p>
      </dgm:t>
    </dgm:pt>
    <dgm:pt modelId="{E0CB6F37-1EDB-4A4F-A0C5-6142985C3D5C}" type="sibTrans" cxnId="{AC0D3B8B-2500-46E6-A4DB-134EA8CA0371}">
      <dgm:prSet/>
      <dgm:spPr/>
      <dgm:t>
        <a:bodyPr/>
        <a:lstStyle/>
        <a:p>
          <a:endParaRPr lang="en-US"/>
        </a:p>
      </dgm:t>
    </dgm:pt>
    <dgm:pt modelId="{1838921B-0129-40B5-8D0F-3FA76C4433CD}">
      <dgm:prSet phldr="0"/>
      <dgm:spPr/>
      <dgm:t>
        <a:bodyPr/>
        <a:lstStyle/>
        <a:p>
          <a:pPr rtl="0"/>
          <a:r>
            <a:rPr lang="en-US" b="0" i="0" dirty="0">
              <a:latin typeface="Hind Vadodara"/>
              <a:cs typeface="Hind Vadodara"/>
            </a:rPr>
            <a:t>Planning for March Poster Session</a:t>
          </a:r>
        </a:p>
      </dgm:t>
    </dgm:pt>
    <dgm:pt modelId="{A0ED2C5B-2D86-45D2-A78B-1AA6545C289B}" type="parTrans" cxnId="{71AF6C69-416C-41F7-8792-81F9F46704FD}">
      <dgm:prSet/>
      <dgm:spPr/>
      <dgm:t>
        <a:bodyPr/>
        <a:lstStyle/>
        <a:p>
          <a:endParaRPr lang="en-US"/>
        </a:p>
      </dgm:t>
    </dgm:pt>
    <dgm:pt modelId="{72685E5A-9570-4BE8-A163-6974AF74A6E4}" type="sibTrans" cxnId="{71AF6C69-416C-41F7-8792-81F9F46704FD}">
      <dgm:prSet/>
      <dgm:spPr/>
      <dgm:t>
        <a:bodyPr/>
        <a:lstStyle/>
        <a:p>
          <a:endParaRPr lang="en-US"/>
        </a:p>
      </dgm:t>
    </dgm:pt>
    <dgm:pt modelId="{7C7129CC-46DE-4C36-9E37-080F0318E533}">
      <dgm:prSet phldr="0"/>
      <dgm:spPr/>
      <dgm:t>
        <a:bodyPr/>
        <a:lstStyle/>
        <a:p>
          <a:pPr rtl="0"/>
          <a:r>
            <a:rPr lang="en-US" b="0" i="0" dirty="0">
              <a:latin typeface="Hind Vadodara"/>
              <a:cs typeface="Hind Vadodara"/>
            </a:rPr>
            <a:t>Review Sustainability Checklist</a:t>
          </a:r>
        </a:p>
      </dgm:t>
    </dgm:pt>
    <dgm:pt modelId="{D9EF4C20-A2D7-4375-96F9-AB0890F83CDA}" type="parTrans" cxnId="{B0E98ADA-537C-4B6D-9E6D-57C0DD90F0E4}">
      <dgm:prSet/>
      <dgm:spPr/>
      <dgm:t>
        <a:bodyPr/>
        <a:lstStyle/>
        <a:p>
          <a:endParaRPr lang="en-US"/>
        </a:p>
      </dgm:t>
    </dgm:pt>
    <dgm:pt modelId="{86C927F3-36CD-4A4B-8BA7-B987510A7EC6}" type="sibTrans" cxnId="{B0E98ADA-537C-4B6D-9E6D-57C0DD90F0E4}">
      <dgm:prSet/>
      <dgm:spPr/>
      <dgm:t>
        <a:bodyPr/>
        <a:lstStyle/>
        <a:p>
          <a:endParaRPr lang="en-US"/>
        </a:p>
      </dgm:t>
    </dgm:pt>
    <dgm:pt modelId="{107712AD-F0E7-8045-90F3-AA033147F7E7}" type="pres">
      <dgm:prSet presAssocID="{139B28B7-98AE-2442-8242-E675E9F54483}" presName="linear" presStyleCnt="0">
        <dgm:presLayoutVars>
          <dgm:dir/>
          <dgm:animLvl val="lvl"/>
          <dgm:resizeHandles val="exact"/>
        </dgm:presLayoutVars>
      </dgm:prSet>
      <dgm:spPr/>
    </dgm:pt>
    <dgm:pt modelId="{AEE58E27-7A3D-3149-A45C-4417D970092C}" type="pres">
      <dgm:prSet presAssocID="{05D97896-9045-6849-A71D-8E42F9CC8889}" presName="parentLin" presStyleCnt="0"/>
      <dgm:spPr/>
    </dgm:pt>
    <dgm:pt modelId="{F5E844B0-FBE2-CC45-AE3A-9A7227D8BDE8}" type="pres">
      <dgm:prSet presAssocID="{05D97896-9045-6849-A71D-8E42F9CC8889}" presName="parentLeftMargin" presStyleLbl="node1" presStyleIdx="0" presStyleCnt="2"/>
      <dgm:spPr/>
    </dgm:pt>
    <dgm:pt modelId="{FDC1BDC8-9000-5F46-8ACC-75AD0D32A6E6}" type="pres">
      <dgm:prSet presAssocID="{05D97896-9045-6849-A71D-8E42F9CC8889}" presName="parentText" presStyleLbl="node1" presStyleIdx="0" presStyleCnt="2">
        <dgm:presLayoutVars>
          <dgm:chMax val="0"/>
          <dgm:bulletEnabled val="1"/>
        </dgm:presLayoutVars>
      </dgm:prSet>
      <dgm:spPr/>
    </dgm:pt>
    <dgm:pt modelId="{4D8D5426-E3C7-C946-98DF-E74BE964C2E2}" type="pres">
      <dgm:prSet presAssocID="{05D97896-9045-6849-A71D-8E42F9CC8889}" presName="negativeSpace" presStyleCnt="0"/>
      <dgm:spPr/>
    </dgm:pt>
    <dgm:pt modelId="{CE8F6958-B957-B144-A963-026AA1D9ABDB}" type="pres">
      <dgm:prSet presAssocID="{05D97896-9045-6849-A71D-8E42F9CC8889}" presName="childText" presStyleLbl="conFgAcc1" presStyleIdx="0" presStyleCnt="2">
        <dgm:presLayoutVars>
          <dgm:bulletEnabled val="1"/>
        </dgm:presLayoutVars>
      </dgm:prSet>
      <dgm:spPr>
        <a:prstGeom prst="roundRect">
          <a:avLst/>
        </a:prstGeom>
      </dgm:spPr>
    </dgm:pt>
    <dgm:pt modelId="{C74C5F1F-A135-474E-9880-01D44E0BEC53}" type="pres">
      <dgm:prSet presAssocID="{A56CA20B-A5A4-794C-8325-DEE151C474F6}" presName="spaceBetweenRectangles" presStyleCnt="0"/>
      <dgm:spPr/>
    </dgm:pt>
    <dgm:pt modelId="{DFE5B9B3-FF9A-574B-8877-E07E2393154C}" type="pres">
      <dgm:prSet presAssocID="{48F713D6-874B-4E4C-BED0-4C17EA4E5A75}" presName="parentLin" presStyleCnt="0"/>
      <dgm:spPr/>
    </dgm:pt>
    <dgm:pt modelId="{8A70A0D7-DCB4-7044-A1FB-0060A6DAA495}" type="pres">
      <dgm:prSet presAssocID="{48F713D6-874B-4E4C-BED0-4C17EA4E5A75}" presName="parentLeftMargin" presStyleLbl="node1" presStyleIdx="0" presStyleCnt="2"/>
      <dgm:spPr/>
    </dgm:pt>
    <dgm:pt modelId="{CBB73597-3D4A-344F-83D3-4018B604B205}" type="pres">
      <dgm:prSet presAssocID="{48F713D6-874B-4E4C-BED0-4C17EA4E5A75}" presName="parentText" presStyleLbl="node1" presStyleIdx="1" presStyleCnt="2">
        <dgm:presLayoutVars>
          <dgm:chMax val="0"/>
          <dgm:bulletEnabled val="1"/>
        </dgm:presLayoutVars>
      </dgm:prSet>
      <dgm:spPr/>
    </dgm:pt>
    <dgm:pt modelId="{98101CFE-A5CF-C042-B9DA-C11C4EB719A1}" type="pres">
      <dgm:prSet presAssocID="{48F713D6-874B-4E4C-BED0-4C17EA4E5A75}" presName="negativeSpace" presStyleCnt="0"/>
      <dgm:spPr/>
    </dgm:pt>
    <dgm:pt modelId="{6DEC4ABA-01BF-B445-B753-0C4747FBD7B7}" type="pres">
      <dgm:prSet presAssocID="{48F713D6-874B-4E4C-BED0-4C17EA4E5A75}" presName="childText" presStyleLbl="conFgAcc1" presStyleIdx="1" presStyleCnt="2">
        <dgm:presLayoutVars>
          <dgm:bulletEnabled val="1"/>
        </dgm:presLayoutVars>
      </dgm:prSet>
      <dgm:spPr>
        <a:prstGeom prst="roundRect">
          <a:avLst/>
        </a:prstGeom>
      </dgm:spPr>
    </dgm:pt>
  </dgm:ptLst>
  <dgm:cxnLst>
    <dgm:cxn modelId="{E6B86607-85ED-423B-B810-371B60B9B2FF}" type="presOf" srcId="{B5808C49-E0DE-7542-B5D0-D9EC2E960C7D}" destId="{CE8F6958-B957-B144-A963-026AA1D9ABDB}" srcOrd="0" destOrd="0" presId="urn:microsoft.com/office/officeart/2005/8/layout/list1"/>
    <dgm:cxn modelId="{7AF87C1F-5125-4F6F-9E67-AE2D40C86D2F}" type="presOf" srcId="{6665B93D-D996-4C22-AE32-B1ABB8033BEB}" destId="{CE8F6958-B957-B144-A963-026AA1D9ABDB}" srcOrd="0" destOrd="2" presId="urn:microsoft.com/office/officeart/2005/8/layout/list1"/>
    <dgm:cxn modelId="{9F416D20-1B34-416F-820B-40DFFC6CE566}" srcId="{05D97896-9045-6849-A71D-8E42F9CC8889}" destId="{6665B93D-D996-4C22-AE32-B1ABB8033BEB}" srcOrd="2" destOrd="0" parTransId="{5F837DA1-40D6-4926-A8BC-58FDDAAE8DEB}" sibTransId="{83606608-4E40-48E9-83FD-13E65CC74994}"/>
    <dgm:cxn modelId="{8CB16C21-789A-4DFF-8A41-93BE46B69892}" type="presOf" srcId="{05F27475-C147-487F-A196-E79688F14B28}" destId="{6DEC4ABA-01BF-B445-B753-0C4747FBD7B7}" srcOrd="0" destOrd="3" presId="urn:microsoft.com/office/officeart/2005/8/layout/list1"/>
    <dgm:cxn modelId="{2C097D26-8B56-443D-92A4-087206AFEB1B}" srcId="{48F713D6-874B-4E4C-BED0-4C17EA4E5A75}" destId="{40A737EA-AE6E-47A0-8C80-7B228CAC3256}" srcOrd="1" destOrd="0" parTransId="{D090A66B-6A5C-40A5-98A6-B58A954B6442}" sibTransId="{B38C9DDC-01A2-4505-9335-C8B535C07622}"/>
    <dgm:cxn modelId="{D36C1334-399B-CD40-BF74-86DFA35FC18E}" srcId="{48F713D6-874B-4E4C-BED0-4C17EA4E5A75}" destId="{52D8E2F3-0364-9447-8045-B50D84D1A3C5}" srcOrd="0" destOrd="0" parTransId="{3BBB15D3-0673-B54F-869A-83E10D81859F}" sibTransId="{E665E21A-FA48-9F4E-A7F3-4B9DE7B62FDE}"/>
    <dgm:cxn modelId="{64EDA940-B0DF-4C19-8AD9-EE41DBDB71F9}" type="presOf" srcId="{52D8E2F3-0364-9447-8045-B50D84D1A3C5}" destId="{6DEC4ABA-01BF-B445-B753-0C4747FBD7B7}" srcOrd="0" destOrd="0" presId="urn:microsoft.com/office/officeart/2005/8/layout/list1"/>
    <dgm:cxn modelId="{64CD1552-14D3-0240-BE13-DC3365155DF1}" srcId="{05D97896-9045-6849-A71D-8E42F9CC8889}" destId="{B5808C49-E0DE-7542-B5D0-D9EC2E960C7D}" srcOrd="0" destOrd="0" parTransId="{ED57B4FE-9BC4-6B43-83D1-815C64E0A98F}" sibTransId="{940E4135-6CB1-834A-9E54-009269C18648}"/>
    <dgm:cxn modelId="{71AF6C69-416C-41F7-8792-81F9F46704FD}" srcId="{05D97896-9045-6849-A71D-8E42F9CC8889}" destId="{1838921B-0129-40B5-8D0F-3FA76C4433CD}" srcOrd="3" destOrd="0" parTransId="{A0ED2C5B-2D86-45D2-A78B-1AA6545C289B}" sibTransId="{72685E5A-9570-4BE8-A163-6974AF74A6E4}"/>
    <dgm:cxn modelId="{3507DC74-BB1A-3747-A4EB-3A2F2AFF0C2A}" type="presOf" srcId="{139B28B7-98AE-2442-8242-E675E9F54483}" destId="{107712AD-F0E7-8045-90F3-AA033147F7E7}" srcOrd="0" destOrd="0" presId="urn:microsoft.com/office/officeart/2005/8/layout/list1"/>
    <dgm:cxn modelId="{1D4C5E7E-526E-408E-A988-DAB2FA6A8E9B}" srcId="{05D97896-9045-6849-A71D-8E42F9CC8889}" destId="{24140CBF-47B7-47DB-8B1E-41C951F0BE8C}" srcOrd="1" destOrd="0" parTransId="{6C4532F2-09B7-4A8F-B12B-B2F125E56BB6}" sibTransId="{672609EB-16B0-4489-8E34-203D0796657E}"/>
    <dgm:cxn modelId="{FDC2F381-316E-49A0-B390-C8A84E2C770D}" type="presOf" srcId="{40A737EA-AE6E-47A0-8C80-7B228CAC3256}" destId="{6DEC4ABA-01BF-B445-B753-0C4747FBD7B7}" srcOrd="0" destOrd="1" presId="urn:microsoft.com/office/officeart/2005/8/layout/list1"/>
    <dgm:cxn modelId="{AC0D3B8B-2500-46E6-A4DB-134EA8CA0371}" srcId="{48F713D6-874B-4E4C-BED0-4C17EA4E5A75}" destId="{05F27475-C147-487F-A196-E79688F14B28}" srcOrd="3" destOrd="0" parTransId="{42420824-7BDB-400C-81D9-ABEC8D48D8C3}" sibTransId="{E0CB6F37-1EDB-4A4F-A0C5-6142985C3D5C}"/>
    <dgm:cxn modelId="{7F643D94-D938-4B53-B723-7FCDBCE47378}" type="presOf" srcId="{05D97896-9045-6849-A71D-8E42F9CC8889}" destId="{F5E844B0-FBE2-CC45-AE3A-9A7227D8BDE8}" srcOrd="0" destOrd="0" presId="urn:microsoft.com/office/officeart/2005/8/layout/list1"/>
    <dgm:cxn modelId="{0F4DAE9F-92DB-49D8-916D-48D217391279}" type="presOf" srcId="{05D97896-9045-6849-A71D-8E42F9CC8889}" destId="{FDC1BDC8-9000-5F46-8ACC-75AD0D32A6E6}" srcOrd="1" destOrd="0" presId="urn:microsoft.com/office/officeart/2005/8/layout/list1"/>
    <dgm:cxn modelId="{265A60CA-3996-454B-A4B6-62A5DAAFB9FF}" srcId="{139B28B7-98AE-2442-8242-E675E9F54483}" destId="{48F713D6-874B-4E4C-BED0-4C17EA4E5A75}" srcOrd="1" destOrd="0" parTransId="{96CC142D-14F2-674A-9021-3DF8879E9C4A}" sibTransId="{E145347D-5514-2E4A-A1B6-9274224E4EF8}"/>
    <dgm:cxn modelId="{67EDE6D2-41F2-4B48-BF69-5BC6B91D9E59}" srcId="{139B28B7-98AE-2442-8242-E675E9F54483}" destId="{05D97896-9045-6849-A71D-8E42F9CC8889}" srcOrd="0" destOrd="0" parTransId="{4FBC8B93-D39B-3A4A-9834-938935DE30F6}" sibTransId="{A56CA20B-A5A4-794C-8325-DEE151C474F6}"/>
    <dgm:cxn modelId="{778CAED4-EE77-4FF4-A438-A9914B0F4033}" type="presOf" srcId="{1838921B-0129-40B5-8D0F-3FA76C4433CD}" destId="{CE8F6958-B957-B144-A963-026AA1D9ABDB}" srcOrd="0" destOrd="3" presId="urn:microsoft.com/office/officeart/2005/8/layout/list1"/>
    <dgm:cxn modelId="{23F948D8-E185-4CB6-9AE1-924F4538006D}" type="presOf" srcId="{7C7129CC-46DE-4C36-9E37-080F0318E533}" destId="{6DEC4ABA-01BF-B445-B753-0C4747FBD7B7}" srcOrd="0" destOrd="2" presId="urn:microsoft.com/office/officeart/2005/8/layout/list1"/>
    <dgm:cxn modelId="{B0E98ADA-537C-4B6D-9E6D-57C0DD90F0E4}" srcId="{48F713D6-874B-4E4C-BED0-4C17EA4E5A75}" destId="{7C7129CC-46DE-4C36-9E37-080F0318E533}" srcOrd="2" destOrd="0" parTransId="{D9EF4C20-A2D7-4375-96F9-AB0890F83CDA}" sibTransId="{86C927F3-36CD-4A4B-8BA7-B987510A7EC6}"/>
    <dgm:cxn modelId="{4EC5DCDA-0FAF-40B8-8824-E03D32C793EF}" type="presOf" srcId="{24140CBF-47B7-47DB-8B1E-41C951F0BE8C}" destId="{CE8F6958-B957-B144-A963-026AA1D9ABDB}" srcOrd="0" destOrd="1" presId="urn:microsoft.com/office/officeart/2005/8/layout/list1"/>
    <dgm:cxn modelId="{E979B3E0-7834-445F-8711-DEEDBF89E6BA}" type="presOf" srcId="{48F713D6-874B-4E4C-BED0-4C17EA4E5A75}" destId="{8A70A0D7-DCB4-7044-A1FB-0060A6DAA495}" srcOrd="0" destOrd="0" presId="urn:microsoft.com/office/officeart/2005/8/layout/list1"/>
    <dgm:cxn modelId="{32E981F1-50ED-4846-A4F5-0F9394EB1C29}" type="presOf" srcId="{48F713D6-874B-4E4C-BED0-4C17EA4E5A75}" destId="{CBB73597-3D4A-344F-83D3-4018B604B205}" srcOrd="1" destOrd="0" presId="urn:microsoft.com/office/officeart/2005/8/layout/list1"/>
    <dgm:cxn modelId="{67153AA6-8F19-42B1-9F82-9C17518872FC}" type="presParOf" srcId="{107712AD-F0E7-8045-90F3-AA033147F7E7}" destId="{AEE58E27-7A3D-3149-A45C-4417D970092C}" srcOrd="0" destOrd="0" presId="urn:microsoft.com/office/officeart/2005/8/layout/list1"/>
    <dgm:cxn modelId="{6FBC5121-7E68-414C-B0AC-44D4B3375505}" type="presParOf" srcId="{AEE58E27-7A3D-3149-A45C-4417D970092C}" destId="{F5E844B0-FBE2-CC45-AE3A-9A7227D8BDE8}" srcOrd="0" destOrd="0" presId="urn:microsoft.com/office/officeart/2005/8/layout/list1"/>
    <dgm:cxn modelId="{3190D232-6F1A-490B-BB59-A6CFD1A23883}" type="presParOf" srcId="{AEE58E27-7A3D-3149-A45C-4417D970092C}" destId="{FDC1BDC8-9000-5F46-8ACC-75AD0D32A6E6}" srcOrd="1" destOrd="0" presId="urn:microsoft.com/office/officeart/2005/8/layout/list1"/>
    <dgm:cxn modelId="{40777EE7-582A-480B-B08E-9E936F824B81}" type="presParOf" srcId="{107712AD-F0E7-8045-90F3-AA033147F7E7}" destId="{4D8D5426-E3C7-C946-98DF-E74BE964C2E2}" srcOrd="1" destOrd="0" presId="urn:microsoft.com/office/officeart/2005/8/layout/list1"/>
    <dgm:cxn modelId="{AB1474A5-7CD7-4BF6-B9F3-8E58AAA624C9}" type="presParOf" srcId="{107712AD-F0E7-8045-90F3-AA033147F7E7}" destId="{CE8F6958-B957-B144-A963-026AA1D9ABDB}" srcOrd="2" destOrd="0" presId="urn:microsoft.com/office/officeart/2005/8/layout/list1"/>
    <dgm:cxn modelId="{CE20EA07-F3FE-4CD9-874F-E42A641D847D}" type="presParOf" srcId="{107712AD-F0E7-8045-90F3-AA033147F7E7}" destId="{C74C5F1F-A135-474E-9880-01D44E0BEC53}" srcOrd="3" destOrd="0" presId="urn:microsoft.com/office/officeart/2005/8/layout/list1"/>
    <dgm:cxn modelId="{F2007D3E-AF25-41B4-A933-372CF455F3E5}" type="presParOf" srcId="{107712AD-F0E7-8045-90F3-AA033147F7E7}" destId="{DFE5B9B3-FF9A-574B-8877-E07E2393154C}" srcOrd="4" destOrd="0" presId="urn:microsoft.com/office/officeart/2005/8/layout/list1"/>
    <dgm:cxn modelId="{7BEC3EAA-5A54-4123-A7DC-CF35A465169E}" type="presParOf" srcId="{DFE5B9B3-FF9A-574B-8877-E07E2393154C}" destId="{8A70A0D7-DCB4-7044-A1FB-0060A6DAA495}" srcOrd="0" destOrd="0" presId="urn:microsoft.com/office/officeart/2005/8/layout/list1"/>
    <dgm:cxn modelId="{9FAC66D0-4E7E-4DCD-AF5D-4928191AAD34}" type="presParOf" srcId="{DFE5B9B3-FF9A-574B-8877-E07E2393154C}" destId="{CBB73597-3D4A-344F-83D3-4018B604B205}" srcOrd="1" destOrd="0" presId="urn:microsoft.com/office/officeart/2005/8/layout/list1"/>
    <dgm:cxn modelId="{8B2AB836-34E4-481F-B59F-0E76CDC63303}" type="presParOf" srcId="{107712AD-F0E7-8045-90F3-AA033147F7E7}" destId="{98101CFE-A5CF-C042-B9DA-C11C4EB719A1}" srcOrd="5" destOrd="0" presId="urn:microsoft.com/office/officeart/2005/8/layout/list1"/>
    <dgm:cxn modelId="{F0A1A13D-6AF5-470F-82C8-0C8FD51E3F4E}" type="presParOf" srcId="{107712AD-F0E7-8045-90F3-AA033147F7E7}" destId="{6DEC4ABA-01BF-B445-B753-0C4747FBD7B7}"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2" qsCatId="simple" csTypeId="urn:microsoft.com/office/officeart/2005/8/colors/colorful1" csCatId="colorful" phldr="1"/>
      <dgm:spPr/>
    </dgm:pt>
    <dgm:pt modelId="{125DE95B-E3E9-488D-843B-7EA58128D643}">
      <dgm:prSet phldrT="[Text]" custT="1"/>
      <dgm:spPr/>
      <dgm:t>
        <a:bodyPr/>
        <a:lstStyle/>
        <a:p>
          <a:r>
            <a:rPr lang="en-US" sz="1800" u="none" dirty="0">
              <a:latin typeface="Hind Vadodara" panose="020B0604020202020204" charset="0"/>
              <a:cs typeface="Hind Vadodara" panose="020B0604020202020204" charset="0"/>
            </a:rPr>
            <a:t>Self</a:t>
          </a:r>
        </a:p>
      </dgm:t>
    </dgm:pt>
    <dgm:pt modelId="{FC0A28C2-A13D-4C48-9C34-B680EB2A2603}" type="parTrans" cxnId="{E9B2239E-BEAB-4565-B770-44155CEB26AB}">
      <dgm:prSet/>
      <dgm:spPr/>
      <dgm:t>
        <a:bodyPr/>
        <a:lstStyle/>
        <a:p>
          <a:endParaRPr lang="en-US" sz="1600" u="none">
            <a:latin typeface="Hind Vadodara" panose="020B0604020202020204" charset="0"/>
            <a:cs typeface="Hind Vadodara" panose="020B0604020202020204" charset="0"/>
          </a:endParaRPr>
        </a:p>
      </dgm:t>
    </dgm:pt>
    <dgm:pt modelId="{7D9CD180-E412-4B7F-9890-DD3E1E8793A4}" type="sibTrans" cxnId="{E9B2239E-BEAB-4565-B770-44155CEB26AB}">
      <dgm:prSet/>
      <dgm:spPr/>
      <dgm:t>
        <a:bodyPr/>
        <a:lstStyle/>
        <a:p>
          <a:endParaRPr lang="en-US" sz="1600" u="none">
            <a:latin typeface="Hind Vadodara" panose="020B0604020202020204" charset="0"/>
            <a:cs typeface="Hind Vadodara" panose="020B0604020202020204" charset="0"/>
          </a:endParaRPr>
        </a:p>
      </dgm:t>
    </dgm:pt>
    <dgm:pt modelId="{786F1C33-506F-487F-AA18-A30EE2A2534E}">
      <dgm:prSet phldrT="[Text]" custT="1"/>
      <dgm:spPr/>
      <dgm:t>
        <a:bodyPr/>
        <a:lstStyle/>
        <a:p>
          <a:r>
            <a:rPr lang="en-US" sz="1800" u="none" dirty="0">
              <a:latin typeface="Hind Vadodara" panose="020B0604020202020204" charset="0"/>
              <a:cs typeface="Hind Vadodara" panose="020B0604020202020204" charset="0"/>
            </a:rPr>
            <a:t>Others</a:t>
          </a:r>
        </a:p>
      </dgm:t>
    </dgm:pt>
    <dgm:pt modelId="{B2D69183-3673-4FF1-92D6-76326856F341}" type="parTrans" cxnId="{58D86527-1BED-4AB5-8015-FDAA159C883C}">
      <dgm:prSet/>
      <dgm:spPr/>
      <dgm:t>
        <a:bodyPr/>
        <a:lstStyle/>
        <a:p>
          <a:endParaRPr lang="en-US" sz="1600" u="none">
            <a:latin typeface="Hind Vadodara" panose="020B0604020202020204" charset="0"/>
            <a:cs typeface="Hind Vadodara" panose="020B0604020202020204" charset="0"/>
          </a:endParaRPr>
        </a:p>
      </dgm:t>
    </dgm:pt>
    <dgm:pt modelId="{54ACB2D9-0489-40D3-8720-56FF48219C7D}" type="sibTrans" cxnId="{58D86527-1BED-4AB5-8015-FDAA159C883C}">
      <dgm:prSet/>
      <dgm:spPr/>
      <dgm:t>
        <a:bodyPr/>
        <a:lstStyle/>
        <a:p>
          <a:endParaRPr lang="en-US" sz="1600" u="none">
            <a:latin typeface="Hind Vadodara" panose="020B0604020202020204" charset="0"/>
            <a:cs typeface="Hind Vadodara" panose="020B0604020202020204" charset="0"/>
          </a:endParaRPr>
        </a:p>
      </dgm:t>
    </dgm:pt>
    <dgm:pt modelId="{AB22F439-5CF3-4003-BBB3-B5FD5EE3EBA7}">
      <dgm:prSet phldrT="[Text]" custT="1"/>
      <dgm:spPr/>
      <dgm:t>
        <a:bodyPr/>
        <a:lstStyle/>
        <a:p>
          <a:r>
            <a:rPr lang="en-US" sz="1800" u="none" dirty="0">
              <a:latin typeface="Hind Vadodara" panose="020B0604020202020204" charset="0"/>
              <a:cs typeface="Hind Vadodara" panose="020B0604020202020204" charset="0"/>
            </a:rPr>
            <a:t>Environment</a:t>
          </a:r>
        </a:p>
      </dgm:t>
    </dgm:pt>
    <dgm:pt modelId="{42A9B59D-B81E-4DB7-A89D-08E57A386F5F}" type="parTrans" cxnId="{06F10583-3C6C-4C14-8F5D-A175C31623AF}">
      <dgm:prSet/>
      <dgm:spPr/>
      <dgm:t>
        <a:bodyPr/>
        <a:lstStyle/>
        <a:p>
          <a:endParaRPr lang="en-US" sz="1600" u="none">
            <a:latin typeface="Hind Vadodara" panose="020B0604020202020204" charset="0"/>
            <a:cs typeface="Hind Vadodara" panose="020B0604020202020204" charset="0"/>
          </a:endParaRPr>
        </a:p>
      </dgm:t>
    </dgm:pt>
    <dgm:pt modelId="{FAFF8CAA-7011-4352-BD37-268AB4AA9613}" type="sibTrans" cxnId="{06F10583-3C6C-4C14-8F5D-A175C31623AF}">
      <dgm:prSet/>
      <dgm:spPr/>
      <dgm:t>
        <a:bodyPr/>
        <a:lstStyle/>
        <a:p>
          <a:endParaRPr lang="en-US" sz="1600" u="none">
            <a:latin typeface="Hind Vadodara" panose="020B0604020202020204" charset="0"/>
            <a:cs typeface="Hind Vadodara" panose="020B0604020202020204" charset="0"/>
          </a:endParaRPr>
        </a:p>
      </dgm:t>
    </dgm:pt>
    <dgm:pt modelId="{828ED403-1C9B-4A7D-8888-1BC05EA78903}">
      <dgm:prSet phldrT="[Text]" custT="1"/>
      <dgm:spPr/>
      <dgm:t>
        <a:bodyPr/>
        <a:lstStyle/>
        <a:p>
          <a:r>
            <a:rPr lang="en-US" sz="1600" b="0" i="0" u="none" dirty="0">
              <a:latin typeface="Hind Vadodara" panose="020B0604020202020204" charset="0"/>
              <a:cs typeface="Hind Vadodara" panose="020B0604020202020204" charset="0"/>
            </a:rPr>
            <a:t>Self-monitor (Are you participating? Engaged as a learner?)​</a:t>
          </a:r>
          <a:endParaRPr lang="en-US" sz="1600" u="none" dirty="0">
            <a:latin typeface="Hind Vadodara" panose="020B0604020202020204" charset="0"/>
            <a:cs typeface="Hind Vadodara" panose="020B0604020202020204" charset="0"/>
          </a:endParaRPr>
        </a:p>
      </dgm:t>
    </dgm:pt>
    <dgm:pt modelId="{8B8B8CA0-07E7-4F73-9F41-B05C6E1A904C}" type="parTrans" cxnId="{EB095079-CFD2-4628-9212-498D62BB2F06}">
      <dgm:prSet/>
      <dgm:spPr/>
      <dgm:t>
        <a:bodyPr/>
        <a:lstStyle/>
        <a:p>
          <a:endParaRPr lang="en-US" sz="1600" u="none">
            <a:latin typeface="Hind Vadodara" panose="020B0604020202020204" charset="0"/>
            <a:cs typeface="Hind Vadodara" panose="020B0604020202020204" charset="0"/>
          </a:endParaRPr>
        </a:p>
      </dgm:t>
    </dgm:pt>
    <dgm:pt modelId="{1B28F0B9-39F8-4BAC-9D40-2785A53A6960}" type="sibTrans" cxnId="{EB095079-CFD2-4628-9212-498D62BB2F06}">
      <dgm:prSet/>
      <dgm:spPr/>
      <dgm:t>
        <a:bodyPr/>
        <a:lstStyle/>
        <a:p>
          <a:endParaRPr lang="en-US" sz="1600" u="none">
            <a:latin typeface="Hind Vadodara" panose="020B0604020202020204" charset="0"/>
            <a:cs typeface="Hind Vadodara" panose="020B0604020202020204" charset="0"/>
          </a:endParaRPr>
        </a:p>
      </dgm:t>
    </dgm:pt>
    <dgm:pt modelId="{9402A2C1-EFD7-4C69-A569-0E91A340BD90}">
      <dgm:prSet phldrT="[Text]" custT="1"/>
      <dgm:spPr/>
      <dgm:t>
        <a:bodyPr/>
        <a:lstStyle/>
        <a:p>
          <a:r>
            <a:rPr lang="en-US" sz="1600" b="0" i="0" u="none" dirty="0">
              <a:latin typeface="Hind Vadodara" panose="020B0604020202020204" charset="0"/>
              <a:cs typeface="Hind Vadodara" panose="020B0604020202020204" charset="0"/>
            </a:rPr>
            <a:t>Mute when listening, unmute to talk​</a:t>
          </a:r>
          <a:endParaRPr lang="en-US" sz="1600" u="none" dirty="0">
            <a:latin typeface="Hind Vadodara" panose="020B0604020202020204" charset="0"/>
            <a:cs typeface="Hind Vadodara" panose="020B0604020202020204" charset="0"/>
          </a:endParaRPr>
        </a:p>
      </dgm:t>
    </dgm:pt>
    <dgm:pt modelId="{6B97C39A-0735-41AE-94C2-E380B46D5881}" type="parTrans" cxnId="{B1802723-6C7B-4903-88A2-A97C24811173}">
      <dgm:prSet/>
      <dgm:spPr/>
      <dgm:t>
        <a:bodyPr/>
        <a:lstStyle/>
        <a:p>
          <a:endParaRPr lang="en-US" sz="1600" u="none">
            <a:latin typeface="Hind Vadodara" panose="020B0604020202020204" charset="0"/>
            <a:cs typeface="Hind Vadodara" panose="020B0604020202020204" charset="0"/>
          </a:endParaRPr>
        </a:p>
      </dgm:t>
    </dgm:pt>
    <dgm:pt modelId="{7C51D187-FC73-4D59-992A-5E19349D5359}" type="sibTrans" cxnId="{B1802723-6C7B-4903-88A2-A97C24811173}">
      <dgm:prSet/>
      <dgm:spPr/>
      <dgm:t>
        <a:bodyPr/>
        <a:lstStyle/>
        <a:p>
          <a:endParaRPr lang="en-US" sz="1600" u="none">
            <a:latin typeface="Hind Vadodara" panose="020B0604020202020204" charset="0"/>
            <a:cs typeface="Hind Vadodara" panose="020B0604020202020204" charset="0"/>
          </a:endParaRPr>
        </a:p>
      </dgm:t>
    </dgm:pt>
    <dgm:pt modelId="{0F0E129E-123A-4075-B2C8-F39A140C88D8}">
      <dgm:prSet phldrT="[Text]" custT="1"/>
      <dgm:spPr/>
      <dgm:t>
        <a:bodyPr/>
        <a:lstStyle/>
        <a:p>
          <a:r>
            <a:rPr lang="en-US" sz="1600" b="0" i="0" u="none">
              <a:latin typeface="Hind Vadodara" panose="020B0604020202020204" charset="0"/>
              <a:cs typeface="Hind Vadodara" panose="020B0604020202020204" charset="0"/>
            </a:rPr>
            <a:t>Have your computer charged and ready to go​</a:t>
          </a:r>
          <a:endParaRPr lang="en-US" sz="1600" u="none" dirty="0">
            <a:latin typeface="Hind Vadodara" panose="020B0604020202020204" charset="0"/>
            <a:cs typeface="Hind Vadodara" panose="020B0604020202020204" charset="0"/>
          </a:endParaRPr>
        </a:p>
      </dgm:t>
    </dgm:pt>
    <dgm:pt modelId="{BD673D81-C33B-45D8-947C-AEA9A28C39F0}" type="parTrans" cxnId="{A0FBC930-D760-41DD-BE3E-22D3E608F256}">
      <dgm:prSet/>
      <dgm:spPr/>
      <dgm:t>
        <a:bodyPr/>
        <a:lstStyle/>
        <a:p>
          <a:endParaRPr lang="en-US" sz="1600" u="none">
            <a:latin typeface="Hind Vadodara" panose="020B0604020202020204" charset="0"/>
            <a:cs typeface="Hind Vadodara" panose="020B0604020202020204" charset="0"/>
          </a:endParaRPr>
        </a:p>
      </dgm:t>
    </dgm:pt>
    <dgm:pt modelId="{D290D2A6-87EB-4C58-AF76-15E8A9414FCF}" type="sibTrans" cxnId="{A0FBC930-D760-41DD-BE3E-22D3E608F256}">
      <dgm:prSet/>
      <dgm:spPr/>
      <dgm:t>
        <a:bodyPr/>
        <a:lstStyle/>
        <a:p>
          <a:endParaRPr lang="en-US" sz="1600" u="none">
            <a:latin typeface="Hind Vadodara" panose="020B0604020202020204" charset="0"/>
            <a:cs typeface="Hind Vadodara" panose="020B0604020202020204" charset="0"/>
          </a:endParaRPr>
        </a:p>
      </dgm:t>
    </dgm:pt>
    <dgm:pt modelId="{57B14E31-904F-9E42-8B3C-22AEC9323D6C}">
      <dgm:prSet custT="1"/>
      <dgm:spPr/>
      <dgm:t>
        <a:bodyPr/>
        <a:lstStyle/>
        <a:p>
          <a:pPr>
            <a:buFont typeface="Arial" panose="020B0604020202020204" pitchFamily="34" charset="0"/>
            <a:buChar char="•"/>
          </a:pPr>
          <a:r>
            <a:rPr lang="en-US" sz="1600" b="0" i="0" u="none" dirty="0">
              <a:latin typeface="Hind Vadodara" panose="020B0604020202020204" charset="0"/>
              <a:cs typeface="Hind Vadodara" panose="020B0604020202020204" charset="0"/>
            </a:rPr>
            <a:t>Stretch, break, stand as needed​</a:t>
          </a:r>
        </a:p>
      </dgm:t>
    </dgm:pt>
    <dgm:pt modelId="{1232258B-E26D-2348-ACE9-6019D7660EDB}" type="parTrans" cxnId="{C414F2BC-7EB4-6140-8C4C-49BAC2D6A8C0}">
      <dgm:prSet/>
      <dgm:spPr/>
      <dgm:t>
        <a:bodyPr/>
        <a:lstStyle/>
        <a:p>
          <a:endParaRPr lang="en-US" sz="1600" u="none">
            <a:latin typeface="Hind Vadodara" panose="020B0604020202020204" charset="0"/>
            <a:cs typeface="Hind Vadodara" panose="020B0604020202020204" charset="0"/>
          </a:endParaRPr>
        </a:p>
      </dgm:t>
    </dgm:pt>
    <dgm:pt modelId="{AFA65297-3CCA-9540-9085-842F06BF1354}" type="sibTrans" cxnId="{C414F2BC-7EB4-6140-8C4C-49BAC2D6A8C0}">
      <dgm:prSet/>
      <dgm:spPr/>
      <dgm:t>
        <a:bodyPr/>
        <a:lstStyle/>
        <a:p>
          <a:endParaRPr lang="en-US" sz="1600" u="none">
            <a:latin typeface="Hind Vadodara" panose="020B0604020202020204" charset="0"/>
            <a:cs typeface="Hind Vadodara" panose="020B0604020202020204" charset="0"/>
          </a:endParaRPr>
        </a:p>
      </dgm:t>
    </dgm:pt>
    <dgm:pt modelId="{DCC1A310-1C79-CA41-BC8F-F2F7F4B654F7}">
      <dgm:prSet custT="1"/>
      <dgm:spPr/>
      <dgm:t>
        <a:bodyPr/>
        <a:lstStyle/>
        <a:p>
          <a:pPr>
            <a:buFont typeface="Arial" panose="020B0604020202020204" pitchFamily="34" charset="0"/>
            <a:buChar char="•"/>
          </a:pPr>
          <a:r>
            <a:rPr lang="en-US" sz="1600" b="0" i="0" u="none" dirty="0">
              <a:latin typeface="Hind Vadodara" panose="020B0604020202020204" charset="0"/>
              <a:cs typeface="Hind Vadodara" panose="020B0604020202020204" charset="0"/>
            </a:rPr>
            <a:t>If you have questions or comments, unmute, use the chat box, or click the "raise hand" icon</a:t>
          </a:r>
        </a:p>
      </dgm:t>
    </dgm:pt>
    <dgm:pt modelId="{E958D3D5-5FFD-3443-ABCD-1A2DA811BB55}" type="parTrans" cxnId="{9118DAC8-BEDA-3B4F-9C77-817F427330CF}">
      <dgm:prSet/>
      <dgm:spPr/>
      <dgm:t>
        <a:bodyPr/>
        <a:lstStyle/>
        <a:p>
          <a:endParaRPr lang="en-US" sz="1600" u="none">
            <a:latin typeface="Hind Vadodara" panose="020B0604020202020204" charset="0"/>
            <a:cs typeface="Hind Vadodara" panose="020B0604020202020204" charset="0"/>
          </a:endParaRPr>
        </a:p>
      </dgm:t>
    </dgm:pt>
    <dgm:pt modelId="{4EA0A432-1AE2-314A-852F-0C7E44A36EC0}" type="sibTrans" cxnId="{9118DAC8-BEDA-3B4F-9C77-817F427330CF}">
      <dgm:prSet/>
      <dgm:spPr/>
      <dgm:t>
        <a:bodyPr/>
        <a:lstStyle/>
        <a:p>
          <a:endParaRPr lang="en-US" sz="1600" u="none">
            <a:latin typeface="Hind Vadodara" panose="020B0604020202020204" charset="0"/>
            <a:cs typeface="Hind Vadodara" panose="020B0604020202020204" charset="0"/>
          </a:endParaRPr>
        </a:p>
      </dgm:t>
    </dgm:pt>
    <dgm:pt modelId="{6D196861-CC28-5141-BDFB-4E8105D813E6}">
      <dgm:prSet custT="1"/>
      <dgm:spPr/>
      <dgm:t>
        <a:bodyPr/>
        <a:lstStyle/>
        <a:p>
          <a:pPr>
            <a:buFont typeface="Arial" panose="020B0604020202020204" pitchFamily="34" charset="0"/>
            <a:buChar char="•"/>
          </a:pPr>
          <a:r>
            <a:rPr lang="en-US" sz="1600" b="0" i="0" u="none" dirty="0">
              <a:latin typeface="Hind Vadodara" panose="020B0604020202020204" charset="0"/>
              <a:cs typeface="Hind Vadodara" panose="020B0604020202020204" charset="0"/>
            </a:rPr>
            <a:t>Work as a team - room for every voice, reinforce participation</a:t>
          </a:r>
        </a:p>
      </dgm:t>
    </dgm:pt>
    <dgm:pt modelId="{6357D1EC-994F-334C-9702-FBF51E8FA600}" type="parTrans" cxnId="{B30AAB08-0B08-824B-9AC9-5387993AD200}">
      <dgm:prSet/>
      <dgm:spPr/>
      <dgm:t>
        <a:bodyPr/>
        <a:lstStyle/>
        <a:p>
          <a:endParaRPr lang="en-US" sz="1600" u="none">
            <a:latin typeface="Hind Vadodara" panose="020B0604020202020204" charset="0"/>
            <a:cs typeface="Hind Vadodara" panose="020B0604020202020204" charset="0"/>
          </a:endParaRPr>
        </a:p>
      </dgm:t>
    </dgm:pt>
    <dgm:pt modelId="{0A0D8850-D6AE-CF4C-AEBD-16B2E752A0CB}" type="sibTrans" cxnId="{B30AAB08-0B08-824B-9AC9-5387993AD200}">
      <dgm:prSet/>
      <dgm:spPr/>
      <dgm:t>
        <a:bodyPr/>
        <a:lstStyle/>
        <a:p>
          <a:endParaRPr lang="en-US" sz="1600" u="none">
            <a:latin typeface="Hind Vadodara" panose="020B0604020202020204" charset="0"/>
            <a:cs typeface="Hind Vadodara" panose="020B0604020202020204" charset="0"/>
          </a:endParaRPr>
        </a:p>
      </dgm:t>
    </dgm:pt>
    <dgm:pt modelId="{8EB504CA-CFC6-5C40-B9F2-473E4994B7D4}">
      <dgm:prSet custT="1"/>
      <dgm:spPr/>
      <dgm:t>
        <a:bodyPr/>
        <a:lstStyle/>
        <a:p>
          <a:pPr>
            <a:buFont typeface="Arial" panose="020B0604020202020204" pitchFamily="34" charset="0"/>
            <a:buChar char="•"/>
          </a:pPr>
          <a:r>
            <a:rPr lang="en-US" sz="1600" b="0" i="0" u="none" dirty="0">
              <a:latin typeface="Hind Vadodara" panose="020B0604020202020204" charset="0"/>
              <a:cs typeface="Hind Vadodara" panose="020B0604020202020204" charset="0"/>
            </a:rPr>
            <a:t>Keep necessary materials at hand (e.g., action plan &amp; other docs, water, snacks, etc.)​</a:t>
          </a:r>
        </a:p>
      </dgm:t>
    </dgm:pt>
    <dgm:pt modelId="{1F59243E-608F-4348-9D00-77EED6726E06}" type="parTrans" cxnId="{C95EC436-6DF3-9D48-B3D9-4A3D5591F066}">
      <dgm:prSet/>
      <dgm:spPr/>
      <dgm:t>
        <a:bodyPr/>
        <a:lstStyle/>
        <a:p>
          <a:endParaRPr lang="en-US" sz="1600" u="none">
            <a:latin typeface="Hind Vadodara" panose="020B0604020202020204" charset="0"/>
            <a:cs typeface="Hind Vadodara" panose="020B0604020202020204" charset="0"/>
          </a:endParaRPr>
        </a:p>
      </dgm:t>
    </dgm:pt>
    <dgm:pt modelId="{7102E076-737A-264B-A10C-2AEDA7D1E937}" type="sibTrans" cxnId="{C95EC436-6DF3-9D48-B3D9-4A3D5591F066}">
      <dgm:prSet/>
      <dgm:spPr/>
      <dgm:t>
        <a:bodyPr/>
        <a:lstStyle/>
        <a:p>
          <a:endParaRPr lang="en-US" sz="1600" u="none">
            <a:latin typeface="Hind Vadodara" panose="020B0604020202020204" charset="0"/>
            <a:cs typeface="Hind Vadodara" panose="020B0604020202020204" charset="0"/>
          </a:endParaRPr>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69612">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Y="47736"/>
      <dgm:spPr/>
    </dgm:pt>
    <dgm:pt modelId="{DEEF4213-91C0-4DFA-A1E8-D6E76A9D48BD}" type="pres">
      <dgm:prSet presAssocID="{125DE95B-E3E9-488D-843B-7EA58128D643}" presName="adorn" presStyleLbl="fgAccFollowNode1" presStyleIdx="0" presStyleCnt="3" custLinFactNeighborY="55455"/>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6961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473" custLinFactNeighborY="53063"/>
      <dgm:spPr/>
    </dgm:pt>
    <dgm:pt modelId="{161E2365-CB26-459A-8F0C-B10C3E646E56}" type="pres">
      <dgm:prSet presAssocID="{786F1C33-506F-487F-AA18-A30EE2A2534E}" presName="adorn" presStyleLbl="fgAccFollowNode1" presStyleIdx="1" presStyleCnt="3" custLinFactNeighborY="54096"/>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69612">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Y="49140"/>
      <dgm:spPr/>
    </dgm:pt>
    <dgm:pt modelId="{EE5FFD93-52F3-418C-BBBA-24CAF019EF16}" type="pres">
      <dgm:prSet presAssocID="{AB22F439-5CF3-4003-BBB3-B5FD5EE3EBA7}" presName="adorn" presStyleLbl="fgAccFollowNode1" presStyleIdx="2" presStyleCnt="3" custLinFactNeighborY="54096"/>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1" destOrd="0" parTransId="{6357D1EC-994F-334C-9702-FBF51E8FA600}" sibTransId="{0A0D8850-D6AE-CF4C-AEBD-16B2E752A0CB}"/>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2"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1" destOrd="0" parTransId="{1F59243E-608F-4348-9D00-77EED6726E06}" sibTransId="{7102E076-737A-264B-A10C-2AEDA7D1E937}"/>
    <dgm:cxn modelId="{4FAC0538-C71C-154F-9F37-67C2EDAA3403}" type="presOf" srcId="{8EB504CA-CFC6-5C40-B9F2-473E4994B7D4}" destId="{5F2F90E6-CF6C-47CE-A6A2-78658417800F}" srcOrd="0" destOrd="1" presId="urn:microsoft.com/office/officeart/2005/8/layout/bList2"/>
    <dgm:cxn modelId="{03EB2B39-3F86-4D18-8150-C21DECB6193F}" type="presOf" srcId="{AB22F439-5CF3-4003-BBB3-B5FD5EE3EBA7}" destId="{BD210979-5005-46DE-8F11-99CF54A465F1}" srcOrd="0" destOrd="0" presId="urn:microsoft.com/office/officeart/2005/8/layout/bList2"/>
    <dgm:cxn modelId="{03B77D46-9E4B-453F-9FDF-83075ACA2998}" type="presOf" srcId="{828ED403-1C9B-4A7D-8888-1BC05EA78903}" destId="{F51D0157-A438-46CA-8EB0-F10C3EDBB633}" srcOrd="0" destOrd="0" presId="urn:microsoft.com/office/officeart/2005/8/layout/bList2"/>
    <dgm:cxn modelId="{C24F015E-B30A-491C-AFFA-6E9A04E74098}" type="presOf" srcId="{9402A2C1-EFD7-4C69-A569-0E91A340BD90}" destId="{173ADCC0-45AB-4F03-8B39-78AD7803ABF7}" srcOrd="0" destOrd="0" presId="urn:microsoft.com/office/officeart/2005/8/layout/bList2"/>
    <dgm:cxn modelId="{DD611061-8931-4107-8CE7-095C827B35A1}" type="presOf" srcId="{C6DBD0AA-A092-4369-B815-D2A27D780C58}" destId="{DAF4D648-EEB5-43F0-B6E1-95A2D48591A9}"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EB095079-CFD2-4628-9212-498D62BB2F06}" srcId="{125DE95B-E3E9-488D-843B-7EA58128D643}" destId="{828ED403-1C9B-4A7D-8888-1BC05EA78903}" srcOrd="0" destOrd="0" parTransId="{8B8B8CA0-07E7-4F73-9F41-B05C6E1A904C}" sibTransId="{1B28F0B9-39F8-4BAC-9D40-2785A53A6960}"/>
    <dgm:cxn modelId="{06F10583-3C6C-4C14-8F5D-A175C31623AF}" srcId="{C6DBD0AA-A092-4369-B815-D2A27D780C58}" destId="{AB22F439-5CF3-4003-BBB3-B5FD5EE3EBA7}" srcOrd="2" destOrd="0" parTransId="{42A9B59D-B81E-4DB7-A89D-08E57A386F5F}" sibTransId="{FAFF8CAA-7011-4352-BD37-268AB4AA9613}"/>
    <dgm:cxn modelId="{4FD88E8E-6D91-4863-BDC5-39C395896215}" type="presOf" srcId="{125DE95B-E3E9-488D-843B-7EA58128D643}" destId="{DFA50C83-93AF-4FDE-B778-50A2E26547C0}" srcOrd="0" destOrd="0" presId="urn:microsoft.com/office/officeart/2005/8/layout/bList2"/>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1" presId="urn:microsoft.com/office/officeart/2005/8/layout/bList2"/>
    <dgm:cxn modelId="{90B1D5BB-0218-4638-8A8A-C1D62BD8F92E}" type="presOf" srcId="{54ACB2D9-0489-40D3-8720-56FF48219C7D}" destId="{447B6574-E608-4F2E-BAD5-363CC256CA90}" srcOrd="0" destOrd="0" presId="urn:microsoft.com/office/officeart/2005/8/layout/bList2"/>
    <dgm:cxn modelId="{C414F2BC-7EB4-6140-8C4C-49BAC2D6A8C0}" srcId="{125DE95B-E3E9-488D-843B-7EA58128D643}" destId="{57B14E31-904F-9E42-8B3C-22AEC9323D6C}" srcOrd="1" destOrd="0" parTransId="{1232258B-E26D-2348-ACE9-6019D7660EDB}" sibTransId="{AFA65297-3CCA-9540-9085-842F06BF1354}"/>
    <dgm:cxn modelId="{9118DAC8-BEDA-3B4F-9C77-817F427330CF}" srcId="{125DE95B-E3E9-488D-843B-7EA58128D643}" destId="{DCC1A310-1C79-CA41-BC8F-F2F7F4B654F7}" srcOrd="2" destOrd="0" parTransId="{E958D3D5-5FFD-3443-ABCD-1A2DA811BB55}" sibTransId="{4EA0A432-1AE2-314A-852F-0C7E44A36EC0}"/>
    <dgm:cxn modelId="{F9EAC3D7-ABBA-4E2D-8994-A1F7F54318D9}" type="presOf" srcId="{786F1C33-506F-487F-AA18-A30EE2A2534E}" destId="{D824D08C-3F4C-46FF-AB3B-44226A1CB33A}" srcOrd="0" destOrd="0" presId="urn:microsoft.com/office/officeart/2005/8/layout/bList2"/>
    <dgm:cxn modelId="{D6DE41F6-91EF-EF45-8C23-7A0A14A30609}" type="presOf" srcId="{57B14E31-904F-9E42-8B3C-22AEC9323D6C}" destId="{F51D0157-A438-46CA-8EB0-F10C3EDBB633}"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0373FD-C3C7-A143-8A20-293B2CE52AF5}" type="doc">
      <dgm:prSet loTypeId="urn:microsoft.com/office/officeart/2005/8/layout/default" loCatId="" qsTypeId="urn:microsoft.com/office/officeart/2005/8/quickstyle/simple2" qsCatId="simple" csTypeId="urn:microsoft.com/office/officeart/2005/8/colors/colorful3" csCatId="colorful" phldr="1"/>
      <dgm:spPr/>
      <dgm:t>
        <a:bodyPr/>
        <a:lstStyle/>
        <a:p>
          <a:endParaRPr lang="en-US"/>
        </a:p>
      </dgm:t>
    </dgm:pt>
    <dgm:pt modelId="{FA1DE59C-CC74-7241-B23D-5EA8A3F108CB}">
      <dgm:prSet phldrT="[Text]"/>
      <dgm:spPr/>
      <dgm:t>
        <a:bodyPr/>
        <a:lstStyle/>
        <a:p>
          <a:r>
            <a:rPr lang="en-US"/>
            <a:t>Promote Priority</a:t>
          </a:r>
          <a:endParaRPr lang="en-US" dirty="0"/>
        </a:p>
      </dgm:t>
    </dgm:pt>
    <dgm:pt modelId="{22BB808A-68EC-0443-BB8B-404CCEB1E7F4}" type="parTrans" cxnId="{F8720124-86F3-CC4D-B4B1-D295BFD2A505}">
      <dgm:prSet/>
      <dgm:spPr/>
      <dgm:t>
        <a:bodyPr/>
        <a:lstStyle/>
        <a:p>
          <a:endParaRPr lang="en-US"/>
        </a:p>
      </dgm:t>
    </dgm:pt>
    <dgm:pt modelId="{B8775E90-562E-7F43-AA22-82A945B3AD3C}" type="sibTrans" cxnId="{F8720124-86F3-CC4D-B4B1-D295BFD2A505}">
      <dgm:prSet/>
      <dgm:spPr/>
      <dgm:t>
        <a:bodyPr/>
        <a:lstStyle/>
        <a:p>
          <a:endParaRPr lang="en-US"/>
        </a:p>
      </dgm:t>
    </dgm:pt>
    <dgm:pt modelId="{C156D574-EE5E-8A47-B3DF-00DFF0417D71}">
      <dgm:prSet phldrT="[Text]"/>
      <dgm:spPr/>
      <dgm:t>
        <a:bodyPr/>
        <a:lstStyle/>
        <a:p>
          <a:r>
            <a:rPr lang="en-US"/>
            <a:t>Ensure Effectiveness</a:t>
          </a:r>
          <a:endParaRPr lang="en-US" dirty="0"/>
        </a:p>
      </dgm:t>
    </dgm:pt>
    <dgm:pt modelId="{B6DF9F47-7F0F-7847-A233-BA6E98B71C0A}" type="parTrans" cxnId="{59F80FFF-834C-5449-9E3B-B4A3DF75BD9B}">
      <dgm:prSet/>
      <dgm:spPr/>
      <dgm:t>
        <a:bodyPr/>
        <a:lstStyle/>
        <a:p>
          <a:endParaRPr lang="en-US"/>
        </a:p>
      </dgm:t>
    </dgm:pt>
    <dgm:pt modelId="{8C4833D8-32CC-554D-A503-BA3A7430E619}" type="sibTrans" cxnId="{59F80FFF-834C-5449-9E3B-B4A3DF75BD9B}">
      <dgm:prSet/>
      <dgm:spPr/>
      <dgm:t>
        <a:bodyPr/>
        <a:lstStyle/>
        <a:p>
          <a:endParaRPr lang="en-US"/>
        </a:p>
      </dgm:t>
    </dgm:pt>
    <dgm:pt modelId="{1EA4DC6E-697E-D04D-8687-0AEB16FD0648}">
      <dgm:prSet phldrT="[Text]"/>
      <dgm:spPr/>
      <dgm:t>
        <a:bodyPr/>
        <a:lstStyle/>
        <a:p>
          <a:r>
            <a:rPr lang="en-US"/>
            <a:t>Increase Efficiency</a:t>
          </a:r>
          <a:endParaRPr lang="en-US" dirty="0"/>
        </a:p>
      </dgm:t>
    </dgm:pt>
    <dgm:pt modelId="{FC9C1EA0-A1DA-8947-AD1F-F66F4ADCC106}" type="parTrans" cxnId="{FAB64342-CC3A-7F4D-B888-D103D6F8F12F}">
      <dgm:prSet/>
      <dgm:spPr/>
      <dgm:t>
        <a:bodyPr/>
        <a:lstStyle/>
        <a:p>
          <a:endParaRPr lang="en-US"/>
        </a:p>
      </dgm:t>
    </dgm:pt>
    <dgm:pt modelId="{F97929F3-1A6A-8C40-898A-C161945A0F15}" type="sibTrans" cxnId="{FAB64342-CC3A-7F4D-B888-D103D6F8F12F}">
      <dgm:prSet/>
      <dgm:spPr/>
      <dgm:t>
        <a:bodyPr/>
        <a:lstStyle/>
        <a:p>
          <a:endParaRPr lang="en-US"/>
        </a:p>
      </dgm:t>
    </dgm:pt>
    <dgm:pt modelId="{6E80BFC3-AF7A-BA45-9F10-342C975E48F8}">
      <dgm:prSet phldrT="[Text]"/>
      <dgm:spPr/>
      <dgm:t>
        <a:bodyPr/>
        <a:lstStyle/>
        <a:p>
          <a:r>
            <a:rPr lang="en-US" dirty="0"/>
            <a:t>Use Data for Continuous Regeneration</a:t>
          </a:r>
        </a:p>
      </dgm:t>
    </dgm:pt>
    <dgm:pt modelId="{6ABF1FB2-7310-3E43-AE86-A04328E3F8C1}" type="parTrans" cxnId="{3F5711E3-8C31-7A45-A2DC-EE068A90D555}">
      <dgm:prSet/>
      <dgm:spPr/>
      <dgm:t>
        <a:bodyPr/>
        <a:lstStyle/>
        <a:p>
          <a:endParaRPr lang="en-US"/>
        </a:p>
      </dgm:t>
    </dgm:pt>
    <dgm:pt modelId="{B68CD59F-F973-544A-9B4E-503713170B7A}" type="sibTrans" cxnId="{3F5711E3-8C31-7A45-A2DC-EE068A90D555}">
      <dgm:prSet/>
      <dgm:spPr/>
      <dgm:t>
        <a:bodyPr/>
        <a:lstStyle/>
        <a:p>
          <a:endParaRPr lang="en-US"/>
        </a:p>
      </dgm:t>
    </dgm:pt>
    <dgm:pt modelId="{1FF36220-4371-EC44-9E78-7E14DA93EC96}" type="pres">
      <dgm:prSet presAssocID="{B50373FD-C3C7-A143-8A20-293B2CE52AF5}" presName="diagram" presStyleCnt="0">
        <dgm:presLayoutVars>
          <dgm:dir/>
          <dgm:resizeHandles val="exact"/>
        </dgm:presLayoutVars>
      </dgm:prSet>
      <dgm:spPr/>
    </dgm:pt>
    <dgm:pt modelId="{8BF9DD81-443E-D248-BD62-458DF3598E3E}" type="pres">
      <dgm:prSet presAssocID="{FA1DE59C-CC74-7241-B23D-5EA8A3F108CB}" presName="node" presStyleLbl="node1" presStyleIdx="0" presStyleCnt="4">
        <dgm:presLayoutVars>
          <dgm:bulletEnabled val="1"/>
        </dgm:presLayoutVars>
      </dgm:prSet>
      <dgm:spPr/>
    </dgm:pt>
    <dgm:pt modelId="{BC966E37-D188-8B46-9104-E13CC75E6C6A}" type="pres">
      <dgm:prSet presAssocID="{B8775E90-562E-7F43-AA22-82A945B3AD3C}" presName="sibTrans" presStyleCnt="0"/>
      <dgm:spPr/>
    </dgm:pt>
    <dgm:pt modelId="{1A79CBCE-095A-6943-B80A-CC17F6DC5E60}" type="pres">
      <dgm:prSet presAssocID="{C156D574-EE5E-8A47-B3DF-00DFF0417D71}" presName="node" presStyleLbl="node1" presStyleIdx="1" presStyleCnt="4">
        <dgm:presLayoutVars>
          <dgm:bulletEnabled val="1"/>
        </dgm:presLayoutVars>
      </dgm:prSet>
      <dgm:spPr/>
    </dgm:pt>
    <dgm:pt modelId="{26C1F6BD-735E-0A45-BA68-3FAEAA980076}" type="pres">
      <dgm:prSet presAssocID="{8C4833D8-32CC-554D-A503-BA3A7430E619}" presName="sibTrans" presStyleCnt="0"/>
      <dgm:spPr/>
    </dgm:pt>
    <dgm:pt modelId="{8154C07B-AD37-BF40-93DF-85C9407FC03F}" type="pres">
      <dgm:prSet presAssocID="{1EA4DC6E-697E-D04D-8687-0AEB16FD0648}" presName="node" presStyleLbl="node1" presStyleIdx="2" presStyleCnt="4">
        <dgm:presLayoutVars>
          <dgm:bulletEnabled val="1"/>
        </dgm:presLayoutVars>
      </dgm:prSet>
      <dgm:spPr/>
    </dgm:pt>
    <dgm:pt modelId="{FF96B8C3-17CC-794E-A29E-C7A7FAC6A6AF}" type="pres">
      <dgm:prSet presAssocID="{F97929F3-1A6A-8C40-898A-C161945A0F15}" presName="sibTrans" presStyleCnt="0"/>
      <dgm:spPr/>
    </dgm:pt>
    <dgm:pt modelId="{6C52ACCC-E0B3-434A-B0FB-78EDAD8730F3}" type="pres">
      <dgm:prSet presAssocID="{6E80BFC3-AF7A-BA45-9F10-342C975E48F8}" presName="node" presStyleLbl="node1" presStyleIdx="3" presStyleCnt="4">
        <dgm:presLayoutVars>
          <dgm:bulletEnabled val="1"/>
        </dgm:presLayoutVars>
      </dgm:prSet>
      <dgm:spPr/>
    </dgm:pt>
  </dgm:ptLst>
  <dgm:cxnLst>
    <dgm:cxn modelId="{F8720124-86F3-CC4D-B4B1-D295BFD2A505}" srcId="{B50373FD-C3C7-A143-8A20-293B2CE52AF5}" destId="{FA1DE59C-CC74-7241-B23D-5EA8A3F108CB}" srcOrd="0" destOrd="0" parTransId="{22BB808A-68EC-0443-BB8B-404CCEB1E7F4}" sibTransId="{B8775E90-562E-7F43-AA22-82A945B3AD3C}"/>
    <dgm:cxn modelId="{FAB64342-CC3A-7F4D-B888-D103D6F8F12F}" srcId="{B50373FD-C3C7-A143-8A20-293B2CE52AF5}" destId="{1EA4DC6E-697E-D04D-8687-0AEB16FD0648}" srcOrd="2" destOrd="0" parTransId="{FC9C1EA0-A1DA-8947-AD1F-F66F4ADCC106}" sibTransId="{F97929F3-1A6A-8C40-898A-C161945A0F15}"/>
    <dgm:cxn modelId="{38DA979A-A562-5E4E-BDC9-A3FDC5064E39}" type="presOf" srcId="{C156D574-EE5E-8A47-B3DF-00DFF0417D71}" destId="{1A79CBCE-095A-6943-B80A-CC17F6DC5E60}" srcOrd="0" destOrd="0" presId="urn:microsoft.com/office/officeart/2005/8/layout/default"/>
    <dgm:cxn modelId="{E5FB50BF-2B55-4F4A-A6FA-889DCEDBA035}" type="presOf" srcId="{FA1DE59C-CC74-7241-B23D-5EA8A3F108CB}" destId="{8BF9DD81-443E-D248-BD62-458DF3598E3E}" srcOrd="0" destOrd="0" presId="urn:microsoft.com/office/officeart/2005/8/layout/default"/>
    <dgm:cxn modelId="{ACF9A2C2-FFFE-5D4C-967B-35695B226C02}" type="presOf" srcId="{6E80BFC3-AF7A-BA45-9F10-342C975E48F8}" destId="{6C52ACCC-E0B3-434A-B0FB-78EDAD8730F3}" srcOrd="0" destOrd="0" presId="urn:microsoft.com/office/officeart/2005/8/layout/default"/>
    <dgm:cxn modelId="{5C90B6C3-73D5-1244-9E57-B96E28021F86}" type="presOf" srcId="{1EA4DC6E-697E-D04D-8687-0AEB16FD0648}" destId="{8154C07B-AD37-BF40-93DF-85C9407FC03F}" srcOrd="0" destOrd="0" presId="urn:microsoft.com/office/officeart/2005/8/layout/default"/>
    <dgm:cxn modelId="{3F5711E3-8C31-7A45-A2DC-EE068A90D555}" srcId="{B50373FD-C3C7-A143-8A20-293B2CE52AF5}" destId="{6E80BFC3-AF7A-BA45-9F10-342C975E48F8}" srcOrd="3" destOrd="0" parTransId="{6ABF1FB2-7310-3E43-AE86-A04328E3F8C1}" sibTransId="{B68CD59F-F973-544A-9B4E-503713170B7A}"/>
    <dgm:cxn modelId="{0070C9EF-A6CE-1845-8713-B5B2701D8A4D}" type="presOf" srcId="{B50373FD-C3C7-A143-8A20-293B2CE52AF5}" destId="{1FF36220-4371-EC44-9E78-7E14DA93EC96}" srcOrd="0" destOrd="0" presId="urn:microsoft.com/office/officeart/2005/8/layout/default"/>
    <dgm:cxn modelId="{59F80FFF-834C-5449-9E3B-B4A3DF75BD9B}" srcId="{B50373FD-C3C7-A143-8A20-293B2CE52AF5}" destId="{C156D574-EE5E-8A47-B3DF-00DFF0417D71}" srcOrd="1" destOrd="0" parTransId="{B6DF9F47-7F0F-7847-A233-BA6E98B71C0A}" sibTransId="{8C4833D8-32CC-554D-A503-BA3A7430E619}"/>
    <dgm:cxn modelId="{5CA8AA3A-47BB-AB41-906E-42D51A948211}" type="presParOf" srcId="{1FF36220-4371-EC44-9E78-7E14DA93EC96}" destId="{8BF9DD81-443E-D248-BD62-458DF3598E3E}" srcOrd="0" destOrd="0" presId="urn:microsoft.com/office/officeart/2005/8/layout/default"/>
    <dgm:cxn modelId="{4A2FBE74-820B-534E-93EB-0AA5361C0AFB}" type="presParOf" srcId="{1FF36220-4371-EC44-9E78-7E14DA93EC96}" destId="{BC966E37-D188-8B46-9104-E13CC75E6C6A}" srcOrd="1" destOrd="0" presId="urn:microsoft.com/office/officeart/2005/8/layout/default"/>
    <dgm:cxn modelId="{1DD10F13-679F-F04C-8DDE-BD9C55C1183C}" type="presParOf" srcId="{1FF36220-4371-EC44-9E78-7E14DA93EC96}" destId="{1A79CBCE-095A-6943-B80A-CC17F6DC5E60}" srcOrd="2" destOrd="0" presId="urn:microsoft.com/office/officeart/2005/8/layout/default"/>
    <dgm:cxn modelId="{74004D86-1EF5-084B-90D0-3CDBE8CF889B}" type="presParOf" srcId="{1FF36220-4371-EC44-9E78-7E14DA93EC96}" destId="{26C1F6BD-735E-0A45-BA68-3FAEAA980076}" srcOrd="3" destOrd="0" presId="urn:microsoft.com/office/officeart/2005/8/layout/default"/>
    <dgm:cxn modelId="{3C54701A-1501-B743-BAF6-CCD13295A757}" type="presParOf" srcId="{1FF36220-4371-EC44-9E78-7E14DA93EC96}" destId="{8154C07B-AD37-BF40-93DF-85C9407FC03F}" srcOrd="4" destOrd="0" presId="urn:microsoft.com/office/officeart/2005/8/layout/default"/>
    <dgm:cxn modelId="{C9088355-DB4C-C94F-B4CD-89A161E8CC1D}" type="presParOf" srcId="{1FF36220-4371-EC44-9E78-7E14DA93EC96}" destId="{FF96B8C3-17CC-794E-A29E-C7A7FAC6A6AF}" srcOrd="5" destOrd="0" presId="urn:microsoft.com/office/officeart/2005/8/layout/default"/>
    <dgm:cxn modelId="{B6AC9DDF-C44E-F342-9410-5173163B4794}" type="presParOf" srcId="{1FF36220-4371-EC44-9E78-7E14DA93EC96}" destId="{6C52ACCC-E0B3-434A-B0FB-78EDAD8730F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B50373FD-C3C7-A143-8A20-293B2CE52AF5}" type="doc">
      <dgm:prSet loTypeId="urn:microsoft.com/office/officeart/2005/8/layout/vList2" loCatId="" qsTypeId="urn:microsoft.com/office/officeart/2005/8/quickstyle/simple1" qsCatId="simple" csTypeId="urn:microsoft.com/office/officeart/2005/8/colors/accent2_5" csCatId="accent2" phldr="1"/>
      <dgm:spPr/>
      <dgm:t>
        <a:bodyPr/>
        <a:lstStyle/>
        <a:p>
          <a:endParaRPr lang="en-US"/>
        </a:p>
      </dgm:t>
    </dgm:pt>
    <dgm:pt modelId="{FA1DE59C-CC74-7241-B23D-5EA8A3F108CB}">
      <dgm:prSet phldrT="[Text]"/>
      <dgm:spPr/>
      <dgm:t>
        <a:bodyPr/>
        <a:lstStyle/>
        <a:p>
          <a:r>
            <a:rPr lang="en-US" dirty="0">
              <a:solidFill>
                <a:schemeClr val="bg1"/>
              </a:solidFill>
              <a:latin typeface="Hind Vadodara" panose="020B0604020202020204" charset="0"/>
              <a:cs typeface="Hind Vadodara" panose="020B0604020202020204" charset="0"/>
            </a:rPr>
            <a:t>Maximize Visibility</a:t>
          </a:r>
        </a:p>
      </dgm:t>
    </dgm:pt>
    <dgm:pt modelId="{22BB808A-68EC-0443-BB8B-404CCEB1E7F4}" type="parTrans" cxnId="{F8720124-86F3-CC4D-B4B1-D295BFD2A505}">
      <dgm:prSet/>
      <dgm:spPr/>
      <dgm:t>
        <a:bodyPr/>
        <a:lstStyle/>
        <a:p>
          <a:endParaRPr lang="en-US">
            <a:solidFill>
              <a:schemeClr val="bg1"/>
            </a:solidFill>
            <a:latin typeface="Hind Vadodara" panose="020B0604020202020204" charset="0"/>
            <a:cs typeface="Hind Vadodara" panose="020B0604020202020204" charset="0"/>
          </a:endParaRPr>
        </a:p>
      </dgm:t>
    </dgm:pt>
    <dgm:pt modelId="{B8775E90-562E-7F43-AA22-82A945B3AD3C}" type="sibTrans" cxnId="{F8720124-86F3-CC4D-B4B1-D295BFD2A505}">
      <dgm:prSet/>
      <dgm:spPr/>
      <dgm:t>
        <a:bodyPr/>
        <a:lstStyle/>
        <a:p>
          <a:endParaRPr lang="en-US">
            <a:solidFill>
              <a:schemeClr val="bg1"/>
            </a:solidFill>
            <a:latin typeface="Hind Vadodara" panose="020B0604020202020204" charset="0"/>
            <a:cs typeface="Hind Vadodara" panose="020B0604020202020204" charset="0"/>
          </a:endParaRPr>
        </a:p>
      </dgm:t>
    </dgm:pt>
    <dgm:pt modelId="{6F598AB5-D604-CB47-8542-3A5DF9A8CE24}">
      <dgm:prSet phldrT="[Text]"/>
      <dgm:spPr/>
      <dgm:t>
        <a:bodyPr/>
        <a:lstStyle/>
        <a:p>
          <a:r>
            <a:rPr lang="en-US" dirty="0">
              <a:solidFill>
                <a:schemeClr val="bg1"/>
              </a:solidFill>
              <a:latin typeface="Hind Vadodara" panose="020B0604020202020204" charset="0"/>
              <a:cs typeface="Hind Vadodara" panose="020B0604020202020204" charset="0"/>
            </a:rPr>
            <a:t>Get into written policy</a:t>
          </a:r>
        </a:p>
      </dgm:t>
    </dgm:pt>
    <dgm:pt modelId="{F5F0591C-32CB-5345-A470-8BF1B76696E2}" type="parTrans" cxnId="{E0DC506D-C05F-D14F-956B-44C4C003BE8E}">
      <dgm:prSet/>
      <dgm:spPr/>
      <dgm:t>
        <a:bodyPr/>
        <a:lstStyle/>
        <a:p>
          <a:endParaRPr lang="en-US">
            <a:solidFill>
              <a:schemeClr val="bg1"/>
            </a:solidFill>
            <a:latin typeface="Hind Vadodara" panose="020B0604020202020204" charset="0"/>
            <a:cs typeface="Hind Vadodara" panose="020B0604020202020204" charset="0"/>
          </a:endParaRPr>
        </a:p>
      </dgm:t>
    </dgm:pt>
    <dgm:pt modelId="{74FE1AA2-16DC-FF49-B6B5-C8C397D14BC2}" type="sibTrans" cxnId="{E0DC506D-C05F-D14F-956B-44C4C003BE8E}">
      <dgm:prSet/>
      <dgm:spPr/>
      <dgm:t>
        <a:bodyPr/>
        <a:lstStyle/>
        <a:p>
          <a:endParaRPr lang="en-US">
            <a:solidFill>
              <a:schemeClr val="bg1"/>
            </a:solidFill>
            <a:latin typeface="Hind Vadodara" panose="020B0604020202020204" charset="0"/>
            <a:cs typeface="Hind Vadodara" panose="020B0604020202020204" charset="0"/>
          </a:endParaRPr>
        </a:p>
      </dgm:t>
    </dgm:pt>
    <dgm:pt modelId="{13F03815-AAB9-FF46-B25E-1EAA6CD6A8B2}">
      <dgm:prSet/>
      <dgm:spPr/>
      <dgm:t>
        <a:bodyPr/>
        <a:lstStyle/>
        <a:p>
          <a:r>
            <a:rPr lang="en-US" dirty="0">
              <a:solidFill>
                <a:schemeClr val="bg1"/>
              </a:solidFill>
              <a:latin typeface="Hind Vadodara" panose="020B0604020202020204" charset="0"/>
              <a:cs typeface="Hind Vadodara" panose="020B0604020202020204" charset="0"/>
            </a:rPr>
            <a:t>Present data to people with resources</a:t>
          </a:r>
        </a:p>
      </dgm:t>
    </dgm:pt>
    <dgm:pt modelId="{2E092667-6844-EA4B-B8AA-BE981D715CAD}" type="parTrans" cxnId="{83A8EB30-2272-4A4E-90A1-BA1492E95CD0}">
      <dgm:prSet/>
      <dgm:spPr/>
      <dgm:t>
        <a:bodyPr/>
        <a:lstStyle/>
        <a:p>
          <a:endParaRPr lang="en-US">
            <a:solidFill>
              <a:schemeClr val="bg1"/>
            </a:solidFill>
            <a:latin typeface="Hind Vadodara" panose="020B0604020202020204" charset="0"/>
            <a:cs typeface="Hind Vadodara" panose="020B0604020202020204" charset="0"/>
          </a:endParaRPr>
        </a:p>
      </dgm:t>
    </dgm:pt>
    <dgm:pt modelId="{35380510-2B45-7E4D-B32E-1FA5B0DC39E6}" type="sibTrans" cxnId="{83A8EB30-2272-4A4E-90A1-BA1492E95CD0}">
      <dgm:prSet/>
      <dgm:spPr/>
      <dgm:t>
        <a:bodyPr/>
        <a:lstStyle/>
        <a:p>
          <a:endParaRPr lang="en-US">
            <a:solidFill>
              <a:schemeClr val="bg1"/>
            </a:solidFill>
            <a:latin typeface="Hind Vadodara" panose="020B0604020202020204" charset="0"/>
            <a:cs typeface="Hind Vadodara" panose="020B0604020202020204" charset="0"/>
          </a:endParaRPr>
        </a:p>
      </dgm:t>
    </dgm:pt>
    <dgm:pt modelId="{E9D4A9BC-3914-3D4D-8D39-7ED77EDD95E1}">
      <dgm:prSet/>
      <dgm:spPr/>
      <dgm:t>
        <a:bodyPr/>
        <a:lstStyle/>
        <a:p>
          <a:r>
            <a:rPr lang="en-US" dirty="0">
              <a:solidFill>
                <a:schemeClr val="bg1"/>
              </a:solidFill>
              <a:latin typeface="Hind Vadodara" panose="020B0604020202020204" charset="0"/>
              <a:cs typeface="Hind Vadodara" panose="020B0604020202020204" charset="0"/>
            </a:rPr>
            <a:t>Describe effects of abandoning support for the practice</a:t>
          </a:r>
        </a:p>
      </dgm:t>
    </dgm:pt>
    <dgm:pt modelId="{147E363F-AD70-D848-85D8-9C2FA2DD38A8}" type="parTrans" cxnId="{E1E8AA73-80C8-8B44-943E-DCDD321C0872}">
      <dgm:prSet/>
      <dgm:spPr/>
      <dgm:t>
        <a:bodyPr/>
        <a:lstStyle/>
        <a:p>
          <a:endParaRPr lang="en-US">
            <a:solidFill>
              <a:schemeClr val="bg1"/>
            </a:solidFill>
            <a:latin typeface="Hind Vadodara" panose="020B0604020202020204" charset="0"/>
            <a:cs typeface="Hind Vadodara" panose="020B0604020202020204" charset="0"/>
          </a:endParaRPr>
        </a:p>
      </dgm:t>
    </dgm:pt>
    <dgm:pt modelId="{4E18F37A-EDCA-AD43-9C41-400B31D93E83}" type="sibTrans" cxnId="{E1E8AA73-80C8-8B44-943E-DCDD321C0872}">
      <dgm:prSet/>
      <dgm:spPr/>
      <dgm:t>
        <a:bodyPr/>
        <a:lstStyle/>
        <a:p>
          <a:endParaRPr lang="en-US">
            <a:solidFill>
              <a:schemeClr val="bg1"/>
            </a:solidFill>
            <a:latin typeface="Hind Vadodara" panose="020B0604020202020204" charset="0"/>
            <a:cs typeface="Hind Vadodara" panose="020B0604020202020204" charset="0"/>
          </a:endParaRPr>
        </a:p>
      </dgm:t>
    </dgm:pt>
    <dgm:pt modelId="{647454E8-41AD-C74F-84D9-055013265386}">
      <dgm:prSet phldrT="[Text]"/>
      <dgm:spPr/>
      <dgm:t>
        <a:bodyPr/>
        <a:lstStyle/>
        <a:p>
          <a:r>
            <a:rPr lang="en-US" dirty="0">
              <a:solidFill>
                <a:schemeClr val="bg1"/>
              </a:solidFill>
              <a:latin typeface="Hind Vadodara" panose="020B0604020202020204" charset="0"/>
              <a:cs typeface="Hind Vadodara" panose="020B0604020202020204" charset="0"/>
            </a:rPr>
            <a:t>Braid project with other initiatives</a:t>
          </a:r>
        </a:p>
      </dgm:t>
    </dgm:pt>
    <dgm:pt modelId="{59B8C0C7-814A-3C4C-BD9E-003518CC3422}" type="parTrans" cxnId="{F45CF534-5561-9F43-8D0A-5E577CA4144C}">
      <dgm:prSet/>
      <dgm:spPr/>
      <dgm:t>
        <a:bodyPr/>
        <a:lstStyle/>
        <a:p>
          <a:endParaRPr lang="en-US">
            <a:solidFill>
              <a:schemeClr val="bg1"/>
            </a:solidFill>
            <a:latin typeface="Hind Vadodara" panose="020B0604020202020204" charset="0"/>
            <a:cs typeface="Hind Vadodara" panose="020B0604020202020204" charset="0"/>
          </a:endParaRPr>
        </a:p>
      </dgm:t>
    </dgm:pt>
    <dgm:pt modelId="{35FE249A-D394-BD41-ACAA-142119382287}" type="sibTrans" cxnId="{F45CF534-5561-9F43-8D0A-5E577CA4144C}">
      <dgm:prSet/>
      <dgm:spPr/>
      <dgm:t>
        <a:bodyPr/>
        <a:lstStyle/>
        <a:p>
          <a:endParaRPr lang="en-US">
            <a:solidFill>
              <a:schemeClr val="bg1"/>
            </a:solidFill>
            <a:latin typeface="Hind Vadodara" panose="020B0604020202020204" charset="0"/>
            <a:cs typeface="Hind Vadodara" panose="020B0604020202020204" charset="0"/>
          </a:endParaRPr>
        </a:p>
      </dgm:t>
    </dgm:pt>
    <dgm:pt modelId="{1A9EE83A-D471-5F4F-8EDB-C09CC86F3876}">
      <dgm:prSet/>
      <dgm:spPr/>
      <dgm:t>
        <a:bodyPr/>
        <a:lstStyle/>
        <a:p>
          <a:r>
            <a:rPr lang="en-US" dirty="0">
              <a:solidFill>
                <a:schemeClr val="bg1"/>
              </a:solidFill>
              <a:latin typeface="Hind Vadodara" panose="020B0604020202020204" charset="0"/>
              <a:cs typeface="Hind Vadodara" panose="020B0604020202020204" charset="0"/>
            </a:rPr>
            <a:t>Show how practice can lead to outcomes of new initiatives</a:t>
          </a:r>
        </a:p>
        <a:p>
          <a:endParaRPr lang="en-US" dirty="0">
            <a:solidFill>
              <a:schemeClr val="bg1"/>
            </a:solidFill>
            <a:latin typeface="Hind Vadodara" panose="020B0604020202020204" charset="0"/>
            <a:cs typeface="Hind Vadodara" panose="020B0604020202020204" charset="0"/>
          </a:endParaRPr>
        </a:p>
        <a:p>
          <a:endParaRPr lang="en-US" dirty="0">
            <a:solidFill>
              <a:schemeClr val="bg1"/>
            </a:solidFill>
            <a:latin typeface="Hind Vadodara" panose="020B0604020202020204" charset="0"/>
            <a:cs typeface="Hind Vadodara" panose="020B0604020202020204" charset="0"/>
          </a:endParaRPr>
        </a:p>
      </dgm:t>
    </dgm:pt>
    <dgm:pt modelId="{C33D33F9-9A0D-044E-9194-626FE971B319}" type="parTrans" cxnId="{D8C6AF7D-47C3-C44E-BA78-02B472C8F093}">
      <dgm:prSet/>
      <dgm:spPr/>
      <dgm:t>
        <a:bodyPr/>
        <a:lstStyle/>
        <a:p>
          <a:endParaRPr lang="en-US">
            <a:solidFill>
              <a:schemeClr val="bg1"/>
            </a:solidFill>
            <a:latin typeface="Hind Vadodara" panose="020B0604020202020204" charset="0"/>
            <a:cs typeface="Hind Vadodara" panose="020B0604020202020204" charset="0"/>
          </a:endParaRPr>
        </a:p>
      </dgm:t>
    </dgm:pt>
    <dgm:pt modelId="{DE253DF8-7C7D-8244-9065-ECCBB70F3DF6}" type="sibTrans" cxnId="{D8C6AF7D-47C3-C44E-BA78-02B472C8F093}">
      <dgm:prSet/>
      <dgm:spPr/>
      <dgm:t>
        <a:bodyPr/>
        <a:lstStyle/>
        <a:p>
          <a:endParaRPr lang="en-US">
            <a:solidFill>
              <a:schemeClr val="bg1"/>
            </a:solidFill>
            <a:latin typeface="Hind Vadodara" panose="020B0604020202020204" charset="0"/>
            <a:cs typeface="Hind Vadodara" panose="020B0604020202020204" charset="0"/>
          </a:endParaRPr>
        </a:p>
      </dgm:t>
    </dgm:pt>
    <dgm:pt modelId="{9A175F38-57E3-924A-A724-BA64E27EE61B}" type="pres">
      <dgm:prSet presAssocID="{B50373FD-C3C7-A143-8A20-293B2CE52AF5}" presName="linear" presStyleCnt="0">
        <dgm:presLayoutVars>
          <dgm:animLvl val="lvl"/>
          <dgm:resizeHandles val="exact"/>
        </dgm:presLayoutVars>
      </dgm:prSet>
      <dgm:spPr/>
    </dgm:pt>
    <dgm:pt modelId="{5BC63364-55A1-1C47-84AB-DA0E437B4594}" type="pres">
      <dgm:prSet presAssocID="{FA1DE59C-CC74-7241-B23D-5EA8A3F108CB}" presName="parentText" presStyleLbl="node1" presStyleIdx="0" presStyleCnt="3">
        <dgm:presLayoutVars>
          <dgm:chMax val="0"/>
          <dgm:bulletEnabled val="1"/>
        </dgm:presLayoutVars>
      </dgm:prSet>
      <dgm:spPr/>
    </dgm:pt>
    <dgm:pt modelId="{4AE9922A-F3C0-C042-91B1-20B0936595A9}" type="pres">
      <dgm:prSet presAssocID="{FA1DE59C-CC74-7241-B23D-5EA8A3F108CB}" presName="childText" presStyleLbl="revTx" presStyleIdx="0" presStyleCnt="2">
        <dgm:presLayoutVars>
          <dgm:bulletEnabled val="1"/>
        </dgm:presLayoutVars>
      </dgm:prSet>
      <dgm:spPr/>
    </dgm:pt>
    <dgm:pt modelId="{10D16CFA-6FFC-C943-B7CE-6400C5E2CE04}" type="pres">
      <dgm:prSet presAssocID="{6F598AB5-D604-CB47-8542-3A5DF9A8CE24}" presName="parentText" presStyleLbl="node1" presStyleIdx="1" presStyleCnt="3">
        <dgm:presLayoutVars>
          <dgm:chMax val="0"/>
          <dgm:bulletEnabled val="1"/>
        </dgm:presLayoutVars>
      </dgm:prSet>
      <dgm:spPr/>
    </dgm:pt>
    <dgm:pt modelId="{5C14918B-DA1C-8A45-9EF9-E50C5AC1B379}" type="pres">
      <dgm:prSet presAssocID="{74FE1AA2-16DC-FF49-B6B5-C8C397D14BC2}" presName="spacer" presStyleCnt="0"/>
      <dgm:spPr/>
    </dgm:pt>
    <dgm:pt modelId="{D6198C4E-DA80-DD4E-AC76-CEB1FE10E22A}" type="pres">
      <dgm:prSet presAssocID="{647454E8-41AD-C74F-84D9-055013265386}" presName="parentText" presStyleLbl="node1" presStyleIdx="2" presStyleCnt="3">
        <dgm:presLayoutVars>
          <dgm:chMax val="0"/>
          <dgm:bulletEnabled val="1"/>
        </dgm:presLayoutVars>
      </dgm:prSet>
      <dgm:spPr/>
    </dgm:pt>
    <dgm:pt modelId="{8C5C3C74-589C-DC40-BA48-A51A511D8EF0}" type="pres">
      <dgm:prSet presAssocID="{647454E8-41AD-C74F-84D9-055013265386}" presName="childText" presStyleLbl="revTx" presStyleIdx="1" presStyleCnt="2">
        <dgm:presLayoutVars>
          <dgm:bulletEnabled val="1"/>
        </dgm:presLayoutVars>
      </dgm:prSet>
      <dgm:spPr/>
    </dgm:pt>
  </dgm:ptLst>
  <dgm:cxnLst>
    <dgm:cxn modelId="{F8720124-86F3-CC4D-B4B1-D295BFD2A505}" srcId="{B50373FD-C3C7-A143-8A20-293B2CE52AF5}" destId="{FA1DE59C-CC74-7241-B23D-5EA8A3F108CB}" srcOrd="0" destOrd="0" parTransId="{22BB808A-68EC-0443-BB8B-404CCEB1E7F4}" sibTransId="{B8775E90-562E-7F43-AA22-82A945B3AD3C}"/>
    <dgm:cxn modelId="{83A8EB30-2272-4A4E-90A1-BA1492E95CD0}" srcId="{FA1DE59C-CC74-7241-B23D-5EA8A3F108CB}" destId="{13F03815-AAB9-FF46-B25E-1EAA6CD6A8B2}" srcOrd="0" destOrd="0" parTransId="{2E092667-6844-EA4B-B8AA-BE981D715CAD}" sibTransId="{35380510-2B45-7E4D-B32E-1FA5B0DC39E6}"/>
    <dgm:cxn modelId="{F45CF534-5561-9F43-8D0A-5E577CA4144C}" srcId="{B50373FD-C3C7-A143-8A20-293B2CE52AF5}" destId="{647454E8-41AD-C74F-84D9-055013265386}" srcOrd="2" destOrd="0" parTransId="{59B8C0C7-814A-3C4C-BD9E-003518CC3422}" sibTransId="{35FE249A-D394-BD41-ACAA-142119382287}"/>
    <dgm:cxn modelId="{839B6769-ECC1-FB41-AA89-75A4A980617B}" type="presOf" srcId="{FA1DE59C-CC74-7241-B23D-5EA8A3F108CB}" destId="{5BC63364-55A1-1C47-84AB-DA0E437B4594}" srcOrd="0" destOrd="0" presId="urn:microsoft.com/office/officeart/2005/8/layout/vList2"/>
    <dgm:cxn modelId="{E0DC506D-C05F-D14F-956B-44C4C003BE8E}" srcId="{B50373FD-C3C7-A143-8A20-293B2CE52AF5}" destId="{6F598AB5-D604-CB47-8542-3A5DF9A8CE24}" srcOrd="1" destOrd="0" parTransId="{F5F0591C-32CB-5345-A470-8BF1B76696E2}" sibTransId="{74FE1AA2-16DC-FF49-B6B5-C8C397D14BC2}"/>
    <dgm:cxn modelId="{E1E8AA73-80C8-8B44-943E-DCDD321C0872}" srcId="{FA1DE59C-CC74-7241-B23D-5EA8A3F108CB}" destId="{E9D4A9BC-3914-3D4D-8D39-7ED77EDD95E1}" srcOrd="1" destOrd="0" parTransId="{147E363F-AD70-D848-85D8-9C2FA2DD38A8}" sibTransId="{4E18F37A-EDCA-AD43-9C41-400B31D93E83}"/>
    <dgm:cxn modelId="{D8C6AF7D-47C3-C44E-BA78-02B472C8F093}" srcId="{647454E8-41AD-C74F-84D9-055013265386}" destId="{1A9EE83A-D471-5F4F-8EDB-C09CC86F3876}" srcOrd="0" destOrd="0" parTransId="{C33D33F9-9A0D-044E-9194-626FE971B319}" sibTransId="{DE253DF8-7C7D-8244-9065-ECCBB70F3DF6}"/>
    <dgm:cxn modelId="{D75EDE93-970B-6949-8DF0-C4316D480E0C}" type="presOf" srcId="{647454E8-41AD-C74F-84D9-055013265386}" destId="{D6198C4E-DA80-DD4E-AC76-CEB1FE10E22A}" srcOrd="0" destOrd="0" presId="urn:microsoft.com/office/officeart/2005/8/layout/vList2"/>
    <dgm:cxn modelId="{1CCF82B4-CCC9-4F49-9296-0B0DA2505AF2}" type="presOf" srcId="{1A9EE83A-D471-5F4F-8EDB-C09CC86F3876}" destId="{8C5C3C74-589C-DC40-BA48-A51A511D8EF0}" srcOrd="0" destOrd="0" presId="urn:microsoft.com/office/officeart/2005/8/layout/vList2"/>
    <dgm:cxn modelId="{2BB36BB9-62F9-4C44-9B09-90D626C80984}" type="presOf" srcId="{E9D4A9BC-3914-3D4D-8D39-7ED77EDD95E1}" destId="{4AE9922A-F3C0-C042-91B1-20B0936595A9}" srcOrd="0" destOrd="1" presId="urn:microsoft.com/office/officeart/2005/8/layout/vList2"/>
    <dgm:cxn modelId="{5DB0EABD-A5D9-1146-9A71-F747F98CF8F5}" type="presOf" srcId="{6F598AB5-D604-CB47-8542-3A5DF9A8CE24}" destId="{10D16CFA-6FFC-C943-B7CE-6400C5E2CE04}" srcOrd="0" destOrd="0" presId="urn:microsoft.com/office/officeart/2005/8/layout/vList2"/>
    <dgm:cxn modelId="{3AD666D9-350D-F540-8E95-DEEC80E6CE01}" type="presOf" srcId="{13F03815-AAB9-FF46-B25E-1EAA6CD6A8B2}" destId="{4AE9922A-F3C0-C042-91B1-20B0936595A9}" srcOrd="0" destOrd="0" presId="urn:microsoft.com/office/officeart/2005/8/layout/vList2"/>
    <dgm:cxn modelId="{5925ACF2-E07A-9C4B-8880-7BBA05474F70}" type="presOf" srcId="{B50373FD-C3C7-A143-8A20-293B2CE52AF5}" destId="{9A175F38-57E3-924A-A724-BA64E27EE61B}" srcOrd="0" destOrd="0" presId="urn:microsoft.com/office/officeart/2005/8/layout/vList2"/>
    <dgm:cxn modelId="{2B24454A-3413-3643-A6BA-02A41A105B6E}" type="presParOf" srcId="{9A175F38-57E3-924A-A724-BA64E27EE61B}" destId="{5BC63364-55A1-1C47-84AB-DA0E437B4594}" srcOrd="0" destOrd="0" presId="urn:microsoft.com/office/officeart/2005/8/layout/vList2"/>
    <dgm:cxn modelId="{885CFD9C-2F7A-CD40-8A40-6E4749808836}" type="presParOf" srcId="{9A175F38-57E3-924A-A724-BA64E27EE61B}" destId="{4AE9922A-F3C0-C042-91B1-20B0936595A9}" srcOrd="1" destOrd="0" presId="urn:microsoft.com/office/officeart/2005/8/layout/vList2"/>
    <dgm:cxn modelId="{7C4AC75B-D463-1D47-9B6C-7A52EDCD2020}" type="presParOf" srcId="{9A175F38-57E3-924A-A724-BA64E27EE61B}" destId="{10D16CFA-6FFC-C943-B7CE-6400C5E2CE04}" srcOrd="2" destOrd="0" presId="urn:microsoft.com/office/officeart/2005/8/layout/vList2"/>
    <dgm:cxn modelId="{1F780B61-852D-7A41-9BE0-08CD8B2C522B}" type="presParOf" srcId="{9A175F38-57E3-924A-A724-BA64E27EE61B}" destId="{5C14918B-DA1C-8A45-9EF9-E50C5AC1B379}" srcOrd="3" destOrd="0" presId="urn:microsoft.com/office/officeart/2005/8/layout/vList2"/>
    <dgm:cxn modelId="{9146F159-A200-4845-8648-A735BB23C1EB}" type="presParOf" srcId="{9A175F38-57E3-924A-A724-BA64E27EE61B}" destId="{D6198C4E-DA80-DD4E-AC76-CEB1FE10E22A}" srcOrd="4" destOrd="0" presId="urn:microsoft.com/office/officeart/2005/8/layout/vList2"/>
    <dgm:cxn modelId="{E152B073-6CA5-134D-AA85-5BAD2CDFD741}" type="presParOf" srcId="{9A175F38-57E3-924A-A724-BA64E27EE61B}" destId="{8C5C3C74-589C-DC40-BA48-A51A511D8EF0}"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B50373FD-C3C7-A143-8A20-293B2CE52AF5}" type="doc">
      <dgm:prSet loTypeId="urn:microsoft.com/office/officeart/2005/8/layout/vList2" loCatId="" qsTypeId="urn:microsoft.com/office/officeart/2005/8/quickstyle/simple1" qsCatId="simple" csTypeId="urn:microsoft.com/office/officeart/2005/8/colors/colorful5" csCatId="colorful" phldr="1"/>
      <dgm:spPr/>
      <dgm:t>
        <a:bodyPr/>
        <a:lstStyle/>
        <a:p>
          <a:endParaRPr lang="en-US"/>
        </a:p>
      </dgm:t>
    </dgm:pt>
    <dgm:pt modelId="{FA1DE59C-CC74-7241-B23D-5EA8A3F108CB}">
      <dgm:prSet phldrT="[Text]"/>
      <dgm:spPr/>
      <dgm:t>
        <a:bodyPr/>
        <a:lstStyle/>
        <a:p>
          <a:r>
            <a:rPr lang="en-US">
              <a:latin typeface="Hind Vadodara" panose="020B0604020202020204" charset="0"/>
              <a:cs typeface="Hind Vadodara" panose="020B0604020202020204" charset="0"/>
            </a:rPr>
            <a:t>Keep the practices fresh! </a:t>
          </a:r>
          <a:endParaRPr lang="en-US" dirty="0">
            <a:latin typeface="Hind Vadodara" panose="020B0604020202020204" charset="0"/>
            <a:cs typeface="Hind Vadodara" panose="020B0604020202020204" charset="0"/>
          </a:endParaRPr>
        </a:p>
      </dgm:t>
    </dgm:pt>
    <dgm:pt modelId="{22BB808A-68EC-0443-BB8B-404CCEB1E7F4}" type="parTrans" cxnId="{F8720124-86F3-CC4D-B4B1-D295BFD2A505}">
      <dgm:prSet/>
      <dgm:spPr/>
      <dgm:t>
        <a:bodyPr/>
        <a:lstStyle/>
        <a:p>
          <a:endParaRPr lang="en-US">
            <a:solidFill>
              <a:schemeClr val="bg1"/>
            </a:solidFill>
            <a:latin typeface="Hind Vadodara" panose="020B0604020202020204" charset="0"/>
            <a:cs typeface="Hind Vadodara" panose="020B0604020202020204" charset="0"/>
          </a:endParaRPr>
        </a:p>
      </dgm:t>
    </dgm:pt>
    <dgm:pt modelId="{B8775E90-562E-7F43-AA22-82A945B3AD3C}" type="sibTrans" cxnId="{F8720124-86F3-CC4D-B4B1-D295BFD2A505}">
      <dgm:prSet/>
      <dgm:spPr/>
      <dgm:t>
        <a:bodyPr/>
        <a:lstStyle/>
        <a:p>
          <a:endParaRPr lang="en-US">
            <a:solidFill>
              <a:schemeClr val="bg1"/>
            </a:solidFill>
            <a:latin typeface="Hind Vadodara" panose="020B0604020202020204" charset="0"/>
            <a:cs typeface="Hind Vadodara" panose="020B0604020202020204" charset="0"/>
          </a:endParaRPr>
        </a:p>
      </dgm:t>
    </dgm:pt>
    <dgm:pt modelId="{BA755654-3E54-4BBB-AAFC-E6EEA17ED014}">
      <dgm:prSet/>
      <dgm:spPr/>
      <dgm:t>
        <a:bodyPr/>
        <a:lstStyle/>
        <a:p>
          <a:r>
            <a:rPr lang="en-US">
              <a:solidFill>
                <a:schemeClr val="bg1"/>
              </a:solidFill>
              <a:latin typeface="Hind Vadodara" panose="020B0604020202020204" charset="0"/>
              <a:cs typeface="Hind Vadodara" panose="020B0604020202020204" charset="0"/>
            </a:rPr>
            <a:t>Especially the acknowledgement system</a:t>
          </a:r>
        </a:p>
      </dgm:t>
    </dgm:pt>
    <dgm:pt modelId="{03858A15-7BF0-4254-A780-F721769806BD}" type="parTrans" cxnId="{ED868079-7EF8-457E-833D-1752E537A443}">
      <dgm:prSet/>
      <dgm:spPr/>
      <dgm:t>
        <a:bodyPr/>
        <a:lstStyle/>
        <a:p>
          <a:endParaRPr lang="en-US"/>
        </a:p>
      </dgm:t>
    </dgm:pt>
    <dgm:pt modelId="{10BD94E7-261C-4303-92B7-048C3B23587B}" type="sibTrans" cxnId="{ED868079-7EF8-457E-833D-1752E537A443}">
      <dgm:prSet/>
      <dgm:spPr/>
      <dgm:t>
        <a:bodyPr/>
        <a:lstStyle/>
        <a:p>
          <a:endParaRPr lang="en-US"/>
        </a:p>
      </dgm:t>
    </dgm:pt>
    <dgm:pt modelId="{0FB487A4-F5F8-42C7-80B6-D39EC535D592}">
      <dgm:prSet/>
      <dgm:spPr/>
      <dgm:t>
        <a:bodyPr/>
        <a:lstStyle/>
        <a:p>
          <a:r>
            <a:rPr lang="en-US">
              <a:solidFill>
                <a:schemeClr val="bg1"/>
              </a:solidFill>
              <a:latin typeface="Hind Vadodara" panose="020B0604020202020204" charset="0"/>
              <a:cs typeface="Hind Vadodara" panose="020B0604020202020204" charset="0"/>
            </a:rPr>
            <a:t>Learn tips from others</a:t>
          </a:r>
        </a:p>
      </dgm:t>
    </dgm:pt>
    <dgm:pt modelId="{9BAE2B75-3A61-4865-85B6-2F9BFB53843F}" type="parTrans" cxnId="{A19FE2CB-C9C3-4E6E-A4BD-3D4D19A8ABE6}">
      <dgm:prSet/>
      <dgm:spPr/>
      <dgm:t>
        <a:bodyPr/>
        <a:lstStyle/>
        <a:p>
          <a:endParaRPr lang="en-US"/>
        </a:p>
      </dgm:t>
    </dgm:pt>
    <dgm:pt modelId="{99ADDC1D-82E2-4F9D-B206-BD05FA15102A}" type="sibTrans" cxnId="{A19FE2CB-C9C3-4E6E-A4BD-3D4D19A8ABE6}">
      <dgm:prSet/>
      <dgm:spPr/>
      <dgm:t>
        <a:bodyPr/>
        <a:lstStyle/>
        <a:p>
          <a:endParaRPr lang="en-US"/>
        </a:p>
      </dgm:t>
    </dgm:pt>
    <dgm:pt modelId="{162CA7AE-CCAD-4F0C-9223-7A6281CC103C}">
      <dgm:prSet/>
      <dgm:spPr/>
      <dgm:t>
        <a:bodyPr/>
        <a:lstStyle/>
        <a:p>
          <a:r>
            <a:rPr lang="en-US" dirty="0">
              <a:solidFill>
                <a:schemeClr val="bg1"/>
              </a:solidFill>
              <a:latin typeface="Hind Vadodara" panose="020B0604020202020204" charset="0"/>
              <a:cs typeface="Hind Vadodara" panose="020B0604020202020204" charset="0"/>
            </a:rPr>
            <a:t>Other Schools in District / Conferences</a:t>
          </a:r>
        </a:p>
      </dgm:t>
    </dgm:pt>
    <dgm:pt modelId="{9D2B059B-7BB2-41CC-B6E0-FE68F856388F}" type="parTrans" cxnId="{105960A8-03C4-47A6-A052-FADAFAC72BBB}">
      <dgm:prSet/>
      <dgm:spPr/>
      <dgm:t>
        <a:bodyPr/>
        <a:lstStyle/>
        <a:p>
          <a:endParaRPr lang="en-US"/>
        </a:p>
      </dgm:t>
    </dgm:pt>
    <dgm:pt modelId="{0B321F88-CA79-4EA3-913D-CDD190F57FC4}" type="sibTrans" cxnId="{105960A8-03C4-47A6-A052-FADAFAC72BBB}">
      <dgm:prSet/>
      <dgm:spPr/>
      <dgm:t>
        <a:bodyPr/>
        <a:lstStyle/>
        <a:p>
          <a:endParaRPr lang="en-US"/>
        </a:p>
      </dgm:t>
    </dgm:pt>
    <dgm:pt modelId="{C4A02B34-2094-4122-9DB1-4BE22CDD85ED}">
      <dgm:prSet/>
      <dgm:spPr/>
      <dgm:t>
        <a:bodyPr/>
        <a:lstStyle/>
        <a:p>
          <a:r>
            <a:rPr lang="en-US">
              <a:solidFill>
                <a:schemeClr val="bg1"/>
              </a:solidFill>
              <a:latin typeface="Hind Vadodara" panose="020B0604020202020204" charset="0"/>
              <a:cs typeface="Hind Vadodara" panose="020B0604020202020204" charset="0"/>
            </a:rPr>
            <a:t>Websites from other places (e.g., pbismaryland.org)</a:t>
          </a:r>
        </a:p>
      </dgm:t>
    </dgm:pt>
    <dgm:pt modelId="{ECB6BC5C-15D6-43C7-8E96-A5654578858C}" type="parTrans" cxnId="{E20EE03E-83A9-4545-B4B0-DFB8F4DC2584}">
      <dgm:prSet/>
      <dgm:spPr/>
      <dgm:t>
        <a:bodyPr/>
        <a:lstStyle/>
        <a:p>
          <a:endParaRPr lang="en-US"/>
        </a:p>
      </dgm:t>
    </dgm:pt>
    <dgm:pt modelId="{AD7AE02D-BEB6-465E-BA70-B9703F4A93A0}" type="sibTrans" cxnId="{E20EE03E-83A9-4545-B4B0-DFB8F4DC2584}">
      <dgm:prSet/>
      <dgm:spPr/>
      <dgm:t>
        <a:bodyPr/>
        <a:lstStyle/>
        <a:p>
          <a:endParaRPr lang="en-US"/>
        </a:p>
      </dgm:t>
    </dgm:pt>
    <dgm:pt modelId="{DAA65543-FEB5-4BD9-BA23-8B26FC41F1EB}">
      <dgm:prSet/>
      <dgm:spPr/>
      <dgm:t>
        <a:bodyPr/>
        <a:lstStyle/>
        <a:p>
          <a:r>
            <a:rPr lang="en-US">
              <a:solidFill>
                <a:schemeClr val="bg1"/>
              </a:solidFill>
              <a:latin typeface="Hind Vadodara" panose="020B0604020202020204" charset="0"/>
              <a:cs typeface="Hind Vadodara" panose="020B0604020202020204" charset="0"/>
            </a:rPr>
            <a:t>Share your struggles with others (e.g., District team support?)</a:t>
          </a:r>
        </a:p>
      </dgm:t>
    </dgm:pt>
    <dgm:pt modelId="{4E1194CC-71D8-42F2-A2E0-CB055BB08311}" type="parTrans" cxnId="{B3ADE41B-7CC9-4CA7-8E42-1532787D61CB}">
      <dgm:prSet/>
      <dgm:spPr/>
      <dgm:t>
        <a:bodyPr/>
        <a:lstStyle/>
        <a:p>
          <a:endParaRPr lang="en-US"/>
        </a:p>
      </dgm:t>
    </dgm:pt>
    <dgm:pt modelId="{A8A9FC45-045C-458A-872B-FDFC9E86D871}" type="sibTrans" cxnId="{B3ADE41B-7CC9-4CA7-8E42-1532787D61CB}">
      <dgm:prSet/>
      <dgm:spPr/>
      <dgm:t>
        <a:bodyPr/>
        <a:lstStyle/>
        <a:p>
          <a:endParaRPr lang="en-US"/>
        </a:p>
      </dgm:t>
    </dgm:pt>
    <dgm:pt modelId="{B2BA591D-9039-41F5-A4A9-6758D61CCB38}">
      <dgm:prSet/>
      <dgm:spPr/>
      <dgm:t>
        <a:bodyPr/>
        <a:lstStyle/>
        <a:p>
          <a:r>
            <a:rPr lang="en-US" dirty="0">
              <a:solidFill>
                <a:schemeClr val="bg1"/>
              </a:solidFill>
              <a:latin typeface="Hind Vadodara" panose="020B0604020202020204" charset="0"/>
              <a:cs typeface="Hind Vadodara" panose="020B0604020202020204" charset="0"/>
            </a:rPr>
            <a:t>Other teachers and staff, parents</a:t>
          </a:r>
        </a:p>
      </dgm:t>
    </dgm:pt>
    <dgm:pt modelId="{4814A8B1-5894-4758-83F6-FBB16D16C9FD}" type="parTrans" cxnId="{6E2D806E-BFE4-4F1A-B875-B426F81F7F57}">
      <dgm:prSet/>
      <dgm:spPr/>
      <dgm:t>
        <a:bodyPr/>
        <a:lstStyle/>
        <a:p>
          <a:endParaRPr lang="en-US"/>
        </a:p>
      </dgm:t>
    </dgm:pt>
    <dgm:pt modelId="{C4427C01-7003-4E27-9909-1F47DE1249D4}" type="sibTrans" cxnId="{6E2D806E-BFE4-4F1A-B875-B426F81F7F57}">
      <dgm:prSet/>
      <dgm:spPr/>
      <dgm:t>
        <a:bodyPr/>
        <a:lstStyle/>
        <a:p>
          <a:endParaRPr lang="en-US"/>
        </a:p>
      </dgm:t>
    </dgm:pt>
    <dgm:pt modelId="{AFB194D0-D135-4FD4-8C89-CEC673D25A7C}">
      <dgm:prSet/>
      <dgm:spPr/>
      <dgm:t>
        <a:bodyPr/>
        <a:lstStyle/>
        <a:p>
          <a:r>
            <a:rPr lang="en-US">
              <a:latin typeface="Hind Vadodara" panose="020B0604020202020204" charset="0"/>
              <a:cs typeface="Hind Vadodara" panose="020B0604020202020204" charset="0"/>
            </a:rPr>
            <a:t>Celebrate successes of PBIS efforts!</a:t>
          </a:r>
        </a:p>
      </dgm:t>
    </dgm:pt>
    <dgm:pt modelId="{55E5BD01-5A33-45F1-BFF5-7F9687C38775}" type="parTrans" cxnId="{11FC6DFD-10F6-4B46-B259-050CF3A7576E}">
      <dgm:prSet/>
      <dgm:spPr/>
      <dgm:t>
        <a:bodyPr/>
        <a:lstStyle/>
        <a:p>
          <a:endParaRPr lang="en-US"/>
        </a:p>
      </dgm:t>
    </dgm:pt>
    <dgm:pt modelId="{05AB5AEF-166A-4A2D-BC5E-29612B91D595}" type="sibTrans" cxnId="{11FC6DFD-10F6-4B46-B259-050CF3A7576E}">
      <dgm:prSet/>
      <dgm:spPr/>
      <dgm:t>
        <a:bodyPr/>
        <a:lstStyle/>
        <a:p>
          <a:endParaRPr lang="en-US"/>
        </a:p>
      </dgm:t>
    </dgm:pt>
    <dgm:pt modelId="{5806D527-E709-44F2-8656-0D46582C4AC4}">
      <dgm:prSet/>
      <dgm:spPr/>
      <dgm:t>
        <a:bodyPr/>
        <a:lstStyle/>
        <a:p>
          <a:r>
            <a:rPr lang="en-US">
              <a:latin typeface="Hind Vadodara" panose="020B0604020202020204" charset="0"/>
              <a:cs typeface="Hind Vadodara" panose="020B0604020202020204" charset="0"/>
            </a:rPr>
            <a:t>Bring data to every team meeting to guide action planning!</a:t>
          </a:r>
        </a:p>
      </dgm:t>
    </dgm:pt>
    <dgm:pt modelId="{2DB46466-893F-416E-98FD-FB971B1EABCD}" type="parTrans" cxnId="{58BC755F-5DD6-4EF1-9216-00AC60646D60}">
      <dgm:prSet/>
      <dgm:spPr/>
      <dgm:t>
        <a:bodyPr/>
        <a:lstStyle/>
        <a:p>
          <a:endParaRPr lang="en-US"/>
        </a:p>
      </dgm:t>
    </dgm:pt>
    <dgm:pt modelId="{B6BC8A67-7400-4A62-A55A-5BC6DC9CDD3D}" type="sibTrans" cxnId="{58BC755F-5DD6-4EF1-9216-00AC60646D60}">
      <dgm:prSet/>
      <dgm:spPr/>
      <dgm:t>
        <a:bodyPr/>
        <a:lstStyle/>
        <a:p>
          <a:endParaRPr lang="en-US"/>
        </a:p>
      </dgm:t>
    </dgm:pt>
    <dgm:pt modelId="{7ED65E6B-6B44-43A4-955F-EF6280448298}">
      <dgm:prSet/>
      <dgm:spPr/>
      <dgm:t>
        <a:bodyPr/>
        <a:lstStyle/>
        <a:p>
          <a:r>
            <a:rPr lang="en-US">
              <a:latin typeface="Hind Vadodara" panose="020B0604020202020204" charset="0"/>
              <a:cs typeface="Hind Vadodara" panose="020B0604020202020204" charset="0"/>
            </a:rPr>
            <a:t>Share data with staff</a:t>
          </a:r>
        </a:p>
      </dgm:t>
    </dgm:pt>
    <dgm:pt modelId="{FB75424B-2CBE-4FC0-ACFA-4E0A7E61FD4D}" type="parTrans" cxnId="{DE76EC92-B4D0-434B-B0A7-2AA8F9B92786}">
      <dgm:prSet/>
      <dgm:spPr/>
      <dgm:t>
        <a:bodyPr/>
        <a:lstStyle/>
        <a:p>
          <a:endParaRPr lang="en-US"/>
        </a:p>
      </dgm:t>
    </dgm:pt>
    <dgm:pt modelId="{62CAE847-C692-4153-A59E-C53C936536D8}" type="sibTrans" cxnId="{DE76EC92-B4D0-434B-B0A7-2AA8F9B92786}">
      <dgm:prSet/>
      <dgm:spPr/>
      <dgm:t>
        <a:bodyPr/>
        <a:lstStyle/>
        <a:p>
          <a:endParaRPr lang="en-US"/>
        </a:p>
      </dgm:t>
    </dgm:pt>
    <dgm:pt modelId="{9A175F38-57E3-924A-A724-BA64E27EE61B}" type="pres">
      <dgm:prSet presAssocID="{B50373FD-C3C7-A143-8A20-293B2CE52AF5}" presName="linear" presStyleCnt="0">
        <dgm:presLayoutVars>
          <dgm:animLvl val="lvl"/>
          <dgm:resizeHandles val="exact"/>
        </dgm:presLayoutVars>
      </dgm:prSet>
      <dgm:spPr/>
    </dgm:pt>
    <dgm:pt modelId="{5BC63364-55A1-1C47-84AB-DA0E437B4594}" type="pres">
      <dgm:prSet presAssocID="{FA1DE59C-CC74-7241-B23D-5EA8A3F108CB}" presName="parentText" presStyleLbl="node1" presStyleIdx="0" presStyleCnt="4">
        <dgm:presLayoutVars>
          <dgm:chMax val="0"/>
          <dgm:bulletEnabled val="1"/>
        </dgm:presLayoutVars>
      </dgm:prSet>
      <dgm:spPr/>
    </dgm:pt>
    <dgm:pt modelId="{4AE9922A-F3C0-C042-91B1-20B0936595A9}" type="pres">
      <dgm:prSet presAssocID="{FA1DE59C-CC74-7241-B23D-5EA8A3F108CB}" presName="childText" presStyleLbl="revTx" presStyleIdx="0" presStyleCnt="1">
        <dgm:presLayoutVars>
          <dgm:bulletEnabled val="1"/>
        </dgm:presLayoutVars>
      </dgm:prSet>
      <dgm:spPr/>
    </dgm:pt>
    <dgm:pt modelId="{20E96D64-535E-44C8-8F72-FCFDC7319B79}" type="pres">
      <dgm:prSet presAssocID="{AFB194D0-D135-4FD4-8C89-CEC673D25A7C}" presName="parentText" presStyleLbl="node1" presStyleIdx="1" presStyleCnt="4">
        <dgm:presLayoutVars>
          <dgm:chMax val="0"/>
          <dgm:bulletEnabled val="1"/>
        </dgm:presLayoutVars>
      </dgm:prSet>
      <dgm:spPr/>
    </dgm:pt>
    <dgm:pt modelId="{345B3D7F-56DE-436E-AE0D-60B9DA0879D6}" type="pres">
      <dgm:prSet presAssocID="{05AB5AEF-166A-4A2D-BC5E-29612B91D595}" presName="spacer" presStyleCnt="0"/>
      <dgm:spPr/>
    </dgm:pt>
    <dgm:pt modelId="{FF80B0C3-437B-47CA-BA78-ED8BB789F3E4}" type="pres">
      <dgm:prSet presAssocID="{5806D527-E709-44F2-8656-0D46582C4AC4}" presName="parentText" presStyleLbl="node1" presStyleIdx="2" presStyleCnt="4">
        <dgm:presLayoutVars>
          <dgm:chMax val="0"/>
          <dgm:bulletEnabled val="1"/>
        </dgm:presLayoutVars>
      </dgm:prSet>
      <dgm:spPr/>
    </dgm:pt>
    <dgm:pt modelId="{8F046ADF-D6C7-4137-8684-32B4354678BE}" type="pres">
      <dgm:prSet presAssocID="{B6BC8A67-7400-4A62-A55A-5BC6DC9CDD3D}" presName="spacer" presStyleCnt="0"/>
      <dgm:spPr/>
    </dgm:pt>
    <dgm:pt modelId="{95600242-2186-4A0D-AA7D-A1E9B46A6A3C}" type="pres">
      <dgm:prSet presAssocID="{7ED65E6B-6B44-43A4-955F-EF6280448298}" presName="parentText" presStyleLbl="node1" presStyleIdx="3" presStyleCnt="4">
        <dgm:presLayoutVars>
          <dgm:chMax val="0"/>
          <dgm:bulletEnabled val="1"/>
        </dgm:presLayoutVars>
      </dgm:prSet>
      <dgm:spPr/>
    </dgm:pt>
  </dgm:ptLst>
  <dgm:cxnLst>
    <dgm:cxn modelId="{AFDCE700-E3B2-4761-837F-6CCEDBEFF6EE}" type="presOf" srcId="{BA755654-3E54-4BBB-AAFC-E6EEA17ED014}" destId="{4AE9922A-F3C0-C042-91B1-20B0936595A9}" srcOrd="0" destOrd="0" presId="urn:microsoft.com/office/officeart/2005/8/layout/vList2"/>
    <dgm:cxn modelId="{8DF75303-3A0C-49B4-9971-008EFF46B28B}" type="presOf" srcId="{0FB487A4-F5F8-42C7-80B6-D39EC535D592}" destId="{4AE9922A-F3C0-C042-91B1-20B0936595A9}" srcOrd="0" destOrd="1" presId="urn:microsoft.com/office/officeart/2005/8/layout/vList2"/>
    <dgm:cxn modelId="{35AB0610-2824-4231-9555-6B71108F8309}" type="presOf" srcId="{C4A02B34-2094-4122-9DB1-4BE22CDD85ED}" destId="{4AE9922A-F3C0-C042-91B1-20B0936595A9}" srcOrd="0" destOrd="3" presId="urn:microsoft.com/office/officeart/2005/8/layout/vList2"/>
    <dgm:cxn modelId="{B3ADE41B-7CC9-4CA7-8E42-1532787D61CB}" srcId="{FA1DE59C-CC74-7241-B23D-5EA8A3F108CB}" destId="{DAA65543-FEB5-4BD9-BA23-8B26FC41F1EB}" srcOrd="2" destOrd="0" parTransId="{4E1194CC-71D8-42F2-A2E0-CB055BB08311}" sibTransId="{A8A9FC45-045C-458A-872B-FDFC9E86D871}"/>
    <dgm:cxn modelId="{F8720124-86F3-CC4D-B4B1-D295BFD2A505}" srcId="{B50373FD-C3C7-A143-8A20-293B2CE52AF5}" destId="{FA1DE59C-CC74-7241-B23D-5EA8A3F108CB}" srcOrd="0" destOrd="0" parTransId="{22BB808A-68EC-0443-BB8B-404CCEB1E7F4}" sibTransId="{B8775E90-562E-7F43-AA22-82A945B3AD3C}"/>
    <dgm:cxn modelId="{B72E1D2A-3E7F-4D05-B4EF-27295EE14F40}" type="presOf" srcId="{B2BA591D-9039-41F5-A4A9-6758D61CCB38}" destId="{4AE9922A-F3C0-C042-91B1-20B0936595A9}" srcOrd="0" destOrd="5" presId="urn:microsoft.com/office/officeart/2005/8/layout/vList2"/>
    <dgm:cxn modelId="{91E76238-379C-4A8A-8390-30B63F750D40}" type="presOf" srcId="{AFB194D0-D135-4FD4-8C89-CEC673D25A7C}" destId="{20E96D64-535E-44C8-8F72-FCFDC7319B79}" srcOrd="0" destOrd="0" presId="urn:microsoft.com/office/officeart/2005/8/layout/vList2"/>
    <dgm:cxn modelId="{E20EE03E-83A9-4545-B4B0-DFB8F4DC2584}" srcId="{0FB487A4-F5F8-42C7-80B6-D39EC535D592}" destId="{C4A02B34-2094-4122-9DB1-4BE22CDD85ED}" srcOrd="1" destOrd="0" parTransId="{ECB6BC5C-15D6-43C7-8E96-A5654578858C}" sibTransId="{AD7AE02D-BEB6-465E-BA70-B9703F4A93A0}"/>
    <dgm:cxn modelId="{BE0E1351-D59D-4D8A-85E1-0877E189C265}" type="presOf" srcId="{7ED65E6B-6B44-43A4-955F-EF6280448298}" destId="{95600242-2186-4A0D-AA7D-A1E9B46A6A3C}" srcOrd="0" destOrd="0" presId="urn:microsoft.com/office/officeart/2005/8/layout/vList2"/>
    <dgm:cxn modelId="{13A88B58-E650-4AB6-932B-5309674C1594}" type="presOf" srcId="{162CA7AE-CCAD-4F0C-9223-7A6281CC103C}" destId="{4AE9922A-F3C0-C042-91B1-20B0936595A9}" srcOrd="0" destOrd="2" presId="urn:microsoft.com/office/officeart/2005/8/layout/vList2"/>
    <dgm:cxn modelId="{58BC755F-5DD6-4EF1-9216-00AC60646D60}" srcId="{B50373FD-C3C7-A143-8A20-293B2CE52AF5}" destId="{5806D527-E709-44F2-8656-0D46582C4AC4}" srcOrd="2" destOrd="0" parTransId="{2DB46466-893F-416E-98FD-FB971B1EABCD}" sibTransId="{B6BC8A67-7400-4A62-A55A-5BC6DC9CDD3D}"/>
    <dgm:cxn modelId="{839B6769-ECC1-FB41-AA89-75A4A980617B}" type="presOf" srcId="{FA1DE59C-CC74-7241-B23D-5EA8A3F108CB}" destId="{5BC63364-55A1-1C47-84AB-DA0E437B4594}" srcOrd="0" destOrd="0" presId="urn:microsoft.com/office/officeart/2005/8/layout/vList2"/>
    <dgm:cxn modelId="{6E2D806E-BFE4-4F1A-B875-B426F81F7F57}" srcId="{DAA65543-FEB5-4BD9-BA23-8B26FC41F1EB}" destId="{B2BA591D-9039-41F5-A4A9-6758D61CCB38}" srcOrd="0" destOrd="0" parTransId="{4814A8B1-5894-4758-83F6-FBB16D16C9FD}" sibTransId="{C4427C01-7003-4E27-9909-1F47DE1249D4}"/>
    <dgm:cxn modelId="{F0392677-EBB3-41DF-B769-0EF939650288}" type="presOf" srcId="{DAA65543-FEB5-4BD9-BA23-8B26FC41F1EB}" destId="{4AE9922A-F3C0-C042-91B1-20B0936595A9}" srcOrd="0" destOrd="4" presId="urn:microsoft.com/office/officeart/2005/8/layout/vList2"/>
    <dgm:cxn modelId="{ED868079-7EF8-457E-833D-1752E537A443}" srcId="{FA1DE59C-CC74-7241-B23D-5EA8A3F108CB}" destId="{BA755654-3E54-4BBB-AAFC-E6EEA17ED014}" srcOrd="0" destOrd="0" parTransId="{03858A15-7BF0-4254-A780-F721769806BD}" sibTransId="{10BD94E7-261C-4303-92B7-048C3B23587B}"/>
    <dgm:cxn modelId="{DE76EC92-B4D0-434B-B0A7-2AA8F9B92786}" srcId="{B50373FD-C3C7-A143-8A20-293B2CE52AF5}" destId="{7ED65E6B-6B44-43A4-955F-EF6280448298}" srcOrd="3" destOrd="0" parTransId="{FB75424B-2CBE-4FC0-ACFA-4E0A7E61FD4D}" sibTransId="{62CAE847-C692-4153-A59E-C53C936536D8}"/>
    <dgm:cxn modelId="{105960A8-03C4-47A6-A052-FADAFAC72BBB}" srcId="{0FB487A4-F5F8-42C7-80B6-D39EC535D592}" destId="{162CA7AE-CCAD-4F0C-9223-7A6281CC103C}" srcOrd="0" destOrd="0" parTransId="{9D2B059B-7BB2-41CC-B6E0-FE68F856388F}" sibTransId="{0B321F88-CA79-4EA3-913D-CDD190F57FC4}"/>
    <dgm:cxn modelId="{7C2CBEC3-8015-479D-BE3B-F323EBACCD86}" type="presOf" srcId="{5806D527-E709-44F2-8656-0D46582C4AC4}" destId="{FF80B0C3-437B-47CA-BA78-ED8BB789F3E4}" srcOrd="0" destOrd="0" presId="urn:microsoft.com/office/officeart/2005/8/layout/vList2"/>
    <dgm:cxn modelId="{A19FE2CB-C9C3-4E6E-A4BD-3D4D19A8ABE6}" srcId="{FA1DE59C-CC74-7241-B23D-5EA8A3F108CB}" destId="{0FB487A4-F5F8-42C7-80B6-D39EC535D592}" srcOrd="1" destOrd="0" parTransId="{9BAE2B75-3A61-4865-85B6-2F9BFB53843F}" sibTransId="{99ADDC1D-82E2-4F9D-B206-BD05FA15102A}"/>
    <dgm:cxn modelId="{5925ACF2-E07A-9C4B-8880-7BBA05474F70}" type="presOf" srcId="{B50373FD-C3C7-A143-8A20-293B2CE52AF5}" destId="{9A175F38-57E3-924A-A724-BA64E27EE61B}" srcOrd="0" destOrd="0" presId="urn:microsoft.com/office/officeart/2005/8/layout/vList2"/>
    <dgm:cxn modelId="{11FC6DFD-10F6-4B46-B259-050CF3A7576E}" srcId="{B50373FD-C3C7-A143-8A20-293B2CE52AF5}" destId="{AFB194D0-D135-4FD4-8C89-CEC673D25A7C}" srcOrd="1" destOrd="0" parTransId="{55E5BD01-5A33-45F1-BFF5-7F9687C38775}" sibTransId="{05AB5AEF-166A-4A2D-BC5E-29612B91D595}"/>
    <dgm:cxn modelId="{2B24454A-3413-3643-A6BA-02A41A105B6E}" type="presParOf" srcId="{9A175F38-57E3-924A-A724-BA64E27EE61B}" destId="{5BC63364-55A1-1C47-84AB-DA0E437B4594}" srcOrd="0" destOrd="0" presId="urn:microsoft.com/office/officeart/2005/8/layout/vList2"/>
    <dgm:cxn modelId="{885CFD9C-2F7A-CD40-8A40-6E4749808836}" type="presParOf" srcId="{9A175F38-57E3-924A-A724-BA64E27EE61B}" destId="{4AE9922A-F3C0-C042-91B1-20B0936595A9}" srcOrd="1" destOrd="0" presId="urn:microsoft.com/office/officeart/2005/8/layout/vList2"/>
    <dgm:cxn modelId="{1D2D995E-E849-447F-B054-FEC77BA8D4D2}" type="presParOf" srcId="{9A175F38-57E3-924A-A724-BA64E27EE61B}" destId="{20E96D64-535E-44C8-8F72-FCFDC7319B79}" srcOrd="2" destOrd="0" presId="urn:microsoft.com/office/officeart/2005/8/layout/vList2"/>
    <dgm:cxn modelId="{4B700DCA-6DE5-45C6-A64E-F8C5A0DCEE1B}" type="presParOf" srcId="{9A175F38-57E3-924A-A724-BA64E27EE61B}" destId="{345B3D7F-56DE-436E-AE0D-60B9DA0879D6}" srcOrd="3" destOrd="0" presId="urn:microsoft.com/office/officeart/2005/8/layout/vList2"/>
    <dgm:cxn modelId="{99CCC4D0-DFC4-4D03-86FE-C29ABE06A209}" type="presParOf" srcId="{9A175F38-57E3-924A-A724-BA64E27EE61B}" destId="{FF80B0C3-437B-47CA-BA78-ED8BB789F3E4}" srcOrd="4" destOrd="0" presId="urn:microsoft.com/office/officeart/2005/8/layout/vList2"/>
    <dgm:cxn modelId="{A4798D15-4248-4AE2-912A-DF82BB1DD450}" type="presParOf" srcId="{9A175F38-57E3-924A-A724-BA64E27EE61B}" destId="{8F046ADF-D6C7-4137-8684-32B4354678BE}" srcOrd="5" destOrd="0" presId="urn:microsoft.com/office/officeart/2005/8/layout/vList2"/>
    <dgm:cxn modelId="{6996E700-3F9E-4FC7-B26C-AF32F07DDB19}" type="presParOf" srcId="{9A175F38-57E3-924A-A724-BA64E27EE61B}" destId="{95600242-2186-4A0D-AA7D-A1E9B46A6A3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B50373FD-C3C7-A143-8A20-293B2CE52AF5}" type="doc">
      <dgm:prSet loTypeId="urn:microsoft.com/office/officeart/2005/8/layout/vList2" loCatId="" qsTypeId="urn:microsoft.com/office/officeart/2005/8/quickstyle/simple1" qsCatId="simple" csTypeId="urn:microsoft.com/office/officeart/2005/8/colors/accent1_5" csCatId="accent1" phldr="1"/>
      <dgm:spPr/>
      <dgm:t>
        <a:bodyPr/>
        <a:lstStyle/>
        <a:p>
          <a:endParaRPr lang="en-US"/>
        </a:p>
      </dgm:t>
    </dgm:pt>
    <dgm:pt modelId="{FA1DE59C-CC74-7241-B23D-5EA8A3F108CB}">
      <dgm:prSet phldrT="[Text]"/>
      <dgm:spPr/>
      <dgm:t>
        <a:bodyPr/>
        <a:lstStyle/>
        <a:p>
          <a:r>
            <a:rPr lang="en-US">
              <a:solidFill>
                <a:schemeClr val="bg1"/>
              </a:solidFill>
              <a:latin typeface="Hind Vadodara" panose="020B0604020202020204" charset="0"/>
              <a:cs typeface="Hind Vadodara" panose="020B0604020202020204" charset="0"/>
            </a:rPr>
            <a:t>Promote PBIS across multiple settings</a:t>
          </a:r>
          <a:endParaRPr lang="en-US" dirty="0">
            <a:solidFill>
              <a:schemeClr val="bg1"/>
            </a:solidFill>
            <a:latin typeface="Hind Vadodara" panose="020B0604020202020204" charset="0"/>
            <a:cs typeface="Hind Vadodara" panose="020B0604020202020204" charset="0"/>
          </a:endParaRPr>
        </a:p>
      </dgm:t>
    </dgm:pt>
    <dgm:pt modelId="{22BB808A-68EC-0443-BB8B-404CCEB1E7F4}" type="parTrans" cxnId="{F8720124-86F3-CC4D-B4B1-D295BFD2A505}">
      <dgm:prSet/>
      <dgm:spPr/>
      <dgm:t>
        <a:bodyPr/>
        <a:lstStyle/>
        <a:p>
          <a:endParaRPr lang="en-US">
            <a:solidFill>
              <a:schemeClr val="bg1"/>
            </a:solidFill>
            <a:latin typeface="Hind Vadodara" panose="020B0604020202020204" charset="0"/>
            <a:cs typeface="Hind Vadodara" panose="020B0604020202020204" charset="0"/>
          </a:endParaRPr>
        </a:p>
      </dgm:t>
    </dgm:pt>
    <dgm:pt modelId="{B8775E90-562E-7F43-AA22-82A945B3AD3C}" type="sibTrans" cxnId="{F8720124-86F3-CC4D-B4B1-D295BFD2A505}">
      <dgm:prSet/>
      <dgm:spPr/>
      <dgm:t>
        <a:bodyPr/>
        <a:lstStyle/>
        <a:p>
          <a:endParaRPr lang="en-US">
            <a:solidFill>
              <a:schemeClr val="bg1"/>
            </a:solidFill>
            <a:latin typeface="Hind Vadodara" panose="020B0604020202020204" charset="0"/>
            <a:cs typeface="Hind Vadodara" panose="020B0604020202020204" charset="0"/>
          </a:endParaRPr>
        </a:p>
      </dgm:t>
    </dgm:pt>
    <dgm:pt modelId="{799ED26C-4558-409C-A0EE-CAFA3A185AA9}">
      <dgm:prSet/>
      <dgm:spPr/>
      <dgm:t>
        <a:bodyPr/>
        <a:lstStyle/>
        <a:p>
          <a:r>
            <a:rPr lang="en-US">
              <a:solidFill>
                <a:schemeClr val="bg1"/>
              </a:solidFill>
              <a:latin typeface="Hind Vadodara" panose="020B0604020202020204" charset="0"/>
              <a:cs typeface="Hind Vadodara" panose="020B0604020202020204" charset="0"/>
            </a:rPr>
            <a:t>Share PBIS with parents &amp; parents groups</a:t>
          </a:r>
        </a:p>
      </dgm:t>
    </dgm:pt>
    <dgm:pt modelId="{CF792DFE-67C2-4E7F-BF82-905A90ACA059}" type="parTrans" cxnId="{58C57E24-FF54-441C-B39C-610768A239BE}">
      <dgm:prSet/>
      <dgm:spPr/>
      <dgm:t>
        <a:bodyPr/>
        <a:lstStyle/>
        <a:p>
          <a:endParaRPr lang="en-US"/>
        </a:p>
      </dgm:t>
    </dgm:pt>
    <dgm:pt modelId="{22A62507-4278-4446-AC47-544816604F7A}" type="sibTrans" cxnId="{58C57E24-FF54-441C-B39C-610768A239BE}">
      <dgm:prSet/>
      <dgm:spPr/>
      <dgm:t>
        <a:bodyPr/>
        <a:lstStyle/>
        <a:p>
          <a:endParaRPr lang="en-US"/>
        </a:p>
      </dgm:t>
    </dgm:pt>
    <dgm:pt modelId="{66C37F01-CEAE-4DD9-BEC5-C127615F215E}">
      <dgm:prSet/>
      <dgm:spPr/>
      <dgm:t>
        <a:bodyPr/>
        <a:lstStyle/>
        <a:p>
          <a:r>
            <a:rPr lang="en-US">
              <a:solidFill>
                <a:schemeClr val="bg1"/>
              </a:solidFill>
              <a:latin typeface="Hind Vadodara" panose="020B0604020202020204" charset="0"/>
              <a:cs typeface="Hind Vadodara" panose="020B0604020202020204" charset="0"/>
            </a:rPr>
            <a:t>Acknowledge PBIS efforts regularly</a:t>
          </a:r>
        </a:p>
      </dgm:t>
    </dgm:pt>
    <dgm:pt modelId="{6ED1E454-65FF-44EC-A2F6-A9ABA173AA44}" type="parTrans" cxnId="{EFD301EC-41D8-4232-B356-E453CEB5CAE0}">
      <dgm:prSet/>
      <dgm:spPr/>
      <dgm:t>
        <a:bodyPr/>
        <a:lstStyle/>
        <a:p>
          <a:endParaRPr lang="en-US"/>
        </a:p>
      </dgm:t>
    </dgm:pt>
    <dgm:pt modelId="{81FD505B-E142-43C3-A3EF-517D7A760ED1}" type="sibTrans" cxnId="{EFD301EC-41D8-4232-B356-E453CEB5CAE0}">
      <dgm:prSet/>
      <dgm:spPr/>
      <dgm:t>
        <a:bodyPr/>
        <a:lstStyle/>
        <a:p>
          <a:endParaRPr lang="en-US"/>
        </a:p>
      </dgm:t>
    </dgm:pt>
    <dgm:pt modelId="{2D6AAA9E-A41F-44F1-8F3A-FD7E379BAC66}">
      <dgm:prSet/>
      <dgm:spPr/>
      <dgm:t>
        <a:bodyPr/>
        <a:lstStyle/>
        <a:p>
          <a:r>
            <a:rPr lang="en-US">
              <a:solidFill>
                <a:schemeClr val="bg1"/>
              </a:solidFill>
              <a:latin typeface="Hind Vadodara" panose="020B0604020202020204" charset="0"/>
              <a:cs typeface="Hind Vadodara" panose="020B0604020202020204" charset="0"/>
            </a:rPr>
            <a:t>Be an active participant of the PBIS team</a:t>
          </a:r>
        </a:p>
      </dgm:t>
    </dgm:pt>
    <dgm:pt modelId="{A37964E4-4517-43BA-974B-E5032DEF8589}" type="parTrans" cxnId="{376FFBCA-E8B2-4456-9E7A-9D4B71E55B14}">
      <dgm:prSet/>
      <dgm:spPr/>
      <dgm:t>
        <a:bodyPr/>
        <a:lstStyle/>
        <a:p>
          <a:endParaRPr lang="en-US"/>
        </a:p>
      </dgm:t>
    </dgm:pt>
    <dgm:pt modelId="{E12285EF-853B-4658-9F3B-080B86393DFA}" type="sibTrans" cxnId="{376FFBCA-E8B2-4456-9E7A-9D4B71E55B14}">
      <dgm:prSet/>
      <dgm:spPr/>
      <dgm:t>
        <a:bodyPr/>
        <a:lstStyle/>
        <a:p>
          <a:endParaRPr lang="en-US"/>
        </a:p>
      </dgm:t>
    </dgm:pt>
    <dgm:pt modelId="{F738EF76-2D52-4814-87B1-B54F7EA7AD9C}">
      <dgm:prSet/>
      <dgm:spPr/>
      <dgm:t>
        <a:bodyPr/>
        <a:lstStyle/>
        <a:p>
          <a:r>
            <a:rPr lang="en-US">
              <a:solidFill>
                <a:schemeClr val="bg1"/>
              </a:solidFill>
              <a:latin typeface="Hind Vadodara" panose="020B0604020202020204" charset="0"/>
              <a:cs typeface="Hind Vadodara" panose="020B0604020202020204" charset="0"/>
            </a:rPr>
            <a:t>Attend team meetings and join in action planning implementation</a:t>
          </a:r>
        </a:p>
      </dgm:t>
    </dgm:pt>
    <dgm:pt modelId="{DF4E1266-AC93-40D2-8251-9AE84BC37FF8}" type="parTrans" cxnId="{D4172326-FC6B-4956-BFE3-21B29834D58C}">
      <dgm:prSet/>
      <dgm:spPr/>
      <dgm:t>
        <a:bodyPr/>
        <a:lstStyle/>
        <a:p>
          <a:endParaRPr lang="en-US"/>
        </a:p>
      </dgm:t>
    </dgm:pt>
    <dgm:pt modelId="{B5133C02-E280-4618-B641-11234EBCD949}" type="sibTrans" cxnId="{D4172326-FC6B-4956-BFE3-21B29834D58C}">
      <dgm:prSet/>
      <dgm:spPr/>
      <dgm:t>
        <a:bodyPr/>
        <a:lstStyle/>
        <a:p>
          <a:endParaRPr lang="en-US"/>
        </a:p>
      </dgm:t>
    </dgm:pt>
    <dgm:pt modelId="{CA06DA85-CE1E-46F3-8A19-25423DB2AABD}">
      <dgm:prSet/>
      <dgm:spPr/>
      <dgm:t>
        <a:bodyPr/>
        <a:lstStyle/>
        <a:p>
          <a:r>
            <a:rPr lang="en-US">
              <a:solidFill>
                <a:schemeClr val="bg1"/>
              </a:solidFill>
              <a:latin typeface="Hind Vadodara" panose="020B0604020202020204" charset="0"/>
              <a:cs typeface="Hind Vadodara" panose="020B0604020202020204" charset="0"/>
            </a:rPr>
            <a:t>Encourage data-based decision making</a:t>
          </a:r>
        </a:p>
      </dgm:t>
    </dgm:pt>
    <dgm:pt modelId="{3A638F2C-35A2-4B4B-A10E-25EF0DC638E5}" type="parTrans" cxnId="{15C75640-9962-4633-8CD5-55DFC049ABFD}">
      <dgm:prSet/>
      <dgm:spPr/>
      <dgm:t>
        <a:bodyPr/>
        <a:lstStyle/>
        <a:p>
          <a:endParaRPr lang="en-US"/>
        </a:p>
      </dgm:t>
    </dgm:pt>
    <dgm:pt modelId="{4CCDA1CD-E83C-4AEE-804D-2F640FC995D8}" type="sibTrans" cxnId="{15C75640-9962-4633-8CD5-55DFC049ABFD}">
      <dgm:prSet/>
      <dgm:spPr/>
      <dgm:t>
        <a:bodyPr/>
        <a:lstStyle/>
        <a:p>
          <a:endParaRPr lang="en-US"/>
        </a:p>
      </dgm:t>
    </dgm:pt>
    <dgm:pt modelId="{8210C99E-1934-4865-A766-C1248CB5A88F}">
      <dgm:prSet/>
      <dgm:spPr/>
      <dgm:t>
        <a:bodyPr/>
        <a:lstStyle/>
        <a:p>
          <a:r>
            <a:rPr lang="en-US">
              <a:solidFill>
                <a:schemeClr val="bg1"/>
              </a:solidFill>
              <a:latin typeface="Hind Vadodara" panose="020B0604020202020204" charset="0"/>
              <a:cs typeface="Hind Vadodara" panose="020B0604020202020204" charset="0"/>
            </a:rPr>
            <a:t>Protect from competing initiatives</a:t>
          </a:r>
        </a:p>
      </dgm:t>
    </dgm:pt>
    <dgm:pt modelId="{CABC53C6-0C7D-4CFA-8AFA-B674BDD3A8C9}" type="parTrans" cxnId="{698A6A6C-0766-40C3-B14B-02A03B61EB4F}">
      <dgm:prSet/>
      <dgm:spPr/>
      <dgm:t>
        <a:bodyPr/>
        <a:lstStyle/>
        <a:p>
          <a:endParaRPr lang="en-US"/>
        </a:p>
      </dgm:t>
    </dgm:pt>
    <dgm:pt modelId="{CAAD9E0D-D0CE-4815-BC20-8A1A04883379}" type="sibTrans" cxnId="{698A6A6C-0766-40C3-B14B-02A03B61EB4F}">
      <dgm:prSet/>
      <dgm:spPr/>
      <dgm:t>
        <a:bodyPr/>
        <a:lstStyle/>
        <a:p>
          <a:endParaRPr lang="en-US"/>
        </a:p>
      </dgm:t>
    </dgm:pt>
    <dgm:pt modelId="{7A7D6867-3B6E-4EDB-8A17-FF26AAE18BC4}">
      <dgm:prSet/>
      <dgm:spPr/>
      <dgm:t>
        <a:bodyPr/>
        <a:lstStyle/>
        <a:p>
          <a:r>
            <a:rPr lang="en-US">
              <a:solidFill>
                <a:schemeClr val="bg1"/>
              </a:solidFill>
              <a:latin typeface="Hind Vadodara" panose="020B0604020202020204" charset="0"/>
              <a:cs typeface="Hind Vadodara" panose="020B0604020202020204" charset="0"/>
            </a:rPr>
            <a:t>Braid and buffer team from too many initiatives</a:t>
          </a:r>
        </a:p>
      </dgm:t>
    </dgm:pt>
    <dgm:pt modelId="{116F32CD-B79E-4D72-BD17-936566ED5721}" type="parTrans" cxnId="{FB7B97D4-83FF-48D8-98AE-85C4F64CCCD9}">
      <dgm:prSet/>
      <dgm:spPr/>
      <dgm:t>
        <a:bodyPr/>
        <a:lstStyle/>
        <a:p>
          <a:endParaRPr lang="en-US"/>
        </a:p>
      </dgm:t>
    </dgm:pt>
    <dgm:pt modelId="{65B42FD9-345D-4B08-B1B7-7322C4B00274}" type="sibTrans" cxnId="{FB7B97D4-83FF-48D8-98AE-85C4F64CCCD9}">
      <dgm:prSet/>
      <dgm:spPr/>
      <dgm:t>
        <a:bodyPr/>
        <a:lstStyle/>
        <a:p>
          <a:endParaRPr lang="en-US"/>
        </a:p>
      </dgm:t>
    </dgm:pt>
    <dgm:pt modelId="{04FB9472-69B5-4681-837B-55D6455D2215}">
      <dgm:prSet/>
      <dgm:spPr/>
      <dgm:t>
        <a:bodyPr/>
        <a:lstStyle/>
        <a:p>
          <a:r>
            <a:rPr lang="en-US">
              <a:solidFill>
                <a:schemeClr val="bg1"/>
              </a:solidFill>
              <a:latin typeface="Hind Vadodara" panose="020B0604020202020204" charset="0"/>
              <a:cs typeface="Hind Vadodara" panose="020B0604020202020204" charset="0"/>
            </a:rPr>
            <a:t>Allocate resources to the PBIS effort</a:t>
          </a:r>
        </a:p>
      </dgm:t>
    </dgm:pt>
    <dgm:pt modelId="{E12FF83B-B67E-4DFD-A691-5BB278D282E8}" type="parTrans" cxnId="{048A0B8F-51D2-455E-9072-37F473BE7AA5}">
      <dgm:prSet/>
      <dgm:spPr/>
      <dgm:t>
        <a:bodyPr/>
        <a:lstStyle/>
        <a:p>
          <a:endParaRPr lang="en-US"/>
        </a:p>
      </dgm:t>
    </dgm:pt>
    <dgm:pt modelId="{ED2DE637-4B30-4638-85AB-F27F1038BD06}" type="sibTrans" cxnId="{048A0B8F-51D2-455E-9072-37F473BE7AA5}">
      <dgm:prSet/>
      <dgm:spPr/>
      <dgm:t>
        <a:bodyPr/>
        <a:lstStyle/>
        <a:p>
          <a:endParaRPr lang="en-US"/>
        </a:p>
      </dgm:t>
    </dgm:pt>
    <dgm:pt modelId="{4AA53E64-BE52-4678-8367-3BDC1689B9AC}">
      <dgm:prSet/>
      <dgm:spPr/>
      <dgm:t>
        <a:bodyPr/>
        <a:lstStyle/>
        <a:p>
          <a:r>
            <a:rPr lang="en-US">
              <a:solidFill>
                <a:schemeClr val="bg1"/>
              </a:solidFill>
              <a:latin typeface="Hind Vadodara" panose="020B0604020202020204" charset="0"/>
              <a:cs typeface="Hind Vadodara" panose="020B0604020202020204" charset="0"/>
            </a:rPr>
            <a:t>Make time for teams to meet, and teams to update school staff</a:t>
          </a:r>
        </a:p>
      </dgm:t>
    </dgm:pt>
    <dgm:pt modelId="{723B0341-3CA5-42AE-A328-8E4DD880A2E3}" type="parTrans" cxnId="{433BC30D-05CD-4E50-98F8-F12BDB7723FD}">
      <dgm:prSet/>
      <dgm:spPr/>
      <dgm:t>
        <a:bodyPr/>
        <a:lstStyle/>
        <a:p>
          <a:endParaRPr lang="en-US"/>
        </a:p>
      </dgm:t>
    </dgm:pt>
    <dgm:pt modelId="{F347B090-41AE-4101-9C0F-B4B9315305FC}" type="sibTrans" cxnId="{433BC30D-05CD-4E50-98F8-F12BDB7723FD}">
      <dgm:prSet/>
      <dgm:spPr/>
      <dgm:t>
        <a:bodyPr/>
        <a:lstStyle/>
        <a:p>
          <a:endParaRPr lang="en-US"/>
        </a:p>
      </dgm:t>
    </dgm:pt>
    <dgm:pt modelId="{17CF3446-6541-4237-9AB2-BD6795F760D5}">
      <dgm:prSet/>
      <dgm:spPr/>
      <dgm:t>
        <a:bodyPr/>
        <a:lstStyle/>
        <a:p>
          <a:r>
            <a:rPr lang="en-US" dirty="0">
              <a:solidFill>
                <a:schemeClr val="bg1"/>
              </a:solidFill>
              <a:latin typeface="Hind Vadodara" panose="020B0604020202020204" charset="0"/>
              <a:cs typeface="Hind Vadodara" panose="020B0604020202020204" charset="0"/>
            </a:rPr>
            <a:t>Share with parent groups</a:t>
          </a:r>
        </a:p>
      </dgm:t>
    </dgm:pt>
    <dgm:pt modelId="{7DCB2999-5A4B-42F4-A4E0-1CB1196BFE60}" type="parTrans" cxnId="{A22B4288-CC94-4339-9361-89CB4C12C119}">
      <dgm:prSet/>
      <dgm:spPr/>
      <dgm:t>
        <a:bodyPr/>
        <a:lstStyle/>
        <a:p>
          <a:endParaRPr lang="en-US"/>
        </a:p>
      </dgm:t>
    </dgm:pt>
    <dgm:pt modelId="{EC4ECCBC-6CF2-4827-A95C-D2D6C581B8A2}" type="sibTrans" cxnId="{A22B4288-CC94-4339-9361-89CB4C12C119}">
      <dgm:prSet/>
      <dgm:spPr/>
      <dgm:t>
        <a:bodyPr/>
        <a:lstStyle/>
        <a:p>
          <a:endParaRPr lang="en-US"/>
        </a:p>
      </dgm:t>
    </dgm:pt>
    <dgm:pt modelId="{9A175F38-57E3-924A-A724-BA64E27EE61B}" type="pres">
      <dgm:prSet presAssocID="{B50373FD-C3C7-A143-8A20-293B2CE52AF5}" presName="linear" presStyleCnt="0">
        <dgm:presLayoutVars>
          <dgm:animLvl val="lvl"/>
          <dgm:resizeHandles val="exact"/>
        </dgm:presLayoutVars>
      </dgm:prSet>
      <dgm:spPr/>
    </dgm:pt>
    <dgm:pt modelId="{5BC63364-55A1-1C47-84AB-DA0E437B4594}" type="pres">
      <dgm:prSet presAssocID="{FA1DE59C-CC74-7241-B23D-5EA8A3F108CB}" presName="parentText" presStyleLbl="node1" presStyleIdx="0" presStyleCnt="4">
        <dgm:presLayoutVars>
          <dgm:chMax val="0"/>
          <dgm:bulletEnabled val="1"/>
        </dgm:presLayoutVars>
      </dgm:prSet>
      <dgm:spPr/>
    </dgm:pt>
    <dgm:pt modelId="{4AE9922A-F3C0-C042-91B1-20B0936595A9}" type="pres">
      <dgm:prSet presAssocID="{FA1DE59C-CC74-7241-B23D-5EA8A3F108CB}" presName="childText" presStyleLbl="revTx" presStyleIdx="0" presStyleCnt="3">
        <dgm:presLayoutVars>
          <dgm:bulletEnabled val="1"/>
        </dgm:presLayoutVars>
      </dgm:prSet>
      <dgm:spPr/>
    </dgm:pt>
    <dgm:pt modelId="{477B75C8-9D09-433C-A76A-43C03A0221CC}" type="pres">
      <dgm:prSet presAssocID="{2D6AAA9E-A41F-44F1-8F3A-FD7E379BAC66}" presName="parentText" presStyleLbl="node1" presStyleIdx="1" presStyleCnt="4">
        <dgm:presLayoutVars>
          <dgm:chMax val="0"/>
          <dgm:bulletEnabled val="1"/>
        </dgm:presLayoutVars>
      </dgm:prSet>
      <dgm:spPr/>
    </dgm:pt>
    <dgm:pt modelId="{616C994C-F38A-4265-A76D-6E3183653432}" type="pres">
      <dgm:prSet presAssocID="{2D6AAA9E-A41F-44F1-8F3A-FD7E379BAC66}" presName="childText" presStyleLbl="revTx" presStyleIdx="1" presStyleCnt="3">
        <dgm:presLayoutVars>
          <dgm:bulletEnabled val="1"/>
        </dgm:presLayoutVars>
      </dgm:prSet>
      <dgm:spPr/>
    </dgm:pt>
    <dgm:pt modelId="{B5B784AB-51F8-4033-9AC9-D78794F5E658}" type="pres">
      <dgm:prSet presAssocID="{8210C99E-1934-4865-A766-C1248CB5A88F}" presName="parentText" presStyleLbl="node1" presStyleIdx="2" presStyleCnt="4">
        <dgm:presLayoutVars>
          <dgm:chMax val="0"/>
          <dgm:bulletEnabled val="1"/>
        </dgm:presLayoutVars>
      </dgm:prSet>
      <dgm:spPr/>
    </dgm:pt>
    <dgm:pt modelId="{8C94BE67-C556-440A-953D-BB7B23ABD7D3}" type="pres">
      <dgm:prSet presAssocID="{8210C99E-1934-4865-A766-C1248CB5A88F}" presName="childText" presStyleLbl="revTx" presStyleIdx="2" presStyleCnt="3">
        <dgm:presLayoutVars>
          <dgm:bulletEnabled val="1"/>
        </dgm:presLayoutVars>
      </dgm:prSet>
      <dgm:spPr/>
    </dgm:pt>
    <dgm:pt modelId="{B7B0E0C1-9ADD-4FCF-8FA6-7CC204C58F71}" type="pres">
      <dgm:prSet presAssocID="{17CF3446-6541-4237-9AB2-BD6795F760D5}" presName="parentText" presStyleLbl="node1" presStyleIdx="3" presStyleCnt="4">
        <dgm:presLayoutVars>
          <dgm:chMax val="0"/>
          <dgm:bulletEnabled val="1"/>
        </dgm:presLayoutVars>
      </dgm:prSet>
      <dgm:spPr/>
    </dgm:pt>
  </dgm:ptLst>
  <dgm:cxnLst>
    <dgm:cxn modelId="{11C2FC07-F19D-47BD-ABFE-54BA1731C68A}" type="presOf" srcId="{2D6AAA9E-A41F-44F1-8F3A-FD7E379BAC66}" destId="{477B75C8-9D09-433C-A76A-43C03A0221CC}" srcOrd="0" destOrd="0" presId="urn:microsoft.com/office/officeart/2005/8/layout/vList2"/>
    <dgm:cxn modelId="{433BC30D-05CD-4E50-98F8-F12BDB7723FD}" srcId="{04FB9472-69B5-4681-837B-55D6455D2215}" destId="{4AA53E64-BE52-4678-8367-3BDC1689B9AC}" srcOrd="0" destOrd="0" parTransId="{723B0341-3CA5-42AE-A328-8E4DD880A2E3}" sibTransId="{F347B090-41AE-4101-9C0F-B4B9315305FC}"/>
    <dgm:cxn modelId="{F8720124-86F3-CC4D-B4B1-D295BFD2A505}" srcId="{B50373FD-C3C7-A143-8A20-293B2CE52AF5}" destId="{FA1DE59C-CC74-7241-B23D-5EA8A3F108CB}" srcOrd="0" destOrd="0" parTransId="{22BB808A-68EC-0443-BB8B-404CCEB1E7F4}" sibTransId="{B8775E90-562E-7F43-AA22-82A945B3AD3C}"/>
    <dgm:cxn modelId="{58C57E24-FF54-441C-B39C-610768A239BE}" srcId="{FA1DE59C-CC74-7241-B23D-5EA8A3F108CB}" destId="{799ED26C-4558-409C-A0EE-CAFA3A185AA9}" srcOrd="0" destOrd="0" parTransId="{CF792DFE-67C2-4E7F-BF82-905A90ACA059}" sibTransId="{22A62507-4278-4446-AC47-544816604F7A}"/>
    <dgm:cxn modelId="{D4172326-FC6B-4956-BFE3-21B29834D58C}" srcId="{2D6AAA9E-A41F-44F1-8F3A-FD7E379BAC66}" destId="{F738EF76-2D52-4814-87B1-B54F7EA7AD9C}" srcOrd="0" destOrd="0" parTransId="{DF4E1266-AC93-40D2-8251-9AE84BC37FF8}" sibTransId="{B5133C02-E280-4618-B641-11234EBCD949}"/>
    <dgm:cxn modelId="{ADB2C02F-7A41-4ED4-9F94-13856DED57CD}" type="presOf" srcId="{7A7D6867-3B6E-4EDB-8A17-FF26AAE18BC4}" destId="{8C94BE67-C556-440A-953D-BB7B23ABD7D3}" srcOrd="0" destOrd="0" presId="urn:microsoft.com/office/officeart/2005/8/layout/vList2"/>
    <dgm:cxn modelId="{E8ADBD30-33C2-4AB7-B0F5-5C55E303ABDD}" type="presOf" srcId="{66C37F01-CEAE-4DD9-BEC5-C127615F215E}" destId="{4AE9922A-F3C0-C042-91B1-20B0936595A9}" srcOrd="0" destOrd="1" presId="urn:microsoft.com/office/officeart/2005/8/layout/vList2"/>
    <dgm:cxn modelId="{15C75640-9962-4633-8CD5-55DFC049ABFD}" srcId="{2D6AAA9E-A41F-44F1-8F3A-FD7E379BAC66}" destId="{CA06DA85-CE1E-46F3-8A19-25423DB2AABD}" srcOrd="1" destOrd="0" parTransId="{3A638F2C-35A2-4B4B-A10E-25EF0DC638E5}" sibTransId="{4CCDA1CD-E83C-4AEE-804D-2F640FC995D8}"/>
    <dgm:cxn modelId="{839B6769-ECC1-FB41-AA89-75A4A980617B}" type="presOf" srcId="{FA1DE59C-CC74-7241-B23D-5EA8A3F108CB}" destId="{5BC63364-55A1-1C47-84AB-DA0E437B4594}" srcOrd="0" destOrd="0" presId="urn:microsoft.com/office/officeart/2005/8/layout/vList2"/>
    <dgm:cxn modelId="{698A6A6C-0766-40C3-B14B-02A03B61EB4F}" srcId="{B50373FD-C3C7-A143-8A20-293B2CE52AF5}" destId="{8210C99E-1934-4865-A766-C1248CB5A88F}" srcOrd="2" destOrd="0" parTransId="{CABC53C6-0C7D-4CFA-8AFA-B674BDD3A8C9}" sibTransId="{CAAD9E0D-D0CE-4815-BC20-8A1A04883379}"/>
    <dgm:cxn modelId="{F8122C72-9D3D-46CD-9415-9606C359F7C8}" type="presOf" srcId="{F738EF76-2D52-4814-87B1-B54F7EA7AD9C}" destId="{616C994C-F38A-4265-A76D-6E3183653432}" srcOrd="0" destOrd="0" presId="urn:microsoft.com/office/officeart/2005/8/layout/vList2"/>
    <dgm:cxn modelId="{F1579D74-7945-4B48-ACAE-E1EED1A55B53}" type="presOf" srcId="{CA06DA85-CE1E-46F3-8A19-25423DB2AABD}" destId="{616C994C-F38A-4265-A76D-6E3183653432}" srcOrd="0" destOrd="1" presId="urn:microsoft.com/office/officeart/2005/8/layout/vList2"/>
    <dgm:cxn modelId="{DD9E457C-1CCF-4D9D-9E8F-AE7E85FCAB02}" type="presOf" srcId="{04FB9472-69B5-4681-837B-55D6455D2215}" destId="{8C94BE67-C556-440A-953D-BB7B23ABD7D3}" srcOrd="0" destOrd="1" presId="urn:microsoft.com/office/officeart/2005/8/layout/vList2"/>
    <dgm:cxn modelId="{A22B4288-CC94-4339-9361-89CB4C12C119}" srcId="{B50373FD-C3C7-A143-8A20-293B2CE52AF5}" destId="{17CF3446-6541-4237-9AB2-BD6795F760D5}" srcOrd="3" destOrd="0" parTransId="{7DCB2999-5A4B-42F4-A4E0-1CB1196BFE60}" sibTransId="{EC4ECCBC-6CF2-4827-A95C-D2D6C581B8A2}"/>
    <dgm:cxn modelId="{048A0B8F-51D2-455E-9072-37F473BE7AA5}" srcId="{8210C99E-1934-4865-A766-C1248CB5A88F}" destId="{04FB9472-69B5-4681-837B-55D6455D2215}" srcOrd="1" destOrd="0" parTransId="{E12FF83B-B67E-4DFD-A691-5BB278D282E8}" sibTransId="{ED2DE637-4B30-4638-85AB-F27F1038BD06}"/>
    <dgm:cxn modelId="{65831DA7-9989-42BB-9DE0-E4D61B515792}" type="presOf" srcId="{4AA53E64-BE52-4678-8367-3BDC1689B9AC}" destId="{8C94BE67-C556-440A-953D-BB7B23ABD7D3}" srcOrd="0" destOrd="2" presId="urn:microsoft.com/office/officeart/2005/8/layout/vList2"/>
    <dgm:cxn modelId="{E5BF06C2-D0DC-4B40-A08A-C425B1256BDD}" type="presOf" srcId="{8210C99E-1934-4865-A766-C1248CB5A88F}" destId="{B5B784AB-51F8-4033-9AC9-D78794F5E658}" srcOrd="0" destOrd="0" presId="urn:microsoft.com/office/officeart/2005/8/layout/vList2"/>
    <dgm:cxn modelId="{376FFBCA-E8B2-4456-9E7A-9D4B71E55B14}" srcId="{B50373FD-C3C7-A143-8A20-293B2CE52AF5}" destId="{2D6AAA9E-A41F-44F1-8F3A-FD7E379BAC66}" srcOrd="1" destOrd="0" parTransId="{A37964E4-4517-43BA-974B-E5032DEF8589}" sibTransId="{E12285EF-853B-4658-9F3B-080B86393DFA}"/>
    <dgm:cxn modelId="{61C61ACB-3D59-4984-8445-BE1563215253}" type="presOf" srcId="{17CF3446-6541-4237-9AB2-BD6795F760D5}" destId="{B7B0E0C1-9ADD-4FCF-8FA6-7CC204C58F71}" srcOrd="0" destOrd="0" presId="urn:microsoft.com/office/officeart/2005/8/layout/vList2"/>
    <dgm:cxn modelId="{FB7B97D4-83FF-48D8-98AE-85C4F64CCCD9}" srcId="{8210C99E-1934-4865-A766-C1248CB5A88F}" destId="{7A7D6867-3B6E-4EDB-8A17-FF26AAE18BC4}" srcOrd="0" destOrd="0" parTransId="{116F32CD-B79E-4D72-BD17-936566ED5721}" sibTransId="{65B42FD9-345D-4B08-B1B7-7322C4B00274}"/>
    <dgm:cxn modelId="{EFD301EC-41D8-4232-B356-E453CEB5CAE0}" srcId="{FA1DE59C-CC74-7241-B23D-5EA8A3F108CB}" destId="{66C37F01-CEAE-4DD9-BEC5-C127615F215E}" srcOrd="1" destOrd="0" parTransId="{6ED1E454-65FF-44EC-A2F6-A9ABA173AA44}" sibTransId="{81FD505B-E142-43C3-A3EF-517D7A760ED1}"/>
    <dgm:cxn modelId="{5925ACF2-E07A-9C4B-8880-7BBA05474F70}" type="presOf" srcId="{B50373FD-C3C7-A143-8A20-293B2CE52AF5}" destId="{9A175F38-57E3-924A-A724-BA64E27EE61B}" srcOrd="0" destOrd="0" presId="urn:microsoft.com/office/officeart/2005/8/layout/vList2"/>
    <dgm:cxn modelId="{A3818BFA-BCD0-4796-9D30-892C9262BE3C}" type="presOf" srcId="{799ED26C-4558-409C-A0EE-CAFA3A185AA9}" destId="{4AE9922A-F3C0-C042-91B1-20B0936595A9}" srcOrd="0" destOrd="0" presId="urn:microsoft.com/office/officeart/2005/8/layout/vList2"/>
    <dgm:cxn modelId="{2B24454A-3413-3643-A6BA-02A41A105B6E}" type="presParOf" srcId="{9A175F38-57E3-924A-A724-BA64E27EE61B}" destId="{5BC63364-55A1-1C47-84AB-DA0E437B4594}" srcOrd="0" destOrd="0" presId="urn:microsoft.com/office/officeart/2005/8/layout/vList2"/>
    <dgm:cxn modelId="{885CFD9C-2F7A-CD40-8A40-6E4749808836}" type="presParOf" srcId="{9A175F38-57E3-924A-A724-BA64E27EE61B}" destId="{4AE9922A-F3C0-C042-91B1-20B0936595A9}" srcOrd="1" destOrd="0" presId="urn:microsoft.com/office/officeart/2005/8/layout/vList2"/>
    <dgm:cxn modelId="{8C5B3A13-753F-434C-ABFC-BC058F488D76}" type="presParOf" srcId="{9A175F38-57E3-924A-A724-BA64E27EE61B}" destId="{477B75C8-9D09-433C-A76A-43C03A0221CC}" srcOrd="2" destOrd="0" presId="urn:microsoft.com/office/officeart/2005/8/layout/vList2"/>
    <dgm:cxn modelId="{0C600352-353F-43BE-B8FF-5C177EC73FEF}" type="presParOf" srcId="{9A175F38-57E3-924A-A724-BA64E27EE61B}" destId="{616C994C-F38A-4265-A76D-6E3183653432}" srcOrd="3" destOrd="0" presId="urn:microsoft.com/office/officeart/2005/8/layout/vList2"/>
    <dgm:cxn modelId="{150AEA7E-3CAE-42E0-B454-53B706888572}" type="presParOf" srcId="{9A175F38-57E3-924A-A724-BA64E27EE61B}" destId="{B5B784AB-51F8-4033-9AC9-D78794F5E658}" srcOrd="4" destOrd="0" presId="urn:microsoft.com/office/officeart/2005/8/layout/vList2"/>
    <dgm:cxn modelId="{8A32D440-B746-46B0-94DC-D863D72A88C4}" type="presParOf" srcId="{9A175F38-57E3-924A-A724-BA64E27EE61B}" destId="{8C94BE67-C556-440A-953D-BB7B23ABD7D3}" srcOrd="5" destOrd="0" presId="urn:microsoft.com/office/officeart/2005/8/layout/vList2"/>
    <dgm:cxn modelId="{53F5B749-1CB4-4736-9711-158AA84F9FA8}" type="presParOf" srcId="{9A175F38-57E3-924A-A724-BA64E27EE61B}" destId="{B7B0E0C1-9ADD-4FCF-8FA6-7CC204C58F71}"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B50373FD-C3C7-A143-8A20-293B2CE52AF5}" type="doc">
      <dgm:prSet loTypeId="urn:microsoft.com/office/officeart/2005/8/layout/vList2" loCatId="" qsTypeId="urn:microsoft.com/office/officeart/2005/8/quickstyle/simple1" qsCatId="simple" csTypeId="urn:microsoft.com/office/officeart/2005/8/colors/accent2_1" csCatId="accent2" phldr="1"/>
      <dgm:spPr/>
      <dgm:t>
        <a:bodyPr/>
        <a:lstStyle/>
        <a:p>
          <a:endParaRPr lang="en-US"/>
        </a:p>
      </dgm:t>
    </dgm:pt>
    <dgm:pt modelId="{FA1DE59C-CC74-7241-B23D-5EA8A3F108CB}">
      <dgm:prSet phldrT="[Text]"/>
      <dgm:spPr/>
      <dgm:t>
        <a:bodyPr/>
        <a:lstStyle/>
        <a:p>
          <a:r>
            <a:rPr lang="en-US">
              <a:latin typeface="Hind Vadodara" panose="020B0604020202020204" charset="0"/>
              <a:cs typeface="Hind Vadodara" panose="020B0604020202020204" charset="0"/>
            </a:rPr>
            <a:t>Share successes</a:t>
          </a:r>
          <a:endParaRPr lang="en-US" dirty="0">
            <a:latin typeface="Hind Vadodara" panose="020B0604020202020204" charset="0"/>
            <a:cs typeface="Hind Vadodara" panose="020B0604020202020204" charset="0"/>
          </a:endParaRPr>
        </a:p>
      </dgm:t>
    </dgm:pt>
    <dgm:pt modelId="{22BB808A-68EC-0443-BB8B-404CCEB1E7F4}" type="parTrans" cxnId="{F8720124-86F3-CC4D-B4B1-D295BFD2A505}">
      <dgm:prSet/>
      <dgm:spPr/>
      <dgm:t>
        <a:bodyPr/>
        <a:lstStyle/>
        <a:p>
          <a:endParaRPr lang="en-US">
            <a:solidFill>
              <a:schemeClr val="bg1"/>
            </a:solidFill>
            <a:latin typeface="Hind Vadodara" panose="020B0604020202020204" charset="0"/>
            <a:cs typeface="Hind Vadodara" panose="020B0604020202020204" charset="0"/>
          </a:endParaRPr>
        </a:p>
      </dgm:t>
    </dgm:pt>
    <dgm:pt modelId="{B8775E90-562E-7F43-AA22-82A945B3AD3C}" type="sibTrans" cxnId="{F8720124-86F3-CC4D-B4B1-D295BFD2A505}">
      <dgm:prSet/>
      <dgm:spPr/>
      <dgm:t>
        <a:bodyPr/>
        <a:lstStyle/>
        <a:p>
          <a:endParaRPr lang="en-US">
            <a:solidFill>
              <a:schemeClr val="bg1"/>
            </a:solidFill>
            <a:latin typeface="Hind Vadodara" panose="020B0604020202020204" charset="0"/>
            <a:cs typeface="Hind Vadodara" panose="020B0604020202020204" charset="0"/>
          </a:endParaRPr>
        </a:p>
      </dgm:t>
    </dgm:pt>
    <dgm:pt modelId="{64386E9E-5E9A-4A2D-BCD4-3DF1FA43DF06}">
      <dgm:prSet/>
      <dgm:spPr/>
      <dgm:t>
        <a:bodyPr/>
        <a:lstStyle/>
        <a:p>
          <a:r>
            <a:rPr lang="en-US">
              <a:solidFill>
                <a:schemeClr val="bg1"/>
              </a:solidFill>
              <a:latin typeface="Hind Vadodara" panose="020B0604020202020204" charset="0"/>
              <a:cs typeface="Hind Vadodara" panose="020B0604020202020204" charset="0"/>
            </a:rPr>
            <a:t>Provide presentations to school board, community agencies, local businesses, news crews</a:t>
          </a:r>
        </a:p>
      </dgm:t>
    </dgm:pt>
    <dgm:pt modelId="{CC91726F-5F39-405C-959A-723F80F4E07A}" type="parTrans" cxnId="{8270A515-915D-473A-8BB9-B6D19C1C44AE}">
      <dgm:prSet/>
      <dgm:spPr/>
      <dgm:t>
        <a:bodyPr/>
        <a:lstStyle/>
        <a:p>
          <a:endParaRPr lang="en-US"/>
        </a:p>
      </dgm:t>
    </dgm:pt>
    <dgm:pt modelId="{CC153AF4-A873-41B4-92E1-28787B96B37A}" type="sibTrans" cxnId="{8270A515-915D-473A-8BB9-B6D19C1C44AE}">
      <dgm:prSet/>
      <dgm:spPr/>
      <dgm:t>
        <a:bodyPr/>
        <a:lstStyle/>
        <a:p>
          <a:endParaRPr lang="en-US"/>
        </a:p>
      </dgm:t>
    </dgm:pt>
    <dgm:pt modelId="{5749BBB9-2CEE-4A09-8902-4D3C98952D13}">
      <dgm:prSet/>
      <dgm:spPr/>
      <dgm:t>
        <a:bodyPr/>
        <a:lstStyle/>
        <a:p>
          <a:r>
            <a:rPr lang="en-US">
              <a:solidFill>
                <a:schemeClr val="bg1"/>
              </a:solidFill>
              <a:latin typeface="Hind Vadodara" panose="020B0604020202020204" charset="0"/>
              <a:cs typeface="Hind Vadodara" panose="020B0604020202020204" charset="0"/>
            </a:rPr>
            <a:t>Emphasize outcomes and threats</a:t>
          </a:r>
        </a:p>
      </dgm:t>
    </dgm:pt>
    <dgm:pt modelId="{AE9D0E46-D550-43ED-8E24-AEB9A7D94DF0}" type="parTrans" cxnId="{D3B90996-5D89-46F4-9C3B-370A7F7B4494}">
      <dgm:prSet/>
      <dgm:spPr/>
      <dgm:t>
        <a:bodyPr/>
        <a:lstStyle/>
        <a:p>
          <a:endParaRPr lang="en-US"/>
        </a:p>
      </dgm:t>
    </dgm:pt>
    <dgm:pt modelId="{9C0DA78C-5900-4EF2-B1F8-F6B6023B7A97}" type="sibTrans" cxnId="{D3B90996-5D89-46F4-9C3B-370A7F7B4494}">
      <dgm:prSet/>
      <dgm:spPr/>
      <dgm:t>
        <a:bodyPr/>
        <a:lstStyle/>
        <a:p>
          <a:endParaRPr lang="en-US"/>
        </a:p>
      </dgm:t>
    </dgm:pt>
    <dgm:pt modelId="{43389596-D8BC-480B-BE24-6160811F7670}">
      <dgm:prSet/>
      <dgm:spPr/>
      <dgm:t>
        <a:bodyPr/>
        <a:lstStyle/>
        <a:p>
          <a:r>
            <a:rPr lang="en-US">
              <a:solidFill>
                <a:schemeClr val="bg1"/>
              </a:solidFill>
              <a:latin typeface="Hind Vadodara" panose="020B0604020202020204" charset="0"/>
              <a:cs typeface="Hind Vadodara" panose="020B0604020202020204" charset="0"/>
            </a:rPr>
            <a:t>Provide regular acknowledgements for PBIS efforts</a:t>
          </a:r>
        </a:p>
      </dgm:t>
    </dgm:pt>
    <dgm:pt modelId="{6F1F54DA-7638-4957-8A33-817C122F2B2A}" type="parTrans" cxnId="{62C58F36-D11B-47E9-95E6-9B384C259396}">
      <dgm:prSet/>
      <dgm:spPr/>
      <dgm:t>
        <a:bodyPr/>
        <a:lstStyle/>
        <a:p>
          <a:endParaRPr lang="en-US"/>
        </a:p>
      </dgm:t>
    </dgm:pt>
    <dgm:pt modelId="{80192C78-213B-4876-9FFE-2D166799BC46}" type="sibTrans" cxnId="{62C58F36-D11B-47E9-95E6-9B384C259396}">
      <dgm:prSet/>
      <dgm:spPr/>
      <dgm:t>
        <a:bodyPr/>
        <a:lstStyle/>
        <a:p>
          <a:endParaRPr lang="en-US"/>
        </a:p>
      </dgm:t>
    </dgm:pt>
    <dgm:pt modelId="{FE5C8038-330F-48B6-A9A8-C92EB0C1B053}">
      <dgm:prSet/>
      <dgm:spPr/>
      <dgm:t>
        <a:bodyPr/>
        <a:lstStyle/>
        <a:p>
          <a:r>
            <a:rPr lang="en-US" dirty="0">
              <a:solidFill>
                <a:schemeClr val="bg1"/>
              </a:solidFill>
              <a:latin typeface="Hind Vadodara" panose="020B0604020202020204" charset="0"/>
              <a:cs typeface="Hind Vadodara" panose="020B0604020202020204" charset="0"/>
            </a:rPr>
            <a:t>Facilitate sharing among school team facilitators</a:t>
          </a:r>
        </a:p>
      </dgm:t>
    </dgm:pt>
    <dgm:pt modelId="{13570883-CD9E-43C1-AE53-40B466BEF48D}" type="parTrans" cxnId="{DD638900-5B29-4A46-AB1D-9B5A56C0D32C}">
      <dgm:prSet/>
      <dgm:spPr/>
      <dgm:t>
        <a:bodyPr/>
        <a:lstStyle/>
        <a:p>
          <a:endParaRPr lang="en-US"/>
        </a:p>
      </dgm:t>
    </dgm:pt>
    <dgm:pt modelId="{1FAD5D49-1E06-437D-97EE-89AE611E258F}" type="sibTrans" cxnId="{DD638900-5B29-4A46-AB1D-9B5A56C0D32C}">
      <dgm:prSet/>
      <dgm:spPr/>
      <dgm:t>
        <a:bodyPr/>
        <a:lstStyle/>
        <a:p>
          <a:endParaRPr lang="en-US"/>
        </a:p>
      </dgm:t>
    </dgm:pt>
    <dgm:pt modelId="{18AF0D8E-BE86-4A10-B8EA-644831A90787}">
      <dgm:prSet/>
      <dgm:spPr/>
      <dgm:t>
        <a:bodyPr/>
        <a:lstStyle/>
        <a:p>
          <a:r>
            <a:rPr lang="en-US" dirty="0">
              <a:solidFill>
                <a:schemeClr val="bg1"/>
              </a:solidFill>
              <a:latin typeface="Hind Vadodara" panose="020B0604020202020204" charset="0"/>
              <a:cs typeface="Hind Vadodara" panose="020B0604020202020204" charset="0"/>
            </a:rPr>
            <a:t>Connect school teams with similar PBIS schools</a:t>
          </a:r>
        </a:p>
      </dgm:t>
    </dgm:pt>
    <dgm:pt modelId="{7724349C-66AA-44B6-BA82-D6A02A94597F}" type="parTrans" cxnId="{E4401299-4F4F-4F67-BAA8-84A1A01DC64B}">
      <dgm:prSet/>
      <dgm:spPr/>
      <dgm:t>
        <a:bodyPr/>
        <a:lstStyle/>
        <a:p>
          <a:endParaRPr lang="en-US"/>
        </a:p>
      </dgm:t>
    </dgm:pt>
    <dgm:pt modelId="{8770F41B-35A0-47BE-89DC-3E922DF4F935}" type="sibTrans" cxnId="{E4401299-4F4F-4F67-BAA8-84A1A01DC64B}">
      <dgm:prSet/>
      <dgm:spPr/>
      <dgm:t>
        <a:bodyPr/>
        <a:lstStyle/>
        <a:p>
          <a:endParaRPr lang="en-US"/>
        </a:p>
      </dgm:t>
    </dgm:pt>
    <dgm:pt modelId="{8C3C6503-96D6-4DD7-BE08-27F5CA5F919F}">
      <dgm:prSet/>
      <dgm:spPr/>
      <dgm:t>
        <a:bodyPr/>
        <a:lstStyle/>
        <a:p>
          <a:r>
            <a:rPr lang="en-US">
              <a:latin typeface="Hind Vadodara" panose="020B0604020202020204" charset="0"/>
              <a:cs typeface="Hind Vadodara" panose="020B0604020202020204" charset="0"/>
            </a:rPr>
            <a:t>Encourage data-based decision making</a:t>
          </a:r>
        </a:p>
      </dgm:t>
    </dgm:pt>
    <dgm:pt modelId="{E63DC379-D6A4-4023-87A7-5B8068126728}" type="parTrans" cxnId="{0AE511DA-7FCB-4908-B05A-F7180380B70A}">
      <dgm:prSet/>
      <dgm:spPr/>
      <dgm:t>
        <a:bodyPr/>
        <a:lstStyle/>
        <a:p>
          <a:endParaRPr lang="en-US"/>
        </a:p>
      </dgm:t>
    </dgm:pt>
    <dgm:pt modelId="{C9833D11-AEF2-4943-BCF4-C0AF55E3A321}" type="sibTrans" cxnId="{0AE511DA-7FCB-4908-B05A-F7180380B70A}">
      <dgm:prSet/>
      <dgm:spPr/>
      <dgm:t>
        <a:bodyPr/>
        <a:lstStyle/>
        <a:p>
          <a:endParaRPr lang="en-US"/>
        </a:p>
      </dgm:t>
    </dgm:pt>
    <dgm:pt modelId="{AA99340D-95AA-47DA-9730-BECFC9B59D1A}">
      <dgm:prSet/>
      <dgm:spPr/>
      <dgm:t>
        <a:bodyPr/>
        <a:lstStyle/>
        <a:p>
          <a:r>
            <a:rPr lang="en-US">
              <a:solidFill>
                <a:schemeClr val="bg1"/>
              </a:solidFill>
              <a:latin typeface="Hind Vadodara" panose="020B0604020202020204" charset="0"/>
              <a:cs typeface="Hind Vadodara" panose="020B0604020202020204" charset="0"/>
            </a:rPr>
            <a:t>Set accountability for data collection and reporting</a:t>
          </a:r>
        </a:p>
      </dgm:t>
    </dgm:pt>
    <dgm:pt modelId="{37280525-9256-4F75-9A12-44DA92D0E200}" type="parTrans" cxnId="{AB6D4F87-E31B-4637-96BD-159859C2803C}">
      <dgm:prSet/>
      <dgm:spPr/>
      <dgm:t>
        <a:bodyPr/>
        <a:lstStyle/>
        <a:p>
          <a:endParaRPr lang="en-US"/>
        </a:p>
      </dgm:t>
    </dgm:pt>
    <dgm:pt modelId="{F360080C-1C6B-478A-8B8A-418CA7F4B814}" type="sibTrans" cxnId="{AB6D4F87-E31B-4637-96BD-159859C2803C}">
      <dgm:prSet/>
      <dgm:spPr/>
      <dgm:t>
        <a:bodyPr/>
        <a:lstStyle/>
        <a:p>
          <a:endParaRPr lang="en-US"/>
        </a:p>
      </dgm:t>
    </dgm:pt>
    <dgm:pt modelId="{A2A07678-6C21-492D-AEC0-9334E1182BAF}">
      <dgm:prSet/>
      <dgm:spPr/>
      <dgm:t>
        <a:bodyPr/>
        <a:lstStyle/>
        <a:p>
          <a:r>
            <a:rPr lang="en-US" dirty="0">
              <a:solidFill>
                <a:schemeClr val="bg1"/>
              </a:solidFill>
              <a:latin typeface="Hind Vadodara" panose="020B0604020202020204" charset="0"/>
              <a:cs typeface="Hind Vadodara" panose="020B0604020202020204" charset="0"/>
            </a:rPr>
            <a:t>Model good uses of data</a:t>
          </a:r>
        </a:p>
      </dgm:t>
    </dgm:pt>
    <dgm:pt modelId="{EDFD3613-EBC9-49D0-9D59-BE83EB9B3889}" type="parTrans" cxnId="{1E745CEF-B45C-4774-B41D-81CC4DCD8EDA}">
      <dgm:prSet/>
      <dgm:spPr/>
      <dgm:t>
        <a:bodyPr/>
        <a:lstStyle/>
        <a:p>
          <a:endParaRPr lang="en-US"/>
        </a:p>
      </dgm:t>
    </dgm:pt>
    <dgm:pt modelId="{136BBCFA-6DDE-4C49-97A9-F73341B83E3D}" type="sibTrans" cxnId="{1E745CEF-B45C-4774-B41D-81CC4DCD8EDA}">
      <dgm:prSet/>
      <dgm:spPr/>
      <dgm:t>
        <a:bodyPr/>
        <a:lstStyle/>
        <a:p>
          <a:endParaRPr lang="en-US"/>
        </a:p>
      </dgm:t>
    </dgm:pt>
    <dgm:pt modelId="{484293F4-1C01-4E63-9E91-E88E797135D3}">
      <dgm:prSet/>
      <dgm:spPr/>
      <dgm:t>
        <a:bodyPr/>
        <a:lstStyle/>
        <a:p>
          <a:r>
            <a:rPr lang="en-US">
              <a:latin typeface="Hind Vadodara" panose="020B0604020202020204" charset="0"/>
              <a:cs typeface="Hind Vadodara" panose="020B0604020202020204" charset="0"/>
            </a:rPr>
            <a:t>Plan for the future</a:t>
          </a:r>
        </a:p>
      </dgm:t>
    </dgm:pt>
    <dgm:pt modelId="{6D09CBEC-DBA6-4A6F-A1BC-C4D7DB424711}" type="parTrans" cxnId="{7A7DDD56-95C4-4D56-8680-3F78D3D9A692}">
      <dgm:prSet/>
      <dgm:spPr/>
      <dgm:t>
        <a:bodyPr/>
        <a:lstStyle/>
        <a:p>
          <a:endParaRPr lang="en-US"/>
        </a:p>
      </dgm:t>
    </dgm:pt>
    <dgm:pt modelId="{758FDF1B-0223-4C99-9E88-BC06C603A4F4}" type="sibTrans" cxnId="{7A7DDD56-95C4-4D56-8680-3F78D3D9A692}">
      <dgm:prSet/>
      <dgm:spPr/>
      <dgm:t>
        <a:bodyPr/>
        <a:lstStyle/>
        <a:p>
          <a:endParaRPr lang="en-US"/>
        </a:p>
      </dgm:t>
    </dgm:pt>
    <dgm:pt modelId="{48D16C88-E59D-4A12-B2EE-9D86697A32AC}">
      <dgm:prSet/>
      <dgm:spPr/>
      <dgm:t>
        <a:bodyPr/>
        <a:lstStyle/>
        <a:p>
          <a:r>
            <a:rPr lang="en-US">
              <a:solidFill>
                <a:schemeClr val="bg1"/>
              </a:solidFill>
              <a:latin typeface="Hind Vadodara" panose="020B0604020202020204" charset="0"/>
              <a:cs typeface="Hind Vadodara" panose="020B0604020202020204" charset="0"/>
            </a:rPr>
            <a:t>Create an action plan with short &amp; long term goals</a:t>
          </a:r>
        </a:p>
      </dgm:t>
    </dgm:pt>
    <dgm:pt modelId="{52E1FE64-8DAA-49FE-B8D6-F8565AACCB79}" type="parTrans" cxnId="{91BFC2A4-2F72-4AF6-AC6C-EB370D664E89}">
      <dgm:prSet/>
      <dgm:spPr/>
      <dgm:t>
        <a:bodyPr/>
        <a:lstStyle/>
        <a:p>
          <a:endParaRPr lang="en-US"/>
        </a:p>
      </dgm:t>
    </dgm:pt>
    <dgm:pt modelId="{0A6408C8-66F4-4A70-85AE-3C916676FD15}" type="sibTrans" cxnId="{91BFC2A4-2F72-4AF6-AC6C-EB370D664E89}">
      <dgm:prSet/>
      <dgm:spPr/>
      <dgm:t>
        <a:bodyPr/>
        <a:lstStyle/>
        <a:p>
          <a:endParaRPr lang="en-US"/>
        </a:p>
      </dgm:t>
    </dgm:pt>
    <dgm:pt modelId="{BDDC1292-4240-4661-BECA-CA11D2A0DE9A}">
      <dgm:prSet/>
      <dgm:spPr/>
      <dgm:t>
        <a:bodyPr/>
        <a:lstStyle/>
        <a:p>
          <a:r>
            <a:rPr lang="en-US" dirty="0">
              <a:solidFill>
                <a:schemeClr val="bg1"/>
              </a:solidFill>
              <a:latin typeface="Hind Vadodara" panose="020B0604020202020204" charset="0"/>
              <a:cs typeface="Hind Vadodara" panose="020B0604020202020204" charset="0"/>
            </a:rPr>
            <a:t>Identify and pursue short &amp; long term funding</a:t>
          </a:r>
        </a:p>
      </dgm:t>
    </dgm:pt>
    <dgm:pt modelId="{D2EAC25E-57E5-46F0-8371-9E93DF5BB156}" type="parTrans" cxnId="{B78C6B80-C20C-4BFE-8DE1-FA09F65A7170}">
      <dgm:prSet/>
      <dgm:spPr/>
      <dgm:t>
        <a:bodyPr/>
        <a:lstStyle/>
        <a:p>
          <a:endParaRPr lang="en-US"/>
        </a:p>
      </dgm:t>
    </dgm:pt>
    <dgm:pt modelId="{ADB40843-7D8E-447E-9408-C72906775BDC}" type="sibTrans" cxnId="{B78C6B80-C20C-4BFE-8DE1-FA09F65A7170}">
      <dgm:prSet/>
      <dgm:spPr/>
      <dgm:t>
        <a:bodyPr/>
        <a:lstStyle/>
        <a:p>
          <a:endParaRPr lang="en-US"/>
        </a:p>
      </dgm:t>
    </dgm:pt>
    <dgm:pt modelId="{9A175F38-57E3-924A-A724-BA64E27EE61B}" type="pres">
      <dgm:prSet presAssocID="{B50373FD-C3C7-A143-8A20-293B2CE52AF5}" presName="linear" presStyleCnt="0">
        <dgm:presLayoutVars>
          <dgm:animLvl val="lvl"/>
          <dgm:resizeHandles val="exact"/>
        </dgm:presLayoutVars>
      </dgm:prSet>
      <dgm:spPr/>
    </dgm:pt>
    <dgm:pt modelId="{5BC63364-55A1-1C47-84AB-DA0E437B4594}" type="pres">
      <dgm:prSet presAssocID="{FA1DE59C-CC74-7241-B23D-5EA8A3F108CB}" presName="parentText" presStyleLbl="node1" presStyleIdx="0" presStyleCnt="3">
        <dgm:presLayoutVars>
          <dgm:chMax val="0"/>
          <dgm:bulletEnabled val="1"/>
        </dgm:presLayoutVars>
      </dgm:prSet>
      <dgm:spPr/>
    </dgm:pt>
    <dgm:pt modelId="{4AE9922A-F3C0-C042-91B1-20B0936595A9}" type="pres">
      <dgm:prSet presAssocID="{FA1DE59C-CC74-7241-B23D-5EA8A3F108CB}" presName="childText" presStyleLbl="revTx" presStyleIdx="0" presStyleCnt="3">
        <dgm:presLayoutVars>
          <dgm:bulletEnabled val="1"/>
        </dgm:presLayoutVars>
      </dgm:prSet>
      <dgm:spPr/>
    </dgm:pt>
    <dgm:pt modelId="{4A245614-98BB-4225-83B5-80258F5B94CD}" type="pres">
      <dgm:prSet presAssocID="{8C3C6503-96D6-4DD7-BE08-27F5CA5F919F}" presName="parentText" presStyleLbl="node1" presStyleIdx="1" presStyleCnt="3">
        <dgm:presLayoutVars>
          <dgm:chMax val="0"/>
          <dgm:bulletEnabled val="1"/>
        </dgm:presLayoutVars>
      </dgm:prSet>
      <dgm:spPr/>
    </dgm:pt>
    <dgm:pt modelId="{F3ED6AB3-53DD-4B0A-A786-7029BBB30AC5}" type="pres">
      <dgm:prSet presAssocID="{8C3C6503-96D6-4DD7-BE08-27F5CA5F919F}" presName="childText" presStyleLbl="revTx" presStyleIdx="1" presStyleCnt="3">
        <dgm:presLayoutVars>
          <dgm:bulletEnabled val="1"/>
        </dgm:presLayoutVars>
      </dgm:prSet>
      <dgm:spPr/>
    </dgm:pt>
    <dgm:pt modelId="{03A3C5C8-7533-427A-845B-7F932CCAFED4}" type="pres">
      <dgm:prSet presAssocID="{484293F4-1C01-4E63-9E91-E88E797135D3}" presName="parentText" presStyleLbl="node1" presStyleIdx="2" presStyleCnt="3">
        <dgm:presLayoutVars>
          <dgm:chMax val="0"/>
          <dgm:bulletEnabled val="1"/>
        </dgm:presLayoutVars>
      </dgm:prSet>
      <dgm:spPr/>
    </dgm:pt>
    <dgm:pt modelId="{3E8D48AC-98B9-4F7C-8DB0-71E528273DCC}" type="pres">
      <dgm:prSet presAssocID="{484293F4-1C01-4E63-9E91-E88E797135D3}" presName="childText" presStyleLbl="revTx" presStyleIdx="2" presStyleCnt="3">
        <dgm:presLayoutVars>
          <dgm:bulletEnabled val="1"/>
        </dgm:presLayoutVars>
      </dgm:prSet>
      <dgm:spPr/>
    </dgm:pt>
  </dgm:ptLst>
  <dgm:cxnLst>
    <dgm:cxn modelId="{DD638900-5B29-4A46-AB1D-9B5A56C0D32C}" srcId="{FA1DE59C-CC74-7241-B23D-5EA8A3F108CB}" destId="{FE5C8038-330F-48B6-A9A8-C92EB0C1B053}" srcOrd="2" destOrd="0" parTransId="{13570883-CD9E-43C1-AE53-40B466BEF48D}" sibTransId="{1FAD5D49-1E06-437D-97EE-89AE611E258F}"/>
    <dgm:cxn modelId="{374F7003-4D10-48F1-9B4F-35CD8A9D9845}" type="presOf" srcId="{8C3C6503-96D6-4DD7-BE08-27F5CA5F919F}" destId="{4A245614-98BB-4225-83B5-80258F5B94CD}" srcOrd="0" destOrd="0" presId="urn:microsoft.com/office/officeart/2005/8/layout/vList2"/>
    <dgm:cxn modelId="{8270A515-915D-473A-8BB9-B6D19C1C44AE}" srcId="{FA1DE59C-CC74-7241-B23D-5EA8A3F108CB}" destId="{64386E9E-5E9A-4A2D-BCD4-3DF1FA43DF06}" srcOrd="0" destOrd="0" parTransId="{CC91726F-5F39-405C-959A-723F80F4E07A}" sibTransId="{CC153AF4-A873-41B4-92E1-28787B96B37A}"/>
    <dgm:cxn modelId="{BF17A118-526E-447E-8ADA-19D567E24B1E}" type="presOf" srcId="{48D16C88-E59D-4A12-B2EE-9D86697A32AC}" destId="{3E8D48AC-98B9-4F7C-8DB0-71E528273DCC}" srcOrd="0" destOrd="0" presId="urn:microsoft.com/office/officeart/2005/8/layout/vList2"/>
    <dgm:cxn modelId="{F8720124-86F3-CC4D-B4B1-D295BFD2A505}" srcId="{B50373FD-C3C7-A143-8A20-293B2CE52AF5}" destId="{FA1DE59C-CC74-7241-B23D-5EA8A3F108CB}" srcOrd="0" destOrd="0" parTransId="{22BB808A-68EC-0443-BB8B-404CCEB1E7F4}" sibTransId="{B8775E90-562E-7F43-AA22-82A945B3AD3C}"/>
    <dgm:cxn modelId="{68A85536-85E4-49CE-8A78-49DA01B9BB2B}" type="presOf" srcId="{A2A07678-6C21-492D-AEC0-9334E1182BAF}" destId="{F3ED6AB3-53DD-4B0A-A786-7029BBB30AC5}" srcOrd="0" destOrd="1" presId="urn:microsoft.com/office/officeart/2005/8/layout/vList2"/>
    <dgm:cxn modelId="{62C58F36-D11B-47E9-95E6-9B384C259396}" srcId="{FA1DE59C-CC74-7241-B23D-5EA8A3F108CB}" destId="{43389596-D8BC-480B-BE24-6160811F7670}" srcOrd="1" destOrd="0" parTransId="{6F1F54DA-7638-4957-8A33-817C122F2B2A}" sibTransId="{80192C78-213B-4876-9FFE-2D166799BC46}"/>
    <dgm:cxn modelId="{41AB874A-7648-4062-81FB-CEF703066CF0}" type="presOf" srcId="{64386E9E-5E9A-4A2D-BCD4-3DF1FA43DF06}" destId="{4AE9922A-F3C0-C042-91B1-20B0936595A9}" srcOrd="0" destOrd="0" presId="urn:microsoft.com/office/officeart/2005/8/layout/vList2"/>
    <dgm:cxn modelId="{7A7DDD56-95C4-4D56-8680-3F78D3D9A692}" srcId="{B50373FD-C3C7-A143-8A20-293B2CE52AF5}" destId="{484293F4-1C01-4E63-9E91-E88E797135D3}" srcOrd="2" destOrd="0" parTransId="{6D09CBEC-DBA6-4A6F-A1BC-C4D7DB424711}" sibTransId="{758FDF1B-0223-4C99-9E88-BC06C603A4F4}"/>
    <dgm:cxn modelId="{839B6769-ECC1-FB41-AA89-75A4A980617B}" type="presOf" srcId="{FA1DE59C-CC74-7241-B23D-5EA8A3F108CB}" destId="{5BC63364-55A1-1C47-84AB-DA0E437B4594}" srcOrd="0" destOrd="0" presId="urn:microsoft.com/office/officeart/2005/8/layout/vList2"/>
    <dgm:cxn modelId="{B78C6B80-C20C-4BFE-8DE1-FA09F65A7170}" srcId="{484293F4-1C01-4E63-9E91-E88E797135D3}" destId="{BDDC1292-4240-4661-BECA-CA11D2A0DE9A}" srcOrd="1" destOrd="0" parTransId="{D2EAC25E-57E5-46F0-8371-9E93DF5BB156}" sibTransId="{ADB40843-7D8E-447E-9408-C72906775BDC}"/>
    <dgm:cxn modelId="{AB6D4F87-E31B-4637-96BD-159859C2803C}" srcId="{8C3C6503-96D6-4DD7-BE08-27F5CA5F919F}" destId="{AA99340D-95AA-47DA-9730-BECFC9B59D1A}" srcOrd="0" destOrd="0" parTransId="{37280525-9256-4F75-9A12-44DA92D0E200}" sibTransId="{F360080C-1C6B-478A-8B8A-418CA7F4B814}"/>
    <dgm:cxn modelId="{A7ACA994-CBBC-4A00-893F-A63F7457EB3F}" type="presOf" srcId="{AA99340D-95AA-47DA-9730-BECFC9B59D1A}" destId="{F3ED6AB3-53DD-4B0A-A786-7029BBB30AC5}" srcOrd="0" destOrd="0" presId="urn:microsoft.com/office/officeart/2005/8/layout/vList2"/>
    <dgm:cxn modelId="{D3B90996-5D89-46F4-9C3B-370A7F7B4494}" srcId="{64386E9E-5E9A-4A2D-BCD4-3DF1FA43DF06}" destId="{5749BBB9-2CEE-4A09-8902-4D3C98952D13}" srcOrd="0" destOrd="0" parTransId="{AE9D0E46-D550-43ED-8E24-AEB9A7D94DF0}" sibTransId="{9C0DA78C-5900-4EF2-B1F8-F6B6023B7A97}"/>
    <dgm:cxn modelId="{E4401299-4F4F-4F67-BAA8-84A1A01DC64B}" srcId="{FA1DE59C-CC74-7241-B23D-5EA8A3F108CB}" destId="{18AF0D8E-BE86-4A10-B8EA-644831A90787}" srcOrd="3" destOrd="0" parTransId="{7724349C-66AA-44B6-BA82-D6A02A94597F}" sibTransId="{8770F41B-35A0-47BE-89DC-3E922DF4F935}"/>
    <dgm:cxn modelId="{91BFC2A4-2F72-4AF6-AC6C-EB370D664E89}" srcId="{484293F4-1C01-4E63-9E91-E88E797135D3}" destId="{48D16C88-E59D-4A12-B2EE-9D86697A32AC}" srcOrd="0" destOrd="0" parTransId="{52E1FE64-8DAA-49FE-B8D6-F8565AACCB79}" sibTransId="{0A6408C8-66F4-4A70-85AE-3C916676FD15}"/>
    <dgm:cxn modelId="{566FE8BE-1B5F-48B7-909B-554DD565761A}" type="presOf" srcId="{FE5C8038-330F-48B6-A9A8-C92EB0C1B053}" destId="{4AE9922A-F3C0-C042-91B1-20B0936595A9}" srcOrd="0" destOrd="3" presId="urn:microsoft.com/office/officeart/2005/8/layout/vList2"/>
    <dgm:cxn modelId="{14A3F0C1-B355-4532-AB34-56EEA8F37D12}" type="presOf" srcId="{18AF0D8E-BE86-4A10-B8EA-644831A90787}" destId="{4AE9922A-F3C0-C042-91B1-20B0936595A9}" srcOrd="0" destOrd="4" presId="urn:microsoft.com/office/officeart/2005/8/layout/vList2"/>
    <dgm:cxn modelId="{215907C3-C0A8-456F-9C7A-D193286B9D04}" type="presOf" srcId="{43389596-D8BC-480B-BE24-6160811F7670}" destId="{4AE9922A-F3C0-C042-91B1-20B0936595A9}" srcOrd="0" destOrd="2" presId="urn:microsoft.com/office/officeart/2005/8/layout/vList2"/>
    <dgm:cxn modelId="{0AE511DA-7FCB-4908-B05A-F7180380B70A}" srcId="{B50373FD-C3C7-A143-8A20-293B2CE52AF5}" destId="{8C3C6503-96D6-4DD7-BE08-27F5CA5F919F}" srcOrd="1" destOrd="0" parTransId="{E63DC379-D6A4-4023-87A7-5B8068126728}" sibTransId="{C9833D11-AEF2-4943-BCF4-C0AF55E3A321}"/>
    <dgm:cxn modelId="{67E155E8-A534-4C04-A7E2-8AB51E8AFB5D}" type="presOf" srcId="{484293F4-1C01-4E63-9E91-E88E797135D3}" destId="{03A3C5C8-7533-427A-845B-7F932CCAFED4}" srcOrd="0" destOrd="0" presId="urn:microsoft.com/office/officeart/2005/8/layout/vList2"/>
    <dgm:cxn modelId="{1E745CEF-B45C-4774-B41D-81CC4DCD8EDA}" srcId="{8C3C6503-96D6-4DD7-BE08-27F5CA5F919F}" destId="{A2A07678-6C21-492D-AEC0-9334E1182BAF}" srcOrd="1" destOrd="0" parTransId="{EDFD3613-EBC9-49D0-9D59-BE83EB9B3889}" sibTransId="{136BBCFA-6DDE-4C49-97A9-F73341B83E3D}"/>
    <dgm:cxn modelId="{5925ACF2-E07A-9C4B-8880-7BBA05474F70}" type="presOf" srcId="{B50373FD-C3C7-A143-8A20-293B2CE52AF5}" destId="{9A175F38-57E3-924A-A724-BA64E27EE61B}" srcOrd="0" destOrd="0" presId="urn:microsoft.com/office/officeart/2005/8/layout/vList2"/>
    <dgm:cxn modelId="{B568D8F3-F1B4-42E7-AAD3-527C36875656}" type="presOf" srcId="{5749BBB9-2CEE-4A09-8902-4D3C98952D13}" destId="{4AE9922A-F3C0-C042-91B1-20B0936595A9}" srcOrd="0" destOrd="1" presId="urn:microsoft.com/office/officeart/2005/8/layout/vList2"/>
    <dgm:cxn modelId="{74CD3CFB-CAB8-4CB6-9E3D-A9F1780D4BCD}" type="presOf" srcId="{BDDC1292-4240-4661-BECA-CA11D2A0DE9A}" destId="{3E8D48AC-98B9-4F7C-8DB0-71E528273DCC}" srcOrd="0" destOrd="1" presId="urn:microsoft.com/office/officeart/2005/8/layout/vList2"/>
    <dgm:cxn modelId="{2B24454A-3413-3643-A6BA-02A41A105B6E}" type="presParOf" srcId="{9A175F38-57E3-924A-A724-BA64E27EE61B}" destId="{5BC63364-55A1-1C47-84AB-DA0E437B4594}" srcOrd="0" destOrd="0" presId="urn:microsoft.com/office/officeart/2005/8/layout/vList2"/>
    <dgm:cxn modelId="{885CFD9C-2F7A-CD40-8A40-6E4749808836}" type="presParOf" srcId="{9A175F38-57E3-924A-A724-BA64E27EE61B}" destId="{4AE9922A-F3C0-C042-91B1-20B0936595A9}" srcOrd="1" destOrd="0" presId="urn:microsoft.com/office/officeart/2005/8/layout/vList2"/>
    <dgm:cxn modelId="{ECC499E2-9606-4C6B-A722-494E7CC922D0}" type="presParOf" srcId="{9A175F38-57E3-924A-A724-BA64E27EE61B}" destId="{4A245614-98BB-4225-83B5-80258F5B94CD}" srcOrd="2" destOrd="0" presId="urn:microsoft.com/office/officeart/2005/8/layout/vList2"/>
    <dgm:cxn modelId="{DEDB01B6-AB57-4BEE-A406-E5FF00F59510}" type="presParOf" srcId="{9A175F38-57E3-924A-A724-BA64E27EE61B}" destId="{F3ED6AB3-53DD-4B0A-A786-7029BBB30AC5}" srcOrd="3" destOrd="0" presId="urn:microsoft.com/office/officeart/2005/8/layout/vList2"/>
    <dgm:cxn modelId="{2C624C9C-9C70-40C0-9686-9D0DB0A1D3E5}" type="presParOf" srcId="{9A175F38-57E3-924A-A724-BA64E27EE61B}" destId="{03A3C5C8-7533-427A-845B-7F932CCAFED4}" srcOrd="4" destOrd="0" presId="urn:microsoft.com/office/officeart/2005/8/layout/vList2"/>
    <dgm:cxn modelId="{D2782709-D3F7-4FC0-B8E0-4E0417E197CF}" type="presParOf" srcId="{9A175F38-57E3-924A-A724-BA64E27EE61B}" destId="{3E8D48AC-98B9-4F7C-8DB0-71E528273DC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B50373FD-C3C7-A143-8A20-293B2CE52AF5}" type="doc">
      <dgm:prSet loTypeId="urn:microsoft.com/office/officeart/2005/8/layout/vList3" loCatId="list" qsTypeId="urn:microsoft.com/office/officeart/2005/8/quickstyle/simple2" qsCatId="simple" csTypeId="urn:microsoft.com/office/officeart/2005/8/colors/accent2_5" csCatId="accent2" phldr="1"/>
      <dgm:spPr/>
      <dgm:t>
        <a:bodyPr/>
        <a:lstStyle/>
        <a:p>
          <a:endParaRPr lang="en-US"/>
        </a:p>
      </dgm:t>
    </dgm:pt>
    <dgm:pt modelId="{FA1DE59C-CC74-7241-B23D-5EA8A3F108CB}">
      <dgm:prSet phldrT="[Text]" custT="1"/>
      <dgm:spPr/>
      <dgm:t>
        <a:bodyPr/>
        <a:lstStyle/>
        <a:p>
          <a:pPr algn="ctr"/>
          <a:r>
            <a:rPr lang="en-CA" sz="1500" dirty="0">
              <a:latin typeface="Hind Vadodara" panose="020B0604020202020204" charset="0"/>
              <a:cs typeface="Hind Vadodara" panose="020B0604020202020204" charset="0"/>
            </a:rPr>
            <a:t>Focus on FIDELITY OF IMPLEMENTATION</a:t>
          </a:r>
          <a:endParaRPr lang="en-US" sz="1500" dirty="0">
            <a:latin typeface="Hind Vadodara" panose="020B0604020202020204" charset="0"/>
            <a:cs typeface="Hind Vadodara" panose="020B0604020202020204" charset="0"/>
          </a:endParaRPr>
        </a:p>
      </dgm:t>
    </dgm:pt>
    <dgm:pt modelId="{22BB808A-68EC-0443-BB8B-404CCEB1E7F4}" type="parTrans" cxnId="{F8720124-86F3-CC4D-B4B1-D295BFD2A505}">
      <dgm:prSet/>
      <dgm:spPr/>
      <dgm:t>
        <a:bodyPr/>
        <a:lstStyle/>
        <a:p>
          <a:pPr algn="ctr"/>
          <a:endParaRPr lang="en-US" sz="1500">
            <a:latin typeface="Hind Vadodara" panose="020B0604020202020204" charset="0"/>
            <a:cs typeface="Hind Vadodara" panose="020B0604020202020204" charset="0"/>
          </a:endParaRPr>
        </a:p>
      </dgm:t>
    </dgm:pt>
    <dgm:pt modelId="{B8775E90-562E-7F43-AA22-82A945B3AD3C}" type="sibTrans" cxnId="{F8720124-86F3-CC4D-B4B1-D295BFD2A505}">
      <dgm:prSet/>
      <dgm:spPr/>
      <dgm:t>
        <a:bodyPr/>
        <a:lstStyle/>
        <a:p>
          <a:pPr algn="ctr"/>
          <a:endParaRPr lang="en-US" sz="1500">
            <a:latin typeface="Hind Vadodara" panose="020B0604020202020204" charset="0"/>
            <a:cs typeface="Hind Vadodara" panose="020B0604020202020204" charset="0"/>
          </a:endParaRPr>
        </a:p>
      </dgm:t>
    </dgm:pt>
    <dgm:pt modelId="{5733991D-0214-CD4E-8FB3-469F70A68081}">
      <dgm:prSet phldrT="[Text]" custT="1"/>
      <dgm:spPr/>
      <dgm:t>
        <a:bodyPr/>
        <a:lstStyle/>
        <a:p>
          <a:pPr algn="ctr"/>
          <a:r>
            <a:rPr lang="en-US" sz="1500" dirty="0">
              <a:latin typeface="Hind Vadodara" panose="020B0604020202020204" charset="0"/>
              <a:cs typeface="Hind Vadodara" panose="020B0604020202020204" charset="0"/>
            </a:rPr>
            <a:t>Implement in all settings</a:t>
          </a:r>
        </a:p>
      </dgm:t>
    </dgm:pt>
    <dgm:pt modelId="{34EBF79A-8EDE-F148-A881-3EBE8216A120}" type="parTrans" cxnId="{62E8FB34-0735-9E46-9A0F-6FB027DBD72D}">
      <dgm:prSet/>
      <dgm:spPr/>
      <dgm:t>
        <a:bodyPr/>
        <a:lstStyle/>
        <a:p>
          <a:pPr algn="ctr"/>
          <a:endParaRPr lang="en-US" sz="1500">
            <a:latin typeface="Hind Vadodara" panose="020B0604020202020204" charset="0"/>
            <a:cs typeface="Hind Vadodara" panose="020B0604020202020204" charset="0"/>
          </a:endParaRPr>
        </a:p>
      </dgm:t>
    </dgm:pt>
    <dgm:pt modelId="{1B67D8BE-E001-584F-A29F-6B94B3809FDF}" type="sibTrans" cxnId="{62E8FB34-0735-9E46-9A0F-6FB027DBD72D}">
      <dgm:prSet/>
      <dgm:spPr/>
      <dgm:t>
        <a:bodyPr/>
        <a:lstStyle/>
        <a:p>
          <a:pPr algn="ctr"/>
          <a:endParaRPr lang="en-US" sz="1500">
            <a:latin typeface="Hind Vadodara" panose="020B0604020202020204" charset="0"/>
            <a:cs typeface="Hind Vadodara" panose="020B0604020202020204" charset="0"/>
          </a:endParaRPr>
        </a:p>
      </dgm:t>
    </dgm:pt>
    <dgm:pt modelId="{73F15FA0-309C-F343-BB67-0E902A7BBA9B}">
      <dgm:prSet phldrT="[Text]" custT="1"/>
      <dgm:spPr/>
      <dgm:t>
        <a:bodyPr/>
        <a:lstStyle/>
        <a:p>
          <a:pPr algn="ctr"/>
          <a:r>
            <a:rPr lang="en-US" sz="1500" dirty="0">
              <a:latin typeface="Hind Vadodara" panose="020B0604020202020204" charset="0"/>
              <a:cs typeface="Hind Vadodara" panose="020B0604020202020204" charset="0"/>
            </a:rPr>
            <a:t>Implement in all tiers of support</a:t>
          </a:r>
        </a:p>
      </dgm:t>
    </dgm:pt>
    <dgm:pt modelId="{34519196-9A3C-F64F-B432-C3FD71407BE4}" type="parTrans" cxnId="{27D11B31-D2B9-D84C-9073-141B57222657}">
      <dgm:prSet/>
      <dgm:spPr/>
      <dgm:t>
        <a:bodyPr/>
        <a:lstStyle/>
        <a:p>
          <a:pPr algn="ctr"/>
          <a:endParaRPr lang="en-US" sz="1500">
            <a:latin typeface="Hind Vadodara" panose="020B0604020202020204" charset="0"/>
            <a:cs typeface="Hind Vadodara" panose="020B0604020202020204" charset="0"/>
          </a:endParaRPr>
        </a:p>
      </dgm:t>
    </dgm:pt>
    <dgm:pt modelId="{1CCA190C-10D9-2D45-BAA2-7CB5F72C405A}" type="sibTrans" cxnId="{27D11B31-D2B9-D84C-9073-141B57222657}">
      <dgm:prSet/>
      <dgm:spPr/>
      <dgm:t>
        <a:bodyPr/>
        <a:lstStyle/>
        <a:p>
          <a:pPr algn="ctr"/>
          <a:endParaRPr lang="en-US" sz="1500">
            <a:latin typeface="Hind Vadodara" panose="020B0604020202020204" charset="0"/>
            <a:cs typeface="Hind Vadodara" panose="020B0604020202020204" charset="0"/>
          </a:endParaRPr>
        </a:p>
      </dgm:t>
    </dgm:pt>
    <dgm:pt modelId="{9DD9D379-93B6-5444-80F9-96630FF99A54}">
      <dgm:prSet phldrT="[Text]" custT="1"/>
      <dgm:spPr/>
      <dgm:t>
        <a:bodyPr/>
        <a:lstStyle/>
        <a:p>
          <a:pPr algn="ctr"/>
          <a:r>
            <a:rPr lang="en-US" sz="1500" dirty="0">
              <a:latin typeface="Hind Vadodara" panose="020B0604020202020204" charset="0"/>
              <a:cs typeface="Hind Vadodara" panose="020B0604020202020204" charset="0"/>
            </a:rPr>
            <a:t>Consider family trainings</a:t>
          </a:r>
        </a:p>
      </dgm:t>
    </dgm:pt>
    <dgm:pt modelId="{5F171CC7-6414-5947-9104-4EC9387619C6}" type="parTrans" cxnId="{FE9184A3-D96E-274E-AFB0-12E34C5A08CF}">
      <dgm:prSet/>
      <dgm:spPr/>
      <dgm:t>
        <a:bodyPr/>
        <a:lstStyle/>
        <a:p>
          <a:pPr algn="ctr"/>
          <a:endParaRPr lang="en-US" sz="1500">
            <a:latin typeface="Hind Vadodara" panose="020B0604020202020204" charset="0"/>
            <a:cs typeface="Hind Vadodara" panose="020B0604020202020204" charset="0"/>
          </a:endParaRPr>
        </a:p>
      </dgm:t>
    </dgm:pt>
    <dgm:pt modelId="{A9176D81-9BC7-B54C-A228-28208BFF5994}" type="sibTrans" cxnId="{FE9184A3-D96E-274E-AFB0-12E34C5A08CF}">
      <dgm:prSet/>
      <dgm:spPr/>
      <dgm:t>
        <a:bodyPr/>
        <a:lstStyle/>
        <a:p>
          <a:pPr algn="ctr"/>
          <a:endParaRPr lang="en-US" sz="1500">
            <a:latin typeface="Hind Vadodara" panose="020B0604020202020204" charset="0"/>
            <a:cs typeface="Hind Vadodara" panose="020B0604020202020204" charset="0"/>
          </a:endParaRPr>
        </a:p>
      </dgm:t>
    </dgm:pt>
    <dgm:pt modelId="{F4BB7512-C015-764F-A2C3-6E8C757EAFBD}">
      <dgm:prSet phldrT="[Text]" custT="1"/>
      <dgm:spPr/>
      <dgm:t>
        <a:bodyPr/>
        <a:lstStyle/>
        <a:p>
          <a:pPr algn="ctr"/>
          <a:r>
            <a:rPr lang="en-US" sz="1500" dirty="0">
              <a:latin typeface="Hind Vadodara" panose="020B0604020202020204" charset="0"/>
              <a:cs typeface="Hind Vadodara" panose="020B0604020202020204" charset="0"/>
            </a:rPr>
            <a:t>Share data showing how fidelity is related to effectiveness</a:t>
          </a:r>
        </a:p>
      </dgm:t>
    </dgm:pt>
    <dgm:pt modelId="{0A31FF5B-1130-4342-951A-A00C1CA68C20}" type="parTrans" cxnId="{D02D0A8E-94D6-3A47-A2FA-3E36E7F21C5B}">
      <dgm:prSet/>
      <dgm:spPr/>
      <dgm:t>
        <a:bodyPr/>
        <a:lstStyle/>
        <a:p>
          <a:pPr algn="ctr"/>
          <a:endParaRPr lang="en-US" sz="1500">
            <a:latin typeface="Hind Vadodara" panose="020B0604020202020204" charset="0"/>
            <a:cs typeface="Hind Vadodara" panose="020B0604020202020204" charset="0"/>
          </a:endParaRPr>
        </a:p>
      </dgm:t>
    </dgm:pt>
    <dgm:pt modelId="{F3CED6B7-2A69-674B-97D4-F779421E83C9}" type="sibTrans" cxnId="{D02D0A8E-94D6-3A47-A2FA-3E36E7F21C5B}">
      <dgm:prSet/>
      <dgm:spPr/>
      <dgm:t>
        <a:bodyPr/>
        <a:lstStyle/>
        <a:p>
          <a:pPr algn="ctr"/>
          <a:endParaRPr lang="en-US" sz="1500">
            <a:latin typeface="Hind Vadodara" panose="020B0604020202020204" charset="0"/>
            <a:cs typeface="Hind Vadodara" panose="020B0604020202020204" charset="0"/>
          </a:endParaRPr>
        </a:p>
      </dgm:t>
    </dgm:pt>
    <dgm:pt modelId="{B43F72FA-A03A-3745-A292-2F9EA359FE9A}">
      <dgm:prSet phldrT="[Text]" custT="1"/>
      <dgm:spPr/>
      <dgm:t>
        <a:bodyPr/>
        <a:lstStyle/>
        <a:p>
          <a:pPr algn="ctr"/>
          <a:r>
            <a:rPr lang="en-US" sz="1500" dirty="0">
              <a:latin typeface="Hind Vadodara" panose="020B0604020202020204" charset="0"/>
              <a:cs typeface="Hind Vadodara" panose="020B0604020202020204" charset="0"/>
            </a:rPr>
            <a:t>Regular evaluation of fidelity data</a:t>
          </a:r>
        </a:p>
      </dgm:t>
    </dgm:pt>
    <dgm:pt modelId="{1B6F25EB-1B73-D641-AA02-F36BB052ACB2}" type="parTrans" cxnId="{01BC8FB3-C646-6C4B-8C12-C9704168C2C7}">
      <dgm:prSet/>
      <dgm:spPr/>
      <dgm:t>
        <a:bodyPr/>
        <a:lstStyle/>
        <a:p>
          <a:pPr algn="ctr"/>
          <a:endParaRPr lang="en-US" sz="1500">
            <a:latin typeface="Hind Vadodara" panose="020B0604020202020204" charset="0"/>
            <a:cs typeface="Hind Vadodara" panose="020B0604020202020204" charset="0"/>
          </a:endParaRPr>
        </a:p>
      </dgm:t>
    </dgm:pt>
    <dgm:pt modelId="{C0E1C3BB-2E7D-4344-A066-31E5E59EB991}" type="sibTrans" cxnId="{01BC8FB3-C646-6C4B-8C12-C9704168C2C7}">
      <dgm:prSet/>
      <dgm:spPr/>
      <dgm:t>
        <a:bodyPr/>
        <a:lstStyle/>
        <a:p>
          <a:pPr algn="ctr"/>
          <a:endParaRPr lang="en-US" sz="1500">
            <a:latin typeface="Hind Vadodara" panose="020B0604020202020204" charset="0"/>
            <a:cs typeface="Hind Vadodara" panose="020B0604020202020204" charset="0"/>
          </a:endParaRPr>
        </a:p>
      </dgm:t>
    </dgm:pt>
    <dgm:pt modelId="{3A4BFAED-D067-4959-B87A-43AF4E23BBAC}" type="pres">
      <dgm:prSet presAssocID="{B50373FD-C3C7-A143-8A20-293B2CE52AF5}" presName="linearFlow" presStyleCnt="0">
        <dgm:presLayoutVars>
          <dgm:dir/>
          <dgm:resizeHandles val="exact"/>
        </dgm:presLayoutVars>
      </dgm:prSet>
      <dgm:spPr/>
    </dgm:pt>
    <dgm:pt modelId="{435E509C-AC99-4658-B226-EE16B6578D53}" type="pres">
      <dgm:prSet presAssocID="{FA1DE59C-CC74-7241-B23D-5EA8A3F108CB}" presName="composite" presStyleCnt="0"/>
      <dgm:spPr/>
    </dgm:pt>
    <dgm:pt modelId="{7423F4BF-EE08-404B-A6A0-1E1434EF7CD6}" type="pres">
      <dgm:prSet presAssocID="{FA1DE59C-CC74-7241-B23D-5EA8A3F108CB}" presName="imgShp"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a:ext>
      </dgm:extLst>
    </dgm:pt>
    <dgm:pt modelId="{94FC9E66-E4E8-4D30-80B8-6C8F805F57B3}" type="pres">
      <dgm:prSet presAssocID="{FA1DE59C-CC74-7241-B23D-5EA8A3F108CB}" presName="txShp" presStyleLbl="node1" presStyleIdx="0" presStyleCnt="6">
        <dgm:presLayoutVars>
          <dgm:bulletEnabled val="1"/>
        </dgm:presLayoutVars>
      </dgm:prSet>
      <dgm:spPr/>
    </dgm:pt>
    <dgm:pt modelId="{3B6F13B8-88A3-423B-8394-7D45615857F9}" type="pres">
      <dgm:prSet presAssocID="{B8775E90-562E-7F43-AA22-82A945B3AD3C}" presName="spacing" presStyleCnt="0"/>
      <dgm:spPr/>
    </dgm:pt>
    <dgm:pt modelId="{9E66E0C0-1CBD-4608-8029-870B8BDEAED6}" type="pres">
      <dgm:prSet presAssocID="{5733991D-0214-CD4E-8FB3-469F70A68081}" presName="composite" presStyleCnt="0"/>
      <dgm:spPr/>
    </dgm:pt>
    <dgm:pt modelId="{B6D5C830-63DC-45F1-8103-27CA180B96BA}" type="pres">
      <dgm:prSet presAssocID="{5733991D-0214-CD4E-8FB3-469F70A68081}" presName="imgShp" presStyleLbl="fgImgPlac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choolhouse"/>
        </a:ext>
      </dgm:extLst>
    </dgm:pt>
    <dgm:pt modelId="{B29EC9F8-00E7-490C-B736-DB577CCD2008}" type="pres">
      <dgm:prSet presAssocID="{5733991D-0214-CD4E-8FB3-469F70A68081}" presName="txShp" presStyleLbl="node1" presStyleIdx="1" presStyleCnt="6">
        <dgm:presLayoutVars>
          <dgm:bulletEnabled val="1"/>
        </dgm:presLayoutVars>
      </dgm:prSet>
      <dgm:spPr/>
    </dgm:pt>
    <dgm:pt modelId="{34739899-E6EB-4F18-A45E-9367D847C159}" type="pres">
      <dgm:prSet presAssocID="{1B67D8BE-E001-584F-A29F-6B94B3809FDF}" presName="spacing" presStyleCnt="0"/>
      <dgm:spPr/>
    </dgm:pt>
    <dgm:pt modelId="{7E2A0BB3-D66C-468B-AAA3-FBB1E1979CE2}" type="pres">
      <dgm:prSet presAssocID="{73F15FA0-309C-F343-BB67-0E902A7BBA9B}" presName="composite" presStyleCnt="0"/>
      <dgm:spPr/>
    </dgm:pt>
    <dgm:pt modelId="{BC497C2E-1B5D-4340-988E-04FB3D431857}" type="pres">
      <dgm:prSet presAssocID="{73F15FA0-309C-F343-BB67-0E902A7BBA9B}" presName="imgShp" presStyleLbl="fgImgPlac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yramid with levels"/>
        </a:ext>
      </dgm:extLst>
    </dgm:pt>
    <dgm:pt modelId="{7179C19E-8190-4C88-89E2-EF61A888BBAD}" type="pres">
      <dgm:prSet presAssocID="{73F15FA0-309C-F343-BB67-0E902A7BBA9B}" presName="txShp" presStyleLbl="node1" presStyleIdx="2" presStyleCnt="6">
        <dgm:presLayoutVars>
          <dgm:bulletEnabled val="1"/>
        </dgm:presLayoutVars>
      </dgm:prSet>
      <dgm:spPr/>
    </dgm:pt>
    <dgm:pt modelId="{6F576512-E446-474B-8324-24CBE848CAD1}" type="pres">
      <dgm:prSet presAssocID="{1CCA190C-10D9-2D45-BAA2-7CB5F72C405A}" presName="spacing" presStyleCnt="0"/>
      <dgm:spPr/>
    </dgm:pt>
    <dgm:pt modelId="{5F2953FD-BE4C-47DB-BEF0-45B749F6B3D8}" type="pres">
      <dgm:prSet presAssocID="{9DD9D379-93B6-5444-80F9-96630FF99A54}" presName="composite" presStyleCnt="0"/>
      <dgm:spPr/>
    </dgm:pt>
    <dgm:pt modelId="{DEAFAD30-CE89-45D9-B8D6-829691CE3E52}" type="pres">
      <dgm:prSet presAssocID="{9DD9D379-93B6-5444-80F9-96630FF99A54}" presName="imgShp" presStyleLbl="fgImgPlac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Man with kid"/>
        </a:ext>
      </dgm:extLst>
    </dgm:pt>
    <dgm:pt modelId="{FE6BBE00-3600-4C55-AA5A-5FCB217CFE90}" type="pres">
      <dgm:prSet presAssocID="{9DD9D379-93B6-5444-80F9-96630FF99A54}" presName="txShp" presStyleLbl="node1" presStyleIdx="3" presStyleCnt="6">
        <dgm:presLayoutVars>
          <dgm:bulletEnabled val="1"/>
        </dgm:presLayoutVars>
      </dgm:prSet>
      <dgm:spPr/>
    </dgm:pt>
    <dgm:pt modelId="{8F1BD072-67EE-4301-8E9D-9570BE09BB99}" type="pres">
      <dgm:prSet presAssocID="{A9176D81-9BC7-B54C-A228-28208BFF5994}" presName="spacing" presStyleCnt="0"/>
      <dgm:spPr/>
    </dgm:pt>
    <dgm:pt modelId="{44A9DE08-F318-47C3-A14D-11617C71371F}" type="pres">
      <dgm:prSet presAssocID="{F4BB7512-C015-764F-A2C3-6E8C757EAFBD}" presName="composite" presStyleCnt="0"/>
      <dgm:spPr/>
    </dgm:pt>
    <dgm:pt modelId="{B685EF9A-3A61-4F50-AD7F-2A8A7C5AA0AA}" type="pres">
      <dgm:prSet presAssocID="{F4BB7512-C015-764F-A2C3-6E8C757EAFBD}" presName="imgShp" presStyleLbl="fgImgPlac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Presentation with pie chart"/>
        </a:ext>
      </dgm:extLst>
    </dgm:pt>
    <dgm:pt modelId="{90C78594-B9D4-4780-98BA-75DAD641E053}" type="pres">
      <dgm:prSet presAssocID="{F4BB7512-C015-764F-A2C3-6E8C757EAFBD}" presName="txShp" presStyleLbl="node1" presStyleIdx="4" presStyleCnt="6">
        <dgm:presLayoutVars>
          <dgm:bulletEnabled val="1"/>
        </dgm:presLayoutVars>
      </dgm:prSet>
      <dgm:spPr/>
    </dgm:pt>
    <dgm:pt modelId="{BB676BA3-5EE6-4CAB-9614-EC94658777C9}" type="pres">
      <dgm:prSet presAssocID="{F3CED6B7-2A69-674B-97D4-F779421E83C9}" presName="spacing" presStyleCnt="0"/>
      <dgm:spPr/>
    </dgm:pt>
    <dgm:pt modelId="{BD53D4C4-9F8E-4708-9C61-E3FFFA33AEC2}" type="pres">
      <dgm:prSet presAssocID="{B43F72FA-A03A-3745-A292-2F9EA359FE9A}" presName="composite" presStyleCnt="0"/>
      <dgm:spPr/>
    </dgm:pt>
    <dgm:pt modelId="{17CB2FE9-6A35-45F7-85D3-82EAE02C162D}" type="pres">
      <dgm:prSet presAssocID="{B43F72FA-A03A-3745-A292-2F9EA359FE9A}" presName="imgShp" presStyleLbl="fgImgPlac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Magnifying glass"/>
        </a:ext>
      </dgm:extLst>
    </dgm:pt>
    <dgm:pt modelId="{E089BE66-95FD-48DE-875F-0B6AA0C3AA05}" type="pres">
      <dgm:prSet presAssocID="{B43F72FA-A03A-3745-A292-2F9EA359FE9A}" presName="txShp" presStyleLbl="node1" presStyleIdx="5" presStyleCnt="6">
        <dgm:presLayoutVars>
          <dgm:bulletEnabled val="1"/>
        </dgm:presLayoutVars>
      </dgm:prSet>
      <dgm:spPr/>
    </dgm:pt>
  </dgm:ptLst>
  <dgm:cxnLst>
    <dgm:cxn modelId="{499C2C0A-FDA8-42DB-B2FD-8129167973A1}" type="presOf" srcId="{F4BB7512-C015-764F-A2C3-6E8C757EAFBD}" destId="{90C78594-B9D4-4780-98BA-75DAD641E053}" srcOrd="0" destOrd="0" presId="urn:microsoft.com/office/officeart/2005/8/layout/vList3"/>
    <dgm:cxn modelId="{E5022812-B50A-43D1-BD06-0D9590F40884}" type="presOf" srcId="{B43F72FA-A03A-3745-A292-2F9EA359FE9A}" destId="{E089BE66-95FD-48DE-875F-0B6AA0C3AA05}" srcOrd="0" destOrd="0" presId="urn:microsoft.com/office/officeart/2005/8/layout/vList3"/>
    <dgm:cxn modelId="{4197FC23-B44A-46BE-B471-BCBA2CF14D4F}" type="presOf" srcId="{73F15FA0-309C-F343-BB67-0E902A7BBA9B}" destId="{7179C19E-8190-4C88-89E2-EF61A888BBAD}" srcOrd="0" destOrd="0" presId="urn:microsoft.com/office/officeart/2005/8/layout/vList3"/>
    <dgm:cxn modelId="{F8720124-86F3-CC4D-B4B1-D295BFD2A505}" srcId="{B50373FD-C3C7-A143-8A20-293B2CE52AF5}" destId="{FA1DE59C-CC74-7241-B23D-5EA8A3F108CB}" srcOrd="0" destOrd="0" parTransId="{22BB808A-68EC-0443-BB8B-404CCEB1E7F4}" sibTransId="{B8775E90-562E-7F43-AA22-82A945B3AD3C}"/>
    <dgm:cxn modelId="{04781128-C970-47A9-A908-B825BCCB2030}" type="presOf" srcId="{FA1DE59C-CC74-7241-B23D-5EA8A3F108CB}" destId="{94FC9E66-E4E8-4D30-80B8-6C8F805F57B3}" srcOrd="0" destOrd="0" presId="urn:microsoft.com/office/officeart/2005/8/layout/vList3"/>
    <dgm:cxn modelId="{27D11B31-D2B9-D84C-9073-141B57222657}" srcId="{B50373FD-C3C7-A143-8A20-293B2CE52AF5}" destId="{73F15FA0-309C-F343-BB67-0E902A7BBA9B}" srcOrd="2" destOrd="0" parTransId="{34519196-9A3C-F64F-B432-C3FD71407BE4}" sibTransId="{1CCA190C-10D9-2D45-BAA2-7CB5F72C405A}"/>
    <dgm:cxn modelId="{62E8FB34-0735-9E46-9A0F-6FB027DBD72D}" srcId="{B50373FD-C3C7-A143-8A20-293B2CE52AF5}" destId="{5733991D-0214-CD4E-8FB3-469F70A68081}" srcOrd="1" destOrd="0" parTransId="{34EBF79A-8EDE-F148-A881-3EBE8216A120}" sibTransId="{1B67D8BE-E001-584F-A29F-6B94B3809FDF}"/>
    <dgm:cxn modelId="{E1E53F4B-2CD5-43A2-A905-201541D45829}" type="presOf" srcId="{9DD9D379-93B6-5444-80F9-96630FF99A54}" destId="{FE6BBE00-3600-4C55-AA5A-5FCB217CFE90}" srcOrd="0" destOrd="0" presId="urn:microsoft.com/office/officeart/2005/8/layout/vList3"/>
    <dgm:cxn modelId="{D02D0A8E-94D6-3A47-A2FA-3E36E7F21C5B}" srcId="{B50373FD-C3C7-A143-8A20-293B2CE52AF5}" destId="{F4BB7512-C015-764F-A2C3-6E8C757EAFBD}" srcOrd="4" destOrd="0" parTransId="{0A31FF5B-1130-4342-951A-A00C1CA68C20}" sibTransId="{F3CED6B7-2A69-674B-97D4-F779421E83C9}"/>
    <dgm:cxn modelId="{9E3D3E9C-D983-4614-8B4F-E1CA45C7C38D}" type="presOf" srcId="{B50373FD-C3C7-A143-8A20-293B2CE52AF5}" destId="{3A4BFAED-D067-4959-B87A-43AF4E23BBAC}" srcOrd="0" destOrd="0" presId="urn:microsoft.com/office/officeart/2005/8/layout/vList3"/>
    <dgm:cxn modelId="{FE9184A3-D96E-274E-AFB0-12E34C5A08CF}" srcId="{B50373FD-C3C7-A143-8A20-293B2CE52AF5}" destId="{9DD9D379-93B6-5444-80F9-96630FF99A54}" srcOrd="3" destOrd="0" parTransId="{5F171CC7-6414-5947-9104-4EC9387619C6}" sibTransId="{A9176D81-9BC7-B54C-A228-28208BFF5994}"/>
    <dgm:cxn modelId="{1C8428A9-AC31-4DA5-BC0A-827855BC3DD3}" type="presOf" srcId="{5733991D-0214-CD4E-8FB3-469F70A68081}" destId="{B29EC9F8-00E7-490C-B736-DB577CCD2008}" srcOrd="0" destOrd="0" presId="urn:microsoft.com/office/officeart/2005/8/layout/vList3"/>
    <dgm:cxn modelId="{01BC8FB3-C646-6C4B-8C12-C9704168C2C7}" srcId="{B50373FD-C3C7-A143-8A20-293B2CE52AF5}" destId="{B43F72FA-A03A-3745-A292-2F9EA359FE9A}" srcOrd="5" destOrd="0" parTransId="{1B6F25EB-1B73-D641-AA02-F36BB052ACB2}" sibTransId="{C0E1C3BB-2E7D-4344-A066-31E5E59EB991}"/>
    <dgm:cxn modelId="{9FF74B9D-6BF5-4EF3-8866-22BB4504A6F9}" type="presParOf" srcId="{3A4BFAED-D067-4959-B87A-43AF4E23BBAC}" destId="{435E509C-AC99-4658-B226-EE16B6578D53}" srcOrd="0" destOrd="0" presId="urn:microsoft.com/office/officeart/2005/8/layout/vList3"/>
    <dgm:cxn modelId="{FA0C1313-F5C5-434E-BEFF-9C069EC01716}" type="presParOf" srcId="{435E509C-AC99-4658-B226-EE16B6578D53}" destId="{7423F4BF-EE08-404B-A6A0-1E1434EF7CD6}" srcOrd="0" destOrd="0" presId="urn:microsoft.com/office/officeart/2005/8/layout/vList3"/>
    <dgm:cxn modelId="{CBE1F8BB-332D-488C-9E3B-3B7B47FDCE28}" type="presParOf" srcId="{435E509C-AC99-4658-B226-EE16B6578D53}" destId="{94FC9E66-E4E8-4D30-80B8-6C8F805F57B3}" srcOrd="1" destOrd="0" presId="urn:microsoft.com/office/officeart/2005/8/layout/vList3"/>
    <dgm:cxn modelId="{5E88CB8E-C1E1-487E-B975-AF29B23A5349}" type="presParOf" srcId="{3A4BFAED-D067-4959-B87A-43AF4E23BBAC}" destId="{3B6F13B8-88A3-423B-8394-7D45615857F9}" srcOrd="1" destOrd="0" presId="urn:microsoft.com/office/officeart/2005/8/layout/vList3"/>
    <dgm:cxn modelId="{05CE032F-D370-40D5-932C-64F33237A53B}" type="presParOf" srcId="{3A4BFAED-D067-4959-B87A-43AF4E23BBAC}" destId="{9E66E0C0-1CBD-4608-8029-870B8BDEAED6}" srcOrd="2" destOrd="0" presId="urn:microsoft.com/office/officeart/2005/8/layout/vList3"/>
    <dgm:cxn modelId="{D48147D4-6363-4257-9533-DE7876A4E00C}" type="presParOf" srcId="{9E66E0C0-1CBD-4608-8029-870B8BDEAED6}" destId="{B6D5C830-63DC-45F1-8103-27CA180B96BA}" srcOrd="0" destOrd="0" presId="urn:microsoft.com/office/officeart/2005/8/layout/vList3"/>
    <dgm:cxn modelId="{CCBA051C-BFD9-4B0D-9289-8FEFF0D0DCDB}" type="presParOf" srcId="{9E66E0C0-1CBD-4608-8029-870B8BDEAED6}" destId="{B29EC9F8-00E7-490C-B736-DB577CCD2008}" srcOrd="1" destOrd="0" presId="urn:microsoft.com/office/officeart/2005/8/layout/vList3"/>
    <dgm:cxn modelId="{C85C2A27-448C-446B-85D5-16FF3CD4F87D}" type="presParOf" srcId="{3A4BFAED-D067-4959-B87A-43AF4E23BBAC}" destId="{34739899-E6EB-4F18-A45E-9367D847C159}" srcOrd="3" destOrd="0" presId="urn:microsoft.com/office/officeart/2005/8/layout/vList3"/>
    <dgm:cxn modelId="{90A25BC6-786E-41E4-AED6-4102329E44A1}" type="presParOf" srcId="{3A4BFAED-D067-4959-B87A-43AF4E23BBAC}" destId="{7E2A0BB3-D66C-468B-AAA3-FBB1E1979CE2}" srcOrd="4" destOrd="0" presId="urn:microsoft.com/office/officeart/2005/8/layout/vList3"/>
    <dgm:cxn modelId="{634180D6-4BD4-44C0-875C-50D9064D836B}" type="presParOf" srcId="{7E2A0BB3-D66C-468B-AAA3-FBB1E1979CE2}" destId="{BC497C2E-1B5D-4340-988E-04FB3D431857}" srcOrd="0" destOrd="0" presId="urn:microsoft.com/office/officeart/2005/8/layout/vList3"/>
    <dgm:cxn modelId="{815CEECE-8359-4ECA-AA03-AD804B8937B4}" type="presParOf" srcId="{7E2A0BB3-D66C-468B-AAA3-FBB1E1979CE2}" destId="{7179C19E-8190-4C88-89E2-EF61A888BBAD}" srcOrd="1" destOrd="0" presId="urn:microsoft.com/office/officeart/2005/8/layout/vList3"/>
    <dgm:cxn modelId="{38FEC394-1989-43D5-A987-56A842FC3889}" type="presParOf" srcId="{3A4BFAED-D067-4959-B87A-43AF4E23BBAC}" destId="{6F576512-E446-474B-8324-24CBE848CAD1}" srcOrd="5" destOrd="0" presId="urn:microsoft.com/office/officeart/2005/8/layout/vList3"/>
    <dgm:cxn modelId="{D1E3A001-046D-49C0-90D2-0B2DB317FCBF}" type="presParOf" srcId="{3A4BFAED-D067-4959-B87A-43AF4E23BBAC}" destId="{5F2953FD-BE4C-47DB-BEF0-45B749F6B3D8}" srcOrd="6" destOrd="0" presId="urn:microsoft.com/office/officeart/2005/8/layout/vList3"/>
    <dgm:cxn modelId="{C7D8B28F-B7BB-4FE9-AB86-D0A830DA47A5}" type="presParOf" srcId="{5F2953FD-BE4C-47DB-BEF0-45B749F6B3D8}" destId="{DEAFAD30-CE89-45D9-B8D6-829691CE3E52}" srcOrd="0" destOrd="0" presId="urn:microsoft.com/office/officeart/2005/8/layout/vList3"/>
    <dgm:cxn modelId="{220D6327-F60B-4457-AB95-E2B80B038A86}" type="presParOf" srcId="{5F2953FD-BE4C-47DB-BEF0-45B749F6B3D8}" destId="{FE6BBE00-3600-4C55-AA5A-5FCB217CFE90}" srcOrd="1" destOrd="0" presId="urn:microsoft.com/office/officeart/2005/8/layout/vList3"/>
    <dgm:cxn modelId="{0B11C956-4E30-4048-9AE4-6A69A8715A1B}" type="presParOf" srcId="{3A4BFAED-D067-4959-B87A-43AF4E23BBAC}" destId="{8F1BD072-67EE-4301-8E9D-9570BE09BB99}" srcOrd="7" destOrd="0" presId="urn:microsoft.com/office/officeart/2005/8/layout/vList3"/>
    <dgm:cxn modelId="{9D49E3DD-7FFB-41D9-BC9D-E827D3D9E0BF}" type="presParOf" srcId="{3A4BFAED-D067-4959-B87A-43AF4E23BBAC}" destId="{44A9DE08-F318-47C3-A14D-11617C71371F}" srcOrd="8" destOrd="0" presId="urn:microsoft.com/office/officeart/2005/8/layout/vList3"/>
    <dgm:cxn modelId="{69ACE671-15AF-4961-9D0C-C35BDDFE65A5}" type="presParOf" srcId="{44A9DE08-F318-47C3-A14D-11617C71371F}" destId="{B685EF9A-3A61-4F50-AD7F-2A8A7C5AA0AA}" srcOrd="0" destOrd="0" presId="urn:microsoft.com/office/officeart/2005/8/layout/vList3"/>
    <dgm:cxn modelId="{5D979637-0E7E-4D39-8FD9-6F3791A0BFC7}" type="presParOf" srcId="{44A9DE08-F318-47C3-A14D-11617C71371F}" destId="{90C78594-B9D4-4780-98BA-75DAD641E053}" srcOrd="1" destOrd="0" presId="urn:microsoft.com/office/officeart/2005/8/layout/vList3"/>
    <dgm:cxn modelId="{B1366DDF-BFD5-43A3-A7F4-4C1880434834}" type="presParOf" srcId="{3A4BFAED-D067-4959-B87A-43AF4E23BBAC}" destId="{BB676BA3-5EE6-4CAB-9614-EC94658777C9}" srcOrd="9" destOrd="0" presId="urn:microsoft.com/office/officeart/2005/8/layout/vList3"/>
    <dgm:cxn modelId="{B542783A-A3AE-41D4-A63E-79209F504BBC}" type="presParOf" srcId="{3A4BFAED-D067-4959-B87A-43AF4E23BBAC}" destId="{BD53D4C4-9F8E-4708-9C61-E3FFFA33AEC2}" srcOrd="10" destOrd="0" presId="urn:microsoft.com/office/officeart/2005/8/layout/vList3"/>
    <dgm:cxn modelId="{FF1E5D37-F369-4B9C-AB11-FA49C558BA26}" type="presParOf" srcId="{BD53D4C4-9F8E-4708-9C61-E3FFFA33AEC2}" destId="{17CB2FE9-6A35-45F7-85D3-82EAE02C162D}" srcOrd="0" destOrd="0" presId="urn:microsoft.com/office/officeart/2005/8/layout/vList3"/>
    <dgm:cxn modelId="{17DC045C-BA52-4FFE-9D55-AE6C40437C2A}" type="presParOf" srcId="{BD53D4C4-9F8E-4708-9C61-E3FFFA33AEC2}" destId="{E089BE66-95FD-48DE-875F-0B6AA0C3AA0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B50373FD-C3C7-A143-8A20-293B2CE52AF5}" type="doc">
      <dgm:prSet loTypeId="urn:microsoft.com/office/officeart/2005/8/layout/lProcess2" loCatId="list" qsTypeId="urn:microsoft.com/office/officeart/2005/8/quickstyle/simple1" qsCatId="simple" csTypeId="urn:microsoft.com/office/officeart/2005/8/colors/accent1_3" csCatId="accent1" phldr="1"/>
      <dgm:spPr/>
      <dgm:t>
        <a:bodyPr/>
        <a:lstStyle/>
        <a:p>
          <a:endParaRPr lang="en-US"/>
        </a:p>
      </dgm:t>
    </dgm:pt>
    <dgm:pt modelId="{97AA8F87-22C1-D74B-BE18-AD9D7E51F036}">
      <dgm:prSet/>
      <dgm:spPr/>
      <dgm:t>
        <a:bodyPr/>
        <a:lstStyle/>
        <a:p>
          <a:r>
            <a:rPr lang="en-CA" dirty="0">
              <a:solidFill>
                <a:schemeClr val="accent4">
                  <a:lumMod val="50000"/>
                </a:schemeClr>
              </a:solidFill>
              <a:latin typeface="Hind Vadodara" panose="020B0604020202020204" charset="0"/>
              <a:cs typeface="Hind Vadodara" panose="020B0604020202020204" charset="0"/>
            </a:rPr>
            <a:t>Get it Down on Paper</a:t>
          </a:r>
          <a:endParaRPr lang="en-US" dirty="0">
            <a:solidFill>
              <a:schemeClr val="accent4">
                <a:lumMod val="50000"/>
              </a:schemeClr>
            </a:solidFill>
            <a:latin typeface="Hind Vadodara" panose="020B0604020202020204" charset="0"/>
            <a:cs typeface="Hind Vadodara" panose="020B0604020202020204" charset="0"/>
          </a:endParaRPr>
        </a:p>
      </dgm:t>
    </dgm:pt>
    <dgm:pt modelId="{1ED9A303-E60C-8A4E-BCD4-AC719835E883}" type="parTrans" cxnId="{C0577F2D-5C4C-F746-ADC9-D07B4AC0DCE4}">
      <dgm:prSet/>
      <dgm:spPr/>
      <dgm:t>
        <a:bodyPr/>
        <a:lstStyle/>
        <a:p>
          <a:endParaRPr lang="en-US">
            <a:solidFill>
              <a:schemeClr val="accent4">
                <a:lumMod val="50000"/>
              </a:schemeClr>
            </a:solidFill>
            <a:latin typeface="Hind Vadodara" panose="020B0604020202020204" charset="0"/>
            <a:cs typeface="Hind Vadodara" panose="020B0604020202020204" charset="0"/>
          </a:endParaRPr>
        </a:p>
      </dgm:t>
    </dgm:pt>
    <dgm:pt modelId="{33E2269B-7A9C-7E44-BE29-AD456DB8C62C}" type="sibTrans" cxnId="{C0577F2D-5C4C-F746-ADC9-D07B4AC0DCE4}">
      <dgm:prSet/>
      <dgm:spPr/>
      <dgm:t>
        <a:bodyPr/>
        <a:lstStyle/>
        <a:p>
          <a:endParaRPr lang="en-US">
            <a:solidFill>
              <a:schemeClr val="accent4">
                <a:lumMod val="50000"/>
              </a:schemeClr>
            </a:solidFill>
            <a:latin typeface="Hind Vadodara" panose="020B0604020202020204" charset="0"/>
            <a:cs typeface="Hind Vadodara" panose="020B0604020202020204" charset="0"/>
          </a:endParaRPr>
        </a:p>
      </dgm:t>
    </dgm:pt>
    <dgm:pt modelId="{80AC2CFE-B889-9844-A0EB-C744BC4FF8DD}">
      <dgm:prSet/>
      <dgm:spPr/>
      <dgm:t>
        <a:bodyPr/>
        <a:lstStyle/>
        <a:p>
          <a:r>
            <a:rPr lang="en-CA" dirty="0">
              <a:solidFill>
                <a:schemeClr val="bg1"/>
              </a:solidFill>
              <a:latin typeface="Hind Vadodara" panose="020B0604020202020204" charset="0"/>
              <a:cs typeface="Hind Vadodara" panose="020B0604020202020204" charset="0"/>
            </a:rPr>
            <a:t>Lesson Plans</a:t>
          </a:r>
        </a:p>
      </dgm:t>
    </dgm:pt>
    <dgm:pt modelId="{CA2A1D56-5EDE-6D40-957F-56C942BA636E}" type="parTrans" cxnId="{71FC7917-639F-6B47-B090-A7468B002B3F}">
      <dgm:prSet/>
      <dgm:spPr/>
      <dgm:t>
        <a:bodyPr/>
        <a:lstStyle/>
        <a:p>
          <a:endParaRPr lang="en-US">
            <a:solidFill>
              <a:schemeClr val="accent4">
                <a:lumMod val="50000"/>
              </a:schemeClr>
            </a:solidFill>
            <a:latin typeface="Hind Vadodara" panose="020B0604020202020204" charset="0"/>
            <a:cs typeface="Hind Vadodara" panose="020B0604020202020204" charset="0"/>
          </a:endParaRPr>
        </a:p>
      </dgm:t>
    </dgm:pt>
    <dgm:pt modelId="{B515A4E5-E39E-C447-A468-743A3B3E2CD1}" type="sibTrans" cxnId="{71FC7917-639F-6B47-B090-A7468B002B3F}">
      <dgm:prSet/>
      <dgm:spPr/>
      <dgm:t>
        <a:bodyPr/>
        <a:lstStyle/>
        <a:p>
          <a:endParaRPr lang="en-US">
            <a:solidFill>
              <a:schemeClr val="accent4">
                <a:lumMod val="50000"/>
              </a:schemeClr>
            </a:solidFill>
            <a:latin typeface="Hind Vadodara" panose="020B0604020202020204" charset="0"/>
            <a:cs typeface="Hind Vadodara" panose="020B0604020202020204" charset="0"/>
          </a:endParaRPr>
        </a:p>
      </dgm:t>
    </dgm:pt>
    <dgm:pt modelId="{FCE47B05-99D3-7F4F-8910-F01B35DDC4C8}">
      <dgm:prSet/>
      <dgm:spPr/>
      <dgm:t>
        <a:bodyPr/>
        <a:lstStyle/>
        <a:p>
          <a:r>
            <a:rPr lang="en-CA" dirty="0">
              <a:solidFill>
                <a:schemeClr val="accent4">
                  <a:lumMod val="50000"/>
                </a:schemeClr>
              </a:solidFill>
              <a:latin typeface="Hind Vadodara" panose="020B0604020202020204" charset="0"/>
              <a:cs typeface="Hind Vadodara" panose="020B0604020202020204" charset="0"/>
            </a:rPr>
            <a:t>Schedules</a:t>
          </a:r>
        </a:p>
      </dgm:t>
    </dgm:pt>
    <dgm:pt modelId="{E37C7A78-AF88-4D46-ACDE-1C937CA2BDC1}" type="parTrans" cxnId="{7A3EE28D-E29B-2443-95DB-4398DA15878B}">
      <dgm:prSet/>
      <dgm:spPr/>
      <dgm:t>
        <a:bodyPr/>
        <a:lstStyle/>
        <a:p>
          <a:endParaRPr lang="en-US">
            <a:solidFill>
              <a:schemeClr val="accent4">
                <a:lumMod val="50000"/>
              </a:schemeClr>
            </a:solidFill>
            <a:latin typeface="Hind Vadodara" panose="020B0604020202020204" charset="0"/>
            <a:cs typeface="Hind Vadodara" panose="020B0604020202020204" charset="0"/>
          </a:endParaRPr>
        </a:p>
      </dgm:t>
    </dgm:pt>
    <dgm:pt modelId="{ED37FE3F-FF69-0E47-9086-7B2923E880EE}" type="sibTrans" cxnId="{7A3EE28D-E29B-2443-95DB-4398DA15878B}">
      <dgm:prSet/>
      <dgm:spPr/>
      <dgm:t>
        <a:bodyPr/>
        <a:lstStyle/>
        <a:p>
          <a:endParaRPr lang="en-US">
            <a:solidFill>
              <a:schemeClr val="accent4">
                <a:lumMod val="50000"/>
              </a:schemeClr>
            </a:solidFill>
            <a:latin typeface="Hind Vadodara" panose="020B0604020202020204" charset="0"/>
            <a:cs typeface="Hind Vadodara" panose="020B0604020202020204" charset="0"/>
          </a:endParaRPr>
        </a:p>
      </dgm:t>
    </dgm:pt>
    <dgm:pt modelId="{39CA52B2-887C-2342-96AB-A029EF725916}">
      <dgm:prSet/>
      <dgm:spPr/>
      <dgm:t>
        <a:bodyPr/>
        <a:lstStyle/>
        <a:p>
          <a:r>
            <a:rPr lang="en-CA">
              <a:solidFill>
                <a:schemeClr val="accent4">
                  <a:lumMod val="50000"/>
                </a:schemeClr>
              </a:solidFill>
              <a:latin typeface="Hind Vadodara" panose="020B0604020202020204" charset="0"/>
              <a:cs typeface="Hind Vadodara" panose="020B0604020202020204" charset="0"/>
            </a:rPr>
            <a:t>Agendas</a:t>
          </a:r>
          <a:endParaRPr lang="en-CA" dirty="0">
            <a:solidFill>
              <a:schemeClr val="accent4">
                <a:lumMod val="50000"/>
              </a:schemeClr>
            </a:solidFill>
            <a:latin typeface="Hind Vadodara" panose="020B0604020202020204" charset="0"/>
            <a:cs typeface="Hind Vadodara" panose="020B0604020202020204" charset="0"/>
          </a:endParaRPr>
        </a:p>
      </dgm:t>
    </dgm:pt>
    <dgm:pt modelId="{315E86F9-5721-3046-8E5B-AA7620A4FE5B}" type="parTrans" cxnId="{155A462E-8432-4C4F-AE9D-C345C1F8D78D}">
      <dgm:prSet/>
      <dgm:spPr/>
      <dgm:t>
        <a:bodyPr/>
        <a:lstStyle/>
        <a:p>
          <a:endParaRPr lang="en-US">
            <a:solidFill>
              <a:schemeClr val="accent4">
                <a:lumMod val="50000"/>
              </a:schemeClr>
            </a:solidFill>
            <a:latin typeface="Hind Vadodara" panose="020B0604020202020204" charset="0"/>
            <a:cs typeface="Hind Vadodara" panose="020B0604020202020204" charset="0"/>
          </a:endParaRPr>
        </a:p>
      </dgm:t>
    </dgm:pt>
    <dgm:pt modelId="{D2C963C4-F5C5-1141-9A32-DEA83F17F3F9}" type="sibTrans" cxnId="{155A462E-8432-4C4F-AE9D-C345C1F8D78D}">
      <dgm:prSet/>
      <dgm:spPr/>
      <dgm:t>
        <a:bodyPr/>
        <a:lstStyle/>
        <a:p>
          <a:endParaRPr lang="en-US">
            <a:solidFill>
              <a:schemeClr val="accent4">
                <a:lumMod val="50000"/>
              </a:schemeClr>
            </a:solidFill>
            <a:latin typeface="Hind Vadodara" panose="020B0604020202020204" charset="0"/>
            <a:cs typeface="Hind Vadodara" panose="020B0604020202020204" charset="0"/>
          </a:endParaRPr>
        </a:p>
      </dgm:t>
    </dgm:pt>
    <dgm:pt modelId="{043E0770-A533-8845-8A4B-B2936913B4E2}">
      <dgm:prSet/>
      <dgm:spPr/>
      <dgm:t>
        <a:bodyPr/>
        <a:lstStyle/>
        <a:p>
          <a:r>
            <a:rPr lang="en-CA" dirty="0">
              <a:solidFill>
                <a:schemeClr val="accent4">
                  <a:lumMod val="50000"/>
                </a:schemeClr>
              </a:solidFill>
              <a:latin typeface="Hind Vadodara" panose="020B0604020202020204" charset="0"/>
              <a:cs typeface="Hind Vadodara" panose="020B0604020202020204" charset="0"/>
            </a:rPr>
            <a:t>Focus on Efficient Team Meetings</a:t>
          </a:r>
        </a:p>
      </dgm:t>
    </dgm:pt>
    <dgm:pt modelId="{EB644B98-1D96-304B-BBC4-7DFE9A42668B}" type="parTrans" cxnId="{C4CE9EBB-AB19-5B40-98F7-91BBCFA24A58}">
      <dgm:prSet/>
      <dgm:spPr/>
      <dgm:t>
        <a:bodyPr/>
        <a:lstStyle/>
        <a:p>
          <a:endParaRPr lang="en-US">
            <a:solidFill>
              <a:schemeClr val="accent4">
                <a:lumMod val="50000"/>
              </a:schemeClr>
            </a:solidFill>
            <a:latin typeface="Hind Vadodara" panose="020B0604020202020204" charset="0"/>
            <a:cs typeface="Hind Vadodara" panose="020B0604020202020204" charset="0"/>
          </a:endParaRPr>
        </a:p>
      </dgm:t>
    </dgm:pt>
    <dgm:pt modelId="{4BAD1E09-2A74-4140-8ACA-70ED6689710D}" type="sibTrans" cxnId="{C4CE9EBB-AB19-5B40-98F7-91BBCFA24A58}">
      <dgm:prSet/>
      <dgm:spPr/>
      <dgm:t>
        <a:bodyPr/>
        <a:lstStyle/>
        <a:p>
          <a:endParaRPr lang="en-US">
            <a:solidFill>
              <a:schemeClr val="accent4">
                <a:lumMod val="50000"/>
              </a:schemeClr>
            </a:solidFill>
            <a:latin typeface="Hind Vadodara" panose="020B0604020202020204" charset="0"/>
            <a:cs typeface="Hind Vadodara" panose="020B0604020202020204" charset="0"/>
          </a:endParaRPr>
        </a:p>
      </dgm:t>
    </dgm:pt>
    <dgm:pt modelId="{E826D9A9-EDEB-4E55-8F66-E972DF052C6E}" type="pres">
      <dgm:prSet presAssocID="{B50373FD-C3C7-A143-8A20-293B2CE52AF5}" presName="theList" presStyleCnt="0">
        <dgm:presLayoutVars>
          <dgm:dir/>
          <dgm:animLvl val="lvl"/>
          <dgm:resizeHandles val="exact"/>
        </dgm:presLayoutVars>
      </dgm:prSet>
      <dgm:spPr/>
    </dgm:pt>
    <dgm:pt modelId="{9884279D-6DC4-4D82-9D37-2393179FB8B2}" type="pres">
      <dgm:prSet presAssocID="{97AA8F87-22C1-D74B-BE18-AD9D7E51F036}" presName="compNode" presStyleCnt="0"/>
      <dgm:spPr/>
    </dgm:pt>
    <dgm:pt modelId="{571731F4-B753-48D6-BC8F-86876C3852C2}" type="pres">
      <dgm:prSet presAssocID="{97AA8F87-22C1-D74B-BE18-AD9D7E51F036}" presName="aNode" presStyleLbl="bgShp" presStyleIdx="0" presStyleCnt="2"/>
      <dgm:spPr/>
    </dgm:pt>
    <dgm:pt modelId="{68114D7A-F592-48FE-91D5-74BF841F229E}" type="pres">
      <dgm:prSet presAssocID="{97AA8F87-22C1-D74B-BE18-AD9D7E51F036}" presName="textNode" presStyleLbl="bgShp" presStyleIdx="0" presStyleCnt="2"/>
      <dgm:spPr/>
    </dgm:pt>
    <dgm:pt modelId="{4F6233AD-A79E-4AD0-B358-45C485DD2658}" type="pres">
      <dgm:prSet presAssocID="{97AA8F87-22C1-D74B-BE18-AD9D7E51F036}" presName="compChildNode" presStyleCnt="0"/>
      <dgm:spPr/>
    </dgm:pt>
    <dgm:pt modelId="{A28EF64F-CE49-4C50-BDAB-7CE6E6228C16}" type="pres">
      <dgm:prSet presAssocID="{97AA8F87-22C1-D74B-BE18-AD9D7E51F036}" presName="theInnerList" presStyleCnt="0"/>
      <dgm:spPr/>
    </dgm:pt>
    <dgm:pt modelId="{F86F303A-6758-4C3F-B0AA-AA1E00441AC2}" type="pres">
      <dgm:prSet presAssocID="{80AC2CFE-B889-9844-A0EB-C744BC4FF8DD}" presName="childNode" presStyleLbl="node1" presStyleIdx="0" presStyleCnt="3">
        <dgm:presLayoutVars>
          <dgm:bulletEnabled val="1"/>
        </dgm:presLayoutVars>
      </dgm:prSet>
      <dgm:spPr/>
    </dgm:pt>
    <dgm:pt modelId="{AD1DB43A-4972-4D13-8AD8-9DFEA55A1AE8}" type="pres">
      <dgm:prSet presAssocID="{80AC2CFE-B889-9844-A0EB-C744BC4FF8DD}" presName="aSpace2" presStyleCnt="0"/>
      <dgm:spPr/>
    </dgm:pt>
    <dgm:pt modelId="{2EF805A3-DD26-40B4-A087-8CBD3744193A}" type="pres">
      <dgm:prSet presAssocID="{FCE47B05-99D3-7F4F-8910-F01B35DDC4C8}" presName="childNode" presStyleLbl="node1" presStyleIdx="1" presStyleCnt="3">
        <dgm:presLayoutVars>
          <dgm:bulletEnabled val="1"/>
        </dgm:presLayoutVars>
      </dgm:prSet>
      <dgm:spPr/>
    </dgm:pt>
    <dgm:pt modelId="{83A3E649-B0DB-45F8-A9EC-FC1DFE97F72E}" type="pres">
      <dgm:prSet presAssocID="{FCE47B05-99D3-7F4F-8910-F01B35DDC4C8}" presName="aSpace2" presStyleCnt="0"/>
      <dgm:spPr/>
    </dgm:pt>
    <dgm:pt modelId="{944FE78C-36E7-45AC-BFA1-3F20C207993F}" type="pres">
      <dgm:prSet presAssocID="{39CA52B2-887C-2342-96AB-A029EF725916}" presName="childNode" presStyleLbl="node1" presStyleIdx="2" presStyleCnt="3">
        <dgm:presLayoutVars>
          <dgm:bulletEnabled val="1"/>
        </dgm:presLayoutVars>
      </dgm:prSet>
      <dgm:spPr/>
    </dgm:pt>
    <dgm:pt modelId="{875D7175-B101-4EB8-B210-1BEEFBF6546D}" type="pres">
      <dgm:prSet presAssocID="{97AA8F87-22C1-D74B-BE18-AD9D7E51F036}" presName="aSpace" presStyleCnt="0"/>
      <dgm:spPr/>
    </dgm:pt>
    <dgm:pt modelId="{50AB51B7-FAFC-4506-A4F2-15B90C2AB34C}" type="pres">
      <dgm:prSet presAssocID="{043E0770-A533-8845-8A4B-B2936913B4E2}" presName="compNode" presStyleCnt="0"/>
      <dgm:spPr/>
    </dgm:pt>
    <dgm:pt modelId="{B366F1A9-3C44-49FC-A295-27CE2C206BA9}" type="pres">
      <dgm:prSet presAssocID="{043E0770-A533-8845-8A4B-B2936913B4E2}" presName="aNode" presStyleLbl="bgShp" presStyleIdx="1" presStyleCnt="2"/>
      <dgm:spPr/>
    </dgm:pt>
    <dgm:pt modelId="{AEA973F0-A7B5-4803-9513-B1EBBA48C86A}" type="pres">
      <dgm:prSet presAssocID="{043E0770-A533-8845-8A4B-B2936913B4E2}" presName="textNode" presStyleLbl="bgShp" presStyleIdx="1" presStyleCnt="2"/>
      <dgm:spPr/>
    </dgm:pt>
    <dgm:pt modelId="{318133F8-DE63-4352-BB31-D68E03A6C64A}" type="pres">
      <dgm:prSet presAssocID="{043E0770-A533-8845-8A4B-B2936913B4E2}" presName="compChildNode" presStyleCnt="0"/>
      <dgm:spPr/>
    </dgm:pt>
    <dgm:pt modelId="{67505F06-C886-4398-A6CC-DA3FC0BA8981}" type="pres">
      <dgm:prSet presAssocID="{043E0770-A533-8845-8A4B-B2936913B4E2}" presName="theInnerList" presStyleCnt="0"/>
      <dgm:spPr/>
    </dgm:pt>
  </dgm:ptLst>
  <dgm:cxnLst>
    <dgm:cxn modelId="{BC07DF03-43E3-452C-AD89-4956307E5F00}" type="presOf" srcId="{97AA8F87-22C1-D74B-BE18-AD9D7E51F036}" destId="{68114D7A-F592-48FE-91D5-74BF841F229E}" srcOrd="1" destOrd="0" presId="urn:microsoft.com/office/officeart/2005/8/layout/lProcess2"/>
    <dgm:cxn modelId="{71FC7917-639F-6B47-B090-A7468B002B3F}" srcId="{97AA8F87-22C1-D74B-BE18-AD9D7E51F036}" destId="{80AC2CFE-B889-9844-A0EB-C744BC4FF8DD}" srcOrd="0" destOrd="0" parTransId="{CA2A1D56-5EDE-6D40-957F-56C942BA636E}" sibTransId="{B515A4E5-E39E-C447-A468-743A3B3E2CD1}"/>
    <dgm:cxn modelId="{4FC8C017-1DE5-4BF5-A71A-169FDB59D8B0}" type="presOf" srcId="{97AA8F87-22C1-D74B-BE18-AD9D7E51F036}" destId="{571731F4-B753-48D6-BC8F-86876C3852C2}" srcOrd="0" destOrd="0" presId="urn:microsoft.com/office/officeart/2005/8/layout/lProcess2"/>
    <dgm:cxn modelId="{C0577F2D-5C4C-F746-ADC9-D07B4AC0DCE4}" srcId="{B50373FD-C3C7-A143-8A20-293B2CE52AF5}" destId="{97AA8F87-22C1-D74B-BE18-AD9D7E51F036}" srcOrd="0" destOrd="0" parTransId="{1ED9A303-E60C-8A4E-BCD4-AC719835E883}" sibTransId="{33E2269B-7A9C-7E44-BE29-AD456DB8C62C}"/>
    <dgm:cxn modelId="{155A462E-8432-4C4F-AE9D-C345C1F8D78D}" srcId="{97AA8F87-22C1-D74B-BE18-AD9D7E51F036}" destId="{39CA52B2-887C-2342-96AB-A029EF725916}" srcOrd="2" destOrd="0" parTransId="{315E86F9-5721-3046-8E5B-AA7620A4FE5B}" sibTransId="{D2C963C4-F5C5-1141-9A32-DEA83F17F3F9}"/>
    <dgm:cxn modelId="{C2CD8044-5A9A-4EF9-86B9-63C93F218A83}" type="presOf" srcId="{80AC2CFE-B889-9844-A0EB-C744BC4FF8DD}" destId="{F86F303A-6758-4C3F-B0AA-AA1E00441AC2}" srcOrd="0" destOrd="0" presId="urn:microsoft.com/office/officeart/2005/8/layout/lProcess2"/>
    <dgm:cxn modelId="{6C2F3554-5231-44E6-853D-4C11C1202D53}" type="presOf" srcId="{043E0770-A533-8845-8A4B-B2936913B4E2}" destId="{AEA973F0-A7B5-4803-9513-B1EBBA48C86A}" srcOrd="1" destOrd="0" presId="urn:microsoft.com/office/officeart/2005/8/layout/lProcess2"/>
    <dgm:cxn modelId="{7A3EE28D-E29B-2443-95DB-4398DA15878B}" srcId="{97AA8F87-22C1-D74B-BE18-AD9D7E51F036}" destId="{FCE47B05-99D3-7F4F-8910-F01B35DDC4C8}" srcOrd="1" destOrd="0" parTransId="{E37C7A78-AF88-4D46-ACDE-1C937CA2BDC1}" sibTransId="{ED37FE3F-FF69-0E47-9086-7B2923E880EE}"/>
    <dgm:cxn modelId="{F0691290-2E4F-4F50-9457-A2F60786E088}" type="presOf" srcId="{043E0770-A533-8845-8A4B-B2936913B4E2}" destId="{B366F1A9-3C44-49FC-A295-27CE2C206BA9}" srcOrd="0" destOrd="0" presId="urn:microsoft.com/office/officeart/2005/8/layout/lProcess2"/>
    <dgm:cxn modelId="{C4CE9EBB-AB19-5B40-98F7-91BBCFA24A58}" srcId="{B50373FD-C3C7-A143-8A20-293B2CE52AF5}" destId="{043E0770-A533-8845-8A4B-B2936913B4E2}" srcOrd="1" destOrd="0" parTransId="{EB644B98-1D96-304B-BBC4-7DFE9A42668B}" sibTransId="{4BAD1E09-2A74-4140-8ACA-70ED6689710D}"/>
    <dgm:cxn modelId="{9CE114BD-09D3-4DDA-80DE-189044844AEA}" type="presOf" srcId="{FCE47B05-99D3-7F4F-8910-F01B35DDC4C8}" destId="{2EF805A3-DD26-40B4-A087-8CBD3744193A}" srcOrd="0" destOrd="0" presId="urn:microsoft.com/office/officeart/2005/8/layout/lProcess2"/>
    <dgm:cxn modelId="{B3D6A0C9-2230-47C7-9ECB-290600031F35}" type="presOf" srcId="{39CA52B2-887C-2342-96AB-A029EF725916}" destId="{944FE78C-36E7-45AC-BFA1-3F20C207993F}" srcOrd="0" destOrd="0" presId="urn:microsoft.com/office/officeart/2005/8/layout/lProcess2"/>
    <dgm:cxn modelId="{A14CF4EB-42D3-4099-A3CA-EDA898AF8948}" type="presOf" srcId="{B50373FD-C3C7-A143-8A20-293B2CE52AF5}" destId="{E826D9A9-EDEB-4E55-8F66-E972DF052C6E}" srcOrd="0" destOrd="0" presId="urn:microsoft.com/office/officeart/2005/8/layout/lProcess2"/>
    <dgm:cxn modelId="{535287BB-B44E-48D6-85BD-9229324BA7A8}" type="presParOf" srcId="{E826D9A9-EDEB-4E55-8F66-E972DF052C6E}" destId="{9884279D-6DC4-4D82-9D37-2393179FB8B2}" srcOrd="0" destOrd="0" presId="urn:microsoft.com/office/officeart/2005/8/layout/lProcess2"/>
    <dgm:cxn modelId="{2185A944-E61C-41BC-A97C-073FC268B751}" type="presParOf" srcId="{9884279D-6DC4-4D82-9D37-2393179FB8B2}" destId="{571731F4-B753-48D6-BC8F-86876C3852C2}" srcOrd="0" destOrd="0" presId="urn:microsoft.com/office/officeart/2005/8/layout/lProcess2"/>
    <dgm:cxn modelId="{0B40F23F-3DC4-4147-856B-D14F07D25C12}" type="presParOf" srcId="{9884279D-6DC4-4D82-9D37-2393179FB8B2}" destId="{68114D7A-F592-48FE-91D5-74BF841F229E}" srcOrd="1" destOrd="0" presId="urn:microsoft.com/office/officeart/2005/8/layout/lProcess2"/>
    <dgm:cxn modelId="{AC3D1948-ECB6-485E-9B92-8BC95C81E3E2}" type="presParOf" srcId="{9884279D-6DC4-4D82-9D37-2393179FB8B2}" destId="{4F6233AD-A79E-4AD0-B358-45C485DD2658}" srcOrd="2" destOrd="0" presId="urn:microsoft.com/office/officeart/2005/8/layout/lProcess2"/>
    <dgm:cxn modelId="{09ED55AE-4961-496E-94C1-0709BC7B5580}" type="presParOf" srcId="{4F6233AD-A79E-4AD0-B358-45C485DD2658}" destId="{A28EF64F-CE49-4C50-BDAB-7CE6E6228C16}" srcOrd="0" destOrd="0" presId="urn:microsoft.com/office/officeart/2005/8/layout/lProcess2"/>
    <dgm:cxn modelId="{21A6EEAB-FB01-4064-83D2-7F301DAF8620}" type="presParOf" srcId="{A28EF64F-CE49-4C50-BDAB-7CE6E6228C16}" destId="{F86F303A-6758-4C3F-B0AA-AA1E00441AC2}" srcOrd="0" destOrd="0" presId="urn:microsoft.com/office/officeart/2005/8/layout/lProcess2"/>
    <dgm:cxn modelId="{13FDE181-833C-4E58-9202-10C8D61B9F61}" type="presParOf" srcId="{A28EF64F-CE49-4C50-BDAB-7CE6E6228C16}" destId="{AD1DB43A-4972-4D13-8AD8-9DFEA55A1AE8}" srcOrd="1" destOrd="0" presId="urn:microsoft.com/office/officeart/2005/8/layout/lProcess2"/>
    <dgm:cxn modelId="{B003A11F-F205-480F-B22D-B1391401AD9B}" type="presParOf" srcId="{A28EF64F-CE49-4C50-BDAB-7CE6E6228C16}" destId="{2EF805A3-DD26-40B4-A087-8CBD3744193A}" srcOrd="2" destOrd="0" presId="urn:microsoft.com/office/officeart/2005/8/layout/lProcess2"/>
    <dgm:cxn modelId="{148FA267-FDCB-4002-957E-186E5477211C}" type="presParOf" srcId="{A28EF64F-CE49-4C50-BDAB-7CE6E6228C16}" destId="{83A3E649-B0DB-45F8-A9EC-FC1DFE97F72E}" srcOrd="3" destOrd="0" presId="urn:microsoft.com/office/officeart/2005/8/layout/lProcess2"/>
    <dgm:cxn modelId="{B3B31F41-0D03-4B5C-823D-547CFBA06CA5}" type="presParOf" srcId="{A28EF64F-CE49-4C50-BDAB-7CE6E6228C16}" destId="{944FE78C-36E7-45AC-BFA1-3F20C207993F}" srcOrd="4" destOrd="0" presId="urn:microsoft.com/office/officeart/2005/8/layout/lProcess2"/>
    <dgm:cxn modelId="{EB7E4220-EDB8-4382-A395-016AEE18F318}" type="presParOf" srcId="{E826D9A9-EDEB-4E55-8F66-E972DF052C6E}" destId="{875D7175-B101-4EB8-B210-1BEEFBF6546D}" srcOrd="1" destOrd="0" presId="urn:microsoft.com/office/officeart/2005/8/layout/lProcess2"/>
    <dgm:cxn modelId="{2BDFA44A-6DA8-4ED7-B209-BB5E912544E2}" type="presParOf" srcId="{E826D9A9-EDEB-4E55-8F66-E972DF052C6E}" destId="{50AB51B7-FAFC-4506-A4F2-15B90C2AB34C}" srcOrd="2" destOrd="0" presId="urn:microsoft.com/office/officeart/2005/8/layout/lProcess2"/>
    <dgm:cxn modelId="{20D0194C-A539-4307-8D78-F1FD077D7BA3}" type="presParOf" srcId="{50AB51B7-FAFC-4506-A4F2-15B90C2AB34C}" destId="{B366F1A9-3C44-49FC-A295-27CE2C206BA9}" srcOrd="0" destOrd="0" presId="urn:microsoft.com/office/officeart/2005/8/layout/lProcess2"/>
    <dgm:cxn modelId="{632FB824-D7C3-43C0-A202-745106B2936F}" type="presParOf" srcId="{50AB51B7-FAFC-4506-A4F2-15B90C2AB34C}" destId="{AEA973F0-A7B5-4803-9513-B1EBBA48C86A}" srcOrd="1" destOrd="0" presId="urn:microsoft.com/office/officeart/2005/8/layout/lProcess2"/>
    <dgm:cxn modelId="{CAF90A2A-9701-4E6A-AE9D-7134C91F5E05}" type="presParOf" srcId="{50AB51B7-FAFC-4506-A4F2-15B90C2AB34C}" destId="{318133F8-DE63-4352-BB31-D68E03A6C64A}" srcOrd="2" destOrd="0" presId="urn:microsoft.com/office/officeart/2005/8/layout/lProcess2"/>
    <dgm:cxn modelId="{59BCC60B-0BBB-4DBC-A2A1-B809D56DF700}" type="presParOf" srcId="{318133F8-DE63-4352-BB31-D68E03A6C64A}" destId="{67505F06-C886-4398-A6CC-DA3FC0BA8981}"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6958-B957-B144-A963-026AA1D9ABDB}">
      <dsp:nvSpPr>
        <dsp:cNvPr id="0" name=""/>
        <dsp:cNvSpPr/>
      </dsp:nvSpPr>
      <dsp:spPr>
        <a:xfrm>
          <a:off x="0" y="329811"/>
          <a:ext cx="6922175" cy="16758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7238" tIns="291592" rIns="537238" bIns="99568" numCol="1" spcCol="1270" anchor="t" anchorCtr="0">
          <a:noAutofit/>
        </a:bodyPr>
        <a:lstStyle/>
        <a:p>
          <a:pPr marL="114300" lvl="1" indent="-114300" algn="l" defTabSz="622300" rtl="0">
            <a:lnSpc>
              <a:spcPct val="90000"/>
            </a:lnSpc>
            <a:spcBef>
              <a:spcPct val="0"/>
            </a:spcBef>
            <a:spcAft>
              <a:spcPct val="15000"/>
            </a:spcAft>
            <a:buChar char="•"/>
          </a:pPr>
          <a:r>
            <a:rPr lang="en-US" sz="1400" b="0" i="0" kern="1200" dirty="0">
              <a:latin typeface="Hind Vadodara"/>
              <a:cs typeface="Hind Vadodara"/>
            </a:rPr>
            <a:t>Tiered</a:t>
          </a:r>
          <a:r>
            <a:rPr lang="en-US" sz="1400" kern="1200" dirty="0">
              <a:latin typeface="Hind Vadodara"/>
              <a:cs typeface="Hind Vadodara"/>
            </a:rPr>
            <a:t> Fidelity Inventory Administration for Sustainability</a:t>
          </a:r>
          <a:endParaRPr lang="en-US" sz="1400" kern="1200" dirty="0"/>
        </a:p>
        <a:p>
          <a:pPr marL="114300" lvl="1" indent="-114300" algn="l" defTabSz="622300" rtl="0">
            <a:lnSpc>
              <a:spcPct val="90000"/>
            </a:lnSpc>
            <a:spcBef>
              <a:spcPct val="0"/>
            </a:spcBef>
            <a:spcAft>
              <a:spcPct val="15000"/>
            </a:spcAft>
            <a:buChar char="•"/>
          </a:pPr>
          <a:r>
            <a:rPr lang="en-US" sz="1400" b="0" i="0" kern="1200" dirty="0">
              <a:latin typeface="Hind Vadodara"/>
              <a:cs typeface="Hind Vadodara"/>
            </a:rPr>
            <a:t>Efficient Decision Systems with TIPS</a:t>
          </a:r>
        </a:p>
        <a:p>
          <a:pPr marL="114300" lvl="1" indent="-114300" algn="l" defTabSz="622300">
            <a:lnSpc>
              <a:spcPct val="90000"/>
            </a:lnSpc>
            <a:spcBef>
              <a:spcPct val="0"/>
            </a:spcBef>
            <a:spcAft>
              <a:spcPct val="15000"/>
            </a:spcAft>
            <a:buChar char="•"/>
          </a:pPr>
          <a:r>
            <a:rPr lang="en-US" sz="1400" b="0" i="0" kern="1200" dirty="0">
              <a:latin typeface="Hind Vadodara"/>
              <a:cs typeface="Hind Vadodara"/>
            </a:rPr>
            <a:t>Sustainability</a:t>
          </a:r>
        </a:p>
        <a:p>
          <a:pPr marL="114300" lvl="1" indent="-114300" algn="l" defTabSz="622300" rtl="0">
            <a:lnSpc>
              <a:spcPct val="90000"/>
            </a:lnSpc>
            <a:spcBef>
              <a:spcPct val="0"/>
            </a:spcBef>
            <a:spcAft>
              <a:spcPct val="15000"/>
            </a:spcAft>
            <a:buChar char="•"/>
          </a:pPr>
          <a:r>
            <a:rPr lang="en-US" sz="1400" b="0" i="0" kern="1200" dirty="0">
              <a:latin typeface="Hind Vadodara"/>
              <a:cs typeface="Hind Vadodara"/>
            </a:rPr>
            <a:t>Planning for March Poster Session</a:t>
          </a:r>
        </a:p>
      </dsp:txBody>
      <dsp:txXfrm>
        <a:off x="81806" y="411617"/>
        <a:ext cx="6758563" cy="1512188"/>
      </dsp:txXfrm>
    </dsp:sp>
    <dsp:sp modelId="{FDC1BDC8-9000-5F46-8ACC-75AD0D32A6E6}">
      <dsp:nvSpPr>
        <dsp:cNvPr id="0" name=""/>
        <dsp:cNvSpPr/>
      </dsp:nvSpPr>
      <dsp:spPr>
        <a:xfrm>
          <a:off x="346108" y="123171"/>
          <a:ext cx="4845522" cy="41328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3149" tIns="0" rIns="183149" bIns="0" numCol="1" spcCol="1270" anchor="ctr" anchorCtr="0">
          <a:noAutofit/>
        </a:bodyPr>
        <a:lstStyle/>
        <a:p>
          <a:pPr marL="0" lvl="0" indent="0" algn="l" defTabSz="622300">
            <a:lnSpc>
              <a:spcPct val="90000"/>
            </a:lnSpc>
            <a:spcBef>
              <a:spcPct val="0"/>
            </a:spcBef>
            <a:spcAft>
              <a:spcPct val="35000"/>
            </a:spcAft>
            <a:buNone/>
          </a:pPr>
          <a:r>
            <a:rPr lang="en-US" sz="1400" b="0" i="0" kern="1200" dirty="0">
              <a:latin typeface="Hind Vadodara" panose="020B0604020202020204" charset="0"/>
              <a:cs typeface="Hind Vadodara" panose="020B0604020202020204" charset="0"/>
            </a:rPr>
            <a:t>Presentation Content</a:t>
          </a:r>
          <a:endParaRPr lang="en-US" sz="1400" kern="1200" dirty="0">
            <a:latin typeface="Hind Vadodara" panose="020B0604020202020204" charset="0"/>
            <a:cs typeface="Hind Vadodara" panose="020B0604020202020204" charset="0"/>
          </a:endParaRPr>
        </a:p>
      </dsp:txBody>
      <dsp:txXfrm>
        <a:off x="366283" y="143346"/>
        <a:ext cx="4805172" cy="372930"/>
      </dsp:txXfrm>
    </dsp:sp>
    <dsp:sp modelId="{6DEC4ABA-01BF-B445-B753-0C4747FBD7B7}">
      <dsp:nvSpPr>
        <dsp:cNvPr id="0" name=""/>
        <dsp:cNvSpPr/>
      </dsp:nvSpPr>
      <dsp:spPr>
        <a:xfrm>
          <a:off x="0" y="2287852"/>
          <a:ext cx="6922175" cy="16758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7238" tIns="291592" rIns="537238" bIns="99568" numCol="1" spcCol="1270" anchor="t" anchorCtr="0">
          <a:noAutofit/>
        </a:bodyPr>
        <a:lstStyle/>
        <a:p>
          <a:pPr marL="114300" lvl="1" indent="-114300" algn="l" defTabSz="622300" rtl="0">
            <a:lnSpc>
              <a:spcPct val="90000"/>
            </a:lnSpc>
            <a:spcBef>
              <a:spcPct val="0"/>
            </a:spcBef>
            <a:spcAft>
              <a:spcPct val="15000"/>
            </a:spcAft>
            <a:buChar char="•"/>
          </a:pPr>
          <a:r>
            <a:rPr lang="en-US" sz="1400" b="0" i="0" kern="1200" dirty="0">
              <a:latin typeface="Hind Vadodara"/>
              <a:cs typeface="Hind Vadodara"/>
            </a:rPr>
            <a:t>Review Tiered</a:t>
          </a:r>
          <a:r>
            <a:rPr lang="en-US" sz="1400" kern="1200" dirty="0">
              <a:latin typeface="Hind Vadodara"/>
              <a:cs typeface="Hind Vadodara"/>
            </a:rPr>
            <a:t> Fidelity Inventory Administration Training Videos</a:t>
          </a:r>
        </a:p>
        <a:p>
          <a:pPr marL="114300" lvl="1" indent="-114300" algn="l" defTabSz="622300" rtl="0">
            <a:lnSpc>
              <a:spcPct val="90000"/>
            </a:lnSpc>
            <a:spcBef>
              <a:spcPct val="0"/>
            </a:spcBef>
            <a:spcAft>
              <a:spcPct val="15000"/>
            </a:spcAft>
            <a:buChar char="•"/>
          </a:pPr>
          <a:r>
            <a:rPr lang="en-US" sz="1400" b="0" i="0" kern="1200" dirty="0">
              <a:latin typeface="Hind Vadodara"/>
              <a:cs typeface="Hind Vadodara"/>
            </a:rPr>
            <a:t>Review TIPS Team Decision Making Procedures</a:t>
          </a:r>
        </a:p>
        <a:p>
          <a:pPr marL="114300" lvl="1" indent="-114300" algn="l" defTabSz="622300" rtl="0">
            <a:lnSpc>
              <a:spcPct val="90000"/>
            </a:lnSpc>
            <a:spcBef>
              <a:spcPct val="0"/>
            </a:spcBef>
            <a:spcAft>
              <a:spcPct val="15000"/>
            </a:spcAft>
            <a:buChar char="•"/>
          </a:pPr>
          <a:r>
            <a:rPr lang="en-US" sz="1400" b="0" i="0" kern="1200" dirty="0">
              <a:latin typeface="Hind Vadodara"/>
              <a:cs typeface="Hind Vadodara"/>
            </a:rPr>
            <a:t>Review Sustainability Checklist</a:t>
          </a:r>
        </a:p>
        <a:p>
          <a:pPr marL="114300" lvl="1" indent="-114300" algn="l" defTabSz="622300" rtl="0">
            <a:lnSpc>
              <a:spcPct val="90000"/>
            </a:lnSpc>
            <a:spcBef>
              <a:spcPct val="0"/>
            </a:spcBef>
            <a:spcAft>
              <a:spcPct val="15000"/>
            </a:spcAft>
            <a:buChar char="•"/>
          </a:pPr>
          <a:r>
            <a:rPr lang="en-US" sz="1400" b="0" i="0" kern="1200" dirty="0">
              <a:latin typeface="Hind Vadodara"/>
              <a:cs typeface="Hind Vadodara"/>
            </a:rPr>
            <a:t>Initial Poster Planning</a:t>
          </a:r>
        </a:p>
      </dsp:txBody>
      <dsp:txXfrm>
        <a:off x="81806" y="2369658"/>
        <a:ext cx="6758563" cy="1512188"/>
      </dsp:txXfrm>
    </dsp:sp>
    <dsp:sp modelId="{CBB73597-3D4A-344F-83D3-4018B604B205}">
      <dsp:nvSpPr>
        <dsp:cNvPr id="0" name=""/>
        <dsp:cNvSpPr/>
      </dsp:nvSpPr>
      <dsp:spPr>
        <a:xfrm>
          <a:off x="346108" y="2081212"/>
          <a:ext cx="4845522" cy="41328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3149" tIns="0" rIns="183149" bIns="0" numCol="1" spcCol="1270" anchor="ctr" anchorCtr="0">
          <a:noAutofit/>
        </a:bodyPr>
        <a:lstStyle/>
        <a:p>
          <a:pPr marL="0" lvl="0" indent="0" algn="l" defTabSz="622300">
            <a:lnSpc>
              <a:spcPct val="90000"/>
            </a:lnSpc>
            <a:spcBef>
              <a:spcPct val="0"/>
            </a:spcBef>
            <a:spcAft>
              <a:spcPct val="35000"/>
            </a:spcAft>
            <a:buNone/>
          </a:pPr>
          <a:r>
            <a:rPr lang="en-US" sz="1400" b="0" i="0" kern="1200" dirty="0">
              <a:latin typeface="Hind Vadodara" panose="020B0604020202020204" charset="0"/>
              <a:cs typeface="Hind Vadodara" panose="020B0604020202020204" charset="0"/>
            </a:rPr>
            <a:t>Coaches’ Tasks</a:t>
          </a:r>
          <a:endParaRPr lang="en-US" sz="1400" kern="1200" dirty="0">
            <a:latin typeface="Hind Vadodara" panose="020B0604020202020204" charset="0"/>
            <a:cs typeface="Hind Vadodara" panose="020B0604020202020204" charset="0"/>
          </a:endParaRPr>
        </a:p>
      </dsp:txBody>
      <dsp:txXfrm>
        <a:off x="366283" y="2101387"/>
        <a:ext cx="4805172" cy="3729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9DD81-443E-D248-BD62-458DF3598E3E}">
      <dsp:nvSpPr>
        <dsp:cNvPr id="0" name=""/>
        <dsp:cNvSpPr/>
      </dsp:nvSpPr>
      <dsp:spPr>
        <a:xfrm>
          <a:off x="606" y="5146"/>
          <a:ext cx="2366430" cy="141985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Poppins" panose="020B0604020202020204" charset="0"/>
              <a:cs typeface="Poppins" panose="020B0604020202020204" charset="0"/>
            </a:rPr>
            <a:t>Promote Priority</a:t>
          </a:r>
          <a:endParaRPr lang="en-US" sz="2300" kern="1200" dirty="0">
            <a:latin typeface="Poppins" panose="020B0604020202020204" charset="0"/>
            <a:cs typeface="Poppins" panose="020B0604020202020204" charset="0"/>
          </a:endParaRPr>
        </a:p>
      </dsp:txBody>
      <dsp:txXfrm>
        <a:off x="606" y="5146"/>
        <a:ext cx="2366430" cy="1419858"/>
      </dsp:txXfrm>
    </dsp:sp>
    <dsp:sp modelId="{1A79CBCE-095A-6943-B80A-CC17F6DC5E60}">
      <dsp:nvSpPr>
        <dsp:cNvPr id="0" name=""/>
        <dsp:cNvSpPr/>
      </dsp:nvSpPr>
      <dsp:spPr>
        <a:xfrm>
          <a:off x="2603680" y="5146"/>
          <a:ext cx="2366430" cy="141985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Poppins" panose="020B0604020202020204" charset="0"/>
              <a:cs typeface="Poppins" panose="020B0604020202020204" charset="0"/>
            </a:rPr>
            <a:t>Ensure Effectiveness</a:t>
          </a:r>
          <a:endParaRPr lang="en-US" sz="2300" kern="1200" dirty="0">
            <a:latin typeface="Poppins" panose="020B0604020202020204" charset="0"/>
            <a:cs typeface="Poppins" panose="020B0604020202020204" charset="0"/>
          </a:endParaRPr>
        </a:p>
      </dsp:txBody>
      <dsp:txXfrm>
        <a:off x="2603680" y="5146"/>
        <a:ext cx="2366430" cy="1419858"/>
      </dsp:txXfrm>
    </dsp:sp>
    <dsp:sp modelId="{8154C07B-AD37-BF40-93DF-85C9407FC03F}">
      <dsp:nvSpPr>
        <dsp:cNvPr id="0" name=""/>
        <dsp:cNvSpPr/>
      </dsp:nvSpPr>
      <dsp:spPr>
        <a:xfrm>
          <a:off x="606" y="1661648"/>
          <a:ext cx="2366430" cy="141985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Poppins" panose="020B0604020202020204" charset="0"/>
              <a:cs typeface="Poppins" panose="020B0604020202020204" charset="0"/>
            </a:rPr>
            <a:t>Increase Efficiency</a:t>
          </a:r>
          <a:endParaRPr lang="en-US" sz="2300" kern="1200" dirty="0">
            <a:latin typeface="Poppins" panose="020B0604020202020204" charset="0"/>
            <a:cs typeface="Poppins" panose="020B0604020202020204" charset="0"/>
          </a:endParaRPr>
        </a:p>
      </dsp:txBody>
      <dsp:txXfrm>
        <a:off x="606" y="1661648"/>
        <a:ext cx="2366430" cy="1419858"/>
      </dsp:txXfrm>
    </dsp:sp>
    <dsp:sp modelId="{6C52ACCC-E0B3-434A-B0FB-78EDAD8730F3}">
      <dsp:nvSpPr>
        <dsp:cNvPr id="0" name=""/>
        <dsp:cNvSpPr/>
      </dsp:nvSpPr>
      <dsp:spPr>
        <a:xfrm>
          <a:off x="2603680" y="1661648"/>
          <a:ext cx="2366430" cy="1419858"/>
        </a:xfrm>
        <a:prstGeom prst="rect">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Poppins" panose="020B0604020202020204" charset="0"/>
              <a:cs typeface="Poppins" panose="020B0604020202020204" charset="0"/>
            </a:rPr>
            <a:t>Use Data for Continuous Regeneration</a:t>
          </a:r>
        </a:p>
      </dsp:txBody>
      <dsp:txXfrm>
        <a:off x="2603680" y="1661648"/>
        <a:ext cx="2366430" cy="141985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F6958-B957-B144-A963-026AA1D9ABDB}">
      <dsp:nvSpPr>
        <dsp:cNvPr id="0" name=""/>
        <dsp:cNvSpPr/>
      </dsp:nvSpPr>
      <dsp:spPr>
        <a:xfrm>
          <a:off x="0" y="329361"/>
          <a:ext cx="5558172" cy="15561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376" tIns="270764" rIns="431376" bIns="92456" numCol="1" spcCol="1270" anchor="t" anchorCtr="0">
          <a:noAutofit/>
        </a:bodyPr>
        <a:lstStyle/>
        <a:p>
          <a:pPr marL="114300" lvl="1" indent="-114300" algn="l" defTabSz="577850" rtl="0">
            <a:lnSpc>
              <a:spcPct val="90000"/>
            </a:lnSpc>
            <a:spcBef>
              <a:spcPct val="0"/>
            </a:spcBef>
            <a:spcAft>
              <a:spcPct val="15000"/>
            </a:spcAft>
            <a:buChar char="•"/>
          </a:pPr>
          <a:r>
            <a:rPr lang="en-US" sz="1300" b="0" i="0" kern="1200" dirty="0">
              <a:latin typeface="Hind Vadodara"/>
              <a:cs typeface="Hind Vadodara"/>
            </a:rPr>
            <a:t>Tiered</a:t>
          </a:r>
          <a:r>
            <a:rPr lang="en-US" sz="1300" kern="1200" dirty="0">
              <a:latin typeface="Hind Vadodara"/>
              <a:cs typeface="Hind Vadodara"/>
            </a:rPr>
            <a:t> Fidelity Inventory Administration for Sustainability</a:t>
          </a:r>
          <a:endParaRPr lang="en-US" sz="1300" kern="1200" dirty="0"/>
        </a:p>
        <a:p>
          <a:pPr marL="114300" lvl="1" indent="-114300" algn="l" defTabSz="577850" rtl="0">
            <a:lnSpc>
              <a:spcPct val="90000"/>
            </a:lnSpc>
            <a:spcBef>
              <a:spcPct val="0"/>
            </a:spcBef>
            <a:spcAft>
              <a:spcPct val="15000"/>
            </a:spcAft>
            <a:buChar char="•"/>
          </a:pPr>
          <a:r>
            <a:rPr lang="en-US" sz="1300" b="0" i="0" kern="1200" dirty="0">
              <a:latin typeface="Hind Vadodara"/>
              <a:cs typeface="Hind Vadodara"/>
            </a:rPr>
            <a:t>Efficient Decision Systems with TIPS</a:t>
          </a:r>
        </a:p>
        <a:p>
          <a:pPr marL="114300" lvl="1" indent="-114300" algn="l" defTabSz="577850">
            <a:lnSpc>
              <a:spcPct val="90000"/>
            </a:lnSpc>
            <a:spcBef>
              <a:spcPct val="0"/>
            </a:spcBef>
            <a:spcAft>
              <a:spcPct val="15000"/>
            </a:spcAft>
            <a:buChar char="•"/>
          </a:pPr>
          <a:r>
            <a:rPr lang="en-US" sz="1300" b="0" i="0" kern="1200" dirty="0">
              <a:latin typeface="Hind Vadodara"/>
              <a:cs typeface="Hind Vadodara"/>
            </a:rPr>
            <a:t>Sustainability</a:t>
          </a:r>
        </a:p>
        <a:p>
          <a:pPr marL="114300" lvl="1" indent="-114300" algn="l" defTabSz="577850" rtl="0">
            <a:lnSpc>
              <a:spcPct val="90000"/>
            </a:lnSpc>
            <a:spcBef>
              <a:spcPct val="0"/>
            </a:spcBef>
            <a:spcAft>
              <a:spcPct val="15000"/>
            </a:spcAft>
            <a:buChar char="•"/>
          </a:pPr>
          <a:r>
            <a:rPr lang="en-US" sz="1300" b="0" i="0" kern="1200" dirty="0">
              <a:latin typeface="Hind Vadodara"/>
              <a:cs typeface="Hind Vadodara"/>
            </a:rPr>
            <a:t>Planning for March Poster Session</a:t>
          </a:r>
        </a:p>
      </dsp:txBody>
      <dsp:txXfrm>
        <a:off x="75963" y="405324"/>
        <a:ext cx="5406246" cy="1404174"/>
      </dsp:txXfrm>
    </dsp:sp>
    <dsp:sp modelId="{FDC1BDC8-9000-5F46-8ACC-75AD0D32A6E6}">
      <dsp:nvSpPr>
        <dsp:cNvPr id="0" name=""/>
        <dsp:cNvSpPr/>
      </dsp:nvSpPr>
      <dsp:spPr>
        <a:xfrm>
          <a:off x="277908" y="137481"/>
          <a:ext cx="3890720" cy="383760"/>
        </a:xfrm>
        <a:prstGeom prst="round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7060" tIns="0" rIns="147060" bIns="0" numCol="1" spcCol="1270" anchor="ctr" anchorCtr="0">
          <a:noAutofit/>
        </a:bodyPr>
        <a:lstStyle/>
        <a:p>
          <a:pPr marL="0" lvl="0" indent="0" algn="l" defTabSz="577850">
            <a:lnSpc>
              <a:spcPct val="90000"/>
            </a:lnSpc>
            <a:spcBef>
              <a:spcPct val="0"/>
            </a:spcBef>
            <a:spcAft>
              <a:spcPct val="35000"/>
            </a:spcAft>
            <a:buNone/>
          </a:pPr>
          <a:r>
            <a:rPr lang="en-US" sz="1300" b="0" i="0" kern="1200" dirty="0">
              <a:latin typeface="Hind Vadodara" panose="020B0604020202020204" charset="0"/>
              <a:cs typeface="Hind Vadodara" panose="020B0604020202020204" charset="0"/>
            </a:rPr>
            <a:t>Presentation Content</a:t>
          </a:r>
          <a:endParaRPr lang="en-US" sz="1300" kern="1200" dirty="0">
            <a:latin typeface="Hind Vadodara" panose="020B0604020202020204" charset="0"/>
            <a:cs typeface="Hind Vadodara" panose="020B0604020202020204" charset="0"/>
          </a:endParaRPr>
        </a:p>
      </dsp:txBody>
      <dsp:txXfrm>
        <a:off x="296642" y="156215"/>
        <a:ext cx="3853252" cy="346292"/>
      </dsp:txXfrm>
    </dsp:sp>
    <dsp:sp modelId="{6DEC4ABA-01BF-B445-B753-0C4747FBD7B7}">
      <dsp:nvSpPr>
        <dsp:cNvPr id="0" name=""/>
        <dsp:cNvSpPr/>
      </dsp:nvSpPr>
      <dsp:spPr>
        <a:xfrm>
          <a:off x="0" y="2147542"/>
          <a:ext cx="5558172" cy="18018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31376" tIns="270764" rIns="431376" bIns="92456" numCol="1" spcCol="1270" anchor="t" anchorCtr="0">
          <a:noAutofit/>
        </a:bodyPr>
        <a:lstStyle/>
        <a:p>
          <a:pPr marL="114300" lvl="1" indent="-114300" algn="l" defTabSz="577850" rtl="0">
            <a:lnSpc>
              <a:spcPct val="90000"/>
            </a:lnSpc>
            <a:spcBef>
              <a:spcPct val="0"/>
            </a:spcBef>
            <a:spcAft>
              <a:spcPct val="15000"/>
            </a:spcAft>
            <a:buChar char="•"/>
          </a:pPr>
          <a:r>
            <a:rPr lang="en-US" sz="1300" b="0" i="0" kern="1200" dirty="0">
              <a:latin typeface="Hind Vadodara"/>
              <a:cs typeface="Hind Vadodara"/>
            </a:rPr>
            <a:t>Review Tiered</a:t>
          </a:r>
          <a:r>
            <a:rPr lang="en-US" sz="1300" kern="1200" dirty="0">
              <a:latin typeface="Hind Vadodara"/>
              <a:cs typeface="Hind Vadodara"/>
            </a:rPr>
            <a:t> Fidelity Inventory Administration Training Videos</a:t>
          </a:r>
        </a:p>
        <a:p>
          <a:pPr marL="114300" lvl="1" indent="-114300" algn="l" defTabSz="577850" rtl="0">
            <a:lnSpc>
              <a:spcPct val="90000"/>
            </a:lnSpc>
            <a:spcBef>
              <a:spcPct val="0"/>
            </a:spcBef>
            <a:spcAft>
              <a:spcPct val="15000"/>
            </a:spcAft>
            <a:buChar char="•"/>
          </a:pPr>
          <a:r>
            <a:rPr lang="en-US" sz="1300" b="0" i="0" kern="1200" dirty="0">
              <a:latin typeface="Hind Vadodara"/>
              <a:cs typeface="Hind Vadodara"/>
            </a:rPr>
            <a:t>Review TIPS team Decision Making Procedures</a:t>
          </a:r>
        </a:p>
        <a:p>
          <a:pPr marL="114300" lvl="1" indent="-114300" algn="l" defTabSz="577850" rtl="0">
            <a:lnSpc>
              <a:spcPct val="90000"/>
            </a:lnSpc>
            <a:spcBef>
              <a:spcPct val="0"/>
            </a:spcBef>
            <a:spcAft>
              <a:spcPct val="15000"/>
            </a:spcAft>
            <a:buChar char="•"/>
          </a:pPr>
          <a:r>
            <a:rPr lang="en-US" sz="1300" b="0" i="0" kern="1200" dirty="0">
              <a:latin typeface="Hind Vadodara"/>
              <a:cs typeface="Hind Vadodara"/>
            </a:rPr>
            <a:t>Review Sustainability Checklist</a:t>
          </a:r>
        </a:p>
        <a:p>
          <a:pPr marL="114300" lvl="1" indent="-114300" algn="l" defTabSz="577850" rtl="0">
            <a:lnSpc>
              <a:spcPct val="90000"/>
            </a:lnSpc>
            <a:spcBef>
              <a:spcPct val="0"/>
            </a:spcBef>
            <a:spcAft>
              <a:spcPct val="15000"/>
            </a:spcAft>
            <a:buChar char="•"/>
          </a:pPr>
          <a:r>
            <a:rPr lang="en-US" sz="1300" b="0" i="0" kern="1200" dirty="0">
              <a:latin typeface="Hind Vadodara"/>
              <a:cs typeface="Hind Vadodara"/>
            </a:rPr>
            <a:t>Initial Poster Planning</a:t>
          </a:r>
        </a:p>
      </dsp:txBody>
      <dsp:txXfrm>
        <a:off x="87957" y="2235499"/>
        <a:ext cx="5382258" cy="1625886"/>
      </dsp:txXfrm>
    </dsp:sp>
    <dsp:sp modelId="{CBB73597-3D4A-344F-83D3-4018B604B205}">
      <dsp:nvSpPr>
        <dsp:cNvPr id="0" name=""/>
        <dsp:cNvSpPr/>
      </dsp:nvSpPr>
      <dsp:spPr>
        <a:xfrm>
          <a:off x="277908" y="1955661"/>
          <a:ext cx="3890720" cy="3837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7060" tIns="0" rIns="147060" bIns="0" numCol="1" spcCol="1270" anchor="ctr" anchorCtr="0">
          <a:noAutofit/>
        </a:bodyPr>
        <a:lstStyle/>
        <a:p>
          <a:pPr marL="0" lvl="0" indent="0" algn="l" defTabSz="577850">
            <a:lnSpc>
              <a:spcPct val="90000"/>
            </a:lnSpc>
            <a:spcBef>
              <a:spcPct val="0"/>
            </a:spcBef>
            <a:spcAft>
              <a:spcPct val="35000"/>
            </a:spcAft>
            <a:buNone/>
          </a:pPr>
          <a:r>
            <a:rPr lang="en-US" sz="1300" b="0" i="0" kern="1200" dirty="0">
              <a:latin typeface="Hind Vadodara" panose="020B0604020202020204" charset="0"/>
              <a:cs typeface="Hind Vadodara" panose="020B0604020202020204" charset="0"/>
            </a:rPr>
            <a:t>Coaches’ Tasks</a:t>
          </a:r>
          <a:endParaRPr lang="en-US" sz="1300" kern="1200" dirty="0">
            <a:latin typeface="Hind Vadodara" panose="020B0604020202020204" charset="0"/>
            <a:cs typeface="Hind Vadodara" panose="020B0604020202020204" charset="0"/>
          </a:endParaRPr>
        </a:p>
      </dsp:txBody>
      <dsp:txXfrm>
        <a:off x="296642" y="1974395"/>
        <a:ext cx="3853252"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5654" y="956264"/>
          <a:ext cx="2442089" cy="3091972"/>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b="0" i="0" u="none" kern="1200" dirty="0">
              <a:latin typeface="Hind Vadodara" panose="020B0604020202020204" charset="0"/>
              <a:cs typeface="Hind Vadodara" panose="020B0604020202020204" charset="0"/>
            </a:rPr>
            <a:t>Self-monitor (Are you participating? Engaged as a learner?)​</a:t>
          </a:r>
          <a:endParaRPr lang="en-US" sz="1600" u="none" kern="1200" dirty="0">
            <a:latin typeface="Hind Vadodara" panose="020B0604020202020204" charset="0"/>
            <a:cs typeface="Hind Vadodara" panose="020B0604020202020204" charset="0"/>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u="none" kern="1200" dirty="0">
              <a:latin typeface="Hind Vadodara" panose="020B0604020202020204" charset="0"/>
              <a:cs typeface="Hind Vadodara" panose="020B0604020202020204" charset="0"/>
            </a:rPr>
            <a:t>Stretch, break, stand as needed​</a:t>
          </a:r>
        </a:p>
        <a:p>
          <a:pPr marL="171450" lvl="1" indent="-171450" algn="l" defTabSz="711200">
            <a:lnSpc>
              <a:spcPct val="90000"/>
            </a:lnSpc>
            <a:spcBef>
              <a:spcPct val="0"/>
            </a:spcBef>
            <a:spcAft>
              <a:spcPct val="15000"/>
            </a:spcAft>
            <a:buFont typeface="Arial" panose="020B0604020202020204" pitchFamily="34" charset="0"/>
            <a:buChar char="•"/>
          </a:pPr>
          <a:r>
            <a:rPr lang="en-US" sz="1600" b="0" i="0" u="none" kern="1200" dirty="0">
              <a:latin typeface="Hind Vadodara" panose="020B0604020202020204" charset="0"/>
              <a:cs typeface="Hind Vadodara" panose="020B0604020202020204" charset="0"/>
            </a:rPr>
            <a:t>If you have questions or comments, unmute, use the chat box, or click the "raise hand" icon</a:t>
          </a:r>
        </a:p>
      </dsp:txBody>
      <dsp:txXfrm>
        <a:off x="62875" y="1013485"/>
        <a:ext cx="2327647" cy="3034751"/>
      </dsp:txXfrm>
    </dsp:sp>
    <dsp:sp modelId="{D5C674EC-98A5-4D45-9168-E941BC46FCF6}">
      <dsp:nvSpPr>
        <dsp:cNvPr id="0" name=""/>
        <dsp:cNvSpPr/>
      </dsp:nvSpPr>
      <dsp:spPr>
        <a:xfrm>
          <a:off x="5654" y="3787925"/>
          <a:ext cx="2442089" cy="783876"/>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dirty="0">
              <a:latin typeface="Hind Vadodara" panose="020B0604020202020204" charset="0"/>
              <a:cs typeface="Hind Vadodara" panose="020B0604020202020204" charset="0"/>
            </a:rPr>
            <a:t>Self</a:t>
          </a:r>
        </a:p>
      </dsp:txBody>
      <dsp:txXfrm>
        <a:off x="5654" y="3787925"/>
        <a:ext cx="1719781" cy="783876"/>
      </dsp:txXfrm>
    </dsp:sp>
    <dsp:sp modelId="{DEEF4213-91C0-4DFA-A1E8-D6E76A9D48BD}">
      <dsp:nvSpPr>
        <dsp:cNvPr id="0" name=""/>
        <dsp:cNvSpPr/>
      </dsp:nvSpPr>
      <dsp:spPr>
        <a:xfrm>
          <a:off x="1794517" y="4012237"/>
          <a:ext cx="854731" cy="854731"/>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2861003" y="956264"/>
          <a:ext cx="2442089" cy="3091972"/>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b="0" i="0" u="none" kern="1200" dirty="0">
              <a:latin typeface="Hind Vadodara" panose="020B0604020202020204" charset="0"/>
              <a:cs typeface="Hind Vadodara" panose="020B0604020202020204" charset="0"/>
            </a:rPr>
            <a:t>Mute when listening, unmute to talk​</a:t>
          </a:r>
          <a:endParaRPr lang="en-US" sz="1600" u="none" kern="1200" dirty="0">
            <a:latin typeface="Hind Vadodara" panose="020B0604020202020204" charset="0"/>
            <a:cs typeface="Hind Vadodara" panose="020B0604020202020204" charset="0"/>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u="none" kern="1200" dirty="0">
              <a:latin typeface="Hind Vadodara" panose="020B0604020202020204" charset="0"/>
              <a:cs typeface="Hind Vadodara" panose="020B0604020202020204" charset="0"/>
            </a:rPr>
            <a:t>Work as a team - room for every voice, reinforce participation</a:t>
          </a:r>
        </a:p>
      </dsp:txBody>
      <dsp:txXfrm>
        <a:off x="2918224" y="1013485"/>
        <a:ext cx="2327647" cy="3034751"/>
      </dsp:txXfrm>
    </dsp:sp>
    <dsp:sp modelId="{219636A1-9D00-4675-967E-CA57FCDEAB1E}">
      <dsp:nvSpPr>
        <dsp:cNvPr id="0" name=""/>
        <dsp:cNvSpPr/>
      </dsp:nvSpPr>
      <dsp:spPr>
        <a:xfrm>
          <a:off x="2849452" y="3829682"/>
          <a:ext cx="2442089" cy="783876"/>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dirty="0">
              <a:latin typeface="Hind Vadodara" panose="020B0604020202020204" charset="0"/>
              <a:cs typeface="Hind Vadodara" panose="020B0604020202020204" charset="0"/>
            </a:rPr>
            <a:t>Others</a:t>
          </a:r>
        </a:p>
      </dsp:txBody>
      <dsp:txXfrm>
        <a:off x="2849452" y="3829682"/>
        <a:ext cx="1719781" cy="783876"/>
      </dsp:txXfrm>
    </dsp:sp>
    <dsp:sp modelId="{161E2365-CB26-459A-8F0C-B10C3E646E56}">
      <dsp:nvSpPr>
        <dsp:cNvPr id="0" name=""/>
        <dsp:cNvSpPr/>
      </dsp:nvSpPr>
      <dsp:spPr>
        <a:xfrm>
          <a:off x="4649867" y="4000621"/>
          <a:ext cx="854731" cy="854731"/>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5716352" y="956264"/>
          <a:ext cx="2442089" cy="3091972"/>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n-US" sz="1600" b="0" i="0" u="none" kern="1200">
              <a:latin typeface="Hind Vadodara" panose="020B0604020202020204" charset="0"/>
              <a:cs typeface="Hind Vadodara" panose="020B0604020202020204" charset="0"/>
            </a:rPr>
            <a:t>Have your computer charged and ready to go​</a:t>
          </a:r>
          <a:endParaRPr lang="en-US" sz="1600" u="none" kern="1200" dirty="0">
            <a:latin typeface="Hind Vadodara" panose="020B0604020202020204" charset="0"/>
            <a:cs typeface="Hind Vadodara" panose="020B0604020202020204" charset="0"/>
          </a:endParaRPr>
        </a:p>
        <a:p>
          <a:pPr marL="171450" lvl="1" indent="-171450" algn="l" defTabSz="711200">
            <a:lnSpc>
              <a:spcPct val="90000"/>
            </a:lnSpc>
            <a:spcBef>
              <a:spcPct val="0"/>
            </a:spcBef>
            <a:spcAft>
              <a:spcPct val="15000"/>
            </a:spcAft>
            <a:buFont typeface="Arial" panose="020B0604020202020204" pitchFamily="34" charset="0"/>
            <a:buChar char="•"/>
          </a:pPr>
          <a:r>
            <a:rPr lang="en-US" sz="1600" b="0" i="0" u="none" kern="1200" dirty="0">
              <a:latin typeface="Hind Vadodara" panose="020B0604020202020204" charset="0"/>
              <a:cs typeface="Hind Vadodara" panose="020B0604020202020204" charset="0"/>
            </a:rPr>
            <a:t>Keep necessary materials at hand (e.g., action plan &amp; other docs, water, snacks, etc.)​</a:t>
          </a:r>
        </a:p>
      </dsp:txBody>
      <dsp:txXfrm>
        <a:off x="5773573" y="1013485"/>
        <a:ext cx="2327647" cy="3034751"/>
      </dsp:txXfrm>
    </dsp:sp>
    <dsp:sp modelId="{B634D077-9CEB-4360-83EE-5D4C6FFB98DD}">
      <dsp:nvSpPr>
        <dsp:cNvPr id="0" name=""/>
        <dsp:cNvSpPr/>
      </dsp:nvSpPr>
      <dsp:spPr>
        <a:xfrm>
          <a:off x="5716352" y="3798931"/>
          <a:ext cx="2442089" cy="783876"/>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68580" tIns="0" rIns="22860" bIns="0" numCol="1" spcCol="1270" anchor="ctr" anchorCtr="0">
          <a:noAutofit/>
        </a:bodyPr>
        <a:lstStyle/>
        <a:p>
          <a:pPr marL="0" lvl="0" indent="0" algn="l" defTabSz="800100">
            <a:lnSpc>
              <a:spcPct val="90000"/>
            </a:lnSpc>
            <a:spcBef>
              <a:spcPct val="0"/>
            </a:spcBef>
            <a:spcAft>
              <a:spcPct val="35000"/>
            </a:spcAft>
            <a:buNone/>
          </a:pPr>
          <a:r>
            <a:rPr lang="en-US" sz="1800" u="none" kern="1200" dirty="0">
              <a:latin typeface="Hind Vadodara" panose="020B0604020202020204" charset="0"/>
              <a:cs typeface="Hind Vadodara" panose="020B0604020202020204" charset="0"/>
            </a:rPr>
            <a:t>Environment</a:t>
          </a:r>
        </a:p>
      </dsp:txBody>
      <dsp:txXfrm>
        <a:off x="5716352" y="3798931"/>
        <a:ext cx="1719781" cy="783876"/>
      </dsp:txXfrm>
    </dsp:sp>
    <dsp:sp modelId="{EE5FFD93-52F3-418C-BBBA-24CAF019EF16}">
      <dsp:nvSpPr>
        <dsp:cNvPr id="0" name=""/>
        <dsp:cNvSpPr/>
      </dsp:nvSpPr>
      <dsp:spPr>
        <a:xfrm>
          <a:off x="7505216" y="4000621"/>
          <a:ext cx="854731" cy="854731"/>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F9DD81-443E-D248-BD62-458DF3598E3E}">
      <dsp:nvSpPr>
        <dsp:cNvPr id="0" name=""/>
        <dsp:cNvSpPr/>
      </dsp:nvSpPr>
      <dsp:spPr>
        <a:xfrm>
          <a:off x="216583" y="699"/>
          <a:ext cx="2467405" cy="1480443"/>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Promote Priority</a:t>
          </a:r>
          <a:endParaRPr lang="en-US" sz="2900" kern="1200" dirty="0"/>
        </a:p>
      </dsp:txBody>
      <dsp:txXfrm>
        <a:off x="216583" y="699"/>
        <a:ext cx="2467405" cy="1480443"/>
      </dsp:txXfrm>
    </dsp:sp>
    <dsp:sp modelId="{1A79CBCE-095A-6943-B80A-CC17F6DC5E60}">
      <dsp:nvSpPr>
        <dsp:cNvPr id="0" name=""/>
        <dsp:cNvSpPr/>
      </dsp:nvSpPr>
      <dsp:spPr>
        <a:xfrm>
          <a:off x="2930729" y="699"/>
          <a:ext cx="2467405" cy="1480443"/>
        </a:xfrm>
        <a:prstGeom prst="rect">
          <a:avLst/>
        </a:prstGeom>
        <a:solidFill>
          <a:schemeClr val="accent3">
            <a:hueOff val="-1535791"/>
            <a:satOff val="11379"/>
            <a:lumOff val="555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Ensure Effectiveness</a:t>
          </a:r>
          <a:endParaRPr lang="en-US" sz="2900" kern="1200" dirty="0"/>
        </a:p>
      </dsp:txBody>
      <dsp:txXfrm>
        <a:off x="2930729" y="699"/>
        <a:ext cx="2467405" cy="1480443"/>
      </dsp:txXfrm>
    </dsp:sp>
    <dsp:sp modelId="{8154C07B-AD37-BF40-93DF-85C9407FC03F}">
      <dsp:nvSpPr>
        <dsp:cNvPr id="0" name=""/>
        <dsp:cNvSpPr/>
      </dsp:nvSpPr>
      <dsp:spPr>
        <a:xfrm>
          <a:off x="216583" y="1727883"/>
          <a:ext cx="2467405" cy="1480443"/>
        </a:xfrm>
        <a:prstGeom prst="rect">
          <a:avLst/>
        </a:prstGeom>
        <a:solidFill>
          <a:schemeClr val="accent3">
            <a:hueOff val="-3071583"/>
            <a:satOff val="22758"/>
            <a:lumOff val="11111"/>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Increase Efficiency</a:t>
          </a:r>
          <a:endParaRPr lang="en-US" sz="2900" kern="1200" dirty="0"/>
        </a:p>
      </dsp:txBody>
      <dsp:txXfrm>
        <a:off x="216583" y="1727883"/>
        <a:ext cx="2467405" cy="1480443"/>
      </dsp:txXfrm>
    </dsp:sp>
    <dsp:sp modelId="{6C52ACCC-E0B3-434A-B0FB-78EDAD8730F3}">
      <dsp:nvSpPr>
        <dsp:cNvPr id="0" name=""/>
        <dsp:cNvSpPr/>
      </dsp:nvSpPr>
      <dsp:spPr>
        <a:xfrm>
          <a:off x="2930729" y="1727883"/>
          <a:ext cx="2467405" cy="1480443"/>
        </a:xfrm>
        <a:prstGeom prst="rect">
          <a:avLst/>
        </a:prstGeom>
        <a:solidFill>
          <a:schemeClr val="accent3">
            <a:hueOff val="-4607374"/>
            <a:satOff val="34137"/>
            <a:lumOff val="16667"/>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Use Data for Continuous Regeneration</a:t>
          </a:r>
        </a:p>
      </dsp:txBody>
      <dsp:txXfrm>
        <a:off x="2930729" y="1727883"/>
        <a:ext cx="2467405" cy="14804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63364-55A1-1C47-84AB-DA0E437B4594}">
      <dsp:nvSpPr>
        <dsp:cNvPr id="0" name=""/>
        <dsp:cNvSpPr/>
      </dsp:nvSpPr>
      <dsp:spPr>
        <a:xfrm>
          <a:off x="0" y="23174"/>
          <a:ext cx="5829300" cy="561600"/>
        </a:xfrm>
        <a:prstGeom prst="roundRect">
          <a:avLst/>
        </a:prstGeom>
        <a:solidFill>
          <a:schemeClr val="accent2">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Hind Vadodara" panose="020B0604020202020204" charset="0"/>
              <a:cs typeface="Hind Vadodara" panose="020B0604020202020204" charset="0"/>
            </a:rPr>
            <a:t>Maximize Visibility</a:t>
          </a:r>
        </a:p>
      </dsp:txBody>
      <dsp:txXfrm>
        <a:off x="27415" y="50589"/>
        <a:ext cx="5774470" cy="506770"/>
      </dsp:txXfrm>
    </dsp:sp>
    <dsp:sp modelId="{4AE9922A-F3C0-C042-91B1-20B0936595A9}">
      <dsp:nvSpPr>
        <dsp:cNvPr id="0" name=""/>
        <dsp:cNvSpPr/>
      </dsp:nvSpPr>
      <dsp:spPr>
        <a:xfrm>
          <a:off x="0" y="584774"/>
          <a:ext cx="5829300" cy="6831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08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solidFill>
                <a:schemeClr val="bg1"/>
              </a:solidFill>
              <a:latin typeface="Hind Vadodara" panose="020B0604020202020204" charset="0"/>
              <a:cs typeface="Hind Vadodara" panose="020B0604020202020204" charset="0"/>
            </a:rPr>
            <a:t>Present data to people with resources</a:t>
          </a:r>
        </a:p>
        <a:p>
          <a:pPr marL="171450" lvl="1" indent="-171450" algn="l" defTabSz="711200">
            <a:lnSpc>
              <a:spcPct val="90000"/>
            </a:lnSpc>
            <a:spcBef>
              <a:spcPct val="0"/>
            </a:spcBef>
            <a:spcAft>
              <a:spcPct val="20000"/>
            </a:spcAft>
            <a:buChar char="•"/>
          </a:pPr>
          <a:r>
            <a:rPr lang="en-US" sz="1600" kern="1200" dirty="0">
              <a:solidFill>
                <a:schemeClr val="bg1"/>
              </a:solidFill>
              <a:latin typeface="Hind Vadodara" panose="020B0604020202020204" charset="0"/>
              <a:cs typeface="Hind Vadodara" panose="020B0604020202020204" charset="0"/>
            </a:rPr>
            <a:t>Describe effects of abandoning support for the practice</a:t>
          </a:r>
        </a:p>
      </dsp:txBody>
      <dsp:txXfrm>
        <a:off x="0" y="584774"/>
        <a:ext cx="5829300" cy="683100"/>
      </dsp:txXfrm>
    </dsp:sp>
    <dsp:sp modelId="{10D16CFA-6FFC-C943-B7CE-6400C5E2CE04}">
      <dsp:nvSpPr>
        <dsp:cNvPr id="0" name=""/>
        <dsp:cNvSpPr/>
      </dsp:nvSpPr>
      <dsp:spPr>
        <a:xfrm>
          <a:off x="0" y="1267875"/>
          <a:ext cx="5829300" cy="561600"/>
        </a:xfrm>
        <a:prstGeom prst="roundRect">
          <a:avLst/>
        </a:prstGeom>
        <a:solidFill>
          <a:schemeClr val="accent2">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Hind Vadodara" panose="020B0604020202020204" charset="0"/>
              <a:cs typeface="Hind Vadodara" panose="020B0604020202020204" charset="0"/>
            </a:rPr>
            <a:t>Get into written policy</a:t>
          </a:r>
        </a:p>
      </dsp:txBody>
      <dsp:txXfrm>
        <a:off x="27415" y="1295290"/>
        <a:ext cx="5774470" cy="506770"/>
      </dsp:txXfrm>
    </dsp:sp>
    <dsp:sp modelId="{D6198C4E-DA80-DD4E-AC76-CEB1FE10E22A}">
      <dsp:nvSpPr>
        <dsp:cNvPr id="0" name=""/>
        <dsp:cNvSpPr/>
      </dsp:nvSpPr>
      <dsp:spPr>
        <a:xfrm>
          <a:off x="0" y="1887075"/>
          <a:ext cx="5829300" cy="561600"/>
        </a:xfrm>
        <a:prstGeom prst="roundRect">
          <a:avLst/>
        </a:prstGeom>
        <a:solidFill>
          <a:schemeClr val="accent2">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bg1"/>
              </a:solidFill>
              <a:latin typeface="Hind Vadodara" panose="020B0604020202020204" charset="0"/>
              <a:cs typeface="Hind Vadodara" panose="020B0604020202020204" charset="0"/>
            </a:rPr>
            <a:t>Braid project with other initiatives</a:t>
          </a:r>
        </a:p>
      </dsp:txBody>
      <dsp:txXfrm>
        <a:off x="27415" y="1914490"/>
        <a:ext cx="5774470" cy="506770"/>
      </dsp:txXfrm>
    </dsp:sp>
    <dsp:sp modelId="{8C5C3C74-589C-DC40-BA48-A51A511D8EF0}">
      <dsp:nvSpPr>
        <dsp:cNvPr id="0" name=""/>
        <dsp:cNvSpPr/>
      </dsp:nvSpPr>
      <dsp:spPr>
        <a:xfrm>
          <a:off x="0" y="2448675"/>
          <a:ext cx="5829300" cy="10143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080"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dirty="0">
              <a:solidFill>
                <a:schemeClr val="bg1"/>
              </a:solidFill>
              <a:latin typeface="Hind Vadodara" panose="020B0604020202020204" charset="0"/>
              <a:cs typeface="Hind Vadodara" panose="020B0604020202020204" charset="0"/>
            </a:rPr>
            <a:t>Show how practice can lead to outcomes of new initiatives</a:t>
          </a:r>
        </a:p>
        <a:p>
          <a:pPr marL="171450" lvl="1" indent="-171450" algn="l" defTabSz="711200">
            <a:lnSpc>
              <a:spcPct val="90000"/>
            </a:lnSpc>
            <a:spcBef>
              <a:spcPct val="0"/>
            </a:spcBef>
            <a:spcAft>
              <a:spcPct val="20000"/>
            </a:spcAft>
            <a:buChar char="•"/>
          </a:pPr>
          <a:endParaRPr lang="en-US" sz="1600" kern="1200" dirty="0">
            <a:solidFill>
              <a:schemeClr val="bg1"/>
            </a:solidFill>
            <a:latin typeface="Hind Vadodara" panose="020B0604020202020204" charset="0"/>
            <a:cs typeface="Hind Vadodara" panose="020B0604020202020204" charset="0"/>
          </a:endParaRPr>
        </a:p>
        <a:p>
          <a:pPr marL="171450" lvl="1" indent="-171450" algn="l" defTabSz="711200">
            <a:lnSpc>
              <a:spcPct val="90000"/>
            </a:lnSpc>
            <a:spcBef>
              <a:spcPct val="0"/>
            </a:spcBef>
            <a:spcAft>
              <a:spcPct val="20000"/>
            </a:spcAft>
            <a:buChar char="•"/>
          </a:pPr>
          <a:endParaRPr lang="en-US" sz="1600" kern="1200" dirty="0">
            <a:solidFill>
              <a:schemeClr val="bg1"/>
            </a:solidFill>
            <a:latin typeface="Hind Vadodara" panose="020B0604020202020204" charset="0"/>
            <a:cs typeface="Hind Vadodara" panose="020B0604020202020204" charset="0"/>
          </a:endParaRPr>
        </a:p>
      </dsp:txBody>
      <dsp:txXfrm>
        <a:off x="0" y="2448675"/>
        <a:ext cx="5829300" cy="10143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63364-55A1-1C47-84AB-DA0E437B4594}">
      <dsp:nvSpPr>
        <dsp:cNvPr id="0" name=""/>
        <dsp:cNvSpPr/>
      </dsp:nvSpPr>
      <dsp:spPr>
        <a:xfrm>
          <a:off x="0" y="33659"/>
          <a:ext cx="7476437" cy="5054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Hind Vadodara" panose="020B0604020202020204" charset="0"/>
              <a:cs typeface="Hind Vadodara" panose="020B0604020202020204" charset="0"/>
            </a:rPr>
            <a:t>Keep the practices fresh! </a:t>
          </a:r>
          <a:endParaRPr lang="en-US" sz="1800" kern="1200" dirty="0">
            <a:latin typeface="Hind Vadodara" panose="020B0604020202020204" charset="0"/>
            <a:cs typeface="Hind Vadodara" panose="020B0604020202020204" charset="0"/>
          </a:endParaRPr>
        </a:p>
      </dsp:txBody>
      <dsp:txXfrm>
        <a:off x="24674" y="58333"/>
        <a:ext cx="7427089" cy="456092"/>
      </dsp:txXfrm>
    </dsp:sp>
    <dsp:sp modelId="{4AE9922A-F3C0-C042-91B1-20B0936595A9}">
      <dsp:nvSpPr>
        <dsp:cNvPr id="0" name=""/>
        <dsp:cNvSpPr/>
      </dsp:nvSpPr>
      <dsp:spPr>
        <a:xfrm>
          <a:off x="0" y="539099"/>
          <a:ext cx="7476437" cy="1788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377"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en-US" sz="1400" kern="1200">
              <a:solidFill>
                <a:schemeClr val="bg1"/>
              </a:solidFill>
              <a:latin typeface="Hind Vadodara" panose="020B0604020202020204" charset="0"/>
              <a:cs typeface="Hind Vadodara" panose="020B0604020202020204" charset="0"/>
            </a:rPr>
            <a:t>Especially the acknowledgement system</a:t>
          </a:r>
        </a:p>
        <a:p>
          <a:pPr marL="114300" lvl="1" indent="-114300" algn="l" defTabSz="622300">
            <a:lnSpc>
              <a:spcPct val="90000"/>
            </a:lnSpc>
            <a:spcBef>
              <a:spcPct val="0"/>
            </a:spcBef>
            <a:spcAft>
              <a:spcPct val="20000"/>
            </a:spcAft>
            <a:buChar char="•"/>
          </a:pPr>
          <a:r>
            <a:rPr lang="en-US" sz="1400" kern="1200">
              <a:solidFill>
                <a:schemeClr val="bg1"/>
              </a:solidFill>
              <a:latin typeface="Hind Vadodara" panose="020B0604020202020204" charset="0"/>
              <a:cs typeface="Hind Vadodara" panose="020B0604020202020204" charset="0"/>
            </a:rPr>
            <a:t>Learn tips from others</a:t>
          </a:r>
        </a:p>
        <a:p>
          <a:pPr marL="228600" lvl="2" indent="-114300" algn="l" defTabSz="622300">
            <a:lnSpc>
              <a:spcPct val="90000"/>
            </a:lnSpc>
            <a:spcBef>
              <a:spcPct val="0"/>
            </a:spcBef>
            <a:spcAft>
              <a:spcPct val="20000"/>
            </a:spcAft>
            <a:buChar char="•"/>
          </a:pPr>
          <a:r>
            <a:rPr lang="en-US" sz="1400" kern="1200" dirty="0">
              <a:solidFill>
                <a:schemeClr val="bg1"/>
              </a:solidFill>
              <a:latin typeface="Hind Vadodara" panose="020B0604020202020204" charset="0"/>
              <a:cs typeface="Hind Vadodara" panose="020B0604020202020204" charset="0"/>
            </a:rPr>
            <a:t>Other Schools in District / Conferences</a:t>
          </a:r>
        </a:p>
        <a:p>
          <a:pPr marL="228600" lvl="2" indent="-114300" algn="l" defTabSz="622300">
            <a:lnSpc>
              <a:spcPct val="90000"/>
            </a:lnSpc>
            <a:spcBef>
              <a:spcPct val="0"/>
            </a:spcBef>
            <a:spcAft>
              <a:spcPct val="20000"/>
            </a:spcAft>
            <a:buChar char="•"/>
          </a:pPr>
          <a:r>
            <a:rPr lang="en-US" sz="1400" kern="1200">
              <a:solidFill>
                <a:schemeClr val="bg1"/>
              </a:solidFill>
              <a:latin typeface="Hind Vadodara" panose="020B0604020202020204" charset="0"/>
              <a:cs typeface="Hind Vadodara" panose="020B0604020202020204" charset="0"/>
            </a:rPr>
            <a:t>Websites from other places (e.g., pbismaryland.org)</a:t>
          </a:r>
        </a:p>
        <a:p>
          <a:pPr marL="114300" lvl="1" indent="-114300" algn="l" defTabSz="622300">
            <a:lnSpc>
              <a:spcPct val="90000"/>
            </a:lnSpc>
            <a:spcBef>
              <a:spcPct val="0"/>
            </a:spcBef>
            <a:spcAft>
              <a:spcPct val="20000"/>
            </a:spcAft>
            <a:buChar char="•"/>
          </a:pPr>
          <a:r>
            <a:rPr lang="en-US" sz="1400" kern="1200">
              <a:solidFill>
                <a:schemeClr val="bg1"/>
              </a:solidFill>
              <a:latin typeface="Hind Vadodara" panose="020B0604020202020204" charset="0"/>
              <a:cs typeface="Hind Vadodara" panose="020B0604020202020204" charset="0"/>
            </a:rPr>
            <a:t>Share your struggles with others (e.g., District team support?)</a:t>
          </a:r>
        </a:p>
        <a:p>
          <a:pPr marL="228600" lvl="2" indent="-114300" algn="l" defTabSz="622300">
            <a:lnSpc>
              <a:spcPct val="90000"/>
            </a:lnSpc>
            <a:spcBef>
              <a:spcPct val="0"/>
            </a:spcBef>
            <a:spcAft>
              <a:spcPct val="20000"/>
            </a:spcAft>
            <a:buChar char="•"/>
          </a:pPr>
          <a:r>
            <a:rPr lang="en-US" sz="1400" kern="1200" dirty="0">
              <a:solidFill>
                <a:schemeClr val="bg1"/>
              </a:solidFill>
              <a:latin typeface="Hind Vadodara" panose="020B0604020202020204" charset="0"/>
              <a:cs typeface="Hind Vadodara" panose="020B0604020202020204" charset="0"/>
            </a:rPr>
            <a:t>Other teachers and staff, parents</a:t>
          </a:r>
        </a:p>
      </dsp:txBody>
      <dsp:txXfrm>
        <a:off x="0" y="539099"/>
        <a:ext cx="7476437" cy="1788480"/>
      </dsp:txXfrm>
    </dsp:sp>
    <dsp:sp modelId="{20E96D64-535E-44C8-8F72-FCFDC7319B79}">
      <dsp:nvSpPr>
        <dsp:cNvPr id="0" name=""/>
        <dsp:cNvSpPr/>
      </dsp:nvSpPr>
      <dsp:spPr>
        <a:xfrm>
          <a:off x="0" y="2327579"/>
          <a:ext cx="7476437" cy="505440"/>
        </a:xfrm>
        <a:prstGeom prst="roundRect">
          <a:avLst/>
        </a:prstGeom>
        <a:solidFill>
          <a:schemeClr val="accent5">
            <a:hueOff val="1015154"/>
            <a:satOff val="-17520"/>
            <a:lumOff val="-24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Hind Vadodara" panose="020B0604020202020204" charset="0"/>
              <a:cs typeface="Hind Vadodara" panose="020B0604020202020204" charset="0"/>
            </a:rPr>
            <a:t>Celebrate successes of PBIS efforts!</a:t>
          </a:r>
        </a:p>
      </dsp:txBody>
      <dsp:txXfrm>
        <a:off x="24674" y="2352253"/>
        <a:ext cx="7427089" cy="456092"/>
      </dsp:txXfrm>
    </dsp:sp>
    <dsp:sp modelId="{FF80B0C3-437B-47CA-BA78-ED8BB789F3E4}">
      <dsp:nvSpPr>
        <dsp:cNvPr id="0" name=""/>
        <dsp:cNvSpPr/>
      </dsp:nvSpPr>
      <dsp:spPr>
        <a:xfrm>
          <a:off x="0" y="2884859"/>
          <a:ext cx="7476437" cy="505440"/>
        </a:xfrm>
        <a:prstGeom prst="roundRect">
          <a:avLst/>
        </a:prstGeom>
        <a:solidFill>
          <a:schemeClr val="accent5">
            <a:hueOff val="2030308"/>
            <a:satOff val="-35040"/>
            <a:lumOff val="-496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Hind Vadodara" panose="020B0604020202020204" charset="0"/>
              <a:cs typeface="Hind Vadodara" panose="020B0604020202020204" charset="0"/>
            </a:rPr>
            <a:t>Bring data to every team meeting to guide action planning!</a:t>
          </a:r>
        </a:p>
      </dsp:txBody>
      <dsp:txXfrm>
        <a:off x="24674" y="2909533"/>
        <a:ext cx="7427089" cy="456092"/>
      </dsp:txXfrm>
    </dsp:sp>
    <dsp:sp modelId="{95600242-2186-4A0D-AA7D-A1E9B46A6A3C}">
      <dsp:nvSpPr>
        <dsp:cNvPr id="0" name=""/>
        <dsp:cNvSpPr/>
      </dsp:nvSpPr>
      <dsp:spPr>
        <a:xfrm>
          <a:off x="0" y="3442139"/>
          <a:ext cx="7476437" cy="505440"/>
        </a:xfrm>
        <a:prstGeom prst="roundRect">
          <a:avLst/>
        </a:prstGeom>
        <a:solidFill>
          <a:schemeClr val="accent5">
            <a:hueOff val="3045461"/>
            <a:satOff val="-52560"/>
            <a:lumOff val="-74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latin typeface="Hind Vadodara" panose="020B0604020202020204" charset="0"/>
              <a:cs typeface="Hind Vadodara" panose="020B0604020202020204" charset="0"/>
            </a:rPr>
            <a:t>Share data with staff</a:t>
          </a:r>
        </a:p>
      </dsp:txBody>
      <dsp:txXfrm>
        <a:off x="24674" y="3466813"/>
        <a:ext cx="7427089" cy="4560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63364-55A1-1C47-84AB-DA0E437B4594}">
      <dsp:nvSpPr>
        <dsp:cNvPr id="0" name=""/>
        <dsp:cNvSpPr/>
      </dsp:nvSpPr>
      <dsp:spPr>
        <a:xfrm>
          <a:off x="0" y="76971"/>
          <a:ext cx="7476437" cy="477360"/>
        </a:xfrm>
        <a:prstGeom prst="roundRect">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solidFill>
                <a:schemeClr val="bg1"/>
              </a:solidFill>
              <a:latin typeface="Hind Vadodara" panose="020B0604020202020204" charset="0"/>
              <a:cs typeface="Hind Vadodara" panose="020B0604020202020204" charset="0"/>
            </a:rPr>
            <a:t>Promote PBIS across multiple settings</a:t>
          </a:r>
          <a:endParaRPr lang="en-US" sz="1700" kern="1200" dirty="0">
            <a:solidFill>
              <a:schemeClr val="bg1"/>
            </a:solidFill>
            <a:latin typeface="Hind Vadodara" panose="020B0604020202020204" charset="0"/>
            <a:cs typeface="Hind Vadodara" panose="020B0604020202020204" charset="0"/>
          </a:endParaRPr>
        </a:p>
      </dsp:txBody>
      <dsp:txXfrm>
        <a:off x="23303" y="100274"/>
        <a:ext cx="7429831" cy="430754"/>
      </dsp:txXfrm>
    </dsp:sp>
    <dsp:sp modelId="{4AE9922A-F3C0-C042-91B1-20B0936595A9}">
      <dsp:nvSpPr>
        <dsp:cNvPr id="0" name=""/>
        <dsp:cNvSpPr/>
      </dsp:nvSpPr>
      <dsp:spPr>
        <a:xfrm>
          <a:off x="0" y="554331"/>
          <a:ext cx="7476437" cy="54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377"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solidFill>
                <a:schemeClr val="bg1"/>
              </a:solidFill>
              <a:latin typeface="Hind Vadodara" panose="020B0604020202020204" charset="0"/>
              <a:cs typeface="Hind Vadodara" panose="020B0604020202020204" charset="0"/>
            </a:rPr>
            <a:t>Share PBIS with parents &amp; parents groups</a:t>
          </a:r>
        </a:p>
        <a:p>
          <a:pPr marL="114300" lvl="1" indent="-114300" algn="l" defTabSz="577850">
            <a:lnSpc>
              <a:spcPct val="90000"/>
            </a:lnSpc>
            <a:spcBef>
              <a:spcPct val="0"/>
            </a:spcBef>
            <a:spcAft>
              <a:spcPct val="20000"/>
            </a:spcAft>
            <a:buChar char="•"/>
          </a:pPr>
          <a:r>
            <a:rPr lang="en-US" sz="1300" kern="1200">
              <a:solidFill>
                <a:schemeClr val="bg1"/>
              </a:solidFill>
              <a:latin typeface="Hind Vadodara" panose="020B0604020202020204" charset="0"/>
              <a:cs typeface="Hind Vadodara" panose="020B0604020202020204" charset="0"/>
            </a:rPr>
            <a:t>Acknowledge PBIS efforts regularly</a:t>
          </a:r>
        </a:p>
      </dsp:txBody>
      <dsp:txXfrm>
        <a:off x="0" y="554331"/>
        <a:ext cx="7476437" cy="545445"/>
      </dsp:txXfrm>
    </dsp:sp>
    <dsp:sp modelId="{477B75C8-9D09-433C-A76A-43C03A0221CC}">
      <dsp:nvSpPr>
        <dsp:cNvPr id="0" name=""/>
        <dsp:cNvSpPr/>
      </dsp:nvSpPr>
      <dsp:spPr>
        <a:xfrm>
          <a:off x="0" y="1099776"/>
          <a:ext cx="7476437" cy="477360"/>
        </a:xfrm>
        <a:prstGeom prst="roundRect">
          <a:avLst/>
        </a:prstGeom>
        <a:solidFill>
          <a:schemeClr val="accent1">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solidFill>
                <a:schemeClr val="bg1"/>
              </a:solidFill>
              <a:latin typeface="Hind Vadodara" panose="020B0604020202020204" charset="0"/>
              <a:cs typeface="Hind Vadodara" panose="020B0604020202020204" charset="0"/>
            </a:rPr>
            <a:t>Be an active participant of the PBIS team</a:t>
          </a:r>
        </a:p>
      </dsp:txBody>
      <dsp:txXfrm>
        <a:off x="23303" y="1123079"/>
        <a:ext cx="7429831" cy="430754"/>
      </dsp:txXfrm>
    </dsp:sp>
    <dsp:sp modelId="{616C994C-F38A-4265-A76D-6E3183653432}">
      <dsp:nvSpPr>
        <dsp:cNvPr id="0" name=""/>
        <dsp:cNvSpPr/>
      </dsp:nvSpPr>
      <dsp:spPr>
        <a:xfrm>
          <a:off x="0" y="1577136"/>
          <a:ext cx="7476437" cy="54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377"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solidFill>
                <a:schemeClr val="bg1"/>
              </a:solidFill>
              <a:latin typeface="Hind Vadodara" panose="020B0604020202020204" charset="0"/>
              <a:cs typeface="Hind Vadodara" panose="020B0604020202020204" charset="0"/>
            </a:rPr>
            <a:t>Attend team meetings and join in action planning implementation</a:t>
          </a:r>
        </a:p>
        <a:p>
          <a:pPr marL="114300" lvl="1" indent="-114300" algn="l" defTabSz="577850">
            <a:lnSpc>
              <a:spcPct val="90000"/>
            </a:lnSpc>
            <a:spcBef>
              <a:spcPct val="0"/>
            </a:spcBef>
            <a:spcAft>
              <a:spcPct val="20000"/>
            </a:spcAft>
            <a:buChar char="•"/>
          </a:pPr>
          <a:r>
            <a:rPr lang="en-US" sz="1300" kern="1200">
              <a:solidFill>
                <a:schemeClr val="bg1"/>
              </a:solidFill>
              <a:latin typeface="Hind Vadodara" panose="020B0604020202020204" charset="0"/>
              <a:cs typeface="Hind Vadodara" panose="020B0604020202020204" charset="0"/>
            </a:rPr>
            <a:t>Encourage data-based decision making</a:t>
          </a:r>
        </a:p>
      </dsp:txBody>
      <dsp:txXfrm>
        <a:off x="0" y="1577136"/>
        <a:ext cx="7476437" cy="545445"/>
      </dsp:txXfrm>
    </dsp:sp>
    <dsp:sp modelId="{B5B784AB-51F8-4033-9AC9-D78794F5E658}">
      <dsp:nvSpPr>
        <dsp:cNvPr id="0" name=""/>
        <dsp:cNvSpPr/>
      </dsp:nvSpPr>
      <dsp:spPr>
        <a:xfrm>
          <a:off x="0" y="2122582"/>
          <a:ext cx="7476437" cy="477360"/>
        </a:xfrm>
        <a:prstGeom prst="roundRect">
          <a:avLst/>
        </a:prstGeom>
        <a:solidFill>
          <a:schemeClr val="accent1">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solidFill>
                <a:schemeClr val="bg1"/>
              </a:solidFill>
              <a:latin typeface="Hind Vadodara" panose="020B0604020202020204" charset="0"/>
              <a:cs typeface="Hind Vadodara" panose="020B0604020202020204" charset="0"/>
            </a:rPr>
            <a:t>Protect from competing initiatives</a:t>
          </a:r>
        </a:p>
      </dsp:txBody>
      <dsp:txXfrm>
        <a:off x="23303" y="2145885"/>
        <a:ext cx="7429831" cy="430754"/>
      </dsp:txXfrm>
    </dsp:sp>
    <dsp:sp modelId="{8C94BE67-C556-440A-953D-BB7B23ABD7D3}">
      <dsp:nvSpPr>
        <dsp:cNvPr id="0" name=""/>
        <dsp:cNvSpPr/>
      </dsp:nvSpPr>
      <dsp:spPr>
        <a:xfrm>
          <a:off x="0" y="2599942"/>
          <a:ext cx="7476437" cy="826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377"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solidFill>
                <a:schemeClr val="bg1"/>
              </a:solidFill>
              <a:latin typeface="Hind Vadodara" panose="020B0604020202020204" charset="0"/>
              <a:cs typeface="Hind Vadodara" panose="020B0604020202020204" charset="0"/>
            </a:rPr>
            <a:t>Braid and buffer team from too many initiatives</a:t>
          </a:r>
        </a:p>
        <a:p>
          <a:pPr marL="114300" lvl="1" indent="-114300" algn="l" defTabSz="577850">
            <a:lnSpc>
              <a:spcPct val="90000"/>
            </a:lnSpc>
            <a:spcBef>
              <a:spcPct val="0"/>
            </a:spcBef>
            <a:spcAft>
              <a:spcPct val="20000"/>
            </a:spcAft>
            <a:buChar char="•"/>
          </a:pPr>
          <a:r>
            <a:rPr lang="en-US" sz="1300" kern="1200">
              <a:solidFill>
                <a:schemeClr val="bg1"/>
              </a:solidFill>
              <a:latin typeface="Hind Vadodara" panose="020B0604020202020204" charset="0"/>
              <a:cs typeface="Hind Vadodara" panose="020B0604020202020204" charset="0"/>
            </a:rPr>
            <a:t>Allocate resources to the PBIS effort</a:t>
          </a:r>
        </a:p>
        <a:p>
          <a:pPr marL="228600" lvl="2" indent="-114300" algn="l" defTabSz="577850">
            <a:lnSpc>
              <a:spcPct val="90000"/>
            </a:lnSpc>
            <a:spcBef>
              <a:spcPct val="0"/>
            </a:spcBef>
            <a:spcAft>
              <a:spcPct val="20000"/>
            </a:spcAft>
            <a:buChar char="•"/>
          </a:pPr>
          <a:r>
            <a:rPr lang="en-US" sz="1300" kern="1200">
              <a:solidFill>
                <a:schemeClr val="bg1"/>
              </a:solidFill>
              <a:latin typeface="Hind Vadodara" panose="020B0604020202020204" charset="0"/>
              <a:cs typeface="Hind Vadodara" panose="020B0604020202020204" charset="0"/>
            </a:rPr>
            <a:t>Make time for teams to meet, and teams to update school staff</a:t>
          </a:r>
        </a:p>
      </dsp:txBody>
      <dsp:txXfrm>
        <a:off x="0" y="2599942"/>
        <a:ext cx="7476437" cy="826965"/>
      </dsp:txXfrm>
    </dsp:sp>
    <dsp:sp modelId="{B7B0E0C1-9ADD-4FCF-8FA6-7CC204C58F71}">
      <dsp:nvSpPr>
        <dsp:cNvPr id="0" name=""/>
        <dsp:cNvSpPr/>
      </dsp:nvSpPr>
      <dsp:spPr>
        <a:xfrm>
          <a:off x="0" y="3426907"/>
          <a:ext cx="7476437" cy="477360"/>
        </a:xfrm>
        <a:prstGeom prst="roundRect">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solidFill>
                <a:schemeClr val="bg1"/>
              </a:solidFill>
              <a:latin typeface="Hind Vadodara" panose="020B0604020202020204" charset="0"/>
              <a:cs typeface="Hind Vadodara" panose="020B0604020202020204" charset="0"/>
            </a:rPr>
            <a:t>Share with parent groups</a:t>
          </a:r>
        </a:p>
      </dsp:txBody>
      <dsp:txXfrm>
        <a:off x="23303" y="3450210"/>
        <a:ext cx="7429831" cy="4307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C63364-55A1-1C47-84AB-DA0E437B4594}">
      <dsp:nvSpPr>
        <dsp:cNvPr id="0" name=""/>
        <dsp:cNvSpPr/>
      </dsp:nvSpPr>
      <dsp:spPr>
        <a:xfrm>
          <a:off x="0" y="42929"/>
          <a:ext cx="7476437" cy="47736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Hind Vadodara" panose="020B0604020202020204" charset="0"/>
              <a:cs typeface="Hind Vadodara" panose="020B0604020202020204" charset="0"/>
            </a:rPr>
            <a:t>Share successes</a:t>
          </a:r>
          <a:endParaRPr lang="en-US" sz="1700" kern="1200" dirty="0">
            <a:latin typeface="Hind Vadodara" panose="020B0604020202020204" charset="0"/>
            <a:cs typeface="Hind Vadodara" panose="020B0604020202020204" charset="0"/>
          </a:endParaRPr>
        </a:p>
      </dsp:txBody>
      <dsp:txXfrm>
        <a:off x="23303" y="66232"/>
        <a:ext cx="7429831" cy="430754"/>
      </dsp:txXfrm>
    </dsp:sp>
    <dsp:sp modelId="{4AE9922A-F3C0-C042-91B1-20B0936595A9}">
      <dsp:nvSpPr>
        <dsp:cNvPr id="0" name=""/>
        <dsp:cNvSpPr/>
      </dsp:nvSpPr>
      <dsp:spPr>
        <a:xfrm>
          <a:off x="0" y="520289"/>
          <a:ext cx="7476437" cy="1372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377"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solidFill>
                <a:schemeClr val="bg1"/>
              </a:solidFill>
              <a:latin typeface="Hind Vadodara" panose="020B0604020202020204" charset="0"/>
              <a:cs typeface="Hind Vadodara" panose="020B0604020202020204" charset="0"/>
            </a:rPr>
            <a:t>Provide presentations to school board, community agencies, local businesses, news crews</a:t>
          </a:r>
        </a:p>
        <a:p>
          <a:pPr marL="228600" lvl="2" indent="-114300" algn="l" defTabSz="577850">
            <a:lnSpc>
              <a:spcPct val="90000"/>
            </a:lnSpc>
            <a:spcBef>
              <a:spcPct val="0"/>
            </a:spcBef>
            <a:spcAft>
              <a:spcPct val="20000"/>
            </a:spcAft>
            <a:buChar char="•"/>
          </a:pPr>
          <a:r>
            <a:rPr lang="en-US" sz="1300" kern="1200">
              <a:solidFill>
                <a:schemeClr val="bg1"/>
              </a:solidFill>
              <a:latin typeface="Hind Vadodara" panose="020B0604020202020204" charset="0"/>
              <a:cs typeface="Hind Vadodara" panose="020B0604020202020204" charset="0"/>
            </a:rPr>
            <a:t>Emphasize outcomes and threats</a:t>
          </a:r>
        </a:p>
        <a:p>
          <a:pPr marL="114300" lvl="1" indent="-114300" algn="l" defTabSz="577850">
            <a:lnSpc>
              <a:spcPct val="90000"/>
            </a:lnSpc>
            <a:spcBef>
              <a:spcPct val="0"/>
            </a:spcBef>
            <a:spcAft>
              <a:spcPct val="20000"/>
            </a:spcAft>
            <a:buChar char="•"/>
          </a:pPr>
          <a:r>
            <a:rPr lang="en-US" sz="1300" kern="1200">
              <a:solidFill>
                <a:schemeClr val="bg1"/>
              </a:solidFill>
              <a:latin typeface="Hind Vadodara" panose="020B0604020202020204" charset="0"/>
              <a:cs typeface="Hind Vadodara" panose="020B0604020202020204" charset="0"/>
            </a:rPr>
            <a:t>Provide regular acknowledgements for PBIS efforts</a:t>
          </a:r>
        </a:p>
        <a:p>
          <a:pPr marL="114300" lvl="1" indent="-114300" algn="l" defTabSz="577850">
            <a:lnSpc>
              <a:spcPct val="90000"/>
            </a:lnSpc>
            <a:spcBef>
              <a:spcPct val="0"/>
            </a:spcBef>
            <a:spcAft>
              <a:spcPct val="20000"/>
            </a:spcAft>
            <a:buChar char="•"/>
          </a:pPr>
          <a:r>
            <a:rPr lang="en-US" sz="1300" kern="1200" dirty="0">
              <a:solidFill>
                <a:schemeClr val="bg1"/>
              </a:solidFill>
              <a:latin typeface="Hind Vadodara" panose="020B0604020202020204" charset="0"/>
              <a:cs typeface="Hind Vadodara" panose="020B0604020202020204" charset="0"/>
            </a:rPr>
            <a:t>Facilitate sharing among school team facilitators</a:t>
          </a:r>
        </a:p>
        <a:p>
          <a:pPr marL="114300" lvl="1" indent="-114300" algn="l" defTabSz="577850">
            <a:lnSpc>
              <a:spcPct val="90000"/>
            </a:lnSpc>
            <a:spcBef>
              <a:spcPct val="0"/>
            </a:spcBef>
            <a:spcAft>
              <a:spcPct val="20000"/>
            </a:spcAft>
            <a:buChar char="•"/>
          </a:pPr>
          <a:r>
            <a:rPr lang="en-US" sz="1300" kern="1200" dirty="0">
              <a:solidFill>
                <a:schemeClr val="bg1"/>
              </a:solidFill>
              <a:latin typeface="Hind Vadodara" panose="020B0604020202020204" charset="0"/>
              <a:cs typeface="Hind Vadodara" panose="020B0604020202020204" charset="0"/>
            </a:rPr>
            <a:t>Connect school teams with similar PBIS schools</a:t>
          </a:r>
        </a:p>
      </dsp:txBody>
      <dsp:txXfrm>
        <a:off x="0" y="520289"/>
        <a:ext cx="7476437" cy="1372409"/>
      </dsp:txXfrm>
    </dsp:sp>
    <dsp:sp modelId="{4A245614-98BB-4225-83B5-80258F5B94CD}">
      <dsp:nvSpPr>
        <dsp:cNvPr id="0" name=""/>
        <dsp:cNvSpPr/>
      </dsp:nvSpPr>
      <dsp:spPr>
        <a:xfrm>
          <a:off x="0" y="1892699"/>
          <a:ext cx="7476437" cy="47736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Hind Vadodara" panose="020B0604020202020204" charset="0"/>
              <a:cs typeface="Hind Vadodara" panose="020B0604020202020204" charset="0"/>
            </a:rPr>
            <a:t>Encourage data-based decision making</a:t>
          </a:r>
        </a:p>
      </dsp:txBody>
      <dsp:txXfrm>
        <a:off x="23303" y="1916002"/>
        <a:ext cx="7429831" cy="430754"/>
      </dsp:txXfrm>
    </dsp:sp>
    <dsp:sp modelId="{F3ED6AB3-53DD-4B0A-A786-7029BBB30AC5}">
      <dsp:nvSpPr>
        <dsp:cNvPr id="0" name=""/>
        <dsp:cNvSpPr/>
      </dsp:nvSpPr>
      <dsp:spPr>
        <a:xfrm>
          <a:off x="0" y="2370059"/>
          <a:ext cx="7476437" cy="54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377"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solidFill>
                <a:schemeClr val="bg1"/>
              </a:solidFill>
              <a:latin typeface="Hind Vadodara" panose="020B0604020202020204" charset="0"/>
              <a:cs typeface="Hind Vadodara" panose="020B0604020202020204" charset="0"/>
            </a:rPr>
            <a:t>Set accountability for data collection and reporting</a:t>
          </a:r>
        </a:p>
        <a:p>
          <a:pPr marL="114300" lvl="1" indent="-114300" algn="l" defTabSz="577850">
            <a:lnSpc>
              <a:spcPct val="90000"/>
            </a:lnSpc>
            <a:spcBef>
              <a:spcPct val="0"/>
            </a:spcBef>
            <a:spcAft>
              <a:spcPct val="20000"/>
            </a:spcAft>
            <a:buChar char="•"/>
          </a:pPr>
          <a:r>
            <a:rPr lang="en-US" sz="1300" kern="1200" dirty="0">
              <a:solidFill>
                <a:schemeClr val="bg1"/>
              </a:solidFill>
              <a:latin typeface="Hind Vadodara" panose="020B0604020202020204" charset="0"/>
              <a:cs typeface="Hind Vadodara" panose="020B0604020202020204" charset="0"/>
            </a:rPr>
            <a:t>Model good uses of data</a:t>
          </a:r>
        </a:p>
      </dsp:txBody>
      <dsp:txXfrm>
        <a:off x="0" y="2370059"/>
        <a:ext cx="7476437" cy="545445"/>
      </dsp:txXfrm>
    </dsp:sp>
    <dsp:sp modelId="{03A3C5C8-7533-427A-845B-7F932CCAFED4}">
      <dsp:nvSpPr>
        <dsp:cNvPr id="0" name=""/>
        <dsp:cNvSpPr/>
      </dsp:nvSpPr>
      <dsp:spPr>
        <a:xfrm>
          <a:off x="0" y="2915504"/>
          <a:ext cx="7476437" cy="477360"/>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latin typeface="Hind Vadodara" panose="020B0604020202020204" charset="0"/>
              <a:cs typeface="Hind Vadodara" panose="020B0604020202020204" charset="0"/>
            </a:rPr>
            <a:t>Plan for the future</a:t>
          </a:r>
        </a:p>
      </dsp:txBody>
      <dsp:txXfrm>
        <a:off x="23303" y="2938807"/>
        <a:ext cx="7429831" cy="430754"/>
      </dsp:txXfrm>
    </dsp:sp>
    <dsp:sp modelId="{3E8D48AC-98B9-4F7C-8DB0-71E528273DCC}">
      <dsp:nvSpPr>
        <dsp:cNvPr id="0" name=""/>
        <dsp:cNvSpPr/>
      </dsp:nvSpPr>
      <dsp:spPr>
        <a:xfrm>
          <a:off x="0" y="3392864"/>
          <a:ext cx="7476437" cy="5454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377"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a:solidFill>
                <a:schemeClr val="bg1"/>
              </a:solidFill>
              <a:latin typeface="Hind Vadodara" panose="020B0604020202020204" charset="0"/>
              <a:cs typeface="Hind Vadodara" panose="020B0604020202020204" charset="0"/>
            </a:rPr>
            <a:t>Create an action plan with short &amp; long term goals</a:t>
          </a:r>
        </a:p>
        <a:p>
          <a:pPr marL="114300" lvl="1" indent="-114300" algn="l" defTabSz="577850">
            <a:lnSpc>
              <a:spcPct val="90000"/>
            </a:lnSpc>
            <a:spcBef>
              <a:spcPct val="0"/>
            </a:spcBef>
            <a:spcAft>
              <a:spcPct val="20000"/>
            </a:spcAft>
            <a:buChar char="•"/>
          </a:pPr>
          <a:r>
            <a:rPr lang="en-US" sz="1300" kern="1200" dirty="0">
              <a:solidFill>
                <a:schemeClr val="bg1"/>
              </a:solidFill>
              <a:latin typeface="Hind Vadodara" panose="020B0604020202020204" charset="0"/>
              <a:cs typeface="Hind Vadodara" panose="020B0604020202020204" charset="0"/>
            </a:rPr>
            <a:t>Identify and pursue short &amp; long term funding</a:t>
          </a:r>
        </a:p>
      </dsp:txBody>
      <dsp:txXfrm>
        <a:off x="0" y="3392864"/>
        <a:ext cx="7476437" cy="5454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C9E66-E4E8-4D30-80B8-6C8F805F57B3}">
      <dsp:nvSpPr>
        <dsp:cNvPr id="0" name=""/>
        <dsp:cNvSpPr/>
      </dsp:nvSpPr>
      <dsp:spPr>
        <a:xfrm rot="10800000">
          <a:off x="1262512" y="687"/>
          <a:ext cx="4550735" cy="465099"/>
        </a:xfrm>
        <a:prstGeom prst="homePlate">
          <a:avLst/>
        </a:prstGeom>
        <a:solidFill>
          <a:schemeClr val="accent2">
            <a:alpha val="9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5096" tIns="57150" rIns="106680" bIns="57150" numCol="1" spcCol="1270" anchor="ctr" anchorCtr="0">
          <a:noAutofit/>
        </a:bodyPr>
        <a:lstStyle/>
        <a:p>
          <a:pPr marL="0" lvl="0" indent="0" algn="ctr" defTabSz="666750">
            <a:lnSpc>
              <a:spcPct val="90000"/>
            </a:lnSpc>
            <a:spcBef>
              <a:spcPct val="0"/>
            </a:spcBef>
            <a:spcAft>
              <a:spcPct val="35000"/>
            </a:spcAft>
            <a:buNone/>
          </a:pPr>
          <a:r>
            <a:rPr lang="en-CA" sz="1500" kern="1200" dirty="0">
              <a:latin typeface="Hind Vadodara" panose="020B0604020202020204" charset="0"/>
              <a:cs typeface="Hind Vadodara" panose="020B0604020202020204" charset="0"/>
            </a:rPr>
            <a:t>Focus on FIDELITY OF IMPLEMENTATION</a:t>
          </a:r>
          <a:endParaRPr lang="en-US" sz="1500" kern="1200" dirty="0">
            <a:latin typeface="Hind Vadodara" panose="020B0604020202020204" charset="0"/>
            <a:cs typeface="Hind Vadodara" panose="020B0604020202020204" charset="0"/>
          </a:endParaRPr>
        </a:p>
      </dsp:txBody>
      <dsp:txXfrm rot="10800000">
        <a:off x="1378787" y="687"/>
        <a:ext cx="4434460" cy="465099"/>
      </dsp:txXfrm>
    </dsp:sp>
    <dsp:sp modelId="{7423F4BF-EE08-404B-A6A0-1E1434EF7CD6}">
      <dsp:nvSpPr>
        <dsp:cNvPr id="0" name=""/>
        <dsp:cNvSpPr/>
      </dsp:nvSpPr>
      <dsp:spPr>
        <a:xfrm>
          <a:off x="1029962" y="687"/>
          <a:ext cx="465099" cy="46509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B29EC9F8-00E7-490C-B736-DB577CCD2008}">
      <dsp:nvSpPr>
        <dsp:cNvPr id="0" name=""/>
        <dsp:cNvSpPr/>
      </dsp:nvSpPr>
      <dsp:spPr>
        <a:xfrm rot="10800000">
          <a:off x="1262512" y="604622"/>
          <a:ext cx="4550735" cy="465099"/>
        </a:xfrm>
        <a:prstGeom prst="homePlate">
          <a:avLst/>
        </a:prstGeom>
        <a:solidFill>
          <a:schemeClr val="accent2">
            <a:alpha val="90000"/>
            <a:hueOff val="0"/>
            <a:satOff val="0"/>
            <a:lumOff val="0"/>
            <a:alphaOff val="-8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5096"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Hind Vadodara" panose="020B0604020202020204" charset="0"/>
              <a:cs typeface="Hind Vadodara" panose="020B0604020202020204" charset="0"/>
            </a:rPr>
            <a:t>Implement in all settings</a:t>
          </a:r>
        </a:p>
      </dsp:txBody>
      <dsp:txXfrm rot="10800000">
        <a:off x="1378787" y="604622"/>
        <a:ext cx="4434460" cy="465099"/>
      </dsp:txXfrm>
    </dsp:sp>
    <dsp:sp modelId="{B6D5C830-63DC-45F1-8103-27CA180B96BA}">
      <dsp:nvSpPr>
        <dsp:cNvPr id="0" name=""/>
        <dsp:cNvSpPr/>
      </dsp:nvSpPr>
      <dsp:spPr>
        <a:xfrm>
          <a:off x="1029962" y="604622"/>
          <a:ext cx="465099" cy="465099"/>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7179C19E-8190-4C88-89E2-EF61A888BBAD}">
      <dsp:nvSpPr>
        <dsp:cNvPr id="0" name=""/>
        <dsp:cNvSpPr/>
      </dsp:nvSpPr>
      <dsp:spPr>
        <a:xfrm rot="10800000">
          <a:off x="1262512" y="1208557"/>
          <a:ext cx="4550735" cy="465099"/>
        </a:xfrm>
        <a:prstGeom prst="homePlate">
          <a:avLst/>
        </a:prstGeom>
        <a:solidFill>
          <a:schemeClr val="accent2">
            <a:alpha val="90000"/>
            <a:hueOff val="0"/>
            <a:satOff val="0"/>
            <a:lumOff val="0"/>
            <a:alphaOff val="-16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5096"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Hind Vadodara" panose="020B0604020202020204" charset="0"/>
              <a:cs typeface="Hind Vadodara" panose="020B0604020202020204" charset="0"/>
            </a:rPr>
            <a:t>Implement in all tiers of support</a:t>
          </a:r>
        </a:p>
      </dsp:txBody>
      <dsp:txXfrm rot="10800000">
        <a:off x="1378787" y="1208557"/>
        <a:ext cx="4434460" cy="465099"/>
      </dsp:txXfrm>
    </dsp:sp>
    <dsp:sp modelId="{BC497C2E-1B5D-4340-988E-04FB3D431857}">
      <dsp:nvSpPr>
        <dsp:cNvPr id="0" name=""/>
        <dsp:cNvSpPr/>
      </dsp:nvSpPr>
      <dsp:spPr>
        <a:xfrm>
          <a:off x="1029962" y="1208557"/>
          <a:ext cx="465099" cy="465099"/>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FE6BBE00-3600-4C55-AA5A-5FCB217CFE90}">
      <dsp:nvSpPr>
        <dsp:cNvPr id="0" name=""/>
        <dsp:cNvSpPr/>
      </dsp:nvSpPr>
      <dsp:spPr>
        <a:xfrm rot="10800000">
          <a:off x="1262512" y="1812492"/>
          <a:ext cx="4550735" cy="465099"/>
        </a:xfrm>
        <a:prstGeom prst="homePlate">
          <a:avLst/>
        </a:prstGeom>
        <a:solidFill>
          <a:schemeClr val="accent2">
            <a:alpha val="90000"/>
            <a:hueOff val="0"/>
            <a:satOff val="0"/>
            <a:lumOff val="0"/>
            <a:alphaOff val="-24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5096"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Hind Vadodara" panose="020B0604020202020204" charset="0"/>
              <a:cs typeface="Hind Vadodara" panose="020B0604020202020204" charset="0"/>
            </a:rPr>
            <a:t>Consider family trainings</a:t>
          </a:r>
        </a:p>
      </dsp:txBody>
      <dsp:txXfrm rot="10800000">
        <a:off x="1378787" y="1812492"/>
        <a:ext cx="4434460" cy="465099"/>
      </dsp:txXfrm>
    </dsp:sp>
    <dsp:sp modelId="{DEAFAD30-CE89-45D9-B8D6-829691CE3E52}">
      <dsp:nvSpPr>
        <dsp:cNvPr id="0" name=""/>
        <dsp:cNvSpPr/>
      </dsp:nvSpPr>
      <dsp:spPr>
        <a:xfrm>
          <a:off x="1029962" y="1812492"/>
          <a:ext cx="465099" cy="465099"/>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0C78594-B9D4-4780-98BA-75DAD641E053}">
      <dsp:nvSpPr>
        <dsp:cNvPr id="0" name=""/>
        <dsp:cNvSpPr/>
      </dsp:nvSpPr>
      <dsp:spPr>
        <a:xfrm rot="10800000">
          <a:off x="1262512" y="2416427"/>
          <a:ext cx="4550735" cy="465099"/>
        </a:xfrm>
        <a:prstGeom prst="homePlate">
          <a:avLst/>
        </a:prstGeom>
        <a:solidFill>
          <a:schemeClr val="accent2">
            <a:alpha val="90000"/>
            <a:hueOff val="0"/>
            <a:satOff val="0"/>
            <a:lumOff val="0"/>
            <a:alphaOff val="-32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5096"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Hind Vadodara" panose="020B0604020202020204" charset="0"/>
              <a:cs typeface="Hind Vadodara" panose="020B0604020202020204" charset="0"/>
            </a:rPr>
            <a:t>Share data showing how fidelity is related to effectiveness</a:t>
          </a:r>
        </a:p>
      </dsp:txBody>
      <dsp:txXfrm rot="10800000">
        <a:off x="1378787" y="2416427"/>
        <a:ext cx="4434460" cy="465099"/>
      </dsp:txXfrm>
    </dsp:sp>
    <dsp:sp modelId="{B685EF9A-3A61-4F50-AD7F-2A8A7C5AA0AA}">
      <dsp:nvSpPr>
        <dsp:cNvPr id="0" name=""/>
        <dsp:cNvSpPr/>
      </dsp:nvSpPr>
      <dsp:spPr>
        <a:xfrm>
          <a:off x="1029962" y="2416427"/>
          <a:ext cx="465099" cy="465099"/>
        </a:xfrm>
        <a:prstGeom prst="ellipse">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E089BE66-95FD-48DE-875F-0B6AA0C3AA05}">
      <dsp:nvSpPr>
        <dsp:cNvPr id="0" name=""/>
        <dsp:cNvSpPr/>
      </dsp:nvSpPr>
      <dsp:spPr>
        <a:xfrm rot="10800000">
          <a:off x="1262512" y="3020363"/>
          <a:ext cx="4550735" cy="465099"/>
        </a:xfrm>
        <a:prstGeom prst="homePlate">
          <a:avLst/>
        </a:prstGeom>
        <a:solidFill>
          <a:schemeClr val="accent2">
            <a:alpha val="90000"/>
            <a:hueOff val="0"/>
            <a:satOff val="0"/>
            <a:lumOff val="0"/>
            <a:alphaOff val="-4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05096" tIns="57150" rIns="106680" bIns="571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Hind Vadodara" panose="020B0604020202020204" charset="0"/>
              <a:cs typeface="Hind Vadodara" panose="020B0604020202020204" charset="0"/>
            </a:rPr>
            <a:t>Regular evaluation of fidelity data</a:t>
          </a:r>
        </a:p>
      </dsp:txBody>
      <dsp:txXfrm rot="10800000">
        <a:off x="1378787" y="3020363"/>
        <a:ext cx="4434460" cy="465099"/>
      </dsp:txXfrm>
    </dsp:sp>
    <dsp:sp modelId="{17CB2FE9-6A35-45F7-85D3-82EAE02C162D}">
      <dsp:nvSpPr>
        <dsp:cNvPr id="0" name=""/>
        <dsp:cNvSpPr/>
      </dsp:nvSpPr>
      <dsp:spPr>
        <a:xfrm>
          <a:off x="1029962" y="3020363"/>
          <a:ext cx="465099" cy="465099"/>
        </a:xfrm>
        <a:prstGeom prst="ellipse">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1731F4-B753-48D6-BC8F-86876C3852C2}">
      <dsp:nvSpPr>
        <dsp:cNvPr id="0" name=""/>
        <dsp:cNvSpPr/>
      </dsp:nvSpPr>
      <dsp:spPr>
        <a:xfrm>
          <a:off x="2917" y="0"/>
          <a:ext cx="2806489" cy="34861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kern="1200" dirty="0">
              <a:solidFill>
                <a:schemeClr val="accent4">
                  <a:lumMod val="50000"/>
                </a:schemeClr>
              </a:solidFill>
              <a:latin typeface="Hind Vadodara" panose="020B0604020202020204" charset="0"/>
              <a:cs typeface="Hind Vadodara" panose="020B0604020202020204" charset="0"/>
            </a:rPr>
            <a:t>Get it Down on Paper</a:t>
          </a:r>
          <a:endParaRPr lang="en-US" sz="2400" kern="1200" dirty="0">
            <a:solidFill>
              <a:schemeClr val="accent4">
                <a:lumMod val="50000"/>
              </a:schemeClr>
            </a:solidFill>
            <a:latin typeface="Hind Vadodara" panose="020B0604020202020204" charset="0"/>
            <a:cs typeface="Hind Vadodara" panose="020B0604020202020204" charset="0"/>
          </a:endParaRPr>
        </a:p>
      </dsp:txBody>
      <dsp:txXfrm>
        <a:off x="2917" y="0"/>
        <a:ext cx="2806489" cy="1045845"/>
      </dsp:txXfrm>
    </dsp:sp>
    <dsp:sp modelId="{F86F303A-6758-4C3F-B0AA-AA1E00441AC2}">
      <dsp:nvSpPr>
        <dsp:cNvPr id="0" name=""/>
        <dsp:cNvSpPr/>
      </dsp:nvSpPr>
      <dsp:spPr>
        <a:xfrm>
          <a:off x="283566" y="1046142"/>
          <a:ext cx="2245191" cy="684888"/>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1289050">
            <a:lnSpc>
              <a:spcPct val="90000"/>
            </a:lnSpc>
            <a:spcBef>
              <a:spcPct val="0"/>
            </a:spcBef>
            <a:spcAft>
              <a:spcPct val="35000"/>
            </a:spcAft>
            <a:buNone/>
          </a:pPr>
          <a:r>
            <a:rPr lang="en-CA" sz="2900" kern="1200" dirty="0">
              <a:solidFill>
                <a:schemeClr val="bg1"/>
              </a:solidFill>
              <a:latin typeface="Hind Vadodara" panose="020B0604020202020204" charset="0"/>
              <a:cs typeface="Hind Vadodara" panose="020B0604020202020204" charset="0"/>
            </a:rPr>
            <a:t>Lesson Plans</a:t>
          </a:r>
        </a:p>
      </dsp:txBody>
      <dsp:txXfrm>
        <a:off x="303626" y="1066202"/>
        <a:ext cx="2205071" cy="644768"/>
      </dsp:txXfrm>
    </dsp:sp>
    <dsp:sp modelId="{2EF805A3-DD26-40B4-A087-8CBD3744193A}">
      <dsp:nvSpPr>
        <dsp:cNvPr id="0" name=""/>
        <dsp:cNvSpPr/>
      </dsp:nvSpPr>
      <dsp:spPr>
        <a:xfrm>
          <a:off x="283566" y="1836399"/>
          <a:ext cx="2245191" cy="684888"/>
        </a:xfrm>
        <a:prstGeom prst="roundRect">
          <a:avLst>
            <a:gd name="adj" fmla="val 10000"/>
          </a:avLst>
        </a:prstGeom>
        <a:solidFill>
          <a:schemeClr val="accent1">
            <a:shade val="80000"/>
            <a:hueOff val="-181473"/>
            <a:satOff val="-34581"/>
            <a:lumOff val="192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1289050">
            <a:lnSpc>
              <a:spcPct val="90000"/>
            </a:lnSpc>
            <a:spcBef>
              <a:spcPct val="0"/>
            </a:spcBef>
            <a:spcAft>
              <a:spcPct val="35000"/>
            </a:spcAft>
            <a:buNone/>
          </a:pPr>
          <a:r>
            <a:rPr lang="en-CA" sz="2900" kern="1200" dirty="0">
              <a:solidFill>
                <a:schemeClr val="accent4">
                  <a:lumMod val="50000"/>
                </a:schemeClr>
              </a:solidFill>
              <a:latin typeface="Hind Vadodara" panose="020B0604020202020204" charset="0"/>
              <a:cs typeface="Hind Vadodara" panose="020B0604020202020204" charset="0"/>
            </a:rPr>
            <a:t>Schedules</a:t>
          </a:r>
        </a:p>
      </dsp:txBody>
      <dsp:txXfrm>
        <a:off x="303626" y="1856459"/>
        <a:ext cx="2205071" cy="644768"/>
      </dsp:txXfrm>
    </dsp:sp>
    <dsp:sp modelId="{944FE78C-36E7-45AC-BFA1-3F20C207993F}">
      <dsp:nvSpPr>
        <dsp:cNvPr id="0" name=""/>
        <dsp:cNvSpPr/>
      </dsp:nvSpPr>
      <dsp:spPr>
        <a:xfrm>
          <a:off x="283566" y="2626655"/>
          <a:ext cx="2245191" cy="684888"/>
        </a:xfrm>
        <a:prstGeom prst="roundRect">
          <a:avLst>
            <a:gd name="adj" fmla="val 10000"/>
          </a:avLst>
        </a:prstGeom>
        <a:solidFill>
          <a:schemeClr val="accent1">
            <a:shade val="80000"/>
            <a:hueOff val="-362945"/>
            <a:satOff val="-69162"/>
            <a:lumOff val="385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marL="0" lvl="0" indent="0" algn="ctr" defTabSz="1289050">
            <a:lnSpc>
              <a:spcPct val="90000"/>
            </a:lnSpc>
            <a:spcBef>
              <a:spcPct val="0"/>
            </a:spcBef>
            <a:spcAft>
              <a:spcPct val="35000"/>
            </a:spcAft>
            <a:buNone/>
          </a:pPr>
          <a:r>
            <a:rPr lang="en-CA" sz="2900" kern="1200">
              <a:solidFill>
                <a:schemeClr val="accent4">
                  <a:lumMod val="50000"/>
                </a:schemeClr>
              </a:solidFill>
              <a:latin typeface="Hind Vadodara" panose="020B0604020202020204" charset="0"/>
              <a:cs typeface="Hind Vadodara" panose="020B0604020202020204" charset="0"/>
            </a:rPr>
            <a:t>Agendas</a:t>
          </a:r>
          <a:endParaRPr lang="en-CA" sz="2900" kern="1200" dirty="0">
            <a:solidFill>
              <a:schemeClr val="accent4">
                <a:lumMod val="50000"/>
              </a:schemeClr>
            </a:solidFill>
            <a:latin typeface="Hind Vadodara" panose="020B0604020202020204" charset="0"/>
            <a:cs typeface="Hind Vadodara" panose="020B0604020202020204" charset="0"/>
          </a:endParaRPr>
        </a:p>
      </dsp:txBody>
      <dsp:txXfrm>
        <a:off x="303626" y="2646715"/>
        <a:ext cx="2205071" cy="644768"/>
      </dsp:txXfrm>
    </dsp:sp>
    <dsp:sp modelId="{B366F1A9-3C44-49FC-A295-27CE2C206BA9}">
      <dsp:nvSpPr>
        <dsp:cNvPr id="0" name=""/>
        <dsp:cNvSpPr/>
      </dsp:nvSpPr>
      <dsp:spPr>
        <a:xfrm>
          <a:off x="3019893" y="0"/>
          <a:ext cx="2806489" cy="348615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CA" sz="2400" kern="1200" dirty="0">
              <a:solidFill>
                <a:schemeClr val="accent4">
                  <a:lumMod val="50000"/>
                </a:schemeClr>
              </a:solidFill>
              <a:latin typeface="Hind Vadodara" panose="020B0604020202020204" charset="0"/>
              <a:cs typeface="Hind Vadodara" panose="020B0604020202020204" charset="0"/>
            </a:rPr>
            <a:t>Focus on Efficient Team Meetings</a:t>
          </a:r>
        </a:p>
      </dsp:txBody>
      <dsp:txXfrm>
        <a:off x="3019893" y="0"/>
        <a:ext cx="2806489" cy="104584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bisapps.org/Applications/Pages/Tiered-Fidelity-Inventory-(TFI).aspx"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nepbis.org/wp-content/uploads/2021/01/FHSTeacherPBISHandbook2014-15.docx"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nepbis.org/wp-content/uploads/2021/01/Pierce-MS-SWBSP-PBIS-Team-Handbook-2012-13.pdf" TargetMode="External"/><Relationship Id="rId4" Type="http://schemas.openxmlformats.org/officeDocument/2006/relationships/hyperlink" Target="https://nepbis.org/wp-content/uploads/2021/01/PBIS-HS-Staff-Handbook-Example.pdf"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bisapps.org/Applications/Pages/Tiered-Fidelity-Inventory-(TFI).aspx"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pbis.org/resource/pbis-cultural-responsiveness-field-guide-resources-for-trainers-and-coaches" TargetMode="External"/><Relationship Id="rId4" Type="http://schemas.openxmlformats.org/officeDocument/2006/relationships/hyperlink" Target="https://youtu.be/5CTIZdkw_gQ"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TRAINERS: Begin by reinforcing that Equity </a:t>
            </a:r>
            <a:r>
              <a:rPr lang="en-US" sz="1200" dirty="0">
                <a:solidFill>
                  <a:schemeClr val="tx1"/>
                </a:solidFill>
                <a:latin typeface="Poppins Medium" panose="020B0604020202020204" charset="0"/>
                <a:cs typeface="Poppins Medium" panose="020B0604020202020204" charset="0"/>
              </a:rPr>
              <a:t>should always be prioritized  because MTSS is for </a:t>
            </a:r>
            <a:r>
              <a:rPr lang="en-US" sz="1200" i="1" dirty="0">
                <a:solidFill>
                  <a:schemeClr val="tx1"/>
                </a:solidFill>
                <a:latin typeface="Poppins Medium" panose="020B0604020202020204" charset="0"/>
                <a:cs typeface="Poppins Medium" panose="020B0604020202020204" charset="0"/>
              </a:rPr>
              <a:t>all </a:t>
            </a:r>
            <a:r>
              <a:rPr lang="en-US" sz="1200" dirty="0">
                <a:solidFill>
                  <a:schemeClr val="tx1"/>
                </a:solidFill>
                <a:latin typeface="Poppins Medium" panose="020B0604020202020204" charset="0"/>
                <a:cs typeface="Poppins Medium" panose="020B0604020202020204" charset="0"/>
              </a:rPr>
              <a:t>students, families, and educators. Equity should be considered throughout this entire exercise.</a:t>
            </a:r>
            <a:endParaRPr lang="en-US" dirty="0"/>
          </a:p>
          <a:p>
            <a:endParaRPr lang="en-US" dirty="0"/>
          </a:p>
          <a:p>
            <a:r>
              <a:rPr lang="en-US" dirty="0"/>
              <a:t>complete the Alignment Worksheet  - NEPBIS website under Tier 1 School wide -&gt;workbook and supplemental resources.</a:t>
            </a:r>
            <a:endParaRPr lang="en-US" dirty="0">
              <a:cs typeface="Calibri"/>
            </a:endParaRPr>
          </a:p>
        </p:txBody>
      </p:sp>
      <p:sp>
        <p:nvSpPr>
          <p:cNvPr id="4" name="Slide Number Placeholder 3"/>
          <p:cNvSpPr>
            <a:spLocks noGrp="1"/>
          </p:cNvSpPr>
          <p:nvPr>
            <p:ph type="sldNum" sz="quarter" idx="5"/>
          </p:nvPr>
        </p:nvSpPr>
        <p:spPr/>
        <p:txBody>
          <a:bodyPr/>
          <a:lstStyle/>
          <a:p>
            <a:fld id="{7B43175D-67E2-4D40-AC24-27F91B01B94A}" type="slidenum">
              <a:rPr lang="en-US" smtClean="0"/>
              <a:t>12</a:t>
            </a:fld>
            <a:endParaRPr lang="en-US"/>
          </a:p>
        </p:txBody>
      </p:sp>
    </p:spTree>
    <p:extLst>
      <p:ext uri="{BB962C8B-B14F-4D97-AF65-F5344CB8AC3E}">
        <p14:creationId xmlns:p14="http://schemas.microsoft.com/office/powerpoint/2010/main" val="948249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dirty="0"/>
          </a:p>
        </p:txBody>
      </p:sp>
    </p:spTree>
    <p:extLst>
      <p:ext uri="{BB962C8B-B14F-4D97-AF65-F5344CB8AC3E}">
        <p14:creationId xmlns:p14="http://schemas.microsoft.com/office/powerpoint/2010/main" val="4262507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65c1b289a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65c1b289a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dirty="0"/>
              <a:t>Trainer Note: </a:t>
            </a:r>
            <a:br>
              <a:rPr lang="en-US" dirty="0"/>
            </a:br>
            <a:r>
              <a:rPr lang="en-US" dirty="0"/>
              <a:t>Preparation for Administration/ Completion Time School teams completing the Tier 1 scale should arrange a TFI Walkthrough (see Appendix A) before completing the TFI. We recommend that an external coach complete the TFI Walkthrough, although teams completing the Tier 1 scale more than once per year (i.e., for progress monitoring) may have a school staff member complete it. The time to complete the TFI depends on (a) the experience that the team and coach have with the process, (b) the extent of preparation for TFI completion , and (c) the number of tiers assessed. School teams new to the TFI should schedule 30 min for Tier 1, 30 min for Tier 2, and 30 min for Tier 3. If team leaders have assembled relevant sources of information prior to the meeting, and, if the team and coach have already completed the TFI at least twice, the time required for implementation may be approximately 15 min for each tier.</a:t>
            </a:r>
          </a:p>
          <a:p>
            <a:pPr marL="0" indent="0">
              <a:buNone/>
            </a:pPr>
            <a:r>
              <a:rPr lang="en-US" dirty="0"/>
              <a:t>Coaches should plan ahead with team to complete the walkthrough tool</a:t>
            </a:r>
          </a:p>
          <a:p>
            <a:pPr marL="0" indent="0">
              <a:buNone/>
            </a:pPr>
            <a:r>
              <a:rPr lang="en-US" dirty="0"/>
              <a:t>Coaches can work with team to develop a plan for reviewing items and decision making process for coming to </a:t>
            </a:r>
            <a:r>
              <a:rPr lang="en-US" dirty="0" err="1"/>
              <a:t>concensus</a:t>
            </a:r>
            <a:r>
              <a:rPr lang="en-US" dirty="0"/>
              <a:t>.</a:t>
            </a:r>
          </a:p>
          <a:p>
            <a:pPr marL="0" indent="0">
              <a:buNone/>
            </a:pPr>
            <a:r>
              <a:rPr lang="en-US" dirty="0"/>
              <a:t>Coaches can support team on recording items. Consider </a:t>
            </a:r>
            <a:r>
              <a:rPr lang="en-US" dirty="0" err="1"/>
              <a:t>PBISApps</a:t>
            </a:r>
            <a:r>
              <a:rPr lang="en-US" dirty="0"/>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Guidance on completing the TFI Remotely: https://www.pbis.org/resource/conducting-the-tiered-fidelity-inventory-and-walkthrough-remotely </a:t>
            </a:r>
          </a:p>
          <a:p>
            <a:endParaRPr lang="en-US" dirty="0"/>
          </a:p>
        </p:txBody>
      </p:sp>
    </p:spTree>
    <p:extLst>
      <p:ext uri="{BB962C8B-B14F-4D97-AF65-F5344CB8AC3E}">
        <p14:creationId xmlns:p14="http://schemas.microsoft.com/office/powerpoint/2010/main" val="988188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Guidance on completing the TFI Remotely: https://</a:t>
            </a:r>
            <a:r>
              <a:rPr lang="en-US" dirty="0" err="1"/>
              <a:t>www.pbis.org</a:t>
            </a:r>
            <a:r>
              <a:rPr lang="en-US" dirty="0"/>
              <a:t>/resource/conducting-the-tiered-fidelity-inventory-and-walkthrough-remotely</a:t>
            </a:r>
          </a:p>
          <a:p>
            <a:endParaRPr lang="en-US" dirty="0"/>
          </a:p>
        </p:txBody>
      </p:sp>
    </p:spTree>
    <p:extLst>
      <p:ext uri="{BB962C8B-B14F-4D97-AF65-F5344CB8AC3E}">
        <p14:creationId xmlns:p14="http://schemas.microsoft.com/office/powerpoint/2010/main" val="3357916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r>
              <a:rPr lang="en-US" dirty="0"/>
              <a:t>Trainer note: </a:t>
            </a:r>
          </a:p>
          <a:p>
            <a:pPr marL="158750" indent="0">
              <a:buNone/>
              <a:defRPr/>
            </a:pPr>
            <a:r>
              <a:rPr lang="en-US" dirty="0"/>
              <a:t>Please remind coaches of the resources available for review for those that would benefit from administration, review, and action planning </a:t>
            </a:r>
            <a:r>
              <a:rPr lang="en-US" dirty="0" err="1"/>
              <a:t>planning</a:t>
            </a:r>
            <a:r>
              <a:rPr lang="en-US" dirty="0"/>
              <a:t>.</a:t>
            </a:r>
          </a:p>
          <a:p>
            <a:pPr marL="158750" indent="0">
              <a:buNone/>
              <a:defRPr/>
            </a:pPr>
            <a:endParaRPr lang="en-US" dirty="0"/>
          </a:p>
          <a:p>
            <a:pPr marL="158750" indent="0">
              <a:buNone/>
              <a:defRPr/>
            </a:pPr>
            <a:r>
              <a:rPr lang="en-US" dirty="0"/>
              <a:t>TFI Resources are available here: </a:t>
            </a:r>
            <a:r>
              <a:rPr lang="en-US" dirty="0">
                <a:hlinkClick r:id="rId3"/>
              </a:rPr>
              <a:t>https://www.pbisapps.org/Applications/Pages/Tiered-Fidelity-Inventory-(TFI).aspx</a:t>
            </a:r>
            <a:endParaRPr lang="en-US" dirty="0"/>
          </a:p>
          <a:p>
            <a:pPr marL="158750" indent="0">
              <a:buNone/>
              <a:defRPr/>
            </a:pPr>
            <a:endParaRPr lang="en-US"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8603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r>
              <a:rPr lang="en-US" dirty="0"/>
              <a:t>Trainer note: Support coaches in how they will plan TFI administration for next year, post PBIS Academy. What support do they need during this year's administration to help build capacity to implement independently next year?</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127042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dirty="0"/>
          </a:p>
        </p:txBody>
      </p:sp>
    </p:spTree>
    <p:extLst>
      <p:ext uri="{BB962C8B-B14F-4D97-AF65-F5344CB8AC3E}">
        <p14:creationId xmlns:p14="http://schemas.microsoft.com/office/powerpoint/2010/main" val="30399743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Meetings that start/end on</a:t>
            </a:r>
            <a:r>
              <a:rPr lang="en-US" baseline="0" dirty="0"/>
              <a:t> time are found to be less disruptive, leader to higher perceived quality by team members, and result in higher engagement by meeting attendants</a:t>
            </a:r>
          </a:p>
          <a:p>
            <a:endParaRPr lang="en-US" baseline="0" dirty="0"/>
          </a:p>
          <a:p>
            <a:r>
              <a:rPr lang="en-US" baseline="0" dirty="0"/>
              <a:t>Larger groups have lower participation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B6135-79FF-F440-9C52-09BD1A8001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119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C7E67-40C0-481D-8D2F-371818B75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312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709c4a21f7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709c4a21f7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487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C7E67-40C0-481D-8D2F-371818B75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564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C7E67-40C0-481D-8D2F-371818B75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311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C7E67-40C0-481D-8D2F-371818B75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080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B6135-79FF-F440-9C52-09BD1A8001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241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AC7E67-40C0-481D-8D2F-371818B75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394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 prompts for discussion below</a:t>
            </a:r>
          </a:p>
          <a:p>
            <a:pPr marL="298450" indent="-171450"/>
            <a:r>
              <a:rPr lang="en-US" sz="1100" dirty="0"/>
              <a:t>Which of these aspects of efficient team meetings are in place? </a:t>
            </a:r>
          </a:p>
          <a:p>
            <a:pPr marL="298450" indent="-171450"/>
            <a:r>
              <a:rPr lang="en-US" sz="1100" dirty="0"/>
              <a:t>Which need review and a reset?</a:t>
            </a:r>
          </a:p>
          <a:p>
            <a:pPr marL="755650" lvl="1" indent="-171450"/>
            <a:r>
              <a:rPr lang="en-US" sz="1100" dirty="0"/>
              <a:t>Predictable structure?</a:t>
            </a:r>
          </a:p>
          <a:p>
            <a:pPr marL="755650" lvl="1" indent="-171450"/>
            <a:r>
              <a:rPr lang="en-US" sz="1100" dirty="0"/>
              <a:t>Meeting roles and responsibilities?</a:t>
            </a:r>
          </a:p>
          <a:p>
            <a:pPr marL="755650" lvl="1" indent="-171450"/>
            <a:r>
              <a:rPr lang="en-US" sz="1100" dirty="0"/>
              <a:t>Agenda and action plan?</a:t>
            </a:r>
          </a:p>
          <a:p>
            <a:pPr marL="457200" indent="-298450"/>
            <a:endParaRPr lang="en-US" dirty="0"/>
          </a:p>
        </p:txBody>
      </p:sp>
    </p:spTree>
    <p:extLst>
      <p:ext uri="{BB962C8B-B14F-4D97-AF65-F5344CB8AC3E}">
        <p14:creationId xmlns:p14="http://schemas.microsoft.com/office/powerpoint/2010/main" val="14512483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dirty="0"/>
          </a:p>
        </p:txBody>
      </p:sp>
    </p:spTree>
    <p:extLst>
      <p:ext uri="{BB962C8B-B14F-4D97-AF65-F5344CB8AC3E}">
        <p14:creationId xmlns:p14="http://schemas.microsoft.com/office/powerpoint/2010/main" val="895997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EC4BBF-41C2-46DA-BA09-FF6D62B9B4C2}" type="slidenum">
              <a:rPr lang="en-US"/>
              <a:pPr/>
              <a:t>30</a:t>
            </a:fld>
            <a:endParaRPr lang="en-US"/>
          </a:p>
        </p:txBody>
      </p:sp>
      <p:sp>
        <p:nvSpPr>
          <p:cNvPr id="987138" name="Rectangle 2"/>
          <p:cNvSpPr>
            <a:spLocks noGrp="1" noRot="1" noChangeAspect="1" noChangeArrowheads="1" noTextEdit="1"/>
          </p:cNvSpPr>
          <p:nvPr>
            <p:ph type="sldImg"/>
          </p:nvPr>
        </p:nvSpPr>
        <p:spPr>
          <a:xfrm>
            <a:off x="381000" y="685800"/>
            <a:ext cx="6096000" cy="3429000"/>
          </a:xfrm>
          <a:ln/>
        </p:spPr>
      </p:sp>
      <p:sp>
        <p:nvSpPr>
          <p:cNvPr id="987139" name="Rectangle 3"/>
          <p:cNvSpPr>
            <a:spLocks noGrp="1" noChangeArrowheads="1"/>
          </p:cNvSpPr>
          <p:nvPr>
            <p:ph type="body" idx="1"/>
          </p:nvPr>
        </p:nvSpPr>
        <p:spPr>
          <a:xfrm>
            <a:off x="974725" y="4560888"/>
            <a:ext cx="5365750" cy="4319587"/>
          </a:xfrm>
        </p:spPr>
        <p:txBody>
          <a:bodyPr/>
          <a:lstStyle/>
          <a:p>
            <a:endParaRPr lang="en-CA" dirty="0"/>
          </a:p>
        </p:txBody>
      </p:sp>
    </p:spTree>
    <p:extLst>
      <p:ext uri="{BB962C8B-B14F-4D97-AF65-F5344CB8AC3E}">
        <p14:creationId xmlns:p14="http://schemas.microsoft.com/office/powerpoint/2010/main" val="1706764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Examples of a PBIS handbook:</a:t>
            </a:r>
          </a:p>
          <a:p>
            <a:pPr>
              <a:buNone/>
            </a:pPr>
            <a:r>
              <a:rPr lang="en-US" dirty="0">
                <a:latin typeface="Calibri"/>
                <a:cs typeface="Calibri"/>
              </a:rPr>
              <a:t>#1: </a:t>
            </a:r>
            <a:r>
              <a:rPr lang="en-US" dirty="0">
                <a:hlinkClick r:id="rId3"/>
              </a:rPr>
              <a:t>https://nepbis.org/wp-content/uploads/2021/01/FHSTeacherPBISHandbook2014-15.docx</a:t>
            </a:r>
          </a:p>
          <a:p>
            <a:pPr>
              <a:buNone/>
            </a:pPr>
            <a:r>
              <a:rPr lang="en-US" dirty="0">
                <a:latin typeface="Calibri"/>
                <a:cs typeface="Calibri"/>
              </a:rPr>
              <a:t>#2: </a:t>
            </a:r>
            <a:r>
              <a:rPr lang="en-US" dirty="0">
                <a:hlinkClick r:id="rId4"/>
              </a:rPr>
              <a:t>https://nepbis.org/wp-content/uploads/2021/01/PBIS-HS-Staff-Handbook-Example.pdf</a:t>
            </a:r>
            <a:endParaRPr lang="en-US" dirty="0">
              <a:latin typeface="Calibri"/>
              <a:cs typeface="Calibri"/>
            </a:endParaRPr>
          </a:p>
          <a:p>
            <a:pPr>
              <a:buNone/>
            </a:pPr>
            <a:r>
              <a:rPr lang="en-US" dirty="0">
                <a:latin typeface="Calibri"/>
                <a:cs typeface="Calibri"/>
              </a:rPr>
              <a:t>#3: </a:t>
            </a:r>
            <a:r>
              <a:rPr lang="en-US" dirty="0">
                <a:hlinkClick r:id="rId5"/>
              </a:rPr>
              <a:t>https://nepbis.org/wp-content/uploads/2021/01/Pierce-MS-SWBSP-PBIS-Team-Handbook-2012-13.pdf</a:t>
            </a:r>
            <a:endParaRPr lang="en-US" dirty="0">
              <a:latin typeface="Calibri"/>
              <a:cs typeface="Calibri"/>
            </a:endParaRPr>
          </a:p>
        </p:txBody>
      </p:sp>
    </p:spTree>
    <p:extLst>
      <p:ext uri="{BB962C8B-B14F-4D97-AF65-F5344CB8AC3E}">
        <p14:creationId xmlns:p14="http://schemas.microsoft.com/office/powerpoint/2010/main" val="4015159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Prompt below; allow 5 minutes in coach pairs</a:t>
            </a:r>
          </a:p>
          <a:p>
            <a:pPr>
              <a:spcBef>
                <a:spcPts val="600"/>
              </a:spcBef>
              <a:buClr>
                <a:schemeClr val="bg1"/>
              </a:buClr>
            </a:pPr>
            <a:r>
              <a:rPr lang="en-US" sz="1400" dirty="0">
                <a:solidFill>
                  <a:schemeClr val="bg1"/>
                </a:solidFill>
              </a:rPr>
              <a:t>With a fellow coach, discuss the following:</a:t>
            </a:r>
            <a:endParaRPr lang="en-US" dirty="0">
              <a:solidFill>
                <a:schemeClr val="bg1"/>
              </a:solidFill>
            </a:endParaRPr>
          </a:p>
          <a:p>
            <a:pPr lvl="1">
              <a:spcBef>
                <a:spcPts val="600"/>
              </a:spcBef>
              <a:buClr>
                <a:srgbClr val="FFFFFF"/>
              </a:buClr>
            </a:pPr>
            <a:r>
              <a:rPr lang="en-US" dirty="0">
                <a:solidFill>
                  <a:schemeClr val="bg1"/>
                </a:solidFill>
              </a:rPr>
              <a:t>What major ideas regarding sustaining PBIS resonated with you?</a:t>
            </a:r>
          </a:p>
          <a:p>
            <a:pPr lvl="1">
              <a:spcBef>
                <a:spcPts val="600"/>
              </a:spcBef>
              <a:buClr>
                <a:srgbClr val="FFFFFF"/>
              </a:buClr>
            </a:pPr>
            <a:r>
              <a:rPr lang="en-US" dirty="0">
                <a:solidFill>
                  <a:schemeClr val="bg1"/>
                </a:solidFill>
              </a:rPr>
              <a:t>What areas are important to focus on to ensure sustainability of you PBIS efforts?</a:t>
            </a:r>
          </a:p>
          <a:p>
            <a:pPr lvl="1">
              <a:spcBef>
                <a:spcPts val="600"/>
              </a:spcBef>
              <a:buClr>
                <a:srgbClr val="FFFFFF"/>
              </a:buClr>
            </a:pPr>
            <a:r>
              <a:rPr lang="en-US" dirty="0">
                <a:solidFill>
                  <a:schemeClr val="bg1"/>
                </a:solidFill>
              </a:rPr>
              <a:t>Update you action plans accordingly</a:t>
            </a:r>
            <a:endParaRPr lang="en-US" dirty="0"/>
          </a:p>
          <a:p>
            <a:pPr marL="158750" indent="0">
              <a:buNone/>
            </a:pPr>
            <a:endParaRPr lang="en-US" dirty="0"/>
          </a:p>
        </p:txBody>
      </p:sp>
    </p:spTree>
    <p:extLst>
      <p:ext uri="{BB962C8B-B14F-4D97-AF65-F5344CB8AC3E}">
        <p14:creationId xmlns:p14="http://schemas.microsoft.com/office/powerpoint/2010/main" val="3368792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Resource links:</a:t>
            </a:r>
          </a:p>
          <a:p>
            <a:pPr marL="0" lvl="0" indent="0" algn="l" rtl="0">
              <a:spcBef>
                <a:spcPts val="0"/>
              </a:spcBef>
              <a:spcAft>
                <a:spcPts val="0"/>
              </a:spcAft>
              <a:buNone/>
            </a:pPr>
            <a:endParaRPr lang="en-US" dirty="0"/>
          </a:p>
          <a:p>
            <a:pPr marL="171450" lvl="0" indent="-171450" algn="l" rtl="0">
              <a:spcBef>
                <a:spcPts val="0"/>
              </a:spcBef>
              <a:spcAft>
                <a:spcPts val="0"/>
              </a:spcAft>
              <a:buFontTx/>
              <a:buChar char="-"/>
            </a:pPr>
            <a:r>
              <a:rPr lang="en-US" dirty="0">
                <a:hlinkClick r:id="rId3"/>
              </a:rPr>
              <a:t>https://www.pbisapps.org/Applications/Pages/Tiered-Fidelity-Inventory-(TFI).aspx</a:t>
            </a:r>
            <a:endParaRPr lang="en-US" dirty="0"/>
          </a:p>
          <a:p>
            <a:pPr marL="171450" lvl="0" indent="-171450" algn="l" rtl="0">
              <a:spcBef>
                <a:spcPts val="0"/>
              </a:spcBef>
              <a:spcAft>
                <a:spcPts val="0"/>
              </a:spcAft>
              <a:buFontTx/>
              <a:buChar char="-"/>
            </a:pPr>
            <a:r>
              <a:rPr lang="en-US" dirty="0">
                <a:hlinkClick r:id="rId4"/>
              </a:rPr>
              <a:t>https://youtu.be/5CTIZdkw_gQ</a:t>
            </a:r>
            <a:endParaRPr lang="en-US" dirty="0"/>
          </a:p>
          <a:p>
            <a:pPr marL="171450" lvl="0" indent="-171450" algn="l" rtl="0">
              <a:spcBef>
                <a:spcPts val="0"/>
              </a:spcBef>
              <a:spcAft>
                <a:spcPts val="0"/>
              </a:spcAft>
              <a:buFontTx/>
              <a:buChar char="-"/>
            </a:pPr>
            <a:r>
              <a:rPr lang="en-US" dirty="0">
                <a:hlinkClick r:id="rId5"/>
              </a:rPr>
              <a:t>https://www.pbis.org/resource/pbis-cultural-responsiveness-field-guide-resources-for-trainers-and-coaches</a:t>
            </a:r>
            <a:endParaRPr dirty="0"/>
          </a:p>
        </p:txBody>
      </p:sp>
    </p:spTree>
    <p:extLst>
      <p:ext uri="{BB962C8B-B14F-4D97-AF65-F5344CB8AC3E}">
        <p14:creationId xmlns:p14="http://schemas.microsoft.com/office/powerpoint/2010/main" val="948182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dirty="0"/>
          </a:p>
        </p:txBody>
      </p:sp>
    </p:spTree>
    <p:extLst>
      <p:ext uri="{BB962C8B-B14F-4D97-AF65-F5344CB8AC3E}">
        <p14:creationId xmlns:p14="http://schemas.microsoft.com/office/powerpoint/2010/main" val="2038314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40</a:t>
            </a:fld>
            <a:endParaRPr lang="en-US"/>
          </a:p>
        </p:txBody>
      </p:sp>
    </p:spTree>
    <p:extLst>
      <p:ext uri="{BB962C8B-B14F-4D97-AF65-F5344CB8AC3E}">
        <p14:creationId xmlns:p14="http://schemas.microsoft.com/office/powerpoint/2010/main" val="417511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41</a:t>
            </a:fld>
            <a:endParaRPr lang="en-US"/>
          </a:p>
        </p:txBody>
      </p:sp>
    </p:spTree>
    <p:extLst>
      <p:ext uri="{BB962C8B-B14F-4D97-AF65-F5344CB8AC3E}">
        <p14:creationId xmlns:p14="http://schemas.microsoft.com/office/powerpoint/2010/main" val="1434502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E532E49-F89D-E342-BAEF-9A4CFB470C31}" type="slidenum">
              <a:rPr lang="en-US" smtClean="0"/>
              <a:pPr/>
              <a:t>42</a:t>
            </a:fld>
            <a:endParaRPr lang="en-US"/>
          </a:p>
        </p:txBody>
      </p:sp>
    </p:spTree>
    <p:extLst>
      <p:ext uri="{BB962C8B-B14F-4D97-AF65-F5344CB8AC3E}">
        <p14:creationId xmlns:p14="http://schemas.microsoft.com/office/powerpoint/2010/main" val="3864834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87858127c9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g87858127c9_0_10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Times New Roman"/>
              <a:ea typeface="Times New Roman"/>
              <a:cs typeface="Times New Roman"/>
              <a:sym typeface="Times New Roman"/>
            </a:endParaRPr>
          </a:p>
          <a:p>
            <a:pPr marL="0" lvl="0" indent="0" algn="l" rtl="0">
              <a:spcBef>
                <a:spcPts val="0"/>
              </a:spcBef>
              <a:spcAft>
                <a:spcPts val="0"/>
              </a:spcAft>
              <a:buNone/>
            </a:pPr>
            <a:endParaRPr dirty="0"/>
          </a:p>
        </p:txBody>
      </p:sp>
      <p:sp>
        <p:nvSpPr>
          <p:cNvPr id="134" name="Google Shape;134;g87858127c9_0_1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44</a:t>
            </a:fld>
            <a:endParaRPr/>
          </a:p>
        </p:txBody>
      </p:sp>
    </p:spTree>
    <p:extLst>
      <p:ext uri="{BB962C8B-B14F-4D97-AF65-F5344CB8AC3E}">
        <p14:creationId xmlns:p14="http://schemas.microsoft.com/office/powerpoint/2010/main" val="785308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extLst>
      <p:ext uri="{BB962C8B-B14F-4D97-AF65-F5344CB8AC3E}">
        <p14:creationId xmlns:p14="http://schemas.microsoft.com/office/powerpoint/2010/main" val="39740697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80696200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80696200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897811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solidFill>
                <a:srgbClr val="FFFFFF"/>
              </a:solidFill>
            </a:endParaRPr>
          </a:p>
        </p:txBody>
      </p:sp>
    </p:spTree>
    <p:extLst>
      <p:ext uri="{BB962C8B-B14F-4D97-AF65-F5344CB8AC3E}">
        <p14:creationId xmlns:p14="http://schemas.microsoft.com/office/powerpoint/2010/main" val="41877735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Resource links:</a:t>
            </a:r>
          </a:p>
          <a:p>
            <a:pPr marL="0" lvl="0" indent="0" algn="l" rtl="0">
              <a:spcBef>
                <a:spcPts val="0"/>
              </a:spcBef>
              <a:spcAft>
                <a:spcPts val="0"/>
              </a:spcAft>
              <a:buNone/>
            </a:pPr>
            <a:endParaRPr lang="en-US" dirty="0"/>
          </a:p>
          <a:p>
            <a:pPr marL="171450" lvl="0" indent="-171450" algn="l" rtl="0">
              <a:spcBef>
                <a:spcPts val="0"/>
              </a:spcBef>
              <a:spcAft>
                <a:spcPts val="0"/>
              </a:spcAft>
              <a:buFontTx/>
              <a:buChar char="-"/>
            </a:pPr>
            <a:r>
              <a:rPr lang="en-US" dirty="0"/>
              <a:t>Integration and Alignment Technical Guide: https://</a:t>
            </a:r>
            <a:r>
              <a:rPr lang="en-US" dirty="0" err="1"/>
              <a:t>www.pbis.org</a:t>
            </a:r>
            <a:r>
              <a:rPr lang="en-US" dirty="0"/>
              <a:t>/resource/technical-guide-for-alignment-of-initiatives-programs-and-practices-in-school-districts</a:t>
            </a:r>
          </a:p>
          <a:p>
            <a:pPr marL="171450" lvl="0" indent="-171450" algn="l" rtl="0">
              <a:spcBef>
                <a:spcPts val="0"/>
              </a:spcBef>
              <a:spcAft>
                <a:spcPts val="0"/>
              </a:spcAft>
              <a:buFontTx/>
              <a:buChar char="-"/>
            </a:pPr>
            <a:r>
              <a:rPr lang="en-US" dirty="0"/>
              <a:t>How Schools are Using School Climate Surveys: https://</a:t>
            </a:r>
            <a:r>
              <a:rPr lang="en-US" dirty="0" err="1"/>
              <a:t>www.pbis.org</a:t>
            </a:r>
            <a:r>
              <a:rPr lang="en-US" dirty="0"/>
              <a:t>/resource/how-are-schools-using-the-school-climate-surveys</a:t>
            </a:r>
          </a:p>
          <a:p>
            <a:pPr marL="171450" lvl="0" indent="-171450" algn="l" rtl="0">
              <a:spcBef>
                <a:spcPts val="0"/>
              </a:spcBef>
              <a:spcAft>
                <a:spcPts val="0"/>
              </a:spcAft>
              <a:buFontTx/>
              <a:buChar char="-"/>
            </a:pPr>
            <a:r>
              <a:rPr lang="en-US" dirty="0"/>
              <a:t>CR Field Guide: https://</a:t>
            </a:r>
            <a:r>
              <a:rPr lang="en-US" dirty="0" err="1"/>
              <a:t>www.pbis.org</a:t>
            </a:r>
            <a:r>
              <a:rPr lang="en-US" dirty="0"/>
              <a:t>/resource/pbis-cultural-responsiveness-field-guide-resources-for-trainers-and-coaches </a:t>
            </a:r>
            <a:endParaRPr dirty="0"/>
          </a:p>
        </p:txBody>
      </p:sp>
    </p:spTree>
    <p:extLst>
      <p:ext uri="{BB962C8B-B14F-4D97-AF65-F5344CB8AC3E}">
        <p14:creationId xmlns:p14="http://schemas.microsoft.com/office/powerpoint/2010/main" val="11393401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indent="0">
              <a:buNone/>
            </a:pPr>
            <a:r>
              <a:rPr lang="en-US" dirty="0"/>
              <a:t>https://uconn.co1.qualtrics.com/jfe/form/SV_5BXYIXLvg0qmSzP</a:t>
            </a:r>
          </a:p>
        </p:txBody>
      </p:sp>
    </p:spTree>
    <p:extLst>
      <p:ext uri="{BB962C8B-B14F-4D97-AF65-F5344CB8AC3E}">
        <p14:creationId xmlns:p14="http://schemas.microsoft.com/office/powerpoint/2010/main" val="2932522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acfdbdddf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6acfdbdddf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1988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6488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Post a link to the attendance survey (below) in the chat for those who do not use the QR code on the slide:</a:t>
            </a:r>
          </a:p>
          <a:p>
            <a:pPr marL="158750" indent="0">
              <a:buNone/>
            </a:pPr>
            <a:endParaRPr lang="en-US" dirty="0"/>
          </a:p>
          <a:p>
            <a:pPr marL="158750" indent="0">
              <a:buNone/>
            </a:pPr>
            <a:r>
              <a:rPr lang="en-US" dirty="0"/>
              <a:t>https://uconn.co1.qualtrics.com/jfe/form/SV_0iZuJ0aKCo5IkG9</a:t>
            </a:r>
          </a:p>
        </p:txBody>
      </p:sp>
    </p:spTree>
    <p:extLst>
      <p:ext uri="{BB962C8B-B14F-4D97-AF65-F5344CB8AC3E}">
        <p14:creationId xmlns:p14="http://schemas.microsoft.com/office/powerpoint/2010/main" val="2064840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dirty="0"/>
          </a:p>
        </p:txBody>
      </p:sp>
    </p:spTree>
    <p:extLst>
      <p:ext uri="{BB962C8B-B14F-4D97-AF65-F5344CB8AC3E}">
        <p14:creationId xmlns:p14="http://schemas.microsoft.com/office/powerpoint/2010/main" val="278618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defRPr/>
            </a:pPr>
            <a:r>
              <a:rPr lang="en-US" dirty="0"/>
              <a:t>TRAINERS – Discussion prompts below:</a:t>
            </a:r>
          </a:p>
          <a:p>
            <a:pPr marL="158750" indent="0">
              <a:buNone/>
              <a:defRPr/>
            </a:pPr>
            <a:endParaRPr lang="en-US" dirty="0"/>
          </a:p>
          <a:p>
            <a:pPr marL="482600" indent="-342900">
              <a:lnSpc>
                <a:spcPct val="150000"/>
              </a:lnSpc>
              <a:spcBef>
                <a:spcPts val="400"/>
              </a:spcBef>
              <a:buClr>
                <a:schemeClr val="bg1"/>
              </a:buClr>
              <a:buSzPct val="100000"/>
            </a:pPr>
            <a:r>
              <a:rPr lang="en-US" sz="1100" b="1" dirty="0">
                <a:solidFill>
                  <a:schemeClr val="bg1"/>
                </a:solidFill>
                <a:cs typeface="Calibri" panose="020F0502020204030204"/>
              </a:rPr>
              <a:t>Glows:</a:t>
            </a:r>
            <a:r>
              <a:rPr lang="en-US" sz="1100" dirty="0">
                <a:solidFill>
                  <a:schemeClr val="bg1"/>
                </a:solidFill>
                <a:cs typeface="Calibri" panose="020F0502020204030204"/>
              </a:rPr>
              <a:t> What implementation successes have you had since our last coaches meeting?</a:t>
            </a:r>
          </a:p>
          <a:p>
            <a:pPr marL="482600" indent="-342900">
              <a:lnSpc>
                <a:spcPct val="150000"/>
              </a:lnSpc>
              <a:spcBef>
                <a:spcPts val="400"/>
              </a:spcBef>
              <a:buClr>
                <a:srgbClr val="FFFFFF"/>
              </a:buClr>
              <a:buSzPct val="100000"/>
            </a:pPr>
            <a:r>
              <a:rPr lang="en-US" sz="1100" b="1" dirty="0">
                <a:solidFill>
                  <a:schemeClr val="bg1"/>
                </a:solidFill>
                <a:cs typeface="Calibri" panose="020F0502020204030204"/>
              </a:rPr>
              <a:t>Grows: </a:t>
            </a:r>
            <a:r>
              <a:rPr lang="en-US" sz="1100" dirty="0">
                <a:solidFill>
                  <a:schemeClr val="bg1"/>
                </a:solidFill>
                <a:cs typeface="Calibri" panose="020F0502020204030204"/>
              </a:rPr>
              <a:t>What are some challenges that you have been experiencing that could use some support?</a:t>
            </a:r>
            <a:endParaRPr lang="en-US" dirty="0"/>
          </a:p>
          <a:p>
            <a:pPr marL="158750" indent="0">
              <a:buNone/>
              <a:defRPr/>
            </a:pPr>
            <a:endParaRPr lang="en-US" dirty="0"/>
          </a:p>
          <a:p>
            <a:pPr marL="158750" indent="0">
              <a:buNone/>
              <a:defRPr/>
            </a:pPr>
            <a:r>
              <a:rPr lang="en-US" dirty="0"/>
              <a:t>Trainer note: Support coaches in how they will plan TFI administration for next year, post PBIS Academy. What support do they need during this year's administration to help build capacity to implement independently next year?</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07892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305563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9676051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1"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9461877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6" name="Google Shape;76;p8"/>
          <p:cNvGrpSpPr/>
          <p:nvPr/>
        </p:nvGrpSpPr>
        <p:grpSpPr>
          <a:xfrm>
            <a:off x="905854"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23668423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825213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2"/>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1110536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7" y="2834275"/>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00" name="Google Shape;100;p11"/>
          <p:cNvGrpSpPr/>
          <p:nvPr/>
        </p:nvGrpSpPr>
        <p:grpSpPr>
          <a:xfrm>
            <a:off x="8002656" y="9"/>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5356540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1"/>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12" name="Google Shape;112;p12"/>
          <p:cNvGrpSpPr/>
          <p:nvPr/>
        </p:nvGrpSpPr>
        <p:grpSpPr>
          <a:xfrm rot="10800000">
            <a:off x="6939001" y="9"/>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7323711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7" y="2834275"/>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22" name="Google Shape;122;p13"/>
          <p:cNvGrpSpPr/>
          <p:nvPr/>
        </p:nvGrpSpPr>
        <p:grpSpPr>
          <a:xfrm>
            <a:off x="8002656" y="9"/>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2119331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75412949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6" y="9"/>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65" name="Google Shape;165;p15"/>
          <p:cNvGrpSpPr/>
          <p:nvPr/>
        </p:nvGrpSpPr>
        <p:grpSpPr>
          <a:xfrm>
            <a:off x="-21" y="2910926"/>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13044310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7" y="2834275"/>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84" name="Google Shape;184;p16"/>
          <p:cNvGrpSpPr/>
          <p:nvPr/>
        </p:nvGrpSpPr>
        <p:grpSpPr>
          <a:xfrm>
            <a:off x="8002656" y="9"/>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4065132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17242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9"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4684850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6" y="9"/>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2" name="Google Shape;212;p18"/>
          <p:cNvGrpSpPr/>
          <p:nvPr/>
        </p:nvGrpSpPr>
        <p:grpSpPr>
          <a:xfrm>
            <a:off x="-21" y="2910926"/>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38222314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6" y="9"/>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34" name="Google Shape;234;p19"/>
          <p:cNvGrpSpPr/>
          <p:nvPr/>
        </p:nvGrpSpPr>
        <p:grpSpPr>
          <a:xfrm>
            <a:off x="-21" y="2910926"/>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8458506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189" lvl="0" indent="-330192" rtl="0">
              <a:lnSpc>
                <a:spcPct val="100000"/>
              </a:lnSpc>
              <a:spcBef>
                <a:spcPts val="0"/>
              </a:spcBef>
              <a:spcAft>
                <a:spcPts val="0"/>
              </a:spcAft>
              <a:buClr>
                <a:schemeClr val="accent2"/>
              </a:buClr>
              <a:buSzPts val="1600"/>
              <a:buFont typeface="Raleway Thin"/>
              <a:buChar char="●"/>
              <a:defRPr sz="1800"/>
            </a:lvl1pPr>
            <a:lvl2pPr marL="914378" lvl="1" indent="-330192" rtl="0">
              <a:spcBef>
                <a:spcPts val="1600"/>
              </a:spcBef>
              <a:spcAft>
                <a:spcPts val="0"/>
              </a:spcAft>
              <a:buSzPts val="1600"/>
              <a:buFont typeface="Nunito Light"/>
              <a:buChar char="○"/>
              <a:defRPr/>
            </a:lvl2pPr>
            <a:lvl3pPr marL="1371566" lvl="2" indent="-323842" rtl="0">
              <a:spcBef>
                <a:spcPts val="1600"/>
              </a:spcBef>
              <a:spcAft>
                <a:spcPts val="0"/>
              </a:spcAft>
              <a:buSzPts val="1500"/>
              <a:buFont typeface="Nunito Light"/>
              <a:buChar char="■"/>
              <a:defRPr/>
            </a:lvl3pPr>
            <a:lvl4pPr marL="1828754" lvl="3" indent="-323842" rtl="0">
              <a:spcBef>
                <a:spcPts val="1600"/>
              </a:spcBef>
              <a:spcAft>
                <a:spcPts val="0"/>
              </a:spcAft>
              <a:buSzPts val="1500"/>
              <a:buFont typeface="Nunito Light"/>
              <a:buChar char="●"/>
              <a:defRPr/>
            </a:lvl4pPr>
            <a:lvl5pPr marL="2285943" lvl="4" indent="-317492" rtl="0">
              <a:spcBef>
                <a:spcPts val="1600"/>
              </a:spcBef>
              <a:spcAft>
                <a:spcPts val="0"/>
              </a:spcAft>
              <a:buSzPts val="1400"/>
              <a:buFont typeface="Nunito Light"/>
              <a:buChar char="○"/>
              <a:defRPr/>
            </a:lvl5pPr>
            <a:lvl6pPr marL="2743132" lvl="5" indent="-317492" rtl="0">
              <a:spcBef>
                <a:spcPts val="1600"/>
              </a:spcBef>
              <a:spcAft>
                <a:spcPts val="0"/>
              </a:spcAft>
              <a:buSzPts val="1400"/>
              <a:buFont typeface="Nunito Light"/>
              <a:buChar char="■"/>
              <a:defRPr/>
            </a:lvl6pPr>
            <a:lvl7pPr marL="3200320" lvl="6" indent="-311142" rtl="0">
              <a:spcBef>
                <a:spcPts val="1600"/>
              </a:spcBef>
              <a:spcAft>
                <a:spcPts val="0"/>
              </a:spcAft>
              <a:buSzPts val="1300"/>
              <a:buFont typeface="Nunito Light"/>
              <a:buChar char="●"/>
              <a:defRPr/>
            </a:lvl7pPr>
            <a:lvl8pPr marL="3657509" lvl="7" indent="-311142" rtl="0">
              <a:spcBef>
                <a:spcPts val="1600"/>
              </a:spcBef>
              <a:spcAft>
                <a:spcPts val="0"/>
              </a:spcAft>
              <a:buSzPts val="1300"/>
              <a:buFont typeface="Nunito Light"/>
              <a:buChar char="○"/>
              <a:defRPr/>
            </a:lvl8pPr>
            <a:lvl9pPr marL="4114697" lvl="8" indent="-317492"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7" y="2834275"/>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9547077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3" y="3553518"/>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52" name="Google Shape;252;p21"/>
          <p:cNvGrpSpPr/>
          <p:nvPr/>
        </p:nvGrpSpPr>
        <p:grpSpPr>
          <a:xfrm>
            <a:off x="6023966" y="-17"/>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18054615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189" lvl="0" indent="-298442" rtl="0">
              <a:lnSpc>
                <a:spcPct val="100000"/>
              </a:lnSpc>
              <a:spcBef>
                <a:spcPts val="0"/>
              </a:spcBef>
              <a:spcAft>
                <a:spcPts val="0"/>
              </a:spcAft>
              <a:buClr>
                <a:schemeClr val="accent2"/>
              </a:buClr>
              <a:buSzPts val="1100"/>
              <a:buFont typeface="Raleway Thin"/>
              <a:buChar char="■"/>
              <a:defRPr sz="1000"/>
            </a:lvl1pPr>
            <a:lvl2pPr marL="914378" lvl="1" indent="-304793" rtl="0">
              <a:spcBef>
                <a:spcPts val="1600"/>
              </a:spcBef>
              <a:spcAft>
                <a:spcPts val="0"/>
              </a:spcAft>
              <a:buClr>
                <a:srgbClr val="434343"/>
              </a:buClr>
              <a:buSzPts val="1200"/>
              <a:buFont typeface="Roboto Condensed Light"/>
              <a:buChar char="○"/>
              <a:defRPr/>
            </a:lvl2pPr>
            <a:lvl3pPr marL="1371566" lvl="2" indent="-317492" rtl="0">
              <a:spcBef>
                <a:spcPts val="1600"/>
              </a:spcBef>
              <a:spcAft>
                <a:spcPts val="0"/>
              </a:spcAft>
              <a:buClr>
                <a:srgbClr val="434343"/>
              </a:buClr>
              <a:buSzPts val="1400"/>
              <a:buFont typeface="Roboto Condensed Light"/>
              <a:buChar char="■"/>
              <a:defRPr/>
            </a:lvl3pPr>
            <a:lvl4pPr marL="1828754" lvl="3" indent="-317492" rtl="0">
              <a:spcBef>
                <a:spcPts val="1600"/>
              </a:spcBef>
              <a:spcAft>
                <a:spcPts val="0"/>
              </a:spcAft>
              <a:buClr>
                <a:srgbClr val="434343"/>
              </a:buClr>
              <a:buSzPts val="1400"/>
              <a:buFont typeface="Roboto Condensed Light"/>
              <a:buChar char="●"/>
              <a:defRPr/>
            </a:lvl4pPr>
            <a:lvl5pPr marL="2285943" lvl="4" indent="-317492" rtl="0">
              <a:spcBef>
                <a:spcPts val="1600"/>
              </a:spcBef>
              <a:spcAft>
                <a:spcPts val="0"/>
              </a:spcAft>
              <a:buClr>
                <a:srgbClr val="434343"/>
              </a:buClr>
              <a:buSzPts val="1400"/>
              <a:buFont typeface="Roboto Condensed Light"/>
              <a:buChar char="○"/>
              <a:defRPr/>
            </a:lvl5pPr>
            <a:lvl6pPr marL="2743132" lvl="5" indent="-317492" rtl="0">
              <a:spcBef>
                <a:spcPts val="1600"/>
              </a:spcBef>
              <a:spcAft>
                <a:spcPts val="0"/>
              </a:spcAft>
              <a:buClr>
                <a:srgbClr val="434343"/>
              </a:buClr>
              <a:buSzPts val="1400"/>
              <a:buFont typeface="Roboto Condensed Light"/>
              <a:buChar char="■"/>
              <a:defRPr/>
            </a:lvl6pPr>
            <a:lvl7pPr marL="3200320" lvl="6" indent="-317492" rtl="0">
              <a:spcBef>
                <a:spcPts val="1600"/>
              </a:spcBef>
              <a:spcAft>
                <a:spcPts val="0"/>
              </a:spcAft>
              <a:buClr>
                <a:srgbClr val="434343"/>
              </a:buClr>
              <a:buSzPts val="1400"/>
              <a:buFont typeface="Roboto Condensed Light"/>
              <a:buChar char="●"/>
              <a:defRPr/>
            </a:lvl7pPr>
            <a:lvl8pPr marL="3657509" lvl="7" indent="-317492" rtl="0">
              <a:spcBef>
                <a:spcPts val="1600"/>
              </a:spcBef>
              <a:spcAft>
                <a:spcPts val="0"/>
              </a:spcAft>
              <a:buClr>
                <a:srgbClr val="434343"/>
              </a:buClr>
              <a:buSzPts val="1400"/>
              <a:buFont typeface="Roboto Condensed Light"/>
              <a:buChar char="○"/>
              <a:defRPr/>
            </a:lvl8pPr>
            <a:lvl9pPr marL="4114697" lvl="8" indent="-317492"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7" y="2834275"/>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63" name="Google Shape;263;p22"/>
          <p:cNvGrpSpPr/>
          <p:nvPr/>
        </p:nvGrpSpPr>
        <p:grpSpPr>
          <a:xfrm>
            <a:off x="8002656" y="9"/>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1446705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9198599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94093747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2946718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19970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4226186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844017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87598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6762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2747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06816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88829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03147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89159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36918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55519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025337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2266426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2902576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3587957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531507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3384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1697488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769505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615967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041738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2638944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41520208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8290938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288197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4104127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482673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669428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0346447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9003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17649214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583252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195412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343898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202729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58179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739827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82694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811688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42087694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261292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0058746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8129387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list">
  <p:cSld name="CUSTOM_5">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4" y="1385550"/>
            <a:ext cx="7123137" cy="3511402"/>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dirty="0"/>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echnology design">
  <p:cSld name="CUSTOM_15">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1269712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Resources">
  <p:cSld name="CUSTOM_13">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CUSTOM_16">
    <p:spTree>
      <p:nvGrpSpPr>
        <p:cNvPr id="1" name="Shape 279"/>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0"/>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19820424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5772133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6571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413029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1/27/21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2761630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able Placeholder 2"/>
          <p:cNvSpPr>
            <a:spLocks noGrp="1"/>
          </p:cNvSpPr>
          <p:nvPr>
            <p:ph type="tbl" idx="1"/>
          </p:nvPr>
        </p:nvSpPr>
        <p:spPr>
          <a:xfrm>
            <a:off x="457200" y="1200151"/>
            <a:ext cx="8229600" cy="339447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C0EE8-7DE5-934B-B0CC-78364372EDC7}" type="slidenum">
              <a:rPr lang="en-US"/>
              <a:pPr>
                <a:defRPr/>
              </a:pPr>
              <a:t>‹#›</a:t>
            </a:fld>
            <a:endParaRPr lang="en-US"/>
          </a:p>
        </p:txBody>
      </p:sp>
    </p:spTree>
    <p:extLst>
      <p:ext uri="{BB962C8B-B14F-4D97-AF65-F5344CB8AC3E}">
        <p14:creationId xmlns:p14="http://schemas.microsoft.com/office/powerpoint/2010/main" val="16719216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22224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4236964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6" y="1312033"/>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690000" y="2371110"/>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17480370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8"/>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09"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6912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Open Sans SemiBold"/>
              <a:buAutoNum type="arabicPeriod"/>
              <a:defRPr sz="1200"/>
            </a:lvl1pPr>
            <a:lvl2pPr marL="914400" lvl="1" indent="-304800">
              <a:spcBef>
                <a:spcPts val="1600"/>
              </a:spcBef>
              <a:spcAft>
                <a:spcPts val="0"/>
              </a:spcAft>
              <a:buClr>
                <a:srgbClr val="434343"/>
              </a:buClr>
              <a:buSzPts val="1200"/>
              <a:buFont typeface="Roboto Condensed Light"/>
              <a:buAutoNum type="alphaLcPeriod"/>
              <a:defRPr/>
            </a:lvl2pPr>
            <a:lvl3pPr marL="1371600" lvl="2" indent="-317500">
              <a:spcBef>
                <a:spcPts val="1600"/>
              </a:spcBef>
              <a:spcAft>
                <a:spcPts val="0"/>
              </a:spcAft>
              <a:buClr>
                <a:srgbClr val="434343"/>
              </a:buClr>
              <a:buSzPts val="1400"/>
              <a:buFont typeface="Roboto Condensed Light"/>
              <a:buAutoNum type="romanLcPeriod"/>
              <a:defRPr/>
            </a:lvl3pPr>
            <a:lvl4pPr marL="1828800" lvl="3" indent="-317500">
              <a:spcBef>
                <a:spcPts val="1600"/>
              </a:spcBef>
              <a:spcAft>
                <a:spcPts val="0"/>
              </a:spcAft>
              <a:buClr>
                <a:srgbClr val="434343"/>
              </a:buClr>
              <a:buSzPts val="1400"/>
              <a:buFont typeface="Roboto Condensed Light"/>
              <a:buAutoNum type="arabicPeriod"/>
              <a:defRPr/>
            </a:lvl4pPr>
            <a:lvl5pPr marL="2286000" lvl="4" indent="-317500">
              <a:spcBef>
                <a:spcPts val="1600"/>
              </a:spcBef>
              <a:spcAft>
                <a:spcPts val="0"/>
              </a:spcAft>
              <a:buClr>
                <a:srgbClr val="434343"/>
              </a:buClr>
              <a:buSzPts val="1400"/>
              <a:buFont typeface="Roboto Condensed Light"/>
              <a:buAutoNum type="alphaLcPeriod"/>
              <a:defRPr/>
            </a:lvl5pPr>
            <a:lvl6pPr marL="2743200" lvl="5" indent="-317500">
              <a:spcBef>
                <a:spcPts val="1600"/>
              </a:spcBef>
              <a:spcAft>
                <a:spcPts val="0"/>
              </a:spcAft>
              <a:buClr>
                <a:srgbClr val="434343"/>
              </a:buClr>
              <a:buSzPts val="1400"/>
              <a:buFont typeface="Roboto Condensed Light"/>
              <a:buAutoNum type="romanLcPeriod"/>
              <a:defRPr/>
            </a:lvl6pPr>
            <a:lvl7pPr marL="3200400" lvl="6" indent="-317500">
              <a:spcBef>
                <a:spcPts val="1600"/>
              </a:spcBef>
              <a:spcAft>
                <a:spcPts val="0"/>
              </a:spcAft>
              <a:buClr>
                <a:srgbClr val="434343"/>
              </a:buClr>
              <a:buSzPts val="1400"/>
              <a:buFont typeface="Roboto Condensed Light"/>
              <a:buAutoNum type="arabicPeriod"/>
              <a:defRPr/>
            </a:lvl7pPr>
            <a:lvl8pPr marL="3657600" lvl="7" indent="-317500">
              <a:spcBef>
                <a:spcPts val="1600"/>
              </a:spcBef>
              <a:spcAft>
                <a:spcPts val="0"/>
              </a:spcAft>
              <a:buClr>
                <a:srgbClr val="434343"/>
              </a:buClr>
              <a:buSzPts val="1400"/>
              <a:buFont typeface="Roboto Condensed Light"/>
              <a:buAutoNum type="alphaLcPeriod"/>
              <a:defRPr/>
            </a:lvl8pPr>
            <a:lvl9pPr marL="4114800" lvl="8" indent="-317500">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79" y="8"/>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6" y="3874096"/>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3680867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5"/>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6617894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6" y="2834274"/>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8002655" y="8"/>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979925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7054140" y="-13"/>
            <a:ext cx="2089875" cy="2325763"/>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5181750" y="2014225"/>
            <a:ext cx="3223200" cy="18807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1800"/>
            </a:lvl1pPr>
            <a:lvl2pPr lvl="1" algn="ctr" rtl="0">
              <a:lnSpc>
                <a:spcPct val="100000"/>
              </a:lnSpc>
              <a:spcBef>
                <a:spcPts val="0"/>
              </a:spcBef>
              <a:spcAft>
                <a:spcPts val="0"/>
              </a:spcAft>
              <a:buSzPts val="1200"/>
              <a:buChar char="○"/>
              <a:defRPr sz="1200"/>
            </a:lvl2pPr>
            <a:lvl3pPr lvl="2" algn="ctr" rtl="0">
              <a:lnSpc>
                <a:spcPct val="100000"/>
              </a:lnSpc>
              <a:spcBef>
                <a:spcPts val="0"/>
              </a:spcBef>
              <a:spcAft>
                <a:spcPts val="0"/>
              </a:spcAft>
              <a:buSzPts val="1200"/>
              <a:buChar char="■"/>
              <a:defRPr sz="1200"/>
            </a:lvl3pPr>
            <a:lvl4pPr lvl="3" algn="ctr" rtl="0">
              <a:lnSpc>
                <a:spcPct val="100000"/>
              </a:lnSpc>
              <a:spcBef>
                <a:spcPts val="0"/>
              </a:spcBef>
              <a:spcAft>
                <a:spcPts val="0"/>
              </a:spcAft>
              <a:buSzPts val="1200"/>
              <a:buChar char="●"/>
              <a:defRPr sz="1200"/>
            </a:lvl4pPr>
            <a:lvl5pPr lvl="4" algn="ctr" rtl="0">
              <a:lnSpc>
                <a:spcPct val="100000"/>
              </a:lnSpc>
              <a:spcBef>
                <a:spcPts val="0"/>
              </a:spcBef>
              <a:spcAft>
                <a:spcPts val="0"/>
              </a:spcAft>
              <a:buSzPts val="1200"/>
              <a:buChar char="○"/>
              <a:defRPr sz="1200"/>
            </a:lvl5pPr>
            <a:lvl6pPr lvl="5" algn="ctr" rtl="0">
              <a:lnSpc>
                <a:spcPct val="100000"/>
              </a:lnSpc>
              <a:spcBef>
                <a:spcPts val="0"/>
              </a:spcBef>
              <a:spcAft>
                <a:spcPts val="0"/>
              </a:spcAft>
              <a:buSzPts val="1200"/>
              <a:buChar char="■"/>
              <a:defRPr sz="1200"/>
            </a:lvl6pPr>
            <a:lvl7pPr lvl="6" algn="ctr" rtl="0">
              <a:lnSpc>
                <a:spcPct val="100000"/>
              </a:lnSpc>
              <a:spcBef>
                <a:spcPts val="0"/>
              </a:spcBef>
              <a:spcAft>
                <a:spcPts val="0"/>
              </a:spcAft>
              <a:buSzPts val="1200"/>
              <a:buChar char="●"/>
              <a:defRPr sz="1200"/>
            </a:lvl7pPr>
            <a:lvl8pPr lvl="7" algn="ctr" rtl="0">
              <a:lnSpc>
                <a:spcPct val="100000"/>
              </a:lnSpc>
              <a:spcBef>
                <a:spcPts val="0"/>
              </a:spcBef>
              <a:spcAft>
                <a:spcPts val="0"/>
              </a:spcAft>
              <a:buSzPts val="1200"/>
              <a:buChar char="○"/>
              <a:defRPr sz="1200"/>
            </a:lvl8pPr>
            <a:lvl9pPr lvl="8" algn="ctr" rtl="0">
              <a:lnSpc>
                <a:spcPct val="100000"/>
              </a:lnSpc>
              <a:spcBef>
                <a:spcPts val="0"/>
              </a:spcBef>
              <a:spcAft>
                <a:spcPts val="0"/>
              </a:spcAft>
              <a:buSzPts val="1200"/>
              <a:buChar char="■"/>
              <a:defRPr sz="1200"/>
            </a:lvl9pPr>
          </a:lstStyle>
          <a:p>
            <a:endParaRPr/>
          </a:p>
        </p:txBody>
      </p:sp>
      <p:sp>
        <p:nvSpPr>
          <p:cNvPr id="73" name="Google Shape;73;p7"/>
          <p:cNvSpPr txBox="1">
            <a:spLocks noGrp="1"/>
          </p:cNvSpPr>
          <p:nvPr>
            <p:ph type="title"/>
          </p:nvPr>
        </p:nvSpPr>
        <p:spPr>
          <a:xfrm>
            <a:off x="4445248" y="3947210"/>
            <a:ext cx="3959700" cy="6342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000" b="0"/>
            </a:lvl1pPr>
            <a:lvl2pPr lvl="1" algn="r" rtl="0">
              <a:spcBef>
                <a:spcPts val="0"/>
              </a:spcBef>
              <a:spcAft>
                <a:spcPts val="0"/>
              </a:spcAft>
              <a:buNone/>
              <a:defRPr sz="3000" b="0"/>
            </a:lvl2pPr>
            <a:lvl3pPr lvl="2" algn="r" rtl="0">
              <a:spcBef>
                <a:spcPts val="0"/>
              </a:spcBef>
              <a:spcAft>
                <a:spcPts val="0"/>
              </a:spcAft>
              <a:buNone/>
              <a:defRPr sz="3000" b="0"/>
            </a:lvl3pPr>
            <a:lvl4pPr lvl="3" algn="r" rtl="0">
              <a:spcBef>
                <a:spcPts val="0"/>
              </a:spcBef>
              <a:spcAft>
                <a:spcPts val="0"/>
              </a:spcAft>
              <a:buNone/>
              <a:defRPr sz="3000" b="0"/>
            </a:lvl4pPr>
            <a:lvl5pPr lvl="4" algn="r" rtl="0">
              <a:spcBef>
                <a:spcPts val="0"/>
              </a:spcBef>
              <a:spcAft>
                <a:spcPts val="0"/>
              </a:spcAft>
              <a:buNone/>
              <a:defRPr sz="3000" b="0"/>
            </a:lvl5pPr>
            <a:lvl6pPr lvl="5" algn="r" rtl="0">
              <a:spcBef>
                <a:spcPts val="0"/>
              </a:spcBef>
              <a:spcAft>
                <a:spcPts val="0"/>
              </a:spcAft>
              <a:buNone/>
              <a:defRPr sz="3000" b="0"/>
            </a:lvl6pPr>
            <a:lvl7pPr lvl="6" algn="r" rtl="0">
              <a:spcBef>
                <a:spcPts val="0"/>
              </a:spcBef>
              <a:spcAft>
                <a:spcPts val="0"/>
              </a:spcAft>
              <a:buNone/>
              <a:defRPr sz="3000" b="0"/>
            </a:lvl7pPr>
            <a:lvl8pPr lvl="7" algn="r" rtl="0">
              <a:spcBef>
                <a:spcPts val="0"/>
              </a:spcBef>
              <a:spcAft>
                <a:spcPts val="0"/>
              </a:spcAft>
              <a:buNone/>
              <a:defRPr sz="3000" b="0"/>
            </a:lvl8pPr>
            <a:lvl9pPr lvl="8" algn="r" rtl="0">
              <a:spcBef>
                <a:spcPts val="0"/>
              </a:spcBef>
              <a:spcAft>
                <a:spcPts val="0"/>
              </a:spcAft>
              <a:buNone/>
              <a:defRPr sz="3000" b="0"/>
            </a:lvl9pPr>
          </a:lstStyle>
          <a:p>
            <a:endParaRPr/>
          </a:p>
        </p:txBody>
      </p:sp>
    </p:spTree>
    <p:extLst>
      <p:ext uri="{BB962C8B-B14F-4D97-AF65-F5344CB8AC3E}">
        <p14:creationId xmlns:p14="http://schemas.microsoft.com/office/powerpoint/2010/main" val="3504038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143003" y="-52"/>
            <a:ext cx="7941328" cy="577755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 name="Google Shape;76;p8"/>
          <p:cNvGrpSpPr/>
          <p:nvPr/>
        </p:nvGrpSpPr>
        <p:grpSpPr>
          <a:xfrm>
            <a:off x="905853" y="-23214"/>
            <a:ext cx="8238164" cy="5166726"/>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Google Shape;82;p8"/>
          <p:cNvSpPr txBox="1">
            <a:spLocks noGrp="1"/>
          </p:cNvSpPr>
          <p:nvPr>
            <p:ph type="title"/>
          </p:nvPr>
        </p:nvSpPr>
        <p:spPr>
          <a:xfrm rot="-151">
            <a:off x="1152300" y="1309807"/>
            <a:ext cx="6839400" cy="25239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600"/>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spTree>
    <p:extLst>
      <p:ext uri="{BB962C8B-B14F-4D97-AF65-F5344CB8AC3E}">
        <p14:creationId xmlns:p14="http://schemas.microsoft.com/office/powerpoint/2010/main" val="74381808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1756486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3231329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6" y="2834274"/>
            <a:ext cx="2075119" cy="2309267"/>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 name="Google Shape;100;p11"/>
          <p:cNvGrpSpPr/>
          <p:nvPr/>
        </p:nvGrpSpPr>
        <p:grpSpPr>
          <a:xfrm>
            <a:off x="8002655" y="8"/>
            <a:ext cx="1141342" cy="1269445"/>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1"/>
          <p:cNvSpPr txBox="1">
            <a:spLocks noGrp="1"/>
          </p:cNvSpPr>
          <p:nvPr>
            <p:ph type="title" hasCustomPrompt="1"/>
          </p:nvPr>
        </p:nvSpPr>
        <p:spPr>
          <a:xfrm>
            <a:off x="5140823" y="3027164"/>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4" name="Google Shape;104;p11"/>
          <p:cNvSpPr txBox="1">
            <a:spLocks noGrp="1"/>
          </p:cNvSpPr>
          <p:nvPr>
            <p:ph type="subTitle" idx="1"/>
          </p:nvPr>
        </p:nvSpPr>
        <p:spPr>
          <a:xfrm flipH="1">
            <a:off x="5155012" y="3452503"/>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5" name="Google Shape;105;p11"/>
          <p:cNvSpPr txBox="1">
            <a:spLocks noGrp="1"/>
          </p:cNvSpPr>
          <p:nvPr>
            <p:ph type="title" idx="2" hasCustomPrompt="1"/>
          </p:nvPr>
        </p:nvSpPr>
        <p:spPr>
          <a:xfrm>
            <a:off x="2044663" y="2315075"/>
            <a:ext cx="1740900" cy="4389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4000"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06" name="Google Shape;106;p11"/>
          <p:cNvSpPr txBox="1">
            <a:spLocks noGrp="1"/>
          </p:cNvSpPr>
          <p:nvPr>
            <p:ph type="subTitle" idx="3"/>
          </p:nvPr>
        </p:nvSpPr>
        <p:spPr>
          <a:xfrm flipH="1">
            <a:off x="5155089" y="1991545"/>
            <a:ext cx="2698500" cy="991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8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07" name="Google Shape;107;p11"/>
          <p:cNvSpPr txBox="1">
            <a:spLocks noGrp="1"/>
          </p:cNvSpPr>
          <p:nvPr>
            <p:ph type="title" idx="4"/>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041414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069825" y="1042004"/>
            <a:ext cx="2749800" cy="1121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6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5" name="Google Shape;85;p9"/>
          <p:cNvSpPr txBox="1">
            <a:spLocks noGrp="1"/>
          </p:cNvSpPr>
          <p:nvPr>
            <p:ph type="subTitle" idx="1"/>
          </p:nvPr>
        </p:nvSpPr>
        <p:spPr>
          <a:xfrm>
            <a:off x="1101000" y="2001550"/>
            <a:ext cx="2960400" cy="1353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25154731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1" y="3874050"/>
            <a:ext cx="1141342" cy="1269445"/>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 name="Google Shape;112;p12"/>
          <p:cNvGrpSpPr/>
          <p:nvPr/>
        </p:nvGrpSpPr>
        <p:grpSpPr>
          <a:xfrm rot="10800000">
            <a:off x="6939001" y="8"/>
            <a:ext cx="2204996" cy="223257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1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21737738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6" y="2834274"/>
            <a:ext cx="2075119" cy="2309267"/>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13"/>
          <p:cNvGrpSpPr/>
          <p:nvPr/>
        </p:nvGrpSpPr>
        <p:grpSpPr>
          <a:xfrm>
            <a:off x="8002655" y="8"/>
            <a:ext cx="1141342" cy="1269445"/>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3"/>
          <p:cNvSpPr txBox="1">
            <a:spLocks noGrp="1"/>
          </p:cNvSpPr>
          <p:nvPr>
            <p:ph type="title" hasCustomPrompt="1"/>
          </p:nvPr>
        </p:nvSpPr>
        <p:spPr>
          <a:xfrm>
            <a:off x="2277538"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6" name="Google Shape;126;p13"/>
          <p:cNvSpPr txBox="1">
            <a:spLocks noGrp="1"/>
          </p:cNvSpPr>
          <p:nvPr>
            <p:ph type="subTitle" idx="1"/>
          </p:nvPr>
        </p:nvSpPr>
        <p:spPr>
          <a:xfrm flipH="1">
            <a:off x="2277563" y="3500475"/>
            <a:ext cx="1434000" cy="557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7" name="Google Shape;127;p13"/>
          <p:cNvSpPr txBox="1">
            <a:spLocks noGrp="1"/>
          </p:cNvSpPr>
          <p:nvPr>
            <p:ph type="title" idx="2" hasCustomPrompt="1"/>
          </p:nvPr>
        </p:nvSpPr>
        <p:spPr>
          <a:xfrm>
            <a:off x="2277538" y="1582161"/>
            <a:ext cx="1055400" cy="4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28" name="Google Shape;128;p13"/>
          <p:cNvSpPr txBox="1">
            <a:spLocks noGrp="1"/>
          </p:cNvSpPr>
          <p:nvPr>
            <p:ph type="subTitle" idx="3"/>
          </p:nvPr>
        </p:nvSpPr>
        <p:spPr>
          <a:xfrm flipH="1">
            <a:off x="2277538" y="2032125"/>
            <a:ext cx="1469400" cy="48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29" name="Google Shape;129;p13"/>
          <p:cNvSpPr txBox="1">
            <a:spLocks noGrp="1"/>
          </p:cNvSpPr>
          <p:nvPr>
            <p:ph type="title" idx="4" hasCustomPrompt="1"/>
          </p:nvPr>
        </p:nvSpPr>
        <p:spPr>
          <a:xfrm>
            <a:off x="6090997" y="3012975"/>
            <a:ext cx="10554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0" name="Google Shape;130;p13"/>
          <p:cNvSpPr txBox="1">
            <a:spLocks noGrp="1"/>
          </p:cNvSpPr>
          <p:nvPr>
            <p:ph type="subTitle" idx="5"/>
          </p:nvPr>
        </p:nvSpPr>
        <p:spPr>
          <a:xfrm flipH="1">
            <a:off x="6090997" y="3500481"/>
            <a:ext cx="15192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1" name="Google Shape;131;p13"/>
          <p:cNvSpPr txBox="1">
            <a:spLocks noGrp="1"/>
          </p:cNvSpPr>
          <p:nvPr>
            <p:ph type="title" idx="6" hasCustomPrompt="1"/>
          </p:nvPr>
        </p:nvSpPr>
        <p:spPr>
          <a:xfrm>
            <a:off x="6090985" y="1513950"/>
            <a:ext cx="1740900" cy="487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7200">
                <a:solidFill>
                  <a:schemeClr val="dk1"/>
                </a:solidFill>
              </a:defRPr>
            </a:lvl2pPr>
            <a:lvl3pPr lvl="2" algn="ctr" rtl="0">
              <a:spcBef>
                <a:spcPts val="0"/>
              </a:spcBef>
              <a:spcAft>
                <a:spcPts val="0"/>
              </a:spcAft>
              <a:buClr>
                <a:schemeClr val="dk1"/>
              </a:buClr>
              <a:buSzPts val="7200"/>
              <a:buNone/>
              <a:defRPr sz="7200">
                <a:solidFill>
                  <a:schemeClr val="dk1"/>
                </a:solidFill>
              </a:defRPr>
            </a:lvl3pPr>
            <a:lvl4pPr lvl="3" algn="ctr" rtl="0">
              <a:spcBef>
                <a:spcPts val="0"/>
              </a:spcBef>
              <a:spcAft>
                <a:spcPts val="0"/>
              </a:spcAft>
              <a:buClr>
                <a:schemeClr val="dk1"/>
              </a:buClr>
              <a:buSzPts val="7200"/>
              <a:buNone/>
              <a:defRPr sz="7200">
                <a:solidFill>
                  <a:schemeClr val="dk1"/>
                </a:solidFill>
              </a:defRPr>
            </a:lvl4pPr>
            <a:lvl5pPr lvl="4" algn="ctr" rtl="0">
              <a:spcBef>
                <a:spcPts val="0"/>
              </a:spcBef>
              <a:spcAft>
                <a:spcPts val="0"/>
              </a:spcAft>
              <a:buClr>
                <a:schemeClr val="dk1"/>
              </a:buClr>
              <a:buSzPts val="7200"/>
              <a:buNone/>
              <a:defRPr sz="7200">
                <a:solidFill>
                  <a:schemeClr val="dk1"/>
                </a:solidFill>
              </a:defRPr>
            </a:lvl5pPr>
            <a:lvl6pPr lvl="5" algn="ctr" rtl="0">
              <a:spcBef>
                <a:spcPts val="0"/>
              </a:spcBef>
              <a:spcAft>
                <a:spcPts val="0"/>
              </a:spcAft>
              <a:buClr>
                <a:schemeClr val="dk1"/>
              </a:buClr>
              <a:buSzPts val="7200"/>
              <a:buNone/>
              <a:defRPr sz="7200">
                <a:solidFill>
                  <a:schemeClr val="dk1"/>
                </a:solidFill>
              </a:defRPr>
            </a:lvl6pPr>
            <a:lvl7pPr lvl="6" algn="ctr" rtl="0">
              <a:spcBef>
                <a:spcPts val="0"/>
              </a:spcBef>
              <a:spcAft>
                <a:spcPts val="0"/>
              </a:spcAft>
              <a:buClr>
                <a:schemeClr val="dk1"/>
              </a:buClr>
              <a:buSzPts val="7200"/>
              <a:buNone/>
              <a:defRPr sz="7200">
                <a:solidFill>
                  <a:schemeClr val="dk1"/>
                </a:solidFill>
              </a:defRPr>
            </a:lvl7pPr>
            <a:lvl8pPr lvl="7" algn="ctr" rtl="0">
              <a:spcBef>
                <a:spcPts val="0"/>
              </a:spcBef>
              <a:spcAft>
                <a:spcPts val="0"/>
              </a:spcAft>
              <a:buClr>
                <a:schemeClr val="dk1"/>
              </a:buClr>
              <a:buSzPts val="7200"/>
              <a:buNone/>
              <a:defRPr sz="7200">
                <a:solidFill>
                  <a:schemeClr val="dk1"/>
                </a:solidFill>
              </a:defRPr>
            </a:lvl8pPr>
            <a:lvl9pPr lvl="8" algn="ctr" rtl="0">
              <a:spcBef>
                <a:spcPts val="0"/>
              </a:spcBef>
              <a:spcAft>
                <a:spcPts val="0"/>
              </a:spcAft>
              <a:buClr>
                <a:schemeClr val="dk1"/>
              </a:buClr>
              <a:buSzPts val="7200"/>
              <a:buNone/>
              <a:defRPr sz="7200">
                <a:solidFill>
                  <a:schemeClr val="dk1"/>
                </a:solidFill>
              </a:defRPr>
            </a:lvl9pPr>
          </a:lstStyle>
          <a:p>
            <a:r>
              <a:t>xx%</a:t>
            </a:r>
          </a:p>
        </p:txBody>
      </p:sp>
      <p:sp>
        <p:nvSpPr>
          <p:cNvPr id="132" name="Google Shape;132;p13"/>
          <p:cNvSpPr txBox="1">
            <a:spLocks noGrp="1"/>
          </p:cNvSpPr>
          <p:nvPr>
            <p:ph type="subTitle" idx="7"/>
          </p:nvPr>
        </p:nvSpPr>
        <p:spPr>
          <a:xfrm flipH="1">
            <a:off x="6090997" y="2003581"/>
            <a:ext cx="1270500" cy="77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33" name="Google Shape;133;p13"/>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8564830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txBox="1">
            <a:spLocks noGrp="1"/>
          </p:cNvSpPr>
          <p:nvPr>
            <p:ph type="subTitle" idx="1"/>
          </p:nvPr>
        </p:nvSpPr>
        <p:spPr>
          <a:xfrm flipH="1">
            <a:off x="1649550" y="1342651"/>
            <a:ext cx="3284400" cy="62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1649550" y="3132482"/>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745498" y="1258183"/>
            <a:ext cx="7002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24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1649550" y="2238601"/>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1649697" y="949712"/>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1649700" y="2739933"/>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1649500" y="1844350"/>
            <a:ext cx="2706300" cy="56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783450" y="22389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783450" y="3093500"/>
            <a:ext cx="624300" cy="353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1649550" y="4016863"/>
            <a:ext cx="3284400" cy="64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1649700" y="3785261"/>
            <a:ext cx="2706300" cy="408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000">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783450" y="4010500"/>
            <a:ext cx="624300" cy="291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2400" b="0">
                <a:solidFill>
                  <a:schemeClr val="lt1"/>
                </a:solidFill>
              </a:defRPr>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5353050" y="0"/>
            <a:ext cx="4407556" cy="5143580"/>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 name="Google Shape;154;p14"/>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55804329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7" name="Google Shape;157;p15"/>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58" name="Google Shape;158;p15"/>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59" name="Google Shape;159;p15"/>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60" name="Google Shape;160;p15"/>
          <p:cNvSpPr txBox="1">
            <a:spLocks noGrp="1"/>
          </p:cNvSpPr>
          <p:nvPr>
            <p:ph type="ctrTitle" idx="4"/>
          </p:nvPr>
        </p:nvSpPr>
        <p:spPr>
          <a:xfrm flipH="1">
            <a:off x="1096200" y="1547275"/>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0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61" name="Google Shape;161;p15"/>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162" name="Google Shape;162;p15"/>
          <p:cNvGrpSpPr/>
          <p:nvPr/>
        </p:nvGrpSpPr>
        <p:grpSpPr>
          <a:xfrm>
            <a:off x="8002655" y="8"/>
            <a:ext cx="1141342" cy="1269445"/>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5"/>
          <p:cNvGrpSpPr/>
          <p:nvPr/>
        </p:nvGrpSpPr>
        <p:grpSpPr>
          <a:xfrm>
            <a:off x="-21" y="2910925"/>
            <a:ext cx="2204996" cy="223257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5"/>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12838287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5284503"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2" name="Google Shape;172;p16"/>
          <p:cNvSpPr txBox="1">
            <a:spLocks noGrp="1"/>
          </p:cNvSpPr>
          <p:nvPr>
            <p:ph type="subTitle" idx="1"/>
          </p:nvPr>
        </p:nvSpPr>
        <p:spPr>
          <a:xfrm flipH="1">
            <a:off x="5589303" y="1257888"/>
            <a:ext cx="22296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3" name="Google Shape;173;p16"/>
          <p:cNvSpPr txBox="1">
            <a:spLocks noGrp="1"/>
          </p:cNvSpPr>
          <p:nvPr>
            <p:ph type="ctrTitle" idx="2"/>
          </p:nvPr>
        </p:nvSpPr>
        <p:spPr>
          <a:xfrm flipH="1">
            <a:off x="5284628" y="3819678"/>
            <a:ext cx="23235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4" name="Google Shape;174;p16"/>
          <p:cNvSpPr txBox="1">
            <a:spLocks noGrp="1"/>
          </p:cNvSpPr>
          <p:nvPr>
            <p:ph type="subTitle" idx="3"/>
          </p:nvPr>
        </p:nvSpPr>
        <p:spPr>
          <a:xfrm flipH="1">
            <a:off x="5589303"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5" name="Google Shape;175;p16"/>
          <p:cNvSpPr txBox="1">
            <a:spLocks noGrp="1"/>
          </p:cNvSpPr>
          <p:nvPr>
            <p:ph type="ctrTitle" idx="4"/>
          </p:nvPr>
        </p:nvSpPr>
        <p:spPr>
          <a:xfrm flipH="1">
            <a:off x="1798369" y="1982615"/>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6" name="Google Shape;176;p16"/>
          <p:cNvSpPr txBox="1">
            <a:spLocks noGrp="1"/>
          </p:cNvSpPr>
          <p:nvPr>
            <p:ph type="subTitle" idx="5"/>
          </p:nvPr>
        </p:nvSpPr>
        <p:spPr>
          <a:xfrm flipH="1">
            <a:off x="2026969" y="1257888"/>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7" name="Google Shape;177;p16"/>
          <p:cNvSpPr txBox="1">
            <a:spLocks noGrp="1"/>
          </p:cNvSpPr>
          <p:nvPr>
            <p:ph type="ctrTitle" idx="6"/>
          </p:nvPr>
        </p:nvSpPr>
        <p:spPr>
          <a:xfrm flipH="1">
            <a:off x="1798374" y="3819678"/>
            <a:ext cx="22821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18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178" name="Google Shape;178;p16"/>
          <p:cNvSpPr txBox="1">
            <a:spLocks noGrp="1"/>
          </p:cNvSpPr>
          <p:nvPr>
            <p:ph type="subTitle" idx="7"/>
          </p:nvPr>
        </p:nvSpPr>
        <p:spPr>
          <a:xfrm flipH="1">
            <a:off x="2026969" y="3094925"/>
            <a:ext cx="2282100" cy="875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179" name="Google Shape;179;p16"/>
          <p:cNvSpPr txBox="1">
            <a:spLocks noGrp="1"/>
          </p:cNvSpPr>
          <p:nvPr>
            <p:ph type="title" idx="8"/>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180" name="Google Shape;180;p16"/>
          <p:cNvGrpSpPr/>
          <p:nvPr/>
        </p:nvGrpSpPr>
        <p:grpSpPr>
          <a:xfrm>
            <a:off x="6" y="2834274"/>
            <a:ext cx="2075119" cy="2309267"/>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184;p16"/>
          <p:cNvGrpSpPr/>
          <p:nvPr/>
        </p:nvGrpSpPr>
        <p:grpSpPr>
          <a:xfrm>
            <a:off x="8002655" y="8"/>
            <a:ext cx="1141342" cy="1269445"/>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990090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1854051" y="1173302"/>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3791200" y="1346075"/>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0" name="Google Shape;190;p17"/>
          <p:cNvSpPr txBox="1">
            <a:spLocks noGrp="1"/>
          </p:cNvSpPr>
          <p:nvPr>
            <p:ph type="ctrTitle" idx="2"/>
          </p:nvPr>
        </p:nvSpPr>
        <p:spPr>
          <a:xfrm>
            <a:off x="1854051" y="2295091"/>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3791200" y="24612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2" name="Google Shape;192;p17"/>
          <p:cNvSpPr txBox="1">
            <a:spLocks noGrp="1"/>
          </p:cNvSpPr>
          <p:nvPr>
            <p:ph type="ctrTitle" idx="4"/>
          </p:nvPr>
        </p:nvSpPr>
        <p:spPr>
          <a:xfrm>
            <a:off x="1854051" y="3503269"/>
            <a:ext cx="1902600" cy="577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18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18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3791200" y="3675600"/>
            <a:ext cx="1739700" cy="8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200"/>
            </a:lvl2pPr>
            <a:lvl3pPr lvl="2" rtl="0">
              <a:lnSpc>
                <a:spcPct val="100000"/>
              </a:lnSpc>
              <a:spcBef>
                <a:spcPts val="0"/>
              </a:spcBef>
              <a:spcAft>
                <a:spcPts val="0"/>
              </a:spcAft>
              <a:buSzPts val="1200"/>
              <a:buNone/>
              <a:defRPr sz="1200"/>
            </a:lvl3pPr>
            <a:lvl4pPr lvl="3" rtl="0">
              <a:lnSpc>
                <a:spcPct val="100000"/>
              </a:lnSpc>
              <a:spcBef>
                <a:spcPts val="0"/>
              </a:spcBef>
              <a:spcAft>
                <a:spcPts val="0"/>
              </a:spcAft>
              <a:buSzPts val="1200"/>
              <a:buNone/>
              <a:defRPr sz="1200"/>
            </a:lvl4pPr>
            <a:lvl5pPr lvl="4" rtl="0">
              <a:lnSpc>
                <a:spcPct val="100000"/>
              </a:lnSpc>
              <a:spcBef>
                <a:spcPts val="0"/>
              </a:spcBef>
              <a:spcAft>
                <a:spcPts val="0"/>
              </a:spcAft>
              <a:buSzPts val="1200"/>
              <a:buNone/>
              <a:defRPr sz="1200"/>
            </a:lvl5pPr>
            <a:lvl6pPr lvl="5" rtl="0">
              <a:lnSpc>
                <a:spcPct val="100000"/>
              </a:lnSpc>
              <a:spcBef>
                <a:spcPts val="0"/>
              </a:spcBef>
              <a:spcAft>
                <a:spcPts val="0"/>
              </a:spcAft>
              <a:buSzPts val="1200"/>
              <a:buNone/>
              <a:defRPr sz="1200"/>
            </a:lvl6pPr>
            <a:lvl7pPr lvl="6" rtl="0">
              <a:lnSpc>
                <a:spcPct val="100000"/>
              </a:lnSpc>
              <a:spcBef>
                <a:spcPts val="0"/>
              </a:spcBef>
              <a:spcAft>
                <a:spcPts val="0"/>
              </a:spcAft>
              <a:buSzPts val="1200"/>
              <a:buNone/>
              <a:defRPr sz="1200"/>
            </a:lvl7pPr>
            <a:lvl8pPr lvl="7" rtl="0">
              <a:lnSpc>
                <a:spcPct val="100000"/>
              </a:lnSpc>
              <a:spcBef>
                <a:spcPts val="0"/>
              </a:spcBef>
              <a:spcAft>
                <a:spcPts val="0"/>
              </a:spcAft>
              <a:buSzPts val="1200"/>
              <a:buNone/>
              <a:defRPr sz="1200"/>
            </a:lvl8pPr>
            <a:lvl9pPr lvl="8" rtl="0">
              <a:lnSpc>
                <a:spcPct val="100000"/>
              </a:lnSpc>
              <a:spcBef>
                <a:spcPts val="0"/>
              </a:spcBef>
              <a:spcAft>
                <a:spcPts val="0"/>
              </a:spcAft>
              <a:buSzPts val="1200"/>
              <a:buNone/>
              <a:defRPr sz="1200"/>
            </a:lvl9pPr>
          </a:lstStyle>
          <a:p>
            <a:endParaRPr/>
          </a:p>
        </p:txBody>
      </p:sp>
      <p:sp>
        <p:nvSpPr>
          <p:cNvPr id="194" name="Google Shape;194;p17"/>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
        <p:nvSpPr>
          <p:cNvPr id="195" name="Google Shape;195;p17"/>
          <p:cNvSpPr/>
          <p:nvPr/>
        </p:nvSpPr>
        <p:spPr>
          <a:xfrm rot="10800000">
            <a:off x="4958058"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 name="Google Shape;196;p17"/>
          <p:cNvGrpSpPr/>
          <p:nvPr/>
        </p:nvGrpSpPr>
        <p:grpSpPr>
          <a:xfrm>
            <a:off x="5353050" y="0"/>
            <a:ext cx="4407556" cy="5143580"/>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7480660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3791700"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4" name="Google Shape;204;p18"/>
          <p:cNvSpPr txBox="1">
            <a:spLocks noGrp="1"/>
          </p:cNvSpPr>
          <p:nvPr>
            <p:ph type="subTitle" idx="1"/>
          </p:nvPr>
        </p:nvSpPr>
        <p:spPr>
          <a:xfrm flipH="1">
            <a:off x="3567900" y="3314225"/>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5" name="Google Shape;205;p18"/>
          <p:cNvSpPr txBox="1">
            <a:spLocks noGrp="1"/>
          </p:cNvSpPr>
          <p:nvPr>
            <p:ph type="ctrTitle" idx="2"/>
          </p:nvPr>
        </p:nvSpPr>
        <p:spPr>
          <a:xfrm flipH="1">
            <a:off x="6489311" y="1547269"/>
            <a:ext cx="1560600" cy="577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6" name="Google Shape;206;p18"/>
          <p:cNvSpPr txBox="1">
            <a:spLocks noGrp="1"/>
          </p:cNvSpPr>
          <p:nvPr>
            <p:ph type="subTitle" idx="3"/>
          </p:nvPr>
        </p:nvSpPr>
        <p:spPr>
          <a:xfrm flipH="1">
            <a:off x="6302561" y="3314218"/>
            <a:ext cx="19341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07" name="Google Shape;207;p18"/>
          <p:cNvSpPr txBox="1">
            <a:spLocks noGrp="1"/>
          </p:cNvSpPr>
          <p:nvPr>
            <p:ph type="ctrTitle" idx="4"/>
          </p:nvPr>
        </p:nvSpPr>
        <p:spPr>
          <a:xfrm flipH="1">
            <a:off x="695550" y="1490875"/>
            <a:ext cx="2361900" cy="634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2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sz="1800">
                <a:solidFill>
                  <a:srgbClr val="434343"/>
                </a:solidFill>
              </a:defRPr>
            </a:lvl4pPr>
            <a:lvl5pPr lvl="4" algn="ctr" rtl="0">
              <a:spcBef>
                <a:spcPts val="0"/>
              </a:spcBef>
              <a:spcAft>
                <a:spcPts val="0"/>
              </a:spcAft>
              <a:buClr>
                <a:srgbClr val="434343"/>
              </a:buClr>
              <a:buSzPts val="1800"/>
              <a:buNone/>
              <a:defRPr sz="1800">
                <a:solidFill>
                  <a:srgbClr val="434343"/>
                </a:solidFill>
              </a:defRPr>
            </a:lvl5pPr>
            <a:lvl6pPr lvl="5" algn="ctr" rtl="0">
              <a:spcBef>
                <a:spcPts val="0"/>
              </a:spcBef>
              <a:spcAft>
                <a:spcPts val="0"/>
              </a:spcAft>
              <a:buClr>
                <a:srgbClr val="434343"/>
              </a:buClr>
              <a:buSzPts val="1800"/>
              <a:buNone/>
              <a:defRPr sz="1800">
                <a:solidFill>
                  <a:srgbClr val="434343"/>
                </a:solidFill>
              </a:defRPr>
            </a:lvl6pPr>
            <a:lvl7pPr lvl="6" algn="ctr" rtl="0">
              <a:spcBef>
                <a:spcPts val="0"/>
              </a:spcBef>
              <a:spcAft>
                <a:spcPts val="0"/>
              </a:spcAft>
              <a:buClr>
                <a:srgbClr val="434343"/>
              </a:buClr>
              <a:buSzPts val="1800"/>
              <a:buNone/>
              <a:defRPr sz="1800">
                <a:solidFill>
                  <a:srgbClr val="434343"/>
                </a:solidFill>
              </a:defRPr>
            </a:lvl7pPr>
            <a:lvl8pPr lvl="7" algn="ctr" rtl="0">
              <a:spcBef>
                <a:spcPts val="0"/>
              </a:spcBef>
              <a:spcAft>
                <a:spcPts val="0"/>
              </a:spcAft>
              <a:buClr>
                <a:srgbClr val="434343"/>
              </a:buClr>
              <a:buSzPts val="1800"/>
              <a:buNone/>
              <a:defRPr sz="1800">
                <a:solidFill>
                  <a:srgbClr val="434343"/>
                </a:solidFill>
              </a:defRPr>
            </a:lvl8pPr>
            <a:lvl9pPr lvl="8" algn="ctr" rtl="0">
              <a:spcBef>
                <a:spcPts val="0"/>
              </a:spcBef>
              <a:spcAft>
                <a:spcPts val="0"/>
              </a:spcAft>
              <a:buClr>
                <a:srgbClr val="434343"/>
              </a:buClr>
              <a:buSzPts val="1800"/>
              <a:buNone/>
              <a:defRPr sz="1800">
                <a:solidFill>
                  <a:srgbClr val="434343"/>
                </a:solidFill>
              </a:defRPr>
            </a:lvl9pPr>
          </a:lstStyle>
          <a:p>
            <a:endParaRPr/>
          </a:p>
        </p:txBody>
      </p:sp>
      <p:sp>
        <p:nvSpPr>
          <p:cNvPr id="208" name="Google Shape;208;p18"/>
          <p:cNvSpPr txBox="1">
            <a:spLocks noGrp="1"/>
          </p:cNvSpPr>
          <p:nvPr>
            <p:ph type="subTitle" idx="5"/>
          </p:nvPr>
        </p:nvSpPr>
        <p:spPr>
          <a:xfrm flipH="1">
            <a:off x="872400" y="3314218"/>
            <a:ext cx="2008200" cy="875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grpSp>
        <p:nvGrpSpPr>
          <p:cNvPr id="209" name="Google Shape;209;p18"/>
          <p:cNvGrpSpPr/>
          <p:nvPr/>
        </p:nvGrpSpPr>
        <p:grpSpPr>
          <a:xfrm>
            <a:off x="8002655" y="8"/>
            <a:ext cx="1141342" cy="1269445"/>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18"/>
          <p:cNvGrpSpPr/>
          <p:nvPr/>
        </p:nvGrpSpPr>
        <p:grpSpPr>
          <a:xfrm>
            <a:off x="-21" y="2910925"/>
            <a:ext cx="2204996" cy="223257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18"/>
          <p:cNvSpPr txBox="1">
            <a:spLocks noGrp="1"/>
          </p:cNvSpPr>
          <p:nvPr>
            <p:ph type="title" idx="6"/>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8282769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473975" y="2436375"/>
            <a:ext cx="23583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19" name="Google Shape;219;p19"/>
          <p:cNvSpPr txBox="1">
            <a:spLocks noGrp="1"/>
          </p:cNvSpPr>
          <p:nvPr>
            <p:ph type="subTitle" idx="1"/>
          </p:nvPr>
        </p:nvSpPr>
        <p:spPr>
          <a:xfrm flipH="1">
            <a:off x="1438466" y="2790959"/>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0" name="Google Shape;220;p19"/>
          <p:cNvSpPr txBox="1">
            <a:spLocks noGrp="1"/>
          </p:cNvSpPr>
          <p:nvPr>
            <p:ph type="ctrTitle" idx="2"/>
          </p:nvPr>
        </p:nvSpPr>
        <p:spPr>
          <a:xfrm flipH="1">
            <a:off x="5676925" y="2436373"/>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1" name="Google Shape;221;p19"/>
          <p:cNvSpPr txBox="1">
            <a:spLocks noGrp="1"/>
          </p:cNvSpPr>
          <p:nvPr>
            <p:ph type="subTitle" idx="3"/>
          </p:nvPr>
        </p:nvSpPr>
        <p:spPr>
          <a:xfrm flipH="1">
            <a:off x="5655639" y="2790959"/>
            <a:ext cx="24345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2" name="Google Shape;222;p19"/>
          <p:cNvSpPr txBox="1">
            <a:spLocks noGrp="1"/>
          </p:cNvSpPr>
          <p:nvPr>
            <p:ph type="ctrTitle" idx="4"/>
          </p:nvPr>
        </p:nvSpPr>
        <p:spPr>
          <a:xfrm flipH="1">
            <a:off x="1473950" y="1400725"/>
            <a:ext cx="18978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3" name="Google Shape;223;p19"/>
          <p:cNvSpPr txBox="1">
            <a:spLocks noGrp="1"/>
          </p:cNvSpPr>
          <p:nvPr>
            <p:ph type="subTitle" idx="5"/>
          </p:nvPr>
        </p:nvSpPr>
        <p:spPr>
          <a:xfrm flipH="1">
            <a:off x="1438466" y="1752225"/>
            <a:ext cx="2726400" cy="634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4" name="Google Shape;224;p19"/>
          <p:cNvSpPr txBox="1">
            <a:spLocks noGrp="1"/>
          </p:cNvSpPr>
          <p:nvPr>
            <p:ph type="ctrTitle" idx="6"/>
          </p:nvPr>
        </p:nvSpPr>
        <p:spPr>
          <a:xfrm flipH="1">
            <a:off x="1473950" y="3531875"/>
            <a:ext cx="15606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5" name="Google Shape;225;p19"/>
          <p:cNvSpPr txBox="1">
            <a:spLocks noGrp="1"/>
          </p:cNvSpPr>
          <p:nvPr>
            <p:ph type="subTitle" idx="7"/>
          </p:nvPr>
        </p:nvSpPr>
        <p:spPr>
          <a:xfrm flipH="1">
            <a:off x="1438500" y="3885250"/>
            <a:ext cx="2815500" cy="74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6" name="Google Shape;226;p19"/>
          <p:cNvSpPr txBox="1">
            <a:spLocks noGrp="1"/>
          </p:cNvSpPr>
          <p:nvPr>
            <p:ph type="ctrTitle" idx="8"/>
          </p:nvPr>
        </p:nvSpPr>
        <p:spPr>
          <a:xfrm flipH="1">
            <a:off x="5641500" y="3531875"/>
            <a:ext cx="29349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7" name="Google Shape;227;p19"/>
          <p:cNvSpPr txBox="1">
            <a:spLocks noGrp="1"/>
          </p:cNvSpPr>
          <p:nvPr>
            <p:ph type="subTitle" idx="9"/>
          </p:nvPr>
        </p:nvSpPr>
        <p:spPr>
          <a:xfrm flipH="1">
            <a:off x="5641450" y="3885250"/>
            <a:ext cx="26358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28" name="Google Shape;228;p19"/>
          <p:cNvSpPr txBox="1">
            <a:spLocks noGrp="1"/>
          </p:cNvSpPr>
          <p:nvPr>
            <p:ph type="ctrTitle" idx="13"/>
          </p:nvPr>
        </p:nvSpPr>
        <p:spPr>
          <a:xfrm flipH="1">
            <a:off x="5676925" y="1400725"/>
            <a:ext cx="1824000" cy="5028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1800" b="0">
                <a:latin typeface="Poppins Medium"/>
                <a:ea typeface="Poppins Medium"/>
                <a:cs typeface="Poppins Medium"/>
                <a:sym typeface="Poppins Medium"/>
              </a:defRPr>
            </a:lvl1pPr>
            <a:lvl2pPr lvl="1" algn="ctr" rtl="0">
              <a:spcBef>
                <a:spcPts val="0"/>
              </a:spcBef>
              <a:spcAft>
                <a:spcPts val="0"/>
              </a:spcAft>
              <a:buSzPts val="1400"/>
              <a:buNone/>
              <a:defRPr sz="1400"/>
            </a:lvl2pPr>
            <a:lvl3pPr lvl="2" algn="ctr" rtl="0">
              <a:spcBef>
                <a:spcPts val="0"/>
              </a:spcBef>
              <a:spcAft>
                <a:spcPts val="0"/>
              </a:spcAft>
              <a:buSzPts val="1400"/>
              <a:buNone/>
              <a:defRPr sz="1400"/>
            </a:lvl3pPr>
            <a:lvl4pPr lvl="3" algn="ctr" rtl="0">
              <a:spcBef>
                <a:spcPts val="0"/>
              </a:spcBef>
              <a:spcAft>
                <a:spcPts val="0"/>
              </a:spcAft>
              <a:buSzPts val="1400"/>
              <a:buNone/>
              <a:defRPr sz="1400"/>
            </a:lvl4pPr>
            <a:lvl5pPr lvl="4" algn="ctr" rtl="0">
              <a:spcBef>
                <a:spcPts val="0"/>
              </a:spcBef>
              <a:spcAft>
                <a:spcPts val="0"/>
              </a:spcAft>
              <a:buSzPts val="1400"/>
              <a:buNone/>
              <a:defRPr sz="1400"/>
            </a:lvl5pPr>
            <a:lvl6pPr lvl="5" algn="ctr" rtl="0">
              <a:spcBef>
                <a:spcPts val="0"/>
              </a:spcBef>
              <a:spcAft>
                <a:spcPts val="0"/>
              </a:spcAft>
              <a:buSzPts val="1400"/>
              <a:buNone/>
              <a:defRPr sz="1400"/>
            </a:lvl6pPr>
            <a:lvl7pPr lvl="6" algn="ctr" rtl="0">
              <a:spcBef>
                <a:spcPts val="0"/>
              </a:spcBef>
              <a:spcAft>
                <a:spcPts val="0"/>
              </a:spcAft>
              <a:buSzPts val="1400"/>
              <a:buNone/>
              <a:defRPr sz="1400"/>
            </a:lvl7pPr>
            <a:lvl8pPr lvl="7" algn="ctr" rtl="0">
              <a:spcBef>
                <a:spcPts val="0"/>
              </a:spcBef>
              <a:spcAft>
                <a:spcPts val="0"/>
              </a:spcAft>
              <a:buSzPts val="1400"/>
              <a:buNone/>
              <a:defRPr sz="1400"/>
            </a:lvl8pPr>
            <a:lvl9pPr lvl="8" algn="ctr" rtl="0">
              <a:spcBef>
                <a:spcPts val="0"/>
              </a:spcBef>
              <a:spcAft>
                <a:spcPts val="0"/>
              </a:spcAft>
              <a:buSzPts val="1400"/>
              <a:buNone/>
              <a:defRPr sz="1400"/>
            </a:lvl9pPr>
          </a:lstStyle>
          <a:p>
            <a:endParaRPr/>
          </a:p>
        </p:txBody>
      </p:sp>
      <p:sp>
        <p:nvSpPr>
          <p:cNvPr id="229" name="Google Shape;229;p19"/>
          <p:cNvSpPr txBox="1">
            <a:spLocks noGrp="1"/>
          </p:cNvSpPr>
          <p:nvPr>
            <p:ph type="subTitle" idx="14"/>
          </p:nvPr>
        </p:nvSpPr>
        <p:spPr>
          <a:xfrm flipH="1">
            <a:off x="5641450" y="1752225"/>
            <a:ext cx="26358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30" name="Google Shape;230;p19"/>
          <p:cNvSpPr txBox="1">
            <a:spLocks noGrp="1"/>
          </p:cNvSpPr>
          <p:nvPr>
            <p:ph type="title" idx="15"/>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31" name="Google Shape;231;p19"/>
          <p:cNvGrpSpPr/>
          <p:nvPr/>
        </p:nvGrpSpPr>
        <p:grpSpPr>
          <a:xfrm>
            <a:off x="8002655" y="8"/>
            <a:ext cx="1141342" cy="1269445"/>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19"/>
          <p:cNvGrpSpPr/>
          <p:nvPr/>
        </p:nvGrpSpPr>
        <p:grpSpPr>
          <a:xfrm>
            <a:off x="-21" y="2910925"/>
            <a:ext cx="2204996" cy="223257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501271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520375" y="1385550"/>
            <a:ext cx="3394500" cy="2372400"/>
          </a:xfrm>
          <a:prstGeom prst="rect">
            <a:avLst/>
          </a:prstGeom>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accent2"/>
              </a:buClr>
              <a:buSzPts val="1600"/>
              <a:buFont typeface="Raleway Thin"/>
              <a:buChar char="●"/>
              <a:defRPr sz="1800"/>
            </a:lvl1pPr>
            <a:lvl2pPr marL="914400" lvl="1" indent="-330200" rtl="0">
              <a:spcBef>
                <a:spcPts val="1600"/>
              </a:spcBef>
              <a:spcAft>
                <a:spcPts val="0"/>
              </a:spcAft>
              <a:buSzPts val="1600"/>
              <a:buFont typeface="Nunito Light"/>
              <a:buChar char="○"/>
              <a:defRPr/>
            </a:lvl2pPr>
            <a:lvl3pPr marL="1371600" lvl="2" indent="-323850" rtl="0">
              <a:spcBef>
                <a:spcPts val="1600"/>
              </a:spcBef>
              <a:spcAft>
                <a:spcPts val="0"/>
              </a:spcAft>
              <a:buSzPts val="1500"/>
              <a:buFont typeface="Nunito Light"/>
              <a:buChar char="■"/>
              <a:defRPr/>
            </a:lvl3pPr>
            <a:lvl4pPr marL="1828800" lvl="3" indent="-323850" rtl="0">
              <a:spcBef>
                <a:spcPts val="1600"/>
              </a:spcBef>
              <a:spcAft>
                <a:spcPts val="0"/>
              </a:spcAft>
              <a:buSzPts val="1500"/>
              <a:buFont typeface="Nunito Light"/>
              <a:buChar char="●"/>
              <a:defRPr/>
            </a:lvl4pPr>
            <a:lvl5pPr marL="2286000" lvl="4" indent="-317500" rtl="0">
              <a:spcBef>
                <a:spcPts val="1600"/>
              </a:spcBef>
              <a:spcAft>
                <a:spcPts val="0"/>
              </a:spcAft>
              <a:buSzPts val="1400"/>
              <a:buFont typeface="Nunito Light"/>
              <a:buChar char="○"/>
              <a:defRPr/>
            </a:lvl5pPr>
            <a:lvl6pPr marL="2743200" lvl="5" indent="-317500" rtl="0">
              <a:spcBef>
                <a:spcPts val="1600"/>
              </a:spcBef>
              <a:spcAft>
                <a:spcPts val="0"/>
              </a:spcAft>
              <a:buSzPts val="1400"/>
              <a:buFont typeface="Nunito Light"/>
              <a:buChar char="■"/>
              <a:defRPr/>
            </a:lvl6pPr>
            <a:lvl7pPr marL="3200400" lvl="6" indent="-311150" rtl="0">
              <a:spcBef>
                <a:spcPts val="1600"/>
              </a:spcBef>
              <a:spcAft>
                <a:spcPts val="0"/>
              </a:spcAft>
              <a:buSzPts val="1300"/>
              <a:buFont typeface="Nunito Light"/>
              <a:buChar char="●"/>
              <a:defRPr/>
            </a:lvl7pPr>
            <a:lvl8pPr marL="3657600" lvl="7" indent="-311150" rtl="0">
              <a:spcBef>
                <a:spcPts val="1600"/>
              </a:spcBef>
              <a:spcAft>
                <a:spcPts val="0"/>
              </a:spcAft>
              <a:buSzPts val="1300"/>
              <a:buFont typeface="Nunito Light"/>
              <a:buChar char="○"/>
              <a:defRPr/>
            </a:lvl8pPr>
            <a:lvl9pPr marL="4114800" lvl="8" indent="-317500" rtl="0">
              <a:spcBef>
                <a:spcPts val="1600"/>
              </a:spcBef>
              <a:spcAft>
                <a:spcPts val="1600"/>
              </a:spcAft>
              <a:buSzPts val="1400"/>
              <a:buFont typeface="Nunito Light"/>
              <a:buChar char="■"/>
              <a:defRPr/>
            </a:lvl9pPr>
          </a:lstStyle>
          <a:p>
            <a:endParaRPr/>
          </a:p>
        </p:txBody>
      </p:sp>
      <p:sp>
        <p:nvSpPr>
          <p:cNvPr id="240" name="Google Shape;240;p20"/>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1" name="Google Shape;241;p20"/>
          <p:cNvGrpSpPr/>
          <p:nvPr/>
        </p:nvGrpSpPr>
        <p:grpSpPr>
          <a:xfrm>
            <a:off x="6" y="2834274"/>
            <a:ext cx="2075119" cy="2309267"/>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5300833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5174375" y="2615188"/>
            <a:ext cx="1921800" cy="87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247" name="Google Shape;247;p21"/>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48" name="Google Shape;248;p21"/>
          <p:cNvGrpSpPr/>
          <p:nvPr/>
        </p:nvGrpSpPr>
        <p:grpSpPr>
          <a:xfrm>
            <a:off x="2" y="3553517"/>
            <a:ext cx="1428719" cy="1589930"/>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21"/>
          <p:cNvGrpSpPr/>
          <p:nvPr/>
        </p:nvGrpSpPr>
        <p:grpSpPr>
          <a:xfrm>
            <a:off x="6023966" y="-18"/>
            <a:ext cx="3120087" cy="3470283"/>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35896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614161" y="4065075"/>
            <a:ext cx="3664800" cy="4671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1800" b="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endParaRPr/>
          </a:p>
        </p:txBody>
      </p:sp>
      <p:sp>
        <p:nvSpPr>
          <p:cNvPr id="88" name="Google Shape;88;p10"/>
          <p:cNvSpPr txBox="1">
            <a:spLocks noGrp="1"/>
          </p:cNvSpPr>
          <p:nvPr>
            <p:ph type="subTitle" idx="1"/>
          </p:nvPr>
        </p:nvSpPr>
        <p:spPr>
          <a:xfrm rot="-307" flipH="1">
            <a:off x="614161" y="2657625"/>
            <a:ext cx="3359100" cy="1331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 name="Google Shape;89;p10"/>
          <p:cNvGrpSpPr/>
          <p:nvPr/>
        </p:nvGrpSpPr>
        <p:grpSpPr>
          <a:xfrm rot="10800000">
            <a:off x="-1217115" y="1"/>
            <a:ext cx="3874242" cy="4521207"/>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929748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243174" y="1356825"/>
            <a:ext cx="3488700" cy="3416400"/>
          </a:xfrm>
          <a:prstGeom prst="rect">
            <a:avLst/>
          </a:prstGeom>
        </p:spPr>
        <p:txBody>
          <a:bodyPr spcFirstLastPara="1" wrap="square" lIns="0"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4935299" y="1356825"/>
            <a:ext cx="3488700" cy="3416400"/>
          </a:xfrm>
          <a:prstGeom prst="rect">
            <a:avLst/>
          </a:prstGeom>
        </p:spPr>
        <p:txBody>
          <a:bodyPr spcFirstLastPara="1" wrap="square" lIns="91425" tIns="91425" rIns="91425" bIns="91425" anchor="b" anchorCtr="0">
            <a:noAutofit/>
          </a:bodyPr>
          <a:lstStyle>
            <a:lvl1pPr marL="457200" lvl="0" indent="-298450" rtl="0">
              <a:lnSpc>
                <a:spcPct val="100000"/>
              </a:lnSpc>
              <a:spcBef>
                <a:spcPts val="0"/>
              </a:spcBef>
              <a:spcAft>
                <a:spcPts val="0"/>
              </a:spcAft>
              <a:buClr>
                <a:schemeClr val="accent2"/>
              </a:buClr>
              <a:buSzPts val="1100"/>
              <a:buFont typeface="Raleway Thin"/>
              <a:buChar char="■"/>
              <a:defRPr sz="1000"/>
            </a:lvl1pPr>
            <a:lvl2pPr marL="914400" lvl="1" indent="-304800" rtl="0">
              <a:spcBef>
                <a:spcPts val="1600"/>
              </a:spcBef>
              <a:spcAft>
                <a:spcPts val="0"/>
              </a:spcAft>
              <a:buClr>
                <a:srgbClr val="434343"/>
              </a:buClr>
              <a:buSzPts val="1200"/>
              <a:buFont typeface="Roboto Condensed Light"/>
              <a:buChar char="○"/>
              <a:defRPr/>
            </a:lvl2pPr>
            <a:lvl3pPr marL="1371600" lvl="2" indent="-317500" rtl="0">
              <a:spcBef>
                <a:spcPts val="1600"/>
              </a:spcBef>
              <a:spcAft>
                <a:spcPts val="0"/>
              </a:spcAft>
              <a:buClr>
                <a:srgbClr val="434343"/>
              </a:buClr>
              <a:buSzPts val="1400"/>
              <a:buFont typeface="Roboto Condensed Light"/>
              <a:buChar char="■"/>
              <a:defRPr/>
            </a:lvl3pPr>
            <a:lvl4pPr marL="1828800" lvl="3" indent="-317500" rtl="0">
              <a:spcBef>
                <a:spcPts val="1600"/>
              </a:spcBef>
              <a:spcAft>
                <a:spcPts val="0"/>
              </a:spcAft>
              <a:buClr>
                <a:srgbClr val="434343"/>
              </a:buClr>
              <a:buSzPts val="1400"/>
              <a:buFont typeface="Roboto Condensed Light"/>
              <a:buChar char="●"/>
              <a:defRPr/>
            </a:lvl4pPr>
            <a:lvl5pPr marL="2286000" lvl="4" indent="-317500" rtl="0">
              <a:spcBef>
                <a:spcPts val="1600"/>
              </a:spcBef>
              <a:spcAft>
                <a:spcPts val="0"/>
              </a:spcAft>
              <a:buClr>
                <a:srgbClr val="434343"/>
              </a:buClr>
              <a:buSzPts val="1400"/>
              <a:buFont typeface="Roboto Condensed Light"/>
              <a:buChar char="○"/>
              <a:defRPr/>
            </a:lvl5pPr>
            <a:lvl6pPr marL="2743200" lvl="5" indent="-317500" rtl="0">
              <a:spcBef>
                <a:spcPts val="1600"/>
              </a:spcBef>
              <a:spcAft>
                <a:spcPts val="0"/>
              </a:spcAft>
              <a:buClr>
                <a:srgbClr val="434343"/>
              </a:buClr>
              <a:buSzPts val="1400"/>
              <a:buFont typeface="Roboto Condensed Light"/>
              <a:buChar char="■"/>
              <a:defRPr/>
            </a:lvl6pPr>
            <a:lvl7pPr marL="3200400" lvl="6" indent="-317500" rtl="0">
              <a:spcBef>
                <a:spcPts val="1600"/>
              </a:spcBef>
              <a:spcAft>
                <a:spcPts val="0"/>
              </a:spcAft>
              <a:buClr>
                <a:srgbClr val="434343"/>
              </a:buClr>
              <a:buSzPts val="1400"/>
              <a:buFont typeface="Roboto Condensed Light"/>
              <a:buChar char="●"/>
              <a:defRPr/>
            </a:lvl7pPr>
            <a:lvl8pPr marL="3657600" lvl="7" indent="-317500" rtl="0">
              <a:spcBef>
                <a:spcPts val="1600"/>
              </a:spcBef>
              <a:spcAft>
                <a:spcPts val="0"/>
              </a:spcAft>
              <a:buClr>
                <a:srgbClr val="434343"/>
              </a:buClr>
              <a:buSzPts val="1400"/>
              <a:buFont typeface="Roboto Condensed Light"/>
              <a:buChar char="○"/>
              <a:defRPr/>
            </a:lvl8pPr>
            <a:lvl9pPr marL="4114800" lvl="8" indent="-317500" rtl="0">
              <a:spcBef>
                <a:spcPts val="1600"/>
              </a:spcBef>
              <a:spcAft>
                <a:spcPts val="1600"/>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259" name="Google Shape;259;p22"/>
          <p:cNvGrpSpPr/>
          <p:nvPr/>
        </p:nvGrpSpPr>
        <p:grpSpPr>
          <a:xfrm>
            <a:off x="6" y="2834274"/>
            <a:ext cx="2075119" cy="2309267"/>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 name="Google Shape;263;p22"/>
          <p:cNvGrpSpPr/>
          <p:nvPr/>
        </p:nvGrpSpPr>
        <p:grpSpPr>
          <a:xfrm>
            <a:off x="8002655" y="8"/>
            <a:ext cx="1141342" cy="1269445"/>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350755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205775" y="-1156181"/>
            <a:ext cx="7347642" cy="8912282"/>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8" name="Google Shape;268;p23"/>
          <p:cNvGrpSpPr/>
          <p:nvPr/>
        </p:nvGrpSpPr>
        <p:grpSpPr>
          <a:xfrm flipH="1">
            <a:off x="-104991" y="-1657952"/>
            <a:ext cx="6040556" cy="7049276"/>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23"/>
          <p:cNvSpPr txBox="1">
            <a:spLocks noGrp="1"/>
          </p:cNvSpPr>
          <p:nvPr>
            <p:ph type="title"/>
          </p:nvPr>
        </p:nvSpPr>
        <p:spPr>
          <a:xfrm>
            <a:off x="4273250" y="814975"/>
            <a:ext cx="4218900" cy="846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200" b="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75" name="Google Shape;275;p23"/>
          <p:cNvSpPr txBox="1">
            <a:spLocks noGrp="1"/>
          </p:cNvSpPr>
          <p:nvPr>
            <p:ph type="subTitle" idx="1"/>
          </p:nvPr>
        </p:nvSpPr>
        <p:spPr>
          <a:xfrm>
            <a:off x="4429325" y="1597425"/>
            <a:ext cx="3906600" cy="135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76" name="Google Shape;276;p23"/>
          <p:cNvSpPr txBox="1"/>
          <p:nvPr/>
        </p:nvSpPr>
        <p:spPr>
          <a:xfrm>
            <a:off x="4814875" y="3594700"/>
            <a:ext cx="3135600" cy="931500"/>
          </a:xfrm>
          <a:prstGeom prst="rect">
            <a:avLst/>
          </a:prstGeom>
          <a:noFill/>
          <a:ln>
            <a:noFill/>
          </a:ln>
        </p:spPr>
        <p:txBody>
          <a:bodyPr spcFirstLastPara="1" wrap="square" lIns="91425" tIns="91425" rIns="91425" bIns="91425" anchor="b" anchorCtr="0">
            <a:noAutofit/>
          </a:bodyPr>
          <a:lstStyle/>
          <a:p>
            <a:pPr marL="0" lvl="0" indent="0" algn="ctr" rtl="0">
              <a:lnSpc>
                <a:spcPct val="115000"/>
              </a:lnSpc>
              <a:spcBef>
                <a:spcPts val="300"/>
              </a:spcBef>
              <a:spcAft>
                <a:spcPts val="0"/>
              </a:spcAft>
              <a:buNone/>
            </a:pPr>
            <a:r>
              <a:rPr lang="en" sz="1000">
                <a:solidFill>
                  <a:schemeClr val="lt1"/>
                </a:solidFill>
                <a:latin typeface="Hind Vadodara"/>
                <a:ea typeface="Hind Vadodara"/>
                <a:cs typeface="Hind Vadodara"/>
                <a:sym typeface="Hind Vadodara"/>
              </a:rPr>
              <a:t>CREDITS: This presentation template was created by </a:t>
            </a:r>
            <a:r>
              <a:rPr lang="en" sz="1000" b="1">
                <a:solidFill>
                  <a:schemeClr val="lt1"/>
                </a:solidFill>
                <a:uFill>
                  <a:noFill/>
                </a:uFill>
                <a:latin typeface="Hind Vadodara"/>
                <a:ea typeface="Hind Vadodara"/>
                <a:cs typeface="Hind Vadodara"/>
                <a:sym typeface="Hind Vadodara"/>
                <a:hlinkClick r:id="rId2"/>
              </a:rPr>
              <a:t>Slidesgo</a:t>
            </a:r>
            <a:r>
              <a:rPr lang="en" sz="1000">
                <a:solidFill>
                  <a:schemeClr val="lt1"/>
                </a:solidFill>
                <a:latin typeface="Hind Vadodara"/>
                <a:ea typeface="Hind Vadodara"/>
                <a:cs typeface="Hind Vadodara"/>
                <a:sym typeface="Hind Vadodara"/>
              </a:rPr>
              <a:t>, including icons by </a:t>
            </a:r>
            <a:r>
              <a:rPr lang="en" sz="1000" b="1">
                <a:solidFill>
                  <a:schemeClr val="lt1"/>
                </a:solidFill>
                <a:uFill>
                  <a:noFill/>
                </a:uFill>
                <a:latin typeface="Hind Vadodara"/>
                <a:ea typeface="Hind Vadodara"/>
                <a:cs typeface="Hind Vadodara"/>
                <a:sym typeface="Hind Vadodara"/>
                <a:hlinkClick r:id="rId3"/>
              </a:rPr>
              <a:t>Flaticon</a:t>
            </a:r>
            <a:r>
              <a:rPr lang="en" sz="1000">
                <a:solidFill>
                  <a:schemeClr val="lt1"/>
                </a:solidFill>
                <a:latin typeface="Hind Vadodara"/>
                <a:ea typeface="Hind Vadodara"/>
                <a:cs typeface="Hind Vadodara"/>
                <a:sym typeface="Hind Vadodara"/>
              </a:rPr>
              <a:t>, and infographics &amp; images by </a:t>
            </a:r>
            <a:r>
              <a:rPr lang="en" sz="1000" b="1">
                <a:solidFill>
                  <a:schemeClr val="lt1"/>
                </a:solidFill>
                <a:uFill>
                  <a:noFill/>
                </a:uFill>
                <a:latin typeface="Hind Vadodara"/>
                <a:ea typeface="Hind Vadodara"/>
                <a:cs typeface="Hind Vadodara"/>
                <a:sym typeface="Hind Vadodara"/>
                <a:hlinkClick r:id="rId4"/>
              </a:rPr>
              <a:t>Freepik</a:t>
            </a:r>
            <a:endParaRPr sz="1000"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5617957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6572250" y="2238387"/>
            <a:ext cx="1968300" cy="25239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2400" b="1">
                <a:latin typeface="Poppins"/>
                <a:ea typeface="Poppins"/>
                <a:cs typeface="Poppins"/>
                <a:sym typeface="Poppins"/>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61882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893393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2385891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5699377" y="1312034"/>
            <a:ext cx="3444593" cy="3831547"/>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10;p2"/>
          <p:cNvSpPr/>
          <p:nvPr/>
        </p:nvSpPr>
        <p:spPr>
          <a:xfrm>
            <a:off x="1"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0"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0"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1"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5784689" y="1406963"/>
            <a:ext cx="3359280" cy="3736617"/>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6690000" y="2371111"/>
            <a:ext cx="2453976" cy="277247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txBox="1">
            <a:spLocks noGrp="1"/>
          </p:cNvSpPr>
          <p:nvPr>
            <p:ph type="ctrTitle"/>
          </p:nvPr>
        </p:nvSpPr>
        <p:spPr>
          <a:xfrm>
            <a:off x="2043225" y="1635525"/>
            <a:ext cx="6563700" cy="1316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5000"/>
            </a:lvl1pPr>
            <a:lvl2pPr lvl="1" algn="ctr">
              <a:spcBef>
                <a:spcPts val="0"/>
              </a:spcBef>
              <a:spcAft>
                <a:spcPts val="0"/>
              </a:spcAft>
              <a:buClr>
                <a:schemeClr val="accent1"/>
              </a:buClr>
              <a:buSzPts val="5200"/>
              <a:buNone/>
              <a:defRPr sz="5200">
                <a:solidFill>
                  <a:schemeClr val="accent1"/>
                </a:solidFill>
              </a:defRPr>
            </a:lvl2pPr>
            <a:lvl3pPr lvl="2" algn="ctr">
              <a:spcBef>
                <a:spcPts val="0"/>
              </a:spcBef>
              <a:spcAft>
                <a:spcPts val="0"/>
              </a:spcAft>
              <a:buClr>
                <a:schemeClr val="accent1"/>
              </a:buClr>
              <a:buSzPts val="5200"/>
              <a:buNone/>
              <a:defRPr sz="5200">
                <a:solidFill>
                  <a:schemeClr val="accent1"/>
                </a:solidFill>
              </a:defRPr>
            </a:lvl3pPr>
            <a:lvl4pPr lvl="3" algn="ctr">
              <a:spcBef>
                <a:spcPts val="0"/>
              </a:spcBef>
              <a:spcAft>
                <a:spcPts val="0"/>
              </a:spcAft>
              <a:buClr>
                <a:schemeClr val="accent1"/>
              </a:buClr>
              <a:buSzPts val="5200"/>
              <a:buNone/>
              <a:defRPr sz="5200">
                <a:solidFill>
                  <a:schemeClr val="accent1"/>
                </a:solidFill>
              </a:defRPr>
            </a:lvl4pPr>
            <a:lvl5pPr lvl="4" algn="ctr">
              <a:spcBef>
                <a:spcPts val="0"/>
              </a:spcBef>
              <a:spcAft>
                <a:spcPts val="0"/>
              </a:spcAft>
              <a:buClr>
                <a:schemeClr val="accent1"/>
              </a:buClr>
              <a:buSzPts val="5200"/>
              <a:buNone/>
              <a:defRPr sz="5200">
                <a:solidFill>
                  <a:schemeClr val="accent1"/>
                </a:solidFill>
              </a:defRPr>
            </a:lvl5pPr>
            <a:lvl6pPr lvl="5" algn="ctr">
              <a:spcBef>
                <a:spcPts val="0"/>
              </a:spcBef>
              <a:spcAft>
                <a:spcPts val="0"/>
              </a:spcAft>
              <a:buClr>
                <a:schemeClr val="accent1"/>
              </a:buClr>
              <a:buSzPts val="5200"/>
              <a:buNone/>
              <a:defRPr sz="5200">
                <a:solidFill>
                  <a:schemeClr val="accent1"/>
                </a:solidFill>
              </a:defRPr>
            </a:lvl6pPr>
            <a:lvl7pPr lvl="6" algn="ctr">
              <a:spcBef>
                <a:spcPts val="0"/>
              </a:spcBef>
              <a:spcAft>
                <a:spcPts val="0"/>
              </a:spcAft>
              <a:buClr>
                <a:schemeClr val="accent1"/>
              </a:buClr>
              <a:buSzPts val="5200"/>
              <a:buNone/>
              <a:defRPr sz="5200">
                <a:solidFill>
                  <a:schemeClr val="accent1"/>
                </a:solidFill>
              </a:defRPr>
            </a:lvl7pPr>
            <a:lvl8pPr lvl="7" algn="ctr">
              <a:spcBef>
                <a:spcPts val="0"/>
              </a:spcBef>
              <a:spcAft>
                <a:spcPts val="0"/>
              </a:spcAft>
              <a:buClr>
                <a:schemeClr val="accent1"/>
              </a:buClr>
              <a:buSzPts val="5200"/>
              <a:buNone/>
              <a:defRPr sz="5200">
                <a:solidFill>
                  <a:schemeClr val="accent1"/>
                </a:solidFill>
              </a:defRPr>
            </a:lvl8pPr>
            <a:lvl9pPr lvl="8" algn="ctr">
              <a:spcBef>
                <a:spcPts val="0"/>
              </a:spcBef>
              <a:spcAft>
                <a:spcPts val="0"/>
              </a:spcAft>
              <a:buClr>
                <a:schemeClr val="accent1"/>
              </a:buClr>
              <a:buSzPts val="5200"/>
              <a:buNone/>
              <a:defRPr sz="5200">
                <a:solidFill>
                  <a:schemeClr val="accent1"/>
                </a:solidFill>
              </a:defRPr>
            </a:lvl9pPr>
          </a:lstStyle>
          <a:p>
            <a:endParaRPr/>
          </a:p>
        </p:txBody>
      </p:sp>
      <p:sp>
        <p:nvSpPr>
          <p:cNvPr id="18" name="Google Shape;18;p2"/>
          <p:cNvSpPr txBox="1">
            <a:spLocks noGrp="1"/>
          </p:cNvSpPr>
          <p:nvPr>
            <p:ph type="subTitle" idx="1"/>
          </p:nvPr>
        </p:nvSpPr>
        <p:spPr>
          <a:xfrm>
            <a:off x="4095075" y="3162450"/>
            <a:ext cx="2460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1800"/>
            </a:lvl1pPr>
            <a:lvl2pPr lvl="1" algn="ctr">
              <a:lnSpc>
                <a:spcPct val="100000"/>
              </a:lnSpc>
              <a:spcBef>
                <a:spcPts val="0"/>
              </a:spcBef>
              <a:spcAft>
                <a:spcPts val="0"/>
              </a:spcAft>
              <a:buClr>
                <a:schemeClr val="accent1"/>
              </a:buClr>
              <a:buSzPts val="2800"/>
              <a:buNone/>
              <a:defRPr sz="2800">
                <a:solidFill>
                  <a:schemeClr val="accent1"/>
                </a:solidFill>
              </a:defRPr>
            </a:lvl2pPr>
            <a:lvl3pPr lvl="2" algn="ctr">
              <a:lnSpc>
                <a:spcPct val="100000"/>
              </a:lnSpc>
              <a:spcBef>
                <a:spcPts val="0"/>
              </a:spcBef>
              <a:spcAft>
                <a:spcPts val="0"/>
              </a:spcAft>
              <a:buClr>
                <a:schemeClr val="accent1"/>
              </a:buClr>
              <a:buSzPts val="2800"/>
              <a:buNone/>
              <a:defRPr sz="2800">
                <a:solidFill>
                  <a:schemeClr val="accent1"/>
                </a:solidFill>
              </a:defRPr>
            </a:lvl3pPr>
            <a:lvl4pPr lvl="3" algn="ctr">
              <a:lnSpc>
                <a:spcPct val="100000"/>
              </a:lnSpc>
              <a:spcBef>
                <a:spcPts val="0"/>
              </a:spcBef>
              <a:spcAft>
                <a:spcPts val="0"/>
              </a:spcAft>
              <a:buClr>
                <a:schemeClr val="accent1"/>
              </a:buClr>
              <a:buSzPts val="2800"/>
              <a:buNone/>
              <a:defRPr sz="2800">
                <a:solidFill>
                  <a:schemeClr val="accent1"/>
                </a:solidFill>
              </a:defRPr>
            </a:lvl4pPr>
            <a:lvl5pPr lvl="4" algn="ctr">
              <a:lnSpc>
                <a:spcPct val="100000"/>
              </a:lnSpc>
              <a:spcBef>
                <a:spcPts val="0"/>
              </a:spcBef>
              <a:spcAft>
                <a:spcPts val="0"/>
              </a:spcAft>
              <a:buClr>
                <a:schemeClr val="accent1"/>
              </a:buClr>
              <a:buSzPts val="2800"/>
              <a:buNone/>
              <a:defRPr sz="2800">
                <a:solidFill>
                  <a:schemeClr val="accent1"/>
                </a:solidFill>
              </a:defRPr>
            </a:lvl5pPr>
            <a:lvl6pPr lvl="5" algn="ctr">
              <a:lnSpc>
                <a:spcPct val="100000"/>
              </a:lnSpc>
              <a:spcBef>
                <a:spcPts val="0"/>
              </a:spcBef>
              <a:spcAft>
                <a:spcPts val="0"/>
              </a:spcAft>
              <a:buClr>
                <a:schemeClr val="accent1"/>
              </a:buClr>
              <a:buSzPts val="2800"/>
              <a:buNone/>
              <a:defRPr sz="2800">
                <a:solidFill>
                  <a:schemeClr val="accent1"/>
                </a:solidFill>
              </a:defRPr>
            </a:lvl6pPr>
            <a:lvl7pPr lvl="6" algn="ctr">
              <a:lnSpc>
                <a:spcPct val="100000"/>
              </a:lnSpc>
              <a:spcBef>
                <a:spcPts val="0"/>
              </a:spcBef>
              <a:spcAft>
                <a:spcPts val="0"/>
              </a:spcAft>
              <a:buClr>
                <a:schemeClr val="accent1"/>
              </a:buClr>
              <a:buSzPts val="2800"/>
              <a:buNone/>
              <a:defRPr sz="2800">
                <a:solidFill>
                  <a:schemeClr val="accent1"/>
                </a:solidFill>
              </a:defRPr>
            </a:lvl7pPr>
            <a:lvl8pPr lvl="7" algn="ctr">
              <a:lnSpc>
                <a:spcPct val="100000"/>
              </a:lnSpc>
              <a:spcBef>
                <a:spcPts val="0"/>
              </a:spcBef>
              <a:spcAft>
                <a:spcPts val="0"/>
              </a:spcAft>
              <a:buClr>
                <a:schemeClr val="accent1"/>
              </a:buClr>
              <a:buSzPts val="2800"/>
              <a:buNone/>
              <a:defRPr sz="2800">
                <a:solidFill>
                  <a:schemeClr val="accent1"/>
                </a:solidFill>
              </a:defRPr>
            </a:lvl8pPr>
            <a:lvl9pPr lvl="8" algn="ctr">
              <a:lnSpc>
                <a:spcPct val="100000"/>
              </a:lnSpc>
              <a:spcBef>
                <a:spcPts val="0"/>
              </a:spcBef>
              <a:spcAft>
                <a:spcPts val="0"/>
              </a:spcAft>
              <a:buClr>
                <a:schemeClr val="accent1"/>
              </a:buClr>
              <a:buSzPts val="2800"/>
              <a:buNone/>
              <a:defRPr sz="2800">
                <a:solidFill>
                  <a:schemeClr val="accent1"/>
                </a:solidFill>
              </a:defRPr>
            </a:lvl9pPr>
          </a:lstStyle>
          <a:p>
            <a:endParaRPr/>
          </a:p>
        </p:txBody>
      </p:sp>
    </p:spTree>
    <p:extLst>
      <p:ext uri="{BB962C8B-B14F-4D97-AF65-F5344CB8AC3E}">
        <p14:creationId xmlns:p14="http://schemas.microsoft.com/office/powerpoint/2010/main" val="28357386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086034" y="-27737"/>
            <a:ext cx="3022261" cy="3526953"/>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6" name="Google Shape;26;p3"/>
          <p:cNvSpPr txBox="1">
            <a:spLocks noGrp="1"/>
          </p:cNvSpPr>
          <p:nvPr>
            <p:ph type="title"/>
          </p:nvPr>
        </p:nvSpPr>
        <p:spPr>
          <a:xfrm rot="-294">
            <a:off x="1401850" y="2842059"/>
            <a:ext cx="3502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7" name="Google Shape;27;p3"/>
          <p:cNvSpPr txBox="1">
            <a:spLocks noGrp="1"/>
          </p:cNvSpPr>
          <p:nvPr>
            <p:ph type="subTitle" idx="1"/>
          </p:nvPr>
        </p:nvSpPr>
        <p:spPr>
          <a:xfrm flipH="1">
            <a:off x="1631950" y="3477550"/>
            <a:ext cx="3042300" cy="1072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28" name="Google Shape;28;p3"/>
          <p:cNvSpPr txBox="1">
            <a:spLocks noGrp="1"/>
          </p:cNvSpPr>
          <p:nvPr>
            <p:ph type="title" idx="2" hasCustomPrompt="1"/>
          </p:nvPr>
        </p:nvSpPr>
        <p:spPr>
          <a:xfrm>
            <a:off x="2213200" y="1173162"/>
            <a:ext cx="1879800" cy="123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72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grpSp>
        <p:nvGrpSpPr>
          <p:cNvPr id="29" name="Google Shape;29;p3"/>
          <p:cNvGrpSpPr/>
          <p:nvPr/>
        </p:nvGrpSpPr>
        <p:grpSpPr>
          <a:xfrm rot="10800000" flipH="1">
            <a:off x="1672510" y="-911003"/>
            <a:ext cx="8644100" cy="6054508"/>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396654211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720000" y="1183800"/>
            <a:ext cx="7704000" cy="3419700"/>
          </a:xfrm>
          <a:prstGeom prst="rect">
            <a:avLst/>
          </a:prstGeom>
        </p:spPr>
        <p:txBody>
          <a:bodyPr spcFirstLastPara="1" wrap="square" lIns="91425" tIns="91425" rIns="91425" bIns="91425" anchor="t" anchorCtr="0">
            <a:noAutofit/>
          </a:bodyPr>
          <a:lstStyle>
            <a:lvl1pPr marL="457189" lvl="0" indent="-304793">
              <a:lnSpc>
                <a:spcPct val="100000"/>
              </a:lnSpc>
              <a:spcBef>
                <a:spcPts val="0"/>
              </a:spcBef>
              <a:spcAft>
                <a:spcPts val="0"/>
              </a:spcAft>
              <a:buClr>
                <a:srgbClr val="434343"/>
              </a:buClr>
              <a:buSzPts val="1200"/>
              <a:buFont typeface="Open Sans SemiBold"/>
              <a:buAutoNum type="arabicPeriod"/>
              <a:defRPr sz="1200"/>
            </a:lvl1pPr>
            <a:lvl2pPr marL="914378" lvl="1" indent="-304793">
              <a:spcBef>
                <a:spcPts val="1600"/>
              </a:spcBef>
              <a:spcAft>
                <a:spcPts val="0"/>
              </a:spcAft>
              <a:buClr>
                <a:srgbClr val="434343"/>
              </a:buClr>
              <a:buSzPts val="1200"/>
              <a:buFont typeface="Roboto Condensed Light"/>
              <a:buAutoNum type="alphaLcPeriod"/>
              <a:defRPr/>
            </a:lvl2pPr>
            <a:lvl3pPr marL="1371566" lvl="2" indent="-317492">
              <a:spcBef>
                <a:spcPts val="1600"/>
              </a:spcBef>
              <a:spcAft>
                <a:spcPts val="0"/>
              </a:spcAft>
              <a:buClr>
                <a:srgbClr val="434343"/>
              </a:buClr>
              <a:buSzPts val="1400"/>
              <a:buFont typeface="Roboto Condensed Light"/>
              <a:buAutoNum type="romanLcPeriod"/>
              <a:defRPr/>
            </a:lvl3pPr>
            <a:lvl4pPr marL="1828754" lvl="3" indent="-317492">
              <a:spcBef>
                <a:spcPts val="1600"/>
              </a:spcBef>
              <a:spcAft>
                <a:spcPts val="0"/>
              </a:spcAft>
              <a:buClr>
                <a:srgbClr val="434343"/>
              </a:buClr>
              <a:buSzPts val="1400"/>
              <a:buFont typeface="Roboto Condensed Light"/>
              <a:buAutoNum type="arabicPeriod"/>
              <a:defRPr/>
            </a:lvl4pPr>
            <a:lvl5pPr marL="2285943" lvl="4" indent="-317492">
              <a:spcBef>
                <a:spcPts val="1600"/>
              </a:spcBef>
              <a:spcAft>
                <a:spcPts val="0"/>
              </a:spcAft>
              <a:buClr>
                <a:srgbClr val="434343"/>
              </a:buClr>
              <a:buSzPts val="1400"/>
              <a:buFont typeface="Roboto Condensed Light"/>
              <a:buAutoNum type="alphaLcPeriod"/>
              <a:defRPr/>
            </a:lvl5pPr>
            <a:lvl6pPr marL="2743132" lvl="5" indent="-317492">
              <a:spcBef>
                <a:spcPts val="1600"/>
              </a:spcBef>
              <a:spcAft>
                <a:spcPts val="0"/>
              </a:spcAft>
              <a:buClr>
                <a:srgbClr val="434343"/>
              </a:buClr>
              <a:buSzPts val="1400"/>
              <a:buFont typeface="Roboto Condensed Light"/>
              <a:buAutoNum type="romanLcPeriod"/>
              <a:defRPr/>
            </a:lvl6pPr>
            <a:lvl7pPr marL="3200320" lvl="6" indent="-317492">
              <a:spcBef>
                <a:spcPts val="1600"/>
              </a:spcBef>
              <a:spcAft>
                <a:spcPts val="0"/>
              </a:spcAft>
              <a:buClr>
                <a:srgbClr val="434343"/>
              </a:buClr>
              <a:buSzPts val="1400"/>
              <a:buFont typeface="Roboto Condensed Light"/>
              <a:buAutoNum type="arabicPeriod"/>
              <a:defRPr/>
            </a:lvl7pPr>
            <a:lvl8pPr marL="3657509" lvl="7" indent="-317492">
              <a:spcBef>
                <a:spcPts val="1600"/>
              </a:spcBef>
              <a:spcAft>
                <a:spcPts val="0"/>
              </a:spcAft>
              <a:buClr>
                <a:srgbClr val="434343"/>
              </a:buClr>
              <a:buSzPts val="1400"/>
              <a:buFont typeface="Roboto Condensed Light"/>
              <a:buAutoNum type="alphaLcPeriod"/>
              <a:defRPr/>
            </a:lvl8pPr>
            <a:lvl9pPr marL="4114697" lvl="8" indent="-317492">
              <a:spcBef>
                <a:spcPts val="1600"/>
              </a:spcBef>
              <a:spcAft>
                <a:spcPts val="1600"/>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7068880" y="9"/>
            <a:ext cx="2075119" cy="2309267"/>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6" y="3874097"/>
            <a:ext cx="1141342" cy="1269445"/>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86165084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450" y="-3145514"/>
            <a:ext cx="10877849" cy="9834525"/>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sp>
        <p:nvSpPr>
          <p:cNvPr id="54" name="Google Shape;54;p5"/>
          <p:cNvSpPr txBox="1">
            <a:spLocks noGrp="1"/>
          </p:cNvSpPr>
          <p:nvPr>
            <p:ph type="ctrTitle"/>
          </p:nvPr>
        </p:nvSpPr>
        <p:spPr>
          <a:xfrm flipH="1">
            <a:off x="5939950" y="1886036"/>
            <a:ext cx="1929300" cy="456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5" name="Google Shape;55;p5"/>
          <p:cNvSpPr txBox="1">
            <a:spLocks noGrp="1"/>
          </p:cNvSpPr>
          <p:nvPr>
            <p:ph type="subTitle" idx="1"/>
          </p:nvPr>
        </p:nvSpPr>
        <p:spPr>
          <a:xfrm flipH="1">
            <a:off x="5430075" y="2534775"/>
            <a:ext cx="2526000" cy="1160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
        <p:nvSpPr>
          <p:cNvPr id="56" name="Google Shape;56;p5"/>
          <p:cNvSpPr txBox="1">
            <a:spLocks noGrp="1"/>
          </p:cNvSpPr>
          <p:nvPr>
            <p:ph type="ctrTitle" idx="2"/>
          </p:nvPr>
        </p:nvSpPr>
        <p:spPr>
          <a:xfrm flipH="1">
            <a:off x="1101008" y="1886036"/>
            <a:ext cx="2137800" cy="456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3000" b="0"/>
            </a:lvl1pPr>
            <a:lvl2pPr lvl="1" algn="ctr" rtl="0">
              <a:spcBef>
                <a:spcPts val="0"/>
              </a:spcBef>
              <a:spcAft>
                <a:spcPts val="0"/>
              </a:spcAft>
              <a:buClr>
                <a:schemeClr val="lt2"/>
              </a:buClr>
              <a:buSzPts val="1800"/>
              <a:buNone/>
              <a:defRPr sz="1800">
                <a:solidFill>
                  <a:schemeClr val="lt2"/>
                </a:solidFill>
              </a:defRPr>
            </a:lvl2pPr>
            <a:lvl3pPr lvl="2" algn="ctr" rtl="0">
              <a:spcBef>
                <a:spcPts val="0"/>
              </a:spcBef>
              <a:spcAft>
                <a:spcPts val="0"/>
              </a:spcAft>
              <a:buClr>
                <a:schemeClr val="lt2"/>
              </a:buClr>
              <a:buSzPts val="1800"/>
              <a:buNone/>
              <a:defRPr sz="1800">
                <a:solidFill>
                  <a:schemeClr val="lt2"/>
                </a:solidFill>
              </a:defRPr>
            </a:lvl3pPr>
            <a:lvl4pPr lvl="3" algn="ctr" rtl="0">
              <a:spcBef>
                <a:spcPts val="0"/>
              </a:spcBef>
              <a:spcAft>
                <a:spcPts val="0"/>
              </a:spcAft>
              <a:buClr>
                <a:schemeClr val="lt2"/>
              </a:buClr>
              <a:buSzPts val="1800"/>
              <a:buNone/>
              <a:defRPr sz="1800">
                <a:solidFill>
                  <a:schemeClr val="lt2"/>
                </a:solidFill>
              </a:defRPr>
            </a:lvl4pPr>
            <a:lvl5pPr lvl="4" algn="ctr" rtl="0">
              <a:spcBef>
                <a:spcPts val="0"/>
              </a:spcBef>
              <a:spcAft>
                <a:spcPts val="0"/>
              </a:spcAft>
              <a:buClr>
                <a:schemeClr val="lt2"/>
              </a:buClr>
              <a:buSzPts val="1800"/>
              <a:buNone/>
              <a:defRPr sz="1800">
                <a:solidFill>
                  <a:schemeClr val="lt2"/>
                </a:solidFill>
              </a:defRPr>
            </a:lvl5pPr>
            <a:lvl6pPr lvl="5" algn="ctr" rtl="0">
              <a:spcBef>
                <a:spcPts val="0"/>
              </a:spcBef>
              <a:spcAft>
                <a:spcPts val="0"/>
              </a:spcAft>
              <a:buClr>
                <a:schemeClr val="lt2"/>
              </a:buClr>
              <a:buSzPts val="1800"/>
              <a:buNone/>
              <a:defRPr sz="1800">
                <a:solidFill>
                  <a:schemeClr val="lt2"/>
                </a:solidFill>
              </a:defRPr>
            </a:lvl6pPr>
            <a:lvl7pPr lvl="6" algn="ctr" rtl="0">
              <a:spcBef>
                <a:spcPts val="0"/>
              </a:spcBef>
              <a:spcAft>
                <a:spcPts val="0"/>
              </a:spcAft>
              <a:buClr>
                <a:schemeClr val="lt2"/>
              </a:buClr>
              <a:buSzPts val="1800"/>
              <a:buNone/>
              <a:defRPr sz="1800">
                <a:solidFill>
                  <a:schemeClr val="lt2"/>
                </a:solidFill>
              </a:defRPr>
            </a:lvl7pPr>
            <a:lvl8pPr lvl="7" algn="ctr" rtl="0">
              <a:spcBef>
                <a:spcPts val="0"/>
              </a:spcBef>
              <a:spcAft>
                <a:spcPts val="0"/>
              </a:spcAft>
              <a:buClr>
                <a:schemeClr val="lt2"/>
              </a:buClr>
              <a:buSzPts val="1800"/>
              <a:buNone/>
              <a:defRPr sz="1800">
                <a:solidFill>
                  <a:schemeClr val="lt2"/>
                </a:solidFill>
              </a:defRPr>
            </a:lvl8pPr>
            <a:lvl9pPr lvl="8" algn="ctr" rtl="0">
              <a:spcBef>
                <a:spcPts val="0"/>
              </a:spcBef>
              <a:spcAft>
                <a:spcPts val="0"/>
              </a:spcAft>
              <a:buClr>
                <a:schemeClr val="lt2"/>
              </a:buClr>
              <a:buSzPts val="1800"/>
              <a:buNone/>
              <a:defRPr sz="1800">
                <a:solidFill>
                  <a:schemeClr val="lt2"/>
                </a:solidFill>
              </a:defRPr>
            </a:lvl9pPr>
          </a:lstStyle>
          <a:p>
            <a:endParaRPr/>
          </a:p>
        </p:txBody>
      </p:sp>
      <p:sp>
        <p:nvSpPr>
          <p:cNvPr id="57" name="Google Shape;57;p5"/>
          <p:cNvSpPr txBox="1">
            <a:spLocks noGrp="1"/>
          </p:cNvSpPr>
          <p:nvPr>
            <p:ph type="subTitle" idx="3"/>
          </p:nvPr>
        </p:nvSpPr>
        <p:spPr>
          <a:xfrm flipH="1">
            <a:off x="1187925" y="2534775"/>
            <a:ext cx="2526000" cy="116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spTree>
    <p:extLst>
      <p:ext uri="{BB962C8B-B14F-4D97-AF65-F5344CB8AC3E}">
        <p14:creationId xmlns:p14="http://schemas.microsoft.com/office/powerpoint/2010/main" val="23098651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000" b="0"/>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grpSp>
        <p:nvGrpSpPr>
          <p:cNvPr id="60" name="Google Shape;60;p6"/>
          <p:cNvGrpSpPr/>
          <p:nvPr/>
        </p:nvGrpSpPr>
        <p:grpSpPr>
          <a:xfrm>
            <a:off x="7" y="2834275"/>
            <a:ext cx="2075119" cy="2309267"/>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4" name="Google Shape;64;p6"/>
          <p:cNvGrpSpPr/>
          <p:nvPr/>
        </p:nvGrpSpPr>
        <p:grpSpPr>
          <a:xfrm>
            <a:off x="8002656" y="9"/>
            <a:ext cx="1141342" cy="1269445"/>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extLst>
      <p:ext uri="{BB962C8B-B14F-4D97-AF65-F5344CB8AC3E}">
        <p14:creationId xmlns:p14="http://schemas.microsoft.com/office/powerpoint/2010/main" val="2145562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theme" Target="../theme/theme3.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theme" Target="../theme/theme4.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26" Type="http://schemas.openxmlformats.org/officeDocument/2006/relationships/theme" Target="../theme/theme5.xml"/><Relationship Id="rId3" Type="http://schemas.openxmlformats.org/officeDocument/2006/relationships/slideLayout" Target="../slideLayouts/slideLayout97.xml"/><Relationship Id="rId21" Type="http://schemas.openxmlformats.org/officeDocument/2006/relationships/slideLayout" Target="../slideLayouts/slideLayout115.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5" Type="http://schemas.openxmlformats.org/officeDocument/2006/relationships/slideLayout" Target="../slideLayouts/slideLayout119.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slideLayout" Target="../slideLayouts/slideLayout114.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24" Type="http://schemas.openxmlformats.org/officeDocument/2006/relationships/slideLayout" Target="../slideLayouts/slideLayout118.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23" Type="http://schemas.openxmlformats.org/officeDocument/2006/relationships/slideLayout" Target="../slideLayouts/slideLayout117.xml"/><Relationship Id="rId10" Type="http://schemas.openxmlformats.org/officeDocument/2006/relationships/slideLayout" Target="../slideLayouts/slideLayout104.xml"/><Relationship Id="rId19" Type="http://schemas.openxmlformats.org/officeDocument/2006/relationships/slideLayout" Target="../slideLayouts/slideLayout113.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 Id="rId22" Type="http://schemas.openxmlformats.org/officeDocument/2006/relationships/slideLayout" Target="../slideLayouts/slideLayout1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173395952"/>
      </p:ext>
    </p:extLst>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086697468"/>
      </p:ext>
    </p:extLst>
  </p:cSld>
  <p:clrMap bg1="lt1" tx1="dk1" bg2="dk2" tx2="lt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816" r:id="rId11"/>
    <p:sldLayoutId id="2147483766" r:id="rId12"/>
    <p:sldLayoutId id="2147483767" r:id="rId13"/>
    <p:sldLayoutId id="2147483768" r:id="rId14"/>
    <p:sldLayoutId id="2147483769" r:id="rId15"/>
    <p:sldLayoutId id="2147483836"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6" r:id="rId6"/>
    <p:sldLayoutId id="2147483658" r:id="rId7"/>
    <p:sldLayoutId id="2147483666" r:id="rId8"/>
    <p:sldLayoutId id="2147483667" r:id="rId9"/>
    <p:sldLayoutId id="2147483668" r:id="rId10"/>
    <p:sldLayoutId id="2147483671" r:id="rId11"/>
    <p:sldLayoutId id="2147483672" r:id="rId12"/>
    <p:sldLayoutId id="2147483782" r:id="rId13"/>
    <p:sldLayoutId id="2147483783" r:id="rId14"/>
    <p:sldLayoutId id="2147483784" r:id="rId15"/>
    <p:sldLayoutId id="2147483785" r:id="rId16"/>
    <p:sldLayoutId id="2147483813" r:id="rId17"/>
    <p:sldLayoutId id="2147483814" r:id="rId18"/>
    <p:sldLayoutId id="2147483815"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825100340"/>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283337271"/>
      </p:ext>
    </p:extLst>
  </p:cSld>
  <p:clrMap bg1="lt1" tx1="dk1" bg2="dk2" tx2="lt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uconn.co1.qualtrics.com/jfe/form/SV_cvz67c35MhUrElT?Q_CHL=qr" TargetMode="External"/><Relationship Id="rId2" Type="http://schemas.openxmlformats.org/officeDocument/2006/relationships/hyperlink" Target="https://teaching.nmc.edu/knowledgebase/changing-your-name-in-a-zoom-meeting/" TargetMode="External"/><Relationship Id="rId1" Type="http://schemas.openxmlformats.org/officeDocument/2006/relationships/slideLayout" Target="../slideLayouts/slideLayout63.xml"/><Relationship Id="rId5" Type="http://schemas.openxmlformats.org/officeDocument/2006/relationships/comments" Target="../comments/commen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5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3.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7.xml.rels><?xml version="1.0" encoding="UTF-8" standalone="yes"?>
<Relationships xmlns="http://schemas.openxmlformats.org/package/2006/relationships"><Relationship Id="rId3" Type="http://schemas.openxmlformats.org/officeDocument/2006/relationships/hyperlink" Target="https://www.pbisapps.org/Applications/Pages/Tiered-Fidelity-Inventory-(TFI).aspx" TargetMode="External"/><Relationship Id="rId2" Type="http://schemas.openxmlformats.org/officeDocument/2006/relationships/notesSlide" Target="../notesSlides/notesSlide15.xml"/><Relationship Id="rId1" Type="http://schemas.openxmlformats.org/officeDocument/2006/relationships/slideLayout" Target="../slideLayouts/slideLayout69.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5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58.xml"/><Relationship Id="rId5" Type="http://schemas.openxmlformats.org/officeDocument/2006/relationships/image" Target="../media/image27.sv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5.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4.xml"/><Relationship Id="rId4" Type="http://schemas.openxmlformats.org/officeDocument/2006/relationships/image" Target="../media/image25.sv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5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5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8.xml"/><Relationship Id="rId7" Type="http://schemas.openxmlformats.org/officeDocument/2006/relationships/image" Target="../media/image44.png"/><Relationship Id="rId2" Type="http://schemas.openxmlformats.org/officeDocument/2006/relationships/diagramData" Target="../diagrams/data8.xml"/><Relationship Id="rId1" Type="http://schemas.openxmlformats.org/officeDocument/2006/relationships/slideLayout" Target="../slideLayouts/slideLayout5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7.xml.rels><?xml version="1.0" encoding="UTF-8" standalone="yes"?>
<Relationships xmlns="http://schemas.openxmlformats.org/package/2006/relationships"><Relationship Id="rId8" Type="http://schemas.openxmlformats.org/officeDocument/2006/relationships/hyperlink" Target="https://nepbis.org/wp-content/uploads/2021/01/FHSTeacherPBISHandbook2014-15.docx" TargetMode="External"/><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5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9.xml"/><Relationship Id="rId1" Type="http://schemas.openxmlformats.org/officeDocument/2006/relationships/slideLayout" Target="../slideLayouts/slideLayout7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5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62.xml"/><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5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59.xml"/><Relationship Id="rId6" Type="http://schemas.openxmlformats.org/officeDocument/2006/relationships/hyperlink" Target="https://www.pbis.org/resource/pbis-cultural-responsiveness-field-guide-resources-for-trainers-and-coaches" TargetMode="External"/><Relationship Id="rId5" Type="http://schemas.openxmlformats.org/officeDocument/2006/relationships/hyperlink" Target="https://youtu.be/5CTIZdkw_gQ" TargetMode="External"/><Relationship Id="rId4" Type="http://schemas.openxmlformats.org/officeDocument/2006/relationships/hyperlink" Target="https://www.pbisapps.org/Applications/Pages/Tiered-Fidelity-Inventory-(TFI).aspx"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9.xml"/><Relationship Id="rId6" Type="http://schemas.openxmlformats.org/officeDocument/2006/relationships/hyperlink" Target="https://www.pbis.org/resource/pbis-cultural-responsiveness-field-guide-resources-for-trainers-and-coaches" TargetMode="External"/><Relationship Id="rId5" Type="http://schemas.openxmlformats.org/officeDocument/2006/relationships/hyperlink" Target="https://youtu.be/5CTIZdkw_gQ" TargetMode="External"/><Relationship Id="rId4" Type="http://schemas.openxmlformats.org/officeDocument/2006/relationships/hyperlink" Target="https://www.pbisapps.org/Applications/Pages/Tiered-Fidelity-Inventory-(TFI).aspx"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5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commons.wikimedia.org/wiki/File:Hand_Gesture_-_Holding_a_Magnifying_Glass_Vector.sv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B700CC-8AED-E94F-8E79-7F411ABEBA82}"/>
              </a:ext>
            </a:extLst>
          </p:cNvPr>
          <p:cNvSpPr>
            <a:spLocks noGrp="1"/>
          </p:cNvSpPr>
          <p:nvPr>
            <p:ph type="title"/>
          </p:nvPr>
        </p:nvSpPr>
        <p:spPr>
          <a:xfrm>
            <a:off x="685800" y="414773"/>
            <a:ext cx="7772400" cy="1021556"/>
          </a:xfrm>
        </p:spPr>
        <p:txBody>
          <a:bodyPr/>
          <a:lstStyle/>
          <a:p>
            <a:pPr algn="ctr"/>
            <a:r>
              <a:rPr lang="en-US" b="0" dirty="0">
                <a:ea typeface="ＭＳ Ｐゴシック"/>
              </a:rPr>
              <a:t>Welcome to YEAR 3 of PBIS </a:t>
            </a:r>
            <a:br>
              <a:rPr lang="en-US" b="0" dirty="0">
                <a:ea typeface="ＭＳ Ｐゴシック"/>
              </a:rPr>
            </a:br>
            <a:r>
              <a:rPr lang="en-US" b="0" dirty="0">
                <a:ea typeface="ＭＳ Ｐゴシック"/>
                <a:cs typeface="ＭＳ Ｐゴシック" pitchFamily="-108" charset="-128"/>
              </a:rPr>
              <a:t>COACHES Training!</a:t>
            </a:r>
            <a:endParaRPr lang="en-US" b="0" dirty="0"/>
          </a:p>
        </p:txBody>
      </p:sp>
      <p:sp>
        <p:nvSpPr>
          <p:cNvPr id="5" name="Text Placeholder 4">
            <a:extLst>
              <a:ext uri="{FF2B5EF4-FFF2-40B4-BE49-F238E27FC236}">
                <a16:creationId xmlns:a16="http://schemas.microsoft.com/office/drawing/2014/main" id="{6339216D-2495-7C49-B1DF-6F6D0A98C11B}"/>
              </a:ext>
            </a:extLst>
          </p:cNvPr>
          <p:cNvSpPr>
            <a:spLocks noGrp="1"/>
          </p:cNvSpPr>
          <p:nvPr>
            <p:ph type="body" idx="1"/>
          </p:nvPr>
        </p:nvSpPr>
        <p:spPr>
          <a:xfrm>
            <a:off x="270466" y="1647716"/>
            <a:ext cx="4137532" cy="3081011"/>
          </a:xfrm>
        </p:spPr>
        <p:txBody>
          <a:bodyPr/>
          <a:lstStyle/>
          <a:p>
            <a:r>
              <a:rPr lang="en-US" sz="1800" dirty="0"/>
              <a:t>As you wait for the training to begin, please:</a:t>
            </a:r>
          </a:p>
          <a:p>
            <a:endParaRPr lang="en-US" sz="1800" dirty="0">
              <a:solidFill>
                <a:schemeClr val="accent4">
                  <a:lumMod val="60000"/>
                  <a:lumOff val="40000"/>
                </a:schemeClr>
              </a:solidFill>
            </a:endParaRPr>
          </a:p>
          <a:p>
            <a:pPr marL="285750" indent="-285750">
              <a:buClr>
                <a:srgbClr val="047E95"/>
              </a:buClr>
              <a:buFont typeface="Wingdings" panose="05000000000000000000" pitchFamily="2" charset="2"/>
              <a:buChar char="ü"/>
            </a:pPr>
            <a:r>
              <a:rPr lang="en-US" sz="1800" dirty="0">
                <a:solidFill>
                  <a:schemeClr val="accent4">
                    <a:lumMod val="60000"/>
                    <a:lumOff val="40000"/>
                  </a:schemeClr>
                </a:solidFill>
                <a:hlinkClick r:id="rId2">
                  <a:extLst>
                    <a:ext uri="{A12FA001-AC4F-418D-AE19-62706E023703}">
                      <ahyp:hlinkClr xmlns:ahyp="http://schemas.microsoft.com/office/drawing/2018/hyperlinkcolor" val="tx"/>
                    </a:ext>
                  </a:extLst>
                </a:hlinkClick>
              </a:rPr>
              <a:t>Update your display name in Zoom</a:t>
            </a:r>
            <a:r>
              <a:rPr lang="en-US" sz="1800" dirty="0">
                <a:solidFill>
                  <a:schemeClr val="accent4">
                    <a:lumMod val="60000"/>
                    <a:lumOff val="40000"/>
                  </a:schemeClr>
                </a:solidFill>
              </a:rPr>
              <a:t> </a:t>
            </a:r>
            <a:r>
              <a:rPr lang="en-US" sz="1800" dirty="0"/>
              <a:t>to read: [Your School], [Your Name] (e.g., Eastside HS, Joe Clark)</a:t>
            </a:r>
          </a:p>
          <a:p>
            <a:pPr algn="ctr">
              <a:spcBef>
                <a:spcPts val="600"/>
              </a:spcBef>
              <a:spcAft>
                <a:spcPts val="600"/>
              </a:spcAft>
              <a:buClr>
                <a:schemeClr val="accent2"/>
              </a:buClr>
            </a:pPr>
            <a:r>
              <a:rPr lang="en-US" dirty="0">
                <a:solidFill>
                  <a:schemeClr val="accent4">
                    <a:lumMod val="60000"/>
                    <a:lumOff val="40000"/>
                  </a:schemeClr>
                </a:solidFill>
              </a:rPr>
              <a:t>This will help us create breakout rooms!</a:t>
            </a:r>
            <a:endParaRPr lang="en-US" sz="1500" dirty="0">
              <a:solidFill>
                <a:schemeClr val="accent4">
                  <a:lumMod val="60000"/>
                  <a:lumOff val="40000"/>
                </a:schemeClr>
              </a:solidFill>
            </a:endParaRPr>
          </a:p>
          <a:p>
            <a:pPr marL="285750" indent="-285750">
              <a:buClr>
                <a:srgbClr val="047E95"/>
              </a:buClr>
              <a:buFont typeface="Wingdings" panose="05000000000000000000" pitchFamily="2" charset="2"/>
              <a:buChar char="ü"/>
            </a:pPr>
            <a:r>
              <a:rPr lang="en-US" sz="1800" dirty="0"/>
              <a:t>Pull up your current action plan</a:t>
            </a:r>
          </a:p>
          <a:p>
            <a:pPr marL="285750" indent="-285750">
              <a:buClr>
                <a:srgbClr val="047E95"/>
              </a:buClr>
              <a:buFont typeface="Wingdings" panose="05000000000000000000" pitchFamily="2" charset="2"/>
              <a:buChar char="ü"/>
            </a:pPr>
            <a:r>
              <a:rPr lang="en-US" sz="1800" dirty="0"/>
              <a:t>Enter your attendance by following the </a:t>
            </a:r>
            <a:r>
              <a:rPr lang="en-US" sz="1800" dirty="0">
                <a:solidFill>
                  <a:schemeClr val="accent4">
                    <a:lumMod val="40000"/>
                    <a:lumOff val="60000"/>
                  </a:schemeClr>
                </a:solidFill>
                <a:hlinkClick r:id="rId3">
                  <a:extLst>
                    <a:ext uri="{A12FA001-AC4F-418D-AE19-62706E023703}">
                      <ahyp:hlinkClr xmlns:ahyp="http://schemas.microsoft.com/office/drawing/2018/hyperlinkcolor" val="tx"/>
                    </a:ext>
                  </a:extLst>
                </a:hlinkClick>
              </a:rPr>
              <a:t>hyperlink</a:t>
            </a:r>
            <a:r>
              <a:rPr lang="en-US" sz="1800" dirty="0"/>
              <a:t> or through nepbis.org</a:t>
            </a:r>
          </a:p>
        </p:txBody>
      </p:sp>
      <p:pic>
        <p:nvPicPr>
          <p:cNvPr id="7" name="Picture 6">
            <a:extLst>
              <a:ext uri="{FF2B5EF4-FFF2-40B4-BE49-F238E27FC236}">
                <a16:creationId xmlns:a16="http://schemas.microsoft.com/office/drawing/2014/main" id="{B3E9D066-1F58-1D4C-A9AC-FB5CF52E50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07998" y="1647716"/>
            <a:ext cx="4582643" cy="30810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eft Arrow 8">
            <a:extLst>
              <a:ext uri="{FF2B5EF4-FFF2-40B4-BE49-F238E27FC236}">
                <a16:creationId xmlns:a16="http://schemas.microsoft.com/office/drawing/2014/main" id="{2CAEAB1B-5A49-A34E-8B93-DBEC5B63FD77}"/>
              </a:ext>
            </a:extLst>
          </p:cNvPr>
          <p:cNvSpPr/>
          <p:nvPr/>
        </p:nvSpPr>
        <p:spPr>
          <a:xfrm rot="19578596">
            <a:off x="7138825" y="1457661"/>
            <a:ext cx="402688" cy="323227"/>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latin typeface="Franklin Gothic Book"/>
            </a:endParaRPr>
          </a:p>
        </p:txBody>
      </p:sp>
      <p:sp>
        <p:nvSpPr>
          <p:cNvPr id="10" name="Left Arrow 9">
            <a:extLst>
              <a:ext uri="{FF2B5EF4-FFF2-40B4-BE49-F238E27FC236}">
                <a16:creationId xmlns:a16="http://schemas.microsoft.com/office/drawing/2014/main" id="{51F4CA59-2426-7244-B927-3E1E94907571}"/>
              </a:ext>
            </a:extLst>
          </p:cNvPr>
          <p:cNvSpPr/>
          <p:nvPr/>
        </p:nvSpPr>
        <p:spPr>
          <a:xfrm rot="19578596">
            <a:off x="6101124" y="3552930"/>
            <a:ext cx="402688" cy="323227"/>
          </a:xfrm>
          <a:prstGeom prst="lef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1800">
              <a:solidFill>
                <a:srgbClr val="FFFFFF"/>
              </a:solidFill>
              <a:latin typeface="Franklin Gothic Book"/>
            </a:endParaRPr>
          </a:p>
        </p:txBody>
      </p:sp>
    </p:spTree>
    <p:extLst>
      <p:ext uri="{BB962C8B-B14F-4D97-AF65-F5344CB8AC3E}">
        <p14:creationId xmlns:p14="http://schemas.microsoft.com/office/powerpoint/2010/main" val="2745029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8"/>
          <p:cNvSpPr txBox="1">
            <a:spLocks noGrp="1"/>
          </p:cNvSpPr>
          <p:nvPr>
            <p:ph type="title"/>
          </p:nvPr>
        </p:nvSpPr>
        <p:spPr>
          <a:xfrm rot="-294">
            <a:off x="1214673" y="2842043"/>
            <a:ext cx="3869627" cy="1217209"/>
          </a:xfrm>
          <a:prstGeom prst="rect">
            <a:avLst/>
          </a:prstGeom>
        </p:spPr>
        <p:txBody>
          <a:bodyPr spcFirstLastPara="1" wrap="square" lIns="91425" tIns="91425" rIns="91425" bIns="91425" anchor="ctr" anchorCtr="0">
            <a:noAutofit/>
          </a:bodyPr>
          <a:lstStyle/>
          <a:p>
            <a:r>
              <a:rPr lang="en" sz="4400" dirty="0"/>
              <a:t>Review</a:t>
            </a:r>
          </a:p>
        </p:txBody>
      </p:sp>
      <p:sp>
        <p:nvSpPr>
          <p:cNvPr id="481" name="Google Shape;481;p38"/>
          <p:cNvSpPr txBox="1">
            <a:spLocks noGrp="1"/>
          </p:cNvSpPr>
          <p:nvPr>
            <p:ph type="subTitle" idx="1"/>
          </p:nvPr>
        </p:nvSpPr>
        <p:spPr>
          <a:xfrm flipH="1">
            <a:off x="1585118" y="3964523"/>
            <a:ext cx="3128736" cy="743318"/>
          </a:xfrm>
          <a:prstGeom prst="rect">
            <a:avLst/>
          </a:prstGeom>
        </p:spPr>
        <p:txBody>
          <a:bodyPr spcFirstLastPara="1" wrap="square" lIns="91425" tIns="91425" rIns="91425" bIns="91425" anchor="t" anchorCtr="0">
            <a:noAutofit/>
          </a:bodyPr>
          <a:lstStyle/>
          <a:p>
            <a:pPr marL="0" indent="0"/>
            <a:r>
              <a:rPr lang="en-US" dirty="0"/>
              <a:t>PBIS Integration &amp; Alignment with Other Initiatives</a:t>
            </a:r>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86785" y="4549750"/>
            <a:ext cx="2125265" cy="527438"/>
          </a:xfrm>
          <a:prstGeom prst="rect">
            <a:avLst/>
          </a:prstGeom>
        </p:spPr>
      </p:pic>
      <p:pic>
        <p:nvPicPr>
          <p:cNvPr id="2" name="Picture 1">
            <a:extLst>
              <a:ext uri="{FF2B5EF4-FFF2-40B4-BE49-F238E27FC236}">
                <a16:creationId xmlns:a16="http://schemas.microsoft.com/office/drawing/2014/main" id="{DD73693B-7F83-44BF-8026-5BDB9747B0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1498" y="1217938"/>
            <a:ext cx="1115978" cy="1149399"/>
          </a:xfrm>
          <a:prstGeom prst="rect">
            <a:avLst/>
          </a:prstGeom>
        </p:spPr>
      </p:pic>
    </p:spTree>
    <p:extLst>
      <p:ext uri="{BB962C8B-B14F-4D97-AF65-F5344CB8AC3E}">
        <p14:creationId xmlns:p14="http://schemas.microsoft.com/office/powerpoint/2010/main" val="1153532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p:txBody>
          <a:bodyPr>
            <a:noAutofit/>
          </a:bodyPr>
          <a:lstStyle/>
          <a:p>
            <a:r>
              <a:rPr lang="en-US" sz="2700" dirty="0">
                <a:solidFill>
                  <a:schemeClr val="bg1"/>
                </a:solidFill>
                <a:cs typeface="Calibri Light"/>
              </a:rPr>
              <a:t>DISCUSSION: GLOWS &amp; GROWS</a:t>
            </a:r>
            <a:endParaRPr lang="en-US" dirty="0">
              <a:solidFill>
                <a:schemeClr val="bg1"/>
              </a:solidFill>
            </a:endParaRPr>
          </a:p>
        </p:txBody>
      </p:sp>
      <p:sp>
        <p:nvSpPr>
          <p:cNvPr id="3" name="Content Placeholder 2">
            <a:extLst>
              <a:ext uri="{FF2B5EF4-FFF2-40B4-BE49-F238E27FC236}">
                <a16:creationId xmlns:a16="http://schemas.microsoft.com/office/drawing/2014/main" id="{209900E1-52DF-4869-AC2D-AC9A9D6C8B24}"/>
              </a:ext>
            </a:extLst>
          </p:cNvPr>
          <p:cNvSpPr>
            <a:spLocks noGrp="1"/>
          </p:cNvSpPr>
          <p:nvPr>
            <p:ph type="subTitle" idx="4294967295"/>
          </p:nvPr>
        </p:nvSpPr>
        <p:spPr>
          <a:xfrm flipH="1">
            <a:off x="436872" y="1145371"/>
            <a:ext cx="3785391" cy="3647532"/>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68580" tIns="34290" rIns="68580" bIns="34290" rtlCol="0" anchor="ctr" anchorCtr="0">
            <a:noAutofit/>
          </a:bodyPr>
          <a:lstStyle/>
          <a:p>
            <a:pPr marL="482600" indent="-342900">
              <a:lnSpc>
                <a:spcPct val="150000"/>
              </a:lnSpc>
              <a:spcBef>
                <a:spcPts val="400"/>
              </a:spcBef>
              <a:buClr>
                <a:schemeClr val="bg1"/>
              </a:buClr>
              <a:buSzPct val="100000"/>
            </a:pPr>
            <a:r>
              <a:rPr lang="en-US" sz="1600" b="1" dirty="0">
                <a:solidFill>
                  <a:schemeClr val="bg1"/>
                </a:solidFill>
                <a:cs typeface="Calibri" panose="020F0502020204030204"/>
              </a:rPr>
              <a:t>Glows:</a:t>
            </a:r>
            <a:r>
              <a:rPr lang="en-US" sz="1600" dirty="0">
                <a:solidFill>
                  <a:schemeClr val="bg1"/>
                </a:solidFill>
                <a:cs typeface="Calibri" panose="020F0502020204030204"/>
              </a:rPr>
              <a:t> What implementation successes have you had since our last coaches meeting?</a:t>
            </a:r>
          </a:p>
          <a:p>
            <a:pPr marL="482600" indent="-342900">
              <a:lnSpc>
                <a:spcPct val="150000"/>
              </a:lnSpc>
              <a:spcBef>
                <a:spcPts val="400"/>
              </a:spcBef>
              <a:buClr>
                <a:srgbClr val="FFFFFF"/>
              </a:buClr>
              <a:buSzPct val="100000"/>
            </a:pPr>
            <a:r>
              <a:rPr lang="en-US" sz="1600" b="1" dirty="0">
                <a:solidFill>
                  <a:schemeClr val="bg1"/>
                </a:solidFill>
                <a:cs typeface="Calibri" panose="020F0502020204030204"/>
              </a:rPr>
              <a:t>Grows: </a:t>
            </a:r>
            <a:r>
              <a:rPr lang="en-US" sz="1600" dirty="0">
                <a:solidFill>
                  <a:schemeClr val="bg1"/>
                </a:solidFill>
                <a:cs typeface="Calibri" panose="020F0502020204030204"/>
              </a:rPr>
              <a:t>What are some challenges that you have been experiencing that could use some support?</a:t>
            </a: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5267622" y="2790686"/>
            <a:ext cx="1439372" cy="1073060"/>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5920816" y="2167144"/>
            <a:ext cx="1433341" cy="1711290"/>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7825;p68">
            <a:extLst>
              <a:ext uri="{FF2B5EF4-FFF2-40B4-BE49-F238E27FC236}">
                <a16:creationId xmlns:a16="http://schemas.microsoft.com/office/drawing/2014/main" id="{E05714EB-5C8D-4621-8ABC-A15E01E95F59}"/>
              </a:ext>
            </a:extLst>
          </p:cNvPr>
          <p:cNvGrpSpPr/>
          <p:nvPr/>
        </p:nvGrpSpPr>
        <p:grpSpPr>
          <a:xfrm>
            <a:off x="8256281" y="456484"/>
            <a:ext cx="354145" cy="351869"/>
            <a:chOff x="3514900" y="1489020"/>
            <a:chExt cx="354145" cy="351869"/>
          </a:xfrm>
        </p:grpSpPr>
        <p:sp>
          <p:nvSpPr>
            <p:cNvPr id="117" name="Google Shape;7826;p68">
              <a:extLst>
                <a:ext uri="{FF2B5EF4-FFF2-40B4-BE49-F238E27FC236}">
                  <a16:creationId xmlns:a16="http://schemas.microsoft.com/office/drawing/2014/main" id="{1BEA0D49-5EE5-4255-A20D-32BE70FA2566}"/>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7827;p68">
              <a:extLst>
                <a:ext uri="{FF2B5EF4-FFF2-40B4-BE49-F238E27FC236}">
                  <a16:creationId xmlns:a16="http://schemas.microsoft.com/office/drawing/2014/main" id="{549348F7-04FC-4C09-ADA4-08F36482BF16}"/>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7828;p68">
              <a:extLst>
                <a:ext uri="{FF2B5EF4-FFF2-40B4-BE49-F238E27FC236}">
                  <a16:creationId xmlns:a16="http://schemas.microsoft.com/office/drawing/2014/main" id="{1EE46689-B7A5-4963-81F7-C8B5EECF5EA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7829;p68">
              <a:extLst>
                <a:ext uri="{FF2B5EF4-FFF2-40B4-BE49-F238E27FC236}">
                  <a16:creationId xmlns:a16="http://schemas.microsoft.com/office/drawing/2014/main" id="{DACE4793-324E-44B9-B603-4D1BED893B1F}"/>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7830;p68">
              <a:extLst>
                <a:ext uri="{FF2B5EF4-FFF2-40B4-BE49-F238E27FC236}">
                  <a16:creationId xmlns:a16="http://schemas.microsoft.com/office/drawing/2014/main" id="{90054A7C-3702-4A19-A69B-1C953445C8F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7831;p68">
              <a:extLst>
                <a:ext uri="{FF2B5EF4-FFF2-40B4-BE49-F238E27FC236}">
                  <a16:creationId xmlns:a16="http://schemas.microsoft.com/office/drawing/2014/main" id="{5E28649C-D3CA-49FD-8D91-E3666D72644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7832;p68">
              <a:extLst>
                <a:ext uri="{FF2B5EF4-FFF2-40B4-BE49-F238E27FC236}">
                  <a16:creationId xmlns:a16="http://schemas.microsoft.com/office/drawing/2014/main" id="{0E8C3CE3-C46A-41B9-AD89-2A3ED82B6D9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7833;p68">
              <a:extLst>
                <a:ext uri="{FF2B5EF4-FFF2-40B4-BE49-F238E27FC236}">
                  <a16:creationId xmlns:a16="http://schemas.microsoft.com/office/drawing/2014/main" id="{42E1C8C1-39A5-4A34-B8A3-641E3BC665E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7834;p68">
              <a:extLst>
                <a:ext uri="{FF2B5EF4-FFF2-40B4-BE49-F238E27FC236}">
                  <a16:creationId xmlns:a16="http://schemas.microsoft.com/office/drawing/2014/main" id="{17EAA333-343C-449E-9EAD-34A6F78A600F}"/>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7835;p68">
              <a:extLst>
                <a:ext uri="{FF2B5EF4-FFF2-40B4-BE49-F238E27FC236}">
                  <a16:creationId xmlns:a16="http://schemas.microsoft.com/office/drawing/2014/main" id="{3B9D0B24-0D32-4CB8-B4E1-A5CECA60A9F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7836;p68">
              <a:extLst>
                <a:ext uri="{FF2B5EF4-FFF2-40B4-BE49-F238E27FC236}">
                  <a16:creationId xmlns:a16="http://schemas.microsoft.com/office/drawing/2014/main" id="{CA5CCB7E-8E81-4B99-BC42-3CC10AE95B8D}"/>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7837;p68">
              <a:extLst>
                <a:ext uri="{FF2B5EF4-FFF2-40B4-BE49-F238E27FC236}">
                  <a16:creationId xmlns:a16="http://schemas.microsoft.com/office/drawing/2014/main" id="{DD34287B-0E26-400B-9705-C6B51AC41333}"/>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7838;p68">
              <a:extLst>
                <a:ext uri="{FF2B5EF4-FFF2-40B4-BE49-F238E27FC236}">
                  <a16:creationId xmlns:a16="http://schemas.microsoft.com/office/drawing/2014/main" id="{86D42228-1A43-49F3-B334-CAEDAB95844E}"/>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7839;p68">
              <a:extLst>
                <a:ext uri="{FF2B5EF4-FFF2-40B4-BE49-F238E27FC236}">
                  <a16:creationId xmlns:a16="http://schemas.microsoft.com/office/drawing/2014/main" id="{E139C3DA-655A-4C81-9E9A-E224D757ACFE}"/>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7840;p68">
              <a:extLst>
                <a:ext uri="{FF2B5EF4-FFF2-40B4-BE49-F238E27FC236}">
                  <a16:creationId xmlns:a16="http://schemas.microsoft.com/office/drawing/2014/main" id="{17647ED2-06DA-421C-ABF8-3322BBD88E68}"/>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7841;p68">
              <a:extLst>
                <a:ext uri="{FF2B5EF4-FFF2-40B4-BE49-F238E27FC236}">
                  <a16:creationId xmlns:a16="http://schemas.microsoft.com/office/drawing/2014/main" id="{CA4EAA91-57FB-4BA9-B4AB-26AE65A57039}"/>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7842;p68">
              <a:extLst>
                <a:ext uri="{FF2B5EF4-FFF2-40B4-BE49-F238E27FC236}">
                  <a16:creationId xmlns:a16="http://schemas.microsoft.com/office/drawing/2014/main" id="{E2240039-8ECC-4178-B980-60F8F6C12EF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7843;p68">
              <a:extLst>
                <a:ext uri="{FF2B5EF4-FFF2-40B4-BE49-F238E27FC236}">
                  <a16:creationId xmlns:a16="http://schemas.microsoft.com/office/drawing/2014/main" id="{9EF05EA6-D2D3-4594-A18B-B099CAD9FF0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7844;p68">
              <a:extLst>
                <a:ext uri="{FF2B5EF4-FFF2-40B4-BE49-F238E27FC236}">
                  <a16:creationId xmlns:a16="http://schemas.microsoft.com/office/drawing/2014/main" id="{18F94A89-599B-4475-838A-4FF7E05E3643}"/>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7845;p68">
              <a:extLst>
                <a:ext uri="{FF2B5EF4-FFF2-40B4-BE49-F238E27FC236}">
                  <a16:creationId xmlns:a16="http://schemas.microsoft.com/office/drawing/2014/main" id="{37F1C79B-F9EA-404F-A7A8-3DF7080F7EB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7846;p68">
              <a:extLst>
                <a:ext uri="{FF2B5EF4-FFF2-40B4-BE49-F238E27FC236}">
                  <a16:creationId xmlns:a16="http://schemas.microsoft.com/office/drawing/2014/main" id="{70CD7C33-F470-4024-A44B-7BF008BD2454}"/>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7847;p68">
              <a:extLst>
                <a:ext uri="{FF2B5EF4-FFF2-40B4-BE49-F238E27FC236}">
                  <a16:creationId xmlns:a16="http://schemas.microsoft.com/office/drawing/2014/main" id="{A03FC9B6-45B6-4C27-B77C-E851D51CAAF9}"/>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4222263" y="2543011"/>
            <a:ext cx="1689893" cy="20016"/>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60" name="Google Shape;662;p43">
            <a:extLst>
              <a:ext uri="{FF2B5EF4-FFF2-40B4-BE49-F238E27FC236}">
                <a16:creationId xmlns:a16="http://schemas.microsoft.com/office/drawing/2014/main" id="{C1DA5F5D-DA4E-4DFE-9249-ACAA9C7213CB}"/>
              </a:ext>
            </a:extLst>
          </p:cNvPr>
          <p:cNvSpPr/>
          <p:nvPr/>
        </p:nvSpPr>
        <p:spPr>
          <a:xfrm>
            <a:off x="7989660" y="215619"/>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roup 160">
            <a:extLst>
              <a:ext uri="{FF2B5EF4-FFF2-40B4-BE49-F238E27FC236}">
                <a16:creationId xmlns:a16="http://schemas.microsoft.com/office/drawing/2014/main" id="{177D7EB0-706F-42C4-9AEB-117AC43E9068}"/>
              </a:ext>
            </a:extLst>
          </p:cNvPr>
          <p:cNvGrpSpPr/>
          <p:nvPr/>
        </p:nvGrpSpPr>
        <p:grpSpPr>
          <a:xfrm>
            <a:off x="8121661" y="389325"/>
            <a:ext cx="604678" cy="505873"/>
            <a:chOff x="5927593" y="419031"/>
            <a:chExt cx="2451625" cy="2051026"/>
          </a:xfrm>
        </p:grpSpPr>
        <p:grpSp>
          <p:nvGrpSpPr>
            <p:cNvPr id="162" name="Google Shape;16036;p73">
              <a:extLst>
                <a:ext uri="{FF2B5EF4-FFF2-40B4-BE49-F238E27FC236}">
                  <a16:creationId xmlns:a16="http://schemas.microsoft.com/office/drawing/2014/main" id="{0FF16710-DDB0-4F77-B00D-A0535EB447DF}"/>
                </a:ext>
              </a:extLst>
            </p:cNvPr>
            <p:cNvGrpSpPr/>
            <p:nvPr/>
          </p:nvGrpSpPr>
          <p:grpSpPr>
            <a:xfrm>
              <a:off x="5927593" y="1181807"/>
              <a:ext cx="1725126" cy="1286091"/>
              <a:chOff x="1798763" y="3395401"/>
              <a:chExt cx="376185" cy="280448"/>
            </a:xfrm>
          </p:grpSpPr>
          <p:sp>
            <p:nvSpPr>
              <p:cNvPr id="185" name="Google Shape;16037;p73">
                <a:extLst>
                  <a:ext uri="{FF2B5EF4-FFF2-40B4-BE49-F238E27FC236}">
                    <a16:creationId xmlns:a16="http://schemas.microsoft.com/office/drawing/2014/main" id="{BACDA57B-8BCC-4EC2-A753-D800917AF4B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16038;p73">
                <a:extLst>
                  <a:ext uri="{FF2B5EF4-FFF2-40B4-BE49-F238E27FC236}">
                    <a16:creationId xmlns:a16="http://schemas.microsoft.com/office/drawing/2014/main" id="{D6A6E9E4-74BB-411C-97A7-707293B757F9}"/>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16039;p73">
                <a:extLst>
                  <a:ext uri="{FF2B5EF4-FFF2-40B4-BE49-F238E27FC236}">
                    <a16:creationId xmlns:a16="http://schemas.microsoft.com/office/drawing/2014/main" id="{2A395F24-655D-4371-BB13-1D3686FDE3EA}"/>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16040;p73">
                <a:extLst>
                  <a:ext uri="{FF2B5EF4-FFF2-40B4-BE49-F238E27FC236}">
                    <a16:creationId xmlns:a16="http://schemas.microsoft.com/office/drawing/2014/main" id="{D278009D-FCAD-4EF9-A890-729C2F2924F2}"/>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16041;p73">
                <a:extLst>
                  <a:ext uri="{FF2B5EF4-FFF2-40B4-BE49-F238E27FC236}">
                    <a16:creationId xmlns:a16="http://schemas.microsoft.com/office/drawing/2014/main" id="{A3CEBD1C-DEF8-4A6E-8CEA-A65459E9EE36}"/>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16042;p73">
                <a:extLst>
                  <a:ext uri="{FF2B5EF4-FFF2-40B4-BE49-F238E27FC236}">
                    <a16:creationId xmlns:a16="http://schemas.microsoft.com/office/drawing/2014/main" id="{21666AD1-F1FF-4227-80C5-2811CF4E7B2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16043;p73">
                <a:extLst>
                  <a:ext uri="{FF2B5EF4-FFF2-40B4-BE49-F238E27FC236}">
                    <a16:creationId xmlns:a16="http://schemas.microsoft.com/office/drawing/2014/main" id="{0805BE9F-A8A8-44E6-8CAB-0377070370D4}"/>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16044;p73">
                <a:extLst>
                  <a:ext uri="{FF2B5EF4-FFF2-40B4-BE49-F238E27FC236}">
                    <a16:creationId xmlns:a16="http://schemas.microsoft.com/office/drawing/2014/main" id="{B5BB7A7D-D2B1-40D9-9662-A6D8CD70606B}"/>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16045;p73">
                <a:extLst>
                  <a:ext uri="{FF2B5EF4-FFF2-40B4-BE49-F238E27FC236}">
                    <a16:creationId xmlns:a16="http://schemas.microsoft.com/office/drawing/2014/main" id="{888270B4-F708-496E-91FD-5EDB34E6D25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16046;p73">
                <a:extLst>
                  <a:ext uri="{FF2B5EF4-FFF2-40B4-BE49-F238E27FC236}">
                    <a16:creationId xmlns:a16="http://schemas.microsoft.com/office/drawing/2014/main" id="{91001D08-7AE9-4385-A2AA-6D1D049F6D53}"/>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16047;p73">
                <a:extLst>
                  <a:ext uri="{FF2B5EF4-FFF2-40B4-BE49-F238E27FC236}">
                    <a16:creationId xmlns:a16="http://schemas.microsoft.com/office/drawing/2014/main" id="{02E47979-DBB1-41CC-B906-AED879A1185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16048;p73">
                <a:extLst>
                  <a:ext uri="{FF2B5EF4-FFF2-40B4-BE49-F238E27FC236}">
                    <a16:creationId xmlns:a16="http://schemas.microsoft.com/office/drawing/2014/main" id="{6B862DBC-9CD6-40AF-8219-C1A6604F2EA6}"/>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16049;p73">
                <a:extLst>
                  <a:ext uri="{FF2B5EF4-FFF2-40B4-BE49-F238E27FC236}">
                    <a16:creationId xmlns:a16="http://schemas.microsoft.com/office/drawing/2014/main" id="{E8C0CA91-B2A3-4DCA-A4EC-0B387068CF54}"/>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16050;p73">
                <a:extLst>
                  <a:ext uri="{FF2B5EF4-FFF2-40B4-BE49-F238E27FC236}">
                    <a16:creationId xmlns:a16="http://schemas.microsoft.com/office/drawing/2014/main" id="{45B45D6A-3738-491A-8182-A3DDEFFBDEF9}"/>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16051;p73">
                <a:extLst>
                  <a:ext uri="{FF2B5EF4-FFF2-40B4-BE49-F238E27FC236}">
                    <a16:creationId xmlns:a16="http://schemas.microsoft.com/office/drawing/2014/main" id="{15FC8D3A-18E2-44C3-9B2F-538D18F4A373}"/>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16052;p73">
                <a:extLst>
                  <a:ext uri="{FF2B5EF4-FFF2-40B4-BE49-F238E27FC236}">
                    <a16:creationId xmlns:a16="http://schemas.microsoft.com/office/drawing/2014/main" id="{E5EE1224-B00D-4FAC-B608-704BFB454A3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16053;p73">
                <a:extLst>
                  <a:ext uri="{FF2B5EF4-FFF2-40B4-BE49-F238E27FC236}">
                    <a16:creationId xmlns:a16="http://schemas.microsoft.com/office/drawing/2014/main" id="{4B4A8E28-7B9A-4FBD-A15C-B1CE5E75181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16054;p73">
                <a:extLst>
                  <a:ext uri="{FF2B5EF4-FFF2-40B4-BE49-F238E27FC236}">
                    <a16:creationId xmlns:a16="http://schemas.microsoft.com/office/drawing/2014/main" id="{95CD25C7-065A-4C67-8490-14E490E08E2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16055;p73">
                <a:extLst>
                  <a:ext uri="{FF2B5EF4-FFF2-40B4-BE49-F238E27FC236}">
                    <a16:creationId xmlns:a16="http://schemas.microsoft.com/office/drawing/2014/main" id="{D8297CD9-AC30-4C99-AC8E-191077F8FD96}"/>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16056;p73">
                <a:extLst>
                  <a:ext uri="{FF2B5EF4-FFF2-40B4-BE49-F238E27FC236}">
                    <a16:creationId xmlns:a16="http://schemas.microsoft.com/office/drawing/2014/main" id="{C64D5A44-77C7-4206-A974-57E37269A22D}"/>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16057;p73">
                <a:extLst>
                  <a:ext uri="{FF2B5EF4-FFF2-40B4-BE49-F238E27FC236}">
                    <a16:creationId xmlns:a16="http://schemas.microsoft.com/office/drawing/2014/main" id="{F884120F-7A80-45D1-89C6-7AB31119C78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16058;p73">
                <a:extLst>
                  <a:ext uri="{FF2B5EF4-FFF2-40B4-BE49-F238E27FC236}">
                    <a16:creationId xmlns:a16="http://schemas.microsoft.com/office/drawing/2014/main" id="{BF174832-D9C9-478A-ADB4-3D2D0575C92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16059;p73">
                <a:extLst>
                  <a:ext uri="{FF2B5EF4-FFF2-40B4-BE49-F238E27FC236}">
                    <a16:creationId xmlns:a16="http://schemas.microsoft.com/office/drawing/2014/main" id="{378D2B0E-D704-4326-805A-3C8855DEABF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16060;p73">
                <a:extLst>
                  <a:ext uri="{FF2B5EF4-FFF2-40B4-BE49-F238E27FC236}">
                    <a16:creationId xmlns:a16="http://schemas.microsoft.com/office/drawing/2014/main" id="{655AA07A-B762-49FA-82E7-439DE0A18E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16061;p73">
                <a:extLst>
                  <a:ext uri="{FF2B5EF4-FFF2-40B4-BE49-F238E27FC236}">
                    <a16:creationId xmlns:a16="http://schemas.microsoft.com/office/drawing/2014/main" id="{9EAFA466-EF67-44CA-A979-E63E87708B77}"/>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16062;p73">
                <a:extLst>
                  <a:ext uri="{FF2B5EF4-FFF2-40B4-BE49-F238E27FC236}">
                    <a16:creationId xmlns:a16="http://schemas.microsoft.com/office/drawing/2014/main" id="{8E38B1F7-8C1A-4A70-99AE-0E9D880F84BF}"/>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16063;p73">
                <a:extLst>
                  <a:ext uri="{FF2B5EF4-FFF2-40B4-BE49-F238E27FC236}">
                    <a16:creationId xmlns:a16="http://schemas.microsoft.com/office/drawing/2014/main" id="{697917FB-6C18-44CC-8089-D8245A3EB70A}"/>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16064;p73">
                <a:extLst>
                  <a:ext uri="{FF2B5EF4-FFF2-40B4-BE49-F238E27FC236}">
                    <a16:creationId xmlns:a16="http://schemas.microsoft.com/office/drawing/2014/main" id="{997B7B79-FA58-4764-923A-ABB5506C2D62}"/>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16065;p73">
                <a:extLst>
                  <a:ext uri="{FF2B5EF4-FFF2-40B4-BE49-F238E27FC236}">
                    <a16:creationId xmlns:a16="http://schemas.microsoft.com/office/drawing/2014/main" id="{FEBCF280-F6B4-470B-AD86-7B9E58504C68}"/>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16066;p73">
                <a:extLst>
                  <a:ext uri="{FF2B5EF4-FFF2-40B4-BE49-F238E27FC236}">
                    <a16:creationId xmlns:a16="http://schemas.microsoft.com/office/drawing/2014/main" id="{1E8F319C-47B2-41BA-8F80-541EF2E9D81B}"/>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16067;p73">
                <a:extLst>
                  <a:ext uri="{FF2B5EF4-FFF2-40B4-BE49-F238E27FC236}">
                    <a16:creationId xmlns:a16="http://schemas.microsoft.com/office/drawing/2014/main" id="{9A9132E1-B89D-4D14-8948-317B9B582B70}"/>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3" name="Google Shape;9682;p69">
              <a:extLst>
                <a:ext uri="{FF2B5EF4-FFF2-40B4-BE49-F238E27FC236}">
                  <a16:creationId xmlns:a16="http://schemas.microsoft.com/office/drawing/2014/main" id="{4EB0F558-BB75-4E41-B859-21999C4527C9}"/>
                </a:ext>
              </a:extLst>
            </p:cNvPr>
            <p:cNvGrpSpPr/>
            <p:nvPr/>
          </p:nvGrpSpPr>
          <p:grpSpPr>
            <a:xfrm>
              <a:off x="6661321" y="419031"/>
              <a:ext cx="1717897" cy="2051026"/>
              <a:chOff x="7159964" y="1971904"/>
              <a:chExt cx="291564" cy="348103"/>
            </a:xfrm>
          </p:grpSpPr>
          <p:sp>
            <p:nvSpPr>
              <p:cNvPr id="164" name="Google Shape;9683;p69">
                <a:extLst>
                  <a:ext uri="{FF2B5EF4-FFF2-40B4-BE49-F238E27FC236}">
                    <a16:creationId xmlns:a16="http://schemas.microsoft.com/office/drawing/2014/main" id="{50D0A0B2-2F95-44B2-B2A4-43FADBEA5118}"/>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9684;p69">
                <a:extLst>
                  <a:ext uri="{FF2B5EF4-FFF2-40B4-BE49-F238E27FC236}">
                    <a16:creationId xmlns:a16="http://schemas.microsoft.com/office/drawing/2014/main" id="{B36A9671-8371-427D-A9ED-04E08DE6280C}"/>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9694;p69">
                <a:extLst>
                  <a:ext uri="{FF2B5EF4-FFF2-40B4-BE49-F238E27FC236}">
                    <a16:creationId xmlns:a16="http://schemas.microsoft.com/office/drawing/2014/main" id="{0CE4867C-53C6-4155-9F83-75CFDA2C06E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9695;p69">
                <a:extLst>
                  <a:ext uri="{FF2B5EF4-FFF2-40B4-BE49-F238E27FC236}">
                    <a16:creationId xmlns:a16="http://schemas.microsoft.com/office/drawing/2014/main" id="{6B63E647-1105-4341-8CBA-75013EEC1B6F}"/>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9696;p69">
                <a:extLst>
                  <a:ext uri="{FF2B5EF4-FFF2-40B4-BE49-F238E27FC236}">
                    <a16:creationId xmlns:a16="http://schemas.microsoft.com/office/drawing/2014/main" id="{A889A7BF-BDAF-40C5-8D2D-57C58368FD93}"/>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9697;p69">
                <a:extLst>
                  <a:ext uri="{FF2B5EF4-FFF2-40B4-BE49-F238E27FC236}">
                    <a16:creationId xmlns:a16="http://schemas.microsoft.com/office/drawing/2014/main" id="{B5340F25-040D-4084-BDF1-E89765C4C717}"/>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9698;p69">
                <a:extLst>
                  <a:ext uri="{FF2B5EF4-FFF2-40B4-BE49-F238E27FC236}">
                    <a16:creationId xmlns:a16="http://schemas.microsoft.com/office/drawing/2014/main" id="{809A3BA6-AFE8-4E5A-934C-C2A4741C732C}"/>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9699;p69">
                <a:extLst>
                  <a:ext uri="{FF2B5EF4-FFF2-40B4-BE49-F238E27FC236}">
                    <a16:creationId xmlns:a16="http://schemas.microsoft.com/office/drawing/2014/main" id="{E9586103-A718-408B-AAC8-D98A33E0D2BF}"/>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9700;p69">
                <a:extLst>
                  <a:ext uri="{FF2B5EF4-FFF2-40B4-BE49-F238E27FC236}">
                    <a16:creationId xmlns:a16="http://schemas.microsoft.com/office/drawing/2014/main" id="{118297AC-4EC6-4DA1-AF09-EADD83A0524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9701;p69">
                <a:extLst>
                  <a:ext uri="{FF2B5EF4-FFF2-40B4-BE49-F238E27FC236}">
                    <a16:creationId xmlns:a16="http://schemas.microsoft.com/office/drawing/2014/main" id="{149EA599-705B-44F1-8772-EF5F3EBE666C}"/>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9702;p69">
                <a:extLst>
                  <a:ext uri="{FF2B5EF4-FFF2-40B4-BE49-F238E27FC236}">
                    <a16:creationId xmlns:a16="http://schemas.microsoft.com/office/drawing/2014/main" id="{259BDE03-B6A5-4E3F-B9B1-01D81F91C40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9703;p69">
                <a:extLst>
                  <a:ext uri="{FF2B5EF4-FFF2-40B4-BE49-F238E27FC236}">
                    <a16:creationId xmlns:a16="http://schemas.microsoft.com/office/drawing/2014/main" id="{8E09DDDF-9C18-45C6-8E54-DC1BC32CD4FB}"/>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9704;p69">
                <a:extLst>
                  <a:ext uri="{FF2B5EF4-FFF2-40B4-BE49-F238E27FC236}">
                    <a16:creationId xmlns:a16="http://schemas.microsoft.com/office/drawing/2014/main" id="{D1FAF78B-8BC7-4167-86CF-DF844CED1455}"/>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9705;p69">
                <a:extLst>
                  <a:ext uri="{FF2B5EF4-FFF2-40B4-BE49-F238E27FC236}">
                    <a16:creationId xmlns:a16="http://schemas.microsoft.com/office/drawing/2014/main" id="{194D941E-C513-432E-9987-4C143CDD9EC8}"/>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9706;p69">
                <a:extLst>
                  <a:ext uri="{FF2B5EF4-FFF2-40B4-BE49-F238E27FC236}">
                    <a16:creationId xmlns:a16="http://schemas.microsoft.com/office/drawing/2014/main" id="{CE92E929-4909-43A2-87CB-49C6A0A3113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9707;p69">
                <a:extLst>
                  <a:ext uri="{FF2B5EF4-FFF2-40B4-BE49-F238E27FC236}">
                    <a16:creationId xmlns:a16="http://schemas.microsoft.com/office/drawing/2014/main" id="{BF165193-CFC9-47DC-A0FA-21FB332DF49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9708;p69">
                <a:extLst>
                  <a:ext uri="{FF2B5EF4-FFF2-40B4-BE49-F238E27FC236}">
                    <a16:creationId xmlns:a16="http://schemas.microsoft.com/office/drawing/2014/main" id="{FB41CDB3-1991-4A5B-B265-1F02C623C1CE}"/>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9709;p69">
                <a:extLst>
                  <a:ext uri="{FF2B5EF4-FFF2-40B4-BE49-F238E27FC236}">
                    <a16:creationId xmlns:a16="http://schemas.microsoft.com/office/drawing/2014/main" id="{38B374AC-1685-4034-8A30-C7D6149698AA}"/>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9710;p69">
                <a:extLst>
                  <a:ext uri="{FF2B5EF4-FFF2-40B4-BE49-F238E27FC236}">
                    <a16:creationId xmlns:a16="http://schemas.microsoft.com/office/drawing/2014/main" id="{AE4D2A27-690F-439B-932F-EC20C1A54BD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9711;p69">
                <a:extLst>
                  <a:ext uri="{FF2B5EF4-FFF2-40B4-BE49-F238E27FC236}">
                    <a16:creationId xmlns:a16="http://schemas.microsoft.com/office/drawing/2014/main" id="{FD0A729E-37D9-4864-94C9-75A87AAA344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9712;p69">
                <a:extLst>
                  <a:ext uri="{FF2B5EF4-FFF2-40B4-BE49-F238E27FC236}">
                    <a16:creationId xmlns:a16="http://schemas.microsoft.com/office/drawing/2014/main" id="{6E84D432-7E2D-4632-9501-01E1A021A6BF}"/>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20625549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B22B4FCE-66F3-FA48-A02C-13D82A25D53B}"/>
              </a:ext>
            </a:extLst>
          </p:cNvPr>
          <p:cNvPicPr>
            <a:picLocks noChangeAspect="1"/>
          </p:cNvPicPr>
          <p:nvPr/>
        </p:nvPicPr>
        <p:blipFill>
          <a:blip r:embed="rId3"/>
          <a:stretch>
            <a:fillRect/>
          </a:stretch>
        </p:blipFill>
        <p:spPr>
          <a:xfrm>
            <a:off x="317717" y="897345"/>
            <a:ext cx="3416754" cy="3365971"/>
          </a:xfrm>
          <a:prstGeom prst="roundRect">
            <a:avLst>
              <a:gd name="adj" fmla="val 8594"/>
            </a:avLst>
          </a:prstGeom>
          <a:solidFill>
            <a:srgbClr val="FFFFFF">
              <a:shade val="85000"/>
            </a:srgbClr>
          </a:solidFill>
          <a:ln>
            <a:noFill/>
          </a:ln>
          <a:effectLst/>
        </p:spPr>
      </p:pic>
      <p:sp>
        <p:nvSpPr>
          <p:cNvPr id="8" name="Rounded Rectangle 7">
            <a:extLst>
              <a:ext uri="{FF2B5EF4-FFF2-40B4-BE49-F238E27FC236}">
                <a16:creationId xmlns:a16="http://schemas.microsoft.com/office/drawing/2014/main" id="{A9BAD030-0D7B-4648-8898-F4F45690637E}"/>
              </a:ext>
            </a:extLst>
          </p:cNvPr>
          <p:cNvSpPr/>
          <p:nvPr/>
        </p:nvSpPr>
        <p:spPr>
          <a:xfrm>
            <a:off x="1530413" y="3842569"/>
            <a:ext cx="1100469" cy="315560"/>
          </a:xfrm>
          <a:prstGeom prst="round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highlight>
                <a:srgbClr val="FFFF00"/>
              </a:highlight>
            </a:endParaRPr>
          </a:p>
        </p:txBody>
      </p:sp>
      <p:sp>
        <p:nvSpPr>
          <p:cNvPr id="12" name="Rounded Rectangle 11">
            <a:extLst>
              <a:ext uri="{FF2B5EF4-FFF2-40B4-BE49-F238E27FC236}">
                <a16:creationId xmlns:a16="http://schemas.microsoft.com/office/drawing/2014/main" id="{6CBB069A-F5D3-8543-9148-145AF1D14CBE}"/>
              </a:ext>
            </a:extLst>
          </p:cNvPr>
          <p:cNvSpPr/>
          <p:nvPr/>
        </p:nvSpPr>
        <p:spPr>
          <a:xfrm>
            <a:off x="758320" y="2903587"/>
            <a:ext cx="1211659" cy="413049"/>
          </a:xfrm>
          <a:prstGeom prst="round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highlight>
                <a:srgbClr val="FFFF00"/>
              </a:highlight>
            </a:endParaRPr>
          </a:p>
        </p:txBody>
      </p:sp>
      <p:sp>
        <p:nvSpPr>
          <p:cNvPr id="13" name="Rounded Rectangle 12">
            <a:extLst>
              <a:ext uri="{FF2B5EF4-FFF2-40B4-BE49-F238E27FC236}">
                <a16:creationId xmlns:a16="http://schemas.microsoft.com/office/drawing/2014/main" id="{B35A2808-512D-434A-98BA-A2C70BA5D36B}"/>
              </a:ext>
            </a:extLst>
          </p:cNvPr>
          <p:cNvSpPr/>
          <p:nvPr/>
        </p:nvSpPr>
        <p:spPr>
          <a:xfrm>
            <a:off x="1530413" y="1683678"/>
            <a:ext cx="1100469" cy="315560"/>
          </a:xfrm>
          <a:prstGeom prst="round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highlight>
                <a:srgbClr val="FFFF00"/>
              </a:highlight>
            </a:endParaRPr>
          </a:p>
        </p:txBody>
      </p:sp>
      <p:sp>
        <p:nvSpPr>
          <p:cNvPr id="15" name="Rounded Rectangle 14">
            <a:extLst>
              <a:ext uri="{FF2B5EF4-FFF2-40B4-BE49-F238E27FC236}">
                <a16:creationId xmlns:a16="http://schemas.microsoft.com/office/drawing/2014/main" id="{3FB7FA8F-C839-3D4D-9E9B-5EB9893EE9F8}"/>
              </a:ext>
            </a:extLst>
          </p:cNvPr>
          <p:cNvSpPr/>
          <p:nvPr/>
        </p:nvSpPr>
        <p:spPr>
          <a:xfrm>
            <a:off x="2448990" y="2895890"/>
            <a:ext cx="952951" cy="413049"/>
          </a:xfrm>
          <a:prstGeom prst="roundRect">
            <a:avLst/>
          </a:prstGeom>
          <a:no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9">
              <a:highlight>
                <a:srgbClr val="FFFF00"/>
              </a:highlight>
            </a:endParaRPr>
          </a:p>
        </p:txBody>
      </p:sp>
      <p:pic>
        <p:nvPicPr>
          <p:cNvPr id="5" name="Picture 4">
            <a:extLst>
              <a:ext uri="{FF2B5EF4-FFF2-40B4-BE49-F238E27FC236}">
                <a16:creationId xmlns:a16="http://schemas.microsoft.com/office/drawing/2014/main" id="{D8BD4D67-E0AA-446A-90BE-75349ABCCA38}"/>
              </a:ext>
            </a:extLst>
          </p:cNvPr>
          <p:cNvPicPr>
            <a:picLocks noChangeAspect="1"/>
          </p:cNvPicPr>
          <p:nvPr/>
        </p:nvPicPr>
        <p:blipFill>
          <a:blip r:embed="rId4"/>
          <a:stretch>
            <a:fillRect/>
          </a:stretch>
        </p:blipFill>
        <p:spPr>
          <a:xfrm>
            <a:off x="4065302" y="85725"/>
            <a:ext cx="4253232" cy="4935311"/>
          </a:xfrm>
          <a:prstGeom prst="rect">
            <a:avLst/>
          </a:prstGeom>
          <a:solidFill>
            <a:srgbClr val="FFFF00"/>
          </a:solidFill>
          <a:ln>
            <a:solidFill>
              <a:srgbClr val="FFFF00"/>
            </a:solidFill>
          </a:ln>
        </p:spPr>
      </p:pic>
      <p:sp>
        <p:nvSpPr>
          <p:cNvPr id="10" name="Rounded Rectangle 9">
            <a:extLst>
              <a:ext uri="{FF2B5EF4-FFF2-40B4-BE49-F238E27FC236}">
                <a16:creationId xmlns:a16="http://schemas.microsoft.com/office/drawing/2014/main" id="{CF1AF555-BBCA-074C-9CDA-DD8BD36C1381}"/>
              </a:ext>
            </a:extLst>
          </p:cNvPr>
          <p:cNvSpPr/>
          <p:nvPr/>
        </p:nvSpPr>
        <p:spPr>
          <a:xfrm>
            <a:off x="5422786" y="603881"/>
            <a:ext cx="1538264" cy="255212"/>
          </a:xfrm>
          <a:prstGeom prst="roundRect">
            <a:avLst/>
          </a:prstGeom>
          <a:solidFill>
            <a:srgbClr val="FFC000">
              <a:alpha val="59000"/>
            </a:srgbClr>
          </a:solid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accent5">
                    <a:lumMod val="50000"/>
                  </a:schemeClr>
                </a:solidFill>
              </a:rPr>
              <a:t>OUTCOMES</a:t>
            </a:r>
          </a:p>
        </p:txBody>
      </p:sp>
      <p:sp>
        <p:nvSpPr>
          <p:cNvPr id="11" name="Rounded Rectangle 10">
            <a:extLst>
              <a:ext uri="{FF2B5EF4-FFF2-40B4-BE49-F238E27FC236}">
                <a16:creationId xmlns:a16="http://schemas.microsoft.com/office/drawing/2014/main" id="{3A026D4C-3120-6D40-AB14-BF5A2A21D931}"/>
              </a:ext>
            </a:extLst>
          </p:cNvPr>
          <p:cNvSpPr/>
          <p:nvPr/>
        </p:nvSpPr>
        <p:spPr>
          <a:xfrm>
            <a:off x="5422786" y="1878953"/>
            <a:ext cx="1538264" cy="363436"/>
          </a:xfrm>
          <a:prstGeom prst="roundRect">
            <a:avLst/>
          </a:prstGeom>
          <a:solidFill>
            <a:srgbClr val="FFC000">
              <a:alpha val="59000"/>
            </a:srgbClr>
          </a:solid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accent5">
                    <a:lumMod val="50000"/>
                  </a:schemeClr>
                </a:solidFill>
              </a:rPr>
              <a:t>PRACTICES</a:t>
            </a:r>
          </a:p>
        </p:txBody>
      </p:sp>
      <p:sp>
        <p:nvSpPr>
          <p:cNvPr id="14" name="Rounded Rectangle 13">
            <a:extLst>
              <a:ext uri="{FF2B5EF4-FFF2-40B4-BE49-F238E27FC236}">
                <a16:creationId xmlns:a16="http://schemas.microsoft.com/office/drawing/2014/main" id="{38D02C4B-057B-154F-9120-9CE36E5A3CA9}"/>
              </a:ext>
            </a:extLst>
          </p:cNvPr>
          <p:cNvSpPr/>
          <p:nvPr/>
        </p:nvSpPr>
        <p:spPr>
          <a:xfrm>
            <a:off x="5422786" y="3064022"/>
            <a:ext cx="1538264" cy="146412"/>
          </a:xfrm>
          <a:prstGeom prst="roundRect">
            <a:avLst/>
          </a:prstGeom>
          <a:solidFill>
            <a:srgbClr val="FFC000">
              <a:alpha val="59000"/>
            </a:srgbClr>
          </a:solid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accent5">
                    <a:lumMod val="50000"/>
                  </a:schemeClr>
                </a:solidFill>
              </a:rPr>
              <a:t>SYSTEMS</a:t>
            </a:r>
          </a:p>
        </p:txBody>
      </p:sp>
      <p:sp>
        <p:nvSpPr>
          <p:cNvPr id="16" name="Rounded Rectangle 15">
            <a:extLst>
              <a:ext uri="{FF2B5EF4-FFF2-40B4-BE49-F238E27FC236}">
                <a16:creationId xmlns:a16="http://schemas.microsoft.com/office/drawing/2014/main" id="{8D3E6E7F-2C25-194F-AA7E-990297106A68}"/>
              </a:ext>
            </a:extLst>
          </p:cNvPr>
          <p:cNvSpPr/>
          <p:nvPr/>
        </p:nvSpPr>
        <p:spPr>
          <a:xfrm>
            <a:off x="5455638" y="4019060"/>
            <a:ext cx="1538264" cy="146412"/>
          </a:xfrm>
          <a:prstGeom prst="roundRect">
            <a:avLst/>
          </a:prstGeom>
          <a:solidFill>
            <a:srgbClr val="FFC000">
              <a:alpha val="59000"/>
            </a:srgbClr>
          </a:solidFill>
          <a:ln w="381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a:solidFill>
                  <a:schemeClr val="accent5">
                    <a:lumMod val="50000"/>
                  </a:schemeClr>
                </a:solidFill>
              </a:rPr>
              <a:t>DATA</a:t>
            </a:r>
          </a:p>
        </p:txBody>
      </p:sp>
      <p:sp>
        <p:nvSpPr>
          <p:cNvPr id="17" name="TextBox 16">
            <a:extLst>
              <a:ext uri="{FF2B5EF4-FFF2-40B4-BE49-F238E27FC236}">
                <a16:creationId xmlns:a16="http://schemas.microsoft.com/office/drawing/2014/main" id="{7523EF61-ECFF-8747-AF8C-CD78E772F674}"/>
              </a:ext>
            </a:extLst>
          </p:cNvPr>
          <p:cNvSpPr txBox="1"/>
          <p:nvPr/>
        </p:nvSpPr>
        <p:spPr>
          <a:xfrm>
            <a:off x="1645552" y="2403546"/>
            <a:ext cx="952951" cy="411153"/>
          </a:xfrm>
          <a:prstGeom prst="ellipse">
            <a:avLst/>
          </a:prstGeom>
          <a:solidFill>
            <a:schemeClr val="bg1">
              <a:alpha val="89000"/>
            </a:schemeClr>
          </a:solidFill>
          <a:ln w="25400">
            <a:solidFill>
              <a:schemeClr val="bg1">
                <a:alpha val="99000"/>
              </a:schemeClr>
            </a:solidFill>
          </a:ln>
        </p:spPr>
        <p:txBody>
          <a:bodyPr wrap="square" lIns="0" tIns="0" rIns="0" rtlCol="0">
            <a:spAutoFit/>
          </a:bodyPr>
          <a:lstStyle/>
          <a:p>
            <a:pPr algn="ctr"/>
            <a:r>
              <a:rPr lang="en-US" sz="1600">
                <a:latin typeface="Poppins Medium" panose="020B0604020202020204" charset="0"/>
                <a:cs typeface="Poppins Medium" panose="020B0604020202020204" charset="0"/>
              </a:rPr>
              <a:t>Equity</a:t>
            </a:r>
          </a:p>
        </p:txBody>
      </p:sp>
      <p:sp>
        <p:nvSpPr>
          <p:cNvPr id="2" name="Speech Bubble: Rectangle with Corners Rounded 1">
            <a:extLst>
              <a:ext uri="{FF2B5EF4-FFF2-40B4-BE49-F238E27FC236}">
                <a16:creationId xmlns:a16="http://schemas.microsoft.com/office/drawing/2014/main" id="{37C5C0FE-1074-4D67-915D-D7D608EE2258}"/>
              </a:ext>
            </a:extLst>
          </p:cNvPr>
          <p:cNvSpPr/>
          <p:nvPr/>
        </p:nvSpPr>
        <p:spPr>
          <a:xfrm>
            <a:off x="6606057" y="2220150"/>
            <a:ext cx="2281026" cy="2090260"/>
          </a:xfrm>
          <a:prstGeom prst="wedgeRoundRectCallou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b="1" dirty="0">
                <a:latin typeface="Hind Vadodara" panose="020B0604020202020204" charset="0"/>
                <a:cs typeface="Hind Vadodara" panose="020B0604020202020204" charset="0"/>
              </a:rPr>
              <a:t>Unmute or type in the chat:</a:t>
            </a:r>
          </a:p>
          <a:p>
            <a:pPr algn="ctr"/>
            <a:r>
              <a:rPr lang="en-US" sz="1600" dirty="0">
                <a:latin typeface="Hind Vadodara"/>
                <a:cs typeface="Hind Vadodara"/>
              </a:rPr>
              <a:t>What discussions have your team had relative to integration and alignment?</a:t>
            </a:r>
          </a:p>
        </p:txBody>
      </p:sp>
    </p:spTree>
    <p:extLst>
      <p:ext uri="{BB962C8B-B14F-4D97-AF65-F5344CB8AC3E}">
        <p14:creationId xmlns:p14="http://schemas.microsoft.com/office/powerpoint/2010/main" val="380838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50000" autoRev="1" fill="hold" grpId="1" nodeType="clickEffect">
                                  <p:stCondLst>
                                    <p:cond delay="0"/>
                                  </p:stCondLst>
                                  <p:childTnLst>
                                    <p:animScale>
                                      <p:cBhvr>
                                        <p:cTn id="6" dur="2000" fill="hold"/>
                                        <p:tgtEl>
                                          <p:spTgt spid="17"/>
                                        </p:tgtEl>
                                      </p:cBhvr>
                                      <p:by x="400000" y="400000"/>
                                    </p:animScale>
                                  </p:childTnLst>
                                </p:cTn>
                              </p:par>
                            </p:childTnLst>
                          </p:cTn>
                        </p:par>
                        <p:par>
                          <p:cTn id="7" fill="hold">
                            <p:stCondLst>
                              <p:cond delay="4000"/>
                            </p:stCondLst>
                            <p:childTnLst>
                              <p:par>
                                <p:cTn id="8" presetID="10"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2"/>
                                        </p:tgtEl>
                                        <p:attrNameLst>
                                          <p:attrName>style.visibility</p:attrName>
                                        </p:attrNameLst>
                                      </p:cBhvr>
                                      <p:to>
                                        <p:strVal val="visible"/>
                                      </p:to>
                                    </p:set>
                                    <p:anim calcmode="lin" valueType="num">
                                      <p:cBhvr additive="base">
                                        <p:cTn id="55" dur="500"/>
                                        <p:tgtEl>
                                          <p:spTgt spid="2"/>
                                        </p:tgtEl>
                                        <p:attrNameLst>
                                          <p:attrName>ppt_y</p:attrName>
                                        </p:attrNameLst>
                                      </p:cBhvr>
                                      <p:tavLst>
                                        <p:tav tm="0">
                                          <p:val>
                                            <p:strVal val="#ppt_y+#ppt_h*1.125000"/>
                                          </p:val>
                                        </p:tav>
                                        <p:tav tm="100000">
                                          <p:val>
                                            <p:strVal val="#ppt_y"/>
                                          </p:val>
                                        </p:tav>
                                      </p:tavLst>
                                    </p:anim>
                                    <p:animEffect transition="in" filter="wipe(up)">
                                      <p:cBhvr>
                                        <p:cTn id="5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5" grpId="0" animBg="1"/>
      <p:bldP spid="10" grpId="0" animBg="1"/>
      <p:bldP spid="11" grpId="0" animBg="1"/>
      <p:bldP spid="14" grpId="0" animBg="1"/>
      <p:bldP spid="16" grpId="0" animBg="1"/>
      <p:bldP spid="17" grpId="0" animBg="1"/>
      <p:bldP spid="17" grpId="1"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8"/>
          <p:cNvSpPr txBox="1">
            <a:spLocks noGrp="1"/>
          </p:cNvSpPr>
          <p:nvPr>
            <p:ph type="title"/>
          </p:nvPr>
        </p:nvSpPr>
        <p:spPr>
          <a:xfrm rot="-294">
            <a:off x="1214673" y="2842043"/>
            <a:ext cx="3869627" cy="1217209"/>
          </a:xfrm>
          <a:prstGeom prst="rect">
            <a:avLst/>
          </a:prstGeom>
        </p:spPr>
        <p:txBody>
          <a:bodyPr spcFirstLastPara="1" wrap="square" lIns="91425" tIns="91425" rIns="91425" bIns="91425" anchor="ctr" anchorCtr="0">
            <a:noAutofit/>
          </a:bodyPr>
          <a:lstStyle/>
          <a:p>
            <a:r>
              <a:rPr lang="en" sz="2400" dirty="0"/>
              <a:t>Tiered Fidelity Inventory &amp; Planning for Ongoing Implementation</a:t>
            </a:r>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86785" y="4549750"/>
            <a:ext cx="2125265" cy="527438"/>
          </a:xfrm>
          <a:prstGeom prst="rect">
            <a:avLst/>
          </a:prstGeom>
        </p:spPr>
      </p:pic>
      <p:pic>
        <p:nvPicPr>
          <p:cNvPr id="2" name="Picture 1">
            <a:extLst>
              <a:ext uri="{FF2B5EF4-FFF2-40B4-BE49-F238E27FC236}">
                <a16:creationId xmlns:a16="http://schemas.microsoft.com/office/drawing/2014/main" id="{DD73693B-7F83-44BF-8026-5BDB9747B0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1498" y="1217938"/>
            <a:ext cx="1115978" cy="1149399"/>
          </a:xfrm>
          <a:prstGeom prst="rect">
            <a:avLst/>
          </a:prstGeom>
        </p:spPr>
      </p:pic>
    </p:spTree>
    <p:extLst>
      <p:ext uri="{BB962C8B-B14F-4D97-AF65-F5344CB8AC3E}">
        <p14:creationId xmlns:p14="http://schemas.microsoft.com/office/powerpoint/2010/main" val="17575765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392"/>
        <p:cNvGrpSpPr/>
        <p:nvPr/>
      </p:nvGrpSpPr>
      <p:grpSpPr>
        <a:xfrm>
          <a:off x="0" y="0"/>
          <a:ext cx="0" cy="0"/>
          <a:chOff x="0" y="0"/>
          <a:chExt cx="0" cy="0"/>
        </a:xfrm>
      </p:grpSpPr>
      <p:sp>
        <p:nvSpPr>
          <p:cNvPr id="393" name="Google Shape;393;p35"/>
          <p:cNvSpPr txBox="1">
            <a:spLocks noGrp="1"/>
          </p:cNvSpPr>
          <p:nvPr>
            <p:ph type="title"/>
          </p:nvPr>
        </p:nvSpPr>
        <p:spPr>
          <a:xfrm>
            <a:off x="610012" y="350597"/>
            <a:ext cx="7033500" cy="634200"/>
          </a:xfrm>
          <a:prstGeom prst="rect">
            <a:avLst/>
          </a:prstGeom>
        </p:spPr>
        <p:txBody>
          <a:bodyPr spcFirstLastPara="1" wrap="square" lIns="91425" tIns="91425" rIns="91425" bIns="91425" anchor="t" anchorCtr="0">
            <a:noAutofit/>
          </a:bodyPr>
          <a:lstStyle/>
          <a:p>
            <a:r>
              <a:rPr lang="en" dirty="0"/>
              <a:t>TFI Administration Planning</a:t>
            </a:r>
            <a:endParaRPr lang="en-US" dirty="0"/>
          </a:p>
        </p:txBody>
      </p:sp>
      <p:sp>
        <p:nvSpPr>
          <p:cNvPr id="394" name="Google Shape;394;p35"/>
          <p:cNvSpPr/>
          <p:nvPr/>
        </p:nvSpPr>
        <p:spPr>
          <a:xfrm>
            <a:off x="720000" y="3930650"/>
            <a:ext cx="7704000" cy="49800"/>
          </a:xfrm>
          <a:prstGeom prst="roundRect">
            <a:avLst>
              <a:gd name="adj" fmla="val 50000"/>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35"/>
          <p:cNvSpPr/>
          <p:nvPr/>
        </p:nvSpPr>
        <p:spPr>
          <a:xfrm>
            <a:off x="1191224" y="3845525"/>
            <a:ext cx="198600" cy="198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396" name="Google Shape;396;p35"/>
          <p:cNvCxnSpPr>
            <a:stCxn id="395" idx="0"/>
          </p:cNvCxnSpPr>
          <p:nvPr/>
        </p:nvCxnSpPr>
        <p:spPr>
          <a:xfrm rot="10800000">
            <a:off x="1290524" y="1738325"/>
            <a:ext cx="0" cy="2107200"/>
          </a:xfrm>
          <a:prstGeom prst="straightConnector1">
            <a:avLst/>
          </a:prstGeom>
          <a:noFill/>
          <a:ln w="9525" cap="flat" cmpd="sng">
            <a:solidFill>
              <a:schemeClr val="lt1"/>
            </a:solidFill>
            <a:prstDash val="dot"/>
            <a:round/>
            <a:headEnd type="none" w="med" len="med"/>
            <a:tailEnd type="none" w="med" len="med"/>
          </a:ln>
        </p:spPr>
      </p:cxnSp>
      <p:sp>
        <p:nvSpPr>
          <p:cNvPr id="397" name="Google Shape;397;p35"/>
          <p:cNvSpPr/>
          <p:nvPr/>
        </p:nvSpPr>
        <p:spPr>
          <a:xfrm rot="-5400000" flipH="1">
            <a:off x="528087" y="2157086"/>
            <a:ext cx="1181051" cy="343528"/>
          </a:xfrm>
          <a:prstGeom prst="round1Rect">
            <a:avLst>
              <a:gd name="adj" fmla="val 50000"/>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1"/>
                </a:solidFill>
                <a:effectLst/>
                <a:uLnTx/>
                <a:uFillTx/>
                <a:latin typeface="Hind Vadodara" panose="020B0604020202020204" charset="0"/>
                <a:cs typeface="Hind Vadodara" panose="020B0604020202020204" charset="0"/>
                <a:sym typeface="Arial"/>
              </a:rPr>
              <a:t>Preparation</a:t>
            </a:r>
            <a:endParaRPr kumimoji="0" sz="1400" b="0" i="0" u="none" strike="noStrike" kern="0" cap="none" spc="0" normalizeH="0" baseline="0" noProof="0" dirty="0">
              <a:ln>
                <a:noFill/>
              </a:ln>
              <a:solidFill>
                <a:schemeClr val="bg1"/>
              </a:solidFill>
              <a:effectLst/>
              <a:uLnTx/>
              <a:uFillTx/>
              <a:latin typeface="Hind Vadodara" panose="020B0604020202020204" charset="0"/>
              <a:cs typeface="Hind Vadodara" panose="020B0604020202020204" charset="0"/>
              <a:sym typeface="Arial"/>
            </a:endParaRPr>
          </a:p>
        </p:txBody>
      </p:sp>
      <p:sp>
        <p:nvSpPr>
          <p:cNvPr id="398" name="Google Shape;398;p35"/>
          <p:cNvSpPr txBox="1">
            <a:spLocks noGrp="1"/>
          </p:cNvSpPr>
          <p:nvPr>
            <p:ph type="body" idx="4294967295"/>
          </p:nvPr>
        </p:nvSpPr>
        <p:spPr>
          <a:xfrm>
            <a:off x="1389826" y="1738324"/>
            <a:ext cx="1861054" cy="2192325"/>
          </a:xfrm>
          <a:prstGeom prst="rect">
            <a:avLst/>
          </a:prstGeom>
        </p:spPr>
        <p:txBody>
          <a:bodyPr spcFirstLastPara="1" wrap="square" lIns="91425" tIns="91425" rIns="91425" bIns="91425" anchor="t" anchorCtr="0">
            <a:noAutofit/>
          </a:bodyPr>
          <a:lstStyle/>
          <a:p>
            <a:pPr marL="285750" indent="-285750">
              <a:buFont typeface="Wingdings" panose="05000000000000000000" pitchFamily="2" charset="2"/>
              <a:buChar char="ü"/>
            </a:pPr>
            <a:r>
              <a:rPr lang="en-US" sz="1500" dirty="0"/>
              <a:t>External support: District level or other coach</a:t>
            </a:r>
          </a:p>
          <a:p>
            <a:pPr marL="285750" indent="-285750">
              <a:buFont typeface="Wingdings" panose="05000000000000000000" pitchFamily="2" charset="2"/>
              <a:buChar char="ü"/>
            </a:pPr>
            <a:r>
              <a:rPr lang="en-US" sz="1500" dirty="0"/>
              <a:t>Schedule walkthrough</a:t>
            </a:r>
            <a:endParaRPr lang="en-US" sz="1500" dirty="0">
              <a:latin typeface="Hind Vadodara"/>
              <a:ea typeface="Hind Vadodara"/>
              <a:cs typeface="Hind Vadodara"/>
            </a:endParaRPr>
          </a:p>
          <a:p>
            <a:pPr marL="285750" indent="-285750">
              <a:buFont typeface="Wingdings" panose="05000000000000000000" pitchFamily="2" charset="2"/>
              <a:buChar char="ü"/>
            </a:pPr>
            <a:r>
              <a:rPr lang="en-US" sz="1500" dirty="0"/>
              <a:t>Schedule administration meeting</a:t>
            </a:r>
            <a:endParaRPr lang="en-US" sz="1500" dirty="0">
              <a:solidFill>
                <a:schemeClr val="lt1"/>
              </a:solidFill>
              <a:latin typeface="Hind Vadodara"/>
              <a:ea typeface="Hind Vadodara"/>
              <a:cs typeface="Hind Vadodara"/>
            </a:endParaRPr>
          </a:p>
        </p:txBody>
      </p:sp>
      <p:sp>
        <p:nvSpPr>
          <p:cNvPr id="401" name="Google Shape;401;p35"/>
          <p:cNvSpPr/>
          <p:nvPr/>
        </p:nvSpPr>
        <p:spPr>
          <a:xfrm>
            <a:off x="3894224" y="3845525"/>
            <a:ext cx="198600" cy="198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402" name="Google Shape;402;p35"/>
          <p:cNvCxnSpPr>
            <a:stCxn id="401" idx="0"/>
          </p:cNvCxnSpPr>
          <p:nvPr/>
        </p:nvCxnSpPr>
        <p:spPr>
          <a:xfrm rot="10800000">
            <a:off x="3993524" y="2074925"/>
            <a:ext cx="0" cy="1770600"/>
          </a:xfrm>
          <a:prstGeom prst="straightConnector1">
            <a:avLst/>
          </a:prstGeom>
          <a:noFill/>
          <a:ln w="9525" cap="flat" cmpd="sng">
            <a:solidFill>
              <a:schemeClr val="lt1"/>
            </a:solidFill>
            <a:prstDash val="dot"/>
            <a:round/>
            <a:headEnd type="none" w="med" len="med"/>
            <a:tailEnd type="none" w="med" len="med"/>
          </a:ln>
        </p:spPr>
      </p:cxnSp>
      <p:sp>
        <p:nvSpPr>
          <p:cNvPr id="403" name="Google Shape;403;p35"/>
          <p:cNvSpPr/>
          <p:nvPr/>
        </p:nvSpPr>
        <p:spPr>
          <a:xfrm rot="-5400000" flipH="1">
            <a:off x="3227923" y="2275436"/>
            <a:ext cx="1209193" cy="365343"/>
          </a:xfrm>
          <a:prstGeom prst="round1Rect">
            <a:avLst>
              <a:gd name="adj" fmla="val 50000"/>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1"/>
                </a:solidFill>
                <a:effectLst/>
                <a:uLnTx/>
                <a:uFillTx/>
                <a:latin typeface="Hind Vadodara" panose="020B0604020202020204" charset="0"/>
                <a:cs typeface="Hind Vadodara" panose="020B0604020202020204" charset="0"/>
                <a:sym typeface="Arial"/>
              </a:rPr>
              <a:t>Facilitation</a:t>
            </a:r>
            <a:endParaRPr kumimoji="0" sz="1400" b="0" i="0" u="none" strike="noStrike" kern="0" cap="none" spc="0" normalizeH="0" baseline="0" noProof="0" dirty="0">
              <a:ln>
                <a:noFill/>
              </a:ln>
              <a:solidFill>
                <a:schemeClr val="bg1"/>
              </a:solidFill>
              <a:effectLst/>
              <a:uLnTx/>
              <a:uFillTx/>
              <a:latin typeface="Hind Vadodara" panose="020B0604020202020204" charset="0"/>
              <a:cs typeface="Hind Vadodara" panose="020B0604020202020204" charset="0"/>
              <a:sym typeface="Arial"/>
            </a:endParaRPr>
          </a:p>
        </p:txBody>
      </p:sp>
      <p:sp>
        <p:nvSpPr>
          <p:cNvPr id="404" name="Google Shape;404;p35"/>
          <p:cNvSpPr txBox="1">
            <a:spLocks noGrp="1"/>
          </p:cNvSpPr>
          <p:nvPr>
            <p:ph type="body" idx="4294967295"/>
          </p:nvPr>
        </p:nvSpPr>
        <p:spPr>
          <a:xfrm>
            <a:off x="4092826" y="1852743"/>
            <a:ext cx="1855811" cy="1990170"/>
          </a:xfrm>
          <a:prstGeom prst="rect">
            <a:avLst/>
          </a:prstGeom>
        </p:spPr>
        <p:txBody>
          <a:bodyPr spcFirstLastPara="1" wrap="square" lIns="91425" tIns="91425" rIns="91425" bIns="91425" anchor="t" anchorCtr="0">
            <a:noAutofit/>
          </a:bodyPr>
          <a:lstStyle/>
          <a:p>
            <a:pPr marL="285750" indent="-285750">
              <a:buFont typeface="Wingdings" panose="05000000000000000000" pitchFamily="2" charset="2"/>
              <a:buChar char="ü"/>
            </a:pPr>
            <a:r>
              <a:rPr lang="en" sz="1500" dirty="0"/>
              <a:t>Complete Walkthrough tool</a:t>
            </a:r>
          </a:p>
          <a:p>
            <a:pPr marL="285750" indent="-285750">
              <a:buFont typeface="Wingdings" panose="05000000000000000000" pitchFamily="2" charset="2"/>
              <a:buChar char="ü"/>
            </a:pPr>
            <a:r>
              <a:rPr lang="en-US" sz="1500" dirty="0"/>
              <a:t>Review decision making process</a:t>
            </a:r>
          </a:p>
          <a:p>
            <a:pPr marL="285750" indent="-285750">
              <a:buFont typeface="Wingdings" panose="05000000000000000000" pitchFamily="2" charset="2"/>
              <a:buChar char="ü"/>
            </a:pPr>
            <a:r>
              <a:rPr lang="en-US" sz="1500" dirty="0"/>
              <a:t>Recording procedures</a:t>
            </a:r>
            <a:endParaRPr sz="1500" dirty="0"/>
          </a:p>
        </p:txBody>
      </p:sp>
      <p:sp>
        <p:nvSpPr>
          <p:cNvPr id="407" name="Google Shape;407;p35"/>
          <p:cNvSpPr/>
          <p:nvPr/>
        </p:nvSpPr>
        <p:spPr>
          <a:xfrm>
            <a:off x="6597224" y="3845525"/>
            <a:ext cx="198600" cy="1986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408" name="Google Shape;408;p35"/>
          <p:cNvCxnSpPr>
            <a:stCxn id="407" idx="0"/>
          </p:cNvCxnSpPr>
          <p:nvPr/>
        </p:nvCxnSpPr>
        <p:spPr>
          <a:xfrm rot="10800000">
            <a:off x="6696524" y="2404925"/>
            <a:ext cx="0" cy="1440600"/>
          </a:xfrm>
          <a:prstGeom prst="straightConnector1">
            <a:avLst/>
          </a:prstGeom>
          <a:noFill/>
          <a:ln w="9525" cap="flat" cmpd="sng">
            <a:solidFill>
              <a:schemeClr val="lt1"/>
            </a:solidFill>
            <a:prstDash val="dot"/>
            <a:round/>
            <a:headEnd type="none" w="med" len="med"/>
            <a:tailEnd type="none" w="med" len="med"/>
          </a:ln>
        </p:spPr>
      </p:cxnSp>
      <p:sp>
        <p:nvSpPr>
          <p:cNvPr id="409" name="Google Shape;409;p35"/>
          <p:cNvSpPr/>
          <p:nvPr/>
        </p:nvSpPr>
        <p:spPr>
          <a:xfrm rot="-5400000" flipH="1">
            <a:off x="6090329" y="2718407"/>
            <a:ext cx="934574" cy="297352"/>
          </a:xfrm>
          <a:prstGeom prst="round1Rect">
            <a:avLst>
              <a:gd name="adj" fmla="val 50000"/>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bg1"/>
                </a:solidFill>
                <a:effectLst/>
                <a:uLnTx/>
                <a:uFillTx/>
                <a:latin typeface="Hind Vadodara" panose="020B0604020202020204" charset="0"/>
                <a:cs typeface="Hind Vadodara" panose="020B0604020202020204" charset="0"/>
                <a:sym typeface="Arial"/>
              </a:rPr>
              <a:t>Planning</a:t>
            </a:r>
            <a:endParaRPr kumimoji="0" sz="1400" b="0" i="0" u="none" strike="noStrike" kern="0" cap="none" spc="0" normalizeH="0" baseline="0" noProof="0" dirty="0">
              <a:ln>
                <a:noFill/>
              </a:ln>
              <a:solidFill>
                <a:schemeClr val="bg1"/>
              </a:solidFill>
              <a:effectLst/>
              <a:uLnTx/>
              <a:uFillTx/>
              <a:latin typeface="Hind Vadodara" panose="020B0604020202020204" charset="0"/>
              <a:cs typeface="Hind Vadodara" panose="020B0604020202020204" charset="0"/>
              <a:sym typeface="Arial"/>
            </a:endParaRPr>
          </a:p>
        </p:txBody>
      </p:sp>
      <p:sp>
        <p:nvSpPr>
          <p:cNvPr id="410" name="Google Shape;410;p35"/>
          <p:cNvSpPr txBox="1">
            <a:spLocks noGrp="1"/>
          </p:cNvSpPr>
          <p:nvPr>
            <p:ph type="body" idx="4294967295"/>
          </p:nvPr>
        </p:nvSpPr>
        <p:spPr>
          <a:xfrm>
            <a:off x="6795825" y="2399796"/>
            <a:ext cx="1865575" cy="1443118"/>
          </a:xfrm>
          <a:prstGeom prst="rect">
            <a:avLst/>
          </a:prstGeom>
        </p:spPr>
        <p:txBody>
          <a:bodyPr spcFirstLastPara="1" wrap="square" lIns="91425" tIns="91425" rIns="91425" bIns="91425" anchor="t" anchorCtr="0">
            <a:noAutofit/>
          </a:bodyPr>
          <a:lstStyle/>
          <a:p>
            <a:pPr marL="285750" indent="-285750">
              <a:buFont typeface="Wingdings" panose="05000000000000000000" pitchFamily="2" charset="2"/>
              <a:buChar char="ü"/>
            </a:pPr>
            <a:r>
              <a:rPr lang="en" sz="1500" dirty="0"/>
              <a:t>Review item scores and identify next</a:t>
            </a:r>
            <a:endParaRPr lang="en-US" sz="1500" dirty="0"/>
          </a:p>
          <a:p>
            <a:pPr marL="285750" lvl="0" indent="-285750" algn="l" rtl="0">
              <a:lnSpc>
                <a:spcPct val="100000"/>
              </a:lnSpc>
              <a:spcBef>
                <a:spcPts val="0"/>
              </a:spcBef>
              <a:buFont typeface="Wingdings" panose="05000000000000000000" pitchFamily="2" charset="2"/>
              <a:buChar char="ü"/>
            </a:pPr>
            <a:r>
              <a:rPr lang="en" sz="1500" dirty="0"/>
              <a:t>Share information at faculty meetings</a:t>
            </a:r>
            <a:endParaRPr sz="1500" dirty="0"/>
          </a:p>
        </p:txBody>
      </p:sp>
      <p:sp>
        <p:nvSpPr>
          <p:cNvPr id="23" name="Rounded Rectangular Callout 21">
            <a:extLst>
              <a:ext uri="{FF2B5EF4-FFF2-40B4-BE49-F238E27FC236}">
                <a16:creationId xmlns:a16="http://schemas.microsoft.com/office/drawing/2014/main" id="{23749727-B051-465C-A469-32A72E4ABD7C}"/>
              </a:ext>
            </a:extLst>
          </p:cNvPr>
          <p:cNvSpPr/>
          <p:nvPr/>
        </p:nvSpPr>
        <p:spPr bwMode="auto">
          <a:xfrm>
            <a:off x="6003730" y="329366"/>
            <a:ext cx="2530258" cy="1264176"/>
          </a:xfrm>
          <a:prstGeom prst="wedgeRoundRectCallout">
            <a:avLst>
              <a:gd name="adj1" fmla="val -32959"/>
              <a:gd name="adj2" fmla="val 71585"/>
              <a:gd name="adj3" fmla="val 16667"/>
            </a:avLst>
          </a:prstGeom>
          <a:ln/>
        </p:spPr>
        <p:style>
          <a:lnRef idx="2">
            <a:schemeClr val="accent2">
              <a:shade val="50000"/>
            </a:schemeClr>
          </a:lnRef>
          <a:fillRef idx="1">
            <a:schemeClr val="accent2"/>
          </a:fillRef>
          <a:effectRef idx="0">
            <a:schemeClr val="accent2"/>
          </a:effectRef>
          <a:fontRef idx="minor">
            <a:schemeClr val="lt1"/>
          </a:fontRef>
        </p:style>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buClrTx/>
              <a:defRPr/>
            </a:pPr>
            <a:r>
              <a:rPr lang="en-US" sz="1800" kern="1200" dirty="0">
                <a:solidFill>
                  <a:srgbClr val="FFFFFF"/>
                </a:solidFill>
                <a:latin typeface="Poppins" panose="020B0604020202020204" charset="0"/>
                <a:cs typeface="Poppins" panose="020B0604020202020204" charset="0"/>
              </a:rPr>
              <a:t>Discussion: Have you met as a team?</a:t>
            </a:r>
          </a:p>
        </p:txBody>
      </p:sp>
      <p:sp>
        <p:nvSpPr>
          <p:cNvPr id="24" name="Rounded Rectangular Callout 21">
            <a:extLst>
              <a:ext uri="{FF2B5EF4-FFF2-40B4-BE49-F238E27FC236}">
                <a16:creationId xmlns:a16="http://schemas.microsoft.com/office/drawing/2014/main" id="{E22627C5-FFDA-4EC2-A76B-57DBA7BCFEF7}"/>
              </a:ext>
            </a:extLst>
          </p:cNvPr>
          <p:cNvSpPr/>
          <p:nvPr/>
        </p:nvSpPr>
        <p:spPr bwMode="auto">
          <a:xfrm>
            <a:off x="6345951" y="598232"/>
            <a:ext cx="2522792" cy="1578329"/>
          </a:xfrm>
          <a:prstGeom prst="wedgeRoundRectCallout">
            <a:avLst>
              <a:gd name="adj1" fmla="val 33541"/>
              <a:gd name="adj2" fmla="val 75151"/>
              <a:gd name="adj3" fmla="val 16667"/>
            </a:avLst>
          </a:prstGeom>
          <a:ln/>
        </p:spPr>
        <p:style>
          <a:lnRef idx="2">
            <a:schemeClr val="accent4">
              <a:shade val="50000"/>
            </a:schemeClr>
          </a:lnRef>
          <a:fillRef idx="1">
            <a:schemeClr val="accent4"/>
          </a:fillRef>
          <a:effectRef idx="0">
            <a:schemeClr val="accent4"/>
          </a:effectRef>
          <a:fontRef idx="minor">
            <a:schemeClr val="lt1"/>
          </a:fontRef>
        </p:style>
        <p:txBody>
          <a:bodyPr vert="horz" wrap="square" lIns="68580" tIns="34290" rIns="68580" bIns="34290" numCol="1" rtlCol="0" anchor="ctr" anchorCtr="0" compatLnSpc="1">
            <a:prstTxWarp prst="textNoShape">
              <a:avLst/>
            </a:prstTxWarp>
          </a:bodyPr>
          <a:lstStyle/>
          <a:p>
            <a:pPr algn="ctr" defTabSz="685800" fontAlgn="base">
              <a:spcBef>
                <a:spcPct val="0"/>
              </a:spcBef>
              <a:spcAft>
                <a:spcPct val="0"/>
              </a:spcAft>
              <a:buClrTx/>
              <a:defRPr/>
            </a:pPr>
            <a:r>
              <a:rPr lang="en-US" sz="1800" kern="1200" dirty="0">
                <a:solidFill>
                  <a:srgbClr val="FFFFFF"/>
                </a:solidFill>
                <a:latin typeface="Poppins" panose="020B0604020202020204" charset="0"/>
                <a:cs typeface="Poppins" panose="020B0604020202020204" charset="0"/>
              </a:rPr>
              <a:t>Discussion: What steps of the process need some planning ahead?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B4B7EE-E1DD-8B4B-BCF4-0723E867E964}"/>
              </a:ext>
            </a:extLst>
          </p:cNvPr>
          <p:cNvSpPr>
            <a:spLocks noGrp="1"/>
          </p:cNvSpPr>
          <p:nvPr>
            <p:ph type="body" idx="1"/>
          </p:nvPr>
        </p:nvSpPr>
        <p:spPr>
          <a:xfrm>
            <a:off x="475202" y="1356825"/>
            <a:ext cx="5251617" cy="3416400"/>
          </a:xfrm>
        </p:spPr>
        <p:txBody>
          <a:bodyPr anchor="t"/>
          <a:lstStyle/>
          <a:p>
            <a:pPr marL="158750" indent="0">
              <a:buNone/>
            </a:pPr>
            <a:r>
              <a:rPr lang="en-US" sz="2000" b="1" dirty="0">
                <a:solidFill>
                  <a:schemeClr val="accent4">
                    <a:lumMod val="40000"/>
                    <a:lumOff val="60000"/>
                  </a:schemeClr>
                </a:solidFill>
              </a:rPr>
              <a:t>Step 1: Conduct Remote TFI Walkthrough</a:t>
            </a:r>
          </a:p>
          <a:p>
            <a:pPr marL="158750" indent="0">
              <a:buNone/>
            </a:pPr>
            <a:endParaRPr lang="en-US" sz="2000" b="1" dirty="0">
              <a:solidFill>
                <a:schemeClr val="accent4">
                  <a:lumMod val="40000"/>
                  <a:lumOff val="60000"/>
                </a:schemeClr>
              </a:solidFill>
            </a:endParaRPr>
          </a:p>
          <a:p>
            <a:pPr>
              <a:spcAft>
                <a:spcPts val="600"/>
              </a:spcAft>
            </a:pPr>
            <a:r>
              <a:rPr lang="en-US" sz="1800" dirty="0"/>
              <a:t>Identify a random representative sample of classrooms, staff, and students</a:t>
            </a:r>
          </a:p>
          <a:p>
            <a:pPr lvl="1">
              <a:spcBef>
                <a:spcPts val="0"/>
              </a:spcBef>
              <a:spcAft>
                <a:spcPts val="600"/>
              </a:spcAft>
            </a:pPr>
            <a:r>
              <a:rPr lang="en-US" sz="1600" dirty="0"/>
              <a:t>15 staff &amp; 15 students, across grades</a:t>
            </a:r>
          </a:p>
          <a:p>
            <a:pPr>
              <a:spcAft>
                <a:spcPts val="600"/>
              </a:spcAft>
            </a:pPr>
            <a:r>
              <a:rPr lang="en-US" sz="1800" dirty="0"/>
              <a:t>Coordinate with teachers to schedule interviews</a:t>
            </a:r>
          </a:p>
          <a:p>
            <a:pPr>
              <a:spcAft>
                <a:spcPts val="600"/>
              </a:spcAft>
            </a:pPr>
            <a:r>
              <a:rPr lang="en-US" sz="1800" dirty="0"/>
              <a:t>Determine how to conduct the walkthrough interviews via remote platform (e.g. breakout rooms)</a:t>
            </a:r>
          </a:p>
        </p:txBody>
      </p:sp>
      <p:sp>
        <p:nvSpPr>
          <p:cNvPr id="3" name="Title 2">
            <a:extLst>
              <a:ext uri="{FF2B5EF4-FFF2-40B4-BE49-F238E27FC236}">
                <a16:creationId xmlns:a16="http://schemas.microsoft.com/office/drawing/2014/main" id="{C20A991C-2DB3-7245-BEDB-7D6725CA9626}"/>
              </a:ext>
            </a:extLst>
          </p:cNvPr>
          <p:cNvSpPr>
            <a:spLocks noGrp="1"/>
          </p:cNvSpPr>
          <p:nvPr>
            <p:ph type="title"/>
          </p:nvPr>
        </p:nvSpPr>
        <p:spPr/>
        <p:txBody>
          <a:bodyPr/>
          <a:lstStyle/>
          <a:p>
            <a:r>
              <a:rPr lang="en-US" dirty="0"/>
              <a:t>Completing the TFI Remotely</a:t>
            </a:r>
          </a:p>
        </p:txBody>
      </p:sp>
      <p:pic>
        <p:nvPicPr>
          <p:cNvPr id="6" name="Picture 2">
            <a:extLst>
              <a:ext uri="{FF2B5EF4-FFF2-40B4-BE49-F238E27FC236}">
                <a16:creationId xmlns:a16="http://schemas.microsoft.com/office/drawing/2014/main" id="{7FF8E7DF-6B18-654E-B81B-3B2763BD4AC3}"/>
              </a:ext>
            </a:extLst>
          </p:cNvPr>
          <p:cNvPicPr>
            <a:picLocks noChangeAspect="1" noChangeArrowheads="1"/>
          </p:cNvPicPr>
          <p:nvPr/>
        </p:nvPicPr>
        <p:blipFill>
          <a:blip r:embed="rId3"/>
          <a:srcRect/>
          <a:stretch/>
        </p:blipFill>
        <p:spPr bwMode="auto">
          <a:xfrm>
            <a:off x="5879220" y="1356825"/>
            <a:ext cx="2637177" cy="30106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9551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9B4B7EE-E1DD-8B4B-BCF4-0723E867E964}"/>
              </a:ext>
            </a:extLst>
          </p:cNvPr>
          <p:cNvSpPr>
            <a:spLocks noGrp="1"/>
          </p:cNvSpPr>
          <p:nvPr>
            <p:ph type="body" idx="1"/>
          </p:nvPr>
        </p:nvSpPr>
        <p:spPr>
          <a:xfrm>
            <a:off x="623867" y="1148067"/>
            <a:ext cx="5153479" cy="3416400"/>
          </a:xfrm>
        </p:spPr>
        <p:txBody>
          <a:bodyPr anchor="t"/>
          <a:lstStyle/>
          <a:p>
            <a:pPr marL="158750" indent="0">
              <a:buNone/>
            </a:pPr>
            <a:r>
              <a:rPr lang="en-US" sz="2000" b="1" dirty="0">
                <a:solidFill>
                  <a:schemeClr val="accent4">
                    <a:lumMod val="40000"/>
                    <a:lumOff val="60000"/>
                  </a:schemeClr>
                </a:solidFill>
              </a:rPr>
              <a:t>Step 2: Complete TFI with Team &amp; Trainer</a:t>
            </a:r>
          </a:p>
          <a:p>
            <a:pPr marL="158750" indent="0">
              <a:buNone/>
            </a:pPr>
            <a:endParaRPr lang="en-US" sz="2000" b="1" dirty="0">
              <a:solidFill>
                <a:schemeClr val="accent4">
                  <a:lumMod val="40000"/>
                  <a:lumOff val="60000"/>
                </a:schemeClr>
              </a:solidFill>
            </a:endParaRPr>
          </a:p>
          <a:p>
            <a:r>
              <a:rPr lang="en-US" sz="1800" dirty="0"/>
              <a:t>Schedule a time before the end of May</a:t>
            </a:r>
          </a:p>
          <a:p>
            <a:r>
              <a:rPr lang="en-US" sz="1800" dirty="0"/>
              <a:t>Appoint someone to record the responses in PBIS Assessment</a:t>
            </a:r>
          </a:p>
          <a:p>
            <a:r>
              <a:rPr lang="en-US" sz="1800" dirty="0"/>
              <a:t>Share hard copy with your team ahead of time</a:t>
            </a:r>
          </a:p>
          <a:p>
            <a:r>
              <a:rPr lang="en-US" sz="1800" dirty="0"/>
              <a:t>Consider items based on current learning mode (e.g., remote), although you may consider other modes (e.g., in-person)</a:t>
            </a:r>
          </a:p>
          <a:p>
            <a:r>
              <a:rPr lang="en-US" sz="1800" dirty="0"/>
              <a:t>If item scores differ depending on learning mode, retain the lower score to prompt action planning</a:t>
            </a:r>
          </a:p>
        </p:txBody>
      </p:sp>
      <p:sp>
        <p:nvSpPr>
          <p:cNvPr id="3" name="Title 2">
            <a:extLst>
              <a:ext uri="{FF2B5EF4-FFF2-40B4-BE49-F238E27FC236}">
                <a16:creationId xmlns:a16="http://schemas.microsoft.com/office/drawing/2014/main" id="{C20A991C-2DB3-7245-BEDB-7D6725CA9626}"/>
              </a:ext>
            </a:extLst>
          </p:cNvPr>
          <p:cNvSpPr>
            <a:spLocks noGrp="1"/>
          </p:cNvSpPr>
          <p:nvPr>
            <p:ph type="title"/>
          </p:nvPr>
        </p:nvSpPr>
        <p:spPr/>
        <p:txBody>
          <a:bodyPr/>
          <a:lstStyle/>
          <a:p>
            <a:r>
              <a:rPr lang="en-US" dirty="0"/>
              <a:t>Completing the TFI Remotely</a:t>
            </a:r>
          </a:p>
        </p:txBody>
      </p:sp>
      <p:pic>
        <p:nvPicPr>
          <p:cNvPr id="5" name="Picture 2">
            <a:extLst>
              <a:ext uri="{FF2B5EF4-FFF2-40B4-BE49-F238E27FC236}">
                <a16:creationId xmlns:a16="http://schemas.microsoft.com/office/drawing/2014/main" id="{311021B2-046B-C243-AF29-EFE627897AB4}"/>
              </a:ext>
            </a:extLst>
          </p:cNvPr>
          <p:cNvPicPr>
            <a:picLocks noChangeAspect="1" noChangeArrowheads="1"/>
          </p:cNvPicPr>
          <p:nvPr/>
        </p:nvPicPr>
        <p:blipFill>
          <a:blip r:embed="rId3"/>
          <a:srcRect/>
          <a:stretch/>
        </p:blipFill>
        <p:spPr bwMode="auto">
          <a:xfrm>
            <a:off x="5777346" y="1480041"/>
            <a:ext cx="3185423" cy="27524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73199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p:txBody>
          <a:bodyPr>
            <a:noAutofit/>
          </a:bodyPr>
          <a:lstStyle/>
          <a:p>
            <a:r>
              <a:rPr lang="en-US" sz="2700" dirty="0">
                <a:solidFill>
                  <a:schemeClr val="bg1"/>
                </a:solidFill>
                <a:cs typeface="Calibri Light"/>
              </a:rPr>
              <a:t>TFI Administration Resources</a:t>
            </a:r>
            <a:endParaRPr lang="en-US" dirty="0">
              <a:solidFill>
                <a:schemeClr val="bg1"/>
              </a:solidFill>
            </a:endParaRPr>
          </a:p>
        </p:txBody>
      </p:sp>
      <p:sp>
        <p:nvSpPr>
          <p:cNvPr id="7" name="Rectangle: Rounded Corners 6">
            <a:extLst>
              <a:ext uri="{FF2B5EF4-FFF2-40B4-BE49-F238E27FC236}">
                <a16:creationId xmlns:a16="http://schemas.microsoft.com/office/drawing/2014/main" id="{2788AC01-A22A-4D98-8A85-31866539726A}"/>
              </a:ext>
            </a:extLst>
          </p:cNvPr>
          <p:cNvSpPr/>
          <p:nvPr/>
        </p:nvSpPr>
        <p:spPr>
          <a:xfrm>
            <a:off x="5598396" y="1619378"/>
            <a:ext cx="3259943" cy="2353907"/>
          </a:xfrm>
          <a:prstGeom prst="roundRect">
            <a:avLst/>
          </a:prstGeom>
        </p:spPr>
        <p:style>
          <a:lnRef idx="3">
            <a:schemeClr val="lt1"/>
          </a:lnRef>
          <a:fillRef idx="1">
            <a:schemeClr val="accent4"/>
          </a:fillRef>
          <a:effectRef idx="1">
            <a:schemeClr val="accent4"/>
          </a:effectRef>
          <a:fontRef idx="minor">
            <a:schemeClr val="lt1"/>
          </a:fontRef>
        </p:style>
        <p:txBody>
          <a:bodyPr lIns="91440" tIns="45720" rIns="91440" bIns="45720" rtlCol="0" anchor="ctr"/>
          <a:lstStyle/>
          <a:p>
            <a:pPr algn="ctr"/>
            <a:r>
              <a:rPr lang="en-US" sz="1800" dirty="0">
                <a:solidFill>
                  <a:schemeClr val="accent1">
                    <a:lumMod val="50000"/>
                  </a:schemeClr>
                </a:solidFill>
                <a:latin typeface="Poppins"/>
                <a:cs typeface="Poppins"/>
              </a:rPr>
              <a:t>Review TFI resources </a:t>
            </a:r>
          </a:p>
          <a:p>
            <a:pPr algn="ctr"/>
            <a:r>
              <a:rPr lang="en-US" sz="1800" dirty="0">
                <a:solidFill>
                  <a:schemeClr val="accent1">
                    <a:lumMod val="50000"/>
                  </a:schemeClr>
                </a:solidFill>
                <a:latin typeface="Poppins"/>
                <a:cs typeface="Poppins"/>
              </a:rPr>
              <a:t>(available </a:t>
            </a:r>
            <a:r>
              <a:rPr lang="en-US" sz="1800" dirty="0">
                <a:solidFill>
                  <a:schemeClr val="accent1">
                    <a:lumMod val="50000"/>
                  </a:schemeClr>
                </a:solidFill>
                <a:latin typeface="Poppins"/>
                <a:cs typeface="Poppins"/>
                <a:hlinkClick r:id="rId3"/>
              </a:rPr>
              <a:t>HERE</a:t>
            </a:r>
            <a:r>
              <a:rPr lang="en-US" sz="1800" dirty="0">
                <a:solidFill>
                  <a:schemeClr val="accent1">
                    <a:lumMod val="50000"/>
                  </a:schemeClr>
                </a:solidFill>
                <a:latin typeface="Poppins"/>
                <a:cs typeface="Poppins"/>
              </a:rPr>
              <a:t>) </a:t>
            </a:r>
          </a:p>
          <a:p>
            <a:pPr algn="ctr"/>
            <a:r>
              <a:rPr lang="en-US" sz="1800" dirty="0">
                <a:solidFill>
                  <a:schemeClr val="accent1">
                    <a:lumMod val="50000"/>
                  </a:schemeClr>
                </a:solidFill>
                <a:latin typeface="Poppins"/>
                <a:cs typeface="Poppins"/>
              </a:rPr>
              <a:t>as needed to build fidelity review &amp; action planning into your regular data routines.</a:t>
            </a:r>
          </a:p>
        </p:txBody>
      </p:sp>
      <p:pic>
        <p:nvPicPr>
          <p:cNvPr id="4" name="Picture 4" descr="Graphical user interface, text, application, email&#10;&#10;Description automatically generated">
            <a:extLst>
              <a:ext uri="{FF2B5EF4-FFF2-40B4-BE49-F238E27FC236}">
                <a16:creationId xmlns:a16="http://schemas.microsoft.com/office/drawing/2014/main" id="{DD415CB2-33D0-4345-BA09-6EC72E31C932}"/>
              </a:ext>
            </a:extLst>
          </p:cNvPr>
          <p:cNvPicPr>
            <a:picLocks noChangeAspect="1"/>
          </p:cNvPicPr>
          <p:nvPr/>
        </p:nvPicPr>
        <p:blipFill>
          <a:blip r:embed="rId4"/>
          <a:stretch>
            <a:fillRect/>
          </a:stretch>
        </p:blipFill>
        <p:spPr>
          <a:xfrm>
            <a:off x="337457" y="1376143"/>
            <a:ext cx="4904014" cy="3011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004469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p:txBody>
          <a:bodyPr>
            <a:noAutofit/>
          </a:bodyPr>
          <a:lstStyle/>
          <a:p>
            <a:r>
              <a:rPr lang="en-US" sz="2700" dirty="0">
                <a:solidFill>
                  <a:schemeClr val="bg1"/>
                </a:solidFill>
                <a:cs typeface="Calibri Light"/>
              </a:rPr>
              <a:t>TFI Administration: Future Planning</a:t>
            </a:r>
            <a:endParaRPr lang="en-US" dirty="0">
              <a:solidFill>
                <a:schemeClr val="bg1"/>
              </a:solidFill>
            </a:endParaRPr>
          </a:p>
        </p:txBody>
      </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3879418" y="1598063"/>
            <a:ext cx="1102112" cy="1"/>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Content Placeholder 2">
            <a:extLst>
              <a:ext uri="{FF2B5EF4-FFF2-40B4-BE49-F238E27FC236}">
                <a16:creationId xmlns:a16="http://schemas.microsoft.com/office/drawing/2014/main" id="{209900E1-52DF-4869-AC2D-AC9A9D6C8B24}"/>
              </a:ext>
            </a:extLst>
          </p:cNvPr>
          <p:cNvSpPr>
            <a:spLocks noGrp="1"/>
          </p:cNvSpPr>
          <p:nvPr>
            <p:ph type="subTitle" idx="4294967295"/>
          </p:nvPr>
        </p:nvSpPr>
        <p:spPr>
          <a:xfrm flipH="1">
            <a:off x="449924" y="1048522"/>
            <a:ext cx="3361972" cy="3647532"/>
          </a:xfrm>
          <a:prstGeom prst="roundRect">
            <a:avLst/>
          </a:prstGeom>
          <a:noFill/>
          <a:ln w="38100"/>
        </p:spPr>
        <p:style>
          <a:lnRef idx="2">
            <a:schemeClr val="accent1"/>
          </a:lnRef>
          <a:fillRef idx="1">
            <a:schemeClr val="lt1"/>
          </a:fillRef>
          <a:effectRef idx="0">
            <a:schemeClr val="accent1"/>
          </a:effectRef>
          <a:fontRef idx="minor">
            <a:schemeClr val="dk1"/>
          </a:fontRef>
        </p:style>
        <p:txBody>
          <a:bodyPr spcFirstLastPara="1" vert="horz" wrap="square" lIns="68580" tIns="34290" rIns="68580" bIns="34290" rtlCol="0" anchor="ctr" anchorCtr="0">
            <a:noAutofit/>
          </a:bodyPr>
          <a:lstStyle/>
          <a:p>
            <a:pPr marL="482600" indent="-342900">
              <a:spcBef>
                <a:spcPts val="400"/>
              </a:spcBef>
              <a:buClr>
                <a:schemeClr val="bg1"/>
              </a:buClr>
              <a:buSzPct val="100000"/>
            </a:pPr>
            <a:r>
              <a:rPr lang="en-US" sz="1600" dirty="0"/>
              <a:t>What support do you need during this year's administration to help build capacity to conduct independently next year?</a:t>
            </a:r>
          </a:p>
          <a:p>
            <a:pPr marL="482600" indent="-342900">
              <a:spcBef>
                <a:spcPts val="400"/>
              </a:spcBef>
              <a:buClr>
                <a:schemeClr val="bg1"/>
              </a:buClr>
              <a:buSzPct val="100000"/>
            </a:pPr>
            <a:r>
              <a:rPr lang="en-US" sz="1600" dirty="0">
                <a:solidFill>
                  <a:schemeClr val="bg1"/>
                </a:solidFill>
                <a:cs typeface="Calibri" panose="020F0502020204030204"/>
              </a:rPr>
              <a:t>How will your schools complete fidelity checks next year? </a:t>
            </a:r>
          </a:p>
          <a:p>
            <a:pPr marL="482600" indent="-342900">
              <a:spcBef>
                <a:spcPts val="400"/>
              </a:spcBef>
              <a:buClr>
                <a:schemeClr val="bg1"/>
              </a:buClr>
              <a:buSzPct val="100000"/>
            </a:pPr>
            <a:endParaRPr lang="en-US" sz="600" dirty="0">
              <a:solidFill>
                <a:schemeClr val="bg1"/>
              </a:solidFill>
              <a:cs typeface="Calibri" panose="020F0502020204030204"/>
            </a:endParaRPr>
          </a:p>
          <a:p>
            <a:pPr lvl="1">
              <a:spcBef>
                <a:spcPts val="400"/>
              </a:spcBef>
              <a:buClr>
                <a:schemeClr val="bg1"/>
              </a:buClr>
              <a:buSzPct val="100000"/>
            </a:pPr>
            <a:r>
              <a:rPr lang="en-US" dirty="0">
                <a:solidFill>
                  <a:schemeClr val="bg1"/>
                </a:solidFill>
                <a:cs typeface="Calibri" panose="020F0502020204030204"/>
              </a:rPr>
              <a:t>District administrator support?</a:t>
            </a:r>
          </a:p>
          <a:p>
            <a:pPr lvl="1">
              <a:spcBef>
                <a:spcPts val="400"/>
              </a:spcBef>
              <a:buClr>
                <a:schemeClr val="bg1"/>
              </a:buClr>
              <a:buSzPct val="100000"/>
            </a:pPr>
            <a:r>
              <a:rPr lang="en-US" dirty="0">
                <a:solidFill>
                  <a:schemeClr val="bg1"/>
                </a:solidFill>
                <a:cs typeface="Calibri" panose="020F0502020204030204"/>
              </a:rPr>
              <a:t>Swap buildings with other school coaches in district?</a:t>
            </a:r>
            <a:endParaRPr lang="en-US" dirty="0">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4130690" y="2101422"/>
            <a:ext cx="1439372" cy="1073060"/>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4783884" y="1477880"/>
            <a:ext cx="1433341" cy="1711290"/>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7825;p68">
            <a:extLst>
              <a:ext uri="{FF2B5EF4-FFF2-40B4-BE49-F238E27FC236}">
                <a16:creationId xmlns:a16="http://schemas.microsoft.com/office/drawing/2014/main" id="{E05714EB-5C8D-4621-8ABC-A15E01E95F59}"/>
              </a:ext>
            </a:extLst>
          </p:cNvPr>
          <p:cNvGrpSpPr/>
          <p:nvPr/>
        </p:nvGrpSpPr>
        <p:grpSpPr>
          <a:xfrm>
            <a:off x="8256281" y="456484"/>
            <a:ext cx="354145" cy="351869"/>
            <a:chOff x="3514900" y="1489020"/>
            <a:chExt cx="354145" cy="351869"/>
          </a:xfrm>
        </p:grpSpPr>
        <p:sp>
          <p:nvSpPr>
            <p:cNvPr id="117" name="Google Shape;7826;p68">
              <a:extLst>
                <a:ext uri="{FF2B5EF4-FFF2-40B4-BE49-F238E27FC236}">
                  <a16:creationId xmlns:a16="http://schemas.microsoft.com/office/drawing/2014/main" id="{1BEA0D49-5EE5-4255-A20D-32BE70FA2566}"/>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7827;p68">
              <a:extLst>
                <a:ext uri="{FF2B5EF4-FFF2-40B4-BE49-F238E27FC236}">
                  <a16:creationId xmlns:a16="http://schemas.microsoft.com/office/drawing/2014/main" id="{549348F7-04FC-4C09-ADA4-08F36482BF16}"/>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7828;p68">
              <a:extLst>
                <a:ext uri="{FF2B5EF4-FFF2-40B4-BE49-F238E27FC236}">
                  <a16:creationId xmlns:a16="http://schemas.microsoft.com/office/drawing/2014/main" id="{1EE46689-B7A5-4963-81F7-C8B5EECF5EA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7829;p68">
              <a:extLst>
                <a:ext uri="{FF2B5EF4-FFF2-40B4-BE49-F238E27FC236}">
                  <a16:creationId xmlns:a16="http://schemas.microsoft.com/office/drawing/2014/main" id="{DACE4793-324E-44B9-B603-4D1BED893B1F}"/>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7830;p68">
              <a:extLst>
                <a:ext uri="{FF2B5EF4-FFF2-40B4-BE49-F238E27FC236}">
                  <a16:creationId xmlns:a16="http://schemas.microsoft.com/office/drawing/2014/main" id="{90054A7C-3702-4A19-A69B-1C953445C8F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7831;p68">
              <a:extLst>
                <a:ext uri="{FF2B5EF4-FFF2-40B4-BE49-F238E27FC236}">
                  <a16:creationId xmlns:a16="http://schemas.microsoft.com/office/drawing/2014/main" id="{5E28649C-D3CA-49FD-8D91-E3666D72644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7832;p68">
              <a:extLst>
                <a:ext uri="{FF2B5EF4-FFF2-40B4-BE49-F238E27FC236}">
                  <a16:creationId xmlns:a16="http://schemas.microsoft.com/office/drawing/2014/main" id="{0E8C3CE3-C46A-41B9-AD89-2A3ED82B6D9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7833;p68">
              <a:extLst>
                <a:ext uri="{FF2B5EF4-FFF2-40B4-BE49-F238E27FC236}">
                  <a16:creationId xmlns:a16="http://schemas.microsoft.com/office/drawing/2014/main" id="{42E1C8C1-39A5-4A34-B8A3-641E3BC665E8}"/>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7834;p68">
              <a:extLst>
                <a:ext uri="{FF2B5EF4-FFF2-40B4-BE49-F238E27FC236}">
                  <a16:creationId xmlns:a16="http://schemas.microsoft.com/office/drawing/2014/main" id="{17EAA333-343C-449E-9EAD-34A6F78A600F}"/>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7835;p68">
              <a:extLst>
                <a:ext uri="{FF2B5EF4-FFF2-40B4-BE49-F238E27FC236}">
                  <a16:creationId xmlns:a16="http://schemas.microsoft.com/office/drawing/2014/main" id="{3B9D0B24-0D32-4CB8-B4E1-A5CECA60A9F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7836;p68">
              <a:extLst>
                <a:ext uri="{FF2B5EF4-FFF2-40B4-BE49-F238E27FC236}">
                  <a16:creationId xmlns:a16="http://schemas.microsoft.com/office/drawing/2014/main" id="{CA5CCB7E-8E81-4B99-BC42-3CC10AE95B8D}"/>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7837;p68">
              <a:extLst>
                <a:ext uri="{FF2B5EF4-FFF2-40B4-BE49-F238E27FC236}">
                  <a16:creationId xmlns:a16="http://schemas.microsoft.com/office/drawing/2014/main" id="{DD34287B-0E26-400B-9705-C6B51AC41333}"/>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7838;p68">
              <a:extLst>
                <a:ext uri="{FF2B5EF4-FFF2-40B4-BE49-F238E27FC236}">
                  <a16:creationId xmlns:a16="http://schemas.microsoft.com/office/drawing/2014/main" id="{86D42228-1A43-49F3-B334-CAEDAB95844E}"/>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7839;p68">
              <a:extLst>
                <a:ext uri="{FF2B5EF4-FFF2-40B4-BE49-F238E27FC236}">
                  <a16:creationId xmlns:a16="http://schemas.microsoft.com/office/drawing/2014/main" id="{E139C3DA-655A-4C81-9E9A-E224D757ACFE}"/>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7840;p68">
              <a:extLst>
                <a:ext uri="{FF2B5EF4-FFF2-40B4-BE49-F238E27FC236}">
                  <a16:creationId xmlns:a16="http://schemas.microsoft.com/office/drawing/2014/main" id="{17647ED2-06DA-421C-ABF8-3322BBD88E68}"/>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7841;p68">
              <a:extLst>
                <a:ext uri="{FF2B5EF4-FFF2-40B4-BE49-F238E27FC236}">
                  <a16:creationId xmlns:a16="http://schemas.microsoft.com/office/drawing/2014/main" id="{CA4EAA91-57FB-4BA9-B4AB-26AE65A57039}"/>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7842;p68">
              <a:extLst>
                <a:ext uri="{FF2B5EF4-FFF2-40B4-BE49-F238E27FC236}">
                  <a16:creationId xmlns:a16="http://schemas.microsoft.com/office/drawing/2014/main" id="{E2240039-8ECC-4178-B980-60F8F6C12EFA}"/>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7843;p68">
              <a:extLst>
                <a:ext uri="{FF2B5EF4-FFF2-40B4-BE49-F238E27FC236}">
                  <a16:creationId xmlns:a16="http://schemas.microsoft.com/office/drawing/2014/main" id="{9EF05EA6-D2D3-4594-A18B-B099CAD9FF0E}"/>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7844;p68">
              <a:extLst>
                <a:ext uri="{FF2B5EF4-FFF2-40B4-BE49-F238E27FC236}">
                  <a16:creationId xmlns:a16="http://schemas.microsoft.com/office/drawing/2014/main" id="{18F94A89-599B-4475-838A-4FF7E05E3643}"/>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7845;p68">
              <a:extLst>
                <a:ext uri="{FF2B5EF4-FFF2-40B4-BE49-F238E27FC236}">
                  <a16:creationId xmlns:a16="http://schemas.microsoft.com/office/drawing/2014/main" id="{37F1C79B-F9EA-404F-A7A8-3DF7080F7EB2}"/>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7846;p68">
              <a:extLst>
                <a:ext uri="{FF2B5EF4-FFF2-40B4-BE49-F238E27FC236}">
                  <a16:creationId xmlns:a16="http://schemas.microsoft.com/office/drawing/2014/main" id="{70CD7C33-F470-4024-A44B-7BF008BD2454}"/>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7847;p68">
              <a:extLst>
                <a:ext uri="{FF2B5EF4-FFF2-40B4-BE49-F238E27FC236}">
                  <a16:creationId xmlns:a16="http://schemas.microsoft.com/office/drawing/2014/main" id="{A03FC9B6-45B6-4C27-B77C-E851D51CAAF9}"/>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60" name="Google Shape;662;p43">
            <a:extLst>
              <a:ext uri="{FF2B5EF4-FFF2-40B4-BE49-F238E27FC236}">
                <a16:creationId xmlns:a16="http://schemas.microsoft.com/office/drawing/2014/main" id="{C1DA5F5D-DA4E-4DFE-9249-ACAA9C7213CB}"/>
              </a:ext>
            </a:extLst>
          </p:cNvPr>
          <p:cNvSpPr/>
          <p:nvPr/>
        </p:nvSpPr>
        <p:spPr>
          <a:xfrm>
            <a:off x="7989660" y="215619"/>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roup 160">
            <a:extLst>
              <a:ext uri="{FF2B5EF4-FFF2-40B4-BE49-F238E27FC236}">
                <a16:creationId xmlns:a16="http://schemas.microsoft.com/office/drawing/2014/main" id="{177D7EB0-706F-42C4-9AEB-117AC43E9068}"/>
              </a:ext>
            </a:extLst>
          </p:cNvPr>
          <p:cNvGrpSpPr/>
          <p:nvPr/>
        </p:nvGrpSpPr>
        <p:grpSpPr>
          <a:xfrm>
            <a:off x="8121661" y="389325"/>
            <a:ext cx="604678" cy="505873"/>
            <a:chOff x="5927593" y="419031"/>
            <a:chExt cx="2451625" cy="2051026"/>
          </a:xfrm>
        </p:grpSpPr>
        <p:grpSp>
          <p:nvGrpSpPr>
            <p:cNvPr id="162" name="Google Shape;16036;p73">
              <a:extLst>
                <a:ext uri="{FF2B5EF4-FFF2-40B4-BE49-F238E27FC236}">
                  <a16:creationId xmlns:a16="http://schemas.microsoft.com/office/drawing/2014/main" id="{0FF16710-DDB0-4F77-B00D-A0535EB447DF}"/>
                </a:ext>
              </a:extLst>
            </p:cNvPr>
            <p:cNvGrpSpPr/>
            <p:nvPr/>
          </p:nvGrpSpPr>
          <p:grpSpPr>
            <a:xfrm>
              <a:off x="5927593" y="1181807"/>
              <a:ext cx="1725126" cy="1286091"/>
              <a:chOff x="1798763" y="3395401"/>
              <a:chExt cx="376185" cy="280448"/>
            </a:xfrm>
          </p:grpSpPr>
          <p:sp>
            <p:nvSpPr>
              <p:cNvPr id="185" name="Google Shape;16037;p73">
                <a:extLst>
                  <a:ext uri="{FF2B5EF4-FFF2-40B4-BE49-F238E27FC236}">
                    <a16:creationId xmlns:a16="http://schemas.microsoft.com/office/drawing/2014/main" id="{BACDA57B-8BCC-4EC2-A753-D800917AF4BD}"/>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6" name="Google Shape;16038;p73">
                <a:extLst>
                  <a:ext uri="{FF2B5EF4-FFF2-40B4-BE49-F238E27FC236}">
                    <a16:creationId xmlns:a16="http://schemas.microsoft.com/office/drawing/2014/main" id="{D6A6E9E4-74BB-411C-97A7-707293B757F9}"/>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7" name="Google Shape;16039;p73">
                <a:extLst>
                  <a:ext uri="{FF2B5EF4-FFF2-40B4-BE49-F238E27FC236}">
                    <a16:creationId xmlns:a16="http://schemas.microsoft.com/office/drawing/2014/main" id="{2A395F24-655D-4371-BB13-1D3686FDE3EA}"/>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8" name="Google Shape;16040;p73">
                <a:extLst>
                  <a:ext uri="{FF2B5EF4-FFF2-40B4-BE49-F238E27FC236}">
                    <a16:creationId xmlns:a16="http://schemas.microsoft.com/office/drawing/2014/main" id="{D278009D-FCAD-4EF9-A890-729C2F2924F2}"/>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9" name="Google Shape;16041;p73">
                <a:extLst>
                  <a:ext uri="{FF2B5EF4-FFF2-40B4-BE49-F238E27FC236}">
                    <a16:creationId xmlns:a16="http://schemas.microsoft.com/office/drawing/2014/main" id="{A3CEBD1C-DEF8-4A6E-8CEA-A65459E9EE36}"/>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0" name="Google Shape;16042;p73">
                <a:extLst>
                  <a:ext uri="{FF2B5EF4-FFF2-40B4-BE49-F238E27FC236}">
                    <a16:creationId xmlns:a16="http://schemas.microsoft.com/office/drawing/2014/main" id="{21666AD1-F1FF-4227-80C5-2811CF4E7B2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1" name="Google Shape;16043;p73">
                <a:extLst>
                  <a:ext uri="{FF2B5EF4-FFF2-40B4-BE49-F238E27FC236}">
                    <a16:creationId xmlns:a16="http://schemas.microsoft.com/office/drawing/2014/main" id="{0805BE9F-A8A8-44E6-8CAB-0377070370D4}"/>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2" name="Google Shape;16044;p73">
                <a:extLst>
                  <a:ext uri="{FF2B5EF4-FFF2-40B4-BE49-F238E27FC236}">
                    <a16:creationId xmlns:a16="http://schemas.microsoft.com/office/drawing/2014/main" id="{B5BB7A7D-D2B1-40D9-9662-A6D8CD70606B}"/>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3" name="Google Shape;16045;p73">
                <a:extLst>
                  <a:ext uri="{FF2B5EF4-FFF2-40B4-BE49-F238E27FC236}">
                    <a16:creationId xmlns:a16="http://schemas.microsoft.com/office/drawing/2014/main" id="{888270B4-F708-496E-91FD-5EDB34E6D25A}"/>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4" name="Google Shape;16046;p73">
                <a:extLst>
                  <a:ext uri="{FF2B5EF4-FFF2-40B4-BE49-F238E27FC236}">
                    <a16:creationId xmlns:a16="http://schemas.microsoft.com/office/drawing/2014/main" id="{91001D08-7AE9-4385-A2AA-6D1D049F6D53}"/>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5" name="Google Shape;16047;p73">
                <a:extLst>
                  <a:ext uri="{FF2B5EF4-FFF2-40B4-BE49-F238E27FC236}">
                    <a16:creationId xmlns:a16="http://schemas.microsoft.com/office/drawing/2014/main" id="{02E47979-DBB1-41CC-B906-AED879A1185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6" name="Google Shape;16048;p73">
                <a:extLst>
                  <a:ext uri="{FF2B5EF4-FFF2-40B4-BE49-F238E27FC236}">
                    <a16:creationId xmlns:a16="http://schemas.microsoft.com/office/drawing/2014/main" id="{6B862DBC-9CD6-40AF-8219-C1A6604F2EA6}"/>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7" name="Google Shape;16049;p73">
                <a:extLst>
                  <a:ext uri="{FF2B5EF4-FFF2-40B4-BE49-F238E27FC236}">
                    <a16:creationId xmlns:a16="http://schemas.microsoft.com/office/drawing/2014/main" id="{E8C0CA91-B2A3-4DCA-A4EC-0B387068CF54}"/>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8" name="Google Shape;16050;p73">
                <a:extLst>
                  <a:ext uri="{FF2B5EF4-FFF2-40B4-BE49-F238E27FC236}">
                    <a16:creationId xmlns:a16="http://schemas.microsoft.com/office/drawing/2014/main" id="{45B45D6A-3738-491A-8182-A3DDEFFBDEF9}"/>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9" name="Google Shape;16051;p73">
                <a:extLst>
                  <a:ext uri="{FF2B5EF4-FFF2-40B4-BE49-F238E27FC236}">
                    <a16:creationId xmlns:a16="http://schemas.microsoft.com/office/drawing/2014/main" id="{15FC8D3A-18E2-44C3-9B2F-538D18F4A373}"/>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0" name="Google Shape;16052;p73">
                <a:extLst>
                  <a:ext uri="{FF2B5EF4-FFF2-40B4-BE49-F238E27FC236}">
                    <a16:creationId xmlns:a16="http://schemas.microsoft.com/office/drawing/2014/main" id="{E5EE1224-B00D-4FAC-B608-704BFB454A3E}"/>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1" name="Google Shape;16053;p73">
                <a:extLst>
                  <a:ext uri="{FF2B5EF4-FFF2-40B4-BE49-F238E27FC236}">
                    <a16:creationId xmlns:a16="http://schemas.microsoft.com/office/drawing/2014/main" id="{4B4A8E28-7B9A-4FBD-A15C-B1CE5E751816}"/>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2" name="Google Shape;16054;p73">
                <a:extLst>
                  <a:ext uri="{FF2B5EF4-FFF2-40B4-BE49-F238E27FC236}">
                    <a16:creationId xmlns:a16="http://schemas.microsoft.com/office/drawing/2014/main" id="{95CD25C7-065A-4C67-8490-14E490E08E2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3" name="Google Shape;16055;p73">
                <a:extLst>
                  <a:ext uri="{FF2B5EF4-FFF2-40B4-BE49-F238E27FC236}">
                    <a16:creationId xmlns:a16="http://schemas.microsoft.com/office/drawing/2014/main" id="{D8297CD9-AC30-4C99-AC8E-191077F8FD96}"/>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4" name="Google Shape;16056;p73">
                <a:extLst>
                  <a:ext uri="{FF2B5EF4-FFF2-40B4-BE49-F238E27FC236}">
                    <a16:creationId xmlns:a16="http://schemas.microsoft.com/office/drawing/2014/main" id="{C64D5A44-77C7-4206-A974-57E37269A22D}"/>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5" name="Google Shape;16057;p73">
                <a:extLst>
                  <a:ext uri="{FF2B5EF4-FFF2-40B4-BE49-F238E27FC236}">
                    <a16:creationId xmlns:a16="http://schemas.microsoft.com/office/drawing/2014/main" id="{F884120F-7A80-45D1-89C6-7AB31119C78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6" name="Google Shape;16058;p73">
                <a:extLst>
                  <a:ext uri="{FF2B5EF4-FFF2-40B4-BE49-F238E27FC236}">
                    <a16:creationId xmlns:a16="http://schemas.microsoft.com/office/drawing/2014/main" id="{BF174832-D9C9-478A-ADB4-3D2D0575C923}"/>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7" name="Google Shape;16059;p73">
                <a:extLst>
                  <a:ext uri="{FF2B5EF4-FFF2-40B4-BE49-F238E27FC236}">
                    <a16:creationId xmlns:a16="http://schemas.microsoft.com/office/drawing/2014/main" id="{378D2B0E-D704-4326-805A-3C8855DEABF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8" name="Google Shape;16060;p73">
                <a:extLst>
                  <a:ext uri="{FF2B5EF4-FFF2-40B4-BE49-F238E27FC236}">
                    <a16:creationId xmlns:a16="http://schemas.microsoft.com/office/drawing/2014/main" id="{655AA07A-B762-49FA-82E7-439DE0A18E64}"/>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9" name="Google Shape;16061;p73">
                <a:extLst>
                  <a:ext uri="{FF2B5EF4-FFF2-40B4-BE49-F238E27FC236}">
                    <a16:creationId xmlns:a16="http://schemas.microsoft.com/office/drawing/2014/main" id="{9EAFA466-EF67-44CA-A979-E63E87708B77}"/>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0" name="Google Shape;16062;p73">
                <a:extLst>
                  <a:ext uri="{FF2B5EF4-FFF2-40B4-BE49-F238E27FC236}">
                    <a16:creationId xmlns:a16="http://schemas.microsoft.com/office/drawing/2014/main" id="{8E38B1F7-8C1A-4A70-99AE-0E9D880F84BF}"/>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1" name="Google Shape;16063;p73">
                <a:extLst>
                  <a:ext uri="{FF2B5EF4-FFF2-40B4-BE49-F238E27FC236}">
                    <a16:creationId xmlns:a16="http://schemas.microsoft.com/office/drawing/2014/main" id="{697917FB-6C18-44CC-8089-D8245A3EB70A}"/>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2" name="Google Shape;16064;p73">
                <a:extLst>
                  <a:ext uri="{FF2B5EF4-FFF2-40B4-BE49-F238E27FC236}">
                    <a16:creationId xmlns:a16="http://schemas.microsoft.com/office/drawing/2014/main" id="{997B7B79-FA58-4764-923A-ABB5506C2D62}"/>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3" name="Google Shape;16065;p73">
                <a:extLst>
                  <a:ext uri="{FF2B5EF4-FFF2-40B4-BE49-F238E27FC236}">
                    <a16:creationId xmlns:a16="http://schemas.microsoft.com/office/drawing/2014/main" id="{FEBCF280-F6B4-470B-AD86-7B9E58504C68}"/>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4" name="Google Shape;16066;p73">
                <a:extLst>
                  <a:ext uri="{FF2B5EF4-FFF2-40B4-BE49-F238E27FC236}">
                    <a16:creationId xmlns:a16="http://schemas.microsoft.com/office/drawing/2014/main" id="{1E8F319C-47B2-41BA-8F80-541EF2E9D81B}"/>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5" name="Google Shape;16067;p73">
                <a:extLst>
                  <a:ext uri="{FF2B5EF4-FFF2-40B4-BE49-F238E27FC236}">
                    <a16:creationId xmlns:a16="http://schemas.microsoft.com/office/drawing/2014/main" id="{9A9132E1-B89D-4D14-8948-317B9B582B70}"/>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63" name="Google Shape;9682;p69">
              <a:extLst>
                <a:ext uri="{FF2B5EF4-FFF2-40B4-BE49-F238E27FC236}">
                  <a16:creationId xmlns:a16="http://schemas.microsoft.com/office/drawing/2014/main" id="{4EB0F558-BB75-4E41-B859-21999C4527C9}"/>
                </a:ext>
              </a:extLst>
            </p:cNvPr>
            <p:cNvGrpSpPr/>
            <p:nvPr/>
          </p:nvGrpSpPr>
          <p:grpSpPr>
            <a:xfrm>
              <a:off x="6661321" y="419031"/>
              <a:ext cx="1717897" cy="2051026"/>
              <a:chOff x="7159964" y="1971904"/>
              <a:chExt cx="291564" cy="348103"/>
            </a:xfrm>
          </p:grpSpPr>
          <p:sp>
            <p:nvSpPr>
              <p:cNvPr id="164" name="Google Shape;9683;p69">
                <a:extLst>
                  <a:ext uri="{FF2B5EF4-FFF2-40B4-BE49-F238E27FC236}">
                    <a16:creationId xmlns:a16="http://schemas.microsoft.com/office/drawing/2014/main" id="{50D0A0B2-2F95-44B2-B2A4-43FADBEA5118}"/>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9684;p69">
                <a:extLst>
                  <a:ext uri="{FF2B5EF4-FFF2-40B4-BE49-F238E27FC236}">
                    <a16:creationId xmlns:a16="http://schemas.microsoft.com/office/drawing/2014/main" id="{B36A9671-8371-427D-A9ED-04E08DE6280C}"/>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9694;p69">
                <a:extLst>
                  <a:ext uri="{FF2B5EF4-FFF2-40B4-BE49-F238E27FC236}">
                    <a16:creationId xmlns:a16="http://schemas.microsoft.com/office/drawing/2014/main" id="{0CE4867C-53C6-4155-9F83-75CFDA2C06E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9695;p69">
                <a:extLst>
                  <a:ext uri="{FF2B5EF4-FFF2-40B4-BE49-F238E27FC236}">
                    <a16:creationId xmlns:a16="http://schemas.microsoft.com/office/drawing/2014/main" id="{6B63E647-1105-4341-8CBA-75013EEC1B6F}"/>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9696;p69">
                <a:extLst>
                  <a:ext uri="{FF2B5EF4-FFF2-40B4-BE49-F238E27FC236}">
                    <a16:creationId xmlns:a16="http://schemas.microsoft.com/office/drawing/2014/main" id="{A889A7BF-BDAF-40C5-8D2D-57C58368FD93}"/>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9697;p69">
                <a:extLst>
                  <a:ext uri="{FF2B5EF4-FFF2-40B4-BE49-F238E27FC236}">
                    <a16:creationId xmlns:a16="http://schemas.microsoft.com/office/drawing/2014/main" id="{B5340F25-040D-4084-BDF1-E89765C4C717}"/>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0" name="Google Shape;9698;p69">
                <a:extLst>
                  <a:ext uri="{FF2B5EF4-FFF2-40B4-BE49-F238E27FC236}">
                    <a16:creationId xmlns:a16="http://schemas.microsoft.com/office/drawing/2014/main" id="{809A3BA6-AFE8-4E5A-934C-C2A4741C732C}"/>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1" name="Google Shape;9699;p69">
                <a:extLst>
                  <a:ext uri="{FF2B5EF4-FFF2-40B4-BE49-F238E27FC236}">
                    <a16:creationId xmlns:a16="http://schemas.microsoft.com/office/drawing/2014/main" id="{E9586103-A718-408B-AAC8-D98A33E0D2BF}"/>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2" name="Google Shape;9700;p69">
                <a:extLst>
                  <a:ext uri="{FF2B5EF4-FFF2-40B4-BE49-F238E27FC236}">
                    <a16:creationId xmlns:a16="http://schemas.microsoft.com/office/drawing/2014/main" id="{118297AC-4EC6-4DA1-AF09-EADD83A05244}"/>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3" name="Google Shape;9701;p69">
                <a:extLst>
                  <a:ext uri="{FF2B5EF4-FFF2-40B4-BE49-F238E27FC236}">
                    <a16:creationId xmlns:a16="http://schemas.microsoft.com/office/drawing/2014/main" id="{149EA599-705B-44F1-8772-EF5F3EBE666C}"/>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4" name="Google Shape;9702;p69">
                <a:extLst>
                  <a:ext uri="{FF2B5EF4-FFF2-40B4-BE49-F238E27FC236}">
                    <a16:creationId xmlns:a16="http://schemas.microsoft.com/office/drawing/2014/main" id="{259BDE03-B6A5-4E3F-B9B1-01D81F91C40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5" name="Google Shape;9703;p69">
                <a:extLst>
                  <a:ext uri="{FF2B5EF4-FFF2-40B4-BE49-F238E27FC236}">
                    <a16:creationId xmlns:a16="http://schemas.microsoft.com/office/drawing/2014/main" id="{8E09DDDF-9C18-45C6-8E54-DC1BC32CD4FB}"/>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6" name="Google Shape;9704;p69">
                <a:extLst>
                  <a:ext uri="{FF2B5EF4-FFF2-40B4-BE49-F238E27FC236}">
                    <a16:creationId xmlns:a16="http://schemas.microsoft.com/office/drawing/2014/main" id="{D1FAF78B-8BC7-4167-86CF-DF844CED1455}"/>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7" name="Google Shape;9705;p69">
                <a:extLst>
                  <a:ext uri="{FF2B5EF4-FFF2-40B4-BE49-F238E27FC236}">
                    <a16:creationId xmlns:a16="http://schemas.microsoft.com/office/drawing/2014/main" id="{194D941E-C513-432E-9987-4C143CDD9EC8}"/>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8" name="Google Shape;9706;p69">
                <a:extLst>
                  <a:ext uri="{FF2B5EF4-FFF2-40B4-BE49-F238E27FC236}">
                    <a16:creationId xmlns:a16="http://schemas.microsoft.com/office/drawing/2014/main" id="{CE92E929-4909-43A2-87CB-49C6A0A3113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9" name="Google Shape;9707;p69">
                <a:extLst>
                  <a:ext uri="{FF2B5EF4-FFF2-40B4-BE49-F238E27FC236}">
                    <a16:creationId xmlns:a16="http://schemas.microsoft.com/office/drawing/2014/main" id="{BF165193-CFC9-47DC-A0FA-21FB332DF49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0" name="Google Shape;9708;p69">
                <a:extLst>
                  <a:ext uri="{FF2B5EF4-FFF2-40B4-BE49-F238E27FC236}">
                    <a16:creationId xmlns:a16="http://schemas.microsoft.com/office/drawing/2014/main" id="{FB41CDB3-1991-4A5B-B265-1F02C623C1CE}"/>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1" name="Google Shape;9709;p69">
                <a:extLst>
                  <a:ext uri="{FF2B5EF4-FFF2-40B4-BE49-F238E27FC236}">
                    <a16:creationId xmlns:a16="http://schemas.microsoft.com/office/drawing/2014/main" id="{38B374AC-1685-4034-8A30-C7D6149698AA}"/>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2" name="Google Shape;9710;p69">
                <a:extLst>
                  <a:ext uri="{FF2B5EF4-FFF2-40B4-BE49-F238E27FC236}">
                    <a16:creationId xmlns:a16="http://schemas.microsoft.com/office/drawing/2014/main" id="{AE4D2A27-690F-439B-932F-EC20C1A54BD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3" name="Google Shape;9711;p69">
                <a:extLst>
                  <a:ext uri="{FF2B5EF4-FFF2-40B4-BE49-F238E27FC236}">
                    <a16:creationId xmlns:a16="http://schemas.microsoft.com/office/drawing/2014/main" id="{FD0A729E-37D9-4864-94C9-75A87AAA344C}"/>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4" name="Google Shape;9712;p69">
                <a:extLst>
                  <a:ext uri="{FF2B5EF4-FFF2-40B4-BE49-F238E27FC236}">
                    <a16:creationId xmlns:a16="http://schemas.microsoft.com/office/drawing/2014/main" id="{6E84D432-7E2D-4632-9501-01E1A021A6BF}"/>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7" name="Rectangle: Rounded Corners 6">
            <a:extLst>
              <a:ext uri="{FF2B5EF4-FFF2-40B4-BE49-F238E27FC236}">
                <a16:creationId xmlns:a16="http://schemas.microsoft.com/office/drawing/2014/main" id="{2788AC01-A22A-4D98-8A85-31866539726A}"/>
              </a:ext>
            </a:extLst>
          </p:cNvPr>
          <p:cNvSpPr/>
          <p:nvPr/>
        </p:nvSpPr>
        <p:spPr>
          <a:xfrm>
            <a:off x="6275802" y="1591614"/>
            <a:ext cx="2843475" cy="2574118"/>
          </a:xfrm>
          <a:prstGeom prst="roundRect">
            <a:avLst/>
          </a:prstGeom>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pPr marL="342900" indent="-342900">
              <a:buClr>
                <a:schemeClr val="accent2">
                  <a:lumMod val="50000"/>
                </a:schemeClr>
              </a:buClr>
              <a:buSzPct val="90000"/>
              <a:buFont typeface="+mj-lt"/>
              <a:buAutoNum type="arabicPeriod"/>
            </a:pPr>
            <a:r>
              <a:rPr lang="en-US" dirty="0">
                <a:solidFill>
                  <a:schemeClr val="accent2">
                    <a:lumMod val="50000"/>
                  </a:schemeClr>
                </a:solidFill>
                <a:latin typeface="Poppins"/>
                <a:cs typeface="Poppins"/>
              </a:rPr>
              <a:t>Schedule TFI administration</a:t>
            </a:r>
            <a:endParaRPr lang="en-US" dirty="0">
              <a:solidFill>
                <a:schemeClr val="accent2">
                  <a:lumMod val="50000"/>
                </a:schemeClr>
              </a:solidFill>
              <a:latin typeface="Poppins" panose="020B0604020202020204" charset="0"/>
              <a:cs typeface="Poppins" panose="020B0604020202020204" charset="0"/>
            </a:endParaRPr>
          </a:p>
          <a:p>
            <a:pPr marL="342900" indent="-342900">
              <a:buClr>
                <a:schemeClr val="accent2">
                  <a:lumMod val="50000"/>
                </a:schemeClr>
              </a:buClr>
              <a:buSzPct val="90000"/>
              <a:buFont typeface="+mj-lt"/>
              <a:buAutoNum type="arabicPeriod"/>
            </a:pPr>
            <a:r>
              <a:rPr lang="en-US" dirty="0">
                <a:solidFill>
                  <a:schemeClr val="accent2">
                    <a:lumMod val="50000"/>
                  </a:schemeClr>
                </a:solidFill>
                <a:latin typeface="Poppins"/>
                <a:cs typeface="Poppins"/>
              </a:rPr>
              <a:t>Schedule TFI walkthrough tool administration</a:t>
            </a:r>
            <a:endParaRPr lang="en-US" dirty="0">
              <a:solidFill>
                <a:schemeClr val="accent2">
                  <a:lumMod val="50000"/>
                </a:schemeClr>
              </a:solidFill>
              <a:latin typeface="Poppins" panose="020B0604020202020204" charset="0"/>
              <a:cs typeface="Poppins" panose="020B0604020202020204" charset="0"/>
            </a:endParaRPr>
          </a:p>
          <a:p>
            <a:pPr marL="342900" indent="-342900">
              <a:buClr>
                <a:schemeClr val="accent2">
                  <a:lumMod val="50000"/>
                </a:schemeClr>
              </a:buClr>
              <a:buSzPct val="90000"/>
              <a:buFont typeface="+mj-lt"/>
              <a:buAutoNum type="arabicPeriod"/>
            </a:pPr>
            <a:r>
              <a:rPr lang="en-US" dirty="0">
                <a:solidFill>
                  <a:schemeClr val="accent2">
                    <a:lumMod val="50000"/>
                  </a:schemeClr>
                </a:solidFill>
                <a:latin typeface="Poppins"/>
                <a:cs typeface="Poppins"/>
              </a:rPr>
              <a:t>Review item consensus decision making strategy with team</a:t>
            </a:r>
            <a:endParaRPr lang="en-US" dirty="0">
              <a:solidFill>
                <a:schemeClr val="accent2">
                  <a:lumMod val="50000"/>
                </a:schemeClr>
              </a:solidFill>
              <a:latin typeface="Poppins" panose="020B0604020202020204" charset="0"/>
              <a:cs typeface="Poppins" panose="020B0604020202020204" charset="0"/>
            </a:endParaRPr>
          </a:p>
          <a:p>
            <a:pPr marL="342900" indent="-342900">
              <a:buClr>
                <a:schemeClr val="accent2">
                  <a:lumMod val="50000"/>
                </a:schemeClr>
              </a:buClr>
              <a:buSzPct val="90000"/>
              <a:buFont typeface="+mj-lt"/>
              <a:buAutoNum type="arabicPeriod"/>
            </a:pPr>
            <a:r>
              <a:rPr lang="en-US" dirty="0">
                <a:solidFill>
                  <a:schemeClr val="accent2">
                    <a:lumMod val="50000"/>
                  </a:schemeClr>
                </a:solidFill>
                <a:latin typeface="Poppins"/>
                <a:cs typeface="Poppins"/>
              </a:rPr>
              <a:t>Review process for adding items to action plan</a:t>
            </a:r>
            <a:endParaRPr lang="en-US" dirty="0">
              <a:solidFill>
                <a:schemeClr val="accent2">
                  <a:lumMod val="50000"/>
                </a:schemeClr>
              </a:solidFill>
              <a:latin typeface="Poppins" panose="020B0604020202020204" charset="0"/>
              <a:cs typeface="Poppins" panose="020B0604020202020204" charset="0"/>
            </a:endParaRPr>
          </a:p>
        </p:txBody>
      </p:sp>
      <p:grpSp>
        <p:nvGrpSpPr>
          <p:cNvPr id="139" name="Google Shape;6077;p67">
            <a:extLst>
              <a:ext uri="{FF2B5EF4-FFF2-40B4-BE49-F238E27FC236}">
                <a16:creationId xmlns:a16="http://schemas.microsoft.com/office/drawing/2014/main" id="{8F15939C-5DD2-455C-9FF7-80032433F0CC}"/>
              </a:ext>
            </a:extLst>
          </p:cNvPr>
          <p:cNvGrpSpPr/>
          <p:nvPr/>
        </p:nvGrpSpPr>
        <p:grpSpPr>
          <a:xfrm>
            <a:off x="6563432" y="4292567"/>
            <a:ext cx="403487" cy="403487"/>
            <a:chOff x="7193055" y="4455500"/>
            <a:chExt cx="345720" cy="345720"/>
          </a:xfrm>
        </p:grpSpPr>
        <p:sp>
          <p:nvSpPr>
            <p:cNvPr id="145" name="Google Shape;6078;p67">
              <a:extLst>
                <a:ext uri="{FF2B5EF4-FFF2-40B4-BE49-F238E27FC236}">
                  <a16:creationId xmlns:a16="http://schemas.microsoft.com/office/drawing/2014/main" id="{995144AC-A076-4037-A6B1-0B68EBFB7530}"/>
                </a:ext>
              </a:extLst>
            </p:cNvPr>
            <p:cNvSpPr/>
            <p:nvPr/>
          </p:nvSpPr>
          <p:spPr>
            <a:xfrm>
              <a:off x="7193055" y="4455500"/>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6079;p67">
              <a:extLst>
                <a:ext uri="{FF2B5EF4-FFF2-40B4-BE49-F238E27FC236}">
                  <a16:creationId xmlns:a16="http://schemas.microsoft.com/office/drawing/2014/main" id="{64F4AF22-A99F-419E-8272-9F42913B5CC6}"/>
                </a:ext>
              </a:extLst>
            </p:cNvPr>
            <p:cNvSpPr/>
            <p:nvPr/>
          </p:nvSpPr>
          <p:spPr>
            <a:xfrm>
              <a:off x="7218934" y="4481378"/>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6080;p67">
              <a:extLst>
                <a:ext uri="{FF2B5EF4-FFF2-40B4-BE49-F238E27FC236}">
                  <a16:creationId xmlns:a16="http://schemas.microsoft.com/office/drawing/2014/main" id="{2544B58D-9FE8-493C-B1C4-B0C247CBCE80}"/>
                </a:ext>
              </a:extLst>
            </p:cNvPr>
            <p:cNvSpPr/>
            <p:nvPr/>
          </p:nvSpPr>
          <p:spPr>
            <a:xfrm>
              <a:off x="7360726" y="4501687"/>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6081;p67">
              <a:extLst>
                <a:ext uri="{FF2B5EF4-FFF2-40B4-BE49-F238E27FC236}">
                  <a16:creationId xmlns:a16="http://schemas.microsoft.com/office/drawing/2014/main" id="{528ECAFD-7B2D-4B1D-AAF1-FEEFC0BCFC52}"/>
                </a:ext>
              </a:extLst>
            </p:cNvPr>
            <p:cNvSpPr/>
            <p:nvPr/>
          </p:nvSpPr>
          <p:spPr>
            <a:xfrm>
              <a:off x="7358887" y="4623145"/>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6082;p67">
              <a:extLst>
                <a:ext uri="{FF2B5EF4-FFF2-40B4-BE49-F238E27FC236}">
                  <a16:creationId xmlns:a16="http://schemas.microsoft.com/office/drawing/2014/main" id="{2084AE6A-2AE4-4E80-9BAE-14B209B417B1}"/>
                </a:ext>
              </a:extLst>
            </p:cNvPr>
            <p:cNvSpPr/>
            <p:nvPr/>
          </p:nvSpPr>
          <p:spPr>
            <a:xfrm>
              <a:off x="7255216" y="4517634"/>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6083;p67">
              <a:extLst>
                <a:ext uri="{FF2B5EF4-FFF2-40B4-BE49-F238E27FC236}">
                  <a16:creationId xmlns:a16="http://schemas.microsoft.com/office/drawing/2014/main" id="{2DD9817B-B3DD-4053-AEDF-55DDE4BC6F00}"/>
                </a:ext>
              </a:extLst>
            </p:cNvPr>
            <p:cNvSpPr/>
            <p:nvPr/>
          </p:nvSpPr>
          <p:spPr>
            <a:xfrm>
              <a:off x="7237535" y="4623145"/>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6084;p67">
              <a:extLst>
                <a:ext uri="{FF2B5EF4-FFF2-40B4-BE49-F238E27FC236}">
                  <a16:creationId xmlns:a16="http://schemas.microsoft.com/office/drawing/2014/main" id="{05A6B9F4-E40A-4E1F-9709-AB70D44C5EB3}"/>
                </a:ext>
              </a:extLst>
            </p:cNvPr>
            <p:cNvSpPr/>
            <p:nvPr/>
          </p:nvSpPr>
          <p:spPr>
            <a:xfrm>
              <a:off x="7360726" y="4737141"/>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6085;p67">
              <a:extLst>
                <a:ext uri="{FF2B5EF4-FFF2-40B4-BE49-F238E27FC236}">
                  <a16:creationId xmlns:a16="http://schemas.microsoft.com/office/drawing/2014/main" id="{656560BF-AFFF-43D5-AEDB-157A67ED04C1}"/>
                </a:ext>
              </a:extLst>
            </p:cNvPr>
            <p:cNvSpPr/>
            <p:nvPr/>
          </p:nvSpPr>
          <p:spPr>
            <a:xfrm>
              <a:off x="7272582" y="4537155"/>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6086;p67">
              <a:extLst>
                <a:ext uri="{FF2B5EF4-FFF2-40B4-BE49-F238E27FC236}">
                  <a16:creationId xmlns:a16="http://schemas.microsoft.com/office/drawing/2014/main" id="{D35BDE66-621B-45BD-88D7-09FDFC287614}"/>
                </a:ext>
              </a:extLst>
            </p:cNvPr>
            <p:cNvSpPr/>
            <p:nvPr/>
          </p:nvSpPr>
          <p:spPr>
            <a:xfrm>
              <a:off x="7439124" y="4703538"/>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6087;p67">
              <a:extLst>
                <a:ext uri="{FF2B5EF4-FFF2-40B4-BE49-F238E27FC236}">
                  <a16:creationId xmlns:a16="http://schemas.microsoft.com/office/drawing/2014/main" id="{4068A8E0-7EAC-4D2F-BA01-7BEF9255750F}"/>
                </a:ext>
              </a:extLst>
            </p:cNvPr>
            <p:cNvSpPr/>
            <p:nvPr/>
          </p:nvSpPr>
          <p:spPr>
            <a:xfrm>
              <a:off x="7439623" y="4537155"/>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6088;p67">
              <a:extLst>
                <a:ext uri="{FF2B5EF4-FFF2-40B4-BE49-F238E27FC236}">
                  <a16:creationId xmlns:a16="http://schemas.microsoft.com/office/drawing/2014/main" id="{1C4F8136-CF4B-4B02-A89C-BAEEC4048F00}"/>
                </a:ext>
              </a:extLst>
            </p:cNvPr>
            <p:cNvSpPr/>
            <p:nvPr/>
          </p:nvSpPr>
          <p:spPr>
            <a:xfrm>
              <a:off x="7273055" y="4703538"/>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6089;p67">
              <a:extLst>
                <a:ext uri="{FF2B5EF4-FFF2-40B4-BE49-F238E27FC236}">
                  <a16:creationId xmlns:a16="http://schemas.microsoft.com/office/drawing/2014/main" id="{CA081AEC-2331-433A-909C-6116C3B7E372}"/>
                </a:ext>
              </a:extLst>
            </p:cNvPr>
            <p:cNvSpPr/>
            <p:nvPr/>
          </p:nvSpPr>
          <p:spPr>
            <a:xfrm>
              <a:off x="7246494" y="4575486"/>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6090;p67">
              <a:extLst>
                <a:ext uri="{FF2B5EF4-FFF2-40B4-BE49-F238E27FC236}">
                  <a16:creationId xmlns:a16="http://schemas.microsoft.com/office/drawing/2014/main" id="{2463E755-8CCF-4FDF-956F-606F45C3422C}"/>
                </a:ext>
              </a:extLst>
            </p:cNvPr>
            <p:cNvSpPr/>
            <p:nvPr/>
          </p:nvSpPr>
          <p:spPr>
            <a:xfrm>
              <a:off x="7463189" y="4667676"/>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6091;p67">
              <a:extLst>
                <a:ext uri="{FF2B5EF4-FFF2-40B4-BE49-F238E27FC236}">
                  <a16:creationId xmlns:a16="http://schemas.microsoft.com/office/drawing/2014/main" id="{F9F4A873-7DEC-4A50-BFF8-135169A9D2B8}"/>
                </a:ext>
              </a:extLst>
            </p:cNvPr>
            <p:cNvSpPr/>
            <p:nvPr/>
          </p:nvSpPr>
          <p:spPr>
            <a:xfrm>
              <a:off x="7404260" y="4511329"/>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6092;p67">
              <a:extLst>
                <a:ext uri="{FF2B5EF4-FFF2-40B4-BE49-F238E27FC236}">
                  <a16:creationId xmlns:a16="http://schemas.microsoft.com/office/drawing/2014/main" id="{A21D5404-54E0-41DB-9D5E-44929D8CA03F}"/>
                </a:ext>
              </a:extLst>
            </p:cNvPr>
            <p:cNvSpPr/>
            <p:nvPr/>
          </p:nvSpPr>
          <p:spPr>
            <a:xfrm>
              <a:off x="7312070" y="4727998"/>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6093;p67">
              <a:extLst>
                <a:ext uri="{FF2B5EF4-FFF2-40B4-BE49-F238E27FC236}">
                  <a16:creationId xmlns:a16="http://schemas.microsoft.com/office/drawing/2014/main" id="{5BB488B4-44E5-4412-B1D9-A8CF88EA11C8}"/>
                </a:ext>
              </a:extLst>
            </p:cNvPr>
            <p:cNvSpPr/>
            <p:nvPr/>
          </p:nvSpPr>
          <p:spPr>
            <a:xfrm>
              <a:off x="7313883" y="4510357"/>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6094;p67">
              <a:extLst>
                <a:ext uri="{FF2B5EF4-FFF2-40B4-BE49-F238E27FC236}">
                  <a16:creationId xmlns:a16="http://schemas.microsoft.com/office/drawing/2014/main" id="{7E6440EA-7677-45A2-979C-63353EE06B60}"/>
                </a:ext>
              </a:extLst>
            </p:cNvPr>
            <p:cNvSpPr/>
            <p:nvPr/>
          </p:nvSpPr>
          <p:spPr>
            <a:xfrm>
              <a:off x="7402079" y="4728760"/>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6095;p67">
              <a:extLst>
                <a:ext uri="{FF2B5EF4-FFF2-40B4-BE49-F238E27FC236}">
                  <a16:creationId xmlns:a16="http://schemas.microsoft.com/office/drawing/2014/main" id="{37B94C7A-29DE-4309-852C-4ECD73D9DC59}"/>
                </a:ext>
              </a:extLst>
            </p:cNvPr>
            <p:cNvSpPr/>
            <p:nvPr/>
          </p:nvSpPr>
          <p:spPr>
            <a:xfrm>
              <a:off x="7464214" y="4577535"/>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6096;p67">
              <a:extLst>
                <a:ext uri="{FF2B5EF4-FFF2-40B4-BE49-F238E27FC236}">
                  <a16:creationId xmlns:a16="http://schemas.microsoft.com/office/drawing/2014/main" id="{F9127B6C-F8DF-4D77-9CB3-CB3FA1E40B70}"/>
                </a:ext>
              </a:extLst>
            </p:cNvPr>
            <p:cNvSpPr/>
            <p:nvPr/>
          </p:nvSpPr>
          <p:spPr>
            <a:xfrm>
              <a:off x="7245968" y="4665680"/>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 name="Google Shape;6464;p67">
            <a:extLst>
              <a:ext uri="{FF2B5EF4-FFF2-40B4-BE49-F238E27FC236}">
                <a16:creationId xmlns:a16="http://schemas.microsoft.com/office/drawing/2014/main" id="{14C22B72-6A0D-467F-A283-41737BD285DA}"/>
              </a:ext>
            </a:extLst>
          </p:cNvPr>
          <p:cNvGrpSpPr/>
          <p:nvPr/>
        </p:nvGrpSpPr>
        <p:grpSpPr>
          <a:xfrm>
            <a:off x="3926244" y="4325104"/>
            <a:ext cx="371966" cy="371966"/>
            <a:chOff x="5186714" y="4457934"/>
            <a:chExt cx="371966" cy="371966"/>
          </a:xfrm>
        </p:grpSpPr>
        <p:sp>
          <p:nvSpPr>
            <p:cNvPr id="141" name="Google Shape;6465;p67">
              <a:extLst>
                <a:ext uri="{FF2B5EF4-FFF2-40B4-BE49-F238E27FC236}">
                  <a16:creationId xmlns:a16="http://schemas.microsoft.com/office/drawing/2014/main" id="{C6399B18-F6D2-488A-8156-0DF2D00999AD}"/>
                </a:ext>
              </a:extLst>
            </p:cNvPr>
            <p:cNvSpPr/>
            <p:nvPr/>
          </p:nvSpPr>
          <p:spPr>
            <a:xfrm>
              <a:off x="5186714" y="4457934"/>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6466;p67">
              <a:extLst>
                <a:ext uri="{FF2B5EF4-FFF2-40B4-BE49-F238E27FC236}">
                  <a16:creationId xmlns:a16="http://schemas.microsoft.com/office/drawing/2014/main" id="{A5567B40-B6F4-4045-91E0-26B0C89746EB}"/>
                </a:ext>
              </a:extLst>
            </p:cNvPr>
            <p:cNvSpPr/>
            <p:nvPr/>
          </p:nvSpPr>
          <p:spPr>
            <a:xfrm>
              <a:off x="5202740" y="4473803"/>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6467;p67">
              <a:extLst>
                <a:ext uri="{FF2B5EF4-FFF2-40B4-BE49-F238E27FC236}">
                  <a16:creationId xmlns:a16="http://schemas.microsoft.com/office/drawing/2014/main" id="{519A54F7-E0CC-46E9-B2BA-5E49BD9DBE03}"/>
                </a:ext>
              </a:extLst>
            </p:cNvPr>
            <p:cNvSpPr/>
            <p:nvPr/>
          </p:nvSpPr>
          <p:spPr>
            <a:xfrm>
              <a:off x="5314635" y="4518072"/>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6468;p67">
              <a:extLst>
                <a:ext uri="{FF2B5EF4-FFF2-40B4-BE49-F238E27FC236}">
                  <a16:creationId xmlns:a16="http://schemas.microsoft.com/office/drawing/2014/main" id="{B647F996-CF17-44AA-A610-A15FDAABC0AB}"/>
                </a:ext>
              </a:extLst>
            </p:cNvPr>
            <p:cNvSpPr/>
            <p:nvPr/>
          </p:nvSpPr>
          <p:spPr>
            <a:xfrm>
              <a:off x="5300973" y="4631254"/>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20" name="Text Placeholder 4">
            <a:extLst>
              <a:ext uri="{FF2B5EF4-FFF2-40B4-BE49-F238E27FC236}">
                <a16:creationId xmlns:a16="http://schemas.microsoft.com/office/drawing/2014/main" id="{08D9D590-0957-42B5-ADD7-B0B6B546F89A}"/>
              </a:ext>
            </a:extLst>
          </p:cNvPr>
          <p:cNvSpPr txBox="1">
            <a:spLocks/>
          </p:cNvSpPr>
          <p:nvPr/>
        </p:nvSpPr>
        <p:spPr>
          <a:xfrm>
            <a:off x="4113757" y="4288444"/>
            <a:ext cx="2345540" cy="3995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defRPr/>
            </a:pPr>
            <a:r>
              <a:rPr lang="en-US" sz="1200" dirty="0">
                <a:solidFill>
                  <a:schemeClr val="bg1"/>
                </a:solidFill>
                <a:latin typeface="Hind Vadodara"/>
                <a:cs typeface="Hind Vadodara"/>
                <a:sym typeface="Hind Vadodara"/>
              </a:rPr>
              <a:t>5 min. Individual +</a:t>
            </a:r>
            <a:br>
              <a:rPr lang="en-US" sz="1200" dirty="0">
                <a:solidFill>
                  <a:schemeClr val="bg1"/>
                </a:solidFill>
                <a:latin typeface="Hind Vadodara"/>
                <a:cs typeface="Hind Vadodara"/>
              </a:rPr>
            </a:br>
            <a:r>
              <a:rPr lang="en-US" sz="1200" dirty="0">
                <a:solidFill>
                  <a:schemeClr val="bg1"/>
                </a:solidFill>
                <a:latin typeface="Hind Vadodara"/>
                <a:cs typeface="Hind Vadodara"/>
              </a:rPr>
              <a:t>5 min. Whole-Group</a:t>
            </a:r>
          </a:p>
        </p:txBody>
      </p:sp>
      <p:sp>
        <p:nvSpPr>
          <p:cNvPr id="221" name="Text Placeholder 4">
            <a:extLst>
              <a:ext uri="{FF2B5EF4-FFF2-40B4-BE49-F238E27FC236}">
                <a16:creationId xmlns:a16="http://schemas.microsoft.com/office/drawing/2014/main" id="{B4274962-AD26-48E0-B59A-E04FE6438647}"/>
              </a:ext>
            </a:extLst>
          </p:cNvPr>
          <p:cNvSpPr txBox="1">
            <a:spLocks/>
          </p:cNvSpPr>
          <p:nvPr/>
        </p:nvSpPr>
        <p:spPr>
          <a:xfrm>
            <a:off x="6808354" y="4274215"/>
            <a:ext cx="1917985" cy="4464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2400">
              <a:defRPr/>
            </a:pPr>
            <a:r>
              <a:rPr lang="en-US" sz="1200" dirty="0">
                <a:solidFill>
                  <a:schemeClr val="bg1"/>
                </a:solidFill>
                <a:latin typeface="Hind Vadodara"/>
                <a:cs typeface="Hind Vadodara"/>
                <a:sym typeface="Hind Vadodara"/>
              </a:rPr>
              <a:t>10 minutes</a:t>
            </a:r>
            <a:endParaRPr lang="en-US" dirty="0"/>
          </a:p>
        </p:txBody>
      </p:sp>
    </p:spTree>
    <p:extLst>
      <p:ext uri="{BB962C8B-B14F-4D97-AF65-F5344CB8AC3E}">
        <p14:creationId xmlns:p14="http://schemas.microsoft.com/office/powerpoint/2010/main" val="7849797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8"/>
          <p:cNvSpPr txBox="1">
            <a:spLocks noGrp="1"/>
          </p:cNvSpPr>
          <p:nvPr>
            <p:ph type="title"/>
          </p:nvPr>
        </p:nvSpPr>
        <p:spPr>
          <a:xfrm rot="-294">
            <a:off x="1214673" y="2842043"/>
            <a:ext cx="3869627" cy="1217209"/>
          </a:xfrm>
          <a:prstGeom prst="rect">
            <a:avLst/>
          </a:prstGeom>
        </p:spPr>
        <p:txBody>
          <a:bodyPr spcFirstLastPara="1" wrap="square" lIns="91425" tIns="91425" rIns="91425" bIns="91425" anchor="ctr" anchorCtr="0">
            <a:noAutofit/>
          </a:bodyPr>
          <a:lstStyle/>
          <a:p>
            <a:r>
              <a:rPr lang="en" sz="2400" dirty="0"/>
              <a:t>Efficient Decision Systems During Team Meetings</a:t>
            </a:r>
            <a:endParaRPr lang="en-US" dirty="0"/>
          </a:p>
        </p:txBody>
      </p:sp>
      <p:sp>
        <p:nvSpPr>
          <p:cNvPr id="481" name="Google Shape;481;p38"/>
          <p:cNvSpPr txBox="1">
            <a:spLocks noGrp="1"/>
          </p:cNvSpPr>
          <p:nvPr>
            <p:ph type="subTitle" idx="1"/>
          </p:nvPr>
        </p:nvSpPr>
        <p:spPr>
          <a:xfrm flipH="1">
            <a:off x="1631950" y="4059418"/>
            <a:ext cx="3042300" cy="743318"/>
          </a:xfrm>
          <a:prstGeom prst="rect">
            <a:avLst/>
          </a:prstGeom>
        </p:spPr>
        <p:txBody>
          <a:bodyPr spcFirstLastPara="1" wrap="square" lIns="91425" tIns="91425" rIns="91425" bIns="91425" anchor="t" anchorCtr="0">
            <a:noAutofit/>
          </a:bodyPr>
          <a:lstStyle/>
          <a:p>
            <a:pPr marL="0" indent="0"/>
            <a:endParaRPr lang="en-US"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86785" y="4549750"/>
            <a:ext cx="2125265" cy="527438"/>
          </a:xfrm>
          <a:prstGeom prst="rect">
            <a:avLst/>
          </a:prstGeom>
        </p:spPr>
      </p:pic>
      <p:pic>
        <p:nvPicPr>
          <p:cNvPr id="2" name="Picture 1">
            <a:extLst>
              <a:ext uri="{FF2B5EF4-FFF2-40B4-BE49-F238E27FC236}">
                <a16:creationId xmlns:a16="http://schemas.microsoft.com/office/drawing/2014/main" id="{DD73693B-7F83-44BF-8026-5BDB9747B0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1498" y="1217938"/>
            <a:ext cx="1115978" cy="1149399"/>
          </a:xfrm>
          <a:prstGeom prst="rect">
            <a:avLst/>
          </a:prstGeom>
        </p:spPr>
      </p:pic>
    </p:spTree>
    <p:extLst>
      <p:ext uri="{BB962C8B-B14F-4D97-AF65-F5344CB8AC3E}">
        <p14:creationId xmlns:p14="http://schemas.microsoft.com/office/powerpoint/2010/main" val="889229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1839872" y="1515205"/>
            <a:ext cx="6944139" cy="1316700"/>
          </a:xfrm>
          <a:prstGeom prst="rect">
            <a:avLst/>
          </a:prstGeom>
        </p:spPr>
        <p:txBody>
          <a:bodyPr spcFirstLastPara="1" wrap="square" lIns="91425" tIns="91425" rIns="91425" bIns="91425" anchor="ctr" anchorCtr="0">
            <a:noAutofit/>
          </a:bodyPr>
          <a:lstStyle/>
          <a:p>
            <a:pPr lvl="0"/>
            <a:r>
              <a:rPr lang="en-US" sz="2800" dirty="0"/>
              <a:t>NEPBIS School-Wide Coaches Training </a:t>
            </a:r>
            <a:br>
              <a:rPr lang="en-US" sz="3200" dirty="0"/>
            </a:br>
            <a:r>
              <a:rPr lang="en-US" sz="2800" dirty="0">
                <a:solidFill>
                  <a:schemeClr val="accent4"/>
                </a:solidFill>
              </a:rPr>
              <a:t>Year 3: February</a:t>
            </a:r>
            <a:endParaRPr lang="en-US" sz="3200" dirty="0">
              <a:solidFill>
                <a:schemeClr val="accent4"/>
              </a:solidFill>
            </a:endParaRPr>
          </a:p>
        </p:txBody>
      </p:sp>
      <p:sp>
        <p:nvSpPr>
          <p:cNvPr id="290" name="Google Shape;290;p29"/>
          <p:cNvSpPr txBox="1">
            <a:spLocks noGrp="1"/>
          </p:cNvSpPr>
          <p:nvPr>
            <p:ph type="subTitle" idx="1"/>
          </p:nvPr>
        </p:nvSpPr>
        <p:spPr>
          <a:xfrm>
            <a:off x="2827421" y="2831905"/>
            <a:ext cx="4969042" cy="141836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a:t>[Insert Trainer Names]</a:t>
            </a:r>
          </a:p>
          <a:p>
            <a:pPr marL="0" lvl="0" indent="0" algn="ctr" rtl="0">
              <a:spcBef>
                <a:spcPts val="0"/>
              </a:spcBef>
              <a:spcAft>
                <a:spcPts val="0"/>
              </a:spcAft>
              <a:buNone/>
            </a:pPr>
            <a:endParaRPr lang="en" sz="1400" dirty="0"/>
          </a:p>
          <a:p>
            <a:pPr marL="0" indent="0"/>
            <a:r>
              <a:rPr lang="en" i="1" dirty="0"/>
              <a:t>with support from Brandi Simonsen, Jen Freeman, Susannah Everett, Adam Feinberg, </a:t>
            </a:r>
          </a:p>
          <a:p>
            <a:pPr marL="0" indent="0"/>
            <a:r>
              <a:rPr lang="en" i="1" dirty="0"/>
              <a:t>Katie Meyer, &amp; Karen Robbie</a:t>
            </a:r>
            <a:endParaRPr i="1" dirty="0"/>
          </a:p>
        </p:txBody>
      </p:sp>
      <p:sp>
        <p:nvSpPr>
          <p:cNvPr id="291" name="Google Shape;291;p29"/>
          <p:cNvSpPr/>
          <p:nvPr/>
        </p:nvSpPr>
        <p:spPr>
          <a:xfrm>
            <a:off x="5061275" y="551855"/>
            <a:ext cx="638100" cy="638100"/>
          </a:xfrm>
          <a:prstGeom prst="donut">
            <a:avLst>
              <a:gd name="adj" fmla="val 17089"/>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994882" y="24417"/>
            <a:ext cx="2125265" cy="527438"/>
          </a:xfrm>
          <a:prstGeom prst="rect">
            <a:avLst/>
          </a:prstGeom>
        </p:spPr>
      </p:pic>
      <p:pic>
        <p:nvPicPr>
          <p:cNvPr id="6" name="Picture 5">
            <a:extLst>
              <a:ext uri="{FF2B5EF4-FFF2-40B4-BE49-F238E27FC236}">
                <a16:creationId xmlns:a16="http://schemas.microsoft.com/office/drawing/2014/main" id="{FA6CFFD5-8E74-41F7-97A5-25CBBD9445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43167" y="523650"/>
            <a:ext cx="674316" cy="6945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B6CD25A-56A7-49F5-A8D9-DFC813F4F4ED}"/>
              </a:ext>
            </a:extLst>
          </p:cNvPr>
          <p:cNvSpPr>
            <a:spLocks noGrp="1"/>
          </p:cNvSpPr>
          <p:nvPr>
            <p:ph type="body" idx="1"/>
          </p:nvPr>
        </p:nvSpPr>
        <p:spPr>
          <a:xfrm>
            <a:off x="520374" y="1385550"/>
            <a:ext cx="7248775" cy="3511402"/>
          </a:xfrm>
        </p:spPr>
        <p:txBody>
          <a:bodyPr/>
          <a:lstStyle/>
          <a:p>
            <a:pPr marL="127000" indent="0">
              <a:buNone/>
            </a:pPr>
            <a:r>
              <a:rPr lang="en-US" dirty="0"/>
              <a:t>Review your current team meeting operating procedures. Are they organized with the following?</a:t>
            </a:r>
          </a:p>
          <a:p>
            <a:pPr marL="127000" indent="0">
              <a:buNone/>
            </a:pPr>
            <a:endParaRPr lang="en-US" dirty="0"/>
          </a:p>
        </p:txBody>
      </p:sp>
      <p:sp>
        <p:nvSpPr>
          <p:cNvPr id="3" name="Title 2">
            <a:extLst>
              <a:ext uri="{FF2B5EF4-FFF2-40B4-BE49-F238E27FC236}">
                <a16:creationId xmlns:a16="http://schemas.microsoft.com/office/drawing/2014/main" id="{671DBE01-677F-4982-972B-95496201B3D8}"/>
              </a:ext>
            </a:extLst>
          </p:cNvPr>
          <p:cNvSpPr>
            <a:spLocks noGrp="1"/>
          </p:cNvSpPr>
          <p:nvPr>
            <p:ph type="title"/>
          </p:nvPr>
        </p:nvSpPr>
        <p:spPr/>
        <p:txBody>
          <a:bodyPr/>
          <a:lstStyle/>
          <a:p>
            <a:r>
              <a:rPr lang="en-US"/>
              <a:t>Efficient Team Meetings: Self-Check</a:t>
            </a:r>
            <a:endParaRPr lang="en-US" dirty="0"/>
          </a:p>
        </p:txBody>
      </p:sp>
      <p:pic>
        <p:nvPicPr>
          <p:cNvPr id="4" name="Graphic 4" descr="Checkbox Checked outline">
            <a:extLst>
              <a:ext uri="{FF2B5EF4-FFF2-40B4-BE49-F238E27FC236}">
                <a16:creationId xmlns:a16="http://schemas.microsoft.com/office/drawing/2014/main" id="{95F12AC9-D399-4BEE-A21E-22EEC8F6D0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809" y="2114550"/>
            <a:ext cx="914400" cy="914400"/>
          </a:xfrm>
          <a:prstGeom prst="rect">
            <a:avLst/>
          </a:prstGeom>
        </p:spPr>
      </p:pic>
      <p:sp>
        <p:nvSpPr>
          <p:cNvPr id="6" name="Rectangle: Rounded Corners 5">
            <a:extLst>
              <a:ext uri="{FF2B5EF4-FFF2-40B4-BE49-F238E27FC236}">
                <a16:creationId xmlns:a16="http://schemas.microsoft.com/office/drawing/2014/main" id="{7210392E-CFBC-4FB5-9E74-E98B114A5A7C}"/>
              </a:ext>
            </a:extLst>
          </p:cNvPr>
          <p:cNvSpPr/>
          <p:nvPr/>
        </p:nvSpPr>
        <p:spPr>
          <a:xfrm>
            <a:off x="1980333" y="2309379"/>
            <a:ext cx="3610840" cy="52820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r>
              <a:rPr lang="en-US" sz="1500" dirty="0">
                <a:latin typeface="Poppins" panose="020B0604020202020204" charset="0"/>
                <a:cs typeface="Poppins" panose="020B0604020202020204" charset="0"/>
              </a:rPr>
              <a:t>Predictable Structure?</a:t>
            </a:r>
          </a:p>
        </p:txBody>
      </p:sp>
      <p:pic>
        <p:nvPicPr>
          <p:cNvPr id="7" name="Graphic 4" descr="Checkbox Checked outline">
            <a:extLst>
              <a:ext uri="{FF2B5EF4-FFF2-40B4-BE49-F238E27FC236}">
                <a16:creationId xmlns:a16="http://schemas.microsoft.com/office/drawing/2014/main" id="{E14C6192-B8A6-4DA7-A011-3F140C0BDD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1127" y="2833254"/>
            <a:ext cx="914400" cy="914400"/>
          </a:xfrm>
          <a:prstGeom prst="rect">
            <a:avLst/>
          </a:prstGeom>
        </p:spPr>
      </p:pic>
      <p:sp>
        <p:nvSpPr>
          <p:cNvPr id="8" name="Rectangle: Rounded Corners 7">
            <a:extLst>
              <a:ext uri="{FF2B5EF4-FFF2-40B4-BE49-F238E27FC236}">
                <a16:creationId xmlns:a16="http://schemas.microsoft.com/office/drawing/2014/main" id="{556BF500-CCEE-4E3A-BCD5-F01AD1784108}"/>
              </a:ext>
            </a:extLst>
          </p:cNvPr>
          <p:cNvSpPr/>
          <p:nvPr/>
        </p:nvSpPr>
        <p:spPr>
          <a:xfrm>
            <a:off x="1997651" y="3028083"/>
            <a:ext cx="3610840" cy="528204"/>
          </a:xfrm>
          <a:prstGeom prst="roundRect">
            <a:avLst/>
          </a:prstGeom>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r>
              <a:rPr lang="en-US" sz="1500" dirty="0">
                <a:latin typeface="Poppins" panose="020B0604020202020204" charset="0"/>
                <a:cs typeface="Poppins" panose="020B0604020202020204" charset="0"/>
              </a:rPr>
              <a:t>Meeting roles and responsibilities?</a:t>
            </a:r>
          </a:p>
        </p:txBody>
      </p:sp>
      <p:pic>
        <p:nvPicPr>
          <p:cNvPr id="9" name="Graphic 4" descr="Checkbox Checked outline">
            <a:extLst>
              <a:ext uri="{FF2B5EF4-FFF2-40B4-BE49-F238E27FC236}">
                <a16:creationId xmlns:a16="http://schemas.microsoft.com/office/drawing/2014/main" id="{21D50C6F-6585-4C73-B802-921A1B030A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8445" y="3525982"/>
            <a:ext cx="914400" cy="914400"/>
          </a:xfrm>
          <a:prstGeom prst="rect">
            <a:avLst/>
          </a:prstGeom>
        </p:spPr>
      </p:pic>
      <p:sp>
        <p:nvSpPr>
          <p:cNvPr id="10" name="Rectangle: Rounded Corners 9">
            <a:extLst>
              <a:ext uri="{FF2B5EF4-FFF2-40B4-BE49-F238E27FC236}">
                <a16:creationId xmlns:a16="http://schemas.microsoft.com/office/drawing/2014/main" id="{55703970-9472-417F-83C4-5360A6052953}"/>
              </a:ext>
            </a:extLst>
          </p:cNvPr>
          <p:cNvSpPr/>
          <p:nvPr/>
        </p:nvSpPr>
        <p:spPr>
          <a:xfrm>
            <a:off x="2014969" y="3720811"/>
            <a:ext cx="3610840" cy="528204"/>
          </a:xfrm>
          <a:prstGeom prst="roundRect">
            <a:avLst/>
          </a:prstGeom>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r>
              <a:rPr lang="en-US" sz="1500">
                <a:latin typeface="Poppins" panose="020B0604020202020204" charset="0"/>
                <a:cs typeface="Poppins" panose="020B0604020202020204" charset="0"/>
              </a:rPr>
              <a:t>Agenda and action plan</a:t>
            </a:r>
          </a:p>
        </p:txBody>
      </p:sp>
      <p:pic>
        <p:nvPicPr>
          <p:cNvPr id="11" name="Graphic 11" descr="Clipboard Checked with solid fill">
            <a:extLst>
              <a:ext uri="{FF2B5EF4-FFF2-40B4-BE49-F238E27FC236}">
                <a16:creationId xmlns:a16="http://schemas.microsoft.com/office/drawing/2014/main" id="{94416ED2-7A82-465B-AA4E-01CB08227D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1300" y="2452255"/>
            <a:ext cx="1390650" cy="1373331"/>
          </a:xfrm>
          <a:prstGeom prst="rect">
            <a:avLst/>
          </a:prstGeom>
        </p:spPr>
      </p:pic>
    </p:spTree>
    <p:extLst>
      <p:ext uri="{BB962C8B-B14F-4D97-AF65-F5344CB8AC3E}">
        <p14:creationId xmlns:p14="http://schemas.microsoft.com/office/powerpoint/2010/main" val="15322777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520374" y="1385550"/>
            <a:ext cx="4217881" cy="3511402"/>
          </a:xfrm>
        </p:spPr>
        <p:txBody>
          <a:bodyPr>
            <a:normAutofit/>
          </a:bodyPr>
          <a:lstStyle/>
          <a:p>
            <a:pPr>
              <a:lnSpc>
                <a:spcPct val="114000"/>
              </a:lnSpc>
            </a:pPr>
            <a:r>
              <a:rPr lang="en-US" sz="2000" dirty="0"/>
              <a:t>A </a:t>
            </a:r>
            <a:r>
              <a:rPr lang="en-US" sz="2000" dirty="0">
                <a:solidFill>
                  <a:schemeClr val="accent4">
                    <a:lumMod val="40000"/>
                    <a:lumOff val="60000"/>
                  </a:schemeClr>
                </a:solidFill>
              </a:rPr>
              <a:t>meeting schedule </a:t>
            </a:r>
            <a:r>
              <a:rPr lang="en-US" sz="2000" dirty="0"/>
              <a:t>is created and respected (date and times)</a:t>
            </a:r>
          </a:p>
          <a:p>
            <a:pPr>
              <a:lnSpc>
                <a:spcPct val="114000"/>
              </a:lnSpc>
            </a:pPr>
            <a:r>
              <a:rPr lang="en-US" sz="2000" dirty="0"/>
              <a:t>Clear </a:t>
            </a:r>
            <a:r>
              <a:rPr lang="en-US" sz="2000" dirty="0">
                <a:solidFill>
                  <a:schemeClr val="accent4">
                    <a:lumMod val="40000"/>
                    <a:lumOff val="60000"/>
                  </a:schemeClr>
                </a:solidFill>
              </a:rPr>
              <a:t>start time/stop time</a:t>
            </a:r>
          </a:p>
          <a:p>
            <a:pPr>
              <a:lnSpc>
                <a:spcPct val="114000"/>
              </a:lnSpc>
            </a:pPr>
            <a:r>
              <a:rPr lang="en-US" sz="2000" dirty="0">
                <a:solidFill>
                  <a:schemeClr val="accent4">
                    <a:lumMod val="40000"/>
                    <a:lumOff val="60000"/>
                  </a:schemeClr>
                </a:solidFill>
              </a:rPr>
              <a:t>Attendance</a:t>
            </a:r>
            <a:r>
              <a:rPr lang="en-US" sz="2000" dirty="0"/>
              <a:t> at meetings</a:t>
            </a:r>
          </a:p>
          <a:p>
            <a:pPr>
              <a:lnSpc>
                <a:spcPct val="114000"/>
              </a:lnSpc>
            </a:pPr>
            <a:r>
              <a:rPr lang="en-US" sz="2000" dirty="0"/>
              <a:t>Consideration of </a:t>
            </a:r>
            <a:r>
              <a:rPr lang="en-US" sz="2000" dirty="0">
                <a:solidFill>
                  <a:schemeClr val="accent4">
                    <a:lumMod val="40000"/>
                    <a:lumOff val="60000"/>
                  </a:schemeClr>
                </a:solidFill>
              </a:rPr>
              <a:t>group size</a:t>
            </a:r>
          </a:p>
          <a:p>
            <a:pPr>
              <a:lnSpc>
                <a:spcPct val="114000"/>
              </a:lnSpc>
            </a:pPr>
            <a:r>
              <a:rPr lang="en-US" sz="2000" dirty="0"/>
              <a:t>Agreement on </a:t>
            </a:r>
            <a:r>
              <a:rPr lang="en-US" sz="2000" dirty="0">
                <a:solidFill>
                  <a:schemeClr val="accent4">
                    <a:lumMod val="40000"/>
                    <a:lumOff val="60000"/>
                  </a:schemeClr>
                </a:solidFill>
              </a:rPr>
              <a:t>group norms</a:t>
            </a:r>
          </a:p>
          <a:p>
            <a:pPr>
              <a:lnSpc>
                <a:spcPct val="114000"/>
              </a:lnSpc>
            </a:pPr>
            <a:endParaRPr lang="en-US" sz="3200" dirty="0">
              <a:solidFill>
                <a:srgbClr val="3366FF"/>
              </a:solidFill>
            </a:endParaRPr>
          </a:p>
          <a:p>
            <a:pPr>
              <a:lnSpc>
                <a:spcPct val="114000"/>
              </a:lnSpc>
            </a:pPr>
            <a:endParaRPr lang="en-US" dirty="0"/>
          </a:p>
        </p:txBody>
      </p:sp>
      <p:sp>
        <p:nvSpPr>
          <p:cNvPr id="2" name="Title 1"/>
          <p:cNvSpPr>
            <a:spLocks noGrp="1"/>
          </p:cNvSpPr>
          <p:nvPr>
            <p:ph type="title"/>
          </p:nvPr>
        </p:nvSpPr>
        <p:spPr>
          <a:noFill/>
        </p:spPr>
        <p:txBody>
          <a:bodyPr/>
          <a:lstStyle/>
          <a:p>
            <a:r>
              <a:rPr lang="en-US" dirty="0"/>
              <a:t>Predictable Structure</a:t>
            </a:r>
          </a:p>
        </p:txBody>
      </p:sp>
      <p:pic>
        <p:nvPicPr>
          <p:cNvPr id="6" name="Picture 5">
            <a:extLst>
              <a:ext uri="{FF2B5EF4-FFF2-40B4-BE49-F238E27FC236}">
                <a16:creationId xmlns:a16="http://schemas.microsoft.com/office/drawing/2014/main" id="{5D11FB8F-16E6-4051-9AF5-9814FD290CBA}"/>
              </a:ext>
            </a:extLst>
          </p:cNvPr>
          <p:cNvPicPr>
            <a:picLocks noChangeAspect="1"/>
          </p:cNvPicPr>
          <p:nvPr/>
        </p:nvPicPr>
        <p:blipFill>
          <a:blip r:embed="rId3"/>
          <a:stretch>
            <a:fillRect/>
          </a:stretch>
        </p:blipFill>
        <p:spPr>
          <a:xfrm>
            <a:off x="5089402" y="984797"/>
            <a:ext cx="3444586" cy="34445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31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r>
              <a:rPr lang="en-US" dirty="0">
                <a:solidFill>
                  <a:schemeClr val="bg1"/>
                </a:solidFill>
              </a:rPr>
              <a:t>Member Roles &amp; Responsibilities</a:t>
            </a:r>
          </a:p>
        </p:txBody>
      </p:sp>
      <p:sp>
        <p:nvSpPr>
          <p:cNvPr id="5" name="Content Placeholder 4"/>
          <p:cNvSpPr>
            <a:spLocks noGrp="1"/>
          </p:cNvSpPr>
          <p:nvPr>
            <p:ph sz="half" idx="1"/>
          </p:nvPr>
        </p:nvSpPr>
        <p:spPr>
          <a:xfrm>
            <a:off x="457200" y="1377916"/>
            <a:ext cx="4038600" cy="3394472"/>
          </a:xfrm>
        </p:spPr>
        <p:txBody>
          <a:bodyPr>
            <a:normAutofit/>
          </a:bodyPr>
          <a:lstStyle/>
          <a:p>
            <a:pPr marL="139700" indent="0">
              <a:spcBef>
                <a:spcPts val="750"/>
              </a:spcBef>
              <a:buNone/>
            </a:pPr>
            <a:r>
              <a:rPr lang="en-US" dirty="0"/>
              <a:t>CORE ROLES</a:t>
            </a:r>
          </a:p>
          <a:p>
            <a:pPr>
              <a:spcBef>
                <a:spcPts val="750"/>
              </a:spcBef>
            </a:pPr>
            <a:r>
              <a:rPr lang="en-US" dirty="0"/>
              <a:t>Facilitator</a:t>
            </a:r>
          </a:p>
          <a:p>
            <a:pPr>
              <a:spcBef>
                <a:spcPts val="750"/>
              </a:spcBef>
            </a:pPr>
            <a:r>
              <a:rPr lang="en-US" dirty="0"/>
              <a:t>Minute Taker</a:t>
            </a:r>
          </a:p>
          <a:p>
            <a:pPr>
              <a:spcBef>
                <a:spcPts val="750"/>
              </a:spcBef>
            </a:pPr>
            <a:r>
              <a:rPr lang="en-US" dirty="0"/>
              <a:t>Data Analyst</a:t>
            </a:r>
          </a:p>
          <a:p>
            <a:pPr>
              <a:spcBef>
                <a:spcPts val="750"/>
              </a:spcBef>
            </a:pPr>
            <a:r>
              <a:rPr lang="en-US" dirty="0"/>
              <a:t>Administrator</a:t>
            </a:r>
          </a:p>
          <a:p>
            <a:pPr>
              <a:spcBef>
                <a:spcPts val="750"/>
              </a:spcBef>
            </a:pPr>
            <a:r>
              <a:rPr lang="en-US" dirty="0"/>
              <a:t>Active Team Members</a:t>
            </a:r>
          </a:p>
        </p:txBody>
      </p:sp>
      <p:sp>
        <p:nvSpPr>
          <p:cNvPr id="7" name="Content Placeholder 6"/>
          <p:cNvSpPr>
            <a:spLocks noGrp="1"/>
          </p:cNvSpPr>
          <p:nvPr>
            <p:ph sz="half" idx="2"/>
          </p:nvPr>
        </p:nvSpPr>
        <p:spPr>
          <a:xfrm>
            <a:off x="4648200" y="1377916"/>
            <a:ext cx="4038600" cy="3394472"/>
          </a:xfrm>
        </p:spPr>
        <p:txBody>
          <a:bodyPr>
            <a:normAutofit/>
          </a:bodyPr>
          <a:lstStyle/>
          <a:p>
            <a:pPr marL="139700" indent="0">
              <a:spcBef>
                <a:spcPts val="375"/>
              </a:spcBef>
              <a:buNone/>
            </a:pPr>
            <a:r>
              <a:rPr lang="en-US" dirty="0">
                <a:ea typeface="ＭＳ Ｐゴシック" pitchFamily="34" charset="-128"/>
              </a:rPr>
              <a:t>ADDITIONAL ROLES</a:t>
            </a:r>
          </a:p>
          <a:p>
            <a:pPr>
              <a:spcBef>
                <a:spcPts val="375"/>
              </a:spcBef>
            </a:pPr>
            <a:r>
              <a:rPr lang="en-US" dirty="0">
                <a:ea typeface="ＭＳ Ｐゴシック" pitchFamily="34" charset="-128"/>
              </a:rPr>
              <a:t>Timekeeper</a:t>
            </a:r>
          </a:p>
          <a:p>
            <a:pPr>
              <a:spcBef>
                <a:spcPts val="375"/>
              </a:spcBef>
            </a:pPr>
            <a:r>
              <a:rPr lang="en-US" dirty="0">
                <a:ea typeface="ＭＳ Ｐゴシック" pitchFamily="34" charset="-128"/>
              </a:rPr>
              <a:t>Parent/ Family Member</a:t>
            </a:r>
          </a:p>
          <a:p>
            <a:pPr>
              <a:spcBef>
                <a:spcPts val="375"/>
              </a:spcBef>
            </a:pPr>
            <a:r>
              <a:rPr lang="en-US" dirty="0">
                <a:ea typeface="ＭＳ Ｐゴシック" pitchFamily="34" charset="-128"/>
              </a:rPr>
              <a:t>Consultant</a:t>
            </a:r>
          </a:p>
          <a:p>
            <a:pPr>
              <a:spcBef>
                <a:spcPts val="375"/>
              </a:spcBef>
            </a:pPr>
            <a:r>
              <a:rPr lang="en-US" dirty="0">
                <a:ea typeface="ＭＳ Ｐゴシック" pitchFamily="34" charset="-128"/>
              </a:rPr>
              <a:t>Parking Lot Supervisor</a:t>
            </a:r>
          </a:p>
          <a:p>
            <a:pPr>
              <a:spcBef>
                <a:spcPts val="375"/>
              </a:spcBef>
            </a:pPr>
            <a:r>
              <a:rPr lang="en-US" dirty="0">
                <a:ea typeface="ＭＳ Ｐゴシック" pitchFamily="34" charset="-128"/>
              </a:rPr>
              <a:t>Assumption Buster</a:t>
            </a:r>
          </a:p>
          <a:p>
            <a:pPr>
              <a:spcBef>
                <a:spcPts val="375"/>
              </a:spcBef>
            </a:pPr>
            <a:r>
              <a:rPr lang="en-US" dirty="0">
                <a:ea typeface="ＭＳ Ｐゴシック" pitchFamily="34" charset="-128"/>
              </a:rPr>
              <a:t>Communicator</a:t>
            </a:r>
          </a:p>
          <a:p>
            <a:pPr>
              <a:spcBef>
                <a:spcPts val="375"/>
              </a:spcBef>
            </a:pPr>
            <a:r>
              <a:rPr lang="en-US" dirty="0">
                <a:ea typeface="ＭＳ Ｐゴシック" pitchFamily="34" charset="-128"/>
              </a:rPr>
              <a:t>Parent/ Family Liaison</a:t>
            </a:r>
          </a:p>
        </p:txBody>
      </p:sp>
      <p:sp>
        <p:nvSpPr>
          <p:cNvPr id="8" name="Explosion 1 7"/>
          <p:cNvSpPr/>
          <p:nvPr/>
        </p:nvSpPr>
        <p:spPr>
          <a:xfrm flipH="1">
            <a:off x="2189621" y="3405393"/>
            <a:ext cx="2150517" cy="1293082"/>
          </a:xfrm>
          <a:prstGeom prst="wedgeRoundRectCallout">
            <a:avLst>
              <a:gd name="adj1" fmla="val -27920"/>
              <a:gd name="adj2" fmla="val 63571"/>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fontAlgn="auto">
              <a:spcBef>
                <a:spcPts val="0"/>
              </a:spcBef>
              <a:spcAft>
                <a:spcPts val="0"/>
              </a:spcAft>
              <a:defRPr/>
            </a:pPr>
            <a:r>
              <a:rPr lang="en-US" sz="1400" dirty="0">
                <a:solidFill>
                  <a:srgbClr val="FFFFFF"/>
                </a:solidFill>
                <a:latin typeface="Poppins" panose="020B0604020202020204" charset="0"/>
                <a:cs typeface="Poppins" panose="020B0604020202020204" charset="0"/>
              </a:rPr>
              <a:t>Back-up for each role!</a:t>
            </a:r>
          </a:p>
        </p:txBody>
      </p:sp>
      <p:sp>
        <p:nvSpPr>
          <p:cNvPr id="12" name="Explosion 1 7">
            <a:extLst>
              <a:ext uri="{FF2B5EF4-FFF2-40B4-BE49-F238E27FC236}">
                <a16:creationId xmlns:a16="http://schemas.microsoft.com/office/drawing/2014/main" id="{CFEC1CCC-64B5-4A56-87A5-CAA6EC9F58B4}"/>
              </a:ext>
            </a:extLst>
          </p:cNvPr>
          <p:cNvSpPr/>
          <p:nvPr/>
        </p:nvSpPr>
        <p:spPr>
          <a:xfrm flipH="1">
            <a:off x="6379818" y="897630"/>
            <a:ext cx="2150517" cy="1293082"/>
          </a:xfrm>
          <a:prstGeom prst="wedgeRoundRectCallout">
            <a:avLst>
              <a:gd name="adj1" fmla="val -27920"/>
              <a:gd name="adj2" fmla="val 63571"/>
              <a:gd name="adj3" fmla="val 1666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685800">
              <a:defRPr/>
            </a:pPr>
            <a:r>
              <a:rPr lang="en-US" dirty="0">
                <a:solidFill>
                  <a:srgbClr val="FFFFFF"/>
                </a:solidFill>
                <a:latin typeface="Poppins" panose="020B0604020202020204" charset="0"/>
                <a:cs typeface="Poppins" panose="020B0604020202020204" charset="0"/>
              </a:rPr>
              <a:t>Can one person serve multiple roles?</a:t>
            </a:r>
          </a:p>
          <a:p>
            <a:pPr algn="ctr" defTabSz="685800">
              <a:defRPr/>
            </a:pPr>
            <a:endParaRPr lang="en-US" dirty="0">
              <a:solidFill>
                <a:srgbClr val="FFFFFF"/>
              </a:solidFill>
              <a:latin typeface="Poppins" panose="020B0604020202020204" charset="0"/>
              <a:cs typeface="Poppins" panose="020B0604020202020204" charset="0"/>
            </a:endParaRPr>
          </a:p>
          <a:p>
            <a:pPr algn="ctr" defTabSz="685800">
              <a:defRPr/>
            </a:pPr>
            <a:r>
              <a:rPr lang="en-US" dirty="0">
                <a:solidFill>
                  <a:srgbClr val="FFFFFF"/>
                </a:solidFill>
                <a:latin typeface="Poppins" panose="020B0604020202020204" charset="0"/>
                <a:cs typeface="Poppins" panose="020B0604020202020204" charset="0"/>
              </a:rPr>
              <a:t>Are more roles needed? </a:t>
            </a:r>
            <a:endParaRPr lang="en-US" sz="1400" dirty="0">
              <a:solidFill>
                <a:srgbClr val="FFFFFF"/>
              </a:solidFill>
              <a:latin typeface="Poppins" panose="020B0604020202020204" charset="0"/>
              <a:cs typeface="Poppins" panose="020B0604020202020204" charset="0"/>
            </a:endParaRPr>
          </a:p>
        </p:txBody>
      </p:sp>
    </p:spTree>
    <p:extLst>
      <p:ext uri="{BB962C8B-B14F-4D97-AF65-F5344CB8AC3E}">
        <p14:creationId xmlns:p14="http://schemas.microsoft.com/office/powerpoint/2010/main" val="37910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633525" y="1281501"/>
            <a:ext cx="3366975" cy="3511402"/>
          </a:xfrm>
        </p:spPr>
        <p:txBody>
          <a:bodyPr>
            <a:noAutofit/>
          </a:bodyPr>
          <a:lstStyle/>
          <a:p>
            <a:pPr>
              <a:lnSpc>
                <a:spcPct val="114000"/>
              </a:lnSpc>
            </a:pPr>
            <a:r>
              <a:rPr lang="en-US" dirty="0"/>
              <a:t>Action planning and documentation provides </a:t>
            </a:r>
            <a:r>
              <a:rPr lang="en-US" b="1" dirty="0">
                <a:solidFill>
                  <a:schemeClr val="accent5">
                    <a:lumMod val="40000"/>
                    <a:lumOff val="60000"/>
                  </a:schemeClr>
                </a:solidFill>
              </a:rPr>
              <a:t>direction</a:t>
            </a:r>
            <a:r>
              <a:rPr lang="en-US" dirty="0">
                <a:solidFill>
                  <a:srgbClr val="3366FF"/>
                </a:solidFill>
              </a:rPr>
              <a:t> </a:t>
            </a:r>
            <a:r>
              <a:rPr lang="en-US" dirty="0"/>
              <a:t>for team, increases </a:t>
            </a:r>
            <a:r>
              <a:rPr lang="en-US" b="1" dirty="0">
                <a:solidFill>
                  <a:schemeClr val="accent5">
                    <a:lumMod val="40000"/>
                    <a:lumOff val="60000"/>
                  </a:schemeClr>
                </a:solidFill>
              </a:rPr>
              <a:t>implementation</a:t>
            </a:r>
            <a:r>
              <a:rPr lang="en-US" b="1" dirty="0">
                <a:solidFill>
                  <a:srgbClr val="3366FF"/>
                </a:solidFill>
              </a:rPr>
              <a:t> </a:t>
            </a:r>
            <a:r>
              <a:rPr lang="en-US" b="1" dirty="0">
                <a:solidFill>
                  <a:schemeClr val="accent5">
                    <a:lumMod val="40000"/>
                    <a:lumOff val="60000"/>
                  </a:schemeClr>
                </a:solidFill>
              </a:rPr>
              <a:t>integrity</a:t>
            </a:r>
            <a:r>
              <a:rPr lang="en-US" dirty="0"/>
              <a:t>, and </a:t>
            </a:r>
            <a:r>
              <a:rPr lang="en-US" b="1" dirty="0">
                <a:solidFill>
                  <a:schemeClr val="accent5">
                    <a:lumMod val="40000"/>
                    <a:lumOff val="60000"/>
                  </a:schemeClr>
                </a:solidFill>
              </a:rPr>
              <a:t>accountability</a:t>
            </a:r>
            <a:r>
              <a:rPr lang="en-US" dirty="0">
                <a:solidFill>
                  <a:srgbClr val="3366FF"/>
                </a:solidFill>
              </a:rPr>
              <a:t> </a:t>
            </a:r>
            <a:r>
              <a:rPr lang="en-US" dirty="0"/>
              <a:t>among implementers</a:t>
            </a:r>
          </a:p>
          <a:p>
            <a:pPr>
              <a:lnSpc>
                <a:spcPct val="114000"/>
              </a:lnSpc>
            </a:pPr>
            <a:r>
              <a:rPr lang="en-US" dirty="0"/>
              <a:t>Increases purposeful </a:t>
            </a:r>
            <a:r>
              <a:rPr lang="en-US" b="1" dirty="0">
                <a:solidFill>
                  <a:schemeClr val="accent5">
                    <a:lumMod val="40000"/>
                    <a:lumOff val="60000"/>
                  </a:schemeClr>
                </a:solidFill>
              </a:rPr>
              <a:t>directive conversations </a:t>
            </a:r>
            <a:r>
              <a:rPr lang="en-US" dirty="0"/>
              <a:t>about progress</a:t>
            </a:r>
          </a:p>
          <a:p>
            <a:pPr>
              <a:lnSpc>
                <a:spcPct val="114000"/>
              </a:lnSpc>
            </a:pPr>
            <a:endParaRPr lang="en-US" dirty="0"/>
          </a:p>
        </p:txBody>
      </p:sp>
      <p:sp>
        <p:nvSpPr>
          <p:cNvPr id="2" name="Title 1"/>
          <p:cNvSpPr>
            <a:spLocks noGrp="1"/>
          </p:cNvSpPr>
          <p:nvPr>
            <p:ph type="title"/>
          </p:nvPr>
        </p:nvSpPr>
        <p:spPr>
          <a:noFill/>
        </p:spPr>
        <p:txBody>
          <a:bodyPr>
            <a:normAutofit fontScale="90000"/>
          </a:bodyPr>
          <a:lstStyle/>
          <a:p>
            <a:r>
              <a:rPr lang="en-US" dirty="0">
                <a:solidFill>
                  <a:schemeClr val="bg1"/>
                </a:solidFill>
              </a:rPr>
              <a:t>Action Planning: A </a:t>
            </a:r>
            <a:r>
              <a:rPr lang="en-US" u="sng" dirty="0">
                <a:solidFill>
                  <a:schemeClr val="bg1"/>
                </a:solidFill>
              </a:rPr>
              <a:t>Critical </a:t>
            </a:r>
            <a:r>
              <a:rPr lang="en-US" dirty="0">
                <a:solidFill>
                  <a:schemeClr val="bg1"/>
                </a:solidFill>
              </a:rPr>
              <a:t>Step</a:t>
            </a:r>
          </a:p>
        </p:txBody>
      </p:sp>
      <p:sp>
        <p:nvSpPr>
          <p:cNvPr id="4" name="Slide Number Placeholder 3"/>
          <p:cNvSpPr>
            <a:spLocks noGrp="1"/>
          </p:cNvSpPr>
          <p:nvPr>
            <p:ph type="sldNum" sz="quarter" idx="4294967295"/>
          </p:nvPr>
        </p:nvSpPr>
        <p:spPr>
          <a:xfrm>
            <a:off x="7239000" y="4686300"/>
            <a:ext cx="1905000" cy="342900"/>
          </a:xfrm>
          <a:prstGeom prst="rect">
            <a:avLst/>
          </a:prstGeom>
        </p:spPr>
        <p:txBody>
          <a:bodyPr/>
          <a:lstStyle/>
          <a:p>
            <a:pPr defTabSz="685800" fontAlgn="auto">
              <a:spcBef>
                <a:spcPts val="0"/>
              </a:spcBef>
              <a:spcAft>
                <a:spcPts val="0"/>
              </a:spcAft>
              <a:defRPr/>
            </a:pPr>
            <a:fld id="{20FED7A9-4D1D-434D-9490-90D1C2CBA095}" type="slidenum">
              <a:rPr lang="en-US">
                <a:solidFill>
                  <a:srgbClr val="000000"/>
                </a:solidFill>
                <a:latin typeface="Franklin Gothic Book"/>
                <a:ea typeface="+mn-ea"/>
                <a:cs typeface="+mn-cs"/>
              </a:rPr>
              <a:pPr defTabSz="685800" fontAlgn="auto">
                <a:spcBef>
                  <a:spcPts val="0"/>
                </a:spcBef>
                <a:spcAft>
                  <a:spcPts val="0"/>
                </a:spcAft>
                <a:defRPr/>
              </a:pPr>
              <a:t>23</a:t>
            </a:fld>
            <a:endParaRPr lang="en-US">
              <a:solidFill>
                <a:srgbClr val="000000"/>
              </a:solidFill>
              <a:latin typeface="Franklin Gothic Book"/>
              <a:ea typeface="+mn-ea"/>
              <a:cs typeface="+mn-cs"/>
            </a:endParaRPr>
          </a:p>
        </p:txBody>
      </p:sp>
      <p:pic>
        <p:nvPicPr>
          <p:cNvPr id="6" name="Picture 5">
            <a:extLst>
              <a:ext uri="{FF2B5EF4-FFF2-40B4-BE49-F238E27FC236}">
                <a16:creationId xmlns:a16="http://schemas.microsoft.com/office/drawing/2014/main" id="{7D29B1EC-4D7C-4FBF-A8C4-E46C2C20112C}"/>
              </a:ext>
            </a:extLst>
          </p:cNvPr>
          <p:cNvPicPr>
            <a:picLocks noChangeAspect="1"/>
          </p:cNvPicPr>
          <p:nvPr/>
        </p:nvPicPr>
        <p:blipFill>
          <a:blip r:embed="rId3"/>
          <a:stretch>
            <a:fillRect/>
          </a:stretch>
        </p:blipFill>
        <p:spPr>
          <a:xfrm>
            <a:off x="4000500" y="0"/>
            <a:ext cx="5143500" cy="5143500"/>
          </a:xfrm>
          <a:prstGeom prst="rect">
            <a:avLst/>
          </a:prstGeom>
        </p:spPr>
      </p:pic>
    </p:spTree>
    <p:extLst>
      <p:ext uri="{BB962C8B-B14F-4D97-AF65-F5344CB8AC3E}">
        <p14:creationId xmlns:p14="http://schemas.microsoft.com/office/powerpoint/2010/main" val="1990494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r>
              <a:rPr lang="en-US" dirty="0">
                <a:solidFill>
                  <a:schemeClr val="bg1"/>
                </a:solidFill>
              </a:rPr>
              <a:t>Key Components of Action Planning</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165709609"/>
              </p:ext>
            </p:extLst>
          </p:nvPr>
        </p:nvGraphicFramePr>
        <p:xfrm>
          <a:off x="610012" y="1388165"/>
          <a:ext cx="7941222" cy="2562054"/>
        </p:xfrm>
        <a:graphic>
          <a:graphicData uri="http://schemas.openxmlformats.org/drawingml/2006/table">
            <a:tbl>
              <a:tblPr firstRow="1" bandRow="1">
                <a:tableStyleId>{7DF18680-E054-41AD-8BC1-D1AEF772440D}</a:tableStyleId>
              </a:tblPr>
              <a:tblGrid>
                <a:gridCol w="1323537">
                  <a:extLst>
                    <a:ext uri="{9D8B030D-6E8A-4147-A177-3AD203B41FA5}">
                      <a16:colId xmlns:a16="http://schemas.microsoft.com/office/drawing/2014/main" val="20000"/>
                    </a:ext>
                  </a:extLst>
                </a:gridCol>
                <a:gridCol w="1323537">
                  <a:extLst>
                    <a:ext uri="{9D8B030D-6E8A-4147-A177-3AD203B41FA5}">
                      <a16:colId xmlns:a16="http://schemas.microsoft.com/office/drawing/2014/main" val="20001"/>
                    </a:ext>
                  </a:extLst>
                </a:gridCol>
                <a:gridCol w="1323537">
                  <a:extLst>
                    <a:ext uri="{9D8B030D-6E8A-4147-A177-3AD203B41FA5}">
                      <a16:colId xmlns:a16="http://schemas.microsoft.com/office/drawing/2014/main" val="20002"/>
                    </a:ext>
                  </a:extLst>
                </a:gridCol>
                <a:gridCol w="1323537">
                  <a:extLst>
                    <a:ext uri="{9D8B030D-6E8A-4147-A177-3AD203B41FA5}">
                      <a16:colId xmlns:a16="http://schemas.microsoft.com/office/drawing/2014/main" val="20003"/>
                    </a:ext>
                  </a:extLst>
                </a:gridCol>
                <a:gridCol w="1323537">
                  <a:extLst>
                    <a:ext uri="{9D8B030D-6E8A-4147-A177-3AD203B41FA5}">
                      <a16:colId xmlns:a16="http://schemas.microsoft.com/office/drawing/2014/main" val="20004"/>
                    </a:ext>
                  </a:extLst>
                </a:gridCol>
                <a:gridCol w="1323537">
                  <a:extLst>
                    <a:ext uri="{9D8B030D-6E8A-4147-A177-3AD203B41FA5}">
                      <a16:colId xmlns:a16="http://schemas.microsoft.com/office/drawing/2014/main" val="20005"/>
                    </a:ext>
                  </a:extLst>
                </a:gridCol>
              </a:tblGrid>
              <a:tr h="617220">
                <a:tc>
                  <a:txBody>
                    <a:bodyPr/>
                    <a:lstStyle/>
                    <a:p>
                      <a:pPr algn="ctr"/>
                      <a:r>
                        <a:rPr lang="en-US" sz="1800" b="0" dirty="0">
                          <a:latin typeface="Poppins" panose="020B0604020202020204" charset="0"/>
                          <a:cs typeface="Poppins" panose="020B0604020202020204" charset="0"/>
                        </a:rPr>
                        <a:t>Date</a:t>
                      </a:r>
                    </a:p>
                  </a:txBody>
                  <a:tcPr marL="68580" marR="68580" marT="34290" marB="34290" anchor="ctr"/>
                </a:tc>
                <a:tc>
                  <a:txBody>
                    <a:bodyPr/>
                    <a:lstStyle/>
                    <a:p>
                      <a:pPr algn="ctr"/>
                      <a:r>
                        <a:rPr lang="en-US" sz="1800" b="0" dirty="0">
                          <a:latin typeface="Poppins" panose="020B0604020202020204" charset="0"/>
                          <a:cs typeface="Poppins" panose="020B0604020202020204" charset="0"/>
                        </a:rPr>
                        <a:t>Task/</a:t>
                      </a:r>
                    </a:p>
                    <a:p>
                      <a:pPr algn="ctr"/>
                      <a:r>
                        <a:rPr lang="en-US" sz="1800" b="0" dirty="0">
                          <a:latin typeface="Poppins" panose="020B0604020202020204" charset="0"/>
                          <a:cs typeface="Poppins" panose="020B0604020202020204" charset="0"/>
                        </a:rPr>
                        <a:t>Goal</a:t>
                      </a:r>
                    </a:p>
                  </a:txBody>
                  <a:tcPr marL="68580" marR="68580" marT="34290" marB="34290" anchor="ctr"/>
                </a:tc>
                <a:tc>
                  <a:txBody>
                    <a:bodyPr/>
                    <a:lstStyle/>
                    <a:p>
                      <a:pPr algn="ctr"/>
                      <a:r>
                        <a:rPr lang="en-US" sz="1800" b="0" dirty="0">
                          <a:latin typeface="Poppins" panose="020B0604020202020204" charset="0"/>
                          <a:cs typeface="Poppins" panose="020B0604020202020204" charset="0"/>
                        </a:rPr>
                        <a:t>Action Plan</a:t>
                      </a:r>
                    </a:p>
                  </a:txBody>
                  <a:tcPr marL="68580" marR="68580" marT="34290" marB="34290" anchor="ctr"/>
                </a:tc>
                <a:tc>
                  <a:txBody>
                    <a:bodyPr/>
                    <a:lstStyle/>
                    <a:p>
                      <a:pPr algn="ctr"/>
                      <a:r>
                        <a:rPr lang="en-US" sz="1800" b="0" dirty="0">
                          <a:latin typeface="Poppins" panose="020B0604020202020204" charset="0"/>
                          <a:cs typeface="Poppins" panose="020B0604020202020204" charset="0"/>
                        </a:rPr>
                        <a:t>Who?</a:t>
                      </a:r>
                    </a:p>
                  </a:txBody>
                  <a:tcPr marL="68580" marR="68580" marT="34290" marB="34290" anchor="ctr"/>
                </a:tc>
                <a:tc>
                  <a:txBody>
                    <a:bodyPr/>
                    <a:lstStyle/>
                    <a:p>
                      <a:pPr algn="ctr"/>
                      <a:r>
                        <a:rPr lang="en-US" sz="1800" b="0" dirty="0">
                          <a:latin typeface="Poppins" panose="020B0604020202020204" charset="0"/>
                          <a:cs typeface="Poppins" panose="020B0604020202020204" charset="0"/>
                        </a:rPr>
                        <a:t>By When?</a:t>
                      </a:r>
                    </a:p>
                  </a:txBody>
                  <a:tcPr marL="68580" marR="68580" marT="34290" marB="34290" anchor="ctr"/>
                </a:tc>
                <a:tc>
                  <a:txBody>
                    <a:bodyPr/>
                    <a:lstStyle/>
                    <a:p>
                      <a:pPr algn="ctr"/>
                      <a:r>
                        <a:rPr lang="en-US" sz="1800" b="0" dirty="0">
                          <a:latin typeface="Poppins" panose="020B0604020202020204" charset="0"/>
                          <a:cs typeface="Poppins" panose="020B0604020202020204" charset="0"/>
                        </a:rPr>
                        <a:t>Status?</a:t>
                      </a:r>
                    </a:p>
                  </a:txBody>
                  <a:tcPr marL="68580" marR="68580" marT="34290" marB="34290" anchor="ctr"/>
                </a:tc>
                <a:extLst>
                  <a:ext uri="{0D108BD9-81ED-4DB2-BD59-A6C34878D82A}">
                    <a16:rowId xmlns:a16="http://schemas.microsoft.com/office/drawing/2014/main" val="10000"/>
                  </a:ext>
                </a:extLst>
              </a:tr>
              <a:tr h="1944834">
                <a:tc>
                  <a:txBody>
                    <a:bodyPr/>
                    <a:lstStyle/>
                    <a:p>
                      <a:pPr algn="ctr"/>
                      <a:r>
                        <a:rPr lang="en-US" sz="1600" dirty="0">
                          <a:latin typeface="Hind Vadodara" panose="020B0604020202020204" charset="0"/>
                          <a:cs typeface="Hind Vadodara" panose="020B0604020202020204" charset="0"/>
                        </a:rPr>
                        <a:t>What was the date this goal</a:t>
                      </a:r>
                      <a:r>
                        <a:rPr lang="en-US" sz="1600" baseline="0" dirty="0">
                          <a:latin typeface="Hind Vadodara" panose="020B0604020202020204" charset="0"/>
                          <a:cs typeface="Hind Vadodara" panose="020B0604020202020204" charset="0"/>
                        </a:rPr>
                        <a:t> was discussed?</a:t>
                      </a:r>
                      <a:endParaRPr lang="en-US" sz="1600" dirty="0">
                        <a:latin typeface="Hind Vadodara" panose="020B0604020202020204" charset="0"/>
                        <a:cs typeface="Hind Vadodara" panose="020B0604020202020204" charset="0"/>
                      </a:endParaRPr>
                    </a:p>
                  </a:txBody>
                  <a:tcPr marL="68580" marR="68580" marT="34290" marB="34290"/>
                </a:tc>
                <a:tc>
                  <a:txBody>
                    <a:bodyPr/>
                    <a:lstStyle/>
                    <a:p>
                      <a:pPr algn="ctr"/>
                      <a:r>
                        <a:rPr lang="en-US" sz="1600" dirty="0">
                          <a:latin typeface="Hind Vadodara" panose="020B0604020202020204" charset="0"/>
                          <a:cs typeface="Hind Vadodara" panose="020B0604020202020204" charset="0"/>
                        </a:rPr>
                        <a:t>What task or goal does the team want to achieve?</a:t>
                      </a:r>
                    </a:p>
                  </a:txBody>
                  <a:tcPr marL="68580" marR="68580" marT="34290" marB="34290"/>
                </a:tc>
                <a:tc>
                  <a:txBody>
                    <a:bodyPr/>
                    <a:lstStyle/>
                    <a:p>
                      <a:pPr algn="ctr"/>
                      <a:r>
                        <a:rPr lang="en-US" sz="1600" dirty="0">
                          <a:latin typeface="Hind Vadodara" panose="020B0604020202020204" charset="0"/>
                          <a:cs typeface="Hind Vadodara" panose="020B0604020202020204" charset="0"/>
                        </a:rPr>
                        <a:t>What </a:t>
                      </a:r>
                      <a:r>
                        <a:rPr lang="en-US" sz="1600" u="sng" dirty="0">
                          <a:latin typeface="Hind Vadodara" panose="020B0604020202020204" charset="0"/>
                          <a:cs typeface="Hind Vadodara" panose="020B0604020202020204" charset="0"/>
                        </a:rPr>
                        <a:t>specific tasks</a:t>
                      </a:r>
                      <a:r>
                        <a:rPr lang="en-US" sz="1600" u="none" dirty="0">
                          <a:latin typeface="Hind Vadodara" panose="020B0604020202020204" charset="0"/>
                          <a:cs typeface="Hind Vadodara" panose="020B0604020202020204" charset="0"/>
                        </a:rPr>
                        <a:t> </a:t>
                      </a:r>
                      <a:r>
                        <a:rPr lang="en-US" sz="1600" dirty="0">
                          <a:latin typeface="Hind Vadodara" panose="020B0604020202020204" charset="0"/>
                          <a:cs typeface="Hind Vadodara" panose="020B0604020202020204" charset="0"/>
                        </a:rPr>
                        <a:t>need to be done</a:t>
                      </a:r>
                      <a:r>
                        <a:rPr lang="en-US" sz="1600" baseline="0" dirty="0">
                          <a:latin typeface="Hind Vadodara" panose="020B0604020202020204" charset="0"/>
                          <a:cs typeface="Hind Vadodara" panose="020B0604020202020204" charset="0"/>
                        </a:rPr>
                        <a:t> to achieve the team’s task/goal?</a:t>
                      </a:r>
                      <a:endParaRPr lang="en-US" sz="1600" dirty="0">
                        <a:latin typeface="Hind Vadodara" panose="020B0604020202020204" charset="0"/>
                        <a:cs typeface="Hind Vadodara" panose="020B0604020202020204" charset="0"/>
                      </a:endParaRPr>
                    </a:p>
                  </a:txBody>
                  <a:tcPr marL="68580" marR="68580" marT="34290" marB="34290"/>
                </a:tc>
                <a:tc>
                  <a:txBody>
                    <a:bodyPr/>
                    <a:lstStyle/>
                    <a:p>
                      <a:pPr algn="ctr"/>
                      <a:r>
                        <a:rPr lang="en-US" sz="1600" u="none" dirty="0">
                          <a:latin typeface="Hind Vadodara" panose="020B0604020202020204" charset="0"/>
                          <a:cs typeface="Hind Vadodara" panose="020B0604020202020204" charset="0"/>
                        </a:rPr>
                        <a:t>Who</a:t>
                      </a:r>
                      <a:r>
                        <a:rPr lang="en-US" sz="1600" dirty="0">
                          <a:latin typeface="Hind Vadodara" panose="020B0604020202020204" charset="0"/>
                          <a:cs typeface="Hind Vadodara" panose="020B0604020202020204" charset="0"/>
                        </a:rPr>
                        <a:t> will complete each task item?</a:t>
                      </a:r>
                    </a:p>
                  </a:txBody>
                  <a:tcPr marL="68580" marR="68580" marT="34290" marB="34290"/>
                </a:tc>
                <a:tc>
                  <a:txBody>
                    <a:bodyPr/>
                    <a:lstStyle/>
                    <a:p>
                      <a:pPr algn="ctr"/>
                      <a:r>
                        <a:rPr lang="en-US" sz="1600" dirty="0">
                          <a:latin typeface="Hind Vadodara" panose="020B0604020202020204" charset="0"/>
                          <a:cs typeface="Hind Vadodara" panose="020B0604020202020204" charset="0"/>
                        </a:rPr>
                        <a:t>What is the </a:t>
                      </a:r>
                      <a:r>
                        <a:rPr lang="en-US" sz="1600" u="sng" dirty="0">
                          <a:latin typeface="Hind Vadodara" panose="020B0604020202020204" charset="0"/>
                          <a:cs typeface="Hind Vadodara" panose="020B0604020202020204" charset="0"/>
                        </a:rPr>
                        <a:t>deadline</a:t>
                      </a:r>
                      <a:r>
                        <a:rPr lang="en-US" sz="1600" dirty="0">
                          <a:latin typeface="Hind Vadodara" panose="020B0604020202020204" charset="0"/>
                          <a:cs typeface="Hind Vadodara" panose="020B0604020202020204" charset="0"/>
                        </a:rPr>
                        <a:t> for completion?</a:t>
                      </a:r>
                    </a:p>
                  </a:txBody>
                  <a:tcPr marL="68580" marR="68580" marT="34290" marB="34290"/>
                </a:tc>
                <a:tc>
                  <a:txBody>
                    <a:bodyPr/>
                    <a:lstStyle/>
                    <a:p>
                      <a:pPr algn="ctr"/>
                      <a:r>
                        <a:rPr lang="en-US" sz="1600" dirty="0">
                          <a:latin typeface="Hind Vadodara" panose="020B0604020202020204" charset="0"/>
                          <a:cs typeface="Hind Vadodara" panose="020B0604020202020204" charset="0"/>
                        </a:rPr>
                        <a:t>Have task items been </a:t>
                      </a:r>
                      <a:r>
                        <a:rPr lang="en-US" sz="1600" u="sng" dirty="0">
                          <a:latin typeface="Hind Vadodara" panose="020B0604020202020204" charset="0"/>
                          <a:cs typeface="Hind Vadodara" panose="020B0604020202020204" charset="0"/>
                        </a:rPr>
                        <a:t>completed</a:t>
                      </a:r>
                      <a:r>
                        <a:rPr lang="en-US" sz="1600" dirty="0">
                          <a:latin typeface="Hind Vadodara" panose="020B0604020202020204" charset="0"/>
                          <a:cs typeface="Hind Vadodara" panose="020B0604020202020204" charset="0"/>
                        </a:rPr>
                        <a:t>?</a:t>
                      </a:r>
                    </a:p>
                  </a:txBody>
                  <a:tcPr marL="68580" marR="68580" marT="34290" marB="3429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25540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fontScale="90000"/>
          </a:bodyPr>
          <a:lstStyle/>
          <a:p>
            <a:r>
              <a:rPr lang="en-US" dirty="0">
                <a:solidFill>
                  <a:schemeClr val="bg1"/>
                </a:solidFill>
              </a:rPr>
              <a:t>Sample Action Planning</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572711078"/>
              </p:ext>
            </p:extLst>
          </p:nvPr>
        </p:nvGraphicFramePr>
        <p:xfrm>
          <a:off x="610012" y="1202635"/>
          <a:ext cx="7941222" cy="3368040"/>
        </p:xfrm>
        <a:graphic>
          <a:graphicData uri="http://schemas.openxmlformats.org/drawingml/2006/table">
            <a:tbl>
              <a:tblPr firstRow="1" bandRow="1">
                <a:tableStyleId>{7DF18680-E054-41AD-8BC1-D1AEF772440D}</a:tableStyleId>
              </a:tblPr>
              <a:tblGrid>
                <a:gridCol w="794718">
                  <a:extLst>
                    <a:ext uri="{9D8B030D-6E8A-4147-A177-3AD203B41FA5}">
                      <a16:colId xmlns:a16="http://schemas.microsoft.com/office/drawing/2014/main" val="20000"/>
                    </a:ext>
                  </a:extLst>
                </a:gridCol>
                <a:gridCol w="1166191">
                  <a:extLst>
                    <a:ext uri="{9D8B030D-6E8A-4147-A177-3AD203B41FA5}">
                      <a16:colId xmlns:a16="http://schemas.microsoft.com/office/drawing/2014/main" val="20001"/>
                    </a:ext>
                  </a:extLst>
                </a:gridCol>
                <a:gridCol w="2199861">
                  <a:extLst>
                    <a:ext uri="{9D8B030D-6E8A-4147-A177-3AD203B41FA5}">
                      <a16:colId xmlns:a16="http://schemas.microsoft.com/office/drawing/2014/main" val="20002"/>
                    </a:ext>
                  </a:extLst>
                </a:gridCol>
                <a:gridCol w="1133378">
                  <a:extLst>
                    <a:ext uri="{9D8B030D-6E8A-4147-A177-3AD203B41FA5}">
                      <a16:colId xmlns:a16="http://schemas.microsoft.com/office/drawing/2014/main" val="20003"/>
                    </a:ext>
                  </a:extLst>
                </a:gridCol>
                <a:gridCol w="1323537">
                  <a:extLst>
                    <a:ext uri="{9D8B030D-6E8A-4147-A177-3AD203B41FA5}">
                      <a16:colId xmlns:a16="http://schemas.microsoft.com/office/drawing/2014/main" val="20004"/>
                    </a:ext>
                  </a:extLst>
                </a:gridCol>
                <a:gridCol w="1323537">
                  <a:extLst>
                    <a:ext uri="{9D8B030D-6E8A-4147-A177-3AD203B41FA5}">
                      <a16:colId xmlns:a16="http://schemas.microsoft.com/office/drawing/2014/main" val="20005"/>
                    </a:ext>
                  </a:extLst>
                </a:gridCol>
              </a:tblGrid>
              <a:tr h="617220">
                <a:tc>
                  <a:txBody>
                    <a:bodyPr/>
                    <a:lstStyle/>
                    <a:p>
                      <a:pPr algn="ctr"/>
                      <a:r>
                        <a:rPr lang="en-US" sz="1800" b="0" dirty="0">
                          <a:latin typeface="Poppins" panose="020B0604020202020204" charset="0"/>
                          <a:cs typeface="Poppins" panose="020B0604020202020204" charset="0"/>
                        </a:rPr>
                        <a:t>Date</a:t>
                      </a:r>
                    </a:p>
                  </a:txBody>
                  <a:tcPr marL="68580" marR="68580" marT="34290" marB="34290" anchor="ctr"/>
                </a:tc>
                <a:tc>
                  <a:txBody>
                    <a:bodyPr/>
                    <a:lstStyle/>
                    <a:p>
                      <a:pPr algn="ctr"/>
                      <a:r>
                        <a:rPr lang="en-US" sz="1800" b="0" dirty="0">
                          <a:latin typeface="Poppins" panose="020B0604020202020204" charset="0"/>
                          <a:cs typeface="Poppins" panose="020B0604020202020204" charset="0"/>
                        </a:rPr>
                        <a:t>Task/</a:t>
                      </a:r>
                    </a:p>
                    <a:p>
                      <a:pPr algn="ctr"/>
                      <a:r>
                        <a:rPr lang="en-US" sz="1800" b="0" dirty="0">
                          <a:latin typeface="Poppins" panose="020B0604020202020204" charset="0"/>
                          <a:cs typeface="Poppins" panose="020B0604020202020204" charset="0"/>
                        </a:rPr>
                        <a:t>Goal</a:t>
                      </a:r>
                    </a:p>
                  </a:txBody>
                  <a:tcPr marL="68580" marR="68580" marT="34290" marB="34290" anchor="ctr"/>
                </a:tc>
                <a:tc>
                  <a:txBody>
                    <a:bodyPr/>
                    <a:lstStyle/>
                    <a:p>
                      <a:pPr algn="ctr"/>
                      <a:r>
                        <a:rPr lang="en-US" sz="1800" b="0" dirty="0">
                          <a:latin typeface="Poppins" panose="020B0604020202020204" charset="0"/>
                          <a:cs typeface="Poppins" panose="020B0604020202020204" charset="0"/>
                        </a:rPr>
                        <a:t>Action Plan</a:t>
                      </a:r>
                    </a:p>
                  </a:txBody>
                  <a:tcPr marL="68580" marR="68580" marT="34290" marB="34290" anchor="ctr"/>
                </a:tc>
                <a:tc>
                  <a:txBody>
                    <a:bodyPr/>
                    <a:lstStyle/>
                    <a:p>
                      <a:pPr algn="ctr"/>
                      <a:r>
                        <a:rPr lang="en-US" sz="1800" b="0" dirty="0">
                          <a:latin typeface="Poppins" panose="020B0604020202020204" charset="0"/>
                          <a:cs typeface="Poppins" panose="020B0604020202020204" charset="0"/>
                        </a:rPr>
                        <a:t>Who?</a:t>
                      </a:r>
                    </a:p>
                  </a:txBody>
                  <a:tcPr marL="68580" marR="68580" marT="34290" marB="34290" anchor="ctr"/>
                </a:tc>
                <a:tc>
                  <a:txBody>
                    <a:bodyPr/>
                    <a:lstStyle/>
                    <a:p>
                      <a:pPr algn="ctr"/>
                      <a:r>
                        <a:rPr lang="en-US" sz="1800" b="0" dirty="0">
                          <a:latin typeface="Poppins" panose="020B0604020202020204" charset="0"/>
                          <a:cs typeface="Poppins" panose="020B0604020202020204" charset="0"/>
                        </a:rPr>
                        <a:t>By When?</a:t>
                      </a:r>
                    </a:p>
                  </a:txBody>
                  <a:tcPr marL="68580" marR="68580" marT="34290" marB="34290" anchor="ctr"/>
                </a:tc>
                <a:tc>
                  <a:txBody>
                    <a:bodyPr/>
                    <a:lstStyle/>
                    <a:p>
                      <a:pPr algn="ctr"/>
                      <a:r>
                        <a:rPr lang="en-US" sz="1800" b="0" dirty="0">
                          <a:latin typeface="Poppins" panose="020B0604020202020204" charset="0"/>
                          <a:cs typeface="Poppins" panose="020B0604020202020204" charset="0"/>
                        </a:rPr>
                        <a:t>Status?</a:t>
                      </a:r>
                    </a:p>
                  </a:txBody>
                  <a:tcPr marL="68580" marR="68580" marT="34290" marB="34290" anchor="ctr"/>
                </a:tc>
                <a:extLst>
                  <a:ext uri="{0D108BD9-81ED-4DB2-BD59-A6C34878D82A}">
                    <a16:rowId xmlns:a16="http://schemas.microsoft.com/office/drawing/2014/main" val="10000"/>
                  </a:ext>
                </a:extLst>
              </a:tr>
              <a:tr h="1944834">
                <a:tc>
                  <a:txBody>
                    <a:bodyPr/>
                    <a:lstStyle/>
                    <a:p>
                      <a:r>
                        <a:rPr lang="en-US" sz="1600" dirty="0">
                          <a:latin typeface="Hind Vadodara" panose="020B0604020202020204" charset="0"/>
                          <a:cs typeface="Hind Vadodara" panose="020B0604020202020204" charset="0"/>
                        </a:rPr>
                        <a:t>3/2/21</a:t>
                      </a:r>
                    </a:p>
                  </a:txBody>
                  <a:tcPr marL="68580" marR="68580" marT="34290" marB="34290"/>
                </a:tc>
                <a:tc>
                  <a:txBody>
                    <a:bodyPr/>
                    <a:lstStyle/>
                    <a:p>
                      <a:r>
                        <a:rPr lang="en-US" sz="1600" dirty="0">
                          <a:latin typeface="Hind Vadodara" panose="020B0604020202020204" charset="0"/>
                          <a:cs typeface="Hind Vadodara" panose="020B0604020202020204" charset="0"/>
                        </a:rPr>
                        <a:t>Improve average daily school attendance</a:t>
                      </a:r>
                    </a:p>
                  </a:txBody>
                  <a:tcPr marL="68580" marR="68580" marT="34290" marB="34290"/>
                </a:tc>
                <a:tc>
                  <a:txBody>
                    <a:bodyPr/>
                    <a:lstStyle/>
                    <a:p>
                      <a:r>
                        <a:rPr lang="en-US" sz="1600" dirty="0">
                          <a:latin typeface="Hind Vadodara" panose="020B0604020202020204" charset="0"/>
                          <a:cs typeface="Hind Vadodara" panose="020B0604020202020204" charset="0"/>
                        </a:rPr>
                        <a:t>Send monthly attendance data to all families</a:t>
                      </a:r>
                    </a:p>
                    <a:p>
                      <a:endParaRPr lang="en-US" sz="1600" dirty="0">
                        <a:latin typeface="Hind Vadodara" panose="020B0604020202020204" charset="0"/>
                        <a:cs typeface="Hind Vadodara" panose="020B0604020202020204" charset="0"/>
                      </a:endParaRPr>
                    </a:p>
                    <a:p>
                      <a:r>
                        <a:rPr lang="en-US" sz="1600" dirty="0">
                          <a:latin typeface="Hind Vadodara" panose="020B0604020202020204" charset="0"/>
                          <a:cs typeface="Hind Vadodara" panose="020B0604020202020204" charset="0"/>
                        </a:rPr>
                        <a:t>Greet all students who are on time and provide tickets</a:t>
                      </a:r>
                    </a:p>
                    <a:p>
                      <a:endParaRPr lang="en-US" sz="1600" dirty="0">
                        <a:latin typeface="Hind Vadodara" panose="020B0604020202020204" charset="0"/>
                        <a:cs typeface="Hind Vadodara" panose="020B0604020202020204" charset="0"/>
                      </a:endParaRPr>
                    </a:p>
                    <a:p>
                      <a:r>
                        <a:rPr lang="en-US" sz="1600" dirty="0">
                          <a:latin typeface="Hind Vadodara" panose="020B0604020202020204" charset="0"/>
                          <a:cs typeface="Hind Vadodara" panose="020B0604020202020204" charset="0"/>
                        </a:rPr>
                        <a:t>Provide all teachers with signs of being at risk for absenteeism</a:t>
                      </a:r>
                    </a:p>
                  </a:txBody>
                  <a:tcPr marL="68580" marR="68580" marT="34290" marB="34290"/>
                </a:tc>
                <a:tc>
                  <a:txBody>
                    <a:bodyPr/>
                    <a:lstStyle/>
                    <a:p>
                      <a:r>
                        <a:rPr lang="en-US" sz="1600" dirty="0">
                          <a:latin typeface="Hind Vadodara" panose="020B0604020202020204" charset="0"/>
                          <a:cs typeface="Hind Vadodara" panose="020B0604020202020204" charset="0"/>
                        </a:rPr>
                        <a:t>Ava</a:t>
                      </a:r>
                    </a:p>
                    <a:p>
                      <a:endParaRPr lang="en-US" sz="1600" dirty="0">
                        <a:latin typeface="Hind Vadodara" panose="020B0604020202020204" charset="0"/>
                        <a:cs typeface="Hind Vadodara" panose="020B0604020202020204" charset="0"/>
                      </a:endParaRPr>
                    </a:p>
                    <a:p>
                      <a:endParaRPr lang="en-US" sz="1600" dirty="0">
                        <a:latin typeface="Hind Vadodara" panose="020B0604020202020204" charset="0"/>
                        <a:cs typeface="Hind Vadodara" panose="020B0604020202020204" charset="0"/>
                      </a:endParaRPr>
                    </a:p>
                    <a:p>
                      <a:endParaRPr lang="en-US" sz="1600" dirty="0">
                        <a:latin typeface="Hind Vadodara" panose="020B0604020202020204" charset="0"/>
                        <a:cs typeface="Hind Vadodara" panose="020B0604020202020204" charset="0"/>
                      </a:endParaRPr>
                    </a:p>
                    <a:p>
                      <a:r>
                        <a:rPr lang="en-US" sz="1600" dirty="0">
                          <a:latin typeface="Hind Vadodara" panose="020B0604020202020204" charset="0"/>
                          <a:cs typeface="Hind Vadodara" panose="020B0604020202020204" charset="0"/>
                        </a:rPr>
                        <a:t>All building admin</a:t>
                      </a:r>
                    </a:p>
                    <a:p>
                      <a:endParaRPr lang="en-US" sz="1600" dirty="0">
                        <a:latin typeface="Hind Vadodara" panose="020B0604020202020204" charset="0"/>
                        <a:cs typeface="Hind Vadodara" panose="020B0604020202020204" charset="0"/>
                      </a:endParaRPr>
                    </a:p>
                    <a:p>
                      <a:endParaRPr lang="en-US" sz="1600" dirty="0">
                        <a:latin typeface="Hind Vadodara" panose="020B0604020202020204" charset="0"/>
                        <a:cs typeface="Hind Vadodara" panose="020B0604020202020204" charset="0"/>
                      </a:endParaRPr>
                    </a:p>
                    <a:p>
                      <a:r>
                        <a:rPr lang="en-US" sz="1600" dirty="0">
                          <a:latin typeface="Hind Vadodara" panose="020B0604020202020204" charset="0"/>
                          <a:cs typeface="Hind Vadodara" panose="020B0604020202020204" charset="0"/>
                        </a:rPr>
                        <a:t>Paige</a:t>
                      </a:r>
                    </a:p>
                  </a:txBody>
                  <a:tcPr marL="68580" marR="68580" marT="34290" marB="34290"/>
                </a:tc>
                <a:tc>
                  <a:txBody>
                    <a:bodyPr/>
                    <a:lstStyle/>
                    <a:p>
                      <a:r>
                        <a:rPr lang="en-US" sz="1600" dirty="0">
                          <a:latin typeface="Hind Vadodara" panose="020B0604020202020204" charset="0"/>
                          <a:cs typeface="Hind Vadodara" panose="020B0604020202020204" charset="0"/>
                        </a:rPr>
                        <a:t>4/5/21</a:t>
                      </a:r>
                    </a:p>
                    <a:p>
                      <a:endParaRPr lang="en-US" sz="1600" dirty="0">
                        <a:latin typeface="Hind Vadodara" panose="020B0604020202020204" charset="0"/>
                        <a:cs typeface="Hind Vadodara" panose="020B0604020202020204" charset="0"/>
                      </a:endParaRPr>
                    </a:p>
                    <a:p>
                      <a:endParaRPr lang="en-US" sz="1600" dirty="0">
                        <a:latin typeface="Hind Vadodara" panose="020B0604020202020204" charset="0"/>
                        <a:cs typeface="Hind Vadodara" panose="020B0604020202020204" charset="0"/>
                      </a:endParaRPr>
                    </a:p>
                    <a:p>
                      <a:endParaRPr lang="en-US" sz="1600" dirty="0">
                        <a:latin typeface="Hind Vadodara" panose="020B0604020202020204" charset="0"/>
                        <a:cs typeface="Hind Vadodara" panose="020B0604020202020204" charset="0"/>
                      </a:endParaRPr>
                    </a:p>
                    <a:p>
                      <a:r>
                        <a:rPr lang="en-US" sz="1600" dirty="0">
                          <a:latin typeface="Hind Vadodara" panose="020B0604020202020204" charset="0"/>
                          <a:cs typeface="Hind Vadodara" panose="020B0604020202020204" charset="0"/>
                        </a:rPr>
                        <a:t>Ongoing begin 3/8/21</a:t>
                      </a:r>
                    </a:p>
                    <a:p>
                      <a:endParaRPr lang="en-US" sz="1600" dirty="0">
                        <a:latin typeface="Hind Vadodara" panose="020B0604020202020204" charset="0"/>
                        <a:cs typeface="Hind Vadodara" panose="020B0604020202020204" charset="0"/>
                      </a:endParaRPr>
                    </a:p>
                    <a:p>
                      <a:endParaRPr lang="en-US" sz="1600" dirty="0">
                        <a:latin typeface="Hind Vadodara" panose="020B0604020202020204" charset="0"/>
                        <a:cs typeface="Hind Vadodara" panose="020B0604020202020204" charset="0"/>
                      </a:endParaRPr>
                    </a:p>
                    <a:p>
                      <a:r>
                        <a:rPr lang="en-US" sz="1600" dirty="0">
                          <a:latin typeface="Hind Vadodara" panose="020B0604020202020204" charset="0"/>
                          <a:cs typeface="Hind Vadodara" panose="020B0604020202020204" charset="0"/>
                        </a:rPr>
                        <a:t>4/1/21</a:t>
                      </a:r>
                    </a:p>
                  </a:txBody>
                  <a:tcPr marL="68580" marR="68580" marT="34290" marB="34290"/>
                </a:tc>
                <a:tc>
                  <a:txBody>
                    <a:bodyPr/>
                    <a:lstStyle/>
                    <a:p>
                      <a:r>
                        <a:rPr lang="en-US" sz="1600" dirty="0">
                          <a:latin typeface="Hind Vadodara" panose="020B0604020202020204" charset="0"/>
                          <a:cs typeface="Hind Vadodara" panose="020B0604020202020204" charset="0"/>
                        </a:rPr>
                        <a:t>In progress</a:t>
                      </a:r>
                    </a:p>
                    <a:p>
                      <a:endParaRPr lang="en-US" sz="1600" dirty="0">
                        <a:latin typeface="Hind Vadodara" panose="020B0604020202020204" charset="0"/>
                        <a:cs typeface="Hind Vadodara" panose="020B0604020202020204" charset="0"/>
                      </a:endParaRPr>
                    </a:p>
                    <a:p>
                      <a:endParaRPr lang="en-US" sz="1600" dirty="0">
                        <a:latin typeface="Hind Vadodara" panose="020B0604020202020204" charset="0"/>
                        <a:cs typeface="Hind Vadodara" panose="020B0604020202020204" charset="0"/>
                      </a:endParaRPr>
                    </a:p>
                    <a:p>
                      <a:endParaRPr lang="en-US" sz="1600" dirty="0">
                        <a:latin typeface="Hind Vadodara" panose="020B0604020202020204" charset="0"/>
                        <a:cs typeface="Hind Vadodara" panose="020B0604020202020204" charset="0"/>
                      </a:endParaRPr>
                    </a:p>
                    <a:p>
                      <a:r>
                        <a:rPr lang="en-US" sz="1600" dirty="0">
                          <a:latin typeface="Hind Vadodara" panose="020B0604020202020204" charset="0"/>
                          <a:cs typeface="Hind Vadodara" panose="020B0604020202020204" charset="0"/>
                        </a:rPr>
                        <a:t>In progress</a:t>
                      </a:r>
                    </a:p>
                    <a:p>
                      <a:endParaRPr lang="en-US" sz="1600" dirty="0">
                        <a:latin typeface="Hind Vadodara" panose="020B0604020202020204" charset="0"/>
                        <a:cs typeface="Hind Vadodara" panose="020B0604020202020204" charset="0"/>
                      </a:endParaRPr>
                    </a:p>
                    <a:p>
                      <a:endParaRPr lang="en-US" sz="1600" dirty="0">
                        <a:latin typeface="Hind Vadodara" panose="020B0604020202020204" charset="0"/>
                        <a:cs typeface="Hind Vadodara" panose="020B0604020202020204" charset="0"/>
                      </a:endParaRPr>
                    </a:p>
                    <a:p>
                      <a:endParaRPr lang="en-US" sz="1600" dirty="0">
                        <a:latin typeface="Hind Vadodara" panose="020B0604020202020204" charset="0"/>
                        <a:cs typeface="Hind Vadodara" panose="020B0604020202020204" charset="0"/>
                      </a:endParaRPr>
                    </a:p>
                    <a:p>
                      <a:r>
                        <a:rPr lang="en-US" sz="1600" dirty="0">
                          <a:latin typeface="Hind Vadodara" panose="020B0604020202020204" charset="0"/>
                          <a:cs typeface="Hind Vadodara" panose="020B0604020202020204" charset="0"/>
                        </a:rPr>
                        <a:t>Completed</a:t>
                      </a:r>
                    </a:p>
                  </a:txBody>
                  <a:tcPr marL="68580" marR="68580" marT="34290" marB="3429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80933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1-11 at 3.03.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515" y="0"/>
            <a:ext cx="4853235" cy="5143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Left Brace 2"/>
          <p:cNvSpPr/>
          <p:nvPr/>
        </p:nvSpPr>
        <p:spPr>
          <a:xfrm flipH="1">
            <a:off x="7238656" y="1411307"/>
            <a:ext cx="299978" cy="121308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defTabSz="685800" fontAlgn="auto">
              <a:spcBef>
                <a:spcPts val="0"/>
              </a:spcBef>
              <a:spcAft>
                <a:spcPts val="0"/>
              </a:spcAft>
              <a:defRPr/>
            </a:pPr>
            <a:endParaRPr lang="en-US" sz="1400">
              <a:solidFill>
                <a:schemeClr val="bg1"/>
              </a:solidFill>
              <a:latin typeface="Poppins" panose="020B0604020202020204" charset="0"/>
              <a:cs typeface="Poppins" panose="020B0604020202020204" charset="0"/>
            </a:endParaRPr>
          </a:p>
        </p:txBody>
      </p:sp>
      <p:sp>
        <p:nvSpPr>
          <p:cNvPr id="4" name="TextBox 3"/>
          <p:cNvSpPr txBox="1"/>
          <p:nvPr/>
        </p:nvSpPr>
        <p:spPr>
          <a:xfrm rot="5400000" flipH="1">
            <a:off x="7103940" y="1756239"/>
            <a:ext cx="1528818" cy="523220"/>
          </a:xfrm>
          <a:prstGeom prst="rect">
            <a:avLst/>
          </a:prstGeom>
          <a:noFill/>
        </p:spPr>
        <p:txBody>
          <a:bodyPr wrap="square" rtlCol="0">
            <a:spAutoFit/>
          </a:bodyPr>
          <a:lstStyle/>
          <a:p>
            <a:pPr algn="ctr" defTabSz="685800" fontAlgn="auto">
              <a:spcBef>
                <a:spcPts val="0"/>
              </a:spcBef>
              <a:spcAft>
                <a:spcPts val="0"/>
              </a:spcAft>
              <a:defRPr/>
            </a:pPr>
            <a:r>
              <a:rPr lang="en-US" sz="1400" dirty="0">
                <a:solidFill>
                  <a:schemeClr val="bg1"/>
                </a:solidFill>
                <a:latin typeface="Poppins" panose="020B0604020202020204" charset="0"/>
                <a:ea typeface="+mn-ea"/>
                <a:cs typeface="Poppins" panose="020B0604020202020204" charset="0"/>
              </a:rPr>
              <a:t>Meeting Demographics</a:t>
            </a:r>
          </a:p>
        </p:txBody>
      </p:sp>
      <p:sp>
        <p:nvSpPr>
          <p:cNvPr id="5" name="Left Brace 4"/>
          <p:cNvSpPr/>
          <p:nvPr/>
        </p:nvSpPr>
        <p:spPr>
          <a:xfrm>
            <a:off x="2069285" y="630144"/>
            <a:ext cx="258324" cy="770108"/>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defTabSz="685800" fontAlgn="auto">
              <a:spcBef>
                <a:spcPts val="0"/>
              </a:spcBef>
              <a:spcAft>
                <a:spcPts val="0"/>
              </a:spcAft>
              <a:defRPr/>
            </a:pPr>
            <a:endParaRPr lang="en-US" sz="1400">
              <a:solidFill>
                <a:schemeClr val="bg1"/>
              </a:solidFill>
              <a:latin typeface="Poppins" panose="020B0604020202020204" charset="0"/>
              <a:cs typeface="Poppins" panose="020B0604020202020204" charset="0"/>
            </a:endParaRPr>
          </a:p>
        </p:txBody>
      </p:sp>
      <p:sp>
        <p:nvSpPr>
          <p:cNvPr id="6" name="TextBox 5"/>
          <p:cNvSpPr txBox="1"/>
          <p:nvPr/>
        </p:nvSpPr>
        <p:spPr>
          <a:xfrm rot="16200000">
            <a:off x="1335966" y="861309"/>
            <a:ext cx="980540" cy="307777"/>
          </a:xfrm>
          <a:prstGeom prst="rect">
            <a:avLst/>
          </a:prstGeom>
          <a:noFill/>
        </p:spPr>
        <p:txBody>
          <a:bodyPr wrap="square" rtlCol="0" anchor="b">
            <a:spAutoFit/>
          </a:bodyPr>
          <a:lstStyle/>
          <a:p>
            <a:pPr algn="ctr" defTabSz="685800" fontAlgn="auto">
              <a:spcBef>
                <a:spcPts val="0"/>
              </a:spcBef>
              <a:spcAft>
                <a:spcPts val="0"/>
              </a:spcAft>
              <a:defRPr/>
            </a:pPr>
            <a:r>
              <a:rPr lang="en-US" sz="1400" dirty="0">
                <a:solidFill>
                  <a:schemeClr val="bg1"/>
                </a:solidFill>
                <a:latin typeface="Poppins" panose="020B0604020202020204" charset="0"/>
                <a:ea typeface="+mn-ea"/>
                <a:cs typeface="Poppins" panose="020B0604020202020204" charset="0"/>
              </a:rPr>
              <a:t>Purpose</a:t>
            </a:r>
          </a:p>
        </p:txBody>
      </p:sp>
      <p:sp>
        <p:nvSpPr>
          <p:cNvPr id="7" name="Left Brace 6"/>
          <p:cNvSpPr/>
          <p:nvPr/>
        </p:nvSpPr>
        <p:spPr>
          <a:xfrm>
            <a:off x="2027631" y="2598992"/>
            <a:ext cx="328884" cy="2464076"/>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defTabSz="685800" fontAlgn="auto">
              <a:spcBef>
                <a:spcPts val="0"/>
              </a:spcBef>
              <a:spcAft>
                <a:spcPts val="0"/>
              </a:spcAft>
              <a:defRPr/>
            </a:pPr>
            <a:endParaRPr lang="en-US" sz="1400">
              <a:solidFill>
                <a:schemeClr val="bg1"/>
              </a:solidFill>
              <a:latin typeface="Poppins" panose="020B0604020202020204" charset="0"/>
              <a:cs typeface="Poppins" panose="020B0604020202020204" charset="0"/>
            </a:endParaRPr>
          </a:p>
        </p:txBody>
      </p:sp>
      <p:sp>
        <p:nvSpPr>
          <p:cNvPr id="8" name="TextBox 7"/>
          <p:cNvSpPr txBox="1"/>
          <p:nvPr/>
        </p:nvSpPr>
        <p:spPr>
          <a:xfrm rot="16200000">
            <a:off x="954104" y="3569420"/>
            <a:ext cx="1528818" cy="523220"/>
          </a:xfrm>
          <a:prstGeom prst="rect">
            <a:avLst/>
          </a:prstGeom>
          <a:noFill/>
        </p:spPr>
        <p:txBody>
          <a:bodyPr wrap="square" rtlCol="0">
            <a:spAutoFit/>
          </a:bodyPr>
          <a:lstStyle/>
          <a:p>
            <a:pPr defTabSz="685800" fontAlgn="auto">
              <a:spcBef>
                <a:spcPts val="0"/>
              </a:spcBef>
              <a:spcAft>
                <a:spcPts val="0"/>
              </a:spcAft>
              <a:defRPr/>
            </a:pPr>
            <a:r>
              <a:rPr lang="en-US" sz="1400" dirty="0">
                <a:solidFill>
                  <a:schemeClr val="bg1"/>
                </a:solidFill>
                <a:latin typeface="Poppins" panose="020B0604020202020204" charset="0"/>
                <a:ea typeface="+mn-ea"/>
                <a:cs typeface="Poppins" panose="020B0604020202020204" charset="0"/>
              </a:rPr>
              <a:t>Agenda Items </a:t>
            </a:r>
          </a:p>
          <a:p>
            <a:pPr algn="ctr" defTabSz="685800" fontAlgn="auto">
              <a:spcBef>
                <a:spcPts val="0"/>
              </a:spcBef>
              <a:spcAft>
                <a:spcPts val="0"/>
              </a:spcAft>
              <a:defRPr/>
            </a:pPr>
            <a:r>
              <a:rPr lang="en-US" sz="1400" dirty="0">
                <a:solidFill>
                  <a:schemeClr val="bg1"/>
                </a:solidFill>
                <a:latin typeface="Poppins" panose="020B0604020202020204" charset="0"/>
                <a:ea typeface="+mn-ea"/>
                <a:cs typeface="Poppins" panose="020B0604020202020204" charset="0"/>
              </a:rPr>
              <a:t>(with times)</a:t>
            </a:r>
          </a:p>
        </p:txBody>
      </p:sp>
    </p:spTree>
    <p:extLst>
      <p:ext uri="{BB962C8B-B14F-4D97-AF65-F5344CB8AC3E}">
        <p14:creationId xmlns:p14="http://schemas.microsoft.com/office/powerpoint/2010/main" val="243689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animBg="1"/>
      <p:bldP spid="6" grpId="0"/>
      <p:bldP spid="7"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15765-9B2B-644E-9357-12B6C4FCD647}"/>
              </a:ext>
            </a:extLst>
          </p:cNvPr>
          <p:cNvPicPr>
            <a:picLocks noChangeAspect="1"/>
          </p:cNvPicPr>
          <p:nvPr/>
        </p:nvPicPr>
        <p:blipFill>
          <a:blip r:embed="rId3"/>
          <a:stretch>
            <a:fillRect/>
          </a:stretch>
        </p:blipFill>
        <p:spPr>
          <a:xfrm>
            <a:off x="1983081" y="574245"/>
            <a:ext cx="5372100" cy="3995010"/>
          </a:xfrm>
          <a:prstGeom prst="rect">
            <a:avLst/>
          </a:prstGeom>
        </p:spPr>
      </p:pic>
      <p:sp>
        <p:nvSpPr>
          <p:cNvPr id="3" name="Left Brace 2">
            <a:extLst>
              <a:ext uri="{FF2B5EF4-FFF2-40B4-BE49-F238E27FC236}">
                <a16:creationId xmlns:a16="http://schemas.microsoft.com/office/drawing/2014/main" id="{F3E729B2-0545-0B49-AC84-CF05A49B0C38}"/>
              </a:ext>
            </a:extLst>
          </p:cNvPr>
          <p:cNvSpPr/>
          <p:nvPr/>
        </p:nvSpPr>
        <p:spPr>
          <a:xfrm>
            <a:off x="1607000" y="1015230"/>
            <a:ext cx="299978" cy="1085849"/>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defTabSz="685800" fontAlgn="auto">
              <a:spcBef>
                <a:spcPts val="0"/>
              </a:spcBef>
              <a:spcAft>
                <a:spcPts val="0"/>
              </a:spcAft>
              <a:defRPr/>
            </a:pPr>
            <a:endParaRPr lang="en-US" sz="1400">
              <a:solidFill>
                <a:schemeClr val="bg1"/>
              </a:solidFill>
              <a:latin typeface="Franklin Gothic Book"/>
            </a:endParaRPr>
          </a:p>
        </p:txBody>
      </p:sp>
      <p:sp>
        <p:nvSpPr>
          <p:cNvPr id="4" name="TextBox 3">
            <a:extLst>
              <a:ext uri="{FF2B5EF4-FFF2-40B4-BE49-F238E27FC236}">
                <a16:creationId xmlns:a16="http://schemas.microsoft.com/office/drawing/2014/main" id="{FAE57793-8A24-714E-BA40-28A05C25EEEA}"/>
              </a:ext>
            </a:extLst>
          </p:cNvPr>
          <p:cNvSpPr txBox="1"/>
          <p:nvPr/>
        </p:nvSpPr>
        <p:spPr>
          <a:xfrm rot="16200000">
            <a:off x="648105" y="1260722"/>
            <a:ext cx="1394769" cy="523220"/>
          </a:xfrm>
          <a:prstGeom prst="rect">
            <a:avLst/>
          </a:prstGeom>
          <a:noFill/>
        </p:spPr>
        <p:txBody>
          <a:bodyPr wrap="square" rtlCol="0">
            <a:spAutoFit/>
          </a:bodyPr>
          <a:lstStyle/>
          <a:p>
            <a:pPr algn="ctr" defTabSz="685800" fontAlgn="auto">
              <a:spcBef>
                <a:spcPts val="0"/>
              </a:spcBef>
              <a:spcAft>
                <a:spcPts val="0"/>
              </a:spcAft>
              <a:defRPr/>
            </a:pPr>
            <a:r>
              <a:rPr lang="en-US" sz="1400" dirty="0">
                <a:solidFill>
                  <a:schemeClr val="bg1"/>
                </a:solidFill>
                <a:latin typeface="Franklin Gothic Book"/>
                <a:ea typeface="+mn-ea"/>
                <a:cs typeface="+mn-cs"/>
              </a:rPr>
              <a:t>Meeting Demographics</a:t>
            </a:r>
          </a:p>
        </p:txBody>
      </p:sp>
      <p:sp>
        <p:nvSpPr>
          <p:cNvPr id="5" name="Left Brace 4">
            <a:extLst>
              <a:ext uri="{FF2B5EF4-FFF2-40B4-BE49-F238E27FC236}">
                <a16:creationId xmlns:a16="http://schemas.microsoft.com/office/drawing/2014/main" id="{7A07E76F-FFFA-0B4F-865E-335172AD4D4B}"/>
              </a:ext>
            </a:extLst>
          </p:cNvPr>
          <p:cNvSpPr/>
          <p:nvPr/>
        </p:nvSpPr>
        <p:spPr>
          <a:xfrm flipH="1">
            <a:off x="7411650" y="2073410"/>
            <a:ext cx="371357" cy="292717"/>
          </a:xfrm>
          <a:prstGeom prst="leftBrace">
            <a:avLst/>
          </a:prstGeom>
          <a:ln w="25400">
            <a:solidFill>
              <a:schemeClr val="accent1"/>
            </a:solidFill>
          </a:ln>
        </p:spPr>
        <p:style>
          <a:lnRef idx="2">
            <a:schemeClr val="dk1"/>
          </a:lnRef>
          <a:fillRef idx="0">
            <a:schemeClr val="dk1"/>
          </a:fillRef>
          <a:effectRef idx="1">
            <a:schemeClr val="dk1"/>
          </a:effectRef>
          <a:fontRef idx="minor">
            <a:schemeClr val="tx1"/>
          </a:fontRef>
        </p:style>
        <p:txBody>
          <a:bodyPr rtlCol="0" anchor="ctr"/>
          <a:lstStyle/>
          <a:p>
            <a:pPr defTabSz="685800" fontAlgn="auto">
              <a:spcBef>
                <a:spcPts val="0"/>
              </a:spcBef>
              <a:spcAft>
                <a:spcPts val="0"/>
              </a:spcAft>
              <a:defRPr/>
            </a:pPr>
            <a:endParaRPr lang="en-US" sz="1400">
              <a:solidFill>
                <a:schemeClr val="bg1"/>
              </a:solidFill>
              <a:latin typeface="Franklin Gothic Book"/>
            </a:endParaRPr>
          </a:p>
        </p:txBody>
      </p:sp>
      <p:sp>
        <p:nvSpPr>
          <p:cNvPr id="6" name="TextBox 5">
            <a:extLst>
              <a:ext uri="{FF2B5EF4-FFF2-40B4-BE49-F238E27FC236}">
                <a16:creationId xmlns:a16="http://schemas.microsoft.com/office/drawing/2014/main" id="{C20F4C83-B11A-B946-B2D2-93B14585D05A}"/>
              </a:ext>
            </a:extLst>
          </p:cNvPr>
          <p:cNvSpPr txBox="1"/>
          <p:nvPr/>
        </p:nvSpPr>
        <p:spPr>
          <a:xfrm rot="5400000" flipH="1">
            <a:off x="7676265" y="1958106"/>
            <a:ext cx="844173" cy="523220"/>
          </a:xfrm>
          <a:prstGeom prst="rect">
            <a:avLst/>
          </a:prstGeom>
          <a:noFill/>
        </p:spPr>
        <p:txBody>
          <a:bodyPr wrap="square" rtlCol="0">
            <a:spAutoFit/>
          </a:bodyPr>
          <a:lstStyle/>
          <a:p>
            <a:pPr defTabSz="685800" fontAlgn="auto">
              <a:spcBef>
                <a:spcPts val="0"/>
              </a:spcBef>
              <a:spcAft>
                <a:spcPts val="0"/>
              </a:spcAft>
              <a:defRPr/>
            </a:pPr>
            <a:r>
              <a:rPr lang="en-US" sz="1400" dirty="0">
                <a:solidFill>
                  <a:schemeClr val="bg1"/>
                </a:solidFill>
                <a:latin typeface="Franklin Gothic Book"/>
                <a:ea typeface="+mn-ea"/>
                <a:cs typeface="+mn-cs"/>
              </a:rPr>
              <a:t>Purpose/Agenda</a:t>
            </a:r>
          </a:p>
        </p:txBody>
      </p:sp>
      <p:sp>
        <p:nvSpPr>
          <p:cNvPr id="7" name="Left Brace 6">
            <a:extLst>
              <a:ext uri="{FF2B5EF4-FFF2-40B4-BE49-F238E27FC236}">
                <a16:creationId xmlns:a16="http://schemas.microsoft.com/office/drawing/2014/main" id="{9C989B00-4BC0-4F44-AFEA-55B76402B3CF}"/>
              </a:ext>
            </a:extLst>
          </p:cNvPr>
          <p:cNvSpPr/>
          <p:nvPr/>
        </p:nvSpPr>
        <p:spPr>
          <a:xfrm>
            <a:off x="1535621" y="2373949"/>
            <a:ext cx="371357" cy="741269"/>
          </a:xfrm>
          <a:prstGeom prst="leftBrace">
            <a:avLst/>
          </a:prstGeom>
          <a:ln w="25400">
            <a:solidFill>
              <a:schemeClr val="accent1"/>
            </a:solidFill>
          </a:ln>
        </p:spPr>
        <p:style>
          <a:lnRef idx="2">
            <a:schemeClr val="dk1"/>
          </a:lnRef>
          <a:fillRef idx="0">
            <a:schemeClr val="dk1"/>
          </a:fillRef>
          <a:effectRef idx="1">
            <a:schemeClr val="dk1"/>
          </a:effectRef>
          <a:fontRef idx="minor">
            <a:schemeClr val="tx1"/>
          </a:fontRef>
        </p:style>
        <p:txBody>
          <a:bodyPr rtlCol="0" anchor="ctr"/>
          <a:lstStyle/>
          <a:p>
            <a:pPr defTabSz="685800" fontAlgn="auto">
              <a:spcBef>
                <a:spcPts val="0"/>
              </a:spcBef>
              <a:spcAft>
                <a:spcPts val="0"/>
              </a:spcAft>
              <a:defRPr/>
            </a:pPr>
            <a:endParaRPr lang="en-US" sz="1400">
              <a:solidFill>
                <a:schemeClr val="bg1"/>
              </a:solidFill>
              <a:latin typeface="Franklin Gothic Book"/>
            </a:endParaRPr>
          </a:p>
        </p:txBody>
      </p:sp>
      <p:sp>
        <p:nvSpPr>
          <p:cNvPr id="8" name="TextBox 7">
            <a:extLst>
              <a:ext uri="{FF2B5EF4-FFF2-40B4-BE49-F238E27FC236}">
                <a16:creationId xmlns:a16="http://schemas.microsoft.com/office/drawing/2014/main" id="{A4B5C679-E6A8-6447-9AA5-8C87FA0DCC47}"/>
              </a:ext>
            </a:extLst>
          </p:cNvPr>
          <p:cNvSpPr txBox="1"/>
          <p:nvPr/>
        </p:nvSpPr>
        <p:spPr>
          <a:xfrm rot="16200000">
            <a:off x="935703" y="2590695"/>
            <a:ext cx="823856" cy="307777"/>
          </a:xfrm>
          <a:prstGeom prst="rect">
            <a:avLst/>
          </a:prstGeom>
          <a:noFill/>
        </p:spPr>
        <p:txBody>
          <a:bodyPr wrap="square" rtlCol="0">
            <a:spAutoFit/>
          </a:bodyPr>
          <a:lstStyle/>
          <a:p>
            <a:pPr algn="ctr" defTabSz="685800" fontAlgn="auto">
              <a:spcBef>
                <a:spcPts val="0"/>
              </a:spcBef>
              <a:spcAft>
                <a:spcPts val="0"/>
              </a:spcAft>
              <a:defRPr/>
            </a:pPr>
            <a:r>
              <a:rPr lang="en-US" sz="1400" dirty="0">
                <a:solidFill>
                  <a:schemeClr val="bg1"/>
                </a:solidFill>
                <a:latin typeface="Franklin Gothic Book"/>
                <a:ea typeface="+mn-ea"/>
                <a:cs typeface="+mn-cs"/>
              </a:rPr>
              <a:t>Minutes</a:t>
            </a:r>
          </a:p>
        </p:txBody>
      </p:sp>
      <p:sp>
        <p:nvSpPr>
          <p:cNvPr id="9" name="Left Brace 8">
            <a:extLst>
              <a:ext uri="{FF2B5EF4-FFF2-40B4-BE49-F238E27FC236}">
                <a16:creationId xmlns:a16="http://schemas.microsoft.com/office/drawing/2014/main" id="{F148CA9B-77BD-7A4B-8605-6D3A1DC47777}"/>
              </a:ext>
            </a:extLst>
          </p:cNvPr>
          <p:cNvSpPr/>
          <p:nvPr/>
        </p:nvSpPr>
        <p:spPr>
          <a:xfrm flipH="1">
            <a:off x="7411650" y="3156512"/>
            <a:ext cx="371357" cy="1298159"/>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defTabSz="685800" fontAlgn="auto">
              <a:spcBef>
                <a:spcPts val="0"/>
              </a:spcBef>
              <a:spcAft>
                <a:spcPts val="0"/>
              </a:spcAft>
              <a:defRPr/>
            </a:pPr>
            <a:endParaRPr lang="en-US" sz="1400">
              <a:solidFill>
                <a:schemeClr val="bg1"/>
              </a:solidFill>
              <a:latin typeface="Franklin Gothic Book"/>
            </a:endParaRPr>
          </a:p>
        </p:txBody>
      </p:sp>
      <p:sp>
        <p:nvSpPr>
          <p:cNvPr id="10" name="TextBox 9">
            <a:extLst>
              <a:ext uri="{FF2B5EF4-FFF2-40B4-BE49-F238E27FC236}">
                <a16:creationId xmlns:a16="http://schemas.microsoft.com/office/drawing/2014/main" id="{B236220E-4F49-694B-92C8-664DF562461A}"/>
              </a:ext>
            </a:extLst>
          </p:cNvPr>
          <p:cNvSpPr txBox="1"/>
          <p:nvPr/>
        </p:nvSpPr>
        <p:spPr>
          <a:xfrm rot="5400000" flipH="1">
            <a:off x="7542458" y="3651702"/>
            <a:ext cx="1111785" cy="307777"/>
          </a:xfrm>
          <a:prstGeom prst="rect">
            <a:avLst/>
          </a:prstGeom>
          <a:noFill/>
        </p:spPr>
        <p:txBody>
          <a:bodyPr wrap="square" rtlCol="0" anchor="b">
            <a:spAutoFit/>
          </a:bodyPr>
          <a:lstStyle/>
          <a:p>
            <a:pPr algn="ctr" defTabSz="685800" fontAlgn="auto">
              <a:spcBef>
                <a:spcPts val="0"/>
              </a:spcBef>
              <a:spcAft>
                <a:spcPts val="0"/>
              </a:spcAft>
              <a:defRPr/>
            </a:pPr>
            <a:r>
              <a:rPr lang="en-US" sz="1400" dirty="0">
                <a:solidFill>
                  <a:schemeClr val="bg1"/>
                </a:solidFill>
                <a:latin typeface="Franklin Gothic Book"/>
                <a:ea typeface="+mn-ea"/>
                <a:cs typeface="+mn-cs"/>
              </a:rPr>
              <a:t>Action Items</a:t>
            </a:r>
          </a:p>
        </p:txBody>
      </p:sp>
    </p:spTree>
    <p:extLst>
      <p:ext uri="{BB962C8B-B14F-4D97-AF65-F5344CB8AC3E}">
        <p14:creationId xmlns:p14="http://schemas.microsoft.com/office/powerpoint/2010/main" val="2210539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1DBE01-677F-4982-972B-95496201B3D8}"/>
              </a:ext>
            </a:extLst>
          </p:cNvPr>
          <p:cNvSpPr>
            <a:spLocks noGrp="1"/>
          </p:cNvSpPr>
          <p:nvPr>
            <p:ph type="title"/>
          </p:nvPr>
        </p:nvSpPr>
        <p:spPr/>
        <p:txBody>
          <a:bodyPr/>
          <a:lstStyle/>
          <a:p>
            <a:r>
              <a:rPr lang="en-US" dirty="0"/>
              <a:t>DISUSSION: Efficient Team Meetings Self-Check</a:t>
            </a:r>
          </a:p>
        </p:txBody>
      </p:sp>
      <p:sp>
        <p:nvSpPr>
          <p:cNvPr id="2" name="Text Placeholder 1">
            <a:extLst>
              <a:ext uri="{FF2B5EF4-FFF2-40B4-BE49-F238E27FC236}">
                <a16:creationId xmlns:a16="http://schemas.microsoft.com/office/drawing/2014/main" id="{0B6CD25A-56A7-49F5-A8D9-DFC813F4F4ED}"/>
              </a:ext>
            </a:extLst>
          </p:cNvPr>
          <p:cNvSpPr>
            <a:spLocks noGrp="1"/>
          </p:cNvSpPr>
          <p:nvPr>
            <p:ph type="body" idx="4294967295"/>
          </p:nvPr>
        </p:nvSpPr>
        <p:spPr>
          <a:xfrm>
            <a:off x="1203613" y="1385888"/>
            <a:ext cx="6044912" cy="3511550"/>
          </a:xfrm>
        </p:spPr>
        <p:txBody>
          <a:bodyPr/>
          <a:lstStyle/>
          <a:p>
            <a:pPr marL="127000" indent="0">
              <a:buNone/>
            </a:pPr>
            <a:r>
              <a:rPr lang="en-US" sz="1600" dirty="0"/>
              <a:t>Which of these aspects of efficient team meetings are in place? </a:t>
            </a:r>
          </a:p>
          <a:p>
            <a:pPr marL="127000" indent="0">
              <a:buNone/>
            </a:pPr>
            <a:r>
              <a:rPr lang="en-US" sz="1600" dirty="0"/>
              <a:t>Which need review and a reset?</a:t>
            </a:r>
          </a:p>
          <a:p>
            <a:pPr marL="127000" indent="0">
              <a:buNone/>
            </a:pPr>
            <a:endParaRPr lang="en-US" dirty="0"/>
          </a:p>
        </p:txBody>
      </p:sp>
      <p:pic>
        <p:nvPicPr>
          <p:cNvPr id="4" name="Graphic 4" descr="Checkbox Checked outline">
            <a:extLst>
              <a:ext uri="{FF2B5EF4-FFF2-40B4-BE49-F238E27FC236}">
                <a16:creationId xmlns:a16="http://schemas.microsoft.com/office/drawing/2014/main" id="{95F12AC9-D399-4BEE-A21E-22EEC8F6D0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5718" y="2114550"/>
            <a:ext cx="914400" cy="914400"/>
          </a:xfrm>
          <a:prstGeom prst="rect">
            <a:avLst/>
          </a:prstGeom>
        </p:spPr>
      </p:pic>
      <p:sp>
        <p:nvSpPr>
          <p:cNvPr id="6" name="Rectangle: Rounded Corners 5">
            <a:extLst>
              <a:ext uri="{FF2B5EF4-FFF2-40B4-BE49-F238E27FC236}">
                <a16:creationId xmlns:a16="http://schemas.microsoft.com/office/drawing/2014/main" id="{7210392E-CFBC-4FB5-9E74-E98B114A5A7C}"/>
              </a:ext>
            </a:extLst>
          </p:cNvPr>
          <p:cNvSpPr/>
          <p:nvPr/>
        </p:nvSpPr>
        <p:spPr>
          <a:xfrm>
            <a:off x="1322242" y="2309379"/>
            <a:ext cx="3610840" cy="528204"/>
          </a:xfrm>
          <a:prstGeom prst="roundRect">
            <a:avLst/>
          </a:prstGeom>
          <a:ln/>
        </p:spPr>
        <p:style>
          <a:lnRef idx="3">
            <a:schemeClr val="lt1"/>
          </a:lnRef>
          <a:fillRef idx="1">
            <a:schemeClr val="accent1"/>
          </a:fillRef>
          <a:effectRef idx="1">
            <a:schemeClr val="accent1"/>
          </a:effectRef>
          <a:fontRef idx="minor">
            <a:schemeClr val="lt1"/>
          </a:fontRef>
        </p:style>
        <p:txBody>
          <a:bodyPr rtlCol="0" anchor="ctr"/>
          <a:lstStyle/>
          <a:p>
            <a:r>
              <a:rPr lang="en-US" sz="1600" dirty="0">
                <a:latin typeface="Hind Vadodara" panose="020B0604020202020204" charset="0"/>
                <a:cs typeface="Hind Vadodara" panose="020B0604020202020204" charset="0"/>
              </a:rPr>
              <a:t>Predictable structure?</a:t>
            </a:r>
          </a:p>
        </p:txBody>
      </p:sp>
      <p:pic>
        <p:nvPicPr>
          <p:cNvPr id="7" name="Graphic 4" descr="Checkbox Checked outline">
            <a:extLst>
              <a:ext uri="{FF2B5EF4-FFF2-40B4-BE49-F238E27FC236}">
                <a16:creationId xmlns:a16="http://schemas.microsoft.com/office/drawing/2014/main" id="{E14C6192-B8A6-4DA7-A011-3F140C0BDD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3036" y="2833254"/>
            <a:ext cx="914400" cy="914400"/>
          </a:xfrm>
          <a:prstGeom prst="rect">
            <a:avLst/>
          </a:prstGeom>
        </p:spPr>
      </p:pic>
      <p:sp>
        <p:nvSpPr>
          <p:cNvPr id="8" name="Rectangle: Rounded Corners 7">
            <a:extLst>
              <a:ext uri="{FF2B5EF4-FFF2-40B4-BE49-F238E27FC236}">
                <a16:creationId xmlns:a16="http://schemas.microsoft.com/office/drawing/2014/main" id="{556BF500-CCEE-4E3A-BCD5-F01AD1784108}"/>
              </a:ext>
            </a:extLst>
          </p:cNvPr>
          <p:cNvSpPr/>
          <p:nvPr/>
        </p:nvSpPr>
        <p:spPr>
          <a:xfrm>
            <a:off x="1339560" y="3028083"/>
            <a:ext cx="3610840" cy="528204"/>
          </a:xfrm>
          <a:prstGeom prst="roundRect">
            <a:avLst/>
          </a:prstGeom>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r>
              <a:rPr lang="en-US" sz="1600" dirty="0">
                <a:latin typeface="Hind Vadodara" panose="020B0604020202020204" charset="0"/>
                <a:cs typeface="Hind Vadodara" panose="020B0604020202020204" charset="0"/>
              </a:rPr>
              <a:t>Meeting roles and responsibilities?</a:t>
            </a:r>
          </a:p>
        </p:txBody>
      </p:sp>
      <p:pic>
        <p:nvPicPr>
          <p:cNvPr id="9" name="Graphic 4" descr="Checkbox Checked outline">
            <a:extLst>
              <a:ext uri="{FF2B5EF4-FFF2-40B4-BE49-F238E27FC236}">
                <a16:creationId xmlns:a16="http://schemas.microsoft.com/office/drawing/2014/main" id="{21D50C6F-6585-4C73-B802-921A1B030A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0354" y="3525982"/>
            <a:ext cx="914400" cy="914400"/>
          </a:xfrm>
          <a:prstGeom prst="rect">
            <a:avLst/>
          </a:prstGeom>
        </p:spPr>
      </p:pic>
      <p:sp>
        <p:nvSpPr>
          <p:cNvPr id="10" name="Rectangle: Rounded Corners 9">
            <a:extLst>
              <a:ext uri="{FF2B5EF4-FFF2-40B4-BE49-F238E27FC236}">
                <a16:creationId xmlns:a16="http://schemas.microsoft.com/office/drawing/2014/main" id="{55703970-9472-417F-83C4-5360A6052953}"/>
              </a:ext>
            </a:extLst>
          </p:cNvPr>
          <p:cNvSpPr/>
          <p:nvPr/>
        </p:nvSpPr>
        <p:spPr>
          <a:xfrm>
            <a:off x="1356878" y="3720811"/>
            <a:ext cx="3610840" cy="528204"/>
          </a:xfrm>
          <a:prstGeom prst="roundRect">
            <a:avLst/>
          </a:prstGeom>
        </p:spPr>
        <p:style>
          <a:lnRef idx="3">
            <a:schemeClr val="lt1"/>
          </a:lnRef>
          <a:fillRef idx="1">
            <a:schemeClr val="accent1"/>
          </a:fillRef>
          <a:effectRef idx="1">
            <a:schemeClr val="accent1"/>
          </a:effectRef>
          <a:fontRef idx="minor">
            <a:schemeClr val="lt1"/>
          </a:fontRef>
        </p:style>
        <p:txBody>
          <a:bodyPr lIns="91440" tIns="45720" rIns="91440" bIns="45720" rtlCol="0" anchor="ctr"/>
          <a:lstStyle/>
          <a:p>
            <a:r>
              <a:rPr lang="en-US" sz="1600" dirty="0">
                <a:latin typeface="Hind Vadodara" panose="020B0604020202020204" charset="0"/>
                <a:cs typeface="Hind Vadodara" panose="020B0604020202020204" charset="0"/>
              </a:rPr>
              <a:t>Agenda and action plan?</a:t>
            </a:r>
          </a:p>
        </p:txBody>
      </p:sp>
      <p:grpSp>
        <p:nvGrpSpPr>
          <p:cNvPr id="5" name="Google Shape;16036;p73">
            <a:extLst>
              <a:ext uri="{FF2B5EF4-FFF2-40B4-BE49-F238E27FC236}">
                <a16:creationId xmlns:a16="http://schemas.microsoft.com/office/drawing/2014/main" id="{948FFBFE-D0A7-4F6B-9484-23C62D2C51F2}"/>
              </a:ext>
            </a:extLst>
          </p:cNvPr>
          <p:cNvGrpSpPr/>
          <p:nvPr/>
        </p:nvGrpSpPr>
        <p:grpSpPr>
          <a:xfrm>
            <a:off x="6029609" y="3015834"/>
            <a:ext cx="1439373" cy="1073061"/>
            <a:chOff x="1798763" y="3395401"/>
            <a:chExt cx="376186" cy="280448"/>
          </a:xfrm>
        </p:grpSpPr>
        <p:sp>
          <p:nvSpPr>
            <p:cNvPr id="13" name="Google Shape;16037;p73">
              <a:extLst>
                <a:ext uri="{FF2B5EF4-FFF2-40B4-BE49-F238E27FC236}">
                  <a16:creationId xmlns:a16="http://schemas.microsoft.com/office/drawing/2014/main" id="{BF8566A9-2E1E-47F8-A184-73514D65CA5C}"/>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6038;p73">
              <a:extLst>
                <a:ext uri="{FF2B5EF4-FFF2-40B4-BE49-F238E27FC236}">
                  <a16:creationId xmlns:a16="http://schemas.microsoft.com/office/drawing/2014/main" id="{DF0EF0B0-DFBF-4F35-8F62-AEA9CB3A37B9}"/>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6039;p73">
              <a:extLst>
                <a:ext uri="{FF2B5EF4-FFF2-40B4-BE49-F238E27FC236}">
                  <a16:creationId xmlns:a16="http://schemas.microsoft.com/office/drawing/2014/main" id="{1C786C1C-410B-413A-B665-8F5294E99571}"/>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040;p73">
              <a:extLst>
                <a:ext uri="{FF2B5EF4-FFF2-40B4-BE49-F238E27FC236}">
                  <a16:creationId xmlns:a16="http://schemas.microsoft.com/office/drawing/2014/main" id="{3A5D5851-5B26-4E41-A9E9-BB946A1FE2B9}"/>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6041;p73">
              <a:extLst>
                <a:ext uri="{FF2B5EF4-FFF2-40B4-BE49-F238E27FC236}">
                  <a16:creationId xmlns:a16="http://schemas.microsoft.com/office/drawing/2014/main" id="{1BEC7262-BA0D-4076-AE2F-CB17C248267B}"/>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6042;p73">
              <a:extLst>
                <a:ext uri="{FF2B5EF4-FFF2-40B4-BE49-F238E27FC236}">
                  <a16:creationId xmlns:a16="http://schemas.microsoft.com/office/drawing/2014/main" id="{AF201D9D-F5D1-4C02-9A68-F73B8F50A2FC}"/>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6043;p73">
              <a:extLst>
                <a:ext uri="{FF2B5EF4-FFF2-40B4-BE49-F238E27FC236}">
                  <a16:creationId xmlns:a16="http://schemas.microsoft.com/office/drawing/2014/main" id="{77961E1D-F291-4069-B2EA-04CA1A928E61}"/>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6044;p73">
              <a:extLst>
                <a:ext uri="{FF2B5EF4-FFF2-40B4-BE49-F238E27FC236}">
                  <a16:creationId xmlns:a16="http://schemas.microsoft.com/office/drawing/2014/main" id="{FD756FC0-1FFC-4786-9B17-167CA31BA4CE}"/>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6045;p73">
              <a:extLst>
                <a:ext uri="{FF2B5EF4-FFF2-40B4-BE49-F238E27FC236}">
                  <a16:creationId xmlns:a16="http://schemas.microsoft.com/office/drawing/2014/main" id="{838AA1FF-3E86-4583-AD7B-028313554864}"/>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6046;p73">
              <a:extLst>
                <a:ext uri="{FF2B5EF4-FFF2-40B4-BE49-F238E27FC236}">
                  <a16:creationId xmlns:a16="http://schemas.microsoft.com/office/drawing/2014/main" id="{0C7859BB-426F-4F7A-88BB-3E59BDA16289}"/>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6047;p73">
              <a:extLst>
                <a:ext uri="{FF2B5EF4-FFF2-40B4-BE49-F238E27FC236}">
                  <a16:creationId xmlns:a16="http://schemas.microsoft.com/office/drawing/2014/main" id="{87A1D954-868C-40B0-A194-F9E4442DE1F8}"/>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6048;p73">
              <a:extLst>
                <a:ext uri="{FF2B5EF4-FFF2-40B4-BE49-F238E27FC236}">
                  <a16:creationId xmlns:a16="http://schemas.microsoft.com/office/drawing/2014/main" id="{B107B003-2C9C-4AF2-BFAA-DFED273BED56}"/>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6049;p73">
              <a:extLst>
                <a:ext uri="{FF2B5EF4-FFF2-40B4-BE49-F238E27FC236}">
                  <a16:creationId xmlns:a16="http://schemas.microsoft.com/office/drawing/2014/main" id="{AA60A08D-AFBF-4CDC-BE24-ECD72FE4864B}"/>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6050;p73">
              <a:extLst>
                <a:ext uri="{FF2B5EF4-FFF2-40B4-BE49-F238E27FC236}">
                  <a16:creationId xmlns:a16="http://schemas.microsoft.com/office/drawing/2014/main" id="{10E4815C-BBC3-420D-9F15-98758132B4B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6051;p73">
              <a:extLst>
                <a:ext uri="{FF2B5EF4-FFF2-40B4-BE49-F238E27FC236}">
                  <a16:creationId xmlns:a16="http://schemas.microsoft.com/office/drawing/2014/main" id="{ACD85596-7F55-4CCD-AB50-82A1FA9C4F00}"/>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6052;p73">
              <a:extLst>
                <a:ext uri="{FF2B5EF4-FFF2-40B4-BE49-F238E27FC236}">
                  <a16:creationId xmlns:a16="http://schemas.microsoft.com/office/drawing/2014/main" id="{3287C187-EA8F-46FB-A2CE-33087B16D848}"/>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6053;p73">
              <a:extLst>
                <a:ext uri="{FF2B5EF4-FFF2-40B4-BE49-F238E27FC236}">
                  <a16:creationId xmlns:a16="http://schemas.microsoft.com/office/drawing/2014/main" id="{17317D8E-C76E-4672-83F1-54E2DC7266E4}"/>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6054;p73">
              <a:extLst>
                <a:ext uri="{FF2B5EF4-FFF2-40B4-BE49-F238E27FC236}">
                  <a16:creationId xmlns:a16="http://schemas.microsoft.com/office/drawing/2014/main" id="{BF7CB44A-C179-4F8A-BE70-8ACB90BF942C}"/>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6055;p73">
              <a:extLst>
                <a:ext uri="{FF2B5EF4-FFF2-40B4-BE49-F238E27FC236}">
                  <a16:creationId xmlns:a16="http://schemas.microsoft.com/office/drawing/2014/main" id="{6511F8EE-2705-4ED2-A97E-5BE99BDCEF54}"/>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6056;p73">
              <a:extLst>
                <a:ext uri="{FF2B5EF4-FFF2-40B4-BE49-F238E27FC236}">
                  <a16:creationId xmlns:a16="http://schemas.microsoft.com/office/drawing/2014/main" id="{E9F583FB-A11A-4EF3-B2A2-726E5323DDA9}"/>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6057;p73">
              <a:extLst>
                <a:ext uri="{FF2B5EF4-FFF2-40B4-BE49-F238E27FC236}">
                  <a16:creationId xmlns:a16="http://schemas.microsoft.com/office/drawing/2014/main" id="{B9B0D814-8110-4275-BABE-176297082062}"/>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6058;p73">
              <a:extLst>
                <a:ext uri="{FF2B5EF4-FFF2-40B4-BE49-F238E27FC236}">
                  <a16:creationId xmlns:a16="http://schemas.microsoft.com/office/drawing/2014/main" id="{C1D61CF9-C68D-4FD6-A19A-90CC9FC13F8C}"/>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6059;p73">
              <a:extLst>
                <a:ext uri="{FF2B5EF4-FFF2-40B4-BE49-F238E27FC236}">
                  <a16:creationId xmlns:a16="http://schemas.microsoft.com/office/drawing/2014/main" id="{38C2F6EF-1ACE-4F4C-80A4-4B533939F2F8}"/>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6060;p73">
              <a:extLst>
                <a:ext uri="{FF2B5EF4-FFF2-40B4-BE49-F238E27FC236}">
                  <a16:creationId xmlns:a16="http://schemas.microsoft.com/office/drawing/2014/main" id="{C972B3BA-FC0F-4EDC-B842-DF57FE61A013}"/>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6061;p73">
              <a:extLst>
                <a:ext uri="{FF2B5EF4-FFF2-40B4-BE49-F238E27FC236}">
                  <a16:creationId xmlns:a16="http://schemas.microsoft.com/office/drawing/2014/main" id="{C0546691-F77C-451C-B8C8-02CE78920F78}"/>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6062;p73">
              <a:extLst>
                <a:ext uri="{FF2B5EF4-FFF2-40B4-BE49-F238E27FC236}">
                  <a16:creationId xmlns:a16="http://schemas.microsoft.com/office/drawing/2014/main" id="{3FAA132A-2CA9-42EC-A212-105D63ED502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6063;p73">
              <a:extLst>
                <a:ext uri="{FF2B5EF4-FFF2-40B4-BE49-F238E27FC236}">
                  <a16:creationId xmlns:a16="http://schemas.microsoft.com/office/drawing/2014/main" id="{1C27E1A2-CEF4-4931-9E29-BF863B729AD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6064;p73">
              <a:extLst>
                <a:ext uri="{FF2B5EF4-FFF2-40B4-BE49-F238E27FC236}">
                  <a16:creationId xmlns:a16="http://schemas.microsoft.com/office/drawing/2014/main" id="{BBDC621C-B9BF-4119-8DF6-15013AE27F62}"/>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6065;p73">
              <a:extLst>
                <a:ext uri="{FF2B5EF4-FFF2-40B4-BE49-F238E27FC236}">
                  <a16:creationId xmlns:a16="http://schemas.microsoft.com/office/drawing/2014/main" id="{044CD816-4B3E-47E4-86A4-8BEF64489B0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6066;p73">
              <a:extLst>
                <a:ext uri="{FF2B5EF4-FFF2-40B4-BE49-F238E27FC236}">
                  <a16:creationId xmlns:a16="http://schemas.microsoft.com/office/drawing/2014/main" id="{4527DBA1-1AFF-4C15-91B2-40E344CD8418}"/>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6067;p73">
              <a:extLst>
                <a:ext uri="{FF2B5EF4-FFF2-40B4-BE49-F238E27FC236}">
                  <a16:creationId xmlns:a16="http://schemas.microsoft.com/office/drawing/2014/main" id="{2C42F40A-7ABC-4183-876B-55B07AE09DA6}"/>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 name="Google Shape;9682;p69">
            <a:extLst>
              <a:ext uri="{FF2B5EF4-FFF2-40B4-BE49-F238E27FC236}">
                <a16:creationId xmlns:a16="http://schemas.microsoft.com/office/drawing/2014/main" id="{60FBB5D0-B73B-48AE-B460-4D3E63B566CB}"/>
              </a:ext>
            </a:extLst>
          </p:cNvPr>
          <p:cNvGrpSpPr/>
          <p:nvPr/>
        </p:nvGrpSpPr>
        <p:grpSpPr>
          <a:xfrm>
            <a:off x="6682791" y="2392280"/>
            <a:ext cx="1433340" cy="1711290"/>
            <a:chOff x="7159964" y="1971904"/>
            <a:chExt cx="291564" cy="348103"/>
          </a:xfrm>
        </p:grpSpPr>
        <p:sp>
          <p:nvSpPr>
            <p:cNvPr id="45" name="Google Shape;9683;p69">
              <a:extLst>
                <a:ext uri="{FF2B5EF4-FFF2-40B4-BE49-F238E27FC236}">
                  <a16:creationId xmlns:a16="http://schemas.microsoft.com/office/drawing/2014/main" id="{1B72FE29-4B2B-4686-AF05-46842EE3CE9B}"/>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9684;p69">
              <a:extLst>
                <a:ext uri="{FF2B5EF4-FFF2-40B4-BE49-F238E27FC236}">
                  <a16:creationId xmlns:a16="http://schemas.microsoft.com/office/drawing/2014/main" id="{E3B88B27-DB88-419D-9087-19A79D05096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9694;p69">
              <a:extLst>
                <a:ext uri="{FF2B5EF4-FFF2-40B4-BE49-F238E27FC236}">
                  <a16:creationId xmlns:a16="http://schemas.microsoft.com/office/drawing/2014/main" id="{7AB4815A-5EEA-4290-A43E-8B3C25522659}"/>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9695;p69">
              <a:extLst>
                <a:ext uri="{FF2B5EF4-FFF2-40B4-BE49-F238E27FC236}">
                  <a16:creationId xmlns:a16="http://schemas.microsoft.com/office/drawing/2014/main" id="{5F080CC9-4DA5-44AC-9078-4A064E43135D}"/>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9696;p69">
              <a:extLst>
                <a:ext uri="{FF2B5EF4-FFF2-40B4-BE49-F238E27FC236}">
                  <a16:creationId xmlns:a16="http://schemas.microsoft.com/office/drawing/2014/main" id="{FE3533F7-821C-4079-BD6A-33AB3BD38854}"/>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9697;p69">
              <a:extLst>
                <a:ext uri="{FF2B5EF4-FFF2-40B4-BE49-F238E27FC236}">
                  <a16:creationId xmlns:a16="http://schemas.microsoft.com/office/drawing/2014/main" id="{7EBA8338-CA35-4603-84FC-9E8EAB91BB8B}"/>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9698;p69">
              <a:extLst>
                <a:ext uri="{FF2B5EF4-FFF2-40B4-BE49-F238E27FC236}">
                  <a16:creationId xmlns:a16="http://schemas.microsoft.com/office/drawing/2014/main" id="{3AA5D6F9-8660-4EDC-AC9D-1F9457D3BC3A}"/>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9699;p69">
              <a:extLst>
                <a:ext uri="{FF2B5EF4-FFF2-40B4-BE49-F238E27FC236}">
                  <a16:creationId xmlns:a16="http://schemas.microsoft.com/office/drawing/2014/main" id="{7BBE28CE-F138-4976-88D3-1CCD972308CA}"/>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9700;p69">
              <a:extLst>
                <a:ext uri="{FF2B5EF4-FFF2-40B4-BE49-F238E27FC236}">
                  <a16:creationId xmlns:a16="http://schemas.microsoft.com/office/drawing/2014/main" id="{9A108C1A-CA35-46D5-B45E-7CFE0F0EF4BE}"/>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9701;p69">
              <a:extLst>
                <a:ext uri="{FF2B5EF4-FFF2-40B4-BE49-F238E27FC236}">
                  <a16:creationId xmlns:a16="http://schemas.microsoft.com/office/drawing/2014/main" id="{B77AE811-5DDB-4506-8C0D-F5BE0B05993E}"/>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9702;p69">
              <a:extLst>
                <a:ext uri="{FF2B5EF4-FFF2-40B4-BE49-F238E27FC236}">
                  <a16:creationId xmlns:a16="http://schemas.microsoft.com/office/drawing/2014/main" id="{3501F525-B7D3-484C-9310-755FD506A4EB}"/>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9703;p69">
              <a:extLst>
                <a:ext uri="{FF2B5EF4-FFF2-40B4-BE49-F238E27FC236}">
                  <a16:creationId xmlns:a16="http://schemas.microsoft.com/office/drawing/2014/main" id="{B018BE96-E6DA-4D9F-BFD3-CC423678DC74}"/>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9704;p69">
              <a:extLst>
                <a:ext uri="{FF2B5EF4-FFF2-40B4-BE49-F238E27FC236}">
                  <a16:creationId xmlns:a16="http://schemas.microsoft.com/office/drawing/2014/main" id="{009D51A2-5025-45FB-9B19-779F34D74B8F}"/>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9705;p69">
              <a:extLst>
                <a:ext uri="{FF2B5EF4-FFF2-40B4-BE49-F238E27FC236}">
                  <a16:creationId xmlns:a16="http://schemas.microsoft.com/office/drawing/2014/main" id="{927A5822-0698-4C22-BC01-5C12DBE2D4B2}"/>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9706;p69">
              <a:extLst>
                <a:ext uri="{FF2B5EF4-FFF2-40B4-BE49-F238E27FC236}">
                  <a16:creationId xmlns:a16="http://schemas.microsoft.com/office/drawing/2014/main" id="{3BB14EED-98B0-45B5-B483-212559198798}"/>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9707;p69">
              <a:extLst>
                <a:ext uri="{FF2B5EF4-FFF2-40B4-BE49-F238E27FC236}">
                  <a16:creationId xmlns:a16="http://schemas.microsoft.com/office/drawing/2014/main" id="{D7A68A0F-605D-4CF4-B9F0-D8D414C2E4B2}"/>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9708;p69">
              <a:extLst>
                <a:ext uri="{FF2B5EF4-FFF2-40B4-BE49-F238E27FC236}">
                  <a16:creationId xmlns:a16="http://schemas.microsoft.com/office/drawing/2014/main" id="{E7AD6E22-6F58-4824-AC66-E1C1C696E6FC}"/>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9709;p69">
              <a:extLst>
                <a:ext uri="{FF2B5EF4-FFF2-40B4-BE49-F238E27FC236}">
                  <a16:creationId xmlns:a16="http://schemas.microsoft.com/office/drawing/2014/main" id="{9EFEA348-834E-4242-B979-4CDB0B4CC705}"/>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9710;p69">
              <a:extLst>
                <a:ext uri="{FF2B5EF4-FFF2-40B4-BE49-F238E27FC236}">
                  <a16:creationId xmlns:a16="http://schemas.microsoft.com/office/drawing/2014/main" id="{D41EAE33-22E9-462F-9772-31121A4752D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9711;p69">
              <a:extLst>
                <a:ext uri="{FF2B5EF4-FFF2-40B4-BE49-F238E27FC236}">
                  <a16:creationId xmlns:a16="http://schemas.microsoft.com/office/drawing/2014/main" id="{3E3E5AD2-7458-4E28-B0A9-37B8FBC81387}"/>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9712;p69">
              <a:extLst>
                <a:ext uri="{FF2B5EF4-FFF2-40B4-BE49-F238E27FC236}">
                  <a16:creationId xmlns:a16="http://schemas.microsoft.com/office/drawing/2014/main" id="{6942D1B3-61FC-49F3-AD37-D638C954329E}"/>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8" name="Google Shape;662;p43">
            <a:extLst>
              <a:ext uri="{FF2B5EF4-FFF2-40B4-BE49-F238E27FC236}">
                <a16:creationId xmlns:a16="http://schemas.microsoft.com/office/drawing/2014/main" id="{D1E32EC0-A065-4C33-990F-D1E540464FF2}"/>
              </a:ext>
            </a:extLst>
          </p:cNvPr>
          <p:cNvSpPr/>
          <p:nvPr/>
        </p:nvSpPr>
        <p:spPr>
          <a:xfrm>
            <a:off x="7989660" y="215619"/>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roup 123">
            <a:extLst>
              <a:ext uri="{FF2B5EF4-FFF2-40B4-BE49-F238E27FC236}">
                <a16:creationId xmlns:a16="http://schemas.microsoft.com/office/drawing/2014/main" id="{1ABA1E1E-E73F-4D64-AD4A-A1205F50B92A}"/>
              </a:ext>
            </a:extLst>
          </p:cNvPr>
          <p:cNvGrpSpPr/>
          <p:nvPr/>
        </p:nvGrpSpPr>
        <p:grpSpPr>
          <a:xfrm>
            <a:off x="8121658" y="389324"/>
            <a:ext cx="604689" cy="505871"/>
            <a:chOff x="5927576" y="419026"/>
            <a:chExt cx="2451667" cy="2051025"/>
          </a:xfrm>
        </p:grpSpPr>
        <p:grpSp>
          <p:nvGrpSpPr>
            <p:cNvPr id="70" name="Google Shape;16036;p73">
              <a:extLst>
                <a:ext uri="{FF2B5EF4-FFF2-40B4-BE49-F238E27FC236}">
                  <a16:creationId xmlns:a16="http://schemas.microsoft.com/office/drawing/2014/main" id="{DDC6313D-D5A0-4527-96C9-2A78FFF29349}"/>
                </a:ext>
              </a:extLst>
            </p:cNvPr>
            <p:cNvGrpSpPr/>
            <p:nvPr/>
          </p:nvGrpSpPr>
          <p:grpSpPr>
            <a:xfrm>
              <a:off x="5927576" y="1181819"/>
              <a:ext cx="1725127" cy="1286092"/>
              <a:chOff x="1798763" y="3395401"/>
              <a:chExt cx="376186" cy="280448"/>
            </a:xfrm>
          </p:grpSpPr>
          <p:sp>
            <p:nvSpPr>
              <p:cNvPr id="93" name="Google Shape;16037;p73">
                <a:extLst>
                  <a:ext uri="{FF2B5EF4-FFF2-40B4-BE49-F238E27FC236}">
                    <a16:creationId xmlns:a16="http://schemas.microsoft.com/office/drawing/2014/main" id="{9A6B57C5-937F-4743-B454-56916F6B0DB9}"/>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6038;p73">
                <a:extLst>
                  <a:ext uri="{FF2B5EF4-FFF2-40B4-BE49-F238E27FC236}">
                    <a16:creationId xmlns:a16="http://schemas.microsoft.com/office/drawing/2014/main" id="{FA46AA74-6835-42B0-B31D-7EC570A20A6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6039;p73">
                <a:extLst>
                  <a:ext uri="{FF2B5EF4-FFF2-40B4-BE49-F238E27FC236}">
                    <a16:creationId xmlns:a16="http://schemas.microsoft.com/office/drawing/2014/main" id="{6FEA1233-1F3A-4D16-87CD-A1B76E1B2B10}"/>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6040;p73">
                <a:extLst>
                  <a:ext uri="{FF2B5EF4-FFF2-40B4-BE49-F238E27FC236}">
                    <a16:creationId xmlns:a16="http://schemas.microsoft.com/office/drawing/2014/main" id="{74B0887B-58D9-4E06-A340-D7153FFE25EF}"/>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6041;p73">
                <a:extLst>
                  <a:ext uri="{FF2B5EF4-FFF2-40B4-BE49-F238E27FC236}">
                    <a16:creationId xmlns:a16="http://schemas.microsoft.com/office/drawing/2014/main" id="{66B15767-3978-4C66-A5A2-94553F217DAA}"/>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042;p73">
                <a:extLst>
                  <a:ext uri="{FF2B5EF4-FFF2-40B4-BE49-F238E27FC236}">
                    <a16:creationId xmlns:a16="http://schemas.microsoft.com/office/drawing/2014/main" id="{9BC51F94-0575-43A8-8F7D-78668A1A98E6}"/>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 name="Google Shape;16043;p73">
                <a:extLst>
                  <a:ext uri="{FF2B5EF4-FFF2-40B4-BE49-F238E27FC236}">
                    <a16:creationId xmlns:a16="http://schemas.microsoft.com/office/drawing/2014/main" id="{4B9E342E-3D5B-40C0-A8F4-D1E0086AFE88}"/>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 name="Google Shape;16044;p73">
                <a:extLst>
                  <a:ext uri="{FF2B5EF4-FFF2-40B4-BE49-F238E27FC236}">
                    <a16:creationId xmlns:a16="http://schemas.microsoft.com/office/drawing/2014/main" id="{382B6C8E-7157-4EA2-A890-A06B1DFBFB73}"/>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 name="Google Shape;16045;p73">
                <a:extLst>
                  <a:ext uri="{FF2B5EF4-FFF2-40B4-BE49-F238E27FC236}">
                    <a16:creationId xmlns:a16="http://schemas.microsoft.com/office/drawing/2014/main" id="{169C2D19-F5D7-4EB4-94D2-B504BFB62413}"/>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2" name="Google Shape;16046;p73">
                <a:extLst>
                  <a:ext uri="{FF2B5EF4-FFF2-40B4-BE49-F238E27FC236}">
                    <a16:creationId xmlns:a16="http://schemas.microsoft.com/office/drawing/2014/main" id="{C5DA54E8-DB6F-4E7C-A7B5-50ED9D8DD36A}"/>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3" name="Google Shape;16047;p73">
                <a:extLst>
                  <a:ext uri="{FF2B5EF4-FFF2-40B4-BE49-F238E27FC236}">
                    <a16:creationId xmlns:a16="http://schemas.microsoft.com/office/drawing/2014/main" id="{754A7FF2-7AAA-4636-B088-7B5558C50D77}"/>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16048;p73">
                <a:extLst>
                  <a:ext uri="{FF2B5EF4-FFF2-40B4-BE49-F238E27FC236}">
                    <a16:creationId xmlns:a16="http://schemas.microsoft.com/office/drawing/2014/main" id="{94909679-DD0F-4E20-9B17-BB4FA7EC1A4C}"/>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16049;p73">
                <a:extLst>
                  <a:ext uri="{FF2B5EF4-FFF2-40B4-BE49-F238E27FC236}">
                    <a16:creationId xmlns:a16="http://schemas.microsoft.com/office/drawing/2014/main" id="{B6AA54E6-3CD2-4C3A-92CF-AE0C04D6D79B}"/>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16050;p73">
                <a:extLst>
                  <a:ext uri="{FF2B5EF4-FFF2-40B4-BE49-F238E27FC236}">
                    <a16:creationId xmlns:a16="http://schemas.microsoft.com/office/drawing/2014/main" id="{C577C8B4-BB2F-4EC4-977F-37105E410E5F}"/>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7" name="Google Shape;16051;p73">
                <a:extLst>
                  <a:ext uri="{FF2B5EF4-FFF2-40B4-BE49-F238E27FC236}">
                    <a16:creationId xmlns:a16="http://schemas.microsoft.com/office/drawing/2014/main" id="{A8F0EC3B-1DB7-404B-B23D-9833957F2E50}"/>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16052;p73">
                <a:extLst>
                  <a:ext uri="{FF2B5EF4-FFF2-40B4-BE49-F238E27FC236}">
                    <a16:creationId xmlns:a16="http://schemas.microsoft.com/office/drawing/2014/main" id="{2E182888-3438-44DB-94FE-1C7342491ECA}"/>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16053;p73">
                <a:extLst>
                  <a:ext uri="{FF2B5EF4-FFF2-40B4-BE49-F238E27FC236}">
                    <a16:creationId xmlns:a16="http://schemas.microsoft.com/office/drawing/2014/main" id="{2BF44B4D-5F34-4E2A-945B-E4E3068916FB}"/>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16054;p73">
                <a:extLst>
                  <a:ext uri="{FF2B5EF4-FFF2-40B4-BE49-F238E27FC236}">
                    <a16:creationId xmlns:a16="http://schemas.microsoft.com/office/drawing/2014/main" id="{9E55AA6D-9C5E-460B-8B16-CC32F13A8AB7}"/>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1" name="Google Shape;16055;p73">
                <a:extLst>
                  <a:ext uri="{FF2B5EF4-FFF2-40B4-BE49-F238E27FC236}">
                    <a16:creationId xmlns:a16="http://schemas.microsoft.com/office/drawing/2014/main" id="{AB9110A8-572E-4A6B-A9B8-5FB635B7CC3B}"/>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16056;p73">
                <a:extLst>
                  <a:ext uri="{FF2B5EF4-FFF2-40B4-BE49-F238E27FC236}">
                    <a16:creationId xmlns:a16="http://schemas.microsoft.com/office/drawing/2014/main" id="{C63224F2-FA43-4E55-9E70-E53EB7582353}"/>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16057;p73">
                <a:extLst>
                  <a:ext uri="{FF2B5EF4-FFF2-40B4-BE49-F238E27FC236}">
                    <a16:creationId xmlns:a16="http://schemas.microsoft.com/office/drawing/2014/main" id="{E81F79FB-674A-4036-A77B-C52CEB75F8A7}"/>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16058;p73">
                <a:extLst>
                  <a:ext uri="{FF2B5EF4-FFF2-40B4-BE49-F238E27FC236}">
                    <a16:creationId xmlns:a16="http://schemas.microsoft.com/office/drawing/2014/main" id="{C212734C-6484-4253-8F2D-36C72FB42C58}"/>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5" name="Google Shape;16059;p73">
                <a:extLst>
                  <a:ext uri="{FF2B5EF4-FFF2-40B4-BE49-F238E27FC236}">
                    <a16:creationId xmlns:a16="http://schemas.microsoft.com/office/drawing/2014/main" id="{F4266973-5C9B-4B31-8EA2-05353B1E1F80}"/>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6060;p73">
                <a:extLst>
                  <a:ext uri="{FF2B5EF4-FFF2-40B4-BE49-F238E27FC236}">
                    <a16:creationId xmlns:a16="http://schemas.microsoft.com/office/drawing/2014/main" id="{EBEE3A0E-76C9-4166-AC96-7BACC0BA35B6}"/>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16061;p73">
                <a:extLst>
                  <a:ext uri="{FF2B5EF4-FFF2-40B4-BE49-F238E27FC236}">
                    <a16:creationId xmlns:a16="http://schemas.microsoft.com/office/drawing/2014/main" id="{AB48F130-0432-4488-8B18-417A178705D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16062;p73">
                <a:extLst>
                  <a:ext uri="{FF2B5EF4-FFF2-40B4-BE49-F238E27FC236}">
                    <a16:creationId xmlns:a16="http://schemas.microsoft.com/office/drawing/2014/main" id="{F7DC3B20-4E13-44FF-B556-D1C7C8A832AE}"/>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9" name="Google Shape;16063;p73">
                <a:extLst>
                  <a:ext uri="{FF2B5EF4-FFF2-40B4-BE49-F238E27FC236}">
                    <a16:creationId xmlns:a16="http://schemas.microsoft.com/office/drawing/2014/main" id="{D7EDD69A-3667-4DE7-BCA4-C145F8814518}"/>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0" name="Google Shape;16064;p73">
                <a:extLst>
                  <a:ext uri="{FF2B5EF4-FFF2-40B4-BE49-F238E27FC236}">
                    <a16:creationId xmlns:a16="http://schemas.microsoft.com/office/drawing/2014/main" id="{8FBE48DD-F750-4A0C-AAAB-62B24ED10EE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1" name="Google Shape;16065;p73">
                <a:extLst>
                  <a:ext uri="{FF2B5EF4-FFF2-40B4-BE49-F238E27FC236}">
                    <a16:creationId xmlns:a16="http://schemas.microsoft.com/office/drawing/2014/main" id="{A9F017EA-2FBC-41EE-A903-B4947585589F}"/>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2" name="Google Shape;16066;p73">
                <a:extLst>
                  <a:ext uri="{FF2B5EF4-FFF2-40B4-BE49-F238E27FC236}">
                    <a16:creationId xmlns:a16="http://schemas.microsoft.com/office/drawing/2014/main" id="{8DF43C15-EFE6-4BFB-AFE5-DDDBFA7BB92A}"/>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3" name="Google Shape;16067;p73">
                <a:extLst>
                  <a:ext uri="{FF2B5EF4-FFF2-40B4-BE49-F238E27FC236}">
                    <a16:creationId xmlns:a16="http://schemas.microsoft.com/office/drawing/2014/main" id="{1335C0D6-C233-4725-968A-7724683C50C8}"/>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1" name="Google Shape;9682;p69">
              <a:extLst>
                <a:ext uri="{FF2B5EF4-FFF2-40B4-BE49-F238E27FC236}">
                  <a16:creationId xmlns:a16="http://schemas.microsoft.com/office/drawing/2014/main" id="{22EEFE7E-E020-4276-A3C5-7C920BE5F945}"/>
                </a:ext>
              </a:extLst>
            </p:cNvPr>
            <p:cNvGrpSpPr/>
            <p:nvPr/>
          </p:nvGrpSpPr>
          <p:grpSpPr>
            <a:xfrm>
              <a:off x="6661345" y="419026"/>
              <a:ext cx="1717898" cy="2051025"/>
              <a:chOff x="7159964" y="1971904"/>
              <a:chExt cx="291564" cy="348103"/>
            </a:xfrm>
          </p:grpSpPr>
          <p:sp>
            <p:nvSpPr>
              <p:cNvPr id="72" name="Google Shape;9683;p69">
                <a:extLst>
                  <a:ext uri="{FF2B5EF4-FFF2-40B4-BE49-F238E27FC236}">
                    <a16:creationId xmlns:a16="http://schemas.microsoft.com/office/drawing/2014/main" id="{33FC9F5A-D24D-45B7-A2B3-3F0B33EB5E71}"/>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9684;p69">
                <a:extLst>
                  <a:ext uri="{FF2B5EF4-FFF2-40B4-BE49-F238E27FC236}">
                    <a16:creationId xmlns:a16="http://schemas.microsoft.com/office/drawing/2014/main" id="{85757BBC-1E39-4DF4-86DD-AEB20F5CD555}"/>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9694;p69">
                <a:extLst>
                  <a:ext uri="{FF2B5EF4-FFF2-40B4-BE49-F238E27FC236}">
                    <a16:creationId xmlns:a16="http://schemas.microsoft.com/office/drawing/2014/main" id="{B3E06DA0-6AB0-46E9-8346-DE17F955B4C8}"/>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5" name="Google Shape;9695;p69">
                <a:extLst>
                  <a:ext uri="{FF2B5EF4-FFF2-40B4-BE49-F238E27FC236}">
                    <a16:creationId xmlns:a16="http://schemas.microsoft.com/office/drawing/2014/main" id="{37EFBB63-E669-4918-A62F-866CCD221865}"/>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9696;p69">
                <a:extLst>
                  <a:ext uri="{FF2B5EF4-FFF2-40B4-BE49-F238E27FC236}">
                    <a16:creationId xmlns:a16="http://schemas.microsoft.com/office/drawing/2014/main" id="{8CC9CDB1-207D-4F80-9D1C-04C3748599CD}"/>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9697;p69">
                <a:extLst>
                  <a:ext uri="{FF2B5EF4-FFF2-40B4-BE49-F238E27FC236}">
                    <a16:creationId xmlns:a16="http://schemas.microsoft.com/office/drawing/2014/main" id="{C8307334-2994-4B98-A077-264A896E35F3}"/>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9698;p69">
                <a:extLst>
                  <a:ext uri="{FF2B5EF4-FFF2-40B4-BE49-F238E27FC236}">
                    <a16:creationId xmlns:a16="http://schemas.microsoft.com/office/drawing/2014/main" id="{FC2F110A-4EBE-4389-A6FA-E3B5B717F616}"/>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9" name="Google Shape;9699;p69">
                <a:extLst>
                  <a:ext uri="{FF2B5EF4-FFF2-40B4-BE49-F238E27FC236}">
                    <a16:creationId xmlns:a16="http://schemas.microsoft.com/office/drawing/2014/main" id="{A8729ABF-1B28-491E-B82F-6B2E16C90E64}"/>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9700;p69">
                <a:extLst>
                  <a:ext uri="{FF2B5EF4-FFF2-40B4-BE49-F238E27FC236}">
                    <a16:creationId xmlns:a16="http://schemas.microsoft.com/office/drawing/2014/main" id="{6F14D6A2-F758-4BFA-824E-5CE9E0ABAA0B}"/>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9701;p69">
                <a:extLst>
                  <a:ext uri="{FF2B5EF4-FFF2-40B4-BE49-F238E27FC236}">
                    <a16:creationId xmlns:a16="http://schemas.microsoft.com/office/drawing/2014/main" id="{7BF6A05D-5799-4DE1-8ECD-EAB6578ADA63}"/>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9702;p69">
                <a:extLst>
                  <a:ext uri="{FF2B5EF4-FFF2-40B4-BE49-F238E27FC236}">
                    <a16:creationId xmlns:a16="http://schemas.microsoft.com/office/drawing/2014/main" id="{9D63D000-2B60-422F-A527-67DD5AE21FFF}"/>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3" name="Google Shape;9703;p69">
                <a:extLst>
                  <a:ext uri="{FF2B5EF4-FFF2-40B4-BE49-F238E27FC236}">
                    <a16:creationId xmlns:a16="http://schemas.microsoft.com/office/drawing/2014/main" id="{B480F295-1280-46C0-A600-60CB6EBACAE9}"/>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9704;p69">
                <a:extLst>
                  <a:ext uri="{FF2B5EF4-FFF2-40B4-BE49-F238E27FC236}">
                    <a16:creationId xmlns:a16="http://schemas.microsoft.com/office/drawing/2014/main" id="{8118E694-6CB0-45A9-8AE5-FE818B112B9E}"/>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9705;p69">
                <a:extLst>
                  <a:ext uri="{FF2B5EF4-FFF2-40B4-BE49-F238E27FC236}">
                    <a16:creationId xmlns:a16="http://schemas.microsoft.com/office/drawing/2014/main" id="{777C9FEE-6545-4235-BDD9-D1F3956BFAB9}"/>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9706;p69">
                <a:extLst>
                  <a:ext uri="{FF2B5EF4-FFF2-40B4-BE49-F238E27FC236}">
                    <a16:creationId xmlns:a16="http://schemas.microsoft.com/office/drawing/2014/main" id="{80A09764-D0FA-4258-B488-2574CCA6F22A}"/>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7" name="Google Shape;9707;p69">
                <a:extLst>
                  <a:ext uri="{FF2B5EF4-FFF2-40B4-BE49-F238E27FC236}">
                    <a16:creationId xmlns:a16="http://schemas.microsoft.com/office/drawing/2014/main" id="{1F0A487C-7042-41B5-A375-CFBB7F182286}"/>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8" name="Google Shape;9708;p69">
                <a:extLst>
                  <a:ext uri="{FF2B5EF4-FFF2-40B4-BE49-F238E27FC236}">
                    <a16:creationId xmlns:a16="http://schemas.microsoft.com/office/drawing/2014/main" id="{BB8084CC-8BC7-4FF3-B1CB-B434328C7ABD}"/>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9" name="Google Shape;9709;p69">
                <a:extLst>
                  <a:ext uri="{FF2B5EF4-FFF2-40B4-BE49-F238E27FC236}">
                    <a16:creationId xmlns:a16="http://schemas.microsoft.com/office/drawing/2014/main" id="{CC65F7C7-BDA5-4D00-BA94-4678E2589D65}"/>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0" name="Google Shape;9710;p69">
                <a:extLst>
                  <a:ext uri="{FF2B5EF4-FFF2-40B4-BE49-F238E27FC236}">
                    <a16:creationId xmlns:a16="http://schemas.microsoft.com/office/drawing/2014/main" id="{D62AF937-789A-4F11-9A43-FA33ACCDEC88}"/>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1" name="Google Shape;9711;p69">
                <a:extLst>
                  <a:ext uri="{FF2B5EF4-FFF2-40B4-BE49-F238E27FC236}">
                    <a16:creationId xmlns:a16="http://schemas.microsoft.com/office/drawing/2014/main" id="{9279410A-B278-4E04-8291-CBFF63647B2E}"/>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2" name="Google Shape;9712;p69">
                <a:extLst>
                  <a:ext uri="{FF2B5EF4-FFF2-40B4-BE49-F238E27FC236}">
                    <a16:creationId xmlns:a16="http://schemas.microsoft.com/office/drawing/2014/main" id="{3D6BC46C-4E54-41D0-A6E7-4072065CD077}"/>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Tree>
    <p:extLst>
      <p:ext uri="{BB962C8B-B14F-4D97-AF65-F5344CB8AC3E}">
        <p14:creationId xmlns:p14="http://schemas.microsoft.com/office/powerpoint/2010/main" val="3564636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8"/>
          <p:cNvSpPr txBox="1">
            <a:spLocks noGrp="1"/>
          </p:cNvSpPr>
          <p:nvPr>
            <p:ph type="title"/>
          </p:nvPr>
        </p:nvSpPr>
        <p:spPr>
          <a:xfrm rot="-294">
            <a:off x="1214673" y="2842043"/>
            <a:ext cx="3869627" cy="1217209"/>
          </a:xfrm>
          <a:prstGeom prst="rect">
            <a:avLst/>
          </a:prstGeom>
        </p:spPr>
        <p:txBody>
          <a:bodyPr spcFirstLastPara="1" wrap="square" lIns="91425" tIns="91425" rIns="91425" bIns="91425" anchor="ctr" anchorCtr="0">
            <a:noAutofit/>
          </a:bodyPr>
          <a:lstStyle/>
          <a:p>
            <a:r>
              <a:rPr lang="en" sz="2400" dirty="0"/>
              <a:t>PBIS &amp; Sustainability</a:t>
            </a:r>
          </a:p>
        </p:txBody>
      </p:sp>
      <p:sp>
        <p:nvSpPr>
          <p:cNvPr id="481" name="Google Shape;481;p38"/>
          <p:cNvSpPr txBox="1">
            <a:spLocks noGrp="1"/>
          </p:cNvSpPr>
          <p:nvPr>
            <p:ph type="subTitle" idx="1"/>
          </p:nvPr>
        </p:nvSpPr>
        <p:spPr>
          <a:xfrm flipH="1">
            <a:off x="1631950" y="4059418"/>
            <a:ext cx="3042300" cy="743318"/>
          </a:xfrm>
          <a:prstGeom prst="rect">
            <a:avLst/>
          </a:prstGeom>
        </p:spPr>
        <p:txBody>
          <a:bodyPr spcFirstLastPara="1" wrap="square" lIns="91425" tIns="91425" rIns="91425" bIns="91425" anchor="t" anchorCtr="0">
            <a:noAutofit/>
          </a:bodyPr>
          <a:lstStyle/>
          <a:p>
            <a:pPr marL="0" indent="0"/>
            <a:endParaRPr lang="en-US" dirty="0"/>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86785" y="4549750"/>
            <a:ext cx="2125265" cy="527438"/>
          </a:xfrm>
          <a:prstGeom prst="rect">
            <a:avLst/>
          </a:prstGeom>
        </p:spPr>
      </p:pic>
      <p:pic>
        <p:nvPicPr>
          <p:cNvPr id="2" name="Picture 1">
            <a:extLst>
              <a:ext uri="{FF2B5EF4-FFF2-40B4-BE49-F238E27FC236}">
                <a16:creationId xmlns:a16="http://schemas.microsoft.com/office/drawing/2014/main" id="{DD73693B-7F83-44BF-8026-5BDB9747B0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1498" y="1217938"/>
            <a:ext cx="1115978" cy="1149399"/>
          </a:xfrm>
          <a:prstGeom prst="rect">
            <a:avLst/>
          </a:prstGeom>
        </p:spPr>
      </p:pic>
      <p:sp>
        <p:nvSpPr>
          <p:cNvPr id="7" name="Speech Bubble: Rectangle with Corners Rounded 6">
            <a:extLst>
              <a:ext uri="{FF2B5EF4-FFF2-40B4-BE49-F238E27FC236}">
                <a16:creationId xmlns:a16="http://schemas.microsoft.com/office/drawing/2014/main" id="{BDC4EFB8-5D4A-4C00-903B-84C7879D13E3}"/>
              </a:ext>
            </a:extLst>
          </p:cNvPr>
          <p:cNvSpPr/>
          <p:nvPr/>
        </p:nvSpPr>
        <p:spPr bwMode="auto">
          <a:xfrm>
            <a:off x="5420601" y="1856473"/>
            <a:ext cx="2628900" cy="1662129"/>
          </a:xfrm>
          <a:prstGeom prst="wedgeRoundRectCallout">
            <a:avLst/>
          </a:prstGeom>
          <a:ln>
            <a:headEnd type="none" w="med" len="med"/>
            <a:tailEnd type="none" w="med" len="med"/>
          </a:ln>
        </p:spPr>
        <p:style>
          <a:lnRef idx="3">
            <a:schemeClr val="lt1"/>
          </a:lnRef>
          <a:fillRef idx="1">
            <a:schemeClr val="accent5"/>
          </a:fillRef>
          <a:effectRef idx="1">
            <a:schemeClr val="accent5"/>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fontAlgn="base">
              <a:spcBef>
                <a:spcPct val="0"/>
              </a:spcBef>
              <a:spcAft>
                <a:spcPct val="0"/>
              </a:spcAft>
              <a:buClrTx/>
            </a:pPr>
            <a:r>
              <a:rPr lang="en-US" sz="1600" b="1" dirty="0">
                <a:solidFill>
                  <a:schemeClr val="tx1"/>
                </a:solidFill>
                <a:latin typeface="Poppins" panose="020B0604020202020204" charset="0"/>
                <a:cs typeface="Poppins" panose="020B0604020202020204" charset="0"/>
              </a:rPr>
              <a:t>Unmute or type in the chat: </a:t>
            </a:r>
          </a:p>
          <a:p>
            <a:pPr algn="ctr">
              <a:spcBef>
                <a:spcPct val="0"/>
              </a:spcBef>
              <a:spcAft>
                <a:spcPct val="0"/>
              </a:spcAft>
              <a:buClrTx/>
            </a:pPr>
            <a:r>
              <a:rPr lang="en-US" sz="1600" dirty="0">
                <a:solidFill>
                  <a:schemeClr val="tx1"/>
                </a:solidFill>
                <a:latin typeface="Poppins" panose="020B0604020202020204" charset="0"/>
                <a:cs typeface="Poppins" panose="020B0604020202020204" charset="0"/>
              </a:rPr>
              <a:t>What experiences have you had with initiative abandoment?</a:t>
            </a:r>
            <a:endParaRPr lang="en-US" sz="1600" b="0" i="0" u="none" strike="noStrike" cap="none" normalizeH="0" baseline="0" dirty="0">
              <a:ln>
                <a:noFill/>
              </a:ln>
              <a:solidFill>
                <a:schemeClr val="tx1"/>
              </a:solidFill>
              <a:effectLst/>
              <a:latin typeface="Poppins" panose="020B0604020202020204" charset="0"/>
              <a:cs typeface="Poppins" panose="020B0604020202020204" charset="0"/>
            </a:endParaRPr>
          </a:p>
        </p:txBody>
      </p:sp>
    </p:spTree>
    <p:extLst>
      <p:ext uri="{BB962C8B-B14F-4D97-AF65-F5344CB8AC3E}">
        <p14:creationId xmlns:p14="http://schemas.microsoft.com/office/powerpoint/2010/main" val="2171960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3628577525"/>
              </p:ext>
            </p:extLst>
          </p:nvPr>
        </p:nvGraphicFramePr>
        <p:xfrm>
          <a:off x="911639" y="984797"/>
          <a:ext cx="6922175" cy="4086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dirty="0"/>
              <a:t>TODAY’S AGENDA &amp; TASKS</a:t>
            </a:r>
          </a:p>
        </p:txBody>
      </p:sp>
    </p:spTree>
    <p:extLst>
      <p:ext uri="{BB962C8B-B14F-4D97-AF65-F5344CB8AC3E}">
        <p14:creationId xmlns:p14="http://schemas.microsoft.com/office/powerpoint/2010/main" val="2251428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5" name="Oval 3"/>
          <p:cNvSpPr>
            <a:spLocks noChangeArrowheads="1"/>
          </p:cNvSpPr>
          <p:nvPr/>
        </p:nvSpPr>
        <p:spPr bwMode="auto">
          <a:xfrm>
            <a:off x="6030516" y="1497874"/>
            <a:ext cx="1719072" cy="1714500"/>
          </a:xfrm>
          <a:prstGeom prst="ellipse">
            <a:avLst/>
          </a:prstGeom>
          <a:ln>
            <a:headEnd/>
            <a:tailEnd/>
          </a:ln>
        </p:spPr>
        <p:style>
          <a:lnRef idx="3">
            <a:schemeClr val="lt1"/>
          </a:lnRef>
          <a:fillRef idx="1">
            <a:schemeClr val="accent2"/>
          </a:fillRef>
          <a:effectRef idx="1">
            <a:schemeClr val="accent2"/>
          </a:effectRef>
          <a:fontRef idx="minor">
            <a:schemeClr val="lt1"/>
          </a:fontRef>
        </p:style>
        <p:txBody>
          <a:bodyPr wrap="none" anchor="ctr"/>
          <a:lstStyle/>
          <a:p>
            <a:pPr algn="ctr" eaLnBrk="0" hangingPunct="0"/>
            <a:r>
              <a:rPr lang="en-US" dirty="0">
                <a:solidFill>
                  <a:schemeClr val="bg1"/>
                </a:solidFill>
                <a:latin typeface="Poppins" panose="020B0604020202020204" charset="0"/>
                <a:ea typeface="ＭＳ Ｐゴシック" pitchFamily="1" charset="-128"/>
                <a:cs typeface="Poppins" panose="020B0604020202020204" charset="0"/>
              </a:rPr>
              <a:t>Student</a:t>
            </a:r>
          </a:p>
          <a:p>
            <a:pPr algn="ctr" eaLnBrk="0" hangingPunct="0"/>
            <a:r>
              <a:rPr lang="en-US" dirty="0">
                <a:solidFill>
                  <a:schemeClr val="bg1"/>
                </a:solidFill>
                <a:latin typeface="Poppins" panose="020B0604020202020204" charset="0"/>
                <a:ea typeface="ＭＳ Ｐゴシック" pitchFamily="1" charset="-128"/>
                <a:cs typeface="Poppins" panose="020B0604020202020204" charset="0"/>
              </a:rPr>
              <a:t>Outcomes</a:t>
            </a:r>
          </a:p>
        </p:txBody>
      </p:sp>
      <p:sp>
        <p:nvSpPr>
          <p:cNvPr id="986118" name="AutoShape 6"/>
          <p:cNvSpPr>
            <a:spLocks noChangeArrowheads="1"/>
          </p:cNvSpPr>
          <p:nvPr/>
        </p:nvSpPr>
        <p:spPr bwMode="auto">
          <a:xfrm>
            <a:off x="5372100" y="2114550"/>
            <a:ext cx="685800" cy="457200"/>
          </a:xfrm>
          <a:prstGeom prst="rightArrow">
            <a:avLst>
              <a:gd name="adj1" fmla="val 50000"/>
              <a:gd name="adj2" fmla="val 37500"/>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endParaRPr lang="en-US">
              <a:solidFill>
                <a:schemeClr val="bg1"/>
              </a:solidFill>
              <a:latin typeface="Hind Vadodara" panose="020B0604020202020204" charset="0"/>
              <a:cs typeface="Hind Vadodara" panose="020B0604020202020204" charset="0"/>
            </a:endParaRPr>
          </a:p>
        </p:txBody>
      </p:sp>
      <p:sp>
        <p:nvSpPr>
          <p:cNvPr id="986116" name="Oval 4"/>
          <p:cNvSpPr>
            <a:spLocks noChangeArrowheads="1"/>
          </p:cNvSpPr>
          <p:nvPr/>
        </p:nvSpPr>
        <p:spPr bwMode="auto">
          <a:xfrm>
            <a:off x="3712464" y="1497874"/>
            <a:ext cx="1719072" cy="1714500"/>
          </a:xfrm>
          <a:prstGeom prst="ellipse">
            <a:avLst/>
          </a:prstGeom>
          <a:ln>
            <a:headEnd/>
            <a:tailEnd/>
          </a:ln>
        </p:spPr>
        <p:style>
          <a:lnRef idx="3">
            <a:schemeClr val="lt1"/>
          </a:lnRef>
          <a:fillRef idx="1">
            <a:schemeClr val="accent1"/>
          </a:fillRef>
          <a:effectRef idx="1">
            <a:schemeClr val="accent1"/>
          </a:effectRef>
          <a:fontRef idx="minor">
            <a:schemeClr val="lt1"/>
          </a:fontRef>
        </p:style>
        <p:txBody>
          <a:bodyPr wrap="none" anchor="ctr"/>
          <a:lstStyle/>
          <a:p>
            <a:pPr algn="ctr"/>
            <a:r>
              <a:rPr lang="en-US" dirty="0">
                <a:solidFill>
                  <a:schemeClr val="bg1"/>
                </a:solidFill>
                <a:latin typeface="Poppins" panose="020B0604020202020204" charset="0"/>
                <a:cs typeface="Poppins" panose="020B0604020202020204" charset="0"/>
              </a:rPr>
              <a:t>Select Practices</a:t>
            </a:r>
          </a:p>
          <a:p>
            <a:pPr algn="ctr"/>
            <a:r>
              <a:rPr lang="en-US" dirty="0">
                <a:solidFill>
                  <a:schemeClr val="bg1"/>
                </a:solidFill>
                <a:latin typeface="Poppins" panose="020B0604020202020204" charset="0"/>
                <a:cs typeface="Poppins" panose="020B0604020202020204" charset="0"/>
              </a:rPr>
              <a:t>&amp; Implement </a:t>
            </a:r>
          </a:p>
          <a:p>
            <a:pPr algn="ctr"/>
            <a:r>
              <a:rPr lang="en-US" dirty="0">
                <a:solidFill>
                  <a:schemeClr val="bg1"/>
                </a:solidFill>
                <a:latin typeface="Poppins" panose="020B0604020202020204" charset="0"/>
                <a:cs typeface="Poppins" panose="020B0604020202020204" charset="0"/>
              </a:rPr>
              <a:t>with Fidelity</a:t>
            </a:r>
            <a:endParaRPr lang="en-US" dirty="0">
              <a:solidFill>
                <a:schemeClr val="bg1"/>
              </a:solidFill>
              <a:latin typeface="Poppins" panose="020B0604020202020204" charset="0"/>
              <a:ea typeface="ＭＳ Ｐゴシック" pitchFamily="1" charset="-128"/>
              <a:cs typeface="Poppins" panose="020B0604020202020204" charset="0"/>
            </a:endParaRPr>
          </a:p>
        </p:txBody>
      </p:sp>
      <p:sp>
        <p:nvSpPr>
          <p:cNvPr id="986117" name="AutoShape 5"/>
          <p:cNvSpPr>
            <a:spLocks noChangeArrowheads="1"/>
          </p:cNvSpPr>
          <p:nvPr/>
        </p:nvSpPr>
        <p:spPr bwMode="auto">
          <a:xfrm>
            <a:off x="3086101" y="2114550"/>
            <a:ext cx="685800" cy="457200"/>
          </a:xfrm>
          <a:prstGeom prst="rightArrow">
            <a:avLst>
              <a:gd name="adj1" fmla="val 50000"/>
              <a:gd name="adj2" fmla="val 37500"/>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endParaRPr lang="en-US">
              <a:solidFill>
                <a:schemeClr val="bg1"/>
              </a:solidFill>
              <a:latin typeface="Hind Vadodara" panose="020B0604020202020204" charset="0"/>
              <a:cs typeface="Hind Vadodara" panose="020B0604020202020204" charset="0"/>
            </a:endParaRPr>
          </a:p>
        </p:txBody>
      </p:sp>
      <p:sp>
        <p:nvSpPr>
          <p:cNvPr id="986114" name="Oval 2"/>
          <p:cNvSpPr>
            <a:spLocks noChangeArrowheads="1"/>
          </p:cNvSpPr>
          <p:nvPr/>
        </p:nvSpPr>
        <p:spPr bwMode="auto">
          <a:xfrm>
            <a:off x="1394412" y="1485900"/>
            <a:ext cx="1719072" cy="1714500"/>
          </a:xfrm>
          <a:prstGeom prst="ellipse">
            <a:avLst/>
          </a:prstGeom>
          <a:ln>
            <a:headEnd/>
            <a:tailEnd/>
          </a:ln>
        </p:spPr>
        <p:style>
          <a:lnRef idx="3">
            <a:schemeClr val="lt1"/>
          </a:lnRef>
          <a:fillRef idx="1">
            <a:schemeClr val="accent3"/>
          </a:fillRef>
          <a:effectRef idx="1">
            <a:schemeClr val="accent3"/>
          </a:effectRef>
          <a:fontRef idx="minor">
            <a:schemeClr val="lt1"/>
          </a:fontRef>
        </p:style>
        <p:txBody>
          <a:bodyPr wrap="none" anchor="ctr"/>
          <a:lstStyle/>
          <a:p>
            <a:pPr algn="ctr" eaLnBrk="0" hangingPunct="0"/>
            <a:r>
              <a:rPr lang="en-US" dirty="0">
                <a:solidFill>
                  <a:schemeClr val="bg1"/>
                </a:solidFill>
                <a:latin typeface="Poppins" panose="020B0604020202020204" charset="0"/>
                <a:ea typeface="ＭＳ Ｐゴシック" pitchFamily="1" charset="-128"/>
                <a:cs typeface="Poppins" panose="020B0604020202020204" charset="0"/>
              </a:rPr>
              <a:t>Ongoing</a:t>
            </a:r>
          </a:p>
          <a:p>
            <a:pPr algn="ctr" eaLnBrk="0" hangingPunct="0"/>
            <a:r>
              <a:rPr lang="en-US" dirty="0">
                <a:solidFill>
                  <a:schemeClr val="bg1"/>
                </a:solidFill>
                <a:latin typeface="Poppins" panose="020B0604020202020204" charset="0"/>
                <a:ea typeface="ＭＳ Ｐゴシック" pitchFamily="1" charset="-128"/>
                <a:cs typeface="Poppins" panose="020B0604020202020204" charset="0"/>
              </a:rPr>
              <a:t>Challenge</a:t>
            </a:r>
          </a:p>
        </p:txBody>
      </p:sp>
      <p:sp>
        <p:nvSpPr>
          <p:cNvPr id="986119" name="Text Box 7"/>
          <p:cNvSpPr txBox="1">
            <a:spLocks noChangeArrowheads="1"/>
          </p:cNvSpPr>
          <p:nvPr/>
        </p:nvSpPr>
        <p:spPr bwMode="auto">
          <a:xfrm>
            <a:off x="1537097" y="1084660"/>
            <a:ext cx="1371600" cy="307777"/>
          </a:xfrm>
          <a:prstGeom prst="rect">
            <a:avLst/>
          </a:prstGeom>
          <a:noFill/>
          <a:ln w="9525">
            <a:noFill/>
            <a:miter lim="800000"/>
            <a:headEnd/>
            <a:tailEnd/>
          </a:ln>
          <a:effectLst/>
        </p:spPr>
        <p:txBody>
          <a:bodyPr>
            <a:spAutoFit/>
          </a:bodyPr>
          <a:lstStyle/>
          <a:p>
            <a:pPr algn="ctr" eaLnBrk="0" hangingPunct="0">
              <a:spcBef>
                <a:spcPct val="50000"/>
              </a:spcBef>
            </a:pPr>
            <a:r>
              <a:rPr lang="en-US" dirty="0">
                <a:solidFill>
                  <a:schemeClr val="bg1"/>
                </a:solidFill>
                <a:latin typeface="Hind Vadodara" panose="020B0604020202020204" charset="0"/>
                <a:ea typeface="ＭＳ Ｐゴシック" pitchFamily="1" charset="-128"/>
                <a:cs typeface="Hind Vadodara" panose="020B0604020202020204" charset="0"/>
              </a:rPr>
              <a:t>Antecedent</a:t>
            </a:r>
          </a:p>
        </p:txBody>
      </p:sp>
      <p:sp>
        <p:nvSpPr>
          <p:cNvPr id="986120" name="Text Box 8"/>
          <p:cNvSpPr txBox="1">
            <a:spLocks noChangeArrowheads="1"/>
          </p:cNvSpPr>
          <p:nvPr/>
        </p:nvSpPr>
        <p:spPr bwMode="auto">
          <a:xfrm>
            <a:off x="3971925" y="1084660"/>
            <a:ext cx="1200150" cy="307777"/>
          </a:xfrm>
          <a:prstGeom prst="rect">
            <a:avLst/>
          </a:prstGeom>
          <a:noFill/>
          <a:ln w="9525">
            <a:noFill/>
            <a:miter lim="800000"/>
            <a:headEnd/>
            <a:tailEnd/>
          </a:ln>
          <a:effectLst/>
        </p:spPr>
        <p:txBody>
          <a:bodyPr>
            <a:spAutoFit/>
          </a:bodyPr>
          <a:lstStyle/>
          <a:p>
            <a:pPr algn="ctr" eaLnBrk="0" hangingPunct="0">
              <a:spcBef>
                <a:spcPct val="50000"/>
              </a:spcBef>
            </a:pPr>
            <a:r>
              <a:rPr lang="en-US" dirty="0">
                <a:solidFill>
                  <a:schemeClr val="bg1"/>
                </a:solidFill>
                <a:latin typeface="Hind Vadodara" panose="020B0604020202020204" charset="0"/>
                <a:ea typeface="ＭＳ Ｐゴシック" pitchFamily="1" charset="-128"/>
                <a:cs typeface="Hind Vadodara" panose="020B0604020202020204" charset="0"/>
              </a:rPr>
              <a:t>Behavior</a:t>
            </a:r>
          </a:p>
        </p:txBody>
      </p:sp>
      <p:sp>
        <p:nvSpPr>
          <p:cNvPr id="986121" name="Text Box 9"/>
          <p:cNvSpPr txBox="1">
            <a:spLocks noChangeArrowheads="1"/>
          </p:cNvSpPr>
          <p:nvPr/>
        </p:nvSpPr>
        <p:spPr bwMode="auto">
          <a:xfrm>
            <a:off x="6030516" y="1081460"/>
            <a:ext cx="1657350" cy="307777"/>
          </a:xfrm>
          <a:prstGeom prst="rect">
            <a:avLst/>
          </a:prstGeom>
          <a:noFill/>
          <a:ln w="9525">
            <a:noFill/>
            <a:miter lim="800000"/>
            <a:headEnd/>
            <a:tailEnd/>
          </a:ln>
          <a:effectLst/>
        </p:spPr>
        <p:txBody>
          <a:bodyPr>
            <a:spAutoFit/>
          </a:bodyPr>
          <a:lstStyle/>
          <a:p>
            <a:pPr algn="ctr" eaLnBrk="0" hangingPunct="0">
              <a:spcBef>
                <a:spcPct val="50000"/>
              </a:spcBef>
            </a:pPr>
            <a:r>
              <a:rPr lang="en-US" dirty="0">
                <a:solidFill>
                  <a:schemeClr val="bg1"/>
                </a:solidFill>
                <a:latin typeface="Hind Vadodara" panose="020B0604020202020204" charset="0"/>
                <a:ea typeface="ＭＳ Ｐゴシック" pitchFamily="1" charset="-128"/>
                <a:cs typeface="Hind Vadodara" panose="020B0604020202020204" charset="0"/>
              </a:rPr>
              <a:t>Consequence</a:t>
            </a:r>
          </a:p>
        </p:txBody>
      </p:sp>
      <p:sp>
        <p:nvSpPr>
          <p:cNvPr id="986123" name="Text Box 11"/>
          <p:cNvSpPr txBox="1">
            <a:spLocks noChangeArrowheads="1"/>
          </p:cNvSpPr>
          <p:nvPr/>
        </p:nvSpPr>
        <p:spPr bwMode="auto">
          <a:xfrm>
            <a:off x="1160668" y="3377884"/>
            <a:ext cx="2124458" cy="1361911"/>
          </a:xfrm>
          <a:prstGeom prst="rect">
            <a:avLst/>
          </a:prstGeom>
          <a:noFill/>
          <a:ln w="9525">
            <a:noFill/>
            <a:miter lim="800000"/>
            <a:headEnd/>
            <a:tailEnd/>
          </a:ln>
          <a:effectLst/>
        </p:spPr>
        <p:txBody>
          <a:bodyPr wrap="square">
            <a:spAutoFit/>
          </a:bodyPr>
          <a:lstStyle/>
          <a:p>
            <a:pPr algn="ctr" eaLnBrk="0" hangingPunct="0">
              <a:spcBef>
                <a:spcPct val="50000"/>
              </a:spcBef>
            </a:pPr>
            <a:r>
              <a:rPr lang="en-US" sz="1500" u="sng" dirty="0">
                <a:solidFill>
                  <a:schemeClr val="bg1"/>
                </a:solidFill>
                <a:latin typeface="Hind Vadodara" panose="020B0604020202020204" charset="0"/>
                <a:ea typeface="ＭＳ Ｐゴシック" pitchFamily="1" charset="-128"/>
                <a:cs typeface="Hind Vadodara" panose="020B0604020202020204" charset="0"/>
              </a:rPr>
              <a:t>Changes in Context</a:t>
            </a:r>
          </a:p>
          <a:p>
            <a:pPr eaLnBrk="0" hangingPunct="0">
              <a:spcBef>
                <a:spcPct val="50000"/>
              </a:spcBef>
            </a:pPr>
            <a:r>
              <a:rPr lang="en-US" sz="1500" dirty="0">
                <a:solidFill>
                  <a:schemeClr val="bg1"/>
                </a:solidFill>
                <a:latin typeface="Hind Vadodara" panose="020B0604020202020204" charset="0"/>
                <a:ea typeface="ＭＳ Ｐゴシック" pitchFamily="1" charset="-128"/>
                <a:cs typeface="Hind Vadodara" panose="020B0604020202020204" charset="0"/>
              </a:rPr>
              <a:t>- Lack of contextual fit</a:t>
            </a:r>
          </a:p>
          <a:p>
            <a:pPr eaLnBrk="0" hangingPunct="0">
              <a:spcBef>
                <a:spcPct val="50000"/>
              </a:spcBef>
            </a:pPr>
            <a:r>
              <a:rPr lang="en-US" sz="1500" dirty="0">
                <a:solidFill>
                  <a:schemeClr val="bg1"/>
                </a:solidFill>
                <a:latin typeface="Hind Vadodara" panose="020B0604020202020204" charset="0"/>
                <a:ea typeface="ＭＳ Ｐゴシック" pitchFamily="1" charset="-128"/>
                <a:cs typeface="Hind Vadodara" panose="020B0604020202020204" charset="0"/>
              </a:rPr>
              <a:t>- New challenges exist</a:t>
            </a:r>
          </a:p>
          <a:p>
            <a:pPr eaLnBrk="0" hangingPunct="0">
              <a:spcBef>
                <a:spcPct val="50000"/>
              </a:spcBef>
            </a:pPr>
            <a:r>
              <a:rPr lang="en-US" sz="1500" dirty="0">
                <a:solidFill>
                  <a:schemeClr val="bg1"/>
                </a:solidFill>
                <a:latin typeface="Hind Vadodara" panose="020B0604020202020204" charset="0"/>
                <a:ea typeface="ＭＳ Ｐゴシック" pitchFamily="1" charset="-128"/>
                <a:cs typeface="Hind Vadodara" panose="020B0604020202020204" charset="0"/>
              </a:rPr>
              <a:t>- Competing initiatives</a:t>
            </a:r>
          </a:p>
        </p:txBody>
      </p:sp>
      <p:sp>
        <p:nvSpPr>
          <p:cNvPr id="986124" name="Text Box 12"/>
          <p:cNvSpPr txBox="1">
            <a:spLocks noChangeArrowheads="1"/>
          </p:cNvSpPr>
          <p:nvPr/>
        </p:nvSpPr>
        <p:spPr bwMode="auto">
          <a:xfrm>
            <a:off x="3615377" y="3377884"/>
            <a:ext cx="1913245" cy="1246495"/>
          </a:xfrm>
          <a:prstGeom prst="rect">
            <a:avLst/>
          </a:prstGeom>
          <a:noFill/>
          <a:ln w="9525">
            <a:noFill/>
            <a:miter lim="800000"/>
            <a:headEnd/>
            <a:tailEnd/>
          </a:ln>
          <a:effectLst/>
        </p:spPr>
        <p:txBody>
          <a:bodyPr wrap="square">
            <a:spAutoFit/>
          </a:bodyPr>
          <a:lstStyle/>
          <a:p>
            <a:pPr algn="ctr" eaLnBrk="0" hangingPunct="0">
              <a:spcBef>
                <a:spcPct val="50000"/>
              </a:spcBef>
            </a:pPr>
            <a:r>
              <a:rPr lang="en-US" sz="1500" u="sng" dirty="0">
                <a:solidFill>
                  <a:schemeClr val="bg1"/>
                </a:solidFill>
                <a:latin typeface="Hind Vadodara" panose="020B0604020202020204" charset="0"/>
                <a:ea typeface="ＭＳ Ｐゴシック" pitchFamily="1" charset="-128"/>
                <a:cs typeface="Hind Vadodara" panose="020B0604020202020204" charset="0"/>
              </a:rPr>
              <a:t>Changes in Capacity</a:t>
            </a:r>
          </a:p>
          <a:p>
            <a:pPr eaLnBrk="0" hangingPunct="0">
              <a:spcBef>
                <a:spcPct val="50000"/>
              </a:spcBef>
            </a:pPr>
            <a:r>
              <a:rPr lang="en-US" sz="1500" dirty="0">
                <a:solidFill>
                  <a:schemeClr val="bg1"/>
                </a:solidFill>
                <a:latin typeface="Hind Vadodara" panose="020B0604020202020204" charset="0"/>
                <a:ea typeface="ＭＳ Ｐゴシック" pitchFamily="1" charset="-128"/>
                <a:cs typeface="Hind Vadodara" panose="020B0604020202020204" charset="0"/>
              </a:rPr>
              <a:t>- Loss of funding</a:t>
            </a:r>
          </a:p>
          <a:p>
            <a:pPr eaLnBrk="0" hangingPunct="0">
              <a:spcBef>
                <a:spcPct val="50000"/>
              </a:spcBef>
            </a:pPr>
            <a:r>
              <a:rPr lang="en-US" sz="1500" dirty="0">
                <a:solidFill>
                  <a:schemeClr val="bg1"/>
                </a:solidFill>
                <a:latin typeface="Hind Vadodara" panose="020B0604020202020204" charset="0"/>
                <a:ea typeface="ＭＳ Ｐゴシック" pitchFamily="1" charset="-128"/>
                <a:cs typeface="Hind Vadodara" panose="020B0604020202020204" charset="0"/>
              </a:rPr>
              <a:t>- Attrition of key   opersonnel</a:t>
            </a:r>
          </a:p>
        </p:txBody>
      </p:sp>
      <p:sp>
        <p:nvSpPr>
          <p:cNvPr id="986125" name="Text Box 13"/>
          <p:cNvSpPr txBox="1">
            <a:spLocks noChangeArrowheads="1"/>
          </p:cNvSpPr>
          <p:nvPr/>
        </p:nvSpPr>
        <p:spPr bwMode="auto">
          <a:xfrm>
            <a:off x="5829255" y="3321011"/>
            <a:ext cx="2365839" cy="1477328"/>
          </a:xfrm>
          <a:prstGeom prst="rect">
            <a:avLst/>
          </a:prstGeom>
          <a:noFill/>
          <a:ln w="9525">
            <a:noFill/>
            <a:miter lim="800000"/>
            <a:headEnd/>
            <a:tailEnd/>
          </a:ln>
          <a:effectLst/>
        </p:spPr>
        <p:txBody>
          <a:bodyPr wrap="square">
            <a:spAutoFit/>
          </a:bodyPr>
          <a:lstStyle/>
          <a:p>
            <a:pPr algn="ctr" eaLnBrk="0" hangingPunct="0">
              <a:spcBef>
                <a:spcPct val="50000"/>
              </a:spcBef>
            </a:pPr>
            <a:r>
              <a:rPr lang="en-US" sz="1500" u="sng" dirty="0">
                <a:solidFill>
                  <a:schemeClr val="bg1"/>
                </a:solidFill>
                <a:latin typeface="Hind Vadodara" panose="020B0604020202020204" charset="0"/>
                <a:ea typeface="ＭＳ Ｐゴシック" pitchFamily="1" charset="-128"/>
                <a:cs typeface="Hind Vadodara" panose="020B0604020202020204" charset="0"/>
              </a:rPr>
              <a:t>Changes in Consequences</a:t>
            </a:r>
          </a:p>
          <a:p>
            <a:pPr eaLnBrk="0" hangingPunct="0">
              <a:spcBef>
                <a:spcPct val="50000"/>
              </a:spcBef>
            </a:pPr>
            <a:r>
              <a:rPr lang="en-US" sz="1500" dirty="0">
                <a:solidFill>
                  <a:schemeClr val="bg1"/>
                </a:solidFill>
                <a:latin typeface="Hind Vadodara" panose="020B0604020202020204" charset="0"/>
                <a:ea typeface="ＭＳ Ｐゴシック" pitchFamily="1" charset="-128"/>
                <a:cs typeface="Hind Vadodara" panose="020B0604020202020204" charset="0"/>
              </a:rPr>
              <a:t>- Diminished effectiveness     odue to poor fidelity </a:t>
            </a:r>
          </a:p>
          <a:p>
            <a:pPr eaLnBrk="0" hangingPunct="0">
              <a:spcBef>
                <a:spcPct val="50000"/>
              </a:spcBef>
            </a:pPr>
            <a:r>
              <a:rPr lang="en-US" sz="1500" dirty="0">
                <a:solidFill>
                  <a:schemeClr val="bg1"/>
                </a:solidFill>
                <a:latin typeface="Hind Vadodara" panose="020B0604020202020204" charset="0"/>
                <a:ea typeface="ＭＳ Ｐゴシック" pitchFamily="1" charset="-128"/>
                <a:cs typeface="Hind Vadodara" panose="020B0604020202020204" charset="0"/>
              </a:rPr>
              <a:t>- Outcomes no longer operceived as important</a:t>
            </a:r>
          </a:p>
        </p:txBody>
      </p:sp>
      <p:sp>
        <p:nvSpPr>
          <p:cNvPr id="2" name="Title 1">
            <a:extLst>
              <a:ext uri="{FF2B5EF4-FFF2-40B4-BE49-F238E27FC236}">
                <a16:creationId xmlns:a16="http://schemas.microsoft.com/office/drawing/2014/main" id="{60692EC6-384F-4D4B-84CF-288010DBEF84}"/>
              </a:ext>
            </a:extLst>
          </p:cNvPr>
          <p:cNvSpPr>
            <a:spLocks noGrp="1"/>
          </p:cNvSpPr>
          <p:nvPr>
            <p:ph type="title"/>
          </p:nvPr>
        </p:nvSpPr>
        <p:spPr>
          <a:xfrm>
            <a:off x="610012" y="350597"/>
            <a:ext cx="7585082" cy="634200"/>
          </a:xfrm>
        </p:spPr>
        <p:txBody>
          <a:bodyPr/>
          <a:lstStyle/>
          <a:p>
            <a:r>
              <a:rPr lang="en-US" dirty="0"/>
              <a:t>Barriers to Sustainability: The Three C’s</a:t>
            </a:r>
          </a:p>
        </p:txBody>
      </p:sp>
    </p:spTree>
    <p:extLst>
      <p:ext uri="{BB962C8B-B14F-4D97-AF65-F5344CB8AC3E}">
        <p14:creationId xmlns:p14="http://schemas.microsoft.com/office/powerpoint/2010/main" val="3951922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86123"/>
                                        </p:tgtEl>
                                        <p:attrNameLst>
                                          <p:attrName>style.visibility</p:attrName>
                                        </p:attrNameLst>
                                      </p:cBhvr>
                                      <p:to>
                                        <p:strVal val="visible"/>
                                      </p:to>
                                    </p:set>
                                    <p:animEffect transition="in" filter="dissolve">
                                      <p:cBhvr>
                                        <p:cTn id="7" dur="500"/>
                                        <p:tgtEl>
                                          <p:spTgt spid="9861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86124"/>
                                        </p:tgtEl>
                                        <p:attrNameLst>
                                          <p:attrName>style.visibility</p:attrName>
                                        </p:attrNameLst>
                                      </p:cBhvr>
                                      <p:to>
                                        <p:strVal val="visible"/>
                                      </p:to>
                                    </p:set>
                                    <p:animEffect transition="in" filter="dissolve">
                                      <p:cBhvr>
                                        <p:cTn id="12" dur="500"/>
                                        <p:tgtEl>
                                          <p:spTgt spid="98612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86125"/>
                                        </p:tgtEl>
                                        <p:attrNameLst>
                                          <p:attrName>style.visibility</p:attrName>
                                        </p:attrNameLst>
                                      </p:cBhvr>
                                      <p:to>
                                        <p:strVal val="visible"/>
                                      </p:to>
                                    </p:set>
                                    <p:animEffect transition="in" filter="dissolve">
                                      <p:cBhvr>
                                        <p:cTn id="17" dur="500"/>
                                        <p:tgtEl>
                                          <p:spTgt spid="986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6123" grpId="0"/>
      <p:bldP spid="986124" grpId="0"/>
      <p:bldP spid="9861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9FCF5A-EBA2-481D-8BD1-E710B277606D}"/>
              </a:ext>
            </a:extLst>
          </p:cNvPr>
          <p:cNvSpPr>
            <a:spLocks noGrp="1"/>
          </p:cNvSpPr>
          <p:nvPr>
            <p:ph type="title"/>
          </p:nvPr>
        </p:nvSpPr>
        <p:spPr/>
        <p:txBody>
          <a:bodyPr/>
          <a:lstStyle/>
          <a:p>
            <a:r>
              <a:rPr lang="en-US" dirty="0"/>
              <a:t>Four Principles for Enhancing the Sustainability of PBIS</a:t>
            </a:r>
            <a:br>
              <a:rPr lang="en-US" dirty="0"/>
            </a:br>
            <a:endParaRPr lang="en-US" dirty="0"/>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2485634784"/>
              </p:ext>
            </p:extLst>
          </p:nvPr>
        </p:nvGraphicFramePr>
        <p:xfrm>
          <a:off x="1764641" y="1583877"/>
          <a:ext cx="5614718" cy="32090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61675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EAA39B-BF46-4D60-9924-C58BD6DAC85C}"/>
              </a:ext>
            </a:extLst>
          </p:cNvPr>
          <p:cNvSpPr>
            <a:spLocks noGrp="1"/>
          </p:cNvSpPr>
          <p:nvPr>
            <p:ph type="title"/>
          </p:nvPr>
        </p:nvSpPr>
        <p:spPr/>
        <p:txBody>
          <a:bodyPr/>
          <a:lstStyle/>
          <a:p>
            <a:r>
              <a:rPr lang="en-US" dirty="0"/>
              <a:t>Promoting Priority</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472883923"/>
              </p:ext>
            </p:extLst>
          </p:nvPr>
        </p:nvGraphicFramePr>
        <p:xfrm>
          <a:off x="1814212" y="1306753"/>
          <a:ext cx="5829300" cy="3486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5330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EAA39B-BF46-4D60-9924-C58BD6DAC85C}"/>
              </a:ext>
            </a:extLst>
          </p:cNvPr>
          <p:cNvSpPr>
            <a:spLocks noGrp="1"/>
          </p:cNvSpPr>
          <p:nvPr>
            <p:ph type="title"/>
          </p:nvPr>
        </p:nvSpPr>
        <p:spPr>
          <a:xfrm>
            <a:off x="132477" y="350597"/>
            <a:ext cx="8879045" cy="634200"/>
          </a:xfrm>
        </p:spPr>
        <p:txBody>
          <a:bodyPr/>
          <a:lstStyle/>
          <a:p>
            <a:r>
              <a:rPr lang="en-US" dirty="0"/>
              <a:t>Enhance Priority: </a:t>
            </a:r>
            <a:r>
              <a:rPr lang="en-US" dirty="0">
                <a:solidFill>
                  <a:schemeClr val="accent4">
                    <a:lumMod val="40000"/>
                    <a:lumOff val="60000"/>
                  </a:schemeClr>
                </a:solidFill>
              </a:rPr>
              <a:t>SCHOOL PERSONNEL</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649939449"/>
              </p:ext>
            </p:extLst>
          </p:nvPr>
        </p:nvGraphicFramePr>
        <p:xfrm>
          <a:off x="833780" y="984797"/>
          <a:ext cx="7476437" cy="3981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96274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EAA39B-BF46-4D60-9924-C58BD6DAC85C}"/>
              </a:ext>
            </a:extLst>
          </p:cNvPr>
          <p:cNvSpPr>
            <a:spLocks noGrp="1"/>
          </p:cNvSpPr>
          <p:nvPr>
            <p:ph type="title"/>
          </p:nvPr>
        </p:nvSpPr>
        <p:spPr>
          <a:xfrm>
            <a:off x="132477" y="350597"/>
            <a:ext cx="8879045" cy="634200"/>
          </a:xfrm>
        </p:spPr>
        <p:txBody>
          <a:bodyPr/>
          <a:lstStyle/>
          <a:p>
            <a:r>
              <a:rPr lang="en-US" dirty="0"/>
              <a:t>Enhance Priority: </a:t>
            </a:r>
            <a:r>
              <a:rPr lang="en-US" dirty="0">
                <a:solidFill>
                  <a:schemeClr val="accent4">
                    <a:lumMod val="40000"/>
                    <a:lumOff val="60000"/>
                  </a:schemeClr>
                </a:solidFill>
              </a:rPr>
              <a:t>SCHOOL ADMINISTRATORS</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1660678218"/>
              </p:ext>
            </p:extLst>
          </p:nvPr>
        </p:nvGraphicFramePr>
        <p:xfrm>
          <a:off x="833780" y="984797"/>
          <a:ext cx="7476437" cy="3981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3191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EAA39B-BF46-4D60-9924-C58BD6DAC85C}"/>
              </a:ext>
            </a:extLst>
          </p:cNvPr>
          <p:cNvSpPr>
            <a:spLocks noGrp="1"/>
          </p:cNvSpPr>
          <p:nvPr>
            <p:ph type="title"/>
          </p:nvPr>
        </p:nvSpPr>
        <p:spPr>
          <a:xfrm>
            <a:off x="132477" y="350597"/>
            <a:ext cx="8879045" cy="634200"/>
          </a:xfrm>
        </p:spPr>
        <p:txBody>
          <a:bodyPr/>
          <a:lstStyle/>
          <a:p>
            <a:r>
              <a:rPr lang="en-US" dirty="0"/>
              <a:t>Enhance Priority: </a:t>
            </a:r>
            <a:r>
              <a:rPr lang="en-US" dirty="0">
                <a:solidFill>
                  <a:schemeClr val="accent4">
                    <a:lumMod val="40000"/>
                    <a:lumOff val="60000"/>
                  </a:schemeClr>
                </a:solidFill>
              </a:rPr>
              <a:t>DISTRICT ADMINISTRATORS</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4259662901"/>
              </p:ext>
            </p:extLst>
          </p:nvPr>
        </p:nvGraphicFramePr>
        <p:xfrm>
          <a:off x="833780" y="984797"/>
          <a:ext cx="7476437" cy="39812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554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F129BFF-0F57-43D5-8C90-DB644EFE5ECB}"/>
              </a:ext>
            </a:extLst>
          </p:cNvPr>
          <p:cNvSpPr>
            <a:spLocks noGrp="1"/>
          </p:cNvSpPr>
          <p:nvPr>
            <p:ph type="title"/>
          </p:nvPr>
        </p:nvSpPr>
        <p:spPr/>
        <p:txBody>
          <a:bodyPr/>
          <a:lstStyle/>
          <a:p>
            <a:r>
              <a:rPr lang="en-US" dirty="0"/>
              <a:t>Ensuring Effectiveness</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58132964"/>
              </p:ext>
            </p:extLst>
          </p:nvPr>
        </p:nvGraphicFramePr>
        <p:xfrm>
          <a:off x="-418581" y="1221791"/>
          <a:ext cx="6843211" cy="34861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a:extLst>
              <a:ext uri="{FF2B5EF4-FFF2-40B4-BE49-F238E27FC236}">
                <a16:creationId xmlns:a16="http://schemas.microsoft.com/office/drawing/2014/main" id="{4F7799D3-E23B-4B09-8D59-EE74BE81912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5182972" y="881047"/>
            <a:ext cx="4167637" cy="4167637"/>
          </a:xfrm>
          <a:prstGeom prst="rect">
            <a:avLst/>
          </a:prstGeom>
        </p:spPr>
      </p:pic>
    </p:spTree>
    <p:extLst>
      <p:ext uri="{BB962C8B-B14F-4D97-AF65-F5344CB8AC3E}">
        <p14:creationId xmlns:p14="http://schemas.microsoft.com/office/powerpoint/2010/main" val="38045185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6D3F852-8E90-4B46-982D-C1880D3C2421}"/>
              </a:ext>
            </a:extLst>
          </p:cNvPr>
          <p:cNvSpPr>
            <a:spLocks noGrp="1"/>
          </p:cNvSpPr>
          <p:nvPr>
            <p:ph type="title"/>
          </p:nvPr>
        </p:nvSpPr>
        <p:spPr/>
        <p:txBody>
          <a:bodyPr/>
          <a:lstStyle/>
          <a:p>
            <a:r>
              <a:rPr lang="en-US" dirty="0"/>
              <a:t>Increasing Efficiency</a:t>
            </a: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083437089"/>
              </p:ext>
            </p:extLst>
          </p:nvPr>
        </p:nvGraphicFramePr>
        <p:xfrm>
          <a:off x="610012" y="1189367"/>
          <a:ext cx="5829300" cy="3486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Speech Bubble: Rectangle with Corners Rounded 13">
            <a:extLst>
              <a:ext uri="{FF2B5EF4-FFF2-40B4-BE49-F238E27FC236}">
                <a16:creationId xmlns:a16="http://schemas.microsoft.com/office/drawing/2014/main" id="{17E6202D-69A5-4071-AF91-359C3CE3B1FF}"/>
              </a:ext>
            </a:extLst>
          </p:cNvPr>
          <p:cNvSpPr/>
          <p:nvPr/>
        </p:nvSpPr>
        <p:spPr bwMode="auto">
          <a:xfrm>
            <a:off x="4977135" y="2415396"/>
            <a:ext cx="2924354" cy="1891489"/>
          </a:xfrm>
          <a:prstGeom prst="wedgeRoundRectCallout">
            <a:avLst/>
          </a:prstGeom>
          <a:ln>
            <a:headEnd type="none" w="med" len="med"/>
            <a:tailEnd type="none" w="med" len="med"/>
          </a:ln>
        </p:spPr>
        <p:style>
          <a:lnRef idx="3">
            <a:schemeClr val="lt1"/>
          </a:lnRef>
          <a:fillRef idx="1">
            <a:schemeClr val="dk1"/>
          </a:fillRef>
          <a:effectRef idx="1">
            <a:schemeClr val="dk1"/>
          </a:effectRef>
          <a:fontRef idx="minor">
            <a:schemeClr val="lt1"/>
          </a:fontRef>
        </p:style>
        <p:txBody>
          <a:bodyPr vert="horz" wrap="square" lIns="91440" tIns="45720" rIns="91440" bIns="45720" numCol="1" rtlCol="0" anchor="t" anchorCtr="0" compatLnSpc="1">
            <a:prstTxWarp prst="textNoShape">
              <a:avLst/>
            </a:prstTxWarp>
          </a:bodyPr>
          <a:lstStyle/>
          <a:p>
            <a:pPr algn="ctr" fontAlgn="base">
              <a:spcBef>
                <a:spcPct val="0"/>
              </a:spcBef>
              <a:spcAft>
                <a:spcPct val="0"/>
              </a:spcAft>
              <a:buClrTx/>
              <a:buFontTx/>
            </a:pPr>
            <a:r>
              <a:rPr lang="en-US" sz="1800" dirty="0">
                <a:solidFill>
                  <a:schemeClr val="bg1"/>
                </a:solidFill>
                <a:latin typeface="Poppins" panose="020B0604020202020204" charset="0"/>
                <a:cs typeface="Poppins" panose="020B0604020202020204" charset="0"/>
              </a:rPr>
              <a:t>Create a virtual PBIS handbook!</a:t>
            </a:r>
          </a:p>
          <a:p>
            <a:pPr algn="ctr">
              <a:spcBef>
                <a:spcPct val="0"/>
              </a:spcBef>
              <a:spcAft>
                <a:spcPct val="0"/>
              </a:spcAft>
              <a:buClrTx/>
              <a:buFontTx/>
            </a:pPr>
            <a:r>
              <a:rPr lang="en-US" sz="1800" dirty="0">
                <a:solidFill>
                  <a:schemeClr val="bg1"/>
                </a:solidFill>
                <a:latin typeface="Poppins" panose="020B0604020202020204" charset="0"/>
                <a:cs typeface="Poppins" panose="020B0604020202020204" charset="0"/>
              </a:rPr>
              <a:t>See an example </a:t>
            </a:r>
            <a:r>
              <a:rPr lang="en-US" sz="1800" dirty="0">
                <a:solidFill>
                  <a:schemeClr val="bg1"/>
                </a:solidFill>
                <a:latin typeface="Poppins" panose="020B0604020202020204" charset="0"/>
                <a:cs typeface="Poppins" panose="020B0604020202020204" charset="0"/>
                <a:hlinkClick r:id="rId8">
                  <a:extLst>
                    <a:ext uri="{A12FA001-AC4F-418D-AE19-62706E023703}">
                      <ahyp:hlinkClr xmlns:ahyp="http://schemas.microsoft.com/office/drawing/2018/hyperlinkcolor" val="tx"/>
                    </a:ext>
                  </a:extLst>
                </a:hlinkClick>
              </a:rPr>
              <a:t>here</a:t>
            </a:r>
            <a:r>
              <a:rPr lang="en-US" sz="1800" dirty="0">
                <a:solidFill>
                  <a:schemeClr val="bg1"/>
                </a:solidFill>
                <a:latin typeface="Poppins" panose="020B0604020202020204" charset="0"/>
                <a:cs typeface="Poppins" panose="020B0604020202020204" charset="0"/>
              </a:rPr>
              <a:t>, and more in the notes section of this slide.</a:t>
            </a:r>
          </a:p>
        </p:txBody>
      </p:sp>
    </p:spTree>
    <p:extLst>
      <p:ext uri="{BB962C8B-B14F-4D97-AF65-F5344CB8AC3E}">
        <p14:creationId xmlns:p14="http://schemas.microsoft.com/office/powerpoint/2010/main" val="1172431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5227177" y="1183800"/>
            <a:ext cx="3480379" cy="3408917"/>
          </a:xfrm>
        </p:spPr>
        <p:txBody>
          <a:bodyPr/>
          <a:lstStyle/>
          <a:p>
            <a:pPr>
              <a:spcBef>
                <a:spcPts val="600"/>
              </a:spcBef>
              <a:buClr>
                <a:schemeClr val="bg1"/>
              </a:buClr>
            </a:pPr>
            <a:r>
              <a:rPr lang="en-US" sz="1400" dirty="0">
                <a:solidFill>
                  <a:schemeClr val="bg1"/>
                </a:solidFill>
              </a:rPr>
              <a:t>With a fellow coach, discuss the following:</a:t>
            </a:r>
            <a:endParaRPr lang="en-US" dirty="0">
              <a:solidFill>
                <a:schemeClr val="bg1"/>
              </a:solidFill>
            </a:endParaRPr>
          </a:p>
          <a:p>
            <a:pPr lvl="1">
              <a:spcBef>
                <a:spcPts val="600"/>
              </a:spcBef>
              <a:buClr>
                <a:srgbClr val="FFFFFF"/>
              </a:buClr>
            </a:pPr>
            <a:r>
              <a:rPr lang="en-US" dirty="0">
                <a:solidFill>
                  <a:schemeClr val="bg1"/>
                </a:solidFill>
              </a:rPr>
              <a:t>What major ideas regarding sustaining PBIS resonated with you?</a:t>
            </a:r>
          </a:p>
          <a:p>
            <a:pPr lvl="1">
              <a:spcBef>
                <a:spcPts val="600"/>
              </a:spcBef>
              <a:buClr>
                <a:srgbClr val="FFFFFF"/>
              </a:buClr>
            </a:pPr>
            <a:r>
              <a:rPr lang="en-US" dirty="0">
                <a:solidFill>
                  <a:schemeClr val="bg1"/>
                </a:solidFill>
              </a:rPr>
              <a:t>What areas are important to focus on to ensure sustainability of you PBIS efforts?</a:t>
            </a:r>
          </a:p>
          <a:p>
            <a:pPr lvl="1">
              <a:spcBef>
                <a:spcPts val="600"/>
              </a:spcBef>
              <a:buClr>
                <a:srgbClr val="FFFFFF"/>
              </a:buClr>
            </a:pPr>
            <a:r>
              <a:rPr lang="en-US" dirty="0">
                <a:solidFill>
                  <a:schemeClr val="bg1"/>
                </a:solidFill>
              </a:rPr>
              <a:t>Update you action plans accordingly.</a:t>
            </a:r>
          </a:p>
          <a:p>
            <a:pPr marL="152400" indent="0" algn="r">
              <a:spcBef>
                <a:spcPts val="600"/>
              </a:spcBef>
              <a:buClr>
                <a:schemeClr val="bg1"/>
              </a:buClr>
              <a:buNone/>
            </a:pPr>
            <a:r>
              <a:rPr lang="en-US" sz="1400" dirty="0">
                <a:solidFill>
                  <a:schemeClr val="bg1"/>
                </a:solidFill>
              </a:rPr>
              <a:t>	  </a:t>
            </a:r>
          </a:p>
          <a:p>
            <a:pPr marL="152400" indent="0" algn="r">
              <a:spcBef>
                <a:spcPts val="600"/>
              </a:spcBef>
              <a:buClr>
                <a:schemeClr val="bg1"/>
              </a:buClr>
              <a:buNone/>
            </a:pPr>
            <a:r>
              <a:rPr lang="en-US" sz="1400" dirty="0">
                <a:solidFill>
                  <a:schemeClr val="bg1"/>
                </a:solidFill>
              </a:rPr>
              <a:t>5 minutes</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dirty="0"/>
              <a:t>DISCUSSION: SUSTAINABILITY</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7412893" y="4190388"/>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 name="Google Shape;6464;p67">
            <a:extLst>
              <a:ext uri="{FF2B5EF4-FFF2-40B4-BE49-F238E27FC236}">
                <a16:creationId xmlns:a16="http://schemas.microsoft.com/office/drawing/2014/main" id="{E42767A1-5BAA-49CF-A48C-4337F0E34379}"/>
              </a:ext>
            </a:extLst>
          </p:cNvPr>
          <p:cNvGrpSpPr/>
          <p:nvPr/>
        </p:nvGrpSpPr>
        <p:grpSpPr>
          <a:xfrm>
            <a:off x="6155034" y="4175124"/>
            <a:ext cx="371966" cy="371966"/>
            <a:chOff x="4674908" y="3682271"/>
            <a:chExt cx="371966" cy="371966"/>
          </a:xfrm>
        </p:grpSpPr>
        <p:sp>
          <p:nvSpPr>
            <p:cNvPr id="53" name="Google Shape;6465;p67">
              <a:extLst>
                <a:ext uri="{FF2B5EF4-FFF2-40B4-BE49-F238E27FC236}">
                  <a16:creationId xmlns:a16="http://schemas.microsoft.com/office/drawing/2014/main" id="{63AEBF9D-C9FE-41D8-8F9B-C3977DF4883D}"/>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6466;p67">
              <a:extLst>
                <a:ext uri="{FF2B5EF4-FFF2-40B4-BE49-F238E27FC236}">
                  <a16:creationId xmlns:a16="http://schemas.microsoft.com/office/drawing/2014/main" id="{DEB44798-DDE7-4FB8-862B-24E8B27A5633}"/>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467;p67">
              <a:extLst>
                <a:ext uri="{FF2B5EF4-FFF2-40B4-BE49-F238E27FC236}">
                  <a16:creationId xmlns:a16="http://schemas.microsoft.com/office/drawing/2014/main" id="{644B9560-2EC8-45AA-A910-A1D62F4FB4B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468;p67">
              <a:extLst>
                <a:ext uri="{FF2B5EF4-FFF2-40B4-BE49-F238E27FC236}">
                  <a16:creationId xmlns:a16="http://schemas.microsoft.com/office/drawing/2014/main" id="{881E8EE8-2B31-4F87-A586-5A512D5662CF}"/>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Text Placeholder 4">
            <a:extLst>
              <a:ext uri="{FF2B5EF4-FFF2-40B4-BE49-F238E27FC236}">
                <a16:creationId xmlns:a16="http://schemas.microsoft.com/office/drawing/2014/main" id="{70458827-2E6E-4978-9765-E901680DD026}"/>
              </a:ext>
            </a:extLst>
          </p:cNvPr>
          <p:cNvSpPr txBox="1">
            <a:spLocks/>
          </p:cNvSpPr>
          <p:nvPr/>
        </p:nvSpPr>
        <p:spPr>
          <a:xfrm>
            <a:off x="6397447" y="4186088"/>
            <a:ext cx="952820"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400" b="0" i="0" u="none" strike="noStrike" kern="0" cap="none" spc="0" normalizeH="0" baseline="0" noProof="0" dirty="0">
                <a:ln>
                  <a:noFill/>
                </a:ln>
                <a:solidFill>
                  <a:prstClr val="white"/>
                </a:solidFill>
                <a:effectLst/>
                <a:uLnTx/>
                <a:uFillTx/>
                <a:latin typeface="Hind Vadodara"/>
                <a:cs typeface="Hind Vadodara"/>
                <a:sym typeface="Hind Vadodara"/>
              </a:rPr>
              <a:t>Teams</a:t>
            </a:r>
          </a:p>
        </p:txBody>
      </p:sp>
      <p:graphicFrame>
        <p:nvGraphicFramePr>
          <p:cNvPr id="58" name="Content Placeholder 4">
            <a:extLst>
              <a:ext uri="{FF2B5EF4-FFF2-40B4-BE49-F238E27FC236}">
                <a16:creationId xmlns:a16="http://schemas.microsoft.com/office/drawing/2014/main" id="{50DA4133-7659-41F4-814B-F0D416A4C744}"/>
              </a:ext>
            </a:extLst>
          </p:cNvPr>
          <p:cNvGraphicFramePr>
            <a:graphicFrameLocks/>
          </p:cNvGraphicFramePr>
          <p:nvPr>
            <p:extLst>
              <p:ext uri="{D42A27DB-BD31-4B8C-83A1-F6EECF244321}">
                <p14:modId xmlns:p14="http://schemas.microsoft.com/office/powerpoint/2010/main" val="2009450444"/>
              </p:ext>
            </p:extLst>
          </p:nvPr>
        </p:nvGraphicFramePr>
        <p:xfrm>
          <a:off x="369856" y="1311564"/>
          <a:ext cx="4970718" cy="3086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0631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38"/>
          <p:cNvSpPr/>
          <p:nvPr/>
        </p:nvSpPr>
        <p:spPr>
          <a:xfrm>
            <a:off x="2255250" y="891738"/>
            <a:ext cx="1795800" cy="1795800"/>
          </a:xfrm>
          <a:prstGeom prst="donut">
            <a:avLst>
              <a:gd name="adj" fmla="val 4516"/>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8"/>
          <p:cNvSpPr txBox="1">
            <a:spLocks noGrp="1"/>
          </p:cNvSpPr>
          <p:nvPr>
            <p:ph type="title"/>
          </p:nvPr>
        </p:nvSpPr>
        <p:spPr>
          <a:prstGeom prst="rect">
            <a:avLst/>
          </a:prstGeom>
        </p:spPr>
        <p:txBody>
          <a:bodyPr spcFirstLastPara="1" wrap="square" lIns="91425" tIns="91425" rIns="91425" bIns="91425" anchor="ctr" anchorCtr="0">
            <a:noAutofit/>
          </a:bodyPr>
          <a:lstStyle/>
          <a:p>
            <a:r>
              <a:rPr lang="en" sz="2400"/>
              <a:t>Planning for Virtual Poster Session</a:t>
            </a:r>
            <a:endParaRPr lang="en-US"/>
          </a:p>
        </p:txBody>
      </p:sp>
      <p:pic>
        <p:nvPicPr>
          <p:cNvPr id="6" name="Picture 5">
            <a:extLst>
              <a:ext uri="{FF2B5EF4-FFF2-40B4-BE49-F238E27FC236}">
                <a16:creationId xmlns:a16="http://schemas.microsoft.com/office/drawing/2014/main" id="{0769406C-0E34-4163-8B3C-9A7B3412C294}"/>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386785" y="4549750"/>
            <a:ext cx="2125265" cy="527438"/>
          </a:xfrm>
          <a:prstGeom prst="rect">
            <a:avLst/>
          </a:prstGeom>
        </p:spPr>
      </p:pic>
      <p:pic>
        <p:nvPicPr>
          <p:cNvPr id="2" name="Picture 1">
            <a:extLst>
              <a:ext uri="{FF2B5EF4-FFF2-40B4-BE49-F238E27FC236}">
                <a16:creationId xmlns:a16="http://schemas.microsoft.com/office/drawing/2014/main" id="{DD73693B-7F83-44BF-8026-5BDB9747B0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1498" y="1217938"/>
            <a:ext cx="1115978" cy="1149399"/>
          </a:xfrm>
          <a:prstGeom prst="rect">
            <a:avLst/>
          </a:prstGeom>
        </p:spPr>
      </p:pic>
    </p:spTree>
    <p:extLst>
      <p:ext uri="{BB962C8B-B14F-4D97-AF65-F5344CB8AC3E}">
        <p14:creationId xmlns:p14="http://schemas.microsoft.com/office/powerpoint/2010/main" val="2872151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4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lt1"/>
                </a:solidFill>
                <a:latin typeface="Poppins SemiBold"/>
                <a:ea typeface="Poppins SemiBold"/>
                <a:cs typeface="Poppins SemiBold"/>
                <a:sym typeface="Poppins SemiBold"/>
              </a:rPr>
              <a:t>LEGEND</a:t>
            </a:r>
            <a:endParaRPr dirty="0">
              <a:solidFill>
                <a:schemeClr val="lt1"/>
              </a:solidFill>
              <a:latin typeface="Poppins SemiBold"/>
              <a:ea typeface="Poppins SemiBold"/>
              <a:cs typeface="Poppins SemiBold"/>
              <a:sym typeface="Poppins SemiBold"/>
            </a:endParaRPr>
          </a:p>
        </p:txBody>
      </p:sp>
      <p:sp>
        <p:nvSpPr>
          <p:cNvPr id="667" name="Google Shape;667;p43"/>
          <p:cNvSpPr txBox="1">
            <a:spLocks noGrp="1"/>
          </p:cNvSpPr>
          <p:nvPr>
            <p:ph type="body" idx="4294967295"/>
          </p:nvPr>
        </p:nvSpPr>
        <p:spPr>
          <a:xfrm>
            <a:off x="5852733" y="3669866"/>
            <a:ext cx="1409700" cy="4476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Poppins Medium"/>
                <a:ea typeface="Poppins Medium"/>
                <a:cs typeface="Poppins Medium"/>
                <a:sym typeface="Poppins Medium"/>
              </a:rPr>
              <a:t>Preview</a:t>
            </a:r>
            <a:endParaRPr sz="2000" dirty="0">
              <a:latin typeface="Poppins Medium"/>
              <a:ea typeface="Poppins Medium"/>
              <a:cs typeface="Poppins Medium"/>
              <a:sym typeface="Poppins Medium"/>
            </a:endParaRPr>
          </a:p>
        </p:txBody>
      </p:sp>
      <p:sp>
        <p:nvSpPr>
          <p:cNvPr id="669" name="Google Shape;669;p43"/>
          <p:cNvSpPr txBox="1">
            <a:spLocks noGrp="1"/>
          </p:cNvSpPr>
          <p:nvPr>
            <p:ph type="body" idx="4294967295"/>
          </p:nvPr>
        </p:nvSpPr>
        <p:spPr>
          <a:xfrm>
            <a:off x="4385237" y="1465878"/>
            <a:ext cx="1793875" cy="6746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dirty="0">
                <a:latin typeface="Poppins Medium"/>
                <a:ea typeface="Poppins Medium"/>
                <a:cs typeface="Poppins Medium"/>
                <a:sym typeface="Poppins Medium"/>
              </a:rPr>
              <a:t>Discussion</a:t>
            </a:r>
            <a:endParaRPr sz="1800" dirty="0">
              <a:latin typeface="Poppins Medium"/>
              <a:ea typeface="Poppins Medium"/>
              <a:cs typeface="Poppins Medium"/>
              <a:sym typeface="Poppins Medium"/>
            </a:endParaRPr>
          </a:p>
        </p:txBody>
      </p:sp>
      <p:sp>
        <p:nvSpPr>
          <p:cNvPr id="671" name="Google Shape;671;p43"/>
          <p:cNvSpPr txBox="1">
            <a:spLocks noGrp="1"/>
          </p:cNvSpPr>
          <p:nvPr>
            <p:ph type="body" idx="4294967295"/>
          </p:nvPr>
        </p:nvSpPr>
        <p:spPr>
          <a:xfrm>
            <a:off x="2033418" y="1585192"/>
            <a:ext cx="1681163" cy="44608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dirty="0">
                <a:latin typeface="Poppins Medium"/>
                <a:ea typeface="Poppins Medium"/>
                <a:cs typeface="Poppins Medium"/>
                <a:sym typeface="Poppins Medium"/>
              </a:rPr>
              <a:t>Poll</a:t>
            </a:r>
            <a:endParaRPr sz="2000" dirty="0">
              <a:latin typeface="Poppins Medium"/>
              <a:ea typeface="Poppins Medium"/>
              <a:cs typeface="Poppins Medium"/>
              <a:sym typeface="Poppins Medium"/>
            </a:endParaRPr>
          </a:p>
        </p:txBody>
      </p:sp>
      <p:sp>
        <p:nvSpPr>
          <p:cNvPr id="656" name="Google Shape;656;p43"/>
          <p:cNvSpPr/>
          <p:nvPr/>
        </p:nvSpPr>
        <p:spPr>
          <a:xfrm>
            <a:off x="1922150" y="984800"/>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3"/>
          <p:cNvSpPr/>
          <p:nvPr/>
        </p:nvSpPr>
        <p:spPr>
          <a:xfrm>
            <a:off x="4410465" y="984800"/>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8" name="Google Shape;658;p43"/>
          <p:cNvSpPr/>
          <p:nvPr/>
        </p:nvSpPr>
        <p:spPr>
          <a:xfrm>
            <a:off x="5636506" y="2878756"/>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55;p43">
            <a:extLst>
              <a:ext uri="{FF2B5EF4-FFF2-40B4-BE49-F238E27FC236}">
                <a16:creationId xmlns:a16="http://schemas.microsoft.com/office/drawing/2014/main" id="{8E6A481B-3466-4A66-9D76-C06D1390CEA0}"/>
              </a:ext>
            </a:extLst>
          </p:cNvPr>
          <p:cNvSpPr/>
          <p:nvPr/>
        </p:nvSpPr>
        <p:spPr>
          <a:xfrm>
            <a:off x="3171564" y="2912574"/>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664;p43">
            <a:extLst>
              <a:ext uri="{FF2B5EF4-FFF2-40B4-BE49-F238E27FC236}">
                <a16:creationId xmlns:a16="http://schemas.microsoft.com/office/drawing/2014/main" id="{1C1C44A9-6F0C-442B-8BC4-89F8DE7075D7}"/>
              </a:ext>
            </a:extLst>
          </p:cNvPr>
          <p:cNvSpPr txBox="1">
            <a:spLocks/>
          </p:cNvSpPr>
          <p:nvPr/>
        </p:nvSpPr>
        <p:spPr>
          <a:xfrm>
            <a:off x="3207576" y="3547974"/>
            <a:ext cx="1797275" cy="80328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a:buFont typeface="Hind Vadodara"/>
              <a:buNone/>
            </a:pPr>
            <a:r>
              <a:rPr lang="en-US" sz="1800" dirty="0">
                <a:latin typeface="Poppins Medium"/>
                <a:ea typeface="Poppins Medium"/>
                <a:cs typeface="Poppins Medium"/>
                <a:sym typeface="Poppins Medium"/>
              </a:rPr>
              <a:t>Positive &amp; Negative Examples</a:t>
            </a:r>
            <a:endParaRPr lang="en-US" sz="1100" i="1" dirty="0">
              <a:latin typeface="Poppins Medium"/>
              <a:ea typeface="Poppins Medium"/>
              <a:cs typeface="Poppins Medium"/>
              <a:sym typeface="Poppins Medium"/>
            </a:endParaRPr>
          </a:p>
        </p:txBody>
      </p:sp>
      <p:sp>
        <p:nvSpPr>
          <p:cNvPr id="37" name="Google Shape;673;p43">
            <a:extLst>
              <a:ext uri="{FF2B5EF4-FFF2-40B4-BE49-F238E27FC236}">
                <a16:creationId xmlns:a16="http://schemas.microsoft.com/office/drawing/2014/main" id="{B9939677-A273-496E-BFE7-33859FCA88D9}"/>
              </a:ext>
            </a:extLst>
          </p:cNvPr>
          <p:cNvSpPr txBox="1">
            <a:spLocks/>
          </p:cNvSpPr>
          <p:nvPr/>
        </p:nvSpPr>
        <p:spPr>
          <a:xfrm>
            <a:off x="1287950" y="2666859"/>
            <a:ext cx="634200" cy="4473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a:buFont typeface="Hind Vadodara"/>
              <a:buNone/>
            </a:pPr>
            <a:endParaRPr lang="en" sz="1800" dirty="0">
              <a:latin typeface="Poppins SemiBold"/>
              <a:ea typeface="Poppins SemiBold"/>
              <a:cs typeface="Poppins SemiBold"/>
              <a:sym typeface="Poppins SemiBold"/>
            </a:endParaRPr>
          </a:p>
        </p:txBody>
      </p:sp>
      <p:sp>
        <p:nvSpPr>
          <p:cNvPr id="147" name="Google Shape;659;p43">
            <a:extLst>
              <a:ext uri="{FF2B5EF4-FFF2-40B4-BE49-F238E27FC236}">
                <a16:creationId xmlns:a16="http://schemas.microsoft.com/office/drawing/2014/main" id="{0B8EC048-DA2F-4798-A73D-14687802003A}"/>
              </a:ext>
            </a:extLst>
          </p:cNvPr>
          <p:cNvSpPr/>
          <p:nvPr/>
        </p:nvSpPr>
        <p:spPr>
          <a:xfrm>
            <a:off x="3671874" y="2579746"/>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rPr>
              <a:t>&amp;</a:t>
            </a:r>
            <a:endParaRPr kumimoji="0" sz="1800" b="0" i="0" u="none" strike="noStrike" kern="0" cap="none" spc="0" normalizeH="0" baseline="0" noProof="0" dirty="0">
              <a:ln>
                <a:noFill/>
              </a:ln>
              <a:solidFill>
                <a:schemeClr val="bg1"/>
              </a:solidFill>
              <a:effectLst/>
              <a:uLnTx/>
              <a:uFillTx/>
            </a:endParaRPr>
          </a:p>
        </p:txBody>
      </p:sp>
      <p:grpSp>
        <p:nvGrpSpPr>
          <p:cNvPr id="126" name="Google Shape;6461;p67">
            <a:extLst>
              <a:ext uri="{FF2B5EF4-FFF2-40B4-BE49-F238E27FC236}">
                <a16:creationId xmlns:a16="http://schemas.microsoft.com/office/drawing/2014/main" id="{886F0597-687A-49F7-B45B-5DDA4C9873F6}"/>
              </a:ext>
            </a:extLst>
          </p:cNvPr>
          <p:cNvGrpSpPr>
            <a:grpSpLocks noChangeAspect="1"/>
          </p:cNvGrpSpPr>
          <p:nvPr/>
        </p:nvGrpSpPr>
        <p:grpSpPr>
          <a:xfrm>
            <a:off x="4189566" y="2860607"/>
            <a:ext cx="300279" cy="287613"/>
            <a:chOff x="4111994" y="3682455"/>
            <a:chExt cx="387992" cy="371625"/>
          </a:xfrm>
        </p:grpSpPr>
        <p:sp>
          <p:nvSpPr>
            <p:cNvPr id="127" name="Google Shape;6462;p67">
              <a:extLst>
                <a:ext uri="{FF2B5EF4-FFF2-40B4-BE49-F238E27FC236}">
                  <a16:creationId xmlns:a16="http://schemas.microsoft.com/office/drawing/2014/main" id="{2127CAB1-4BAC-413E-9B36-17E5C3CCFD2F}"/>
                </a:ext>
              </a:extLst>
            </p:cNvPr>
            <p:cNvSpPr/>
            <p:nvPr/>
          </p:nvSpPr>
          <p:spPr>
            <a:xfrm>
              <a:off x="4111994" y="3682455"/>
              <a:ext cx="386179" cy="371572"/>
            </a:xfrm>
            <a:custGeom>
              <a:avLst/>
              <a:gdLst/>
              <a:ahLst/>
              <a:cxnLst/>
              <a:rect l="l" t="t" r="r" b="b"/>
              <a:pathLst>
                <a:path w="14699" h="14143" extrusionOk="0">
                  <a:moveTo>
                    <a:pt x="7623" y="1546"/>
                  </a:moveTo>
                  <a:cubicBezTo>
                    <a:pt x="9044" y="1546"/>
                    <a:pt x="10458" y="2093"/>
                    <a:pt x="11529" y="3164"/>
                  </a:cubicBezTo>
                  <a:cubicBezTo>
                    <a:pt x="13485" y="5113"/>
                    <a:pt x="13700" y="8199"/>
                    <a:pt x="12035" y="10398"/>
                  </a:cubicBezTo>
                  <a:lnTo>
                    <a:pt x="12028" y="10398"/>
                  </a:lnTo>
                  <a:lnTo>
                    <a:pt x="4294" y="2664"/>
                  </a:lnTo>
                  <a:cubicBezTo>
                    <a:pt x="5285" y="1914"/>
                    <a:pt x="6456" y="1546"/>
                    <a:pt x="7623" y="1546"/>
                  </a:cubicBezTo>
                  <a:close/>
                  <a:moveTo>
                    <a:pt x="3198" y="3760"/>
                  </a:moveTo>
                  <a:lnTo>
                    <a:pt x="10932" y="11494"/>
                  </a:lnTo>
                  <a:cubicBezTo>
                    <a:pt x="9959" y="12225"/>
                    <a:pt x="8794" y="12598"/>
                    <a:pt x="7620" y="12598"/>
                  </a:cubicBezTo>
                  <a:cubicBezTo>
                    <a:pt x="6777" y="12598"/>
                    <a:pt x="5930" y="12406"/>
                    <a:pt x="5147" y="12014"/>
                  </a:cubicBezTo>
                  <a:cubicBezTo>
                    <a:pt x="3275" y="11078"/>
                    <a:pt x="2096" y="9164"/>
                    <a:pt x="2089" y="7070"/>
                  </a:cubicBezTo>
                  <a:lnTo>
                    <a:pt x="2089" y="7070"/>
                  </a:lnTo>
                  <a:cubicBezTo>
                    <a:pt x="2090" y="5872"/>
                    <a:pt x="2478" y="4716"/>
                    <a:pt x="3198" y="3760"/>
                  </a:cubicBezTo>
                  <a:close/>
                  <a:moveTo>
                    <a:pt x="7617" y="1"/>
                  </a:moveTo>
                  <a:cubicBezTo>
                    <a:pt x="4759" y="8"/>
                    <a:pt x="2186" y="1728"/>
                    <a:pt x="1090" y="4371"/>
                  </a:cubicBezTo>
                  <a:cubicBezTo>
                    <a:pt x="1" y="7013"/>
                    <a:pt x="604" y="10051"/>
                    <a:pt x="2630" y="12077"/>
                  </a:cubicBezTo>
                  <a:cubicBezTo>
                    <a:pt x="3979" y="13426"/>
                    <a:pt x="5786" y="14143"/>
                    <a:pt x="7626" y="14143"/>
                  </a:cubicBezTo>
                  <a:cubicBezTo>
                    <a:pt x="8538" y="14143"/>
                    <a:pt x="9459" y="13966"/>
                    <a:pt x="10336" y="13603"/>
                  </a:cubicBezTo>
                  <a:cubicBezTo>
                    <a:pt x="12971" y="12507"/>
                    <a:pt x="14692" y="9933"/>
                    <a:pt x="14698" y="7076"/>
                  </a:cubicBezTo>
                  <a:cubicBezTo>
                    <a:pt x="14692" y="3164"/>
                    <a:pt x="11529" y="1"/>
                    <a:pt x="7617" y="1"/>
                  </a:cubicBezTo>
                  <a:close/>
                </a:path>
              </a:pathLst>
            </a:custGeom>
            <a:solidFill>
              <a:srgbClr val="9FA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6463;p67">
              <a:extLst>
                <a:ext uri="{FF2B5EF4-FFF2-40B4-BE49-F238E27FC236}">
                  <a16:creationId xmlns:a16="http://schemas.microsoft.com/office/drawing/2014/main" id="{4FD4147E-92D4-42B1-8194-51AB30C78C2A}"/>
                </a:ext>
              </a:extLst>
            </p:cNvPr>
            <p:cNvSpPr/>
            <p:nvPr/>
          </p:nvSpPr>
          <p:spPr>
            <a:xfrm>
              <a:off x="4301156" y="3682455"/>
              <a:ext cx="198830" cy="371625"/>
            </a:xfrm>
            <a:custGeom>
              <a:avLst/>
              <a:gdLst/>
              <a:ahLst/>
              <a:cxnLst/>
              <a:rect l="l" t="t" r="r" b="b"/>
              <a:pathLst>
                <a:path w="7568" h="14145" extrusionOk="0">
                  <a:moveTo>
                    <a:pt x="493" y="0"/>
                  </a:moveTo>
                  <a:cubicBezTo>
                    <a:pt x="468" y="0"/>
                    <a:pt x="442" y="1"/>
                    <a:pt x="417" y="1"/>
                  </a:cubicBezTo>
                  <a:cubicBezTo>
                    <a:pt x="278" y="1"/>
                    <a:pt x="139" y="8"/>
                    <a:pt x="0" y="15"/>
                  </a:cubicBezTo>
                  <a:cubicBezTo>
                    <a:pt x="3739" y="230"/>
                    <a:pt x="6666" y="3323"/>
                    <a:pt x="6666" y="7076"/>
                  </a:cubicBezTo>
                  <a:cubicBezTo>
                    <a:pt x="6666" y="10821"/>
                    <a:pt x="3739" y="13915"/>
                    <a:pt x="0" y="14130"/>
                  </a:cubicBezTo>
                  <a:cubicBezTo>
                    <a:pt x="139" y="14137"/>
                    <a:pt x="278" y="14144"/>
                    <a:pt x="417" y="14144"/>
                  </a:cubicBezTo>
                  <a:cubicBezTo>
                    <a:pt x="442" y="14144"/>
                    <a:pt x="468" y="14144"/>
                    <a:pt x="493" y="14144"/>
                  </a:cubicBezTo>
                  <a:cubicBezTo>
                    <a:pt x="4398" y="14144"/>
                    <a:pt x="7568" y="10983"/>
                    <a:pt x="7568" y="7076"/>
                  </a:cubicBezTo>
                  <a:cubicBezTo>
                    <a:pt x="7568" y="3162"/>
                    <a:pt x="4398" y="0"/>
                    <a:pt x="493"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6469;p67">
            <a:extLst>
              <a:ext uri="{FF2B5EF4-FFF2-40B4-BE49-F238E27FC236}">
                <a16:creationId xmlns:a16="http://schemas.microsoft.com/office/drawing/2014/main" id="{F847FC2B-8651-4648-BAD0-AE9D97839618}"/>
              </a:ext>
            </a:extLst>
          </p:cNvPr>
          <p:cNvGrpSpPr/>
          <p:nvPr/>
        </p:nvGrpSpPr>
        <p:grpSpPr>
          <a:xfrm>
            <a:off x="3730846" y="2883467"/>
            <a:ext cx="300279" cy="221533"/>
            <a:chOff x="5223609" y="3731112"/>
            <a:chExt cx="371782" cy="274285"/>
          </a:xfrm>
        </p:grpSpPr>
        <p:sp>
          <p:nvSpPr>
            <p:cNvPr id="130" name="Google Shape;6470;p67">
              <a:extLst>
                <a:ext uri="{FF2B5EF4-FFF2-40B4-BE49-F238E27FC236}">
                  <a16:creationId xmlns:a16="http://schemas.microsoft.com/office/drawing/2014/main" id="{A2C797AB-0154-4B2C-8A3A-3DC4908BEC2E}"/>
                </a:ext>
              </a:extLst>
            </p:cNvPr>
            <p:cNvSpPr/>
            <p:nvPr/>
          </p:nvSpPr>
          <p:spPr>
            <a:xfrm>
              <a:off x="5223609" y="3731112"/>
              <a:ext cx="371782" cy="274285"/>
            </a:xfrm>
            <a:custGeom>
              <a:avLst/>
              <a:gdLst/>
              <a:ahLst/>
              <a:cxnLst/>
              <a:rect l="l" t="t" r="r" b="b"/>
              <a:pathLst>
                <a:path w="14151" h="10440" extrusionOk="0">
                  <a:moveTo>
                    <a:pt x="11972" y="1"/>
                  </a:moveTo>
                  <a:lnTo>
                    <a:pt x="5563" y="6410"/>
                  </a:lnTo>
                  <a:cubicBezTo>
                    <a:pt x="5477" y="6497"/>
                    <a:pt x="5364" y="6540"/>
                    <a:pt x="5251" y="6540"/>
                  </a:cubicBezTo>
                  <a:cubicBezTo>
                    <a:pt x="5138" y="6540"/>
                    <a:pt x="5026" y="6497"/>
                    <a:pt x="4939" y="6410"/>
                  </a:cubicBezTo>
                  <a:lnTo>
                    <a:pt x="2178" y="3649"/>
                  </a:lnTo>
                  <a:lnTo>
                    <a:pt x="0" y="5827"/>
                  </a:lnTo>
                  <a:lnTo>
                    <a:pt x="4162" y="9989"/>
                  </a:lnTo>
                  <a:cubicBezTo>
                    <a:pt x="4453" y="10280"/>
                    <a:pt x="4842" y="10440"/>
                    <a:pt x="5251" y="10440"/>
                  </a:cubicBezTo>
                  <a:cubicBezTo>
                    <a:pt x="5660" y="10440"/>
                    <a:pt x="6056" y="10280"/>
                    <a:pt x="6340" y="9989"/>
                  </a:cubicBezTo>
                  <a:lnTo>
                    <a:pt x="14150" y="2179"/>
                  </a:lnTo>
                  <a:lnTo>
                    <a:pt x="11972" y="1"/>
                  </a:lnTo>
                  <a:close/>
                </a:path>
              </a:pathLst>
            </a:custGeom>
            <a:solidFill>
              <a:srgbClr val="9FA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6471;p67">
              <a:extLst>
                <a:ext uri="{FF2B5EF4-FFF2-40B4-BE49-F238E27FC236}">
                  <a16:creationId xmlns:a16="http://schemas.microsoft.com/office/drawing/2014/main" id="{B0401794-31FF-4478-A9AF-186F0600F807}"/>
                </a:ext>
              </a:extLst>
            </p:cNvPr>
            <p:cNvSpPr/>
            <p:nvPr/>
          </p:nvSpPr>
          <p:spPr>
            <a:xfrm>
              <a:off x="5338229" y="3769388"/>
              <a:ext cx="257155" cy="236006"/>
            </a:xfrm>
            <a:custGeom>
              <a:avLst/>
              <a:gdLst/>
              <a:ahLst/>
              <a:cxnLst/>
              <a:rect l="l" t="t" r="r" b="b"/>
              <a:pathLst>
                <a:path w="9788" h="8983" extrusionOk="0">
                  <a:moveTo>
                    <a:pt x="9066" y="0"/>
                  </a:moveTo>
                  <a:lnTo>
                    <a:pt x="826" y="8248"/>
                  </a:lnTo>
                  <a:cubicBezTo>
                    <a:pt x="597" y="8470"/>
                    <a:pt x="312" y="8629"/>
                    <a:pt x="0" y="8698"/>
                  </a:cubicBezTo>
                  <a:cubicBezTo>
                    <a:pt x="257" y="8886"/>
                    <a:pt x="569" y="8983"/>
                    <a:pt x="888" y="8983"/>
                  </a:cubicBezTo>
                  <a:cubicBezTo>
                    <a:pt x="1297" y="8983"/>
                    <a:pt x="1693" y="8823"/>
                    <a:pt x="1977" y="8532"/>
                  </a:cubicBezTo>
                  <a:lnTo>
                    <a:pt x="9787" y="722"/>
                  </a:lnTo>
                  <a:lnTo>
                    <a:pt x="9066" y="0"/>
                  </a:ln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662;p43">
            <a:extLst>
              <a:ext uri="{FF2B5EF4-FFF2-40B4-BE49-F238E27FC236}">
                <a16:creationId xmlns:a16="http://schemas.microsoft.com/office/drawing/2014/main" id="{4C17618F-05F9-471F-9018-5720FB1F1E02}"/>
              </a:ext>
            </a:extLst>
          </p:cNvPr>
          <p:cNvSpPr/>
          <p:nvPr/>
        </p:nvSpPr>
        <p:spPr>
          <a:xfrm>
            <a:off x="4907669" y="2328018"/>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 name="Group 5">
            <a:extLst>
              <a:ext uri="{FF2B5EF4-FFF2-40B4-BE49-F238E27FC236}">
                <a16:creationId xmlns:a16="http://schemas.microsoft.com/office/drawing/2014/main" id="{D9A532E1-78FC-4117-A60B-5005DBF6684A}"/>
              </a:ext>
            </a:extLst>
          </p:cNvPr>
          <p:cNvGrpSpPr/>
          <p:nvPr/>
        </p:nvGrpSpPr>
        <p:grpSpPr>
          <a:xfrm>
            <a:off x="5027097" y="2501061"/>
            <a:ext cx="604678" cy="505873"/>
            <a:chOff x="5927593" y="419031"/>
            <a:chExt cx="2451625" cy="2051026"/>
          </a:xfrm>
        </p:grpSpPr>
        <p:grpSp>
          <p:nvGrpSpPr>
            <p:cNvPr id="278" name="Google Shape;16036;p73">
              <a:extLst>
                <a:ext uri="{FF2B5EF4-FFF2-40B4-BE49-F238E27FC236}">
                  <a16:creationId xmlns:a16="http://schemas.microsoft.com/office/drawing/2014/main" id="{041E240C-3BBE-473B-9CEF-9CB2860B834C}"/>
                </a:ext>
              </a:extLst>
            </p:cNvPr>
            <p:cNvGrpSpPr/>
            <p:nvPr/>
          </p:nvGrpSpPr>
          <p:grpSpPr>
            <a:xfrm>
              <a:off x="5927593" y="1181807"/>
              <a:ext cx="1725126" cy="1286091"/>
              <a:chOff x="1798763" y="3395401"/>
              <a:chExt cx="376185" cy="280448"/>
            </a:xfrm>
          </p:grpSpPr>
          <p:sp>
            <p:nvSpPr>
              <p:cNvPr id="279" name="Google Shape;16037;p73">
                <a:extLst>
                  <a:ext uri="{FF2B5EF4-FFF2-40B4-BE49-F238E27FC236}">
                    <a16:creationId xmlns:a16="http://schemas.microsoft.com/office/drawing/2014/main" id="{469F0E22-8795-4B3F-86EE-D569C2141510}"/>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0" name="Google Shape;16038;p73">
                <a:extLst>
                  <a:ext uri="{FF2B5EF4-FFF2-40B4-BE49-F238E27FC236}">
                    <a16:creationId xmlns:a16="http://schemas.microsoft.com/office/drawing/2014/main" id="{D7B80BD7-CC13-4047-B80E-0BC6AA83643B}"/>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1" name="Google Shape;16039;p73">
                <a:extLst>
                  <a:ext uri="{FF2B5EF4-FFF2-40B4-BE49-F238E27FC236}">
                    <a16:creationId xmlns:a16="http://schemas.microsoft.com/office/drawing/2014/main" id="{B5781D14-C175-417F-A38A-31D722F0BCC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2" name="Google Shape;16040;p73">
                <a:extLst>
                  <a:ext uri="{FF2B5EF4-FFF2-40B4-BE49-F238E27FC236}">
                    <a16:creationId xmlns:a16="http://schemas.microsoft.com/office/drawing/2014/main" id="{36FAAAF2-649F-48CE-96F3-BBB04E833E2F}"/>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3" name="Google Shape;16041;p73">
                <a:extLst>
                  <a:ext uri="{FF2B5EF4-FFF2-40B4-BE49-F238E27FC236}">
                    <a16:creationId xmlns:a16="http://schemas.microsoft.com/office/drawing/2014/main" id="{F1A63DD9-361F-4458-856F-6432D703ECAF}"/>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4" name="Google Shape;16042;p73">
                <a:extLst>
                  <a:ext uri="{FF2B5EF4-FFF2-40B4-BE49-F238E27FC236}">
                    <a16:creationId xmlns:a16="http://schemas.microsoft.com/office/drawing/2014/main" id="{DC6BA793-6BE6-478A-8C41-7160E450EB72}"/>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5" name="Google Shape;16043;p73">
                <a:extLst>
                  <a:ext uri="{FF2B5EF4-FFF2-40B4-BE49-F238E27FC236}">
                    <a16:creationId xmlns:a16="http://schemas.microsoft.com/office/drawing/2014/main" id="{D78CA6B6-1025-4F66-B60E-5C828B7702F0}"/>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6" name="Google Shape;16044;p73">
                <a:extLst>
                  <a:ext uri="{FF2B5EF4-FFF2-40B4-BE49-F238E27FC236}">
                    <a16:creationId xmlns:a16="http://schemas.microsoft.com/office/drawing/2014/main" id="{74614703-B7FC-4FE7-AD7D-458765696524}"/>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7" name="Google Shape;16045;p73">
                <a:extLst>
                  <a:ext uri="{FF2B5EF4-FFF2-40B4-BE49-F238E27FC236}">
                    <a16:creationId xmlns:a16="http://schemas.microsoft.com/office/drawing/2014/main" id="{23772BDD-9E3C-4A0C-B785-1D36724B5857}"/>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8" name="Google Shape;16046;p73">
                <a:extLst>
                  <a:ext uri="{FF2B5EF4-FFF2-40B4-BE49-F238E27FC236}">
                    <a16:creationId xmlns:a16="http://schemas.microsoft.com/office/drawing/2014/main" id="{4AC3A158-AE6C-4F61-8FAE-68343DC8EB18}"/>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9" name="Google Shape;16047;p73">
                <a:extLst>
                  <a:ext uri="{FF2B5EF4-FFF2-40B4-BE49-F238E27FC236}">
                    <a16:creationId xmlns:a16="http://schemas.microsoft.com/office/drawing/2014/main" id="{6CBC5497-CFE5-4BCB-B009-F79A2007BDD5}"/>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0" name="Google Shape;16048;p73">
                <a:extLst>
                  <a:ext uri="{FF2B5EF4-FFF2-40B4-BE49-F238E27FC236}">
                    <a16:creationId xmlns:a16="http://schemas.microsoft.com/office/drawing/2014/main" id="{6F51A6E6-3EA3-4098-8AB9-5B3FD37F5EF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1" name="Google Shape;16049;p73">
                <a:extLst>
                  <a:ext uri="{FF2B5EF4-FFF2-40B4-BE49-F238E27FC236}">
                    <a16:creationId xmlns:a16="http://schemas.microsoft.com/office/drawing/2014/main" id="{BD8806D0-A7D0-47C5-BFA4-64D8D5774E1A}"/>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2" name="Google Shape;16050;p73">
                <a:extLst>
                  <a:ext uri="{FF2B5EF4-FFF2-40B4-BE49-F238E27FC236}">
                    <a16:creationId xmlns:a16="http://schemas.microsoft.com/office/drawing/2014/main" id="{27410E53-D7F8-4690-A196-9B95C6254D5B}"/>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3" name="Google Shape;16051;p73">
                <a:extLst>
                  <a:ext uri="{FF2B5EF4-FFF2-40B4-BE49-F238E27FC236}">
                    <a16:creationId xmlns:a16="http://schemas.microsoft.com/office/drawing/2014/main" id="{FC7BB398-AE50-410E-AE93-141EF74498D7}"/>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4" name="Google Shape;16052;p73">
                <a:extLst>
                  <a:ext uri="{FF2B5EF4-FFF2-40B4-BE49-F238E27FC236}">
                    <a16:creationId xmlns:a16="http://schemas.microsoft.com/office/drawing/2014/main" id="{F4856B65-6A1C-4C24-8DEA-9612B45B7B14}"/>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5" name="Google Shape;16053;p73">
                <a:extLst>
                  <a:ext uri="{FF2B5EF4-FFF2-40B4-BE49-F238E27FC236}">
                    <a16:creationId xmlns:a16="http://schemas.microsoft.com/office/drawing/2014/main" id="{2772A3D3-8761-4FFF-877D-E3B3A400F82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6" name="Google Shape;16054;p73">
                <a:extLst>
                  <a:ext uri="{FF2B5EF4-FFF2-40B4-BE49-F238E27FC236}">
                    <a16:creationId xmlns:a16="http://schemas.microsoft.com/office/drawing/2014/main" id="{B51D3DA5-E6CD-4847-9AA9-D95410E6EF93}"/>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7" name="Google Shape;16055;p73">
                <a:extLst>
                  <a:ext uri="{FF2B5EF4-FFF2-40B4-BE49-F238E27FC236}">
                    <a16:creationId xmlns:a16="http://schemas.microsoft.com/office/drawing/2014/main" id="{A8FDD012-982E-4997-A15E-C2D89BB5ED4B}"/>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8" name="Google Shape;16056;p73">
                <a:extLst>
                  <a:ext uri="{FF2B5EF4-FFF2-40B4-BE49-F238E27FC236}">
                    <a16:creationId xmlns:a16="http://schemas.microsoft.com/office/drawing/2014/main" id="{BD34ED31-5C6A-4545-BEA7-5B791D3E1F21}"/>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9" name="Google Shape;16057;p73">
                <a:extLst>
                  <a:ext uri="{FF2B5EF4-FFF2-40B4-BE49-F238E27FC236}">
                    <a16:creationId xmlns:a16="http://schemas.microsoft.com/office/drawing/2014/main" id="{3D7FCF1C-8F4F-4C06-956A-5E4FA577AE1F}"/>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0" name="Google Shape;16058;p73">
                <a:extLst>
                  <a:ext uri="{FF2B5EF4-FFF2-40B4-BE49-F238E27FC236}">
                    <a16:creationId xmlns:a16="http://schemas.microsoft.com/office/drawing/2014/main" id="{775B02E6-02F3-4E8E-BFD5-4EF2300BB406}"/>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1" name="Google Shape;16059;p73">
                <a:extLst>
                  <a:ext uri="{FF2B5EF4-FFF2-40B4-BE49-F238E27FC236}">
                    <a16:creationId xmlns:a16="http://schemas.microsoft.com/office/drawing/2014/main" id="{95EDF123-93CB-417F-AF88-3036F8385B9F}"/>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2" name="Google Shape;16060;p73">
                <a:extLst>
                  <a:ext uri="{FF2B5EF4-FFF2-40B4-BE49-F238E27FC236}">
                    <a16:creationId xmlns:a16="http://schemas.microsoft.com/office/drawing/2014/main" id="{357953A0-81BE-40E4-A183-AF859EF702DD}"/>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3" name="Google Shape;16061;p73">
                <a:extLst>
                  <a:ext uri="{FF2B5EF4-FFF2-40B4-BE49-F238E27FC236}">
                    <a16:creationId xmlns:a16="http://schemas.microsoft.com/office/drawing/2014/main" id="{DF3AFF81-DAB5-4311-8758-A4DD7165F6DC}"/>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4" name="Google Shape;16062;p73">
                <a:extLst>
                  <a:ext uri="{FF2B5EF4-FFF2-40B4-BE49-F238E27FC236}">
                    <a16:creationId xmlns:a16="http://schemas.microsoft.com/office/drawing/2014/main" id="{E5A0F472-4BFB-4AD4-A68D-547585F6CA43}"/>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5" name="Google Shape;16063;p73">
                <a:extLst>
                  <a:ext uri="{FF2B5EF4-FFF2-40B4-BE49-F238E27FC236}">
                    <a16:creationId xmlns:a16="http://schemas.microsoft.com/office/drawing/2014/main" id="{DF9A3D94-67C9-41A8-978C-833E60FF177B}"/>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6" name="Google Shape;16064;p73">
                <a:extLst>
                  <a:ext uri="{FF2B5EF4-FFF2-40B4-BE49-F238E27FC236}">
                    <a16:creationId xmlns:a16="http://schemas.microsoft.com/office/drawing/2014/main" id="{C2449851-B0E7-48B6-B11C-36A304158F93}"/>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7" name="Google Shape;16065;p73">
                <a:extLst>
                  <a:ext uri="{FF2B5EF4-FFF2-40B4-BE49-F238E27FC236}">
                    <a16:creationId xmlns:a16="http://schemas.microsoft.com/office/drawing/2014/main" id="{10A3B44F-CFE9-4B6A-936A-598E48ED8D04}"/>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8" name="Google Shape;16066;p73">
                <a:extLst>
                  <a:ext uri="{FF2B5EF4-FFF2-40B4-BE49-F238E27FC236}">
                    <a16:creationId xmlns:a16="http://schemas.microsoft.com/office/drawing/2014/main" id="{D1467168-A198-4340-9AD5-D4BEB3489EC6}"/>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9" name="Google Shape;16067;p73">
                <a:extLst>
                  <a:ext uri="{FF2B5EF4-FFF2-40B4-BE49-F238E27FC236}">
                    <a16:creationId xmlns:a16="http://schemas.microsoft.com/office/drawing/2014/main" id="{042DDFC0-9551-4BF8-85A0-94CEE55AEC91}"/>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10" name="Google Shape;9682;p69">
              <a:extLst>
                <a:ext uri="{FF2B5EF4-FFF2-40B4-BE49-F238E27FC236}">
                  <a16:creationId xmlns:a16="http://schemas.microsoft.com/office/drawing/2014/main" id="{6A3BB8EA-CF9B-4B80-88AE-85378CE7D64C}"/>
                </a:ext>
              </a:extLst>
            </p:cNvPr>
            <p:cNvGrpSpPr/>
            <p:nvPr/>
          </p:nvGrpSpPr>
          <p:grpSpPr>
            <a:xfrm>
              <a:off x="6661321" y="419031"/>
              <a:ext cx="1717897" cy="2051026"/>
              <a:chOff x="7159964" y="1971904"/>
              <a:chExt cx="291564" cy="348103"/>
            </a:xfrm>
          </p:grpSpPr>
          <p:sp>
            <p:nvSpPr>
              <p:cNvPr id="311" name="Google Shape;9683;p69">
                <a:extLst>
                  <a:ext uri="{FF2B5EF4-FFF2-40B4-BE49-F238E27FC236}">
                    <a16:creationId xmlns:a16="http://schemas.microsoft.com/office/drawing/2014/main" id="{5C018277-A6A1-46BC-8B87-594059BF9405}"/>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2" name="Google Shape;9684;p69">
                <a:extLst>
                  <a:ext uri="{FF2B5EF4-FFF2-40B4-BE49-F238E27FC236}">
                    <a16:creationId xmlns:a16="http://schemas.microsoft.com/office/drawing/2014/main" id="{BEA55A16-F627-42AC-9A63-90A64B3C25E3}"/>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3" name="Google Shape;9694;p69">
                <a:extLst>
                  <a:ext uri="{FF2B5EF4-FFF2-40B4-BE49-F238E27FC236}">
                    <a16:creationId xmlns:a16="http://schemas.microsoft.com/office/drawing/2014/main" id="{AC98F82E-85CE-4AD0-8743-892E4D1A7111}"/>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4" name="Google Shape;9695;p69">
                <a:extLst>
                  <a:ext uri="{FF2B5EF4-FFF2-40B4-BE49-F238E27FC236}">
                    <a16:creationId xmlns:a16="http://schemas.microsoft.com/office/drawing/2014/main" id="{5FD3A128-88E9-4C9F-B2ED-3ABB5258088A}"/>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5" name="Google Shape;9696;p69">
                <a:extLst>
                  <a:ext uri="{FF2B5EF4-FFF2-40B4-BE49-F238E27FC236}">
                    <a16:creationId xmlns:a16="http://schemas.microsoft.com/office/drawing/2014/main" id="{9D565AC4-E7E2-4271-A967-3D88EA66A968}"/>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6" name="Google Shape;9697;p69">
                <a:extLst>
                  <a:ext uri="{FF2B5EF4-FFF2-40B4-BE49-F238E27FC236}">
                    <a16:creationId xmlns:a16="http://schemas.microsoft.com/office/drawing/2014/main" id="{6A808D98-2AD3-4966-8B19-B2E38DE14F00}"/>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7" name="Google Shape;9698;p69">
                <a:extLst>
                  <a:ext uri="{FF2B5EF4-FFF2-40B4-BE49-F238E27FC236}">
                    <a16:creationId xmlns:a16="http://schemas.microsoft.com/office/drawing/2014/main" id="{3B08A221-6523-4FF1-AC18-DD64244FA849}"/>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8" name="Google Shape;9699;p69">
                <a:extLst>
                  <a:ext uri="{FF2B5EF4-FFF2-40B4-BE49-F238E27FC236}">
                    <a16:creationId xmlns:a16="http://schemas.microsoft.com/office/drawing/2014/main" id="{171E76F3-FB4A-4726-B159-00A361AFC000}"/>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9" name="Google Shape;9700;p69">
                <a:extLst>
                  <a:ext uri="{FF2B5EF4-FFF2-40B4-BE49-F238E27FC236}">
                    <a16:creationId xmlns:a16="http://schemas.microsoft.com/office/drawing/2014/main" id="{1F01F01F-C195-4E13-8D92-D38EE5B5860E}"/>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0" name="Google Shape;9701;p69">
                <a:extLst>
                  <a:ext uri="{FF2B5EF4-FFF2-40B4-BE49-F238E27FC236}">
                    <a16:creationId xmlns:a16="http://schemas.microsoft.com/office/drawing/2014/main" id="{2CAA944D-0B62-4ABA-BD96-245FE16DA93B}"/>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1" name="Google Shape;9702;p69">
                <a:extLst>
                  <a:ext uri="{FF2B5EF4-FFF2-40B4-BE49-F238E27FC236}">
                    <a16:creationId xmlns:a16="http://schemas.microsoft.com/office/drawing/2014/main" id="{2B7A38B5-1F2A-45B6-BBFE-50EB38D6598D}"/>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2" name="Google Shape;9703;p69">
                <a:extLst>
                  <a:ext uri="{FF2B5EF4-FFF2-40B4-BE49-F238E27FC236}">
                    <a16:creationId xmlns:a16="http://schemas.microsoft.com/office/drawing/2014/main" id="{E16CD297-EDAD-4BBA-83A3-CF9D9DE47728}"/>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3" name="Google Shape;9704;p69">
                <a:extLst>
                  <a:ext uri="{FF2B5EF4-FFF2-40B4-BE49-F238E27FC236}">
                    <a16:creationId xmlns:a16="http://schemas.microsoft.com/office/drawing/2014/main" id="{A49FAF07-6455-4E61-8AB3-FC6808C51F33}"/>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4" name="Google Shape;9705;p69">
                <a:extLst>
                  <a:ext uri="{FF2B5EF4-FFF2-40B4-BE49-F238E27FC236}">
                    <a16:creationId xmlns:a16="http://schemas.microsoft.com/office/drawing/2014/main" id="{5FBFD0DA-0767-41ED-9B88-258538CFBBE2}"/>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5" name="Google Shape;9706;p69">
                <a:extLst>
                  <a:ext uri="{FF2B5EF4-FFF2-40B4-BE49-F238E27FC236}">
                    <a16:creationId xmlns:a16="http://schemas.microsoft.com/office/drawing/2014/main" id="{CDCB39F4-0429-457E-87C7-345658E281DE}"/>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6" name="Google Shape;9707;p69">
                <a:extLst>
                  <a:ext uri="{FF2B5EF4-FFF2-40B4-BE49-F238E27FC236}">
                    <a16:creationId xmlns:a16="http://schemas.microsoft.com/office/drawing/2014/main" id="{0B9B2BD3-14BA-4DB9-A681-A68B4FD1ED8D}"/>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7" name="Google Shape;9708;p69">
                <a:extLst>
                  <a:ext uri="{FF2B5EF4-FFF2-40B4-BE49-F238E27FC236}">
                    <a16:creationId xmlns:a16="http://schemas.microsoft.com/office/drawing/2014/main" id="{386FAE36-1E29-4595-A053-E78F06186BC8}"/>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8" name="Google Shape;9709;p69">
                <a:extLst>
                  <a:ext uri="{FF2B5EF4-FFF2-40B4-BE49-F238E27FC236}">
                    <a16:creationId xmlns:a16="http://schemas.microsoft.com/office/drawing/2014/main" id="{6B083F66-77FF-434B-A487-5CA985BD494C}"/>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9" name="Google Shape;9710;p69">
                <a:extLst>
                  <a:ext uri="{FF2B5EF4-FFF2-40B4-BE49-F238E27FC236}">
                    <a16:creationId xmlns:a16="http://schemas.microsoft.com/office/drawing/2014/main" id="{5FAF13F7-87AE-46AA-9194-226DB64D074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0" name="Google Shape;9711;p69">
                <a:extLst>
                  <a:ext uri="{FF2B5EF4-FFF2-40B4-BE49-F238E27FC236}">
                    <a16:creationId xmlns:a16="http://schemas.microsoft.com/office/drawing/2014/main" id="{1C8F63F5-22E8-4666-AFCD-5CB26B685FEA}"/>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1" name="Google Shape;9712;p69">
                <a:extLst>
                  <a:ext uri="{FF2B5EF4-FFF2-40B4-BE49-F238E27FC236}">
                    <a16:creationId xmlns:a16="http://schemas.microsoft.com/office/drawing/2014/main" id="{A151B0BB-7553-4C38-A2F0-035C7E16FA5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7" name="Google Shape;662;p43">
            <a:extLst>
              <a:ext uri="{FF2B5EF4-FFF2-40B4-BE49-F238E27FC236}">
                <a16:creationId xmlns:a16="http://schemas.microsoft.com/office/drawing/2014/main" id="{08F14793-B679-4CD6-A697-3733C3DC2FD2}"/>
              </a:ext>
            </a:extLst>
          </p:cNvPr>
          <p:cNvSpPr/>
          <p:nvPr/>
        </p:nvSpPr>
        <p:spPr>
          <a:xfrm>
            <a:off x="2451366" y="2327353"/>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32" name="Google Shape;8607;p69">
            <a:extLst>
              <a:ext uri="{FF2B5EF4-FFF2-40B4-BE49-F238E27FC236}">
                <a16:creationId xmlns:a16="http://schemas.microsoft.com/office/drawing/2014/main" id="{5B1F50A6-F80B-4D43-954C-F073BD36AD9E}"/>
              </a:ext>
            </a:extLst>
          </p:cNvPr>
          <p:cNvGrpSpPr/>
          <p:nvPr/>
        </p:nvGrpSpPr>
        <p:grpSpPr>
          <a:xfrm>
            <a:off x="2581857" y="2598984"/>
            <a:ext cx="550930" cy="427787"/>
            <a:chOff x="2617693" y="3817325"/>
            <a:chExt cx="420475" cy="326491"/>
          </a:xfrm>
        </p:grpSpPr>
        <p:sp>
          <p:nvSpPr>
            <p:cNvPr id="333" name="Google Shape;8608;p69">
              <a:extLst>
                <a:ext uri="{FF2B5EF4-FFF2-40B4-BE49-F238E27FC236}">
                  <a16:creationId xmlns:a16="http://schemas.microsoft.com/office/drawing/2014/main" id="{54F2566E-2A2B-4984-8CAD-D59AF087344B}"/>
                </a:ext>
              </a:extLst>
            </p:cNvPr>
            <p:cNvSpPr/>
            <p:nvPr/>
          </p:nvSpPr>
          <p:spPr>
            <a:xfrm>
              <a:off x="2688542" y="3845712"/>
              <a:ext cx="337047" cy="217170"/>
            </a:xfrm>
            <a:custGeom>
              <a:avLst/>
              <a:gdLst/>
              <a:ahLst/>
              <a:cxnLst/>
              <a:rect l="l" t="t" r="r" b="b"/>
              <a:pathLst>
                <a:path w="12835" h="8270" extrusionOk="0">
                  <a:moveTo>
                    <a:pt x="12835" y="1"/>
                  </a:moveTo>
                  <a:lnTo>
                    <a:pt x="1" y="10"/>
                  </a:lnTo>
                  <a:lnTo>
                    <a:pt x="1" y="5284"/>
                  </a:lnTo>
                  <a:lnTo>
                    <a:pt x="900" y="5284"/>
                  </a:lnTo>
                  <a:lnTo>
                    <a:pt x="900" y="5867"/>
                  </a:lnTo>
                  <a:lnTo>
                    <a:pt x="1140" y="5944"/>
                  </a:lnTo>
                  <a:cubicBezTo>
                    <a:pt x="1274" y="5982"/>
                    <a:pt x="1417" y="6040"/>
                    <a:pt x="1542" y="6116"/>
                  </a:cubicBezTo>
                  <a:lnTo>
                    <a:pt x="1771" y="6231"/>
                  </a:lnTo>
                  <a:lnTo>
                    <a:pt x="2183" y="5819"/>
                  </a:lnTo>
                  <a:lnTo>
                    <a:pt x="2843" y="6480"/>
                  </a:lnTo>
                  <a:lnTo>
                    <a:pt x="2432" y="6891"/>
                  </a:lnTo>
                  <a:lnTo>
                    <a:pt x="2547" y="7121"/>
                  </a:lnTo>
                  <a:cubicBezTo>
                    <a:pt x="2623" y="7245"/>
                    <a:pt x="2681" y="7379"/>
                    <a:pt x="2719" y="7523"/>
                  </a:cubicBezTo>
                  <a:lnTo>
                    <a:pt x="2795" y="7762"/>
                  </a:lnTo>
                  <a:lnTo>
                    <a:pt x="3379" y="7762"/>
                  </a:lnTo>
                  <a:lnTo>
                    <a:pt x="3379" y="8269"/>
                  </a:lnTo>
                  <a:lnTo>
                    <a:pt x="12835" y="8269"/>
                  </a:lnTo>
                  <a:lnTo>
                    <a:pt x="12835" y="1"/>
                  </a:lnTo>
                  <a:close/>
                </a:path>
              </a:pathLst>
            </a:custGeom>
            <a:solidFill>
              <a:srgbClr val="DEE5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8609;p69">
              <a:extLst>
                <a:ext uri="{FF2B5EF4-FFF2-40B4-BE49-F238E27FC236}">
                  <a16:creationId xmlns:a16="http://schemas.microsoft.com/office/drawing/2014/main" id="{3DB5544B-40D2-425C-B3B5-E9F3611E033C}"/>
                </a:ext>
              </a:extLst>
            </p:cNvPr>
            <p:cNvSpPr/>
            <p:nvPr/>
          </p:nvSpPr>
          <p:spPr>
            <a:xfrm>
              <a:off x="2734786" y="4063119"/>
              <a:ext cx="57089" cy="27153"/>
            </a:xfrm>
            <a:custGeom>
              <a:avLst/>
              <a:gdLst/>
              <a:ahLst/>
              <a:cxnLst/>
              <a:rect l="l" t="t" r="r" b="b"/>
              <a:pathLst>
                <a:path w="2174" h="1034" extrusionOk="0">
                  <a:moveTo>
                    <a:pt x="1235" y="0"/>
                  </a:moveTo>
                  <a:lnTo>
                    <a:pt x="1235" y="38"/>
                  </a:lnTo>
                  <a:lnTo>
                    <a:pt x="479" y="38"/>
                  </a:lnTo>
                  <a:lnTo>
                    <a:pt x="479" y="48"/>
                  </a:lnTo>
                  <a:cubicBezTo>
                    <a:pt x="460" y="431"/>
                    <a:pt x="288" y="775"/>
                    <a:pt x="1" y="1034"/>
                  </a:cubicBezTo>
                  <a:lnTo>
                    <a:pt x="1379" y="1034"/>
                  </a:lnTo>
                  <a:cubicBezTo>
                    <a:pt x="1446" y="890"/>
                    <a:pt x="1494" y="747"/>
                    <a:pt x="1532" y="593"/>
                  </a:cubicBezTo>
                  <a:lnTo>
                    <a:pt x="2173" y="593"/>
                  </a:lnTo>
                  <a:lnTo>
                    <a:pt x="2173" y="0"/>
                  </a:lnTo>
                  <a:close/>
                </a:path>
              </a:pathLst>
            </a:custGeom>
            <a:solidFill>
              <a:srgbClr val="AAB6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8610;p69">
              <a:extLst>
                <a:ext uri="{FF2B5EF4-FFF2-40B4-BE49-F238E27FC236}">
                  <a16:creationId xmlns:a16="http://schemas.microsoft.com/office/drawing/2014/main" id="{760A1BA4-2812-4281-9D88-41EF77CBC15D}"/>
                </a:ext>
              </a:extLst>
            </p:cNvPr>
            <p:cNvSpPr/>
            <p:nvPr/>
          </p:nvSpPr>
          <p:spPr>
            <a:xfrm>
              <a:off x="2747864" y="3991981"/>
              <a:ext cx="44012" cy="70902"/>
            </a:xfrm>
            <a:custGeom>
              <a:avLst/>
              <a:gdLst/>
              <a:ahLst/>
              <a:cxnLst/>
              <a:rect l="l" t="t" r="r" b="b"/>
              <a:pathLst>
                <a:path w="1676" h="2700" extrusionOk="0">
                  <a:moveTo>
                    <a:pt x="307" y="1"/>
                  </a:moveTo>
                  <a:lnTo>
                    <a:pt x="0" y="307"/>
                  </a:lnTo>
                  <a:lnTo>
                    <a:pt x="594" y="910"/>
                  </a:lnTo>
                  <a:lnTo>
                    <a:pt x="182" y="1321"/>
                  </a:lnTo>
                  <a:lnTo>
                    <a:pt x="297" y="1551"/>
                  </a:lnTo>
                  <a:cubicBezTo>
                    <a:pt x="364" y="1675"/>
                    <a:pt x="422" y="1819"/>
                    <a:pt x="469" y="1963"/>
                  </a:cubicBezTo>
                  <a:lnTo>
                    <a:pt x="546" y="2202"/>
                  </a:lnTo>
                  <a:lnTo>
                    <a:pt x="1130" y="2202"/>
                  </a:lnTo>
                  <a:lnTo>
                    <a:pt x="1130" y="2699"/>
                  </a:lnTo>
                  <a:lnTo>
                    <a:pt x="1675" y="2699"/>
                  </a:lnTo>
                  <a:lnTo>
                    <a:pt x="1675" y="2030"/>
                  </a:lnTo>
                  <a:lnTo>
                    <a:pt x="1034" y="2030"/>
                  </a:lnTo>
                  <a:cubicBezTo>
                    <a:pt x="977" y="1790"/>
                    <a:pt x="881" y="1561"/>
                    <a:pt x="757" y="1360"/>
                  </a:cubicBezTo>
                  <a:lnTo>
                    <a:pt x="1206" y="910"/>
                  </a:lnTo>
                  <a:lnTo>
                    <a:pt x="307" y="1"/>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8611;p69">
              <a:extLst>
                <a:ext uri="{FF2B5EF4-FFF2-40B4-BE49-F238E27FC236}">
                  <a16:creationId xmlns:a16="http://schemas.microsoft.com/office/drawing/2014/main" id="{FD2FB56E-CA14-4C56-BB97-6E7B29D4AB06}"/>
                </a:ext>
              </a:extLst>
            </p:cNvPr>
            <p:cNvSpPr/>
            <p:nvPr/>
          </p:nvSpPr>
          <p:spPr>
            <a:xfrm>
              <a:off x="2692823" y="3979927"/>
              <a:ext cx="49027" cy="29411"/>
            </a:xfrm>
            <a:custGeom>
              <a:avLst/>
              <a:gdLst/>
              <a:ahLst/>
              <a:cxnLst/>
              <a:rect l="l" t="t" r="r" b="b"/>
              <a:pathLst>
                <a:path w="1867" h="1120" extrusionOk="0">
                  <a:moveTo>
                    <a:pt x="1" y="0"/>
                  </a:moveTo>
                  <a:lnTo>
                    <a:pt x="1" y="163"/>
                  </a:lnTo>
                  <a:lnTo>
                    <a:pt x="737" y="163"/>
                  </a:lnTo>
                  <a:lnTo>
                    <a:pt x="737" y="756"/>
                  </a:lnTo>
                  <a:lnTo>
                    <a:pt x="977" y="833"/>
                  </a:lnTo>
                  <a:cubicBezTo>
                    <a:pt x="1111" y="871"/>
                    <a:pt x="1254" y="929"/>
                    <a:pt x="1379" y="996"/>
                  </a:cubicBezTo>
                  <a:lnTo>
                    <a:pt x="1608" y="1120"/>
                  </a:lnTo>
                  <a:lnTo>
                    <a:pt x="1867" y="862"/>
                  </a:lnTo>
                  <a:cubicBezTo>
                    <a:pt x="1675" y="766"/>
                    <a:pt x="1484" y="689"/>
                    <a:pt x="1283" y="632"/>
                  </a:cubicBezTo>
                  <a:lnTo>
                    <a:pt x="1283"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8612;p69">
              <a:extLst>
                <a:ext uri="{FF2B5EF4-FFF2-40B4-BE49-F238E27FC236}">
                  <a16:creationId xmlns:a16="http://schemas.microsoft.com/office/drawing/2014/main" id="{3546A484-A1F7-4AF6-8B04-1CA4AB905186}"/>
                </a:ext>
              </a:extLst>
            </p:cNvPr>
            <p:cNvSpPr/>
            <p:nvPr/>
          </p:nvSpPr>
          <p:spPr>
            <a:xfrm>
              <a:off x="2688542" y="3845975"/>
              <a:ext cx="11344" cy="133979"/>
            </a:xfrm>
            <a:custGeom>
              <a:avLst/>
              <a:gdLst/>
              <a:ahLst/>
              <a:cxnLst/>
              <a:rect l="l" t="t" r="r" b="b"/>
              <a:pathLst>
                <a:path w="432" h="5102" extrusionOk="0">
                  <a:moveTo>
                    <a:pt x="1" y="0"/>
                  </a:moveTo>
                  <a:lnTo>
                    <a:pt x="1" y="5101"/>
                  </a:lnTo>
                  <a:lnTo>
                    <a:pt x="432" y="5101"/>
                  </a:lnTo>
                  <a:lnTo>
                    <a:pt x="432"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8613;p69">
              <a:extLst>
                <a:ext uri="{FF2B5EF4-FFF2-40B4-BE49-F238E27FC236}">
                  <a16:creationId xmlns:a16="http://schemas.microsoft.com/office/drawing/2014/main" id="{BEC4C6B3-5FF1-4556-8D81-10AF24EA3B7F}"/>
                </a:ext>
              </a:extLst>
            </p:cNvPr>
            <p:cNvSpPr/>
            <p:nvPr/>
          </p:nvSpPr>
          <p:spPr>
            <a:xfrm>
              <a:off x="2688542" y="3844977"/>
              <a:ext cx="337047" cy="11082"/>
            </a:xfrm>
            <a:custGeom>
              <a:avLst/>
              <a:gdLst/>
              <a:ahLst/>
              <a:cxnLst/>
              <a:rect l="l" t="t" r="r" b="b"/>
              <a:pathLst>
                <a:path w="12835" h="422" extrusionOk="0">
                  <a:moveTo>
                    <a:pt x="1" y="0"/>
                  </a:moveTo>
                  <a:lnTo>
                    <a:pt x="1" y="421"/>
                  </a:lnTo>
                  <a:lnTo>
                    <a:pt x="12835" y="421"/>
                  </a:lnTo>
                  <a:lnTo>
                    <a:pt x="12835" y="0"/>
                  </a:lnTo>
                  <a:close/>
                </a:path>
              </a:pathLst>
            </a:custGeom>
            <a:solidFill>
              <a:srgbClr val="D6DF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8614;p69">
              <a:extLst>
                <a:ext uri="{FF2B5EF4-FFF2-40B4-BE49-F238E27FC236}">
                  <a16:creationId xmlns:a16="http://schemas.microsoft.com/office/drawing/2014/main" id="{21667048-EA6E-4DCF-A99C-BD1D04014A88}"/>
                </a:ext>
              </a:extLst>
            </p:cNvPr>
            <p:cNvSpPr/>
            <p:nvPr/>
          </p:nvSpPr>
          <p:spPr>
            <a:xfrm>
              <a:off x="2723232" y="4061596"/>
              <a:ext cx="314936" cy="29936"/>
            </a:xfrm>
            <a:custGeom>
              <a:avLst/>
              <a:gdLst/>
              <a:ahLst/>
              <a:cxnLst/>
              <a:rect l="l" t="t" r="r" b="b"/>
              <a:pathLst>
                <a:path w="11993" h="1140" extrusionOk="0">
                  <a:moveTo>
                    <a:pt x="1675" y="1"/>
                  </a:moveTo>
                  <a:cubicBezTo>
                    <a:pt x="1647" y="1"/>
                    <a:pt x="1628" y="20"/>
                    <a:pt x="1628" y="39"/>
                  </a:cubicBezTo>
                  <a:lnTo>
                    <a:pt x="546" y="39"/>
                  </a:lnTo>
                  <a:cubicBezTo>
                    <a:pt x="517" y="39"/>
                    <a:pt x="498" y="68"/>
                    <a:pt x="498" y="96"/>
                  </a:cubicBezTo>
                  <a:lnTo>
                    <a:pt x="498" y="163"/>
                  </a:lnTo>
                  <a:lnTo>
                    <a:pt x="498" y="202"/>
                  </a:lnTo>
                  <a:lnTo>
                    <a:pt x="498" y="221"/>
                  </a:lnTo>
                  <a:lnTo>
                    <a:pt x="498" y="240"/>
                  </a:lnTo>
                  <a:cubicBezTo>
                    <a:pt x="460" y="565"/>
                    <a:pt x="297" y="852"/>
                    <a:pt x="39" y="1044"/>
                  </a:cubicBezTo>
                  <a:cubicBezTo>
                    <a:pt x="1" y="1072"/>
                    <a:pt x="20" y="1139"/>
                    <a:pt x="68" y="1139"/>
                  </a:cubicBezTo>
                  <a:lnTo>
                    <a:pt x="11935" y="1139"/>
                  </a:lnTo>
                  <a:cubicBezTo>
                    <a:pt x="11963" y="1139"/>
                    <a:pt x="11992" y="1111"/>
                    <a:pt x="11992" y="1082"/>
                  </a:cubicBezTo>
                  <a:lnTo>
                    <a:pt x="11992" y="48"/>
                  </a:lnTo>
                  <a:cubicBezTo>
                    <a:pt x="11983" y="20"/>
                    <a:pt x="11963" y="1"/>
                    <a:pt x="11935" y="1"/>
                  </a:cubicBezTo>
                  <a:close/>
                </a:path>
              </a:pathLst>
            </a:custGeom>
            <a:solidFill>
              <a:srgbClr val="46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8615;p69">
              <a:extLst>
                <a:ext uri="{FF2B5EF4-FFF2-40B4-BE49-F238E27FC236}">
                  <a16:creationId xmlns:a16="http://schemas.microsoft.com/office/drawing/2014/main" id="{87AA91EE-9368-4E61-94D4-536FC29CE08E}"/>
                </a:ext>
              </a:extLst>
            </p:cNvPr>
            <p:cNvSpPr/>
            <p:nvPr/>
          </p:nvSpPr>
          <p:spPr>
            <a:xfrm>
              <a:off x="2676226" y="3817325"/>
              <a:ext cx="361679" cy="29936"/>
            </a:xfrm>
            <a:custGeom>
              <a:avLst/>
              <a:gdLst/>
              <a:ahLst/>
              <a:cxnLst/>
              <a:rect l="l" t="t" r="r" b="b"/>
              <a:pathLst>
                <a:path w="13773" h="1140" extrusionOk="0">
                  <a:moveTo>
                    <a:pt x="49" y="0"/>
                  </a:moveTo>
                  <a:cubicBezTo>
                    <a:pt x="20" y="0"/>
                    <a:pt x="1" y="19"/>
                    <a:pt x="1" y="48"/>
                  </a:cubicBezTo>
                  <a:lnTo>
                    <a:pt x="1" y="1082"/>
                  </a:lnTo>
                  <a:cubicBezTo>
                    <a:pt x="1" y="1110"/>
                    <a:pt x="20" y="1139"/>
                    <a:pt x="49" y="1139"/>
                  </a:cubicBezTo>
                  <a:lnTo>
                    <a:pt x="13725" y="1139"/>
                  </a:lnTo>
                  <a:cubicBezTo>
                    <a:pt x="13753" y="1139"/>
                    <a:pt x="13773" y="1110"/>
                    <a:pt x="13773" y="1082"/>
                  </a:cubicBezTo>
                  <a:lnTo>
                    <a:pt x="13773" y="48"/>
                  </a:lnTo>
                  <a:cubicBezTo>
                    <a:pt x="13773" y="19"/>
                    <a:pt x="13753" y="0"/>
                    <a:pt x="13725" y="0"/>
                  </a:cubicBezTo>
                  <a:close/>
                </a:path>
              </a:pathLst>
            </a:custGeom>
            <a:solidFill>
              <a:srgbClr val="465C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8616;p69">
              <a:extLst>
                <a:ext uri="{FF2B5EF4-FFF2-40B4-BE49-F238E27FC236}">
                  <a16:creationId xmlns:a16="http://schemas.microsoft.com/office/drawing/2014/main" id="{EF95C67F-6D7D-4857-A2D8-3DE238120657}"/>
                </a:ext>
              </a:extLst>
            </p:cNvPr>
            <p:cNvSpPr/>
            <p:nvPr/>
          </p:nvSpPr>
          <p:spPr>
            <a:xfrm>
              <a:off x="2812463" y="3959051"/>
              <a:ext cx="28413" cy="66123"/>
            </a:xfrm>
            <a:custGeom>
              <a:avLst/>
              <a:gdLst/>
              <a:ahLst/>
              <a:cxnLst/>
              <a:rect l="l" t="t" r="r" b="b"/>
              <a:pathLst>
                <a:path w="1082" h="2518" extrusionOk="0">
                  <a:moveTo>
                    <a:pt x="0" y="1"/>
                  </a:moveTo>
                  <a:lnTo>
                    <a:pt x="0" y="2518"/>
                  </a:lnTo>
                  <a:lnTo>
                    <a:pt x="1081" y="2518"/>
                  </a:lnTo>
                  <a:lnTo>
                    <a:pt x="1081" y="1"/>
                  </a:lnTo>
                  <a:close/>
                </a:path>
              </a:pathLst>
            </a:custGeom>
            <a:solidFill>
              <a:srgbClr val="7F9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8617;p69">
              <a:extLst>
                <a:ext uri="{FF2B5EF4-FFF2-40B4-BE49-F238E27FC236}">
                  <a16:creationId xmlns:a16="http://schemas.microsoft.com/office/drawing/2014/main" id="{05965E51-6E5E-4B4B-B8BF-1C70E29BC89C}"/>
                </a:ext>
              </a:extLst>
            </p:cNvPr>
            <p:cNvSpPr/>
            <p:nvPr/>
          </p:nvSpPr>
          <p:spPr>
            <a:xfrm>
              <a:off x="2860966" y="3930664"/>
              <a:ext cx="28413" cy="94510"/>
            </a:xfrm>
            <a:custGeom>
              <a:avLst/>
              <a:gdLst/>
              <a:ahLst/>
              <a:cxnLst/>
              <a:rect l="l" t="t" r="r" b="b"/>
              <a:pathLst>
                <a:path w="1082" h="3599" extrusionOk="0">
                  <a:moveTo>
                    <a:pt x="0" y="0"/>
                  </a:moveTo>
                  <a:lnTo>
                    <a:pt x="0" y="3599"/>
                  </a:lnTo>
                  <a:lnTo>
                    <a:pt x="1082" y="3599"/>
                  </a:lnTo>
                  <a:lnTo>
                    <a:pt x="1082" y="0"/>
                  </a:ln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8618;p69">
              <a:extLst>
                <a:ext uri="{FF2B5EF4-FFF2-40B4-BE49-F238E27FC236}">
                  <a16:creationId xmlns:a16="http://schemas.microsoft.com/office/drawing/2014/main" id="{4D571E5D-8AA1-4B9E-8B1D-778678B64725}"/>
                </a:ext>
              </a:extLst>
            </p:cNvPr>
            <p:cNvSpPr/>
            <p:nvPr/>
          </p:nvSpPr>
          <p:spPr>
            <a:xfrm>
              <a:off x="2908207" y="3947759"/>
              <a:ext cx="28413" cy="77414"/>
            </a:xfrm>
            <a:custGeom>
              <a:avLst/>
              <a:gdLst/>
              <a:ahLst/>
              <a:cxnLst/>
              <a:rect l="l" t="t" r="r" b="b"/>
              <a:pathLst>
                <a:path w="1082" h="2948" extrusionOk="0">
                  <a:moveTo>
                    <a:pt x="0" y="0"/>
                  </a:moveTo>
                  <a:lnTo>
                    <a:pt x="0" y="2948"/>
                  </a:lnTo>
                  <a:lnTo>
                    <a:pt x="1082" y="2948"/>
                  </a:lnTo>
                  <a:lnTo>
                    <a:pt x="1082" y="0"/>
                  </a:lnTo>
                  <a:close/>
                </a:path>
              </a:pathLst>
            </a:custGeom>
            <a:solidFill>
              <a:srgbClr val="99A8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8619;p69">
              <a:extLst>
                <a:ext uri="{FF2B5EF4-FFF2-40B4-BE49-F238E27FC236}">
                  <a16:creationId xmlns:a16="http://schemas.microsoft.com/office/drawing/2014/main" id="{5E71F5B3-5512-4BE9-9D61-7D629614BE59}"/>
                </a:ext>
              </a:extLst>
            </p:cNvPr>
            <p:cNvSpPr/>
            <p:nvPr/>
          </p:nvSpPr>
          <p:spPr>
            <a:xfrm>
              <a:off x="2716693" y="3882161"/>
              <a:ext cx="54069" cy="13603"/>
            </a:xfrm>
            <a:custGeom>
              <a:avLst/>
              <a:gdLst/>
              <a:ahLst/>
              <a:cxnLst/>
              <a:rect l="l" t="t" r="r" b="b"/>
              <a:pathLst>
                <a:path w="2059" h="518" extrusionOk="0">
                  <a:moveTo>
                    <a:pt x="345" y="0"/>
                  </a:moveTo>
                  <a:cubicBezTo>
                    <a:pt x="1" y="0"/>
                    <a:pt x="1" y="517"/>
                    <a:pt x="345" y="517"/>
                  </a:cubicBezTo>
                  <a:lnTo>
                    <a:pt x="1714" y="517"/>
                  </a:lnTo>
                  <a:cubicBezTo>
                    <a:pt x="2058" y="517"/>
                    <a:pt x="2058" y="0"/>
                    <a:pt x="17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8620;p69">
              <a:extLst>
                <a:ext uri="{FF2B5EF4-FFF2-40B4-BE49-F238E27FC236}">
                  <a16:creationId xmlns:a16="http://schemas.microsoft.com/office/drawing/2014/main" id="{71FF6DC5-0549-40C9-B67B-B162514432C5}"/>
                </a:ext>
              </a:extLst>
            </p:cNvPr>
            <p:cNvSpPr/>
            <p:nvPr/>
          </p:nvSpPr>
          <p:spPr>
            <a:xfrm>
              <a:off x="2716693" y="3904771"/>
              <a:ext cx="73659" cy="13340"/>
            </a:xfrm>
            <a:custGeom>
              <a:avLst/>
              <a:gdLst/>
              <a:ahLst/>
              <a:cxnLst/>
              <a:rect l="l" t="t" r="r" b="b"/>
              <a:pathLst>
                <a:path w="2805" h="508" extrusionOk="0">
                  <a:moveTo>
                    <a:pt x="345" y="1"/>
                  </a:moveTo>
                  <a:cubicBezTo>
                    <a:pt x="1" y="1"/>
                    <a:pt x="1" y="508"/>
                    <a:pt x="345" y="508"/>
                  </a:cubicBezTo>
                  <a:lnTo>
                    <a:pt x="2470" y="508"/>
                  </a:lnTo>
                  <a:cubicBezTo>
                    <a:pt x="2805" y="508"/>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8621;p69">
              <a:extLst>
                <a:ext uri="{FF2B5EF4-FFF2-40B4-BE49-F238E27FC236}">
                  <a16:creationId xmlns:a16="http://schemas.microsoft.com/office/drawing/2014/main" id="{8CEF4C68-8C48-4545-A896-CF038EF51402}"/>
                </a:ext>
              </a:extLst>
            </p:cNvPr>
            <p:cNvSpPr/>
            <p:nvPr/>
          </p:nvSpPr>
          <p:spPr>
            <a:xfrm>
              <a:off x="2716693" y="3927145"/>
              <a:ext cx="73659" cy="13603"/>
            </a:xfrm>
            <a:custGeom>
              <a:avLst/>
              <a:gdLst/>
              <a:ahLst/>
              <a:cxnLst/>
              <a:rect l="l" t="t" r="r" b="b"/>
              <a:pathLst>
                <a:path w="2805" h="518" extrusionOk="0">
                  <a:moveTo>
                    <a:pt x="345" y="1"/>
                  </a:moveTo>
                  <a:cubicBezTo>
                    <a:pt x="1" y="1"/>
                    <a:pt x="1" y="517"/>
                    <a:pt x="345" y="517"/>
                  </a:cubicBezTo>
                  <a:lnTo>
                    <a:pt x="2470" y="517"/>
                  </a:lnTo>
                  <a:cubicBezTo>
                    <a:pt x="2805" y="517"/>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8622;p69">
              <a:extLst>
                <a:ext uri="{FF2B5EF4-FFF2-40B4-BE49-F238E27FC236}">
                  <a16:creationId xmlns:a16="http://schemas.microsoft.com/office/drawing/2014/main" id="{01AB0369-409F-425B-877A-E7AB07A3FF2F}"/>
                </a:ext>
              </a:extLst>
            </p:cNvPr>
            <p:cNvSpPr/>
            <p:nvPr/>
          </p:nvSpPr>
          <p:spPr>
            <a:xfrm>
              <a:off x="2716693" y="3949755"/>
              <a:ext cx="73659" cy="13603"/>
            </a:xfrm>
            <a:custGeom>
              <a:avLst/>
              <a:gdLst/>
              <a:ahLst/>
              <a:cxnLst/>
              <a:rect l="l" t="t" r="r" b="b"/>
              <a:pathLst>
                <a:path w="2805" h="518" extrusionOk="0">
                  <a:moveTo>
                    <a:pt x="345" y="1"/>
                  </a:moveTo>
                  <a:cubicBezTo>
                    <a:pt x="1" y="1"/>
                    <a:pt x="1" y="518"/>
                    <a:pt x="345" y="518"/>
                  </a:cubicBezTo>
                  <a:lnTo>
                    <a:pt x="2470" y="518"/>
                  </a:lnTo>
                  <a:cubicBezTo>
                    <a:pt x="2805" y="518"/>
                    <a:pt x="2805" y="1"/>
                    <a:pt x="24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8623;p69">
              <a:extLst>
                <a:ext uri="{FF2B5EF4-FFF2-40B4-BE49-F238E27FC236}">
                  <a16:creationId xmlns:a16="http://schemas.microsoft.com/office/drawing/2014/main" id="{6D169F2D-858E-41FC-A14C-1AD37DA2C129}"/>
                </a:ext>
              </a:extLst>
            </p:cNvPr>
            <p:cNvSpPr/>
            <p:nvPr/>
          </p:nvSpPr>
          <p:spPr>
            <a:xfrm>
              <a:off x="2617693" y="3979428"/>
              <a:ext cx="164125" cy="164388"/>
            </a:xfrm>
            <a:custGeom>
              <a:avLst/>
              <a:gdLst/>
              <a:ahLst/>
              <a:cxnLst/>
              <a:rect l="l" t="t" r="r" b="b"/>
              <a:pathLst>
                <a:path w="6250" h="6260" extrusionOk="0">
                  <a:moveTo>
                    <a:pt x="3302" y="1866"/>
                  </a:moveTo>
                  <a:lnTo>
                    <a:pt x="3331" y="1876"/>
                  </a:lnTo>
                  <a:lnTo>
                    <a:pt x="3359" y="1876"/>
                  </a:lnTo>
                  <a:lnTo>
                    <a:pt x="3388" y="1885"/>
                  </a:lnTo>
                  <a:lnTo>
                    <a:pt x="3417" y="1895"/>
                  </a:lnTo>
                  <a:lnTo>
                    <a:pt x="3445" y="1905"/>
                  </a:lnTo>
                  <a:lnTo>
                    <a:pt x="3474" y="1905"/>
                  </a:lnTo>
                  <a:lnTo>
                    <a:pt x="3503" y="1924"/>
                  </a:lnTo>
                  <a:lnTo>
                    <a:pt x="3532" y="1933"/>
                  </a:lnTo>
                  <a:lnTo>
                    <a:pt x="3560" y="1943"/>
                  </a:lnTo>
                  <a:lnTo>
                    <a:pt x="3589" y="1952"/>
                  </a:lnTo>
                  <a:lnTo>
                    <a:pt x="3618" y="1972"/>
                  </a:lnTo>
                  <a:lnTo>
                    <a:pt x="3646" y="1981"/>
                  </a:lnTo>
                  <a:lnTo>
                    <a:pt x="3675" y="1991"/>
                  </a:lnTo>
                  <a:lnTo>
                    <a:pt x="3704" y="2010"/>
                  </a:lnTo>
                  <a:lnTo>
                    <a:pt x="3732" y="2019"/>
                  </a:lnTo>
                  <a:lnTo>
                    <a:pt x="3752" y="2039"/>
                  </a:lnTo>
                  <a:lnTo>
                    <a:pt x="3780" y="2058"/>
                  </a:lnTo>
                  <a:lnTo>
                    <a:pt x="3799" y="2067"/>
                  </a:lnTo>
                  <a:lnTo>
                    <a:pt x="3819" y="2086"/>
                  </a:lnTo>
                  <a:lnTo>
                    <a:pt x="3828" y="2086"/>
                  </a:lnTo>
                  <a:lnTo>
                    <a:pt x="3847" y="2096"/>
                  </a:lnTo>
                  <a:lnTo>
                    <a:pt x="3866" y="2115"/>
                  </a:lnTo>
                  <a:lnTo>
                    <a:pt x="3876" y="2115"/>
                  </a:lnTo>
                  <a:lnTo>
                    <a:pt x="3895" y="2125"/>
                  </a:lnTo>
                  <a:lnTo>
                    <a:pt x="3924" y="2153"/>
                  </a:lnTo>
                  <a:lnTo>
                    <a:pt x="3953" y="2182"/>
                  </a:lnTo>
                  <a:lnTo>
                    <a:pt x="3981" y="2211"/>
                  </a:lnTo>
                  <a:lnTo>
                    <a:pt x="3991" y="2220"/>
                  </a:lnTo>
                  <a:lnTo>
                    <a:pt x="4000" y="2230"/>
                  </a:lnTo>
                  <a:lnTo>
                    <a:pt x="4020" y="2249"/>
                  </a:lnTo>
                  <a:lnTo>
                    <a:pt x="4039" y="2268"/>
                  </a:lnTo>
                  <a:lnTo>
                    <a:pt x="4039" y="2278"/>
                  </a:lnTo>
                  <a:lnTo>
                    <a:pt x="4058" y="2297"/>
                  </a:lnTo>
                  <a:lnTo>
                    <a:pt x="4077" y="2316"/>
                  </a:lnTo>
                  <a:lnTo>
                    <a:pt x="4077" y="2326"/>
                  </a:lnTo>
                  <a:lnTo>
                    <a:pt x="4096" y="2345"/>
                  </a:lnTo>
                  <a:lnTo>
                    <a:pt x="4115" y="2364"/>
                  </a:lnTo>
                  <a:lnTo>
                    <a:pt x="4134" y="2393"/>
                  </a:lnTo>
                  <a:lnTo>
                    <a:pt x="4144" y="2421"/>
                  </a:lnTo>
                  <a:lnTo>
                    <a:pt x="4163" y="2441"/>
                  </a:lnTo>
                  <a:lnTo>
                    <a:pt x="4182" y="2469"/>
                  </a:lnTo>
                  <a:lnTo>
                    <a:pt x="4201" y="2498"/>
                  </a:lnTo>
                  <a:lnTo>
                    <a:pt x="4211" y="2527"/>
                  </a:lnTo>
                  <a:lnTo>
                    <a:pt x="4230" y="2555"/>
                  </a:lnTo>
                  <a:lnTo>
                    <a:pt x="4240" y="2575"/>
                  </a:lnTo>
                  <a:lnTo>
                    <a:pt x="4249" y="2603"/>
                  </a:lnTo>
                  <a:lnTo>
                    <a:pt x="4268" y="2632"/>
                  </a:lnTo>
                  <a:lnTo>
                    <a:pt x="4278" y="2661"/>
                  </a:lnTo>
                  <a:lnTo>
                    <a:pt x="4288" y="2689"/>
                  </a:lnTo>
                  <a:lnTo>
                    <a:pt x="4297" y="2728"/>
                  </a:lnTo>
                  <a:lnTo>
                    <a:pt x="4307" y="2747"/>
                  </a:lnTo>
                  <a:lnTo>
                    <a:pt x="4316" y="2775"/>
                  </a:lnTo>
                  <a:lnTo>
                    <a:pt x="4316" y="2785"/>
                  </a:lnTo>
                  <a:lnTo>
                    <a:pt x="4316" y="2814"/>
                  </a:lnTo>
                  <a:lnTo>
                    <a:pt x="4326" y="2842"/>
                  </a:lnTo>
                  <a:lnTo>
                    <a:pt x="4326" y="2852"/>
                  </a:lnTo>
                  <a:lnTo>
                    <a:pt x="4326" y="2871"/>
                  </a:lnTo>
                  <a:cubicBezTo>
                    <a:pt x="4326" y="2881"/>
                    <a:pt x="4326" y="2890"/>
                    <a:pt x="4326" y="2900"/>
                  </a:cubicBezTo>
                  <a:lnTo>
                    <a:pt x="4326" y="2909"/>
                  </a:lnTo>
                  <a:lnTo>
                    <a:pt x="4326" y="2929"/>
                  </a:lnTo>
                  <a:cubicBezTo>
                    <a:pt x="4326" y="2948"/>
                    <a:pt x="4326" y="2967"/>
                    <a:pt x="4335" y="2986"/>
                  </a:cubicBezTo>
                  <a:lnTo>
                    <a:pt x="4335" y="2996"/>
                  </a:lnTo>
                  <a:lnTo>
                    <a:pt x="4335" y="3024"/>
                  </a:lnTo>
                  <a:lnTo>
                    <a:pt x="4335" y="3034"/>
                  </a:lnTo>
                  <a:cubicBezTo>
                    <a:pt x="4422" y="3072"/>
                    <a:pt x="4431" y="3101"/>
                    <a:pt x="4431" y="3130"/>
                  </a:cubicBezTo>
                  <a:lnTo>
                    <a:pt x="4422" y="3130"/>
                  </a:lnTo>
                  <a:lnTo>
                    <a:pt x="4422" y="3206"/>
                  </a:lnTo>
                  <a:lnTo>
                    <a:pt x="4422" y="3225"/>
                  </a:lnTo>
                  <a:lnTo>
                    <a:pt x="4422" y="3283"/>
                  </a:lnTo>
                  <a:lnTo>
                    <a:pt x="4422" y="3302"/>
                  </a:lnTo>
                  <a:cubicBezTo>
                    <a:pt x="4422" y="3321"/>
                    <a:pt x="4422" y="3350"/>
                    <a:pt x="4412" y="3369"/>
                  </a:cubicBezTo>
                  <a:lnTo>
                    <a:pt x="4412" y="3378"/>
                  </a:lnTo>
                  <a:cubicBezTo>
                    <a:pt x="4412" y="3407"/>
                    <a:pt x="4402" y="3426"/>
                    <a:pt x="4402" y="3455"/>
                  </a:cubicBezTo>
                  <a:lnTo>
                    <a:pt x="4402" y="3465"/>
                  </a:lnTo>
                  <a:cubicBezTo>
                    <a:pt x="4402" y="3484"/>
                    <a:pt x="4383" y="3503"/>
                    <a:pt x="4383" y="3532"/>
                  </a:cubicBezTo>
                  <a:lnTo>
                    <a:pt x="4374" y="3551"/>
                  </a:lnTo>
                  <a:cubicBezTo>
                    <a:pt x="4364" y="3570"/>
                    <a:pt x="4364" y="3589"/>
                    <a:pt x="4355" y="3608"/>
                  </a:cubicBezTo>
                  <a:lnTo>
                    <a:pt x="4355" y="3618"/>
                  </a:lnTo>
                  <a:cubicBezTo>
                    <a:pt x="4335" y="3666"/>
                    <a:pt x="4307" y="3713"/>
                    <a:pt x="4288" y="3761"/>
                  </a:cubicBezTo>
                  <a:lnTo>
                    <a:pt x="4288" y="3771"/>
                  </a:lnTo>
                  <a:lnTo>
                    <a:pt x="4249" y="3828"/>
                  </a:lnTo>
                  <a:lnTo>
                    <a:pt x="4240" y="3838"/>
                  </a:lnTo>
                  <a:cubicBezTo>
                    <a:pt x="4201" y="3905"/>
                    <a:pt x="4154" y="3962"/>
                    <a:pt x="4096" y="4020"/>
                  </a:cubicBezTo>
                  <a:cubicBezTo>
                    <a:pt x="4048" y="4077"/>
                    <a:pt x="3981" y="4125"/>
                    <a:pt x="3924" y="4173"/>
                  </a:cubicBezTo>
                  <a:lnTo>
                    <a:pt x="3895" y="4192"/>
                  </a:lnTo>
                  <a:lnTo>
                    <a:pt x="3857" y="4221"/>
                  </a:lnTo>
                  <a:lnTo>
                    <a:pt x="3838" y="4230"/>
                  </a:lnTo>
                  <a:lnTo>
                    <a:pt x="3809" y="4240"/>
                  </a:lnTo>
                  <a:lnTo>
                    <a:pt x="3799" y="4249"/>
                  </a:lnTo>
                  <a:lnTo>
                    <a:pt x="3771" y="4268"/>
                  </a:lnTo>
                  <a:lnTo>
                    <a:pt x="3761" y="4268"/>
                  </a:lnTo>
                  <a:lnTo>
                    <a:pt x="3704" y="4297"/>
                  </a:lnTo>
                  <a:lnTo>
                    <a:pt x="3665" y="4307"/>
                  </a:lnTo>
                  <a:lnTo>
                    <a:pt x="3637" y="4326"/>
                  </a:lnTo>
                  <a:lnTo>
                    <a:pt x="3627" y="4326"/>
                  </a:lnTo>
                  <a:lnTo>
                    <a:pt x="3579" y="4335"/>
                  </a:lnTo>
                  <a:lnTo>
                    <a:pt x="3541" y="4335"/>
                  </a:lnTo>
                  <a:lnTo>
                    <a:pt x="3503" y="4355"/>
                  </a:lnTo>
                  <a:lnTo>
                    <a:pt x="3455" y="4355"/>
                  </a:lnTo>
                  <a:lnTo>
                    <a:pt x="3378" y="4374"/>
                  </a:lnTo>
                  <a:lnTo>
                    <a:pt x="3359" y="4374"/>
                  </a:lnTo>
                  <a:lnTo>
                    <a:pt x="3292" y="4383"/>
                  </a:lnTo>
                  <a:lnTo>
                    <a:pt x="2929" y="4383"/>
                  </a:lnTo>
                  <a:lnTo>
                    <a:pt x="2842" y="4364"/>
                  </a:lnTo>
                  <a:lnTo>
                    <a:pt x="2814" y="4364"/>
                  </a:lnTo>
                  <a:lnTo>
                    <a:pt x="2766" y="4345"/>
                  </a:lnTo>
                  <a:lnTo>
                    <a:pt x="2728" y="4335"/>
                  </a:lnTo>
                  <a:lnTo>
                    <a:pt x="2680" y="4316"/>
                  </a:lnTo>
                  <a:lnTo>
                    <a:pt x="2670" y="4316"/>
                  </a:lnTo>
                  <a:lnTo>
                    <a:pt x="2632" y="4307"/>
                  </a:lnTo>
                  <a:lnTo>
                    <a:pt x="2594" y="4288"/>
                  </a:lnTo>
                  <a:lnTo>
                    <a:pt x="2527" y="4259"/>
                  </a:lnTo>
                  <a:lnTo>
                    <a:pt x="2517" y="4259"/>
                  </a:lnTo>
                  <a:lnTo>
                    <a:pt x="2498" y="4249"/>
                  </a:lnTo>
                  <a:lnTo>
                    <a:pt x="2460" y="4221"/>
                  </a:lnTo>
                  <a:lnTo>
                    <a:pt x="2440" y="4211"/>
                  </a:lnTo>
                  <a:lnTo>
                    <a:pt x="2431" y="4211"/>
                  </a:lnTo>
                  <a:cubicBezTo>
                    <a:pt x="2106" y="4010"/>
                    <a:pt x="1895" y="3675"/>
                    <a:pt x="1838" y="3292"/>
                  </a:cubicBezTo>
                  <a:lnTo>
                    <a:pt x="1838" y="3283"/>
                  </a:lnTo>
                  <a:cubicBezTo>
                    <a:pt x="1838" y="3264"/>
                    <a:pt x="1838" y="3235"/>
                    <a:pt x="1838" y="3216"/>
                  </a:cubicBezTo>
                  <a:lnTo>
                    <a:pt x="1838" y="3197"/>
                  </a:lnTo>
                  <a:lnTo>
                    <a:pt x="1838" y="3120"/>
                  </a:lnTo>
                  <a:lnTo>
                    <a:pt x="1838" y="3024"/>
                  </a:lnTo>
                  <a:lnTo>
                    <a:pt x="1838" y="3015"/>
                  </a:lnTo>
                  <a:lnTo>
                    <a:pt x="1838" y="2986"/>
                  </a:lnTo>
                  <a:lnTo>
                    <a:pt x="1838" y="2976"/>
                  </a:lnTo>
                  <a:cubicBezTo>
                    <a:pt x="1838" y="2957"/>
                    <a:pt x="1838" y="2938"/>
                    <a:pt x="1838" y="2919"/>
                  </a:cubicBezTo>
                  <a:lnTo>
                    <a:pt x="1838" y="2909"/>
                  </a:lnTo>
                  <a:cubicBezTo>
                    <a:pt x="1838" y="2890"/>
                    <a:pt x="1838" y="2881"/>
                    <a:pt x="1847" y="2871"/>
                  </a:cubicBezTo>
                  <a:lnTo>
                    <a:pt x="1847" y="2842"/>
                  </a:lnTo>
                  <a:lnTo>
                    <a:pt x="1847" y="2833"/>
                  </a:lnTo>
                  <a:lnTo>
                    <a:pt x="1857" y="2804"/>
                  </a:lnTo>
                  <a:lnTo>
                    <a:pt x="1857" y="2785"/>
                  </a:lnTo>
                  <a:lnTo>
                    <a:pt x="1857" y="2775"/>
                  </a:lnTo>
                  <a:lnTo>
                    <a:pt x="1866" y="2747"/>
                  </a:lnTo>
                  <a:lnTo>
                    <a:pt x="1866" y="2718"/>
                  </a:lnTo>
                  <a:lnTo>
                    <a:pt x="1885" y="2689"/>
                  </a:lnTo>
                  <a:lnTo>
                    <a:pt x="1895" y="2661"/>
                  </a:lnTo>
                  <a:lnTo>
                    <a:pt x="1905" y="2632"/>
                  </a:lnTo>
                  <a:lnTo>
                    <a:pt x="1914" y="2603"/>
                  </a:lnTo>
                  <a:lnTo>
                    <a:pt x="1933" y="2575"/>
                  </a:lnTo>
                  <a:lnTo>
                    <a:pt x="1943" y="2546"/>
                  </a:lnTo>
                  <a:lnTo>
                    <a:pt x="1962" y="2517"/>
                  </a:lnTo>
                  <a:lnTo>
                    <a:pt x="1972" y="2498"/>
                  </a:lnTo>
                  <a:lnTo>
                    <a:pt x="1991" y="2469"/>
                  </a:lnTo>
                  <a:lnTo>
                    <a:pt x="2000" y="2441"/>
                  </a:lnTo>
                  <a:lnTo>
                    <a:pt x="2019" y="2412"/>
                  </a:lnTo>
                  <a:lnTo>
                    <a:pt x="2039" y="2393"/>
                  </a:lnTo>
                  <a:lnTo>
                    <a:pt x="2058" y="2364"/>
                  </a:lnTo>
                  <a:lnTo>
                    <a:pt x="2067" y="2335"/>
                  </a:lnTo>
                  <a:lnTo>
                    <a:pt x="2096" y="2316"/>
                  </a:lnTo>
                  <a:lnTo>
                    <a:pt x="2106" y="2297"/>
                  </a:lnTo>
                  <a:lnTo>
                    <a:pt x="2125" y="2268"/>
                  </a:lnTo>
                  <a:lnTo>
                    <a:pt x="2144" y="2259"/>
                  </a:lnTo>
                  <a:lnTo>
                    <a:pt x="2163" y="2230"/>
                  </a:lnTo>
                  <a:lnTo>
                    <a:pt x="2173" y="2220"/>
                  </a:lnTo>
                  <a:lnTo>
                    <a:pt x="2182" y="2211"/>
                  </a:lnTo>
                  <a:lnTo>
                    <a:pt x="2220" y="2173"/>
                  </a:lnTo>
                  <a:lnTo>
                    <a:pt x="2230" y="2173"/>
                  </a:lnTo>
                  <a:lnTo>
                    <a:pt x="2268" y="2134"/>
                  </a:lnTo>
                  <a:lnTo>
                    <a:pt x="2287" y="2125"/>
                  </a:lnTo>
                  <a:lnTo>
                    <a:pt x="2316" y="2096"/>
                  </a:lnTo>
                  <a:lnTo>
                    <a:pt x="2335" y="2086"/>
                  </a:lnTo>
                  <a:lnTo>
                    <a:pt x="2364" y="2067"/>
                  </a:lnTo>
                  <a:lnTo>
                    <a:pt x="2383" y="2048"/>
                  </a:lnTo>
                  <a:lnTo>
                    <a:pt x="2412" y="2029"/>
                  </a:lnTo>
                  <a:lnTo>
                    <a:pt x="2431" y="2019"/>
                  </a:lnTo>
                  <a:lnTo>
                    <a:pt x="2460" y="2010"/>
                  </a:lnTo>
                  <a:lnTo>
                    <a:pt x="2479" y="1991"/>
                  </a:lnTo>
                  <a:lnTo>
                    <a:pt x="2507" y="1981"/>
                  </a:lnTo>
                  <a:lnTo>
                    <a:pt x="2536" y="1972"/>
                  </a:lnTo>
                  <a:lnTo>
                    <a:pt x="2565" y="1952"/>
                  </a:lnTo>
                  <a:lnTo>
                    <a:pt x="2594" y="1943"/>
                  </a:lnTo>
                  <a:lnTo>
                    <a:pt x="2622" y="1933"/>
                  </a:lnTo>
                  <a:lnTo>
                    <a:pt x="2651" y="1924"/>
                  </a:lnTo>
                  <a:lnTo>
                    <a:pt x="2680" y="1905"/>
                  </a:lnTo>
                  <a:lnTo>
                    <a:pt x="2708" y="1905"/>
                  </a:lnTo>
                  <a:lnTo>
                    <a:pt x="2737" y="1895"/>
                  </a:lnTo>
                  <a:lnTo>
                    <a:pt x="2766" y="1885"/>
                  </a:lnTo>
                  <a:lnTo>
                    <a:pt x="2804" y="1876"/>
                  </a:lnTo>
                  <a:lnTo>
                    <a:pt x="2833" y="1876"/>
                  </a:lnTo>
                  <a:lnTo>
                    <a:pt x="2862" y="1866"/>
                  </a:lnTo>
                  <a:close/>
                  <a:moveTo>
                    <a:pt x="2507" y="0"/>
                  </a:moveTo>
                  <a:cubicBezTo>
                    <a:pt x="2460" y="0"/>
                    <a:pt x="2421" y="48"/>
                    <a:pt x="2421" y="96"/>
                  </a:cubicBezTo>
                  <a:lnTo>
                    <a:pt x="2421" y="641"/>
                  </a:lnTo>
                  <a:cubicBezTo>
                    <a:pt x="2230" y="699"/>
                    <a:pt x="2039" y="775"/>
                    <a:pt x="1866" y="871"/>
                  </a:cubicBezTo>
                  <a:lnTo>
                    <a:pt x="1483" y="488"/>
                  </a:lnTo>
                  <a:cubicBezTo>
                    <a:pt x="1464" y="469"/>
                    <a:pt x="1440" y="459"/>
                    <a:pt x="1416" y="459"/>
                  </a:cubicBezTo>
                  <a:cubicBezTo>
                    <a:pt x="1393" y="459"/>
                    <a:pt x="1369" y="469"/>
                    <a:pt x="1349" y="488"/>
                  </a:cubicBezTo>
                  <a:lnTo>
                    <a:pt x="479" y="1350"/>
                  </a:lnTo>
                  <a:cubicBezTo>
                    <a:pt x="440" y="1388"/>
                    <a:pt x="440" y="1445"/>
                    <a:pt x="479" y="1484"/>
                  </a:cubicBezTo>
                  <a:lnTo>
                    <a:pt x="871" y="1876"/>
                  </a:lnTo>
                  <a:cubicBezTo>
                    <a:pt x="775" y="2048"/>
                    <a:pt x="699" y="2230"/>
                    <a:pt x="641" y="2421"/>
                  </a:cubicBezTo>
                  <a:lnTo>
                    <a:pt x="96" y="2421"/>
                  </a:lnTo>
                  <a:cubicBezTo>
                    <a:pt x="38" y="2421"/>
                    <a:pt x="0" y="2460"/>
                    <a:pt x="0" y="2517"/>
                  </a:cubicBezTo>
                  <a:lnTo>
                    <a:pt x="0" y="3742"/>
                  </a:lnTo>
                  <a:cubicBezTo>
                    <a:pt x="0" y="3800"/>
                    <a:pt x="38" y="3838"/>
                    <a:pt x="96" y="3838"/>
                  </a:cubicBezTo>
                  <a:lnTo>
                    <a:pt x="641" y="3838"/>
                  </a:lnTo>
                  <a:cubicBezTo>
                    <a:pt x="699" y="4029"/>
                    <a:pt x="775" y="4211"/>
                    <a:pt x="871" y="4383"/>
                  </a:cubicBezTo>
                  <a:lnTo>
                    <a:pt x="479" y="4776"/>
                  </a:lnTo>
                  <a:cubicBezTo>
                    <a:pt x="440" y="4804"/>
                    <a:pt x="440" y="4871"/>
                    <a:pt x="479" y="4900"/>
                  </a:cubicBezTo>
                  <a:lnTo>
                    <a:pt x="1349" y="5771"/>
                  </a:lnTo>
                  <a:cubicBezTo>
                    <a:pt x="1369" y="5790"/>
                    <a:pt x="1393" y="5800"/>
                    <a:pt x="1416" y="5800"/>
                  </a:cubicBezTo>
                  <a:cubicBezTo>
                    <a:pt x="1440" y="5800"/>
                    <a:pt x="1464" y="5790"/>
                    <a:pt x="1483" y="5771"/>
                  </a:cubicBezTo>
                  <a:lnTo>
                    <a:pt x="1866" y="5388"/>
                  </a:lnTo>
                  <a:cubicBezTo>
                    <a:pt x="2039" y="5484"/>
                    <a:pt x="2230" y="5560"/>
                    <a:pt x="2421" y="5618"/>
                  </a:cubicBezTo>
                  <a:lnTo>
                    <a:pt x="2421" y="6163"/>
                  </a:lnTo>
                  <a:cubicBezTo>
                    <a:pt x="2421" y="6211"/>
                    <a:pt x="2460" y="6259"/>
                    <a:pt x="2507" y="6259"/>
                  </a:cubicBezTo>
                  <a:lnTo>
                    <a:pt x="3742" y="6259"/>
                  </a:lnTo>
                  <a:cubicBezTo>
                    <a:pt x="3790" y="6259"/>
                    <a:pt x="3838" y="6211"/>
                    <a:pt x="3838" y="6163"/>
                  </a:cubicBezTo>
                  <a:lnTo>
                    <a:pt x="3838" y="5618"/>
                  </a:lnTo>
                  <a:cubicBezTo>
                    <a:pt x="4029" y="5560"/>
                    <a:pt x="4211" y="5484"/>
                    <a:pt x="4383" y="5388"/>
                  </a:cubicBezTo>
                  <a:lnTo>
                    <a:pt x="4766" y="5771"/>
                  </a:lnTo>
                  <a:cubicBezTo>
                    <a:pt x="4785" y="5790"/>
                    <a:pt x="4809" y="5800"/>
                    <a:pt x="4833" y="5800"/>
                  </a:cubicBezTo>
                  <a:cubicBezTo>
                    <a:pt x="4857" y="5800"/>
                    <a:pt x="4881" y="5790"/>
                    <a:pt x="4900" y="5771"/>
                  </a:cubicBezTo>
                  <a:lnTo>
                    <a:pt x="5771" y="4900"/>
                  </a:lnTo>
                  <a:cubicBezTo>
                    <a:pt x="5809" y="4871"/>
                    <a:pt x="5809" y="4804"/>
                    <a:pt x="5771" y="4776"/>
                  </a:cubicBezTo>
                  <a:lnTo>
                    <a:pt x="5388" y="4383"/>
                  </a:lnTo>
                  <a:cubicBezTo>
                    <a:pt x="5484" y="4211"/>
                    <a:pt x="5560" y="4029"/>
                    <a:pt x="5608" y="3838"/>
                  </a:cubicBezTo>
                  <a:lnTo>
                    <a:pt x="6163" y="3838"/>
                  </a:lnTo>
                  <a:cubicBezTo>
                    <a:pt x="6211" y="3838"/>
                    <a:pt x="6249" y="3800"/>
                    <a:pt x="6249" y="3742"/>
                  </a:cubicBezTo>
                  <a:lnTo>
                    <a:pt x="6249" y="2517"/>
                  </a:lnTo>
                  <a:cubicBezTo>
                    <a:pt x="6249" y="2460"/>
                    <a:pt x="6211" y="2421"/>
                    <a:pt x="6163" y="2421"/>
                  </a:cubicBezTo>
                  <a:lnTo>
                    <a:pt x="5608" y="2421"/>
                  </a:lnTo>
                  <a:cubicBezTo>
                    <a:pt x="5560" y="2230"/>
                    <a:pt x="5484" y="2048"/>
                    <a:pt x="5388" y="1876"/>
                  </a:cubicBezTo>
                  <a:lnTo>
                    <a:pt x="5771" y="1484"/>
                  </a:lnTo>
                  <a:cubicBezTo>
                    <a:pt x="5809" y="1445"/>
                    <a:pt x="5809" y="1388"/>
                    <a:pt x="5771" y="1350"/>
                  </a:cubicBezTo>
                  <a:lnTo>
                    <a:pt x="4900" y="488"/>
                  </a:lnTo>
                  <a:cubicBezTo>
                    <a:pt x="4881" y="469"/>
                    <a:pt x="4857" y="459"/>
                    <a:pt x="4833" y="459"/>
                  </a:cubicBezTo>
                  <a:cubicBezTo>
                    <a:pt x="4809" y="459"/>
                    <a:pt x="4785" y="469"/>
                    <a:pt x="4766" y="488"/>
                  </a:cubicBezTo>
                  <a:lnTo>
                    <a:pt x="4383" y="871"/>
                  </a:lnTo>
                  <a:cubicBezTo>
                    <a:pt x="4211" y="775"/>
                    <a:pt x="4029" y="699"/>
                    <a:pt x="3838" y="641"/>
                  </a:cubicBezTo>
                  <a:lnTo>
                    <a:pt x="3838" y="96"/>
                  </a:lnTo>
                  <a:cubicBezTo>
                    <a:pt x="3838" y="48"/>
                    <a:pt x="3790" y="0"/>
                    <a:pt x="3742"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8624;p69">
              <a:extLst>
                <a:ext uri="{FF2B5EF4-FFF2-40B4-BE49-F238E27FC236}">
                  <a16:creationId xmlns:a16="http://schemas.microsoft.com/office/drawing/2014/main" id="{AEF7D4DD-DA27-4639-857B-43FA5207B2AE}"/>
                </a:ext>
              </a:extLst>
            </p:cNvPr>
            <p:cNvSpPr/>
            <p:nvPr/>
          </p:nvSpPr>
          <p:spPr>
            <a:xfrm>
              <a:off x="2658895" y="4028167"/>
              <a:ext cx="36711" cy="66622"/>
            </a:xfrm>
            <a:custGeom>
              <a:avLst/>
              <a:gdLst/>
              <a:ahLst/>
              <a:cxnLst/>
              <a:rect l="l" t="t" r="r" b="b"/>
              <a:pathLst>
                <a:path w="1398" h="2537" extrusionOk="0">
                  <a:moveTo>
                    <a:pt x="1015" y="1"/>
                  </a:moveTo>
                  <a:lnTo>
                    <a:pt x="977" y="10"/>
                  </a:lnTo>
                  <a:lnTo>
                    <a:pt x="948" y="20"/>
                  </a:lnTo>
                  <a:lnTo>
                    <a:pt x="919" y="29"/>
                  </a:lnTo>
                  <a:lnTo>
                    <a:pt x="891" y="39"/>
                  </a:lnTo>
                  <a:lnTo>
                    <a:pt x="852" y="49"/>
                  </a:lnTo>
                  <a:lnTo>
                    <a:pt x="833" y="58"/>
                  </a:lnTo>
                  <a:lnTo>
                    <a:pt x="795" y="68"/>
                  </a:lnTo>
                  <a:lnTo>
                    <a:pt x="776" y="77"/>
                  </a:lnTo>
                  <a:lnTo>
                    <a:pt x="738" y="96"/>
                  </a:lnTo>
                  <a:lnTo>
                    <a:pt x="718" y="106"/>
                  </a:lnTo>
                  <a:lnTo>
                    <a:pt x="690" y="125"/>
                  </a:lnTo>
                  <a:lnTo>
                    <a:pt x="661" y="135"/>
                  </a:lnTo>
                  <a:lnTo>
                    <a:pt x="632" y="154"/>
                  </a:lnTo>
                  <a:lnTo>
                    <a:pt x="613" y="163"/>
                  </a:lnTo>
                  <a:lnTo>
                    <a:pt x="584" y="183"/>
                  </a:lnTo>
                  <a:lnTo>
                    <a:pt x="565" y="192"/>
                  </a:lnTo>
                  <a:lnTo>
                    <a:pt x="537" y="211"/>
                  </a:lnTo>
                  <a:lnTo>
                    <a:pt x="517" y="230"/>
                  </a:lnTo>
                  <a:lnTo>
                    <a:pt x="489" y="250"/>
                  </a:lnTo>
                  <a:lnTo>
                    <a:pt x="479" y="259"/>
                  </a:lnTo>
                  <a:lnTo>
                    <a:pt x="431" y="297"/>
                  </a:lnTo>
                  <a:lnTo>
                    <a:pt x="383" y="336"/>
                  </a:lnTo>
                  <a:lnTo>
                    <a:pt x="374" y="355"/>
                  </a:lnTo>
                  <a:lnTo>
                    <a:pt x="364" y="364"/>
                  </a:lnTo>
                  <a:lnTo>
                    <a:pt x="345" y="384"/>
                  </a:lnTo>
                  <a:lnTo>
                    <a:pt x="336" y="403"/>
                  </a:lnTo>
                  <a:lnTo>
                    <a:pt x="307" y="422"/>
                  </a:lnTo>
                  <a:lnTo>
                    <a:pt x="269" y="451"/>
                  </a:lnTo>
                  <a:lnTo>
                    <a:pt x="249" y="479"/>
                  </a:lnTo>
                  <a:lnTo>
                    <a:pt x="230" y="498"/>
                  </a:lnTo>
                  <a:lnTo>
                    <a:pt x="211" y="527"/>
                  </a:lnTo>
                  <a:lnTo>
                    <a:pt x="192" y="556"/>
                  </a:lnTo>
                  <a:lnTo>
                    <a:pt x="173" y="585"/>
                  </a:lnTo>
                  <a:lnTo>
                    <a:pt x="163" y="604"/>
                  </a:lnTo>
                  <a:lnTo>
                    <a:pt x="144" y="632"/>
                  </a:lnTo>
                  <a:lnTo>
                    <a:pt x="135" y="661"/>
                  </a:lnTo>
                  <a:lnTo>
                    <a:pt x="115" y="690"/>
                  </a:lnTo>
                  <a:lnTo>
                    <a:pt x="106" y="719"/>
                  </a:lnTo>
                  <a:lnTo>
                    <a:pt x="96" y="747"/>
                  </a:lnTo>
                  <a:lnTo>
                    <a:pt x="77" y="776"/>
                  </a:lnTo>
                  <a:lnTo>
                    <a:pt x="68" y="805"/>
                  </a:lnTo>
                  <a:lnTo>
                    <a:pt x="58" y="833"/>
                  </a:lnTo>
                  <a:lnTo>
                    <a:pt x="48" y="862"/>
                  </a:lnTo>
                  <a:lnTo>
                    <a:pt x="39" y="891"/>
                  </a:lnTo>
                  <a:lnTo>
                    <a:pt x="29" y="919"/>
                  </a:lnTo>
                  <a:lnTo>
                    <a:pt x="29" y="929"/>
                  </a:lnTo>
                  <a:lnTo>
                    <a:pt x="29" y="948"/>
                  </a:lnTo>
                  <a:lnTo>
                    <a:pt x="10" y="986"/>
                  </a:lnTo>
                  <a:lnTo>
                    <a:pt x="10" y="1015"/>
                  </a:lnTo>
                  <a:cubicBezTo>
                    <a:pt x="10" y="1025"/>
                    <a:pt x="10" y="1034"/>
                    <a:pt x="1" y="1053"/>
                  </a:cubicBezTo>
                  <a:lnTo>
                    <a:pt x="1" y="1073"/>
                  </a:lnTo>
                  <a:cubicBezTo>
                    <a:pt x="1" y="1092"/>
                    <a:pt x="1" y="1111"/>
                    <a:pt x="1" y="1130"/>
                  </a:cubicBezTo>
                  <a:lnTo>
                    <a:pt x="1" y="1168"/>
                  </a:lnTo>
                  <a:lnTo>
                    <a:pt x="1" y="1264"/>
                  </a:lnTo>
                  <a:lnTo>
                    <a:pt x="1" y="1341"/>
                  </a:lnTo>
                  <a:lnTo>
                    <a:pt x="1" y="1360"/>
                  </a:lnTo>
                  <a:cubicBezTo>
                    <a:pt x="1" y="1379"/>
                    <a:pt x="1" y="1408"/>
                    <a:pt x="1" y="1427"/>
                  </a:cubicBezTo>
                  <a:lnTo>
                    <a:pt x="1" y="1436"/>
                  </a:lnTo>
                  <a:cubicBezTo>
                    <a:pt x="58" y="1819"/>
                    <a:pt x="278" y="2164"/>
                    <a:pt x="604" y="2365"/>
                  </a:cubicBezTo>
                  <a:lnTo>
                    <a:pt x="613" y="2374"/>
                  </a:lnTo>
                  <a:lnTo>
                    <a:pt x="623" y="2374"/>
                  </a:lnTo>
                  <a:lnTo>
                    <a:pt x="632" y="2384"/>
                  </a:lnTo>
                  <a:lnTo>
                    <a:pt x="680" y="2403"/>
                  </a:lnTo>
                  <a:lnTo>
                    <a:pt x="699" y="2412"/>
                  </a:lnTo>
                  <a:lnTo>
                    <a:pt x="709" y="2412"/>
                  </a:lnTo>
                  <a:lnTo>
                    <a:pt x="776" y="2451"/>
                  </a:lnTo>
                  <a:lnTo>
                    <a:pt x="804" y="2460"/>
                  </a:lnTo>
                  <a:lnTo>
                    <a:pt x="852" y="2479"/>
                  </a:lnTo>
                  <a:lnTo>
                    <a:pt x="862" y="2479"/>
                  </a:lnTo>
                  <a:lnTo>
                    <a:pt x="910" y="2499"/>
                  </a:lnTo>
                  <a:lnTo>
                    <a:pt x="948" y="2508"/>
                  </a:lnTo>
                  <a:lnTo>
                    <a:pt x="996" y="2518"/>
                  </a:lnTo>
                  <a:lnTo>
                    <a:pt x="1025" y="2527"/>
                  </a:lnTo>
                  <a:lnTo>
                    <a:pt x="1111" y="2537"/>
                  </a:lnTo>
                  <a:lnTo>
                    <a:pt x="1398" y="2537"/>
                  </a:lnTo>
                  <a:lnTo>
                    <a:pt x="1321" y="2527"/>
                  </a:lnTo>
                  <a:lnTo>
                    <a:pt x="1283" y="2518"/>
                  </a:lnTo>
                  <a:lnTo>
                    <a:pt x="1245" y="2508"/>
                  </a:lnTo>
                  <a:lnTo>
                    <a:pt x="1235" y="2508"/>
                  </a:lnTo>
                  <a:lnTo>
                    <a:pt x="1197" y="2499"/>
                  </a:lnTo>
                  <a:lnTo>
                    <a:pt x="1149" y="2479"/>
                  </a:lnTo>
                  <a:lnTo>
                    <a:pt x="1139" y="2479"/>
                  </a:lnTo>
                  <a:lnTo>
                    <a:pt x="1101" y="2460"/>
                  </a:lnTo>
                  <a:lnTo>
                    <a:pt x="1063" y="2451"/>
                  </a:lnTo>
                  <a:lnTo>
                    <a:pt x="996" y="2412"/>
                  </a:lnTo>
                  <a:lnTo>
                    <a:pt x="986" y="2412"/>
                  </a:lnTo>
                  <a:lnTo>
                    <a:pt x="967" y="2403"/>
                  </a:lnTo>
                  <a:lnTo>
                    <a:pt x="919" y="2384"/>
                  </a:lnTo>
                  <a:lnTo>
                    <a:pt x="910" y="2374"/>
                  </a:lnTo>
                  <a:lnTo>
                    <a:pt x="900" y="2374"/>
                  </a:lnTo>
                  <a:lnTo>
                    <a:pt x="891" y="2365"/>
                  </a:lnTo>
                  <a:cubicBezTo>
                    <a:pt x="565" y="2164"/>
                    <a:pt x="345" y="1819"/>
                    <a:pt x="288" y="1436"/>
                  </a:cubicBezTo>
                  <a:lnTo>
                    <a:pt x="288" y="1427"/>
                  </a:lnTo>
                  <a:cubicBezTo>
                    <a:pt x="288" y="1398"/>
                    <a:pt x="288" y="1379"/>
                    <a:pt x="288" y="1360"/>
                  </a:cubicBezTo>
                  <a:lnTo>
                    <a:pt x="288" y="1341"/>
                  </a:lnTo>
                  <a:lnTo>
                    <a:pt x="288" y="1264"/>
                  </a:lnTo>
                  <a:lnTo>
                    <a:pt x="288" y="1168"/>
                  </a:lnTo>
                  <a:lnTo>
                    <a:pt x="288" y="1130"/>
                  </a:lnTo>
                  <a:cubicBezTo>
                    <a:pt x="288" y="1111"/>
                    <a:pt x="288" y="1092"/>
                    <a:pt x="288" y="1073"/>
                  </a:cubicBezTo>
                  <a:lnTo>
                    <a:pt x="288" y="1053"/>
                  </a:lnTo>
                  <a:cubicBezTo>
                    <a:pt x="288" y="1034"/>
                    <a:pt x="288" y="1025"/>
                    <a:pt x="297" y="1015"/>
                  </a:cubicBezTo>
                  <a:lnTo>
                    <a:pt x="297" y="986"/>
                  </a:lnTo>
                  <a:lnTo>
                    <a:pt x="307" y="948"/>
                  </a:lnTo>
                  <a:lnTo>
                    <a:pt x="307" y="929"/>
                  </a:lnTo>
                  <a:lnTo>
                    <a:pt x="307" y="919"/>
                  </a:lnTo>
                  <a:lnTo>
                    <a:pt x="316" y="891"/>
                  </a:lnTo>
                  <a:lnTo>
                    <a:pt x="326" y="862"/>
                  </a:lnTo>
                  <a:lnTo>
                    <a:pt x="336" y="833"/>
                  </a:lnTo>
                  <a:lnTo>
                    <a:pt x="345" y="805"/>
                  </a:lnTo>
                  <a:lnTo>
                    <a:pt x="355" y="776"/>
                  </a:lnTo>
                  <a:lnTo>
                    <a:pt x="374" y="747"/>
                  </a:lnTo>
                  <a:lnTo>
                    <a:pt x="383" y="719"/>
                  </a:lnTo>
                  <a:lnTo>
                    <a:pt x="393" y="690"/>
                  </a:lnTo>
                  <a:lnTo>
                    <a:pt x="412" y="661"/>
                  </a:lnTo>
                  <a:lnTo>
                    <a:pt x="422" y="632"/>
                  </a:lnTo>
                  <a:lnTo>
                    <a:pt x="441" y="604"/>
                  </a:lnTo>
                  <a:lnTo>
                    <a:pt x="450" y="585"/>
                  </a:lnTo>
                  <a:lnTo>
                    <a:pt x="470" y="556"/>
                  </a:lnTo>
                  <a:lnTo>
                    <a:pt x="489" y="527"/>
                  </a:lnTo>
                  <a:lnTo>
                    <a:pt x="508" y="498"/>
                  </a:lnTo>
                  <a:lnTo>
                    <a:pt x="527" y="479"/>
                  </a:lnTo>
                  <a:lnTo>
                    <a:pt x="546" y="451"/>
                  </a:lnTo>
                  <a:lnTo>
                    <a:pt x="556" y="431"/>
                  </a:lnTo>
                  <a:lnTo>
                    <a:pt x="584" y="412"/>
                  </a:lnTo>
                  <a:lnTo>
                    <a:pt x="613" y="384"/>
                  </a:lnTo>
                  <a:lnTo>
                    <a:pt x="632" y="364"/>
                  </a:lnTo>
                  <a:lnTo>
                    <a:pt x="642" y="355"/>
                  </a:lnTo>
                  <a:lnTo>
                    <a:pt x="651" y="336"/>
                  </a:lnTo>
                  <a:lnTo>
                    <a:pt x="690" y="297"/>
                  </a:lnTo>
                  <a:lnTo>
                    <a:pt x="699" y="297"/>
                  </a:lnTo>
                  <a:lnTo>
                    <a:pt x="738" y="259"/>
                  </a:lnTo>
                  <a:lnTo>
                    <a:pt x="757" y="250"/>
                  </a:lnTo>
                  <a:lnTo>
                    <a:pt x="785" y="230"/>
                  </a:lnTo>
                  <a:lnTo>
                    <a:pt x="804" y="211"/>
                  </a:lnTo>
                  <a:lnTo>
                    <a:pt x="833" y="192"/>
                  </a:lnTo>
                  <a:lnTo>
                    <a:pt x="852" y="183"/>
                  </a:lnTo>
                  <a:lnTo>
                    <a:pt x="881" y="163"/>
                  </a:lnTo>
                  <a:lnTo>
                    <a:pt x="900" y="154"/>
                  </a:lnTo>
                  <a:lnTo>
                    <a:pt x="929" y="135"/>
                  </a:lnTo>
                  <a:lnTo>
                    <a:pt x="948" y="125"/>
                  </a:lnTo>
                  <a:lnTo>
                    <a:pt x="977" y="106"/>
                  </a:lnTo>
                  <a:lnTo>
                    <a:pt x="1005" y="96"/>
                  </a:lnTo>
                  <a:lnTo>
                    <a:pt x="1034" y="77"/>
                  </a:lnTo>
                  <a:lnTo>
                    <a:pt x="1063" y="68"/>
                  </a:lnTo>
                  <a:lnTo>
                    <a:pt x="1092" y="58"/>
                  </a:lnTo>
                  <a:lnTo>
                    <a:pt x="1120" y="49"/>
                  </a:lnTo>
                  <a:lnTo>
                    <a:pt x="1149" y="39"/>
                  </a:lnTo>
                  <a:lnTo>
                    <a:pt x="1178" y="29"/>
                  </a:lnTo>
                  <a:lnTo>
                    <a:pt x="1216" y="20"/>
                  </a:lnTo>
                  <a:lnTo>
                    <a:pt x="1245" y="10"/>
                  </a:lnTo>
                  <a:lnTo>
                    <a:pt x="1273" y="1"/>
                  </a:lnTo>
                  <a:close/>
                </a:path>
              </a:pathLst>
            </a:custGeom>
            <a:solidFill>
              <a:srgbClr val="AAB6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1" name="Google Shape;667;p43">
            <a:extLst>
              <a:ext uri="{FF2B5EF4-FFF2-40B4-BE49-F238E27FC236}">
                <a16:creationId xmlns:a16="http://schemas.microsoft.com/office/drawing/2014/main" id="{746E0CF5-5310-46C1-990D-809E04EC39A4}"/>
              </a:ext>
            </a:extLst>
          </p:cNvPr>
          <p:cNvSpPr txBox="1">
            <a:spLocks/>
          </p:cNvSpPr>
          <p:nvPr/>
        </p:nvSpPr>
        <p:spPr>
          <a:xfrm>
            <a:off x="6996131" y="1654243"/>
            <a:ext cx="1409700" cy="4476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1pPr>
            <a:lvl2pPr marL="914400" marR="0" lvl="1"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chemeClr val="lt1"/>
              </a:buClr>
              <a:buSzPts val="1400"/>
              <a:buFont typeface="Hind Vadodara"/>
              <a:buChar char="■"/>
              <a:defRPr sz="1400" b="0" i="0" u="none" strike="noStrike" cap="none">
                <a:solidFill>
                  <a:schemeClr val="lt1"/>
                </a:solidFill>
                <a:latin typeface="Hind Vadodara"/>
                <a:ea typeface="Hind Vadodara"/>
                <a:cs typeface="Hind Vadodara"/>
                <a:sym typeface="Hind Vadodara"/>
              </a:defRPr>
            </a:lvl9pPr>
          </a:lstStyle>
          <a:p>
            <a:pPr marL="0" indent="0" algn="ctr">
              <a:buFont typeface="Hind Vadodara"/>
              <a:buNone/>
            </a:pPr>
            <a:r>
              <a:rPr lang="en-US" sz="2000" dirty="0">
                <a:latin typeface="Poppins Medium"/>
                <a:ea typeface="Poppins Medium"/>
                <a:cs typeface="Poppins Medium"/>
                <a:sym typeface="Poppins Medium"/>
              </a:rPr>
              <a:t>Activity</a:t>
            </a:r>
          </a:p>
        </p:txBody>
      </p:sp>
      <p:sp>
        <p:nvSpPr>
          <p:cNvPr id="142" name="Google Shape;658;p43">
            <a:extLst>
              <a:ext uri="{FF2B5EF4-FFF2-40B4-BE49-F238E27FC236}">
                <a16:creationId xmlns:a16="http://schemas.microsoft.com/office/drawing/2014/main" id="{465877ED-EC80-4BAD-BA92-67A7A8FD0647}"/>
              </a:ext>
            </a:extLst>
          </p:cNvPr>
          <p:cNvSpPr/>
          <p:nvPr/>
        </p:nvSpPr>
        <p:spPr>
          <a:xfrm>
            <a:off x="6772898" y="973917"/>
            <a:ext cx="1869300" cy="1869300"/>
          </a:xfrm>
          <a:prstGeom prst="ellipse">
            <a:avLst/>
          </a:prstGeom>
          <a:noFill/>
          <a:ln w="9525" cap="flat" cmpd="sng">
            <a:solidFill>
              <a:schemeClr val="lt1"/>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 name="Group 142">
            <a:extLst>
              <a:ext uri="{FF2B5EF4-FFF2-40B4-BE49-F238E27FC236}">
                <a16:creationId xmlns:a16="http://schemas.microsoft.com/office/drawing/2014/main" id="{90224959-34A9-434E-87C9-70FB3F17C12A}"/>
              </a:ext>
            </a:extLst>
          </p:cNvPr>
          <p:cNvGrpSpPr/>
          <p:nvPr/>
        </p:nvGrpSpPr>
        <p:grpSpPr>
          <a:xfrm>
            <a:off x="7312732" y="2303782"/>
            <a:ext cx="868680" cy="868680"/>
            <a:chOff x="7429182" y="2594804"/>
            <a:chExt cx="868680" cy="868680"/>
          </a:xfrm>
        </p:grpSpPr>
        <p:sp>
          <p:nvSpPr>
            <p:cNvPr id="145" name="Google Shape;662;p43">
              <a:extLst>
                <a:ext uri="{FF2B5EF4-FFF2-40B4-BE49-F238E27FC236}">
                  <a16:creationId xmlns:a16="http://schemas.microsoft.com/office/drawing/2014/main" id="{545C8912-AC38-4F08-A396-EE7E5DBF2F7F}"/>
                </a:ext>
              </a:extLst>
            </p:cNvPr>
            <p:cNvSpPr/>
            <p:nvPr/>
          </p:nvSpPr>
          <p:spPr>
            <a:xfrm>
              <a:off x="7429182" y="2594804"/>
              <a:ext cx="868680" cy="868680"/>
            </a:xfrm>
            <a:prstGeom prst="ellipse">
              <a:avLst/>
            </a:prstGeom>
            <a:gradFill>
              <a:gsLst>
                <a:gs pos="0">
                  <a:srgbClr val="63A537"/>
                </a:gs>
                <a:gs pos="100000">
                  <a:srgbClr val="99CB38"/>
                </a:gs>
              </a:gsLst>
              <a:lin ang="10800025" scaled="0"/>
            </a:gra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146" name="Google Shape;7825;p68">
              <a:extLst>
                <a:ext uri="{FF2B5EF4-FFF2-40B4-BE49-F238E27FC236}">
                  <a16:creationId xmlns:a16="http://schemas.microsoft.com/office/drawing/2014/main" id="{C35C951B-FAA5-4944-B2F5-1002F8D9D242}"/>
                </a:ext>
              </a:extLst>
            </p:cNvPr>
            <p:cNvGrpSpPr/>
            <p:nvPr/>
          </p:nvGrpSpPr>
          <p:grpSpPr>
            <a:xfrm>
              <a:off x="7695803" y="2835669"/>
              <a:ext cx="354145" cy="351869"/>
              <a:chOff x="3514900" y="1489020"/>
              <a:chExt cx="354145" cy="351869"/>
            </a:xfrm>
          </p:grpSpPr>
          <p:sp>
            <p:nvSpPr>
              <p:cNvPr id="148" name="Google Shape;7826;p68">
                <a:extLst>
                  <a:ext uri="{FF2B5EF4-FFF2-40B4-BE49-F238E27FC236}">
                    <a16:creationId xmlns:a16="http://schemas.microsoft.com/office/drawing/2014/main" id="{5DEF0ABE-66F8-4C18-975F-F8C1EFE78D92}"/>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9" name="Google Shape;7827;p68">
                <a:extLst>
                  <a:ext uri="{FF2B5EF4-FFF2-40B4-BE49-F238E27FC236}">
                    <a16:creationId xmlns:a16="http://schemas.microsoft.com/office/drawing/2014/main" id="{2C9C6FEA-6ABD-4C1A-8CA7-AF9376C98652}"/>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0" name="Google Shape;7828;p68">
                <a:extLst>
                  <a:ext uri="{FF2B5EF4-FFF2-40B4-BE49-F238E27FC236}">
                    <a16:creationId xmlns:a16="http://schemas.microsoft.com/office/drawing/2014/main" id="{6034D2B0-403F-42A4-BAF5-4DD67110F652}"/>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1" name="Google Shape;7829;p68">
                <a:extLst>
                  <a:ext uri="{FF2B5EF4-FFF2-40B4-BE49-F238E27FC236}">
                    <a16:creationId xmlns:a16="http://schemas.microsoft.com/office/drawing/2014/main" id="{C26B4CBB-A0E1-4911-A590-A0F15192E000}"/>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2" name="Google Shape;7830;p68">
                <a:extLst>
                  <a:ext uri="{FF2B5EF4-FFF2-40B4-BE49-F238E27FC236}">
                    <a16:creationId xmlns:a16="http://schemas.microsoft.com/office/drawing/2014/main" id="{E1EBEA87-7310-4D37-A228-3421CF5B78CA}"/>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3" name="Google Shape;7831;p68">
                <a:extLst>
                  <a:ext uri="{FF2B5EF4-FFF2-40B4-BE49-F238E27FC236}">
                    <a16:creationId xmlns:a16="http://schemas.microsoft.com/office/drawing/2014/main" id="{95871E4B-AB7E-45DF-A1D0-CE1E2612885E}"/>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4" name="Google Shape;7832;p68">
                <a:extLst>
                  <a:ext uri="{FF2B5EF4-FFF2-40B4-BE49-F238E27FC236}">
                    <a16:creationId xmlns:a16="http://schemas.microsoft.com/office/drawing/2014/main" id="{980AFAE6-AA3A-4179-BE00-BF8F392A036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5" name="Google Shape;7833;p68">
                <a:extLst>
                  <a:ext uri="{FF2B5EF4-FFF2-40B4-BE49-F238E27FC236}">
                    <a16:creationId xmlns:a16="http://schemas.microsoft.com/office/drawing/2014/main" id="{BE69C549-BE19-4C5A-89D1-F55313D8FD4F}"/>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6" name="Google Shape;7834;p68">
                <a:extLst>
                  <a:ext uri="{FF2B5EF4-FFF2-40B4-BE49-F238E27FC236}">
                    <a16:creationId xmlns:a16="http://schemas.microsoft.com/office/drawing/2014/main" id="{FECEF175-F3A0-4A5A-8249-B65FE24E3544}"/>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7" name="Google Shape;7835;p68">
                <a:extLst>
                  <a:ext uri="{FF2B5EF4-FFF2-40B4-BE49-F238E27FC236}">
                    <a16:creationId xmlns:a16="http://schemas.microsoft.com/office/drawing/2014/main" id="{F506BD49-E499-40D6-B67C-FB5DC6FEE16A}"/>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8" name="Google Shape;7836;p68">
                <a:extLst>
                  <a:ext uri="{FF2B5EF4-FFF2-40B4-BE49-F238E27FC236}">
                    <a16:creationId xmlns:a16="http://schemas.microsoft.com/office/drawing/2014/main" id="{11B9C9BC-5EBC-4398-93E3-74C061768D55}"/>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9" name="Google Shape;7837;p68">
                <a:extLst>
                  <a:ext uri="{FF2B5EF4-FFF2-40B4-BE49-F238E27FC236}">
                    <a16:creationId xmlns:a16="http://schemas.microsoft.com/office/drawing/2014/main" id="{E4AD2EC5-EE3A-4DAD-84BC-2EF4DB7A72C8}"/>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0" name="Google Shape;7838;p68">
                <a:extLst>
                  <a:ext uri="{FF2B5EF4-FFF2-40B4-BE49-F238E27FC236}">
                    <a16:creationId xmlns:a16="http://schemas.microsoft.com/office/drawing/2014/main" id="{E8F73458-28D1-4B5B-A9BD-1145306EE3F9}"/>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1" name="Google Shape;7839;p68">
                <a:extLst>
                  <a:ext uri="{FF2B5EF4-FFF2-40B4-BE49-F238E27FC236}">
                    <a16:creationId xmlns:a16="http://schemas.microsoft.com/office/drawing/2014/main" id="{10CE1D45-D035-4576-9EF6-D29C85410ACA}"/>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2" name="Google Shape;7840;p68">
                <a:extLst>
                  <a:ext uri="{FF2B5EF4-FFF2-40B4-BE49-F238E27FC236}">
                    <a16:creationId xmlns:a16="http://schemas.microsoft.com/office/drawing/2014/main" id="{1CCCB1EE-B277-48B2-B677-AF35394F4D89}"/>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3" name="Google Shape;7841;p68">
                <a:extLst>
                  <a:ext uri="{FF2B5EF4-FFF2-40B4-BE49-F238E27FC236}">
                    <a16:creationId xmlns:a16="http://schemas.microsoft.com/office/drawing/2014/main" id="{6979A3B9-0E73-426D-91BC-820A3DA73C4E}"/>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4" name="Google Shape;7842;p68">
                <a:extLst>
                  <a:ext uri="{FF2B5EF4-FFF2-40B4-BE49-F238E27FC236}">
                    <a16:creationId xmlns:a16="http://schemas.microsoft.com/office/drawing/2014/main" id="{2D24738F-8DA0-4EBA-B937-35F7D9F44B3F}"/>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5" name="Google Shape;7843;p68">
                <a:extLst>
                  <a:ext uri="{FF2B5EF4-FFF2-40B4-BE49-F238E27FC236}">
                    <a16:creationId xmlns:a16="http://schemas.microsoft.com/office/drawing/2014/main" id="{1B4432D2-627E-4884-A632-D1D04AF45327}"/>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6" name="Google Shape;7844;p68">
                <a:extLst>
                  <a:ext uri="{FF2B5EF4-FFF2-40B4-BE49-F238E27FC236}">
                    <a16:creationId xmlns:a16="http://schemas.microsoft.com/office/drawing/2014/main" id="{53F9162B-7565-4E38-8154-791329719C7E}"/>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7" name="Google Shape;7845;p68">
                <a:extLst>
                  <a:ext uri="{FF2B5EF4-FFF2-40B4-BE49-F238E27FC236}">
                    <a16:creationId xmlns:a16="http://schemas.microsoft.com/office/drawing/2014/main" id="{03F29EE1-6325-419D-8450-FBBBC7107119}"/>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8" name="Google Shape;7846;p68">
                <a:extLst>
                  <a:ext uri="{FF2B5EF4-FFF2-40B4-BE49-F238E27FC236}">
                    <a16:creationId xmlns:a16="http://schemas.microsoft.com/office/drawing/2014/main" id="{EC537B39-494A-4313-8AB3-CDE92E51C49B}"/>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9" name="Google Shape;7847;p68">
                <a:extLst>
                  <a:ext uri="{FF2B5EF4-FFF2-40B4-BE49-F238E27FC236}">
                    <a16:creationId xmlns:a16="http://schemas.microsoft.com/office/drawing/2014/main" id="{04561A4E-418E-4F8B-8FEC-6CAEE6B5A474}"/>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grpSp>
        <p:nvGrpSpPr>
          <p:cNvPr id="3" name="Group 2">
            <a:extLst>
              <a:ext uri="{FF2B5EF4-FFF2-40B4-BE49-F238E27FC236}">
                <a16:creationId xmlns:a16="http://schemas.microsoft.com/office/drawing/2014/main" id="{0FE423B6-CB31-47C7-B7AA-60BAD5057EBD}"/>
              </a:ext>
            </a:extLst>
          </p:cNvPr>
          <p:cNvGrpSpPr/>
          <p:nvPr/>
        </p:nvGrpSpPr>
        <p:grpSpPr>
          <a:xfrm>
            <a:off x="6124908" y="2597734"/>
            <a:ext cx="868680" cy="868680"/>
            <a:chOff x="6124908" y="2597734"/>
            <a:chExt cx="868680" cy="868680"/>
          </a:xfrm>
        </p:grpSpPr>
        <p:sp>
          <p:nvSpPr>
            <p:cNvPr id="2" name="Google Shape;659;p43">
              <a:extLst>
                <a:ext uri="{FF2B5EF4-FFF2-40B4-BE49-F238E27FC236}">
                  <a16:creationId xmlns:a16="http://schemas.microsoft.com/office/drawing/2014/main" id="{6733FEA5-52E6-49C1-9DEE-F80620908E2F}"/>
                </a:ext>
              </a:extLst>
            </p:cNvPr>
            <p:cNvSpPr/>
            <p:nvPr/>
          </p:nvSpPr>
          <p:spPr>
            <a:xfrm>
              <a:off x="6124908" y="2597734"/>
              <a:ext cx="868680" cy="868680"/>
            </a:xfrm>
            <a:prstGeom prst="ellipse">
              <a:avLst/>
            </a:prstGeom>
            <a:gradFill>
              <a:gsLst>
                <a:gs pos="0">
                  <a:srgbClr val="8784C7"/>
                </a:gs>
                <a:gs pos="100000">
                  <a:srgbClr val="AD84C6"/>
                </a:gs>
              </a:gsLst>
              <a:lin ang="10800025" scaled="0"/>
            </a:gra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chemeClr val="bg1"/>
                </a:solidFill>
                <a:effectLst/>
                <a:uLnTx/>
                <a:uFillTx/>
              </a:endParaRPr>
            </a:p>
          </p:txBody>
        </p:sp>
        <p:grpSp>
          <p:nvGrpSpPr>
            <p:cNvPr id="119" name="Google Shape;8424;p69">
              <a:extLst>
                <a:ext uri="{FF2B5EF4-FFF2-40B4-BE49-F238E27FC236}">
                  <a16:creationId xmlns:a16="http://schemas.microsoft.com/office/drawing/2014/main" id="{CA05D4D4-54C8-473D-ADD4-42A49B1E70D2}"/>
                </a:ext>
              </a:extLst>
            </p:cNvPr>
            <p:cNvGrpSpPr/>
            <p:nvPr/>
          </p:nvGrpSpPr>
          <p:grpSpPr>
            <a:xfrm>
              <a:off x="6345357" y="2793999"/>
              <a:ext cx="449837" cy="448546"/>
              <a:chOff x="3544540" y="3380963"/>
              <a:chExt cx="320188" cy="319269"/>
            </a:xfrm>
          </p:grpSpPr>
          <p:sp>
            <p:nvSpPr>
              <p:cNvPr id="120" name="Google Shape;8425;p69">
                <a:extLst>
                  <a:ext uri="{FF2B5EF4-FFF2-40B4-BE49-F238E27FC236}">
                    <a16:creationId xmlns:a16="http://schemas.microsoft.com/office/drawing/2014/main" id="{2965AAC2-6947-45D4-9EB4-B0695D10E888}"/>
                  </a:ext>
                </a:extLst>
              </p:cNvPr>
              <p:cNvSpPr/>
              <p:nvPr/>
            </p:nvSpPr>
            <p:spPr>
              <a:xfrm>
                <a:off x="3636528" y="3558218"/>
                <a:ext cx="51023" cy="51049"/>
              </a:xfrm>
              <a:custGeom>
                <a:avLst/>
                <a:gdLst/>
                <a:ahLst/>
                <a:cxnLst/>
                <a:rect l="l" t="t" r="r" b="b"/>
                <a:pathLst>
                  <a:path w="1943" h="1944" extrusionOk="0">
                    <a:moveTo>
                      <a:pt x="1196" y="0"/>
                    </a:moveTo>
                    <a:lnTo>
                      <a:pt x="0" y="1197"/>
                    </a:lnTo>
                    <a:cubicBezTo>
                      <a:pt x="86" y="1216"/>
                      <a:pt x="172" y="1254"/>
                      <a:pt x="239" y="1321"/>
                    </a:cubicBezTo>
                    <a:lnTo>
                      <a:pt x="622" y="1704"/>
                    </a:lnTo>
                    <a:cubicBezTo>
                      <a:pt x="689" y="1771"/>
                      <a:pt x="727" y="1857"/>
                      <a:pt x="747" y="1943"/>
                    </a:cubicBezTo>
                    <a:lnTo>
                      <a:pt x="1943" y="747"/>
                    </a:lnTo>
                    <a:cubicBezTo>
                      <a:pt x="1656" y="536"/>
                      <a:pt x="1407" y="287"/>
                      <a:pt x="1196"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426;p69">
                <a:extLst>
                  <a:ext uri="{FF2B5EF4-FFF2-40B4-BE49-F238E27FC236}">
                    <a16:creationId xmlns:a16="http://schemas.microsoft.com/office/drawing/2014/main" id="{92269DBE-4AB6-4E78-8DB3-A3124074B4A6}"/>
                  </a:ext>
                </a:extLst>
              </p:cNvPr>
              <p:cNvSpPr/>
              <p:nvPr/>
            </p:nvSpPr>
            <p:spPr>
              <a:xfrm>
                <a:off x="3636765" y="3558454"/>
                <a:ext cx="40992" cy="50813"/>
              </a:xfrm>
              <a:custGeom>
                <a:avLst/>
                <a:gdLst/>
                <a:ahLst/>
                <a:cxnLst/>
                <a:rect l="l" t="t" r="r" b="b"/>
                <a:pathLst>
                  <a:path w="1561" h="1935" extrusionOk="0">
                    <a:moveTo>
                      <a:pt x="1197" y="1"/>
                    </a:moveTo>
                    <a:lnTo>
                      <a:pt x="1" y="1197"/>
                    </a:lnTo>
                    <a:cubicBezTo>
                      <a:pt x="87" y="1207"/>
                      <a:pt x="173" y="1245"/>
                      <a:pt x="240" y="1312"/>
                    </a:cubicBezTo>
                    <a:lnTo>
                      <a:pt x="623" y="1695"/>
                    </a:lnTo>
                    <a:cubicBezTo>
                      <a:pt x="690" y="1762"/>
                      <a:pt x="728" y="1848"/>
                      <a:pt x="747" y="1934"/>
                    </a:cubicBezTo>
                    <a:lnTo>
                      <a:pt x="1197" y="1484"/>
                    </a:lnTo>
                    <a:lnTo>
                      <a:pt x="1034" y="1312"/>
                    </a:lnTo>
                    <a:lnTo>
                      <a:pt x="1015" y="1312"/>
                    </a:lnTo>
                    <a:cubicBezTo>
                      <a:pt x="910" y="1216"/>
                      <a:pt x="910" y="1063"/>
                      <a:pt x="1015" y="968"/>
                    </a:cubicBezTo>
                    <a:lnTo>
                      <a:pt x="1561" y="412"/>
                    </a:lnTo>
                    <a:cubicBezTo>
                      <a:pt x="1427" y="288"/>
                      <a:pt x="1312" y="145"/>
                      <a:pt x="1197" y="1"/>
                    </a:cubicBezTo>
                    <a:close/>
                  </a:path>
                </a:pathLst>
              </a:custGeom>
              <a:solidFill>
                <a:srgbClr val="B4C0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427;p69">
                <a:extLst>
                  <a:ext uri="{FF2B5EF4-FFF2-40B4-BE49-F238E27FC236}">
                    <a16:creationId xmlns:a16="http://schemas.microsoft.com/office/drawing/2014/main" id="{273FC5F1-D601-40E2-9DA5-53A0958C8B8A}"/>
                  </a:ext>
                </a:extLst>
              </p:cNvPr>
              <p:cNvSpPr/>
              <p:nvPr/>
            </p:nvSpPr>
            <p:spPr>
              <a:xfrm>
                <a:off x="3632248" y="3380963"/>
                <a:ext cx="232480" cy="221897"/>
              </a:xfrm>
              <a:custGeom>
                <a:avLst/>
                <a:gdLst/>
                <a:ahLst/>
                <a:cxnLst/>
                <a:rect l="l" t="t" r="r" b="b"/>
                <a:pathLst>
                  <a:path w="8853" h="8450" extrusionOk="0">
                    <a:moveTo>
                      <a:pt x="4639" y="0"/>
                    </a:moveTo>
                    <a:cubicBezTo>
                      <a:pt x="3537" y="0"/>
                      <a:pt x="2454" y="430"/>
                      <a:pt x="1646" y="1238"/>
                    </a:cubicBezTo>
                    <a:cubicBezTo>
                      <a:pt x="0" y="2894"/>
                      <a:pt x="0" y="5564"/>
                      <a:pt x="1646" y="7210"/>
                    </a:cubicBezTo>
                    <a:cubicBezTo>
                      <a:pt x="2452" y="8022"/>
                      <a:pt x="3532" y="8450"/>
                      <a:pt x="4631" y="8450"/>
                    </a:cubicBezTo>
                    <a:cubicBezTo>
                      <a:pt x="5176" y="8450"/>
                      <a:pt x="5726" y="8344"/>
                      <a:pt x="6250" y="8128"/>
                    </a:cubicBezTo>
                    <a:cubicBezTo>
                      <a:pt x="7829" y="7478"/>
                      <a:pt x="8853" y="5937"/>
                      <a:pt x="8853" y="4224"/>
                    </a:cubicBezTo>
                    <a:cubicBezTo>
                      <a:pt x="8853" y="2520"/>
                      <a:pt x="7829" y="980"/>
                      <a:pt x="6250" y="319"/>
                    </a:cubicBezTo>
                    <a:cubicBezTo>
                      <a:pt x="5729" y="104"/>
                      <a:pt x="5182" y="0"/>
                      <a:pt x="4639" y="0"/>
                    </a:cubicBezTo>
                    <a:close/>
                  </a:path>
                </a:pathLst>
              </a:custGeom>
              <a:solidFill>
                <a:srgbClr val="E5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8428;p69">
                <a:extLst>
                  <a:ext uri="{FF2B5EF4-FFF2-40B4-BE49-F238E27FC236}">
                    <a16:creationId xmlns:a16="http://schemas.microsoft.com/office/drawing/2014/main" id="{BFA468DC-05B2-49FB-922D-9F4FB0E61ACB}"/>
                  </a:ext>
                </a:extLst>
              </p:cNvPr>
              <p:cNvSpPr/>
              <p:nvPr/>
            </p:nvSpPr>
            <p:spPr>
              <a:xfrm>
                <a:off x="3627731" y="3381094"/>
                <a:ext cx="135738" cy="221792"/>
              </a:xfrm>
              <a:custGeom>
                <a:avLst/>
                <a:gdLst/>
                <a:ahLst/>
                <a:cxnLst/>
                <a:rect l="l" t="t" r="r" b="b"/>
                <a:pathLst>
                  <a:path w="5169" h="8446" extrusionOk="0">
                    <a:moveTo>
                      <a:pt x="4787" y="0"/>
                    </a:moveTo>
                    <a:cubicBezTo>
                      <a:pt x="2484" y="0"/>
                      <a:pt x="574" y="1869"/>
                      <a:pt x="574" y="4219"/>
                    </a:cubicBezTo>
                    <a:cubicBezTo>
                      <a:pt x="574" y="6574"/>
                      <a:pt x="2492" y="8445"/>
                      <a:pt x="4802" y="8445"/>
                    </a:cubicBezTo>
                    <a:cubicBezTo>
                      <a:pt x="4923" y="8445"/>
                      <a:pt x="5045" y="8440"/>
                      <a:pt x="5168" y="8430"/>
                    </a:cubicBezTo>
                    <a:cubicBezTo>
                      <a:pt x="4173" y="8344"/>
                      <a:pt x="3244" y="7913"/>
                      <a:pt x="2546" y="7205"/>
                    </a:cubicBezTo>
                    <a:cubicBezTo>
                      <a:pt x="0" y="4669"/>
                      <a:pt x="1589" y="314"/>
                      <a:pt x="5168" y="17"/>
                    </a:cubicBezTo>
                    <a:cubicBezTo>
                      <a:pt x="5040" y="6"/>
                      <a:pt x="4913" y="0"/>
                      <a:pt x="4787" y="0"/>
                    </a:cubicBezTo>
                    <a:close/>
                  </a:path>
                </a:pathLst>
              </a:custGeom>
              <a:solidFill>
                <a:srgbClr val="E2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429;p69">
                <a:extLst>
                  <a:ext uri="{FF2B5EF4-FFF2-40B4-BE49-F238E27FC236}">
                    <a16:creationId xmlns:a16="http://schemas.microsoft.com/office/drawing/2014/main" id="{2E20683B-2B04-4739-BE5B-2528FDDF9F29}"/>
                  </a:ext>
                </a:extLst>
              </p:cNvPr>
              <p:cNvSpPr/>
              <p:nvPr/>
            </p:nvSpPr>
            <p:spPr>
              <a:xfrm>
                <a:off x="3664154" y="3402050"/>
                <a:ext cx="188258" cy="179723"/>
              </a:xfrm>
              <a:custGeom>
                <a:avLst/>
                <a:gdLst/>
                <a:ahLst/>
                <a:cxnLst/>
                <a:rect l="l" t="t" r="r" b="b"/>
                <a:pathLst>
                  <a:path w="7169" h="6844" extrusionOk="0">
                    <a:moveTo>
                      <a:pt x="3443" y="0"/>
                    </a:moveTo>
                    <a:cubicBezTo>
                      <a:pt x="1686" y="0"/>
                      <a:pt x="1" y="1362"/>
                      <a:pt x="1" y="3421"/>
                    </a:cubicBezTo>
                    <a:cubicBezTo>
                      <a:pt x="1" y="4809"/>
                      <a:pt x="833" y="6053"/>
                      <a:pt x="2106" y="6579"/>
                    </a:cubicBezTo>
                    <a:cubicBezTo>
                      <a:pt x="2532" y="6757"/>
                      <a:pt x="2978" y="6843"/>
                      <a:pt x="3419" y="6843"/>
                    </a:cubicBezTo>
                    <a:cubicBezTo>
                      <a:pt x="4308" y="6843"/>
                      <a:pt x="5180" y="6494"/>
                      <a:pt x="5839" y="5842"/>
                    </a:cubicBezTo>
                    <a:cubicBezTo>
                      <a:pt x="7169" y="4502"/>
                      <a:pt x="7169" y="2339"/>
                      <a:pt x="5839" y="1009"/>
                    </a:cubicBezTo>
                    <a:cubicBezTo>
                      <a:pt x="5142" y="312"/>
                      <a:pt x="4284" y="0"/>
                      <a:pt x="3443" y="0"/>
                    </a:cubicBezTo>
                    <a:close/>
                  </a:path>
                </a:pathLst>
              </a:custGeom>
              <a:solidFill>
                <a:srgbClr val="8596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8430;p69">
                <a:extLst>
                  <a:ext uri="{FF2B5EF4-FFF2-40B4-BE49-F238E27FC236}">
                    <a16:creationId xmlns:a16="http://schemas.microsoft.com/office/drawing/2014/main" id="{9C19A7C2-3D8D-413B-9377-DB1898B40930}"/>
                  </a:ext>
                </a:extLst>
              </p:cNvPr>
              <p:cNvSpPr/>
              <p:nvPr/>
            </p:nvSpPr>
            <p:spPr>
              <a:xfrm>
                <a:off x="3656381" y="3402102"/>
                <a:ext cx="107088" cy="179540"/>
              </a:xfrm>
              <a:custGeom>
                <a:avLst/>
                <a:gdLst/>
                <a:ahLst/>
                <a:cxnLst/>
                <a:rect l="l" t="t" r="r" b="b"/>
                <a:pathLst>
                  <a:path w="4078" h="6837" extrusionOk="0">
                    <a:moveTo>
                      <a:pt x="3703" y="1"/>
                    </a:moveTo>
                    <a:cubicBezTo>
                      <a:pt x="1844" y="1"/>
                      <a:pt x="287" y="1516"/>
                      <a:pt x="287" y="3419"/>
                    </a:cubicBezTo>
                    <a:cubicBezTo>
                      <a:pt x="287" y="5330"/>
                      <a:pt x="1843" y="6837"/>
                      <a:pt x="3701" y="6837"/>
                    </a:cubicBezTo>
                    <a:cubicBezTo>
                      <a:pt x="3825" y="6837"/>
                      <a:pt x="3951" y="6830"/>
                      <a:pt x="4077" y="6816"/>
                    </a:cubicBezTo>
                    <a:cubicBezTo>
                      <a:pt x="3302" y="6740"/>
                      <a:pt x="2584" y="6395"/>
                      <a:pt x="2029" y="5840"/>
                    </a:cubicBezTo>
                    <a:cubicBezTo>
                      <a:pt x="0" y="3811"/>
                      <a:pt x="1225" y="328"/>
                      <a:pt x="4077" y="21"/>
                    </a:cubicBezTo>
                    <a:cubicBezTo>
                      <a:pt x="3951" y="8"/>
                      <a:pt x="3826" y="1"/>
                      <a:pt x="3703" y="1"/>
                    </a:cubicBezTo>
                    <a:close/>
                  </a:path>
                </a:pathLst>
              </a:custGeom>
              <a:solidFill>
                <a:srgbClr val="6A7F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431;p69">
                <a:extLst>
                  <a:ext uri="{FF2B5EF4-FFF2-40B4-BE49-F238E27FC236}">
                    <a16:creationId xmlns:a16="http://schemas.microsoft.com/office/drawing/2014/main" id="{D9DE8BDF-531B-4AD8-A29B-FD5B0DD62C76}"/>
                  </a:ext>
                </a:extLst>
              </p:cNvPr>
              <p:cNvSpPr/>
              <p:nvPr/>
            </p:nvSpPr>
            <p:spPr>
              <a:xfrm>
                <a:off x="3729252" y="3437579"/>
                <a:ext cx="49290" cy="49027"/>
              </a:xfrm>
              <a:custGeom>
                <a:avLst/>
                <a:gdLst/>
                <a:ahLst/>
                <a:cxnLst/>
                <a:rect l="l" t="t" r="r" b="b"/>
                <a:pathLst>
                  <a:path w="1877" h="1867" extrusionOk="0">
                    <a:moveTo>
                      <a:pt x="938" y="1"/>
                    </a:moveTo>
                    <a:cubicBezTo>
                      <a:pt x="422" y="1"/>
                      <a:pt x="0" y="422"/>
                      <a:pt x="0" y="939"/>
                    </a:cubicBezTo>
                    <a:cubicBezTo>
                      <a:pt x="0" y="1455"/>
                      <a:pt x="422" y="1867"/>
                      <a:pt x="938" y="1867"/>
                    </a:cubicBezTo>
                    <a:cubicBezTo>
                      <a:pt x="1455" y="1867"/>
                      <a:pt x="1876" y="1455"/>
                      <a:pt x="1876" y="939"/>
                    </a:cubicBezTo>
                    <a:cubicBezTo>
                      <a:pt x="1876" y="422"/>
                      <a:pt x="1455" y="1"/>
                      <a:pt x="938" y="1"/>
                    </a:cubicBezTo>
                    <a:close/>
                  </a:path>
                </a:pathLst>
              </a:custGeom>
              <a:solidFill>
                <a:srgbClr val="7487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432;p69">
                <a:extLst>
                  <a:ext uri="{FF2B5EF4-FFF2-40B4-BE49-F238E27FC236}">
                    <a16:creationId xmlns:a16="http://schemas.microsoft.com/office/drawing/2014/main" id="{EF950FE1-3E82-4CCC-9C59-8F4D88729FF3}"/>
                  </a:ext>
                </a:extLst>
              </p:cNvPr>
              <p:cNvSpPr/>
              <p:nvPr/>
            </p:nvSpPr>
            <p:spPr>
              <a:xfrm>
                <a:off x="3729252" y="3437658"/>
                <a:ext cx="34217" cy="49132"/>
              </a:xfrm>
              <a:custGeom>
                <a:avLst/>
                <a:gdLst/>
                <a:ahLst/>
                <a:cxnLst/>
                <a:rect l="l" t="t" r="r" b="b"/>
                <a:pathLst>
                  <a:path w="1303" h="1871" extrusionOk="0">
                    <a:moveTo>
                      <a:pt x="940" y="0"/>
                    </a:moveTo>
                    <a:cubicBezTo>
                      <a:pt x="446" y="0"/>
                      <a:pt x="0" y="397"/>
                      <a:pt x="0" y="936"/>
                    </a:cubicBezTo>
                    <a:cubicBezTo>
                      <a:pt x="0" y="1474"/>
                      <a:pt x="446" y="1871"/>
                      <a:pt x="940" y="1871"/>
                    </a:cubicBezTo>
                    <a:cubicBezTo>
                      <a:pt x="1059" y="1871"/>
                      <a:pt x="1182" y="1847"/>
                      <a:pt x="1302" y="1797"/>
                    </a:cubicBezTo>
                    <a:cubicBezTo>
                      <a:pt x="958" y="1644"/>
                      <a:pt x="737" y="1309"/>
                      <a:pt x="737" y="936"/>
                    </a:cubicBezTo>
                    <a:cubicBezTo>
                      <a:pt x="737" y="562"/>
                      <a:pt x="958" y="218"/>
                      <a:pt x="1302" y="74"/>
                    </a:cubicBezTo>
                    <a:cubicBezTo>
                      <a:pt x="1182" y="24"/>
                      <a:pt x="1059" y="0"/>
                      <a:pt x="940"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433;p69">
                <a:extLst>
                  <a:ext uri="{FF2B5EF4-FFF2-40B4-BE49-F238E27FC236}">
                    <a16:creationId xmlns:a16="http://schemas.microsoft.com/office/drawing/2014/main" id="{4721DAFD-2EAA-4200-BF86-8540147DAFCC}"/>
                  </a:ext>
                </a:extLst>
              </p:cNvPr>
              <p:cNvSpPr/>
              <p:nvPr/>
            </p:nvSpPr>
            <p:spPr>
              <a:xfrm>
                <a:off x="3713680" y="3486581"/>
                <a:ext cx="80434" cy="51548"/>
              </a:xfrm>
              <a:custGeom>
                <a:avLst/>
                <a:gdLst/>
                <a:ahLst/>
                <a:cxnLst/>
                <a:rect l="l" t="t" r="r" b="b"/>
                <a:pathLst>
                  <a:path w="3063" h="1963" extrusionOk="0">
                    <a:moveTo>
                      <a:pt x="1005" y="1"/>
                    </a:moveTo>
                    <a:cubicBezTo>
                      <a:pt x="450" y="10"/>
                      <a:pt x="0" y="451"/>
                      <a:pt x="0" y="1006"/>
                    </a:cubicBezTo>
                    <a:lnTo>
                      <a:pt x="0" y="1790"/>
                    </a:lnTo>
                    <a:cubicBezTo>
                      <a:pt x="0" y="1886"/>
                      <a:pt x="77" y="1963"/>
                      <a:pt x="172" y="1963"/>
                    </a:cubicBezTo>
                    <a:lnTo>
                      <a:pt x="2890" y="1963"/>
                    </a:lnTo>
                    <a:cubicBezTo>
                      <a:pt x="2986" y="1963"/>
                      <a:pt x="3063" y="1886"/>
                      <a:pt x="3063" y="1790"/>
                    </a:cubicBezTo>
                    <a:lnTo>
                      <a:pt x="3063" y="1006"/>
                    </a:lnTo>
                    <a:cubicBezTo>
                      <a:pt x="3063" y="451"/>
                      <a:pt x="2613" y="10"/>
                      <a:pt x="2058"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434;p69">
                <a:extLst>
                  <a:ext uri="{FF2B5EF4-FFF2-40B4-BE49-F238E27FC236}">
                    <a16:creationId xmlns:a16="http://schemas.microsoft.com/office/drawing/2014/main" id="{4F22B1A6-7460-4902-A4F2-442E5AC133F7}"/>
                  </a:ext>
                </a:extLst>
              </p:cNvPr>
              <p:cNvSpPr/>
              <p:nvPr/>
            </p:nvSpPr>
            <p:spPr>
              <a:xfrm>
                <a:off x="3713680" y="3486581"/>
                <a:ext cx="45745" cy="51548"/>
              </a:xfrm>
              <a:custGeom>
                <a:avLst/>
                <a:gdLst/>
                <a:ahLst/>
                <a:cxnLst/>
                <a:rect l="l" t="t" r="r" b="b"/>
                <a:pathLst>
                  <a:path w="1742" h="1963" extrusionOk="0">
                    <a:moveTo>
                      <a:pt x="1005" y="1"/>
                    </a:moveTo>
                    <a:cubicBezTo>
                      <a:pt x="450" y="10"/>
                      <a:pt x="0" y="451"/>
                      <a:pt x="0" y="1006"/>
                    </a:cubicBezTo>
                    <a:lnTo>
                      <a:pt x="0" y="1790"/>
                    </a:lnTo>
                    <a:cubicBezTo>
                      <a:pt x="0" y="1886"/>
                      <a:pt x="77" y="1963"/>
                      <a:pt x="172" y="1963"/>
                    </a:cubicBezTo>
                    <a:lnTo>
                      <a:pt x="909" y="1963"/>
                    </a:lnTo>
                    <a:cubicBezTo>
                      <a:pt x="814" y="1963"/>
                      <a:pt x="737" y="1886"/>
                      <a:pt x="737" y="1790"/>
                    </a:cubicBezTo>
                    <a:lnTo>
                      <a:pt x="737" y="1006"/>
                    </a:lnTo>
                    <a:cubicBezTo>
                      <a:pt x="737" y="451"/>
                      <a:pt x="1187" y="10"/>
                      <a:pt x="1742"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435;p69">
                <a:extLst>
                  <a:ext uri="{FF2B5EF4-FFF2-40B4-BE49-F238E27FC236}">
                    <a16:creationId xmlns:a16="http://schemas.microsoft.com/office/drawing/2014/main" id="{E2EB5F71-1BB1-4203-A27F-FF4BCE422BD6}"/>
                  </a:ext>
                </a:extLst>
              </p:cNvPr>
              <p:cNvSpPr/>
              <p:nvPr/>
            </p:nvSpPr>
            <p:spPr>
              <a:xfrm>
                <a:off x="3728990" y="3507274"/>
                <a:ext cx="9847" cy="30856"/>
              </a:xfrm>
              <a:custGeom>
                <a:avLst/>
                <a:gdLst/>
                <a:ahLst/>
                <a:cxnLst/>
                <a:rect l="l" t="t" r="r" b="b"/>
                <a:pathLst>
                  <a:path w="375" h="1175" extrusionOk="0">
                    <a:moveTo>
                      <a:pt x="188" y="0"/>
                    </a:moveTo>
                    <a:cubicBezTo>
                      <a:pt x="94" y="0"/>
                      <a:pt x="1" y="60"/>
                      <a:pt x="1" y="179"/>
                    </a:cubicBezTo>
                    <a:lnTo>
                      <a:pt x="1" y="1175"/>
                    </a:lnTo>
                    <a:lnTo>
                      <a:pt x="374" y="1175"/>
                    </a:lnTo>
                    <a:lnTo>
                      <a:pt x="374" y="179"/>
                    </a:lnTo>
                    <a:cubicBezTo>
                      <a:pt x="374" y="60"/>
                      <a:pt x="281" y="0"/>
                      <a:pt x="188"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436;p69">
                <a:extLst>
                  <a:ext uri="{FF2B5EF4-FFF2-40B4-BE49-F238E27FC236}">
                    <a16:creationId xmlns:a16="http://schemas.microsoft.com/office/drawing/2014/main" id="{B25E5571-8A18-4CD2-B82A-6D478EEA83BF}"/>
                  </a:ext>
                </a:extLst>
              </p:cNvPr>
              <p:cNvSpPr/>
              <p:nvPr/>
            </p:nvSpPr>
            <p:spPr>
              <a:xfrm>
                <a:off x="3768958" y="3507274"/>
                <a:ext cx="9821" cy="30856"/>
              </a:xfrm>
              <a:custGeom>
                <a:avLst/>
                <a:gdLst/>
                <a:ahLst/>
                <a:cxnLst/>
                <a:rect l="l" t="t" r="r" b="b"/>
                <a:pathLst>
                  <a:path w="374" h="1175" extrusionOk="0">
                    <a:moveTo>
                      <a:pt x="187" y="0"/>
                    </a:moveTo>
                    <a:cubicBezTo>
                      <a:pt x="94" y="0"/>
                      <a:pt x="1" y="60"/>
                      <a:pt x="1" y="179"/>
                    </a:cubicBezTo>
                    <a:lnTo>
                      <a:pt x="1" y="1175"/>
                    </a:lnTo>
                    <a:lnTo>
                      <a:pt x="374" y="1175"/>
                    </a:lnTo>
                    <a:lnTo>
                      <a:pt x="374" y="179"/>
                    </a:lnTo>
                    <a:cubicBezTo>
                      <a:pt x="374" y="60"/>
                      <a:pt x="281" y="0"/>
                      <a:pt x="187"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37;p69">
                <a:extLst>
                  <a:ext uri="{FF2B5EF4-FFF2-40B4-BE49-F238E27FC236}">
                    <a16:creationId xmlns:a16="http://schemas.microsoft.com/office/drawing/2014/main" id="{42A7D8D6-EBA5-453E-B87E-658F3861D268}"/>
                  </a:ext>
                </a:extLst>
              </p:cNvPr>
              <p:cNvSpPr/>
              <p:nvPr/>
            </p:nvSpPr>
            <p:spPr>
              <a:xfrm>
                <a:off x="3544540" y="3586342"/>
                <a:ext cx="116384" cy="113890"/>
              </a:xfrm>
              <a:custGeom>
                <a:avLst/>
                <a:gdLst/>
                <a:ahLst/>
                <a:cxnLst/>
                <a:rect l="l" t="t" r="r" b="b"/>
                <a:pathLst>
                  <a:path w="4432" h="4337" extrusionOk="0">
                    <a:moveTo>
                      <a:pt x="3517" y="0"/>
                    </a:moveTo>
                    <a:cubicBezTo>
                      <a:pt x="3391" y="0"/>
                      <a:pt x="3265" y="48"/>
                      <a:pt x="3168" y="145"/>
                    </a:cubicBezTo>
                    <a:lnTo>
                      <a:pt x="192" y="3121"/>
                    </a:lnTo>
                    <a:cubicBezTo>
                      <a:pt x="0" y="3313"/>
                      <a:pt x="0" y="3619"/>
                      <a:pt x="192" y="3810"/>
                    </a:cubicBezTo>
                    <a:lnTo>
                      <a:pt x="575" y="4193"/>
                    </a:lnTo>
                    <a:cubicBezTo>
                      <a:pt x="670" y="4289"/>
                      <a:pt x="795" y="4337"/>
                      <a:pt x="919" y="4337"/>
                    </a:cubicBezTo>
                    <a:cubicBezTo>
                      <a:pt x="1043" y="4337"/>
                      <a:pt x="1168" y="4289"/>
                      <a:pt x="1264" y="4193"/>
                    </a:cubicBezTo>
                    <a:lnTo>
                      <a:pt x="4240" y="1207"/>
                    </a:lnTo>
                    <a:cubicBezTo>
                      <a:pt x="4431" y="1016"/>
                      <a:pt x="4431" y="709"/>
                      <a:pt x="4240" y="528"/>
                    </a:cubicBezTo>
                    <a:lnTo>
                      <a:pt x="3857" y="135"/>
                    </a:lnTo>
                    <a:cubicBezTo>
                      <a:pt x="3763" y="45"/>
                      <a:pt x="3640" y="0"/>
                      <a:pt x="3517"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38;p69">
                <a:extLst>
                  <a:ext uri="{FF2B5EF4-FFF2-40B4-BE49-F238E27FC236}">
                    <a16:creationId xmlns:a16="http://schemas.microsoft.com/office/drawing/2014/main" id="{65919E40-A5FB-42C1-8CAE-74D48DD0524C}"/>
                  </a:ext>
                </a:extLst>
              </p:cNvPr>
              <p:cNvSpPr/>
              <p:nvPr/>
            </p:nvSpPr>
            <p:spPr>
              <a:xfrm>
                <a:off x="3544540" y="3586369"/>
                <a:ext cx="101810" cy="113863"/>
              </a:xfrm>
              <a:custGeom>
                <a:avLst/>
                <a:gdLst/>
                <a:ahLst/>
                <a:cxnLst/>
                <a:rect l="l" t="t" r="r" b="b"/>
                <a:pathLst>
                  <a:path w="3877" h="4336" extrusionOk="0">
                    <a:moveTo>
                      <a:pt x="3513" y="0"/>
                    </a:moveTo>
                    <a:cubicBezTo>
                      <a:pt x="3388" y="0"/>
                      <a:pt x="3264" y="48"/>
                      <a:pt x="3168" y="144"/>
                    </a:cubicBezTo>
                    <a:lnTo>
                      <a:pt x="192" y="3120"/>
                    </a:lnTo>
                    <a:cubicBezTo>
                      <a:pt x="0" y="3312"/>
                      <a:pt x="0" y="3618"/>
                      <a:pt x="192" y="3809"/>
                    </a:cubicBezTo>
                    <a:lnTo>
                      <a:pt x="575" y="4192"/>
                    </a:lnTo>
                    <a:cubicBezTo>
                      <a:pt x="670" y="4288"/>
                      <a:pt x="795" y="4336"/>
                      <a:pt x="919" y="4336"/>
                    </a:cubicBezTo>
                    <a:cubicBezTo>
                      <a:pt x="1043" y="4336"/>
                      <a:pt x="1168" y="4288"/>
                      <a:pt x="1264" y="4192"/>
                    </a:cubicBezTo>
                    <a:lnTo>
                      <a:pt x="1283" y="4163"/>
                    </a:lnTo>
                    <a:lnTo>
                      <a:pt x="919" y="3809"/>
                    </a:lnTo>
                    <a:cubicBezTo>
                      <a:pt x="728" y="3618"/>
                      <a:pt x="728" y="3312"/>
                      <a:pt x="919" y="3120"/>
                    </a:cubicBezTo>
                    <a:lnTo>
                      <a:pt x="3876" y="163"/>
                    </a:lnTo>
                    <a:lnTo>
                      <a:pt x="3857" y="144"/>
                    </a:lnTo>
                    <a:cubicBezTo>
                      <a:pt x="3761" y="48"/>
                      <a:pt x="3637" y="0"/>
                      <a:pt x="3513" y="0"/>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39;p69">
                <a:extLst>
                  <a:ext uri="{FF2B5EF4-FFF2-40B4-BE49-F238E27FC236}">
                    <a16:creationId xmlns:a16="http://schemas.microsoft.com/office/drawing/2014/main" id="{8F30340A-CE1B-45D3-9718-B0A7B7C2EAA5}"/>
                  </a:ext>
                </a:extLst>
              </p:cNvPr>
              <p:cNvSpPr/>
              <p:nvPr/>
            </p:nvSpPr>
            <p:spPr>
              <a:xfrm>
                <a:off x="3618409" y="3586106"/>
                <a:ext cx="42515" cy="41491"/>
              </a:xfrm>
              <a:custGeom>
                <a:avLst/>
                <a:gdLst/>
                <a:ahLst/>
                <a:cxnLst/>
                <a:rect l="l" t="t" r="r" b="b"/>
                <a:pathLst>
                  <a:path w="1619" h="1580" extrusionOk="0">
                    <a:moveTo>
                      <a:pt x="700" y="1"/>
                    </a:moveTo>
                    <a:cubicBezTo>
                      <a:pt x="575" y="1"/>
                      <a:pt x="451" y="49"/>
                      <a:pt x="355" y="144"/>
                    </a:cubicBezTo>
                    <a:lnTo>
                      <a:pt x="1" y="508"/>
                    </a:lnTo>
                    <a:lnTo>
                      <a:pt x="1073" y="1580"/>
                    </a:lnTo>
                    <a:lnTo>
                      <a:pt x="1437" y="1226"/>
                    </a:lnTo>
                    <a:cubicBezTo>
                      <a:pt x="1618" y="1034"/>
                      <a:pt x="1618" y="728"/>
                      <a:pt x="1437" y="537"/>
                    </a:cubicBezTo>
                    <a:lnTo>
                      <a:pt x="1044" y="144"/>
                    </a:lnTo>
                    <a:cubicBezTo>
                      <a:pt x="948" y="49"/>
                      <a:pt x="824" y="1"/>
                      <a:pt x="700"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40;p69">
                <a:extLst>
                  <a:ext uri="{FF2B5EF4-FFF2-40B4-BE49-F238E27FC236}">
                    <a16:creationId xmlns:a16="http://schemas.microsoft.com/office/drawing/2014/main" id="{A32B42D7-7615-430F-A1A4-41DB9996C23F}"/>
                  </a:ext>
                </a:extLst>
              </p:cNvPr>
              <p:cNvSpPr/>
              <p:nvPr/>
            </p:nvSpPr>
            <p:spPr>
              <a:xfrm>
                <a:off x="3618409" y="3586106"/>
                <a:ext cx="27941" cy="22899"/>
              </a:xfrm>
              <a:custGeom>
                <a:avLst/>
                <a:gdLst/>
                <a:ahLst/>
                <a:cxnLst/>
                <a:rect l="l" t="t" r="r" b="b"/>
                <a:pathLst>
                  <a:path w="1064" h="872" extrusionOk="0">
                    <a:moveTo>
                      <a:pt x="652" y="1"/>
                    </a:moveTo>
                    <a:lnTo>
                      <a:pt x="604" y="10"/>
                    </a:lnTo>
                    <a:cubicBezTo>
                      <a:pt x="508" y="29"/>
                      <a:pt x="422" y="77"/>
                      <a:pt x="355" y="144"/>
                    </a:cubicBezTo>
                    <a:lnTo>
                      <a:pt x="87" y="412"/>
                    </a:lnTo>
                    <a:lnTo>
                      <a:pt x="1" y="498"/>
                    </a:lnTo>
                    <a:lnTo>
                      <a:pt x="374" y="872"/>
                    </a:lnTo>
                    <a:lnTo>
                      <a:pt x="1063" y="173"/>
                    </a:lnTo>
                    <a:lnTo>
                      <a:pt x="1044" y="144"/>
                    </a:lnTo>
                    <a:lnTo>
                      <a:pt x="1015" y="116"/>
                    </a:lnTo>
                    <a:lnTo>
                      <a:pt x="996" y="106"/>
                    </a:lnTo>
                    <a:cubicBezTo>
                      <a:pt x="910" y="39"/>
                      <a:pt x="805" y="10"/>
                      <a:pt x="700" y="1"/>
                    </a:cubicBezTo>
                    <a:close/>
                  </a:path>
                </a:pathLst>
              </a:custGeom>
              <a:solidFill>
                <a:srgbClr val="657A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0256629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720000" y="1183800"/>
            <a:ext cx="5318491" cy="3419700"/>
          </a:xfrm>
        </p:spPr>
        <p:txBody>
          <a:bodyPr/>
          <a:lstStyle/>
          <a:p>
            <a:pPr>
              <a:lnSpc>
                <a:spcPct val="114000"/>
              </a:lnSpc>
              <a:buClr>
                <a:schemeClr val="accent1"/>
              </a:buClr>
              <a:buSzPct val="75000"/>
            </a:pPr>
            <a:r>
              <a:rPr lang="en-US" sz="1500" dirty="0">
                <a:solidFill>
                  <a:schemeClr val="bg1"/>
                </a:solidFill>
              </a:rPr>
              <a:t>Target Goal:</a:t>
            </a:r>
          </a:p>
          <a:p>
            <a:pPr marL="685800" lvl="1" indent="-342900">
              <a:lnSpc>
                <a:spcPct val="114000"/>
              </a:lnSpc>
              <a:spcBef>
                <a:spcPts val="600"/>
              </a:spcBef>
              <a:buClr>
                <a:schemeClr val="accent1"/>
              </a:buClr>
              <a:buSzPct val="75000"/>
              <a:buFont typeface="+mj-lt"/>
              <a:buAutoNum type="arabicPeriod"/>
            </a:pPr>
            <a:r>
              <a:rPr lang="en-US" sz="1500" dirty="0">
                <a:solidFill>
                  <a:schemeClr val="bg1"/>
                </a:solidFill>
              </a:rPr>
              <a:t>Share examples of implementation of the PBIS Framework across districts and schools</a:t>
            </a:r>
          </a:p>
          <a:p>
            <a:pPr>
              <a:lnSpc>
                <a:spcPct val="114000"/>
              </a:lnSpc>
              <a:buClr>
                <a:schemeClr val="accent1"/>
              </a:buClr>
              <a:buSzPct val="75000"/>
            </a:pPr>
            <a:r>
              <a:rPr lang="en-US" sz="1500" dirty="0">
                <a:solidFill>
                  <a:schemeClr val="bg1"/>
                </a:solidFill>
              </a:rPr>
              <a:t>Structure</a:t>
            </a:r>
          </a:p>
          <a:p>
            <a:pPr marL="685800" lvl="1" indent="-342900">
              <a:lnSpc>
                <a:spcPct val="114000"/>
              </a:lnSpc>
              <a:spcBef>
                <a:spcPts val="600"/>
              </a:spcBef>
              <a:buClr>
                <a:schemeClr val="accent1"/>
              </a:buClr>
              <a:buSzPct val="75000"/>
              <a:buFont typeface="+mj-lt"/>
              <a:buAutoNum type="arabicPeriod"/>
            </a:pPr>
            <a:r>
              <a:rPr lang="en-US" sz="1500" b="1" dirty="0">
                <a:solidFill>
                  <a:schemeClr val="bg1"/>
                </a:solidFill>
                <a:ea typeface="ＭＳ Ｐゴシック"/>
              </a:rPr>
              <a:t>Show off!</a:t>
            </a:r>
            <a:r>
              <a:rPr lang="en-US" sz="1500" dirty="0">
                <a:solidFill>
                  <a:schemeClr val="bg1"/>
                </a:solidFill>
                <a:ea typeface="ＭＳ Ｐゴシック"/>
              </a:rPr>
              <a:t> Each school will showcase aspects of your PBIS implementation with other teams</a:t>
            </a:r>
            <a:endParaRPr lang="en-US" sz="1500" dirty="0">
              <a:solidFill>
                <a:schemeClr val="bg1"/>
              </a:solidFill>
            </a:endParaRPr>
          </a:p>
          <a:p>
            <a:pPr marL="685800" lvl="1" indent="-342900">
              <a:lnSpc>
                <a:spcPct val="114000"/>
              </a:lnSpc>
              <a:spcBef>
                <a:spcPts val="600"/>
              </a:spcBef>
              <a:buClr>
                <a:schemeClr val="accent1"/>
              </a:buClr>
              <a:buSzPct val="75000"/>
              <a:buFont typeface="+mj-lt"/>
              <a:buAutoNum type="arabicPeriod"/>
            </a:pPr>
            <a:r>
              <a:rPr lang="en-US" sz="1500" b="1" dirty="0">
                <a:solidFill>
                  <a:schemeClr val="bg1"/>
                </a:solidFill>
                <a:ea typeface="ＭＳ Ｐゴシック"/>
              </a:rPr>
              <a:t>One shared visual file!</a:t>
            </a:r>
            <a:r>
              <a:rPr lang="en-US" sz="1500" dirty="0">
                <a:solidFill>
                  <a:schemeClr val="bg1"/>
                </a:solidFill>
                <a:ea typeface="ＭＳ Ｐゴシック"/>
              </a:rPr>
              <a:t> During March team training, we'll be randomized into breakout rooms and share our example file with others.</a:t>
            </a:r>
          </a:p>
          <a:p>
            <a:pPr marL="685800" lvl="1" indent="-342900">
              <a:lnSpc>
                <a:spcPct val="114000"/>
              </a:lnSpc>
              <a:spcBef>
                <a:spcPts val="600"/>
              </a:spcBef>
              <a:buClr>
                <a:schemeClr val="accent1"/>
              </a:buClr>
              <a:buSzPct val="75000"/>
              <a:buFont typeface="+mj-lt"/>
              <a:buAutoNum type="arabicPeriod"/>
            </a:pPr>
            <a:r>
              <a:rPr lang="en-US" sz="1500" b="1" dirty="0">
                <a:solidFill>
                  <a:schemeClr val="bg1"/>
                </a:solidFill>
                <a:ea typeface="ＭＳ Ｐゴシック"/>
              </a:rPr>
              <a:t>Get ideas! </a:t>
            </a:r>
            <a:r>
              <a:rPr lang="en-US" sz="1500" dirty="0">
                <a:solidFill>
                  <a:schemeClr val="bg1"/>
                </a:solidFill>
                <a:ea typeface="ＭＳ Ｐゴシック"/>
              </a:rPr>
              <a:t>Bring ideas back to your</a:t>
            </a:r>
            <a:br>
              <a:rPr lang="en-US" sz="1500" dirty="0">
                <a:solidFill>
                  <a:schemeClr val="bg1"/>
                </a:solidFill>
              </a:rPr>
            </a:br>
            <a:r>
              <a:rPr lang="en-US" sz="1500" dirty="0">
                <a:solidFill>
                  <a:schemeClr val="bg1"/>
                </a:solidFill>
                <a:ea typeface="ＭＳ Ｐゴシック"/>
              </a:rPr>
              <a:t>school for follow up action planning</a:t>
            </a:r>
            <a:endParaRPr lang="en-US" sz="1500" b="1" dirty="0">
              <a:solidFill>
                <a:schemeClr val="bg1"/>
              </a:solidFill>
              <a:ea typeface="ＭＳ Ｐゴシック"/>
            </a:endParaRPr>
          </a:p>
        </p:txBody>
      </p:sp>
      <p:sp>
        <p:nvSpPr>
          <p:cNvPr id="7" name="Title 6">
            <a:extLst>
              <a:ext uri="{FF2B5EF4-FFF2-40B4-BE49-F238E27FC236}">
                <a16:creationId xmlns:a16="http://schemas.microsoft.com/office/drawing/2014/main" id="{4625CAC3-C9AA-447E-A8B4-C4343AD28FE2}"/>
              </a:ext>
            </a:extLst>
          </p:cNvPr>
          <p:cNvSpPr>
            <a:spLocks noGrp="1"/>
          </p:cNvSpPr>
          <p:nvPr>
            <p:ph type="title"/>
          </p:nvPr>
        </p:nvSpPr>
        <p:spPr/>
        <p:txBody>
          <a:bodyPr/>
          <a:lstStyle/>
          <a:p>
            <a:r>
              <a:rPr lang="en-US" dirty="0"/>
              <a:t>Virtual Poster Session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553" y="1896832"/>
            <a:ext cx="2435849" cy="1819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45942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720000" y="1183800"/>
            <a:ext cx="5318491" cy="3419700"/>
          </a:xfrm>
        </p:spPr>
        <p:txBody>
          <a:bodyPr/>
          <a:lstStyle/>
          <a:p>
            <a:pPr marL="152400" indent="0">
              <a:lnSpc>
                <a:spcPct val="114000"/>
              </a:lnSpc>
              <a:buClr>
                <a:schemeClr val="accent1"/>
              </a:buClr>
              <a:buSzPct val="75000"/>
              <a:buNone/>
            </a:pPr>
            <a:r>
              <a:rPr lang="en-US" sz="1800" dirty="0">
                <a:solidFill>
                  <a:schemeClr val="bg1"/>
                </a:solidFill>
              </a:rPr>
              <a:t>Ideas Examples of Systems, Data, and Practices!</a:t>
            </a:r>
            <a:endParaRPr lang="en-US" sz="1500" dirty="0">
              <a:solidFill>
                <a:schemeClr val="bg1"/>
              </a:solidFill>
            </a:endParaRPr>
          </a:p>
          <a:p>
            <a:pPr>
              <a:lnSpc>
                <a:spcPct val="114000"/>
              </a:lnSpc>
              <a:buClr>
                <a:schemeClr val="accent1"/>
              </a:buClr>
              <a:buSzPct val="75000"/>
            </a:pPr>
            <a:r>
              <a:rPr lang="en-US" sz="1500" dirty="0">
                <a:solidFill>
                  <a:schemeClr val="bg1"/>
                </a:solidFill>
              </a:rPr>
              <a:t>Data Examples</a:t>
            </a:r>
          </a:p>
          <a:p>
            <a:pPr lvl="1">
              <a:lnSpc>
                <a:spcPct val="114000"/>
              </a:lnSpc>
              <a:spcBef>
                <a:spcPts val="0"/>
              </a:spcBef>
              <a:buClr>
                <a:schemeClr val="accent1"/>
              </a:buClr>
              <a:buSzPct val="75000"/>
            </a:pPr>
            <a:r>
              <a:rPr lang="en-US" sz="1500" dirty="0">
                <a:solidFill>
                  <a:schemeClr val="bg1"/>
                </a:solidFill>
              </a:rPr>
              <a:t>Fidelity Data (e.g., TFI or TIC)</a:t>
            </a:r>
          </a:p>
          <a:p>
            <a:pPr lvl="1">
              <a:lnSpc>
                <a:spcPct val="114000"/>
              </a:lnSpc>
              <a:spcBef>
                <a:spcPts val="0"/>
              </a:spcBef>
              <a:buClr>
                <a:schemeClr val="accent1"/>
              </a:buClr>
              <a:buSzPct val="75000"/>
            </a:pPr>
            <a:r>
              <a:rPr lang="en-US" sz="1500" dirty="0">
                <a:solidFill>
                  <a:schemeClr val="bg1"/>
                </a:solidFill>
              </a:rPr>
              <a:t>Outcome Data (e.g., ODR or attendance)</a:t>
            </a:r>
          </a:p>
          <a:p>
            <a:pPr>
              <a:lnSpc>
                <a:spcPct val="114000"/>
              </a:lnSpc>
              <a:buClr>
                <a:schemeClr val="accent1"/>
              </a:buClr>
              <a:buSzPct val="75000"/>
            </a:pPr>
            <a:r>
              <a:rPr lang="en-US" sz="1500" dirty="0">
                <a:solidFill>
                  <a:schemeClr val="bg1"/>
                </a:solidFill>
              </a:rPr>
              <a:t>System Examples</a:t>
            </a:r>
          </a:p>
          <a:p>
            <a:pPr lvl="1">
              <a:lnSpc>
                <a:spcPct val="114000"/>
              </a:lnSpc>
              <a:spcBef>
                <a:spcPts val="0"/>
              </a:spcBef>
              <a:buClr>
                <a:schemeClr val="accent1"/>
              </a:buClr>
              <a:buSzPct val="75000"/>
            </a:pPr>
            <a:r>
              <a:rPr lang="en-US" sz="1500" dirty="0">
                <a:solidFill>
                  <a:schemeClr val="bg1"/>
                </a:solidFill>
              </a:rPr>
              <a:t>Team Action Plans</a:t>
            </a:r>
          </a:p>
          <a:p>
            <a:pPr lvl="1">
              <a:lnSpc>
                <a:spcPct val="114000"/>
              </a:lnSpc>
              <a:spcBef>
                <a:spcPts val="0"/>
              </a:spcBef>
              <a:buClr>
                <a:schemeClr val="accent1"/>
              </a:buClr>
              <a:buSzPct val="75000"/>
            </a:pPr>
            <a:r>
              <a:rPr lang="en-US" sz="1500" dirty="0">
                <a:solidFill>
                  <a:schemeClr val="bg1"/>
                </a:solidFill>
              </a:rPr>
              <a:t>Staff Survey</a:t>
            </a:r>
          </a:p>
          <a:p>
            <a:pPr>
              <a:lnSpc>
                <a:spcPct val="114000"/>
              </a:lnSpc>
              <a:buClr>
                <a:schemeClr val="accent1"/>
              </a:buClr>
              <a:buSzPct val="75000"/>
            </a:pPr>
            <a:r>
              <a:rPr lang="en-US" sz="1500" dirty="0">
                <a:solidFill>
                  <a:schemeClr val="bg1"/>
                </a:solidFill>
              </a:rPr>
              <a:t>Practice Examples</a:t>
            </a:r>
          </a:p>
          <a:p>
            <a:pPr lvl="1">
              <a:lnSpc>
                <a:spcPct val="114000"/>
              </a:lnSpc>
              <a:spcBef>
                <a:spcPts val="0"/>
              </a:spcBef>
              <a:buClr>
                <a:schemeClr val="accent1"/>
              </a:buClr>
              <a:buSzPct val="75000"/>
            </a:pPr>
            <a:r>
              <a:rPr lang="en-US" sz="1500" dirty="0">
                <a:solidFill>
                  <a:schemeClr val="bg1"/>
                </a:solidFill>
              </a:rPr>
              <a:t>Lesson Plan</a:t>
            </a:r>
          </a:p>
          <a:p>
            <a:pPr lvl="1">
              <a:lnSpc>
                <a:spcPct val="114000"/>
              </a:lnSpc>
              <a:spcBef>
                <a:spcPts val="0"/>
              </a:spcBef>
              <a:buClr>
                <a:schemeClr val="accent1"/>
              </a:buClr>
              <a:buSzPct val="75000"/>
            </a:pPr>
            <a:r>
              <a:rPr lang="en-US" sz="1500" dirty="0">
                <a:solidFill>
                  <a:schemeClr val="bg1"/>
                </a:solidFill>
              </a:rPr>
              <a:t>Teaching Matrix</a:t>
            </a:r>
          </a:p>
          <a:p>
            <a:pPr lvl="1">
              <a:lnSpc>
                <a:spcPct val="114000"/>
              </a:lnSpc>
              <a:spcBef>
                <a:spcPts val="0"/>
              </a:spcBef>
              <a:buClr>
                <a:schemeClr val="accent1"/>
              </a:buClr>
              <a:buSzPct val="75000"/>
            </a:pPr>
            <a:r>
              <a:rPr lang="en-US" sz="1500" dirty="0">
                <a:solidFill>
                  <a:schemeClr val="bg1"/>
                </a:solidFill>
              </a:rPr>
              <a:t>Consequence Flow Chart</a:t>
            </a:r>
          </a:p>
        </p:txBody>
      </p:sp>
      <p:sp>
        <p:nvSpPr>
          <p:cNvPr id="7" name="Title 6">
            <a:extLst>
              <a:ext uri="{FF2B5EF4-FFF2-40B4-BE49-F238E27FC236}">
                <a16:creationId xmlns:a16="http://schemas.microsoft.com/office/drawing/2014/main" id="{4625CAC3-C9AA-447E-A8B4-C4343AD28FE2}"/>
              </a:ext>
            </a:extLst>
          </p:cNvPr>
          <p:cNvSpPr>
            <a:spLocks noGrp="1"/>
          </p:cNvSpPr>
          <p:nvPr>
            <p:ph type="title"/>
          </p:nvPr>
        </p:nvSpPr>
        <p:spPr/>
        <p:txBody>
          <a:bodyPr/>
          <a:lstStyle/>
          <a:p>
            <a:r>
              <a:rPr lang="en-US" dirty="0"/>
              <a:t>What to Include on Your Poster</a:t>
            </a:r>
          </a:p>
        </p:txBody>
      </p:sp>
      <p:pic>
        <p:nvPicPr>
          <p:cNvPr id="8" name="Picture 7">
            <a:extLst>
              <a:ext uri="{FF2B5EF4-FFF2-40B4-BE49-F238E27FC236}">
                <a16:creationId xmlns:a16="http://schemas.microsoft.com/office/drawing/2014/main" id="{AD0123BF-B292-4776-AED8-CF61B231D9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812" y="2026443"/>
            <a:ext cx="2818444" cy="2105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ounded Rectangle 7">
            <a:extLst>
              <a:ext uri="{FF2B5EF4-FFF2-40B4-BE49-F238E27FC236}">
                <a16:creationId xmlns:a16="http://schemas.microsoft.com/office/drawing/2014/main" id="{35284541-1ADA-4474-8FAC-698F767C65FE}"/>
              </a:ext>
            </a:extLst>
          </p:cNvPr>
          <p:cNvSpPr/>
          <p:nvPr/>
        </p:nvSpPr>
        <p:spPr bwMode="auto">
          <a:xfrm>
            <a:off x="4017658" y="3253726"/>
            <a:ext cx="2205027" cy="1411947"/>
          </a:xfrm>
          <a:prstGeom prst="wedgeRoundRectCallout">
            <a:avLst/>
          </a:prstGeom>
          <a:ln>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68580" tIns="34290" rIns="68580" bIns="34290" numCol="1" rtlCol="0" anchor="ctr" anchorCtr="0" compatLnSpc="1">
            <a:prstTxWarp prst="textNoShape">
              <a:avLst/>
            </a:prstTxWarp>
          </a:bodyPr>
          <a:lstStyle/>
          <a:p>
            <a:pPr algn="ctr" defTabSz="685800"/>
            <a:r>
              <a:rPr lang="en-US" sz="1800" dirty="0">
                <a:solidFill>
                  <a:schemeClr val="bg1"/>
                </a:solidFill>
                <a:latin typeface="Poppins" panose="020B0604020202020204" charset="0"/>
                <a:cs typeface="Poppins" panose="020B0604020202020204" charset="0"/>
              </a:rPr>
              <a:t>Please include data as part of your virtual poster!</a:t>
            </a:r>
          </a:p>
        </p:txBody>
      </p:sp>
    </p:spTree>
    <p:extLst>
      <p:ext uri="{BB962C8B-B14F-4D97-AF65-F5344CB8AC3E}">
        <p14:creationId xmlns:p14="http://schemas.microsoft.com/office/powerpoint/2010/main" val="282538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648832" y="1212497"/>
            <a:ext cx="3351668" cy="3419700"/>
          </a:xfrm>
        </p:spPr>
        <p:txBody>
          <a:bodyPr/>
          <a:lstStyle/>
          <a:p>
            <a:pPr>
              <a:lnSpc>
                <a:spcPct val="114000"/>
              </a:lnSpc>
              <a:buClr>
                <a:schemeClr val="accent1"/>
              </a:buClr>
              <a:buSzPct val="75000"/>
            </a:pPr>
            <a:r>
              <a:rPr lang="en-US" sz="1600" dirty="0">
                <a:solidFill>
                  <a:schemeClr val="bg1"/>
                </a:solidFill>
              </a:rPr>
              <a:t>Consider including features that promote sustainability!</a:t>
            </a:r>
          </a:p>
          <a:p>
            <a:pPr lvl="1">
              <a:lnSpc>
                <a:spcPct val="114000"/>
              </a:lnSpc>
              <a:spcBef>
                <a:spcPts val="0"/>
              </a:spcBef>
              <a:buClr>
                <a:schemeClr val="accent1"/>
              </a:buClr>
              <a:buSzPct val="75000"/>
            </a:pPr>
            <a:r>
              <a:rPr lang="en-US" sz="1600" dirty="0">
                <a:solidFill>
                  <a:schemeClr val="bg1"/>
                </a:solidFill>
              </a:rPr>
              <a:t>PBIS Handbook image</a:t>
            </a:r>
          </a:p>
          <a:p>
            <a:pPr lvl="1">
              <a:lnSpc>
                <a:spcPct val="114000"/>
              </a:lnSpc>
              <a:spcBef>
                <a:spcPts val="0"/>
              </a:spcBef>
              <a:buClr>
                <a:schemeClr val="accent1"/>
              </a:buClr>
              <a:buSzPct val="75000"/>
            </a:pPr>
            <a:r>
              <a:rPr lang="en-US" sz="1600" dirty="0">
                <a:solidFill>
                  <a:schemeClr val="bg1"/>
                </a:solidFill>
              </a:rPr>
              <a:t>Newsletter sharing data with staff or families</a:t>
            </a:r>
          </a:p>
          <a:p>
            <a:pPr lvl="1">
              <a:lnSpc>
                <a:spcPct val="114000"/>
              </a:lnSpc>
              <a:spcBef>
                <a:spcPts val="0"/>
              </a:spcBef>
              <a:buClr>
                <a:schemeClr val="accent1"/>
              </a:buClr>
              <a:buSzPct val="75000"/>
            </a:pPr>
            <a:r>
              <a:rPr lang="en-US" sz="1600" dirty="0">
                <a:solidFill>
                  <a:schemeClr val="bg1"/>
                </a:solidFill>
              </a:rPr>
              <a:t>Picture of policy on school website</a:t>
            </a:r>
          </a:p>
          <a:p>
            <a:pPr lvl="1">
              <a:lnSpc>
                <a:spcPct val="114000"/>
              </a:lnSpc>
              <a:spcBef>
                <a:spcPts val="0"/>
              </a:spcBef>
              <a:buClr>
                <a:schemeClr val="accent1"/>
              </a:buClr>
              <a:buSzPct val="75000"/>
            </a:pPr>
            <a:r>
              <a:rPr lang="en-US" sz="1600" dirty="0">
                <a:solidFill>
                  <a:schemeClr val="bg1"/>
                </a:solidFill>
              </a:rPr>
              <a:t>Sample PD agenda to introduce new staff to PBIS</a:t>
            </a:r>
          </a:p>
        </p:txBody>
      </p:sp>
      <p:sp>
        <p:nvSpPr>
          <p:cNvPr id="7" name="Title 6">
            <a:extLst>
              <a:ext uri="{FF2B5EF4-FFF2-40B4-BE49-F238E27FC236}">
                <a16:creationId xmlns:a16="http://schemas.microsoft.com/office/drawing/2014/main" id="{4625CAC3-C9AA-447E-A8B4-C4343AD28FE2}"/>
              </a:ext>
            </a:extLst>
          </p:cNvPr>
          <p:cNvSpPr>
            <a:spLocks noGrp="1"/>
          </p:cNvSpPr>
          <p:nvPr>
            <p:ph type="title"/>
          </p:nvPr>
        </p:nvSpPr>
        <p:spPr/>
        <p:txBody>
          <a:bodyPr/>
          <a:lstStyle/>
          <a:p>
            <a:r>
              <a:rPr lang="en-US" dirty="0"/>
              <a:t>What to Include on Your Poster</a:t>
            </a:r>
          </a:p>
        </p:txBody>
      </p:sp>
      <p:pic>
        <p:nvPicPr>
          <p:cNvPr id="4" name="Picture 3">
            <a:extLst>
              <a:ext uri="{FF2B5EF4-FFF2-40B4-BE49-F238E27FC236}">
                <a16:creationId xmlns:a16="http://schemas.microsoft.com/office/drawing/2014/main" id="{2C2D0971-BF45-4BDC-A0B7-AF61E59F9BD3}"/>
              </a:ext>
            </a:extLst>
          </p:cNvPr>
          <p:cNvPicPr>
            <a:picLocks noChangeAspect="1"/>
          </p:cNvPicPr>
          <p:nvPr/>
        </p:nvPicPr>
        <p:blipFill>
          <a:blip r:embed="rId3"/>
          <a:stretch>
            <a:fillRect/>
          </a:stretch>
        </p:blipFill>
        <p:spPr>
          <a:xfrm>
            <a:off x="4000500" y="511303"/>
            <a:ext cx="5143500" cy="5143500"/>
          </a:xfrm>
          <a:prstGeom prst="rect">
            <a:avLst/>
          </a:prstGeom>
        </p:spPr>
      </p:pic>
    </p:spTree>
    <p:extLst>
      <p:ext uri="{BB962C8B-B14F-4D97-AF65-F5344CB8AC3E}">
        <p14:creationId xmlns:p14="http://schemas.microsoft.com/office/powerpoint/2010/main" val="2673946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39657-EBAA-4831-BF07-3C2B3AB40679}"/>
              </a:ext>
            </a:extLst>
          </p:cNvPr>
          <p:cNvSpPr>
            <a:spLocks noGrp="1"/>
          </p:cNvSpPr>
          <p:nvPr>
            <p:ph type="title"/>
          </p:nvPr>
        </p:nvSpPr>
        <p:spPr/>
        <p:txBody>
          <a:bodyPr/>
          <a:lstStyle/>
          <a:p>
            <a:r>
              <a:rPr lang="en-US"/>
              <a:t>Virtual Poster Example</a:t>
            </a:r>
            <a:endParaRPr lang="en-US" dirty="0"/>
          </a:p>
        </p:txBody>
      </p:sp>
      <p:pic>
        <p:nvPicPr>
          <p:cNvPr id="3" name="Picture 3" descr="Table&#10;&#10;Description automatically generated">
            <a:extLst>
              <a:ext uri="{FF2B5EF4-FFF2-40B4-BE49-F238E27FC236}">
                <a16:creationId xmlns:a16="http://schemas.microsoft.com/office/drawing/2014/main" id="{FAA597E5-E835-4429-A72F-44753978A580}"/>
              </a:ext>
            </a:extLst>
          </p:cNvPr>
          <p:cNvPicPr>
            <a:picLocks noChangeAspect="1"/>
          </p:cNvPicPr>
          <p:nvPr/>
        </p:nvPicPr>
        <p:blipFill>
          <a:blip r:embed="rId2"/>
          <a:stretch>
            <a:fillRect/>
          </a:stretch>
        </p:blipFill>
        <p:spPr>
          <a:xfrm>
            <a:off x="268856" y="1208493"/>
            <a:ext cx="2743200" cy="1634723"/>
          </a:xfrm>
          <a:prstGeom prst="rect">
            <a:avLst/>
          </a:prstGeom>
        </p:spPr>
      </p:pic>
      <p:pic>
        <p:nvPicPr>
          <p:cNvPr id="4" name="Picture 4" descr="Table&#10;&#10;Description automatically generated">
            <a:extLst>
              <a:ext uri="{FF2B5EF4-FFF2-40B4-BE49-F238E27FC236}">
                <a16:creationId xmlns:a16="http://schemas.microsoft.com/office/drawing/2014/main" id="{99F280EB-E412-4DD7-B04F-1A4D30EBC869}"/>
              </a:ext>
            </a:extLst>
          </p:cNvPr>
          <p:cNvPicPr>
            <a:picLocks noChangeAspect="1"/>
          </p:cNvPicPr>
          <p:nvPr/>
        </p:nvPicPr>
        <p:blipFill>
          <a:blip r:embed="rId3"/>
          <a:stretch>
            <a:fillRect/>
          </a:stretch>
        </p:blipFill>
        <p:spPr>
          <a:xfrm>
            <a:off x="268856" y="3132829"/>
            <a:ext cx="2743200" cy="1596044"/>
          </a:xfrm>
          <a:prstGeom prst="rect">
            <a:avLst/>
          </a:prstGeom>
        </p:spPr>
      </p:pic>
      <p:pic>
        <p:nvPicPr>
          <p:cNvPr id="5" name="Picture 5" descr="Text&#10;&#10;Description automatically generated">
            <a:extLst>
              <a:ext uri="{FF2B5EF4-FFF2-40B4-BE49-F238E27FC236}">
                <a16:creationId xmlns:a16="http://schemas.microsoft.com/office/drawing/2014/main" id="{AC31196D-2C60-49D8-AD3B-9411E63FDFD0}"/>
              </a:ext>
            </a:extLst>
          </p:cNvPr>
          <p:cNvPicPr>
            <a:picLocks noChangeAspect="1"/>
          </p:cNvPicPr>
          <p:nvPr/>
        </p:nvPicPr>
        <p:blipFill>
          <a:blip r:embed="rId4"/>
          <a:stretch>
            <a:fillRect/>
          </a:stretch>
        </p:blipFill>
        <p:spPr>
          <a:xfrm>
            <a:off x="6131944" y="306609"/>
            <a:ext cx="2743200" cy="681246"/>
          </a:xfrm>
          <a:prstGeom prst="rect">
            <a:avLst/>
          </a:prstGeom>
        </p:spPr>
      </p:pic>
      <p:pic>
        <p:nvPicPr>
          <p:cNvPr id="6" name="Picture 6" descr="Text, whiteboard&#10;&#10;Description automatically generated">
            <a:extLst>
              <a:ext uri="{FF2B5EF4-FFF2-40B4-BE49-F238E27FC236}">
                <a16:creationId xmlns:a16="http://schemas.microsoft.com/office/drawing/2014/main" id="{1269FA8B-7A00-4B1A-8271-D15CC4882CE3}"/>
              </a:ext>
            </a:extLst>
          </p:cNvPr>
          <p:cNvPicPr>
            <a:picLocks noChangeAspect="1"/>
          </p:cNvPicPr>
          <p:nvPr/>
        </p:nvPicPr>
        <p:blipFill>
          <a:blip r:embed="rId5"/>
          <a:stretch>
            <a:fillRect/>
          </a:stretch>
        </p:blipFill>
        <p:spPr>
          <a:xfrm>
            <a:off x="6131944" y="1045362"/>
            <a:ext cx="2743200" cy="705971"/>
          </a:xfrm>
          <a:prstGeom prst="rect">
            <a:avLst/>
          </a:prstGeom>
        </p:spPr>
      </p:pic>
      <p:pic>
        <p:nvPicPr>
          <p:cNvPr id="7" name="Picture 7" descr="A picture containing table&#10;&#10;Description automatically generated">
            <a:extLst>
              <a:ext uri="{FF2B5EF4-FFF2-40B4-BE49-F238E27FC236}">
                <a16:creationId xmlns:a16="http://schemas.microsoft.com/office/drawing/2014/main" id="{865320BD-2F18-4724-AB97-0C76905BF98E}"/>
              </a:ext>
            </a:extLst>
          </p:cNvPr>
          <p:cNvPicPr>
            <a:picLocks noChangeAspect="1"/>
          </p:cNvPicPr>
          <p:nvPr/>
        </p:nvPicPr>
        <p:blipFill>
          <a:blip r:embed="rId6"/>
          <a:stretch>
            <a:fillRect/>
          </a:stretch>
        </p:blipFill>
        <p:spPr>
          <a:xfrm>
            <a:off x="3200400" y="1208493"/>
            <a:ext cx="2743200" cy="3555818"/>
          </a:xfrm>
          <a:prstGeom prst="rect">
            <a:avLst/>
          </a:prstGeom>
        </p:spPr>
      </p:pic>
      <p:pic>
        <p:nvPicPr>
          <p:cNvPr id="8" name="Picture 8" descr="Chart, bar chart&#10;&#10;Description automatically generated">
            <a:extLst>
              <a:ext uri="{FF2B5EF4-FFF2-40B4-BE49-F238E27FC236}">
                <a16:creationId xmlns:a16="http://schemas.microsoft.com/office/drawing/2014/main" id="{CCBACFDC-7751-468D-B791-2D802032C2BF}"/>
              </a:ext>
            </a:extLst>
          </p:cNvPr>
          <p:cNvPicPr>
            <a:picLocks noChangeAspect="1"/>
          </p:cNvPicPr>
          <p:nvPr/>
        </p:nvPicPr>
        <p:blipFill>
          <a:blip r:embed="rId7"/>
          <a:stretch>
            <a:fillRect/>
          </a:stretch>
        </p:blipFill>
        <p:spPr>
          <a:xfrm>
            <a:off x="6131944" y="1895226"/>
            <a:ext cx="2743200" cy="1353048"/>
          </a:xfrm>
          <a:prstGeom prst="rect">
            <a:avLst/>
          </a:prstGeom>
        </p:spPr>
      </p:pic>
      <p:pic>
        <p:nvPicPr>
          <p:cNvPr id="9" name="Picture 9" descr="Chart, bar chart, histogram&#10;&#10;Description automatically generated">
            <a:extLst>
              <a:ext uri="{FF2B5EF4-FFF2-40B4-BE49-F238E27FC236}">
                <a16:creationId xmlns:a16="http://schemas.microsoft.com/office/drawing/2014/main" id="{B5C0C3E5-1E68-4614-83AC-69C29313C01D}"/>
              </a:ext>
            </a:extLst>
          </p:cNvPr>
          <p:cNvPicPr>
            <a:picLocks noChangeAspect="1"/>
          </p:cNvPicPr>
          <p:nvPr/>
        </p:nvPicPr>
        <p:blipFill>
          <a:blip r:embed="rId8"/>
          <a:stretch>
            <a:fillRect/>
          </a:stretch>
        </p:blipFill>
        <p:spPr>
          <a:xfrm>
            <a:off x="6131944" y="3503279"/>
            <a:ext cx="2743200" cy="1225594"/>
          </a:xfrm>
          <a:prstGeom prst="rect">
            <a:avLst/>
          </a:prstGeom>
        </p:spPr>
      </p:pic>
    </p:spTree>
    <p:extLst>
      <p:ext uri="{BB962C8B-B14F-4D97-AF65-F5344CB8AC3E}">
        <p14:creationId xmlns:p14="http://schemas.microsoft.com/office/powerpoint/2010/main" val="10252812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6"/>
          <p:cNvSpPr/>
          <p:nvPr/>
        </p:nvSpPr>
        <p:spPr>
          <a:xfrm>
            <a:off x="2829878" y="100040"/>
            <a:ext cx="5087400" cy="5022000"/>
          </a:xfrm>
          <a:prstGeom prst="ellipse">
            <a:avLst/>
          </a:prstGeom>
          <a:solidFill>
            <a:schemeClr val="lt1"/>
          </a:solidFill>
          <a:ln w="63500" cap="flat" cmpd="sng">
            <a:solidFill>
              <a:srgbClr val="333399"/>
            </a:solidFill>
            <a:prstDash val="solid"/>
            <a:round/>
            <a:headEnd type="none" w="sm" len="sm"/>
            <a:tailEnd type="none" w="sm" len="sm"/>
          </a:ln>
        </p:spPr>
        <p:txBody>
          <a:bodyPr spcFirstLastPara="1" wrap="square" lIns="68575" tIns="34275" rIns="68575" bIns="34275" anchor="ctr" anchorCtr="0">
            <a:noAutofit/>
          </a:bodyPr>
          <a:lstStyle/>
          <a:p>
            <a:pPr algn="ctr"/>
            <a:endParaRPr sz="1200" b="1">
              <a:solidFill>
                <a:schemeClr val="dk1"/>
              </a:solidFill>
              <a:latin typeface="Calibri"/>
              <a:ea typeface="Calibri"/>
              <a:cs typeface="Calibri"/>
              <a:sym typeface="Calibri"/>
            </a:endParaRPr>
          </a:p>
        </p:txBody>
      </p:sp>
      <p:sp>
        <p:nvSpPr>
          <p:cNvPr id="137" name="Google Shape;137;p26"/>
          <p:cNvSpPr/>
          <p:nvPr/>
        </p:nvSpPr>
        <p:spPr>
          <a:xfrm>
            <a:off x="4043122" y="2384431"/>
            <a:ext cx="2660700" cy="2677500"/>
          </a:xfrm>
          <a:prstGeom prst="ellipse">
            <a:avLst/>
          </a:prstGeom>
          <a:solidFill>
            <a:srgbClr val="3366FF">
              <a:alpha val="24710"/>
            </a:srgbClr>
          </a:solidFill>
          <a:ln w="63500" cap="flat" cmpd="sng">
            <a:solidFill>
              <a:srgbClr val="3366FF"/>
            </a:solidFill>
            <a:prstDash val="solid"/>
            <a:round/>
            <a:headEnd type="none" w="sm" len="sm"/>
            <a:tailEnd type="none" w="sm" len="sm"/>
          </a:ln>
        </p:spPr>
        <p:txBody>
          <a:bodyPr spcFirstLastPara="1" wrap="square" lIns="68575" tIns="34275" rIns="68575" bIns="34275" anchor="ctr" anchorCtr="0">
            <a:noAutofit/>
          </a:bodyPr>
          <a:lstStyle/>
          <a:p>
            <a:pPr algn="ctr"/>
            <a:endParaRPr sz="1500" b="1">
              <a:solidFill>
                <a:schemeClr val="dk1"/>
              </a:solidFill>
              <a:latin typeface="Calibri"/>
              <a:ea typeface="Calibri"/>
              <a:cs typeface="Calibri"/>
              <a:sym typeface="Calibri"/>
            </a:endParaRPr>
          </a:p>
        </p:txBody>
      </p:sp>
      <p:sp>
        <p:nvSpPr>
          <p:cNvPr id="138" name="Google Shape;138;p26"/>
          <p:cNvSpPr/>
          <p:nvPr/>
        </p:nvSpPr>
        <p:spPr>
          <a:xfrm>
            <a:off x="4951037" y="869978"/>
            <a:ext cx="2801100" cy="2513100"/>
          </a:xfrm>
          <a:prstGeom prst="ellipse">
            <a:avLst/>
          </a:prstGeom>
          <a:solidFill>
            <a:srgbClr val="B2ECC4">
              <a:alpha val="24710"/>
            </a:srgbClr>
          </a:solidFill>
          <a:ln w="63500" cap="flat" cmpd="sng">
            <a:solidFill>
              <a:srgbClr val="B2ECC4"/>
            </a:solidFill>
            <a:prstDash val="solid"/>
            <a:round/>
            <a:headEnd type="none" w="sm" len="sm"/>
            <a:tailEnd type="none" w="sm" len="sm"/>
          </a:ln>
        </p:spPr>
        <p:txBody>
          <a:bodyPr spcFirstLastPara="1" wrap="square" lIns="68575" tIns="34275" rIns="68575" bIns="34275" anchor="ctr" anchorCtr="0">
            <a:noAutofit/>
          </a:bodyPr>
          <a:lstStyle/>
          <a:p>
            <a:pPr algn="ctr"/>
            <a:endParaRPr sz="1200" b="1">
              <a:solidFill>
                <a:schemeClr val="dk1"/>
              </a:solidFill>
              <a:latin typeface="Calibri"/>
              <a:ea typeface="Calibri"/>
              <a:cs typeface="Calibri"/>
              <a:sym typeface="Calibri"/>
            </a:endParaRPr>
          </a:p>
        </p:txBody>
      </p:sp>
      <p:sp>
        <p:nvSpPr>
          <p:cNvPr id="139" name="Google Shape;139;p26"/>
          <p:cNvSpPr/>
          <p:nvPr/>
        </p:nvSpPr>
        <p:spPr>
          <a:xfrm>
            <a:off x="3000033" y="792538"/>
            <a:ext cx="2660700" cy="2590800"/>
          </a:xfrm>
          <a:prstGeom prst="ellipse">
            <a:avLst/>
          </a:prstGeom>
          <a:solidFill>
            <a:srgbClr val="FF99CC">
              <a:alpha val="24710"/>
            </a:srgbClr>
          </a:solidFill>
          <a:ln w="63500" cap="flat" cmpd="sng">
            <a:solidFill>
              <a:srgbClr val="FF99CC"/>
            </a:solidFill>
            <a:prstDash val="solid"/>
            <a:round/>
            <a:headEnd type="none" w="sm" len="sm"/>
            <a:tailEnd type="none" w="sm" len="sm"/>
          </a:ln>
        </p:spPr>
        <p:txBody>
          <a:bodyPr spcFirstLastPara="1" wrap="square" lIns="68575" tIns="34275" rIns="68575" bIns="34275" anchor="ctr" anchorCtr="0">
            <a:noAutofit/>
          </a:bodyPr>
          <a:lstStyle/>
          <a:p>
            <a:pPr algn="ctr"/>
            <a:endParaRPr sz="1200" b="1">
              <a:solidFill>
                <a:schemeClr val="dk1"/>
              </a:solidFill>
              <a:latin typeface="Calibri"/>
              <a:ea typeface="Calibri"/>
              <a:cs typeface="Calibri"/>
              <a:sym typeface="Calibri"/>
            </a:endParaRPr>
          </a:p>
        </p:txBody>
      </p:sp>
      <p:sp>
        <p:nvSpPr>
          <p:cNvPr id="140" name="Google Shape;140;p26"/>
          <p:cNvSpPr txBox="1"/>
          <p:nvPr/>
        </p:nvSpPr>
        <p:spPr>
          <a:xfrm rot="16200000">
            <a:off x="2803208" y="1878543"/>
            <a:ext cx="861188" cy="299885"/>
          </a:xfrm>
          <a:prstGeom prst="rect">
            <a:avLst/>
          </a:prstGeom>
          <a:noFill/>
          <a:ln>
            <a:noFill/>
          </a:ln>
        </p:spPr>
        <p:txBody>
          <a:bodyPr spcFirstLastPara="1" wrap="square" lIns="68575" tIns="34275" rIns="68575" bIns="34275" anchor="t" anchorCtr="0">
            <a:noAutofit/>
          </a:bodyPr>
          <a:lstStyle/>
          <a:p>
            <a:pPr algn="ctr"/>
            <a:r>
              <a:rPr lang="en" sz="1500" b="1" dirty="0">
                <a:solidFill>
                  <a:schemeClr val="dk1"/>
                </a:solidFill>
                <a:latin typeface="Calibri"/>
                <a:ea typeface="Calibri"/>
                <a:cs typeface="Calibri"/>
                <a:sym typeface="Calibri"/>
              </a:rPr>
              <a:t>SYSTEMS</a:t>
            </a:r>
            <a:endParaRPr sz="1125" dirty="0"/>
          </a:p>
        </p:txBody>
      </p:sp>
      <p:sp>
        <p:nvSpPr>
          <p:cNvPr id="141" name="Google Shape;141;p26"/>
          <p:cNvSpPr txBox="1"/>
          <p:nvPr/>
        </p:nvSpPr>
        <p:spPr>
          <a:xfrm>
            <a:off x="4864353" y="4632627"/>
            <a:ext cx="998400" cy="300300"/>
          </a:xfrm>
          <a:prstGeom prst="rect">
            <a:avLst/>
          </a:prstGeom>
          <a:noFill/>
          <a:ln>
            <a:noFill/>
          </a:ln>
        </p:spPr>
        <p:txBody>
          <a:bodyPr spcFirstLastPara="1" wrap="square" lIns="68575" tIns="34275" rIns="68575" bIns="34275" anchor="t" anchorCtr="0">
            <a:noAutofit/>
          </a:bodyPr>
          <a:lstStyle/>
          <a:p>
            <a:pPr algn="ctr"/>
            <a:r>
              <a:rPr lang="en" sz="1500" b="1">
                <a:solidFill>
                  <a:schemeClr val="dk1"/>
                </a:solidFill>
                <a:latin typeface="Calibri"/>
                <a:ea typeface="Calibri"/>
                <a:cs typeface="Calibri"/>
                <a:sym typeface="Calibri"/>
              </a:rPr>
              <a:t>PRACTICES</a:t>
            </a:r>
            <a:endParaRPr sz="1125"/>
          </a:p>
        </p:txBody>
      </p:sp>
      <p:sp>
        <p:nvSpPr>
          <p:cNvPr id="142" name="Google Shape;142;p26"/>
          <p:cNvSpPr txBox="1"/>
          <p:nvPr/>
        </p:nvSpPr>
        <p:spPr>
          <a:xfrm rot="2905500">
            <a:off x="6927733" y="1240498"/>
            <a:ext cx="731465" cy="300060"/>
          </a:xfrm>
          <a:prstGeom prst="rect">
            <a:avLst/>
          </a:prstGeom>
          <a:noFill/>
          <a:ln>
            <a:noFill/>
          </a:ln>
        </p:spPr>
        <p:txBody>
          <a:bodyPr spcFirstLastPara="1" wrap="square" lIns="68575" tIns="34275" rIns="68575" bIns="34275" anchor="t" anchorCtr="0">
            <a:noAutofit/>
          </a:bodyPr>
          <a:lstStyle/>
          <a:p>
            <a:pPr algn="ctr"/>
            <a:r>
              <a:rPr lang="en" sz="1500" b="1">
                <a:solidFill>
                  <a:schemeClr val="dk1"/>
                </a:solidFill>
                <a:latin typeface="Calibri"/>
                <a:ea typeface="Calibri"/>
                <a:cs typeface="Calibri"/>
                <a:sym typeface="Calibri"/>
              </a:rPr>
              <a:t>DATA</a:t>
            </a:r>
            <a:endParaRPr sz="1125"/>
          </a:p>
        </p:txBody>
      </p:sp>
      <p:sp>
        <p:nvSpPr>
          <p:cNvPr id="143" name="Google Shape;143;p26"/>
          <p:cNvSpPr txBox="1"/>
          <p:nvPr/>
        </p:nvSpPr>
        <p:spPr>
          <a:xfrm>
            <a:off x="7642604" y="3590014"/>
            <a:ext cx="1517700" cy="450300"/>
          </a:xfrm>
          <a:prstGeom prst="rect">
            <a:avLst/>
          </a:prstGeom>
          <a:noFill/>
          <a:ln>
            <a:noFill/>
          </a:ln>
        </p:spPr>
        <p:txBody>
          <a:bodyPr spcFirstLastPara="1" wrap="square" lIns="68575" tIns="34275" rIns="68575" bIns="34275" anchor="t" anchorCtr="0">
            <a:noAutofit/>
          </a:bodyPr>
          <a:lstStyle/>
          <a:p>
            <a:pPr algn="ctr"/>
            <a:r>
              <a:rPr lang="en" sz="825" b="1">
                <a:solidFill>
                  <a:schemeClr val="dk1"/>
                </a:solidFill>
                <a:latin typeface="Calibri"/>
                <a:ea typeface="Calibri"/>
                <a:cs typeface="Calibri"/>
                <a:sym typeface="Calibri"/>
              </a:rPr>
              <a:t>How do we know we are doing what we say we are doing?  How do we know it is working?</a:t>
            </a:r>
            <a:endParaRPr sz="1125"/>
          </a:p>
        </p:txBody>
      </p:sp>
      <p:sp>
        <p:nvSpPr>
          <p:cNvPr id="144" name="Google Shape;144;p26"/>
          <p:cNvSpPr txBox="1"/>
          <p:nvPr/>
        </p:nvSpPr>
        <p:spPr>
          <a:xfrm>
            <a:off x="4875199" y="142112"/>
            <a:ext cx="976800" cy="531000"/>
          </a:xfrm>
          <a:prstGeom prst="rect">
            <a:avLst/>
          </a:prstGeom>
          <a:noFill/>
          <a:ln>
            <a:noFill/>
          </a:ln>
        </p:spPr>
        <p:txBody>
          <a:bodyPr spcFirstLastPara="1" wrap="square" lIns="68575" tIns="34275" rIns="68575" bIns="34275" anchor="t" anchorCtr="0">
            <a:noAutofit/>
          </a:bodyPr>
          <a:lstStyle/>
          <a:p>
            <a:pPr algn="ctr"/>
            <a:r>
              <a:rPr lang="en" sz="1500" b="1">
                <a:solidFill>
                  <a:schemeClr val="dk1"/>
                </a:solidFill>
                <a:latin typeface="Calibri"/>
                <a:ea typeface="Calibri"/>
                <a:cs typeface="Calibri"/>
                <a:sym typeface="Calibri"/>
              </a:rPr>
              <a:t>OUTCOME</a:t>
            </a:r>
            <a:endParaRPr sz="1125"/>
          </a:p>
          <a:p>
            <a:pPr algn="ctr"/>
            <a:endParaRPr sz="1500" b="1">
              <a:solidFill>
                <a:schemeClr val="dk1"/>
              </a:solidFill>
              <a:latin typeface="Calibri"/>
              <a:ea typeface="Calibri"/>
              <a:cs typeface="Calibri"/>
              <a:sym typeface="Calibri"/>
            </a:endParaRPr>
          </a:p>
        </p:txBody>
      </p:sp>
      <p:sp>
        <p:nvSpPr>
          <p:cNvPr id="145" name="Google Shape;145;p26"/>
          <p:cNvSpPr txBox="1"/>
          <p:nvPr/>
        </p:nvSpPr>
        <p:spPr>
          <a:xfrm>
            <a:off x="20944" y="100066"/>
            <a:ext cx="3297300" cy="1547100"/>
          </a:xfrm>
          <a:prstGeom prst="rect">
            <a:avLst/>
          </a:prstGeom>
          <a:noFill/>
          <a:ln>
            <a:noFill/>
          </a:ln>
        </p:spPr>
        <p:txBody>
          <a:bodyPr spcFirstLastPara="1" wrap="square" lIns="68575" tIns="34275" rIns="68575" bIns="34275" anchor="t" anchorCtr="0">
            <a:noAutofit/>
          </a:bodyPr>
          <a:lstStyle/>
          <a:p>
            <a:pPr algn="ctr"/>
            <a:r>
              <a:rPr lang="en" sz="1575" dirty="0">
                <a:solidFill>
                  <a:srgbClr val="FF0000"/>
                </a:solidFill>
                <a:latin typeface="Calibri"/>
                <a:ea typeface="Calibri"/>
                <a:cs typeface="Calibri"/>
                <a:sym typeface="Calibri"/>
              </a:rPr>
              <a:t>Dr. Lewis S. Libby School Logic Model</a:t>
            </a:r>
            <a:endParaRPr sz="1725" dirty="0">
              <a:solidFill>
                <a:srgbClr val="FF0000"/>
              </a:solidFill>
            </a:endParaRPr>
          </a:p>
          <a:p>
            <a:pPr marL="215894" indent="-152396">
              <a:buClr>
                <a:schemeClr val="dk1"/>
              </a:buClr>
              <a:buSzPts val="1100"/>
            </a:pPr>
            <a:endParaRPr sz="1125" dirty="0">
              <a:solidFill>
                <a:schemeClr val="dk1"/>
              </a:solidFill>
              <a:latin typeface="Calibri"/>
              <a:ea typeface="Calibri"/>
              <a:cs typeface="Calibri"/>
              <a:sym typeface="Calibri"/>
            </a:endParaRPr>
          </a:p>
          <a:p>
            <a:pPr marL="215894" indent="-152396">
              <a:buClr>
                <a:schemeClr val="dk1"/>
              </a:buClr>
              <a:buSzPts val="1100"/>
            </a:pPr>
            <a:endParaRPr sz="1125" dirty="0">
              <a:solidFill>
                <a:schemeClr val="dk1"/>
              </a:solidFill>
              <a:latin typeface="Calibri"/>
              <a:ea typeface="Calibri"/>
              <a:cs typeface="Calibri"/>
              <a:sym typeface="Calibri"/>
            </a:endParaRPr>
          </a:p>
          <a:p>
            <a:pPr marL="215894" indent="-152396">
              <a:buClr>
                <a:schemeClr val="dk1"/>
              </a:buClr>
              <a:buSzPts val="1100"/>
            </a:pPr>
            <a:endParaRPr sz="1125" dirty="0">
              <a:solidFill>
                <a:schemeClr val="dk1"/>
              </a:solidFill>
              <a:latin typeface="Calibri"/>
              <a:ea typeface="Calibri"/>
              <a:cs typeface="Calibri"/>
              <a:sym typeface="Calibri"/>
            </a:endParaRPr>
          </a:p>
          <a:p>
            <a:pPr marL="215894" indent="-152396">
              <a:buClr>
                <a:schemeClr val="dk1"/>
              </a:buClr>
              <a:buSzPts val="1100"/>
            </a:pPr>
            <a:endParaRPr sz="1125" dirty="0">
              <a:solidFill>
                <a:schemeClr val="dk1"/>
              </a:solidFill>
              <a:latin typeface="Calibri"/>
              <a:ea typeface="Calibri"/>
              <a:cs typeface="Calibri"/>
              <a:sym typeface="Calibri"/>
            </a:endParaRPr>
          </a:p>
          <a:p>
            <a:pPr marL="215894" indent="-152396">
              <a:buClr>
                <a:schemeClr val="dk1"/>
              </a:buClr>
              <a:buSzPts val="1100"/>
            </a:pPr>
            <a:endParaRPr sz="1125" dirty="0">
              <a:solidFill>
                <a:schemeClr val="dk1"/>
              </a:solidFill>
              <a:latin typeface="Calibri"/>
              <a:ea typeface="Calibri"/>
              <a:cs typeface="Calibri"/>
              <a:sym typeface="Calibri"/>
            </a:endParaRPr>
          </a:p>
          <a:p>
            <a:pPr marL="215894" indent="-152396">
              <a:buClr>
                <a:schemeClr val="dk1"/>
              </a:buClr>
              <a:buSzPts val="1100"/>
            </a:pPr>
            <a:endParaRPr sz="1125" dirty="0">
              <a:solidFill>
                <a:schemeClr val="dk1"/>
              </a:solidFill>
              <a:latin typeface="Calibri"/>
              <a:ea typeface="Calibri"/>
              <a:cs typeface="Calibri"/>
              <a:sym typeface="Calibri"/>
            </a:endParaRPr>
          </a:p>
          <a:p>
            <a:pPr marL="215894" indent="-152396">
              <a:buClr>
                <a:schemeClr val="dk1"/>
              </a:buClr>
              <a:buSzPts val="1100"/>
            </a:pPr>
            <a:endParaRPr sz="1125" dirty="0">
              <a:solidFill>
                <a:schemeClr val="dk1"/>
              </a:solidFill>
              <a:latin typeface="Calibri"/>
              <a:ea typeface="Calibri"/>
              <a:cs typeface="Calibri"/>
              <a:sym typeface="Calibri"/>
            </a:endParaRPr>
          </a:p>
          <a:p>
            <a:pPr marL="215894" indent="-152396">
              <a:buClr>
                <a:schemeClr val="dk1"/>
              </a:buClr>
              <a:buSzPts val="1100"/>
            </a:pPr>
            <a:endParaRPr sz="1125" dirty="0">
              <a:solidFill>
                <a:schemeClr val="dk1"/>
              </a:solidFill>
              <a:latin typeface="Calibri"/>
              <a:ea typeface="Calibri"/>
              <a:cs typeface="Calibri"/>
              <a:sym typeface="Calibri"/>
            </a:endParaRPr>
          </a:p>
          <a:p>
            <a:pPr>
              <a:buClr>
                <a:schemeClr val="dk1"/>
              </a:buClr>
              <a:buSzPts val="1100"/>
            </a:pPr>
            <a:endParaRPr sz="825" dirty="0">
              <a:solidFill>
                <a:schemeClr val="dk1"/>
              </a:solidFill>
              <a:latin typeface="Calibri"/>
              <a:ea typeface="Calibri"/>
              <a:cs typeface="Calibri"/>
              <a:sym typeface="Calibri"/>
            </a:endParaRPr>
          </a:p>
          <a:p>
            <a:pPr marL="215894" indent="-152396">
              <a:buClr>
                <a:schemeClr val="dk1"/>
              </a:buClr>
              <a:buSzPts val="1100"/>
            </a:pPr>
            <a:endParaRPr sz="1125" dirty="0">
              <a:solidFill>
                <a:schemeClr val="dk1"/>
              </a:solidFill>
              <a:latin typeface="Calibri"/>
              <a:ea typeface="Calibri"/>
              <a:cs typeface="Calibri"/>
              <a:sym typeface="Calibri"/>
            </a:endParaRPr>
          </a:p>
        </p:txBody>
      </p:sp>
      <p:sp>
        <p:nvSpPr>
          <p:cNvPr id="146" name="Google Shape;146;p26"/>
          <p:cNvSpPr txBox="1"/>
          <p:nvPr/>
        </p:nvSpPr>
        <p:spPr>
          <a:xfrm>
            <a:off x="1998338" y="4364194"/>
            <a:ext cx="1588500" cy="323100"/>
          </a:xfrm>
          <a:prstGeom prst="rect">
            <a:avLst/>
          </a:prstGeom>
          <a:noFill/>
          <a:ln>
            <a:noFill/>
          </a:ln>
        </p:spPr>
        <p:txBody>
          <a:bodyPr spcFirstLastPara="1" wrap="square" lIns="68575" tIns="34275" rIns="68575" bIns="34275" anchor="t" anchorCtr="0">
            <a:noAutofit/>
          </a:bodyPr>
          <a:lstStyle/>
          <a:p>
            <a:pPr algn="ctr"/>
            <a:r>
              <a:rPr lang="en" sz="825" b="1">
                <a:solidFill>
                  <a:schemeClr val="dk1"/>
                </a:solidFill>
                <a:latin typeface="Calibri"/>
                <a:ea typeface="Calibri"/>
                <a:cs typeface="Calibri"/>
                <a:sym typeface="Calibri"/>
              </a:rPr>
              <a:t>What are we doing? </a:t>
            </a:r>
            <a:endParaRPr sz="1125"/>
          </a:p>
          <a:p>
            <a:pPr algn="ctr"/>
            <a:r>
              <a:rPr lang="en" sz="825" b="1">
                <a:solidFill>
                  <a:schemeClr val="dk1"/>
                </a:solidFill>
                <a:latin typeface="Calibri"/>
                <a:ea typeface="Calibri"/>
                <a:cs typeface="Calibri"/>
                <a:sym typeface="Calibri"/>
              </a:rPr>
              <a:t>What do we want to be doing?</a:t>
            </a:r>
            <a:endParaRPr sz="1125"/>
          </a:p>
        </p:txBody>
      </p:sp>
      <p:sp>
        <p:nvSpPr>
          <p:cNvPr id="147" name="Google Shape;147;p26"/>
          <p:cNvSpPr txBox="1"/>
          <p:nvPr/>
        </p:nvSpPr>
        <p:spPr>
          <a:xfrm>
            <a:off x="7233793" y="100040"/>
            <a:ext cx="1971900" cy="196200"/>
          </a:xfrm>
          <a:prstGeom prst="rect">
            <a:avLst/>
          </a:prstGeom>
          <a:noFill/>
          <a:ln>
            <a:noFill/>
          </a:ln>
        </p:spPr>
        <p:txBody>
          <a:bodyPr spcFirstLastPara="1" wrap="square" lIns="68575" tIns="34275" rIns="68575" bIns="34275" anchor="t" anchorCtr="0">
            <a:noAutofit/>
          </a:bodyPr>
          <a:lstStyle/>
          <a:p>
            <a:pPr algn="ctr"/>
            <a:r>
              <a:rPr lang="en" sz="825" b="1">
                <a:solidFill>
                  <a:schemeClr val="dk1"/>
                </a:solidFill>
                <a:latin typeface="Calibri"/>
                <a:ea typeface="Calibri"/>
                <a:cs typeface="Calibri"/>
                <a:sym typeface="Calibri"/>
              </a:rPr>
              <a:t>How do we sustain this?</a:t>
            </a:r>
            <a:endParaRPr sz="1125"/>
          </a:p>
        </p:txBody>
      </p:sp>
      <p:sp>
        <p:nvSpPr>
          <p:cNvPr id="148" name="Google Shape;148;p26"/>
          <p:cNvSpPr txBox="1"/>
          <p:nvPr/>
        </p:nvSpPr>
        <p:spPr>
          <a:xfrm>
            <a:off x="1028083" y="1940669"/>
            <a:ext cx="1971900" cy="323100"/>
          </a:xfrm>
          <a:prstGeom prst="rect">
            <a:avLst/>
          </a:prstGeom>
          <a:noFill/>
          <a:ln>
            <a:noFill/>
          </a:ln>
        </p:spPr>
        <p:txBody>
          <a:bodyPr spcFirstLastPara="1" wrap="square" lIns="68575" tIns="34275" rIns="68575" bIns="34275" anchor="t" anchorCtr="0">
            <a:noAutofit/>
          </a:bodyPr>
          <a:lstStyle/>
          <a:p>
            <a:pPr algn="ctr"/>
            <a:r>
              <a:rPr lang="en" sz="825" b="1">
                <a:solidFill>
                  <a:schemeClr val="dk1"/>
                </a:solidFill>
                <a:latin typeface="Calibri"/>
                <a:ea typeface="Calibri"/>
                <a:cs typeface="Calibri"/>
                <a:sym typeface="Calibri"/>
              </a:rPr>
              <a:t>How do we support staff  to</a:t>
            </a:r>
            <a:endParaRPr sz="1125"/>
          </a:p>
          <a:p>
            <a:pPr algn="ctr"/>
            <a:r>
              <a:rPr lang="en" sz="825" b="1">
                <a:solidFill>
                  <a:schemeClr val="dk1"/>
                </a:solidFill>
                <a:latin typeface="Calibri"/>
                <a:ea typeface="Calibri"/>
                <a:cs typeface="Calibri"/>
                <a:sym typeface="Calibri"/>
              </a:rPr>
              <a:t> implement this with fidelity?</a:t>
            </a:r>
            <a:endParaRPr sz="1125"/>
          </a:p>
        </p:txBody>
      </p:sp>
      <p:cxnSp>
        <p:nvCxnSpPr>
          <p:cNvPr id="149" name="Google Shape;149;p26"/>
          <p:cNvCxnSpPr/>
          <p:nvPr/>
        </p:nvCxnSpPr>
        <p:spPr>
          <a:xfrm rot="10800000" flipH="1">
            <a:off x="2197396" y="1749569"/>
            <a:ext cx="951300" cy="191100"/>
          </a:xfrm>
          <a:prstGeom prst="straightConnector1">
            <a:avLst/>
          </a:prstGeom>
          <a:noFill/>
          <a:ln w="19050" cap="flat" cmpd="sng">
            <a:solidFill>
              <a:schemeClr val="dk1"/>
            </a:solidFill>
            <a:prstDash val="solid"/>
            <a:miter lim="800000"/>
            <a:headEnd type="none" w="sm" len="sm"/>
            <a:tailEnd type="triangle" w="med" len="med"/>
          </a:ln>
        </p:spPr>
      </p:cxnSp>
      <p:cxnSp>
        <p:nvCxnSpPr>
          <p:cNvPr id="150" name="Google Shape;150;p26"/>
          <p:cNvCxnSpPr/>
          <p:nvPr/>
        </p:nvCxnSpPr>
        <p:spPr>
          <a:xfrm rot="10800000">
            <a:off x="7511567" y="1749713"/>
            <a:ext cx="757500" cy="1883400"/>
          </a:xfrm>
          <a:prstGeom prst="straightConnector1">
            <a:avLst/>
          </a:prstGeom>
          <a:noFill/>
          <a:ln w="19050" cap="flat" cmpd="sng">
            <a:solidFill>
              <a:schemeClr val="dk1"/>
            </a:solidFill>
            <a:prstDash val="solid"/>
            <a:miter lim="800000"/>
            <a:headEnd type="none" w="sm" len="sm"/>
            <a:tailEnd type="triangle" w="med" len="med"/>
          </a:ln>
        </p:spPr>
      </p:cxnSp>
      <p:cxnSp>
        <p:nvCxnSpPr>
          <p:cNvPr id="151" name="Google Shape;151;p26"/>
          <p:cNvCxnSpPr/>
          <p:nvPr/>
        </p:nvCxnSpPr>
        <p:spPr>
          <a:xfrm flipH="1">
            <a:off x="5878535" y="198144"/>
            <a:ext cx="1747800" cy="98100"/>
          </a:xfrm>
          <a:prstGeom prst="straightConnector1">
            <a:avLst/>
          </a:prstGeom>
          <a:noFill/>
          <a:ln w="19050" cap="flat" cmpd="sng">
            <a:solidFill>
              <a:schemeClr val="dk1"/>
            </a:solidFill>
            <a:prstDash val="solid"/>
            <a:miter lim="800000"/>
            <a:headEnd type="none" w="sm" len="sm"/>
            <a:tailEnd type="triangle" w="med" len="med"/>
          </a:ln>
        </p:spPr>
      </p:cxnSp>
      <p:cxnSp>
        <p:nvCxnSpPr>
          <p:cNvPr id="152" name="Google Shape;152;p26"/>
          <p:cNvCxnSpPr/>
          <p:nvPr/>
        </p:nvCxnSpPr>
        <p:spPr>
          <a:xfrm>
            <a:off x="3318322" y="4480958"/>
            <a:ext cx="1606800" cy="329100"/>
          </a:xfrm>
          <a:prstGeom prst="straightConnector1">
            <a:avLst/>
          </a:prstGeom>
          <a:noFill/>
          <a:ln w="19050" cap="flat" cmpd="sng">
            <a:solidFill>
              <a:schemeClr val="dk1"/>
            </a:solidFill>
            <a:prstDash val="solid"/>
            <a:miter lim="800000"/>
            <a:headEnd type="none" w="sm" len="sm"/>
            <a:tailEnd type="triangle" w="med" len="med"/>
          </a:ln>
        </p:spPr>
      </p:cxnSp>
      <p:sp>
        <p:nvSpPr>
          <p:cNvPr id="153" name="Google Shape;153;p26"/>
          <p:cNvSpPr txBox="1"/>
          <p:nvPr/>
        </p:nvSpPr>
        <p:spPr>
          <a:xfrm>
            <a:off x="95513" y="2409806"/>
            <a:ext cx="1971900" cy="2222700"/>
          </a:xfrm>
          <a:prstGeom prst="rect">
            <a:avLst/>
          </a:prstGeom>
          <a:noFill/>
          <a:ln w="28575" cap="flat" cmpd="sng">
            <a:solidFill>
              <a:srgbClr val="000000"/>
            </a:solidFill>
            <a:prstDash val="solid"/>
            <a:round/>
            <a:headEnd type="none" w="sm" len="sm"/>
            <a:tailEnd type="none" w="sm" len="sm"/>
          </a:ln>
        </p:spPr>
        <p:txBody>
          <a:bodyPr spcFirstLastPara="1" wrap="square" lIns="68575" tIns="68575" rIns="68575" bIns="68575" anchor="t" anchorCtr="0">
            <a:noAutofit/>
          </a:bodyPr>
          <a:lstStyle/>
          <a:p>
            <a:pPr>
              <a:buClr>
                <a:schemeClr val="dk1"/>
              </a:buClr>
              <a:buSzPts val="1100"/>
            </a:pPr>
            <a:r>
              <a:rPr lang="en" sz="975">
                <a:solidFill>
                  <a:schemeClr val="dk1"/>
                </a:solidFill>
                <a:latin typeface="Calibri"/>
                <a:ea typeface="Calibri"/>
                <a:cs typeface="Calibri"/>
                <a:sym typeface="Calibri"/>
              </a:rPr>
              <a:t>What is one highlight </a:t>
            </a:r>
            <a:endParaRPr sz="975">
              <a:solidFill>
                <a:schemeClr val="dk1"/>
              </a:solidFill>
              <a:latin typeface="Calibri"/>
              <a:ea typeface="Calibri"/>
              <a:cs typeface="Calibri"/>
              <a:sym typeface="Calibri"/>
            </a:endParaRPr>
          </a:p>
          <a:p>
            <a:pPr>
              <a:buClr>
                <a:schemeClr val="dk1"/>
              </a:buClr>
              <a:buSzPts val="1100"/>
            </a:pPr>
            <a:r>
              <a:rPr lang="en" sz="975">
                <a:solidFill>
                  <a:schemeClr val="dk1"/>
                </a:solidFill>
                <a:latin typeface="Calibri"/>
                <a:ea typeface="Calibri"/>
                <a:cs typeface="Calibri"/>
                <a:sym typeface="Calibri"/>
              </a:rPr>
              <a:t>associated with this outcome?</a:t>
            </a:r>
            <a:endParaRPr sz="975">
              <a:solidFill>
                <a:schemeClr val="dk1"/>
              </a:solidFill>
              <a:latin typeface="Calibri"/>
              <a:ea typeface="Calibri"/>
              <a:cs typeface="Calibri"/>
              <a:sym typeface="Calibri"/>
            </a:endParaRPr>
          </a:p>
          <a:p>
            <a:pPr>
              <a:buClr>
                <a:schemeClr val="dk1"/>
              </a:buClr>
              <a:buSzPts val="1100"/>
            </a:pPr>
            <a:endParaRPr sz="975">
              <a:solidFill>
                <a:schemeClr val="dk1"/>
              </a:solidFill>
              <a:latin typeface="Calibri"/>
              <a:ea typeface="Calibri"/>
              <a:cs typeface="Calibri"/>
              <a:sym typeface="Calibri"/>
            </a:endParaRPr>
          </a:p>
          <a:p>
            <a:pPr>
              <a:buClr>
                <a:schemeClr val="dk1"/>
              </a:buClr>
              <a:buSzPts val="1100"/>
            </a:pPr>
            <a:r>
              <a:rPr lang="en" sz="975">
                <a:solidFill>
                  <a:schemeClr val="dk1"/>
                </a:solidFill>
                <a:latin typeface="Calibri"/>
                <a:ea typeface="Calibri"/>
                <a:cs typeface="Calibri"/>
                <a:sym typeface="Calibri"/>
              </a:rPr>
              <a:t>Drawing can continue in school closure promoting system and consistency</a:t>
            </a:r>
            <a:endParaRPr sz="975">
              <a:solidFill>
                <a:schemeClr val="dk1"/>
              </a:solidFill>
              <a:latin typeface="Calibri"/>
              <a:ea typeface="Calibri"/>
              <a:cs typeface="Calibri"/>
              <a:sym typeface="Calibri"/>
            </a:endParaRPr>
          </a:p>
          <a:p>
            <a:pPr>
              <a:buClr>
                <a:schemeClr val="dk1"/>
              </a:buClr>
              <a:buSzPts val="1100"/>
            </a:pPr>
            <a:endParaRPr sz="975">
              <a:solidFill>
                <a:schemeClr val="dk1"/>
              </a:solidFill>
              <a:latin typeface="Calibri"/>
              <a:ea typeface="Calibri"/>
              <a:cs typeface="Calibri"/>
              <a:sym typeface="Calibri"/>
            </a:endParaRPr>
          </a:p>
          <a:p>
            <a:r>
              <a:rPr lang="en" sz="975">
                <a:solidFill>
                  <a:schemeClr val="dk1"/>
                </a:solidFill>
                <a:latin typeface="Calibri"/>
                <a:ea typeface="Calibri"/>
                <a:cs typeface="Calibri"/>
                <a:sym typeface="Calibri"/>
              </a:rPr>
              <a:t>What is one lesson learned?</a:t>
            </a:r>
            <a:endParaRPr sz="975">
              <a:solidFill>
                <a:schemeClr val="dk1"/>
              </a:solidFill>
              <a:latin typeface="Calibri"/>
              <a:ea typeface="Calibri"/>
              <a:cs typeface="Calibri"/>
              <a:sym typeface="Calibri"/>
            </a:endParaRPr>
          </a:p>
          <a:p>
            <a:pPr>
              <a:buClr>
                <a:schemeClr val="dk1"/>
              </a:buClr>
              <a:buSzPts val="1100"/>
            </a:pPr>
            <a:endParaRPr sz="975">
              <a:solidFill>
                <a:schemeClr val="dk1"/>
              </a:solidFill>
              <a:latin typeface="Calibri"/>
              <a:ea typeface="Calibri"/>
              <a:cs typeface="Calibri"/>
              <a:sym typeface="Calibri"/>
            </a:endParaRPr>
          </a:p>
          <a:p>
            <a:r>
              <a:rPr lang="en" sz="975">
                <a:solidFill>
                  <a:schemeClr val="dk1"/>
                </a:solidFill>
                <a:latin typeface="Calibri"/>
                <a:ea typeface="Calibri"/>
                <a:cs typeface="Calibri"/>
                <a:sym typeface="Calibri"/>
              </a:rPr>
              <a:t>_We need to figure out a better system for our paw power cards to get home, a name on the wall, and in the drawing, without too much work for staff!</a:t>
            </a:r>
            <a:endParaRPr sz="1200">
              <a:solidFill>
                <a:schemeClr val="dk1"/>
              </a:solidFill>
              <a:latin typeface="Calibri"/>
              <a:ea typeface="Calibri"/>
              <a:cs typeface="Calibri"/>
              <a:sym typeface="Calibri"/>
            </a:endParaRPr>
          </a:p>
          <a:p>
            <a:endParaRPr sz="1125">
              <a:latin typeface="Calibri"/>
              <a:ea typeface="Calibri"/>
              <a:cs typeface="Calibri"/>
              <a:sym typeface="Calibri"/>
            </a:endParaRPr>
          </a:p>
        </p:txBody>
      </p:sp>
      <p:sp>
        <p:nvSpPr>
          <p:cNvPr id="154" name="Google Shape;154;p26"/>
          <p:cNvSpPr txBox="1"/>
          <p:nvPr/>
        </p:nvSpPr>
        <p:spPr>
          <a:xfrm>
            <a:off x="7296816" y="198150"/>
            <a:ext cx="1845900" cy="1137000"/>
          </a:xfrm>
          <a:prstGeom prst="rect">
            <a:avLst/>
          </a:prstGeom>
          <a:noFill/>
          <a:ln w="9525" cap="flat" cmpd="sng">
            <a:noFill/>
            <a:prstDash val="solid"/>
            <a:round/>
            <a:headEnd type="none" w="sm" len="sm"/>
            <a:tailEnd type="none" w="sm" len="sm"/>
          </a:ln>
        </p:spPr>
        <p:txBody>
          <a:bodyPr spcFirstLastPara="1" wrap="square" lIns="68575" tIns="68575" rIns="68575" bIns="68575" anchor="t" anchorCtr="0">
            <a:noAutofit/>
          </a:bodyPr>
          <a:lstStyle/>
          <a:p>
            <a:r>
              <a:rPr lang="en" sz="1125" dirty="0">
                <a:latin typeface="Calibri"/>
                <a:ea typeface="Calibri"/>
                <a:cs typeface="Calibri"/>
                <a:sym typeface="Calibri"/>
              </a:rPr>
              <a:t>Staff encouragement- Parking spot, funding for paw power cards, system to make sure paws are put on the wall and cards are readily available with lanyards. </a:t>
            </a:r>
            <a:endParaRPr sz="1125" dirty="0">
              <a:latin typeface="Calibri"/>
              <a:ea typeface="Calibri"/>
              <a:cs typeface="Calibri"/>
              <a:sym typeface="Calibri"/>
            </a:endParaRPr>
          </a:p>
        </p:txBody>
      </p:sp>
      <p:sp>
        <p:nvSpPr>
          <p:cNvPr id="155" name="Google Shape;155;p26"/>
          <p:cNvSpPr txBox="1"/>
          <p:nvPr/>
        </p:nvSpPr>
        <p:spPr>
          <a:xfrm>
            <a:off x="4205681" y="380710"/>
            <a:ext cx="2305200" cy="450300"/>
          </a:xfrm>
          <a:prstGeom prst="rect">
            <a:avLst/>
          </a:prstGeom>
          <a:noFill/>
          <a:ln w="9525" cap="flat" cmpd="sng">
            <a:noFill/>
            <a:prstDash val="solid"/>
            <a:round/>
            <a:headEnd type="none" w="sm" len="sm"/>
            <a:tailEnd type="none" w="sm" len="sm"/>
          </a:ln>
        </p:spPr>
        <p:txBody>
          <a:bodyPr spcFirstLastPara="1" wrap="square" lIns="68575" tIns="68575" rIns="68575" bIns="68575" anchor="t" anchorCtr="0">
            <a:noAutofit/>
          </a:bodyPr>
          <a:lstStyle/>
          <a:p>
            <a:r>
              <a:rPr lang="en" sz="1125" dirty="0">
                <a:latin typeface="Calibri"/>
                <a:ea typeface="Calibri"/>
                <a:cs typeface="Calibri"/>
                <a:sym typeface="Calibri"/>
              </a:rPr>
              <a:t>Develop procedures to increase appropriate behavior</a:t>
            </a:r>
            <a:endParaRPr sz="1125" dirty="0">
              <a:latin typeface="Calibri"/>
              <a:ea typeface="Calibri"/>
              <a:cs typeface="Calibri"/>
              <a:sym typeface="Calibri"/>
            </a:endParaRPr>
          </a:p>
        </p:txBody>
      </p:sp>
      <p:sp>
        <p:nvSpPr>
          <p:cNvPr id="156" name="Google Shape;156;p26"/>
          <p:cNvSpPr txBox="1"/>
          <p:nvPr/>
        </p:nvSpPr>
        <p:spPr>
          <a:xfrm>
            <a:off x="5660738" y="1433250"/>
            <a:ext cx="1801790" cy="976500"/>
          </a:xfrm>
          <a:prstGeom prst="rect">
            <a:avLst/>
          </a:prstGeom>
          <a:noFill/>
          <a:ln w="9525" cap="flat" cmpd="sng">
            <a:noFill/>
            <a:prstDash val="solid"/>
            <a:round/>
            <a:headEnd type="none" w="sm" len="sm"/>
            <a:tailEnd type="none" w="sm" len="sm"/>
          </a:ln>
        </p:spPr>
        <p:txBody>
          <a:bodyPr spcFirstLastPara="1" wrap="square" lIns="68575" tIns="68575" rIns="68575" bIns="68575" anchor="t" anchorCtr="0">
            <a:noAutofit/>
          </a:bodyPr>
          <a:lstStyle/>
          <a:p>
            <a:r>
              <a:rPr lang="en" sz="1125" dirty="0">
                <a:latin typeface="Calibri"/>
                <a:ea typeface="Calibri"/>
                <a:cs typeface="Calibri"/>
                <a:sym typeface="Calibri"/>
              </a:rPr>
              <a:t>Triangle data looks like it should! Full pre-K-4 bucket, walls full of paws, continued giving cards and doing drawings during closure.</a:t>
            </a:r>
            <a:endParaRPr sz="1125" dirty="0">
              <a:latin typeface="Calibri"/>
              <a:ea typeface="Calibri"/>
              <a:cs typeface="Calibri"/>
              <a:sym typeface="Calibri"/>
            </a:endParaRPr>
          </a:p>
        </p:txBody>
      </p:sp>
      <p:sp>
        <p:nvSpPr>
          <p:cNvPr id="157" name="Google Shape;157;p26"/>
          <p:cNvSpPr txBox="1"/>
          <p:nvPr/>
        </p:nvSpPr>
        <p:spPr>
          <a:xfrm>
            <a:off x="3358270" y="1003566"/>
            <a:ext cx="1890146" cy="2170500"/>
          </a:xfrm>
          <a:prstGeom prst="rect">
            <a:avLst/>
          </a:prstGeom>
          <a:noFill/>
          <a:ln w="9525" cap="flat" cmpd="sng">
            <a:noFill/>
            <a:prstDash val="solid"/>
            <a:round/>
            <a:headEnd type="none" w="sm" len="sm"/>
            <a:tailEnd type="none" w="sm" len="sm"/>
          </a:ln>
        </p:spPr>
        <p:txBody>
          <a:bodyPr spcFirstLastPara="1" wrap="square" lIns="68575" tIns="68575" rIns="68575" bIns="68575" anchor="t" anchorCtr="0">
            <a:noAutofit/>
          </a:bodyPr>
          <a:lstStyle/>
          <a:p>
            <a:r>
              <a:rPr lang="en" sz="1125" dirty="0">
                <a:latin typeface="Calibri"/>
                <a:ea typeface="Calibri"/>
                <a:cs typeface="Calibri"/>
                <a:sym typeface="Calibri"/>
              </a:rPr>
              <a:t>Lanyards to make cards available, Card stations for staff, Paw containers for people to help hang paws, upstairs bucket for middle school drawing, PD for PBIS expectations which included PBIS team giving cards to staff for examples/practicing filling out SWIS forms, student of the month assemblies</a:t>
            </a:r>
            <a:endParaRPr sz="1125" dirty="0">
              <a:latin typeface="Calibri"/>
              <a:ea typeface="Calibri"/>
              <a:cs typeface="Calibri"/>
              <a:sym typeface="Calibri"/>
            </a:endParaRPr>
          </a:p>
        </p:txBody>
      </p:sp>
      <p:sp>
        <p:nvSpPr>
          <p:cNvPr id="158" name="Google Shape;158;p26"/>
          <p:cNvSpPr txBox="1"/>
          <p:nvPr/>
        </p:nvSpPr>
        <p:spPr>
          <a:xfrm>
            <a:off x="4303781" y="3504450"/>
            <a:ext cx="2207100" cy="1137000"/>
          </a:xfrm>
          <a:prstGeom prst="rect">
            <a:avLst/>
          </a:prstGeom>
          <a:noFill/>
          <a:ln w="9525" cap="flat" cmpd="sng">
            <a:noFill/>
            <a:prstDash val="solid"/>
            <a:round/>
            <a:headEnd type="none" w="sm" len="sm"/>
            <a:tailEnd type="none" w="sm" len="sm"/>
          </a:ln>
        </p:spPr>
        <p:txBody>
          <a:bodyPr spcFirstLastPara="1" wrap="square" lIns="68575" tIns="68575" rIns="68575" bIns="68575" anchor="t" anchorCtr="0">
            <a:noAutofit/>
          </a:bodyPr>
          <a:lstStyle/>
          <a:p>
            <a:r>
              <a:rPr lang="en" sz="1125" dirty="0">
                <a:latin typeface="Calibri"/>
                <a:ea typeface="Calibri"/>
                <a:cs typeface="Calibri"/>
                <a:sym typeface="Calibri"/>
              </a:rPr>
              <a:t>Paw Power Cards, Drawings, Paw Walls Behavior Matrix, common language, wall posters, PBIS card stations for staff, lanyards for staff when we return, student of the month assemblies</a:t>
            </a:r>
            <a:endParaRPr sz="1125" dirty="0">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0C79C91E-0D30-472D-9AB6-36F8E2EF34DB}"/>
              </a:ext>
            </a:extLst>
          </p:cNvPr>
          <p:cNvSpPr/>
          <p:nvPr/>
        </p:nvSpPr>
        <p:spPr>
          <a:xfrm>
            <a:off x="361121" y="479673"/>
            <a:ext cx="1979690" cy="1549933"/>
          </a:xfrm>
          <a:prstGeom prst="wedgeRoundRectCallout">
            <a:avLst/>
          </a:prstGeom>
        </p:spPr>
        <p:style>
          <a:lnRef idx="3">
            <a:schemeClr val="lt1"/>
          </a:lnRef>
          <a:fillRef idx="1">
            <a:schemeClr val="accent5"/>
          </a:fillRef>
          <a:effectRef idx="1">
            <a:schemeClr val="accent5"/>
          </a:effectRef>
          <a:fontRef idx="minor">
            <a:schemeClr val="lt1"/>
          </a:fontRef>
        </p:style>
        <p:txBody>
          <a:bodyPr lIns="91440" tIns="45720" rIns="91440" bIns="45720" rtlCol="0" anchor="ctr"/>
          <a:lstStyle/>
          <a:p>
            <a:pPr algn="ctr"/>
            <a:r>
              <a:rPr lang="en-US" dirty="0">
                <a:latin typeface="Hind Vadodara"/>
                <a:cs typeface="Hind Vadodara"/>
              </a:rPr>
              <a:t>Feel free to update or expand your logic model slide with </a:t>
            </a:r>
            <a:r>
              <a:rPr lang="en-US">
                <a:latin typeface="Hind Vadodara"/>
                <a:cs typeface="Hind Vadodara"/>
              </a:rPr>
              <a:t>visuals if that is easier for you.</a:t>
            </a:r>
            <a:endParaRPr lang="en-US" dirty="0">
              <a:latin typeface="Hind Vadodara"/>
              <a:cs typeface="Hind Vadodara"/>
            </a:endParaRPr>
          </a:p>
        </p:txBody>
      </p:sp>
    </p:spTree>
    <p:extLst>
      <p:ext uri="{BB962C8B-B14F-4D97-AF65-F5344CB8AC3E}">
        <p14:creationId xmlns:p14="http://schemas.microsoft.com/office/powerpoint/2010/main" val="36566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Shape 88"/>
        <p:cNvGrpSpPr/>
        <p:nvPr/>
      </p:nvGrpSpPr>
      <p:grpSpPr>
        <a:xfrm>
          <a:off x="0" y="0"/>
          <a:ext cx="0" cy="0"/>
          <a:chOff x="0" y="0"/>
          <a:chExt cx="0" cy="0"/>
        </a:xfrm>
      </p:grpSpPr>
      <p:sp>
        <p:nvSpPr>
          <p:cNvPr id="89" name="Google Shape;89;p13"/>
          <p:cNvSpPr/>
          <p:nvPr/>
        </p:nvSpPr>
        <p:spPr>
          <a:xfrm>
            <a:off x="2829878" y="100041"/>
            <a:ext cx="5087205" cy="5022001"/>
          </a:xfrm>
          <a:prstGeom prst="ellipse">
            <a:avLst/>
          </a:prstGeom>
          <a:solidFill>
            <a:schemeClr val="lt1"/>
          </a:solidFill>
          <a:ln w="63500" cap="flat" cmpd="sng">
            <a:solidFill>
              <a:srgbClr val="333399"/>
            </a:solidFill>
            <a:prstDash val="solid"/>
            <a:round/>
            <a:headEnd type="none" w="sm" len="sm"/>
            <a:tailEnd type="none" w="sm" len="sm"/>
          </a:ln>
        </p:spPr>
        <p:txBody>
          <a:bodyPr spcFirstLastPara="1" wrap="square" lIns="68569" tIns="34275" rIns="68569" bIns="34275" anchor="ctr" anchorCtr="0">
            <a:noAutofit/>
          </a:bodyPr>
          <a:lstStyle/>
          <a:p>
            <a:pPr algn="ctr"/>
            <a:endParaRPr sz="1200" b="1">
              <a:solidFill>
                <a:schemeClr val="dk1"/>
              </a:solidFill>
              <a:latin typeface="Calibri"/>
              <a:ea typeface="Calibri"/>
              <a:cs typeface="Calibri"/>
              <a:sym typeface="Calibri"/>
            </a:endParaRPr>
          </a:p>
        </p:txBody>
      </p:sp>
      <p:sp>
        <p:nvSpPr>
          <p:cNvPr id="90" name="Google Shape;90;p13"/>
          <p:cNvSpPr/>
          <p:nvPr/>
        </p:nvSpPr>
        <p:spPr>
          <a:xfrm>
            <a:off x="4043123" y="2384431"/>
            <a:ext cx="2660625" cy="2677500"/>
          </a:xfrm>
          <a:prstGeom prst="ellipse">
            <a:avLst/>
          </a:prstGeom>
          <a:solidFill>
            <a:srgbClr val="3366FF">
              <a:alpha val="24705"/>
            </a:srgbClr>
          </a:solidFill>
          <a:ln w="63500" cap="flat" cmpd="sng">
            <a:solidFill>
              <a:srgbClr val="3366FF"/>
            </a:solidFill>
            <a:prstDash val="solid"/>
            <a:round/>
            <a:headEnd type="none" w="sm" len="sm"/>
            <a:tailEnd type="none" w="sm" len="sm"/>
          </a:ln>
        </p:spPr>
        <p:txBody>
          <a:bodyPr spcFirstLastPara="1" wrap="square" lIns="68569" tIns="34275" rIns="68569" bIns="34275" anchor="ctr" anchorCtr="0">
            <a:noAutofit/>
          </a:bodyPr>
          <a:lstStyle/>
          <a:p>
            <a:pPr algn="ctr"/>
            <a:endParaRPr sz="1500" b="1">
              <a:solidFill>
                <a:schemeClr val="dk1"/>
              </a:solidFill>
              <a:latin typeface="Calibri"/>
              <a:ea typeface="Calibri"/>
              <a:cs typeface="Calibri"/>
              <a:sym typeface="Calibri"/>
            </a:endParaRPr>
          </a:p>
        </p:txBody>
      </p:sp>
      <p:sp>
        <p:nvSpPr>
          <p:cNvPr id="91" name="Google Shape;91;p13"/>
          <p:cNvSpPr/>
          <p:nvPr/>
        </p:nvSpPr>
        <p:spPr>
          <a:xfrm>
            <a:off x="4951038" y="869979"/>
            <a:ext cx="2801107" cy="2513260"/>
          </a:xfrm>
          <a:prstGeom prst="ellipse">
            <a:avLst/>
          </a:prstGeom>
          <a:solidFill>
            <a:srgbClr val="B2ECC4">
              <a:alpha val="24705"/>
            </a:srgbClr>
          </a:solidFill>
          <a:ln w="63500" cap="flat" cmpd="sng">
            <a:solidFill>
              <a:srgbClr val="B2ECC4"/>
            </a:solidFill>
            <a:prstDash val="solid"/>
            <a:round/>
            <a:headEnd type="none" w="sm" len="sm"/>
            <a:tailEnd type="none" w="sm" len="sm"/>
          </a:ln>
        </p:spPr>
        <p:txBody>
          <a:bodyPr spcFirstLastPara="1" wrap="square" lIns="68569" tIns="34275" rIns="68569" bIns="34275" anchor="ctr" anchorCtr="0">
            <a:noAutofit/>
          </a:bodyPr>
          <a:lstStyle/>
          <a:p>
            <a:pPr algn="ctr"/>
            <a:endParaRPr sz="1200" b="1">
              <a:solidFill>
                <a:schemeClr val="dk1"/>
              </a:solidFill>
              <a:latin typeface="Calibri"/>
              <a:ea typeface="Calibri"/>
              <a:cs typeface="Calibri"/>
              <a:sym typeface="Calibri"/>
            </a:endParaRPr>
          </a:p>
        </p:txBody>
      </p:sp>
      <p:sp>
        <p:nvSpPr>
          <p:cNvPr id="92" name="Google Shape;92;p13"/>
          <p:cNvSpPr/>
          <p:nvPr/>
        </p:nvSpPr>
        <p:spPr>
          <a:xfrm>
            <a:off x="3000033" y="792539"/>
            <a:ext cx="2660710" cy="2590700"/>
          </a:xfrm>
          <a:prstGeom prst="ellipse">
            <a:avLst/>
          </a:prstGeom>
          <a:solidFill>
            <a:srgbClr val="FF99CC">
              <a:alpha val="24705"/>
            </a:srgbClr>
          </a:solidFill>
          <a:ln w="63500" cap="flat" cmpd="sng">
            <a:solidFill>
              <a:srgbClr val="FF99CC"/>
            </a:solidFill>
            <a:prstDash val="solid"/>
            <a:round/>
            <a:headEnd type="none" w="sm" len="sm"/>
            <a:tailEnd type="none" w="sm" len="sm"/>
          </a:ln>
        </p:spPr>
        <p:txBody>
          <a:bodyPr spcFirstLastPara="1" wrap="square" lIns="68569" tIns="34275" rIns="68569" bIns="34275" anchor="ctr" anchorCtr="0">
            <a:noAutofit/>
          </a:bodyPr>
          <a:lstStyle/>
          <a:p>
            <a:pPr algn="ctr"/>
            <a:endParaRPr sz="1200" b="1">
              <a:solidFill>
                <a:schemeClr val="dk1"/>
              </a:solidFill>
              <a:latin typeface="Calibri"/>
              <a:ea typeface="Calibri"/>
              <a:cs typeface="Calibri"/>
              <a:sym typeface="Calibri"/>
            </a:endParaRPr>
          </a:p>
        </p:txBody>
      </p:sp>
      <p:sp>
        <p:nvSpPr>
          <p:cNvPr id="93" name="Google Shape;93;p13"/>
          <p:cNvSpPr txBox="1"/>
          <p:nvPr/>
        </p:nvSpPr>
        <p:spPr>
          <a:xfrm rot="-3258865">
            <a:off x="2942507" y="1304517"/>
            <a:ext cx="861101" cy="300083"/>
          </a:xfrm>
          <a:prstGeom prst="rect">
            <a:avLst/>
          </a:prstGeom>
          <a:noFill/>
          <a:ln>
            <a:noFill/>
          </a:ln>
        </p:spPr>
        <p:txBody>
          <a:bodyPr spcFirstLastPara="1" wrap="square" lIns="68569" tIns="34275" rIns="68569" bIns="34275" anchor="t" anchorCtr="0">
            <a:noAutofit/>
          </a:bodyPr>
          <a:lstStyle/>
          <a:p>
            <a:pPr algn="ctr"/>
            <a:r>
              <a:rPr lang="en-US" sz="1500" b="1">
                <a:solidFill>
                  <a:schemeClr val="dk1"/>
                </a:solidFill>
                <a:latin typeface="Calibri"/>
                <a:ea typeface="Calibri"/>
                <a:cs typeface="Calibri"/>
                <a:sym typeface="Calibri"/>
              </a:rPr>
              <a:t>SYSTEMS</a:t>
            </a:r>
            <a:endParaRPr sz="1050"/>
          </a:p>
        </p:txBody>
      </p:sp>
      <p:sp>
        <p:nvSpPr>
          <p:cNvPr id="94" name="Google Shape;94;p13"/>
          <p:cNvSpPr txBox="1"/>
          <p:nvPr/>
        </p:nvSpPr>
        <p:spPr>
          <a:xfrm>
            <a:off x="4864353" y="4632627"/>
            <a:ext cx="998550" cy="300150"/>
          </a:xfrm>
          <a:prstGeom prst="rect">
            <a:avLst/>
          </a:prstGeom>
          <a:noFill/>
          <a:ln>
            <a:noFill/>
          </a:ln>
        </p:spPr>
        <p:txBody>
          <a:bodyPr spcFirstLastPara="1" wrap="square" lIns="68569" tIns="34275" rIns="68569" bIns="34275" anchor="t" anchorCtr="0">
            <a:noAutofit/>
          </a:bodyPr>
          <a:lstStyle/>
          <a:p>
            <a:pPr algn="ctr"/>
            <a:r>
              <a:rPr lang="en-US" sz="1500" b="1">
                <a:solidFill>
                  <a:schemeClr val="dk1"/>
                </a:solidFill>
                <a:latin typeface="Calibri"/>
                <a:ea typeface="Calibri"/>
                <a:cs typeface="Calibri"/>
                <a:sym typeface="Calibri"/>
              </a:rPr>
              <a:t>PRACTICES</a:t>
            </a:r>
            <a:endParaRPr sz="1050"/>
          </a:p>
        </p:txBody>
      </p:sp>
      <p:sp>
        <p:nvSpPr>
          <p:cNvPr id="95" name="Google Shape;95;p13"/>
          <p:cNvSpPr txBox="1"/>
          <p:nvPr/>
        </p:nvSpPr>
        <p:spPr>
          <a:xfrm rot="2905354">
            <a:off x="6927688" y="1240483"/>
            <a:ext cx="731558" cy="300083"/>
          </a:xfrm>
          <a:prstGeom prst="rect">
            <a:avLst/>
          </a:prstGeom>
          <a:noFill/>
          <a:ln>
            <a:noFill/>
          </a:ln>
        </p:spPr>
        <p:txBody>
          <a:bodyPr spcFirstLastPara="1" wrap="square" lIns="68569" tIns="34275" rIns="68569" bIns="34275" anchor="t" anchorCtr="0">
            <a:noAutofit/>
          </a:bodyPr>
          <a:lstStyle/>
          <a:p>
            <a:pPr algn="ctr"/>
            <a:r>
              <a:rPr lang="en-US" sz="1500" b="1">
                <a:solidFill>
                  <a:schemeClr val="dk1"/>
                </a:solidFill>
                <a:latin typeface="Calibri"/>
                <a:ea typeface="Calibri"/>
                <a:cs typeface="Calibri"/>
                <a:sym typeface="Calibri"/>
              </a:rPr>
              <a:t>DATA</a:t>
            </a:r>
            <a:endParaRPr sz="1050"/>
          </a:p>
        </p:txBody>
      </p:sp>
      <p:sp>
        <p:nvSpPr>
          <p:cNvPr id="96" name="Google Shape;96;p13"/>
          <p:cNvSpPr txBox="1"/>
          <p:nvPr/>
        </p:nvSpPr>
        <p:spPr>
          <a:xfrm>
            <a:off x="7642605" y="3590015"/>
            <a:ext cx="1517665" cy="450123"/>
          </a:xfrm>
          <a:prstGeom prst="rect">
            <a:avLst/>
          </a:prstGeom>
          <a:noFill/>
          <a:ln>
            <a:noFill/>
          </a:ln>
        </p:spPr>
        <p:txBody>
          <a:bodyPr spcFirstLastPara="1" wrap="square" lIns="68569" tIns="34275" rIns="68569" bIns="34275" anchor="t" anchorCtr="0">
            <a:noAutofit/>
          </a:bodyPr>
          <a:lstStyle/>
          <a:p>
            <a:pPr algn="ctr"/>
            <a:r>
              <a:rPr lang="en-US" sz="825" b="1">
                <a:solidFill>
                  <a:schemeClr val="dk1"/>
                </a:solidFill>
                <a:latin typeface="Calibri"/>
                <a:ea typeface="Calibri"/>
                <a:cs typeface="Calibri"/>
                <a:sym typeface="Calibri"/>
              </a:rPr>
              <a:t>How do we know we are doing what we say we are doing?  How do we know it is working?</a:t>
            </a:r>
            <a:endParaRPr sz="1050"/>
          </a:p>
        </p:txBody>
      </p:sp>
      <p:sp>
        <p:nvSpPr>
          <p:cNvPr id="97" name="Google Shape;97;p13"/>
          <p:cNvSpPr txBox="1"/>
          <p:nvPr/>
        </p:nvSpPr>
        <p:spPr>
          <a:xfrm>
            <a:off x="4875199" y="142112"/>
            <a:ext cx="976854" cy="530915"/>
          </a:xfrm>
          <a:prstGeom prst="rect">
            <a:avLst/>
          </a:prstGeom>
          <a:noFill/>
          <a:ln>
            <a:noFill/>
          </a:ln>
        </p:spPr>
        <p:txBody>
          <a:bodyPr spcFirstLastPara="1" wrap="square" lIns="68569" tIns="34275" rIns="68569" bIns="34275" anchor="t" anchorCtr="0">
            <a:noAutofit/>
          </a:bodyPr>
          <a:lstStyle/>
          <a:p>
            <a:pPr algn="ctr"/>
            <a:r>
              <a:rPr lang="en-US" sz="1500" b="1">
                <a:solidFill>
                  <a:schemeClr val="dk1"/>
                </a:solidFill>
                <a:latin typeface="Calibri"/>
                <a:ea typeface="Calibri"/>
                <a:cs typeface="Calibri"/>
                <a:sym typeface="Calibri"/>
              </a:rPr>
              <a:t>OUTCOME</a:t>
            </a:r>
            <a:endParaRPr sz="1050"/>
          </a:p>
          <a:p>
            <a:pPr algn="ctr"/>
            <a:endParaRPr sz="1500" b="1">
              <a:solidFill>
                <a:schemeClr val="dk1"/>
              </a:solidFill>
              <a:latin typeface="Calibri"/>
              <a:ea typeface="Calibri"/>
              <a:cs typeface="Calibri"/>
              <a:sym typeface="Calibri"/>
            </a:endParaRPr>
          </a:p>
        </p:txBody>
      </p:sp>
      <p:sp>
        <p:nvSpPr>
          <p:cNvPr id="98" name="Google Shape;98;p13"/>
          <p:cNvSpPr txBox="1"/>
          <p:nvPr/>
        </p:nvSpPr>
        <p:spPr>
          <a:xfrm>
            <a:off x="20944" y="100066"/>
            <a:ext cx="3359071" cy="1547100"/>
          </a:xfrm>
          <a:prstGeom prst="rect">
            <a:avLst/>
          </a:prstGeom>
          <a:noFill/>
          <a:ln>
            <a:noFill/>
          </a:ln>
        </p:spPr>
        <p:txBody>
          <a:bodyPr spcFirstLastPara="1" wrap="square" lIns="68569" tIns="34275" rIns="68569" bIns="34275" anchor="t" anchorCtr="0">
            <a:noAutofit/>
          </a:bodyPr>
          <a:lstStyle/>
          <a:p>
            <a:r>
              <a:rPr lang="en-US" sz="1050" dirty="0">
                <a:solidFill>
                  <a:schemeClr val="dk1"/>
                </a:solidFill>
                <a:latin typeface="Calibri"/>
                <a:ea typeface="Calibri"/>
                <a:cs typeface="Calibri"/>
                <a:sym typeface="Calibri"/>
              </a:rPr>
              <a:t>School: ___________________________</a:t>
            </a:r>
            <a:endParaRPr sz="1050" dirty="0">
              <a:solidFill>
                <a:schemeClr val="dk1"/>
              </a:solidFill>
            </a:endParaRPr>
          </a:p>
          <a:p>
            <a:endParaRPr sz="1050" dirty="0">
              <a:solidFill>
                <a:schemeClr val="dk1"/>
              </a:solidFill>
              <a:latin typeface="Calibri"/>
              <a:ea typeface="Calibri"/>
              <a:cs typeface="Calibri"/>
              <a:sym typeface="Calibri"/>
            </a:endParaRPr>
          </a:p>
          <a:p>
            <a:r>
              <a:rPr lang="en-US" sz="1050" dirty="0">
                <a:solidFill>
                  <a:schemeClr val="dk1"/>
                </a:solidFill>
                <a:latin typeface="Calibri"/>
                <a:ea typeface="Calibri"/>
                <a:cs typeface="Calibri"/>
                <a:sym typeface="Calibri"/>
              </a:rPr>
              <a:t>Identify an </a:t>
            </a:r>
            <a:r>
              <a:rPr lang="en-US" sz="1050" b="1" dirty="0">
                <a:solidFill>
                  <a:schemeClr val="dk1"/>
                </a:solidFill>
                <a:latin typeface="Calibri"/>
                <a:ea typeface="Calibri"/>
                <a:cs typeface="Calibri"/>
                <a:sym typeface="Calibri"/>
              </a:rPr>
              <a:t>outcome </a:t>
            </a:r>
            <a:r>
              <a:rPr lang="en-US" sz="1050" dirty="0">
                <a:solidFill>
                  <a:schemeClr val="dk1"/>
                </a:solidFill>
                <a:latin typeface="Calibri"/>
                <a:ea typeface="Calibri"/>
                <a:cs typeface="Calibri"/>
                <a:sym typeface="Calibri"/>
              </a:rPr>
              <a:t>to focus on for this activity. For example:</a:t>
            </a:r>
            <a:endParaRPr lang="en-US" sz="1050" dirty="0">
              <a:solidFill>
                <a:schemeClr val="dk1"/>
              </a:solidFill>
              <a:latin typeface="Calibri"/>
              <a:cs typeface="Calibri"/>
            </a:endParaRPr>
          </a:p>
          <a:p>
            <a:pPr marL="214313" indent="-214313">
              <a:buClr>
                <a:schemeClr val="dk1"/>
              </a:buClr>
              <a:buSzPts val="1100"/>
              <a:buFont typeface="Arial"/>
              <a:buChar char="•"/>
            </a:pPr>
            <a:r>
              <a:rPr lang="en-US" sz="1200" dirty="0">
                <a:solidFill>
                  <a:schemeClr val="dk1"/>
                </a:solidFill>
                <a:latin typeface="Calibri"/>
                <a:cs typeface="Calibri"/>
                <a:sym typeface="Calibri"/>
              </a:rPr>
              <a:t>Implement Tier 1 PBIS with fidelity (</a:t>
            </a:r>
            <a:r>
              <a:rPr lang="en-US" sz="1200" dirty="0">
                <a:solidFill>
                  <a:schemeClr val="dk1"/>
                </a:solidFill>
                <a:latin typeface="Calibri"/>
                <a:sym typeface="Calibri"/>
              </a:rPr>
              <a:t>≥ 70 on TFI)</a:t>
            </a:r>
            <a:endParaRPr sz="1200" dirty="0">
              <a:solidFill>
                <a:schemeClr val="dk1"/>
              </a:solidFill>
              <a:latin typeface="Calibri"/>
            </a:endParaRPr>
          </a:p>
          <a:p>
            <a:pPr marL="214313" indent="-214313">
              <a:buClr>
                <a:schemeClr val="dk1"/>
              </a:buClr>
              <a:buSzPts val="1100"/>
              <a:buFont typeface="Arial"/>
              <a:buChar char="•"/>
            </a:pPr>
            <a:r>
              <a:rPr lang="en-US" sz="1200" dirty="0">
                <a:solidFill>
                  <a:schemeClr val="dk1"/>
                </a:solidFill>
                <a:latin typeface="Calibri"/>
                <a:ea typeface="Calibri"/>
                <a:cs typeface="Calibri"/>
                <a:sym typeface="Calibri"/>
              </a:rPr>
              <a:t>Implement a continuum of responses to increase appropriate behavior</a:t>
            </a:r>
            <a:endParaRPr sz="2100" dirty="0">
              <a:solidFill>
                <a:schemeClr val="dk1"/>
              </a:solidFill>
            </a:endParaRPr>
          </a:p>
          <a:p>
            <a:pPr marL="214313" indent="-214313">
              <a:buClr>
                <a:schemeClr val="dk1"/>
              </a:buClr>
              <a:buSzPts val="1100"/>
              <a:buFont typeface="Arial"/>
              <a:buChar char="•"/>
            </a:pPr>
            <a:r>
              <a:rPr lang="en-US" sz="1200" dirty="0">
                <a:solidFill>
                  <a:schemeClr val="dk1"/>
                </a:solidFill>
                <a:latin typeface="Calibri"/>
                <a:cs typeface="Calibri"/>
                <a:sym typeface="Calibri"/>
              </a:rPr>
              <a:t>Reduce disruptive behavior across the school day</a:t>
            </a:r>
            <a:endParaRPr sz="2100" dirty="0">
              <a:solidFill>
                <a:schemeClr val="dk1"/>
              </a:solidFill>
            </a:endParaRPr>
          </a:p>
          <a:p>
            <a:pPr marL="214313" indent="-147638">
              <a:buClr>
                <a:schemeClr val="dk1"/>
              </a:buClr>
              <a:buSzPts val="1400"/>
            </a:pPr>
            <a:endParaRPr sz="1050" dirty="0">
              <a:solidFill>
                <a:schemeClr val="dk1"/>
              </a:solidFill>
              <a:latin typeface="Calibri"/>
              <a:ea typeface="Calibri"/>
              <a:cs typeface="Calibri"/>
              <a:sym typeface="Calibri"/>
            </a:endParaRPr>
          </a:p>
          <a:p>
            <a:pPr marL="214313" indent="-147638">
              <a:buClr>
                <a:schemeClr val="dk1"/>
              </a:buClr>
              <a:buSzPts val="1400"/>
            </a:pPr>
            <a:endParaRPr sz="1050" dirty="0">
              <a:solidFill>
                <a:schemeClr val="dk1"/>
              </a:solidFill>
              <a:latin typeface="Calibri"/>
              <a:ea typeface="Calibri"/>
              <a:cs typeface="Calibri"/>
              <a:sym typeface="Calibri"/>
            </a:endParaRPr>
          </a:p>
          <a:p>
            <a:pPr marL="214313" indent="-147638">
              <a:buClr>
                <a:schemeClr val="dk1"/>
              </a:buClr>
              <a:buSzPts val="1400"/>
            </a:pPr>
            <a:endParaRPr sz="1050" dirty="0">
              <a:solidFill>
                <a:schemeClr val="dk1"/>
              </a:solidFill>
              <a:latin typeface="Calibri"/>
              <a:ea typeface="Calibri"/>
              <a:cs typeface="Calibri"/>
              <a:sym typeface="Calibri"/>
            </a:endParaRPr>
          </a:p>
          <a:p>
            <a:pPr marL="214313" indent="-147638">
              <a:buClr>
                <a:schemeClr val="dk1"/>
              </a:buClr>
              <a:buSzPts val="1400"/>
            </a:pPr>
            <a:endParaRPr sz="1050" dirty="0">
              <a:solidFill>
                <a:schemeClr val="dk1"/>
              </a:solidFill>
              <a:latin typeface="Calibri"/>
              <a:ea typeface="Calibri"/>
              <a:cs typeface="Calibri"/>
              <a:sym typeface="Calibri"/>
            </a:endParaRPr>
          </a:p>
          <a:p>
            <a:pPr marL="214313" indent="-147638">
              <a:buClr>
                <a:schemeClr val="dk1"/>
              </a:buClr>
              <a:buSzPts val="1400"/>
            </a:pPr>
            <a:endParaRPr sz="1050" dirty="0">
              <a:solidFill>
                <a:schemeClr val="dk1"/>
              </a:solidFill>
              <a:latin typeface="Calibri"/>
              <a:ea typeface="Calibri"/>
              <a:cs typeface="Calibri"/>
              <a:sym typeface="Calibri"/>
            </a:endParaRPr>
          </a:p>
          <a:p>
            <a:pPr marL="214313" indent="-147638">
              <a:buClr>
                <a:schemeClr val="dk1"/>
              </a:buClr>
              <a:buSzPts val="1400"/>
            </a:pPr>
            <a:endParaRPr sz="1050" dirty="0">
              <a:solidFill>
                <a:schemeClr val="dk1"/>
              </a:solidFill>
              <a:latin typeface="Calibri"/>
              <a:ea typeface="Calibri"/>
              <a:cs typeface="Calibri"/>
              <a:sym typeface="Calibri"/>
            </a:endParaRPr>
          </a:p>
          <a:p>
            <a:pPr marL="214313" indent="-147638">
              <a:buClr>
                <a:schemeClr val="dk1"/>
              </a:buClr>
              <a:buSzPts val="1400"/>
            </a:pPr>
            <a:endParaRPr sz="1050" dirty="0">
              <a:solidFill>
                <a:schemeClr val="dk1"/>
              </a:solidFill>
              <a:latin typeface="Calibri"/>
              <a:ea typeface="Calibri"/>
              <a:cs typeface="Calibri"/>
              <a:sym typeface="Calibri"/>
            </a:endParaRPr>
          </a:p>
          <a:p>
            <a:pPr marL="214313" indent="-147638">
              <a:buClr>
                <a:schemeClr val="dk1"/>
              </a:buClr>
              <a:buSzPts val="1400"/>
            </a:pPr>
            <a:endParaRPr sz="1050" dirty="0">
              <a:solidFill>
                <a:schemeClr val="dk1"/>
              </a:solidFill>
              <a:latin typeface="Calibri"/>
              <a:ea typeface="Calibri"/>
              <a:cs typeface="Calibri"/>
              <a:sym typeface="Calibri"/>
            </a:endParaRPr>
          </a:p>
          <a:p>
            <a:pPr>
              <a:buClr>
                <a:schemeClr val="dk1"/>
              </a:buClr>
              <a:buSzPts val="1400"/>
            </a:pPr>
            <a:endParaRPr sz="825" dirty="0">
              <a:solidFill>
                <a:schemeClr val="dk1"/>
              </a:solidFill>
              <a:latin typeface="Calibri"/>
              <a:ea typeface="Calibri"/>
              <a:cs typeface="Calibri"/>
              <a:sym typeface="Calibri"/>
            </a:endParaRPr>
          </a:p>
          <a:p>
            <a:pPr marL="214313" indent="-147638">
              <a:buClr>
                <a:schemeClr val="dk1"/>
              </a:buClr>
              <a:buSzPts val="1400"/>
            </a:pPr>
            <a:endParaRPr sz="1050" dirty="0">
              <a:solidFill>
                <a:schemeClr val="dk1"/>
              </a:solidFill>
              <a:latin typeface="Calibri"/>
              <a:ea typeface="Calibri"/>
              <a:cs typeface="Calibri"/>
              <a:sym typeface="Calibri"/>
            </a:endParaRPr>
          </a:p>
        </p:txBody>
      </p:sp>
      <p:sp>
        <p:nvSpPr>
          <p:cNvPr id="99" name="Google Shape;99;p13"/>
          <p:cNvSpPr txBox="1"/>
          <p:nvPr/>
        </p:nvSpPr>
        <p:spPr>
          <a:xfrm>
            <a:off x="1902874" y="4354642"/>
            <a:ext cx="1588625" cy="323165"/>
          </a:xfrm>
          <a:prstGeom prst="rect">
            <a:avLst/>
          </a:prstGeom>
          <a:noFill/>
          <a:ln>
            <a:noFill/>
          </a:ln>
        </p:spPr>
        <p:txBody>
          <a:bodyPr spcFirstLastPara="1" wrap="square" lIns="68569" tIns="34275" rIns="68569" bIns="34275" anchor="t" anchorCtr="0">
            <a:noAutofit/>
          </a:bodyPr>
          <a:lstStyle/>
          <a:p>
            <a:pPr algn="ctr"/>
            <a:r>
              <a:rPr lang="en-US" sz="825" b="1">
                <a:solidFill>
                  <a:schemeClr val="dk1"/>
                </a:solidFill>
                <a:latin typeface="Calibri"/>
                <a:ea typeface="Calibri"/>
                <a:cs typeface="Calibri"/>
                <a:sym typeface="Calibri"/>
              </a:rPr>
              <a:t>What are we doing? </a:t>
            </a:r>
            <a:endParaRPr sz="1050"/>
          </a:p>
          <a:p>
            <a:pPr algn="ctr"/>
            <a:r>
              <a:rPr lang="en-US" sz="825" b="1">
                <a:solidFill>
                  <a:schemeClr val="dk1"/>
                </a:solidFill>
                <a:latin typeface="Calibri"/>
                <a:ea typeface="Calibri"/>
                <a:cs typeface="Calibri"/>
                <a:sym typeface="Calibri"/>
              </a:rPr>
              <a:t>What do we want to be doing?</a:t>
            </a:r>
            <a:endParaRPr sz="1050"/>
          </a:p>
        </p:txBody>
      </p:sp>
      <p:sp>
        <p:nvSpPr>
          <p:cNvPr id="100" name="Google Shape;100;p13"/>
          <p:cNvSpPr txBox="1"/>
          <p:nvPr/>
        </p:nvSpPr>
        <p:spPr>
          <a:xfrm>
            <a:off x="7233793" y="100040"/>
            <a:ext cx="1971950" cy="196208"/>
          </a:xfrm>
          <a:prstGeom prst="rect">
            <a:avLst/>
          </a:prstGeom>
          <a:noFill/>
          <a:ln>
            <a:noFill/>
          </a:ln>
        </p:spPr>
        <p:txBody>
          <a:bodyPr spcFirstLastPara="1" wrap="square" lIns="68569" tIns="34275" rIns="68569" bIns="34275" anchor="t" anchorCtr="0">
            <a:noAutofit/>
          </a:bodyPr>
          <a:lstStyle/>
          <a:p>
            <a:pPr algn="ctr"/>
            <a:r>
              <a:rPr lang="en-US" sz="825" b="1">
                <a:solidFill>
                  <a:schemeClr val="dk1"/>
                </a:solidFill>
                <a:latin typeface="Calibri"/>
                <a:ea typeface="Calibri"/>
                <a:cs typeface="Calibri"/>
                <a:sym typeface="Calibri"/>
              </a:rPr>
              <a:t>How do we sustain this?</a:t>
            </a:r>
            <a:endParaRPr sz="1050"/>
          </a:p>
        </p:txBody>
      </p:sp>
      <p:sp>
        <p:nvSpPr>
          <p:cNvPr id="101" name="Google Shape;101;p13"/>
          <p:cNvSpPr txBox="1"/>
          <p:nvPr/>
        </p:nvSpPr>
        <p:spPr>
          <a:xfrm>
            <a:off x="1028083" y="1940670"/>
            <a:ext cx="1971950" cy="323165"/>
          </a:xfrm>
          <a:prstGeom prst="rect">
            <a:avLst/>
          </a:prstGeom>
          <a:noFill/>
          <a:ln>
            <a:noFill/>
          </a:ln>
        </p:spPr>
        <p:txBody>
          <a:bodyPr spcFirstLastPara="1" wrap="square" lIns="68569" tIns="34275" rIns="68569" bIns="34275" anchor="t" anchorCtr="0">
            <a:noAutofit/>
          </a:bodyPr>
          <a:lstStyle/>
          <a:p>
            <a:pPr algn="ctr"/>
            <a:r>
              <a:rPr lang="en-US" sz="825" b="1">
                <a:solidFill>
                  <a:schemeClr val="dk1"/>
                </a:solidFill>
                <a:latin typeface="Calibri"/>
                <a:ea typeface="Calibri"/>
                <a:cs typeface="Calibri"/>
                <a:sym typeface="Calibri"/>
              </a:rPr>
              <a:t>How do we support staff  to</a:t>
            </a:r>
            <a:endParaRPr sz="1050"/>
          </a:p>
          <a:p>
            <a:pPr algn="ctr"/>
            <a:r>
              <a:rPr lang="en-US" sz="825" b="1">
                <a:solidFill>
                  <a:schemeClr val="dk1"/>
                </a:solidFill>
                <a:latin typeface="Calibri"/>
                <a:ea typeface="Calibri"/>
                <a:cs typeface="Calibri"/>
                <a:sym typeface="Calibri"/>
              </a:rPr>
              <a:t> implement this with fidelity?</a:t>
            </a:r>
            <a:endParaRPr sz="1050"/>
          </a:p>
        </p:txBody>
      </p:sp>
      <p:cxnSp>
        <p:nvCxnSpPr>
          <p:cNvPr id="102" name="Google Shape;102;p13"/>
          <p:cNvCxnSpPr/>
          <p:nvPr/>
        </p:nvCxnSpPr>
        <p:spPr>
          <a:xfrm rot="10800000" flipH="1">
            <a:off x="2197396" y="1749687"/>
            <a:ext cx="951188" cy="190982"/>
          </a:xfrm>
          <a:prstGeom prst="straightConnector1">
            <a:avLst/>
          </a:prstGeom>
          <a:noFill/>
          <a:ln w="19050" cap="flat" cmpd="sng">
            <a:solidFill>
              <a:schemeClr val="dk1"/>
            </a:solidFill>
            <a:prstDash val="solid"/>
            <a:miter lim="800000"/>
            <a:headEnd type="none" w="sm" len="sm"/>
            <a:tailEnd type="triangle" w="med" len="med"/>
          </a:ln>
        </p:spPr>
      </p:cxnSp>
      <p:cxnSp>
        <p:nvCxnSpPr>
          <p:cNvPr id="103" name="Google Shape;103;p13"/>
          <p:cNvCxnSpPr/>
          <p:nvPr/>
        </p:nvCxnSpPr>
        <p:spPr>
          <a:xfrm rot="10800000">
            <a:off x="7511717" y="1749638"/>
            <a:ext cx="757350" cy="1883475"/>
          </a:xfrm>
          <a:prstGeom prst="straightConnector1">
            <a:avLst/>
          </a:prstGeom>
          <a:noFill/>
          <a:ln w="19050" cap="flat" cmpd="sng">
            <a:solidFill>
              <a:schemeClr val="dk1"/>
            </a:solidFill>
            <a:prstDash val="solid"/>
            <a:miter lim="800000"/>
            <a:headEnd type="none" w="sm" len="sm"/>
            <a:tailEnd type="triangle" w="med" len="med"/>
          </a:ln>
        </p:spPr>
      </p:cxnSp>
      <p:cxnSp>
        <p:nvCxnSpPr>
          <p:cNvPr id="104" name="Google Shape;104;p13"/>
          <p:cNvCxnSpPr/>
          <p:nvPr/>
        </p:nvCxnSpPr>
        <p:spPr>
          <a:xfrm flipH="1">
            <a:off x="5878504" y="198144"/>
            <a:ext cx="1747832" cy="98104"/>
          </a:xfrm>
          <a:prstGeom prst="straightConnector1">
            <a:avLst/>
          </a:prstGeom>
          <a:noFill/>
          <a:ln w="19050" cap="flat" cmpd="sng">
            <a:solidFill>
              <a:schemeClr val="dk1"/>
            </a:solidFill>
            <a:prstDash val="solid"/>
            <a:miter lim="800000"/>
            <a:headEnd type="none" w="sm" len="sm"/>
            <a:tailEnd type="triangle" w="med" len="med"/>
          </a:ln>
        </p:spPr>
      </p:cxnSp>
      <p:cxnSp>
        <p:nvCxnSpPr>
          <p:cNvPr id="105" name="Google Shape;105;p13"/>
          <p:cNvCxnSpPr>
            <a:endCxn id="94" idx="1"/>
          </p:cNvCxnSpPr>
          <p:nvPr/>
        </p:nvCxnSpPr>
        <p:spPr>
          <a:xfrm>
            <a:off x="3257628" y="4453527"/>
            <a:ext cx="1606725" cy="329175"/>
          </a:xfrm>
          <a:prstGeom prst="straightConnector1">
            <a:avLst/>
          </a:prstGeom>
          <a:noFill/>
          <a:ln w="19050" cap="flat" cmpd="sng">
            <a:solidFill>
              <a:schemeClr val="dk1"/>
            </a:solidFill>
            <a:prstDash val="solid"/>
            <a:miter lim="800000"/>
            <a:headEnd type="none" w="sm" len="sm"/>
            <a:tailEnd type="triangle" w="med" len="med"/>
          </a:ln>
        </p:spPr>
      </p:cxnSp>
      <p:sp>
        <p:nvSpPr>
          <p:cNvPr id="106" name="Google Shape;106;p13"/>
          <p:cNvSpPr txBox="1"/>
          <p:nvPr/>
        </p:nvSpPr>
        <p:spPr>
          <a:xfrm>
            <a:off x="95513" y="2409806"/>
            <a:ext cx="1971900" cy="1798875"/>
          </a:xfrm>
          <a:prstGeom prst="rect">
            <a:avLst/>
          </a:prstGeom>
          <a:noFill/>
          <a:ln w="28575" cap="flat" cmpd="sng">
            <a:solidFill>
              <a:srgbClr val="000000"/>
            </a:solidFill>
            <a:prstDash val="solid"/>
            <a:round/>
            <a:headEnd type="none" w="sm" len="sm"/>
            <a:tailEnd type="none" w="sm" len="sm"/>
          </a:ln>
        </p:spPr>
        <p:txBody>
          <a:bodyPr spcFirstLastPara="1" wrap="square" lIns="68569" tIns="68569" rIns="68569" bIns="68569" anchor="t" anchorCtr="0">
            <a:noAutofit/>
          </a:bodyPr>
          <a:lstStyle/>
          <a:p>
            <a:pPr>
              <a:buClr>
                <a:schemeClr val="dk1"/>
              </a:buClr>
              <a:buSzPts val="1400"/>
            </a:pPr>
            <a:r>
              <a:rPr lang="en-US" sz="825">
                <a:solidFill>
                  <a:schemeClr val="dk1"/>
                </a:solidFill>
                <a:latin typeface="Calibri"/>
                <a:ea typeface="Calibri"/>
                <a:cs typeface="Calibri"/>
                <a:sym typeface="Calibri"/>
              </a:rPr>
              <a:t>What is one highlight </a:t>
            </a:r>
            <a:endParaRPr sz="825">
              <a:solidFill>
                <a:schemeClr val="dk1"/>
              </a:solidFill>
              <a:latin typeface="Calibri"/>
              <a:ea typeface="Calibri"/>
              <a:cs typeface="Calibri"/>
              <a:sym typeface="Calibri"/>
            </a:endParaRPr>
          </a:p>
          <a:p>
            <a:pPr>
              <a:buClr>
                <a:schemeClr val="dk1"/>
              </a:buClr>
              <a:buSzPts val="1400"/>
            </a:pPr>
            <a:r>
              <a:rPr lang="en-US" sz="825">
                <a:solidFill>
                  <a:schemeClr val="dk1"/>
                </a:solidFill>
                <a:latin typeface="Calibri"/>
                <a:ea typeface="Calibri"/>
                <a:cs typeface="Calibri"/>
                <a:sym typeface="Calibri"/>
              </a:rPr>
              <a:t>associated with this outcome?</a:t>
            </a:r>
            <a:endParaRPr sz="825">
              <a:solidFill>
                <a:schemeClr val="dk1"/>
              </a:solidFill>
              <a:latin typeface="Calibri"/>
              <a:ea typeface="Calibri"/>
              <a:cs typeface="Calibri"/>
              <a:sym typeface="Calibri"/>
            </a:endParaRPr>
          </a:p>
          <a:p>
            <a:pPr>
              <a:buClr>
                <a:schemeClr val="dk1"/>
              </a:buClr>
              <a:buSzPts val="1400"/>
            </a:pPr>
            <a:endParaRPr sz="825">
              <a:solidFill>
                <a:schemeClr val="dk1"/>
              </a:solidFill>
              <a:latin typeface="Calibri"/>
              <a:ea typeface="Calibri"/>
              <a:cs typeface="Calibri"/>
              <a:sym typeface="Calibri"/>
            </a:endParaRPr>
          </a:p>
          <a:p>
            <a:pPr>
              <a:buClr>
                <a:schemeClr val="dk1"/>
              </a:buClr>
              <a:buSzPts val="1400"/>
            </a:pPr>
            <a:r>
              <a:rPr lang="en-US" sz="825">
                <a:solidFill>
                  <a:schemeClr val="dk1"/>
                </a:solidFill>
                <a:latin typeface="Calibri"/>
                <a:ea typeface="Calibri"/>
                <a:cs typeface="Calibri"/>
                <a:sym typeface="Calibri"/>
              </a:rPr>
              <a:t>__________________________________</a:t>
            </a:r>
            <a:endParaRPr sz="825">
              <a:solidFill>
                <a:schemeClr val="dk1"/>
              </a:solidFill>
              <a:latin typeface="Calibri"/>
              <a:ea typeface="Calibri"/>
              <a:cs typeface="Calibri"/>
              <a:sym typeface="Calibri"/>
            </a:endParaRPr>
          </a:p>
          <a:p>
            <a:pPr>
              <a:buClr>
                <a:schemeClr val="dk1"/>
              </a:buClr>
              <a:buSzPts val="1400"/>
            </a:pPr>
            <a:endParaRPr sz="825">
              <a:solidFill>
                <a:schemeClr val="dk1"/>
              </a:solidFill>
              <a:latin typeface="Calibri"/>
              <a:ea typeface="Calibri"/>
              <a:cs typeface="Calibri"/>
              <a:sym typeface="Calibri"/>
            </a:endParaRPr>
          </a:p>
          <a:p>
            <a:pPr>
              <a:buClr>
                <a:schemeClr val="dk1"/>
              </a:buClr>
              <a:buSzPts val="1400"/>
            </a:pPr>
            <a:r>
              <a:rPr lang="en-US" sz="825">
                <a:solidFill>
                  <a:schemeClr val="dk1"/>
                </a:solidFill>
                <a:latin typeface="Calibri"/>
                <a:ea typeface="Calibri"/>
                <a:cs typeface="Calibri"/>
                <a:sym typeface="Calibri"/>
              </a:rPr>
              <a:t>__________________________________</a:t>
            </a:r>
            <a:endParaRPr sz="825">
              <a:solidFill>
                <a:schemeClr val="dk1"/>
              </a:solidFill>
              <a:latin typeface="Calibri"/>
              <a:ea typeface="Calibri"/>
              <a:cs typeface="Calibri"/>
              <a:sym typeface="Calibri"/>
            </a:endParaRPr>
          </a:p>
          <a:p>
            <a:pPr>
              <a:buClr>
                <a:schemeClr val="dk1"/>
              </a:buClr>
              <a:buSzPts val="1400"/>
            </a:pPr>
            <a:endParaRPr sz="825">
              <a:solidFill>
                <a:schemeClr val="dk1"/>
              </a:solidFill>
              <a:latin typeface="Calibri"/>
              <a:ea typeface="Calibri"/>
              <a:cs typeface="Calibri"/>
              <a:sym typeface="Calibri"/>
            </a:endParaRPr>
          </a:p>
          <a:p>
            <a:r>
              <a:rPr lang="en-US" sz="825">
                <a:solidFill>
                  <a:schemeClr val="dk1"/>
                </a:solidFill>
                <a:latin typeface="Calibri"/>
                <a:ea typeface="Calibri"/>
                <a:cs typeface="Calibri"/>
                <a:sym typeface="Calibri"/>
              </a:rPr>
              <a:t>What is one lesson learned?</a:t>
            </a:r>
            <a:endParaRPr sz="825">
              <a:solidFill>
                <a:schemeClr val="dk1"/>
              </a:solidFill>
              <a:latin typeface="Calibri"/>
              <a:ea typeface="Calibri"/>
              <a:cs typeface="Calibri"/>
              <a:sym typeface="Calibri"/>
            </a:endParaRPr>
          </a:p>
          <a:p>
            <a:pPr>
              <a:buClr>
                <a:schemeClr val="dk1"/>
              </a:buClr>
              <a:buSzPts val="1400"/>
            </a:pPr>
            <a:endParaRPr sz="825">
              <a:solidFill>
                <a:schemeClr val="dk1"/>
              </a:solidFill>
              <a:latin typeface="Calibri"/>
              <a:ea typeface="Calibri"/>
              <a:cs typeface="Calibri"/>
              <a:sym typeface="Calibri"/>
            </a:endParaRPr>
          </a:p>
          <a:p>
            <a:r>
              <a:rPr lang="en-US" sz="825">
                <a:solidFill>
                  <a:schemeClr val="dk1"/>
                </a:solidFill>
                <a:latin typeface="Calibri"/>
                <a:ea typeface="Calibri"/>
                <a:cs typeface="Calibri"/>
                <a:sym typeface="Calibri"/>
              </a:rPr>
              <a:t>__________________________________</a:t>
            </a:r>
            <a:endParaRPr sz="825">
              <a:solidFill>
                <a:schemeClr val="dk1"/>
              </a:solidFill>
              <a:latin typeface="Calibri"/>
              <a:ea typeface="Calibri"/>
              <a:cs typeface="Calibri"/>
              <a:sym typeface="Calibri"/>
            </a:endParaRPr>
          </a:p>
          <a:p>
            <a:pPr>
              <a:buClr>
                <a:schemeClr val="dk1"/>
              </a:buClr>
              <a:buSzPts val="1400"/>
            </a:pPr>
            <a:endParaRPr sz="825">
              <a:solidFill>
                <a:schemeClr val="dk1"/>
              </a:solidFill>
              <a:latin typeface="Calibri"/>
              <a:ea typeface="Calibri"/>
              <a:cs typeface="Calibri"/>
              <a:sym typeface="Calibri"/>
            </a:endParaRPr>
          </a:p>
          <a:p>
            <a:pPr>
              <a:buClr>
                <a:schemeClr val="dk1"/>
              </a:buClr>
              <a:buSzPts val="1400"/>
            </a:pPr>
            <a:r>
              <a:rPr lang="en-US" sz="825">
                <a:solidFill>
                  <a:schemeClr val="dk1"/>
                </a:solidFill>
                <a:latin typeface="Calibri"/>
                <a:ea typeface="Calibri"/>
                <a:cs typeface="Calibri"/>
                <a:sym typeface="Calibri"/>
              </a:rPr>
              <a:t>__________________________________</a:t>
            </a:r>
            <a:endParaRPr sz="1050">
              <a:solidFill>
                <a:schemeClr val="dk1"/>
              </a:solidFill>
              <a:latin typeface="Calibri"/>
              <a:ea typeface="Calibri"/>
              <a:cs typeface="Calibri"/>
              <a:sym typeface="Calibri"/>
            </a:endParaRPr>
          </a:p>
          <a:p>
            <a:endParaRPr sz="1050">
              <a:latin typeface="Calibri"/>
              <a:ea typeface="Calibri"/>
              <a:cs typeface="Calibri"/>
              <a:sym typeface="Calibri"/>
            </a:endParaRPr>
          </a:p>
        </p:txBody>
      </p:sp>
    </p:spTree>
    <p:extLst>
      <p:ext uri="{BB962C8B-B14F-4D97-AF65-F5344CB8AC3E}">
        <p14:creationId xmlns:p14="http://schemas.microsoft.com/office/powerpoint/2010/main" val="38649328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162"/>
        <p:cNvGrpSpPr/>
        <p:nvPr/>
      </p:nvGrpSpPr>
      <p:grpSpPr>
        <a:xfrm>
          <a:off x="0" y="0"/>
          <a:ext cx="0" cy="0"/>
          <a:chOff x="0" y="0"/>
          <a:chExt cx="0" cy="0"/>
        </a:xfrm>
      </p:grpSpPr>
      <p:pic>
        <p:nvPicPr>
          <p:cNvPr id="163" name="Google Shape;163;p27"/>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019001" y="2533276"/>
            <a:ext cx="2707075" cy="2444000"/>
          </a:xfrm>
          <a:prstGeom prst="rect">
            <a:avLst/>
          </a:prstGeom>
          <a:noFill/>
          <a:ln>
            <a:noFill/>
          </a:ln>
        </p:spPr>
      </p:pic>
      <p:pic>
        <p:nvPicPr>
          <p:cNvPr id="164" name="Google Shape;164;p27"/>
          <p:cNvPicPr preferRelativeResize="0"/>
          <p:nvPr/>
        </p:nvPicPr>
        <p:blipFill rotWithShape="1">
          <a:blip r:embed="rId4" cstate="email">
            <a:alphaModFix/>
            <a:extLst>
              <a:ext uri="{28A0092B-C50C-407E-A947-70E740481C1C}">
                <a14:useLocalDpi xmlns:a14="http://schemas.microsoft.com/office/drawing/2010/main"/>
              </a:ext>
            </a:extLst>
          </a:blip>
          <a:srcRect r="5678" b="-1884"/>
          <a:stretch/>
        </p:blipFill>
        <p:spPr>
          <a:xfrm rot="3446570">
            <a:off x="767981" y="325507"/>
            <a:ext cx="2373024" cy="2541198"/>
          </a:xfrm>
          <a:prstGeom prst="rect">
            <a:avLst/>
          </a:prstGeom>
          <a:noFill/>
          <a:ln>
            <a:noFill/>
          </a:ln>
        </p:spPr>
      </p:pic>
      <p:sp>
        <p:nvSpPr>
          <p:cNvPr id="165" name="Google Shape;165;p27"/>
          <p:cNvSpPr txBox="1"/>
          <p:nvPr/>
        </p:nvSpPr>
        <p:spPr>
          <a:xfrm>
            <a:off x="3244173" y="3263323"/>
            <a:ext cx="2799004" cy="2133900"/>
          </a:xfrm>
          <a:prstGeom prst="rect">
            <a:avLst/>
          </a:prstGeom>
          <a:solidFill>
            <a:srgbClr val="FFFFFF">
              <a:alpha val="61450"/>
            </a:srgbClr>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rPr>
              <a:t>Practices</a:t>
            </a:r>
            <a:endParaRPr kumimoji="0" sz="1800" b="1"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rPr>
              <a:t>Teachers utilize behavior management techniques </a:t>
            </a:r>
            <a:r>
              <a:rPr kumimoji="0" lang="en-US" sz="1050" b="0" i="0" u="none" strike="noStrike" kern="0" cap="none" spc="0" normalizeH="0" noProof="0" dirty="0">
                <a:ln>
                  <a:noFill/>
                </a:ln>
                <a:solidFill>
                  <a:srgbClr val="000000"/>
                </a:solidFill>
                <a:effectLst/>
                <a:uLnTx/>
                <a:uFillTx/>
                <a:latin typeface="Cherry Cream Soda"/>
                <a:ea typeface="Cherry Cream Soda"/>
                <a:cs typeface="Cherry Cream Soda"/>
                <a:sym typeface="Cherry Cream Soda"/>
              </a:rPr>
              <a:t>as: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baseline="0" dirty="0">
                <a:latin typeface="Cherry Cream Soda"/>
                <a:ea typeface="Cherry Cream Soda"/>
                <a:cs typeface="Cherry Cream Soda"/>
                <a:sym typeface="Cherry Cream Soda"/>
              </a:rPr>
              <a:t>Cool</a:t>
            </a:r>
            <a:r>
              <a:rPr lang="en-US" sz="1050" dirty="0">
                <a:latin typeface="Cherry Cream Soda"/>
                <a:ea typeface="Cherry Cream Soda"/>
                <a:cs typeface="Cherry Cream Soda"/>
                <a:sym typeface="Cherry Cream Soda"/>
              </a:rPr>
              <a:t> down space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rPr>
              <a:t>Redirection/proximity/planned</a:t>
            </a:r>
            <a:r>
              <a:rPr kumimoji="0" lang="en-US" sz="1050" i="0" u="none" strike="noStrike" kern="0" cap="none" spc="0" normalizeH="0" noProof="0" dirty="0">
                <a:ln>
                  <a:noFill/>
                </a:ln>
                <a:solidFill>
                  <a:srgbClr val="000000"/>
                </a:solidFill>
                <a:effectLst/>
                <a:uLnTx/>
                <a:uFillTx/>
                <a:latin typeface="Cherry Cream Soda"/>
                <a:ea typeface="Cherry Cream Soda"/>
                <a:cs typeface="Cherry Cream Soda"/>
                <a:sym typeface="Cherry Cream Soda"/>
              </a:rPr>
              <a:t> ignoring</a:t>
            </a:r>
            <a:endParaRPr kumimoji="0" lang="en-US" sz="1050"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dirty="0">
                <a:latin typeface="Cherry Cream Soda"/>
                <a:ea typeface="Cherry Cream Soda"/>
                <a:cs typeface="Cherry Cream Soda"/>
                <a:sym typeface="Cherry Cream Soda"/>
              </a:rPr>
              <a:t>Movement breaks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rPr>
              <a:t>Mindfulness activities.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050" dirty="0">
              <a:latin typeface="Cherry Cream Soda"/>
              <a:ea typeface="Cherry Cream Soda"/>
              <a:cs typeface="Cherry Cream Soda"/>
              <a:sym typeface="Cherry Cream Sod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rPr>
              <a:t>Only write up behaviors that fit a</a:t>
            </a:r>
            <a:r>
              <a:rPr kumimoji="0" lang="en-US" sz="1050" i="0" u="none" strike="noStrike" kern="0" cap="none" spc="0" normalizeH="0" noProof="0" dirty="0">
                <a:ln>
                  <a:noFill/>
                </a:ln>
                <a:solidFill>
                  <a:srgbClr val="000000"/>
                </a:solidFill>
                <a:effectLst/>
                <a:uLnTx/>
                <a:uFillTx/>
                <a:latin typeface="Cherry Cream Soda"/>
                <a:ea typeface="Cherry Cream Soda"/>
                <a:cs typeface="Cherry Cream Soda"/>
                <a:sym typeface="Cherry Cream Soda"/>
              </a:rPr>
              <a:t> definition a</a:t>
            </a:r>
            <a:endParaRPr kumimoji="0" lang="en-US" sz="1050"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1"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1"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endParaRPr>
          </a:p>
        </p:txBody>
      </p:sp>
      <p:sp>
        <p:nvSpPr>
          <p:cNvPr id="166" name="Google Shape;166;p27"/>
          <p:cNvSpPr txBox="1"/>
          <p:nvPr/>
        </p:nvSpPr>
        <p:spPr>
          <a:xfrm>
            <a:off x="280826" y="574351"/>
            <a:ext cx="3096353" cy="1665476"/>
          </a:xfrm>
          <a:prstGeom prst="rect">
            <a:avLst/>
          </a:prstGeom>
          <a:solidFill>
            <a:srgbClr val="FFFFFF">
              <a:alpha val="58660"/>
            </a:srgbClr>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rPr>
              <a:t>Systems</a:t>
            </a:r>
            <a:endParaRPr kumimoji="0" sz="1800" b="1"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endParaRPr>
          </a:p>
          <a:p>
            <a:pPr marL="171450" marR="0" lvl="0" indent="-17145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0" b="0"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rPr>
              <a:t>Clear definitions for problem behaviors both Major and Minor with examples.</a:t>
            </a:r>
          </a:p>
          <a:p>
            <a:pPr marL="171450" marR="0" lvl="0" indent="-17145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050" noProof="0" dirty="0">
                <a:latin typeface="Cherry Cream Soda"/>
                <a:ea typeface="Cherry Cream Soda"/>
                <a:cs typeface="Cherry Cream Soda"/>
                <a:sym typeface="Cherry Cream Soda"/>
              </a:rPr>
              <a:t>Discipline Flow Chart updated to ensure all staff understand the strategies and process of behavioral management techniques before writing a referral.</a:t>
            </a:r>
          </a:p>
          <a:p>
            <a:pPr marL="171450" marR="0" lvl="0" indent="-171450" algn="ctr"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050" dirty="0">
                <a:latin typeface="Cherry Cream Soda"/>
                <a:ea typeface="Cherry Cream Soda"/>
                <a:cs typeface="Cherry Cream Soda"/>
                <a:sym typeface="Cherry Cream Soda"/>
              </a:rPr>
              <a:t>Staff PD on how to write up a referral.   Staff reviewed sample discipline scenarios to determine if it is a Minor, Major or a simple correction with no write up.</a:t>
            </a:r>
            <a:endParaRPr kumimoji="0" lang="en-US" sz="1050" b="0"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050" dirty="0">
                <a:latin typeface="Cherry Cream Soda"/>
                <a:ea typeface="Cherry Cream Soda"/>
                <a:cs typeface="Cherry Cream Soda"/>
                <a:sym typeface="Cherry Cream Soda"/>
              </a:rPr>
              <a:t>Discipline definitions and flowchart added to school handbook.</a:t>
            </a:r>
            <a:endParaRPr kumimoji="0" sz="1050" b="0" i="0" u="none" strike="noStrike" kern="0" cap="none" spc="0" normalizeH="0" baseline="0" noProof="0" dirty="0">
              <a:ln>
                <a:noFill/>
              </a:ln>
              <a:solidFill>
                <a:srgbClr val="0D0F41"/>
              </a:solidFill>
              <a:effectLst/>
              <a:uLnTx/>
              <a:uFillTx/>
              <a:latin typeface="Cherry Cream Soda"/>
              <a:ea typeface="Cherry Cream Soda"/>
              <a:cs typeface="Cherry Cream Soda"/>
              <a:sym typeface="Cherry Cream Sod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endParaRPr>
          </a:p>
        </p:txBody>
      </p:sp>
      <p:sp>
        <p:nvSpPr>
          <p:cNvPr id="167" name="Google Shape;167;p27"/>
          <p:cNvSpPr/>
          <p:nvPr/>
        </p:nvSpPr>
        <p:spPr>
          <a:xfrm>
            <a:off x="1416325" y="3279925"/>
            <a:ext cx="438000" cy="307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a:ln>
                <a:noFill/>
              </a:ln>
              <a:solidFill>
                <a:srgbClr val="000000"/>
              </a:solidFill>
              <a:effectLst/>
              <a:uLnTx/>
              <a:uFillTx/>
              <a:latin typeface="Arial"/>
              <a:cs typeface="Arial"/>
              <a:sym typeface="Arial"/>
            </a:endParaRPr>
          </a:p>
        </p:txBody>
      </p:sp>
      <p:pic>
        <p:nvPicPr>
          <p:cNvPr id="168" name="Google Shape;168;p27"/>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rot="19250718">
            <a:off x="5519201" y="626363"/>
            <a:ext cx="2652425" cy="2530675"/>
          </a:xfrm>
          <a:prstGeom prst="rect">
            <a:avLst/>
          </a:prstGeom>
          <a:noFill/>
          <a:ln>
            <a:noFill/>
          </a:ln>
        </p:spPr>
      </p:pic>
      <p:sp>
        <p:nvSpPr>
          <p:cNvPr id="169" name="Google Shape;169;p27"/>
          <p:cNvSpPr txBox="1"/>
          <p:nvPr/>
        </p:nvSpPr>
        <p:spPr>
          <a:xfrm>
            <a:off x="5662989" y="1205763"/>
            <a:ext cx="3200185" cy="1365987"/>
          </a:xfrm>
          <a:prstGeom prst="rect">
            <a:avLst/>
          </a:prstGeom>
          <a:solidFill>
            <a:srgbClr val="FFFFFF">
              <a:alpha val="67040"/>
            </a:srgbClr>
          </a:solid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rPr>
              <a:t>Data</a:t>
            </a:r>
          </a:p>
          <a:p>
            <a:pPr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1200" dirty="0">
                <a:latin typeface="Cherry Cream Soda"/>
                <a:ea typeface="Cherry Cream Soda"/>
                <a:cs typeface="Cherry Cream Soda"/>
                <a:sym typeface="Cherry Cream Soda"/>
              </a:rPr>
              <a:t>Team examines equity reports monthly in SWIS as well as the drill down tool to ensure discpline is not disproportionate amongs different groups of students.</a:t>
            </a:r>
          </a:p>
          <a:p>
            <a:pPr lvl="0" algn="ctr"/>
            <a:r>
              <a:rPr lang="en" sz="1200" dirty="0">
                <a:latin typeface="Cherry Cream Soda"/>
                <a:ea typeface="Cherry Cream Soda"/>
                <a:cs typeface="Cherry Cream Soda"/>
                <a:sym typeface="Cherry Cream Soda"/>
              </a:rPr>
              <a:t>Data is shared with staff during faculty meeting to determine next steps</a:t>
            </a:r>
          </a:p>
        </p:txBody>
      </p:sp>
      <p:sp>
        <p:nvSpPr>
          <p:cNvPr id="171" name="Google Shape;171;p27"/>
          <p:cNvSpPr txBox="1"/>
          <p:nvPr/>
        </p:nvSpPr>
        <p:spPr>
          <a:xfrm>
            <a:off x="2748775" y="65225"/>
            <a:ext cx="3438000" cy="9876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800" b="1"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rPr>
              <a:t>Outcome:</a:t>
            </a:r>
            <a:endParaRPr kumimoji="0" sz="1800" b="1"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dirty="0">
                <a:ln>
                  <a:noFill/>
                </a:ln>
                <a:solidFill>
                  <a:srgbClr val="0D0F41"/>
                </a:solidFill>
                <a:effectLst/>
                <a:uLnTx/>
                <a:uFillTx/>
                <a:latin typeface="Cherry Cream Soda"/>
                <a:ea typeface="Cherry Cream Soda"/>
                <a:cs typeface="Cherry Cream Soda"/>
                <a:sym typeface="Cherry Cream Soda"/>
              </a:rPr>
              <a:t>Increase consistancy in our ODR system to ensure equicty across our students</a:t>
            </a:r>
            <a:endParaRPr kumimoji="0" sz="1500" b="0" i="0" u="none" strike="noStrike" kern="0" cap="none" spc="0" normalizeH="0" baseline="0" noProof="0" dirty="0">
              <a:ln>
                <a:noFill/>
              </a:ln>
              <a:solidFill>
                <a:srgbClr val="000000"/>
              </a:solidFill>
              <a:effectLst/>
              <a:uLnTx/>
              <a:uFillTx/>
              <a:latin typeface="Cherry Cream Soda"/>
              <a:ea typeface="Cherry Cream Soda"/>
              <a:cs typeface="Cherry Cream Soda"/>
              <a:sym typeface="Cherry Cream Soda"/>
            </a:endParaRPr>
          </a:p>
        </p:txBody>
      </p:sp>
      <p:sp>
        <p:nvSpPr>
          <p:cNvPr id="173" name="Google Shape;173;p27"/>
          <p:cNvSpPr txBox="1"/>
          <p:nvPr/>
        </p:nvSpPr>
        <p:spPr>
          <a:xfrm>
            <a:off x="205000" y="3168100"/>
            <a:ext cx="2496900" cy="1891500"/>
          </a:xfrm>
          <a:prstGeom prst="rect">
            <a:avLst/>
          </a:prstGeom>
          <a:noFill/>
          <a:ln w="28575" cap="flat" cmpd="sng">
            <a:solidFill>
              <a:srgbClr val="FF0000"/>
            </a:solidFill>
            <a:prstDash val="lgDashDot"/>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050" b="0" i="0" u="none" strike="noStrike" kern="0" cap="none" spc="0" normalizeH="0" baseline="0" noProof="0" dirty="0">
                <a:ln>
                  <a:noFill/>
                </a:ln>
                <a:solidFill>
                  <a:srgbClr val="000000"/>
                </a:solidFill>
                <a:effectLst/>
                <a:uLnTx/>
                <a:uFillTx/>
                <a:latin typeface="Arial"/>
                <a:cs typeface="Arial"/>
                <a:sym typeface="Arial"/>
              </a:rPr>
              <a:t>Highlight:  Our ODR’s decreased</a:t>
            </a:r>
            <a:r>
              <a:rPr kumimoji="0" lang="en" sz="1050" b="0" i="0" u="none" strike="noStrike" kern="0" cap="none" spc="0" normalizeH="0" noProof="0" dirty="0">
                <a:ln>
                  <a:noFill/>
                </a:ln>
                <a:solidFill>
                  <a:srgbClr val="000000"/>
                </a:solidFill>
                <a:effectLst/>
                <a:uLnTx/>
                <a:uFillTx/>
                <a:latin typeface="Arial"/>
                <a:cs typeface="Arial"/>
                <a:sym typeface="Arial"/>
              </a:rPr>
              <a:t> signifantly once staff truly understood what should be a Major or Minor and after feeling comfortable with using the responding techniques that were practices during PD</a:t>
            </a:r>
            <a:endParaRPr kumimoji="0" lang="en" sz="105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
        <p:nvSpPr>
          <p:cNvPr id="174" name="Google Shape;174;p27"/>
          <p:cNvSpPr txBox="1"/>
          <p:nvPr/>
        </p:nvSpPr>
        <p:spPr>
          <a:xfrm>
            <a:off x="6522550" y="3102875"/>
            <a:ext cx="2496900" cy="1956600"/>
          </a:xfrm>
          <a:prstGeom prst="rect">
            <a:avLst/>
          </a:prstGeom>
          <a:noFill/>
          <a:ln w="28575" cap="flat" cmpd="sng">
            <a:solidFill>
              <a:srgbClr val="FF0000"/>
            </a:solidFill>
            <a:prstDash val="lgDashDot"/>
            <a:round/>
            <a:headEnd type="none" w="sm" len="sm"/>
            <a:tailEnd type="none" w="sm" len="sm"/>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rPr>
              <a:t>Lessons Learned:</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0" b="0" i="0" u="none" strike="noStrike" kern="0" cap="none" spc="0" normalizeH="0" baseline="0" noProof="0" dirty="0">
                <a:ln>
                  <a:noFill/>
                </a:ln>
                <a:solidFill>
                  <a:srgbClr val="000000"/>
                </a:solidFill>
                <a:effectLst/>
                <a:uLnTx/>
                <a:uFillTx/>
                <a:latin typeface="Arial"/>
                <a:cs typeface="Arial"/>
                <a:sym typeface="Arial"/>
              </a:rPr>
              <a:t>Adults need lots of practice at writing referrals and keeping it unemotional.</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050" dirty="0"/>
              <a:t>Staff need lots of training and coaching on how to use behavior management </a:t>
            </a:r>
            <a:endParaRPr kumimoji="0" sz="105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161778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5669280" y="1183800"/>
            <a:ext cx="3038276" cy="3419700"/>
          </a:xfrm>
        </p:spPr>
        <p:txBody>
          <a:bodyPr/>
          <a:lstStyle/>
          <a:p>
            <a:pPr>
              <a:spcBef>
                <a:spcPts val="600"/>
              </a:spcBef>
              <a:buClr>
                <a:schemeClr val="bg1"/>
              </a:buClr>
            </a:pPr>
            <a:r>
              <a:rPr lang="en-US" sz="1400" dirty="0">
                <a:solidFill>
                  <a:schemeClr val="bg1"/>
                </a:solidFill>
              </a:rPr>
              <a:t>Decide on a virtual poster format (PPT or other).</a:t>
            </a:r>
          </a:p>
          <a:p>
            <a:pPr>
              <a:spcBef>
                <a:spcPts val="600"/>
              </a:spcBef>
              <a:buClr>
                <a:schemeClr val="bg1"/>
              </a:buClr>
            </a:pPr>
            <a:r>
              <a:rPr lang="en-US" sz="1400" dirty="0">
                <a:solidFill>
                  <a:schemeClr val="bg1"/>
                </a:solidFill>
              </a:rPr>
              <a:t>Discuss with your co-coach what your school will show on your poster.</a:t>
            </a:r>
          </a:p>
          <a:p>
            <a:pPr>
              <a:spcBef>
                <a:spcPts val="600"/>
              </a:spcBef>
              <a:buClr>
                <a:schemeClr val="bg1"/>
              </a:buClr>
            </a:pPr>
            <a:r>
              <a:rPr lang="en-US" sz="1400" dirty="0">
                <a:solidFill>
                  <a:schemeClr val="bg1"/>
                </a:solidFill>
              </a:rPr>
              <a:t>Discuss</a:t>
            </a:r>
            <a:r>
              <a:rPr lang="en-US" sz="1400" dirty="0"/>
              <a:t> what final steps need to be completed between now and the team training session to complete your poster.</a:t>
            </a:r>
          </a:p>
          <a:p>
            <a:pPr>
              <a:spcBef>
                <a:spcPts val="600"/>
              </a:spcBef>
              <a:buClr>
                <a:srgbClr val="FFFFFF"/>
              </a:buClr>
            </a:pPr>
            <a:r>
              <a:rPr lang="en-US" sz="1400" dirty="0">
                <a:solidFill>
                  <a:schemeClr val="bg1"/>
                </a:solidFill>
              </a:rPr>
              <a:t>More planning time will be provided during our March coaches meeting  </a:t>
            </a:r>
          </a:p>
          <a:p>
            <a:pPr>
              <a:spcBef>
                <a:spcPts val="600"/>
              </a:spcBef>
              <a:buClr>
                <a:srgbClr val="FFFFFF"/>
              </a:buClr>
            </a:pPr>
            <a:endParaRPr lang="en-US" dirty="0">
              <a:solidFill>
                <a:schemeClr val="bg1"/>
              </a:solidFill>
            </a:endParaRPr>
          </a:p>
          <a:p>
            <a:pPr marL="152400" indent="0" algn="r">
              <a:spcBef>
                <a:spcPts val="600"/>
              </a:spcBef>
              <a:buSzPts val="1200"/>
              <a:buNone/>
            </a:pPr>
            <a:r>
              <a:rPr lang="en-US" sz="1400" dirty="0">
                <a:solidFill>
                  <a:schemeClr val="bg1"/>
                </a:solidFill>
              </a:rPr>
              <a:t>10 minutes</a:t>
            </a:r>
            <a:endParaRPr lang="en-US" dirty="0">
              <a:solidFill>
                <a:schemeClr val="bg1"/>
              </a:solidFill>
            </a:endParaRP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dirty="0"/>
              <a:t>ACTIVITY: PLANNING POSTERS!</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7350608" y="4314659"/>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 name="Google Shape;6464;p67">
            <a:extLst>
              <a:ext uri="{FF2B5EF4-FFF2-40B4-BE49-F238E27FC236}">
                <a16:creationId xmlns:a16="http://schemas.microsoft.com/office/drawing/2014/main" id="{E42767A1-5BAA-49CF-A48C-4337F0E34379}"/>
              </a:ext>
            </a:extLst>
          </p:cNvPr>
          <p:cNvGrpSpPr/>
          <p:nvPr/>
        </p:nvGrpSpPr>
        <p:grpSpPr>
          <a:xfrm>
            <a:off x="5669280" y="4293888"/>
            <a:ext cx="371966" cy="371966"/>
            <a:chOff x="4674908" y="3682271"/>
            <a:chExt cx="371966" cy="371966"/>
          </a:xfrm>
        </p:grpSpPr>
        <p:sp>
          <p:nvSpPr>
            <p:cNvPr id="53" name="Google Shape;6465;p67">
              <a:extLst>
                <a:ext uri="{FF2B5EF4-FFF2-40B4-BE49-F238E27FC236}">
                  <a16:creationId xmlns:a16="http://schemas.microsoft.com/office/drawing/2014/main" id="{63AEBF9D-C9FE-41D8-8F9B-C3977DF4883D}"/>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6466;p67">
              <a:extLst>
                <a:ext uri="{FF2B5EF4-FFF2-40B4-BE49-F238E27FC236}">
                  <a16:creationId xmlns:a16="http://schemas.microsoft.com/office/drawing/2014/main" id="{DEB44798-DDE7-4FB8-862B-24E8B27A5633}"/>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6467;p67">
              <a:extLst>
                <a:ext uri="{FF2B5EF4-FFF2-40B4-BE49-F238E27FC236}">
                  <a16:creationId xmlns:a16="http://schemas.microsoft.com/office/drawing/2014/main" id="{644B9560-2EC8-45AA-A910-A1D62F4FB4B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6468;p67">
              <a:extLst>
                <a:ext uri="{FF2B5EF4-FFF2-40B4-BE49-F238E27FC236}">
                  <a16:creationId xmlns:a16="http://schemas.microsoft.com/office/drawing/2014/main" id="{881E8EE8-2B31-4F87-A586-5A512D5662CF}"/>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7" name="Text Placeholder 4">
            <a:extLst>
              <a:ext uri="{FF2B5EF4-FFF2-40B4-BE49-F238E27FC236}">
                <a16:creationId xmlns:a16="http://schemas.microsoft.com/office/drawing/2014/main" id="{70458827-2E6E-4978-9765-E901680DD026}"/>
              </a:ext>
            </a:extLst>
          </p:cNvPr>
          <p:cNvSpPr txBox="1">
            <a:spLocks/>
          </p:cNvSpPr>
          <p:nvPr/>
        </p:nvSpPr>
        <p:spPr>
          <a:xfrm>
            <a:off x="5973657" y="4293888"/>
            <a:ext cx="1330281"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1400" b="0" i="0" u="none" strike="noStrike" kern="0" cap="none" spc="0" normalizeH="0" baseline="0" noProof="0" dirty="0">
                <a:ln>
                  <a:noFill/>
                </a:ln>
                <a:solidFill>
                  <a:prstClr val="white"/>
                </a:solidFill>
                <a:effectLst/>
                <a:uLnTx/>
                <a:uFillTx/>
                <a:latin typeface="Hind Vadodara"/>
                <a:cs typeface="Hind Vadodara"/>
                <a:sym typeface="Hind Vadodara"/>
              </a:rPr>
              <a:t>With Co-coach</a:t>
            </a:r>
          </a:p>
        </p:txBody>
      </p:sp>
      <p:pic>
        <p:nvPicPr>
          <p:cNvPr id="2" name="Picture 2" descr="Graphical user interface&#10;&#10;Description automatically generated">
            <a:extLst>
              <a:ext uri="{FF2B5EF4-FFF2-40B4-BE49-F238E27FC236}">
                <a16:creationId xmlns:a16="http://schemas.microsoft.com/office/drawing/2014/main" id="{2F4D66D1-084F-4721-988A-B75B0A922DBE}"/>
              </a:ext>
            </a:extLst>
          </p:cNvPr>
          <p:cNvPicPr>
            <a:picLocks noChangeAspect="1"/>
          </p:cNvPicPr>
          <p:nvPr/>
        </p:nvPicPr>
        <p:blipFill rotWithShape="1">
          <a:blip r:embed="rId3"/>
          <a:srcRect r="866" b="1242"/>
          <a:stretch/>
        </p:blipFill>
        <p:spPr>
          <a:xfrm>
            <a:off x="287850" y="1421231"/>
            <a:ext cx="5145265" cy="2872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805318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2803837234"/>
              </p:ext>
            </p:extLst>
          </p:nvPr>
        </p:nvGraphicFramePr>
        <p:xfrm>
          <a:off x="911640" y="984797"/>
          <a:ext cx="5558172" cy="4086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a:t>AGENDA &amp; FOLLOW-UP</a:t>
            </a:r>
          </a:p>
        </p:txBody>
      </p:sp>
      <p:grpSp>
        <p:nvGrpSpPr>
          <p:cNvPr id="22" name="Google Shape;1742;p61">
            <a:extLst>
              <a:ext uri="{FF2B5EF4-FFF2-40B4-BE49-F238E27FC236}">
                <a16:creationId xmlns:a16="http://schemas.microsoft.com/office/drawing/2014/main" id="{16851495-199F-42AF-8E19-756D18E20459}"/>
              </a:ext>
            </a:extLst>
          </p:cNvPr>
          <p:cNvGrpSpPr/>
          <p:nvPr/>
        </p:nvGrpSpPr>
        <p:grpSpPr>
          <a:xfrm flipH="1">
            <a:off x="5769203" y="3036926"/>
            <a:ext cx="2834790" cy="1755977"/>
            <a:chOff x="4411970" y="1801825"/>
            <a:chExt cx="734586" cy="409262"/>
          </a:xfrm>
          <a:solidFill>
            <a:schemeClr val="accent4"/>
          </a:solidFill>
        </p:grpSpPr>
        <p:sp>
          <p:nvSpPr>
            <p:cNvPr id="20" name="Google Shape;1743;p61">
              <a:extLst>
                <a:ext uri="{FF2B5EF4-FFF2-40B4-BE49-F238E27FC236}">
                  <a16:creationId xmlns:a16="http://schemas.microsoft.com/office/drawing/2014/main" id="{DD6333EF-7576-42D6-9148-B6783246D22C}"/>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US" sz="1600" dirty="0">
                  <a:latin typeface="Poppins" panose="020B0604020202020204" charset="0"/>
                  <a:cs typeface="Poppins" panose="020B0604020202020204" charset="0"/>
                </a:rPr>
                <a:t>What questions do </a:t>
              </a:r>
            </a:p>
            <a:p>
              <a:pPr marL="0" lvl="0" indent="0" algn="l" rtl="0">
                <a:spcBef>
                  <a:spcPts val="0"/>
                </a:spcBef>
                <a:spcAft>
                  <a:spcPts val="0"/>
                </a:spcAft>
                <a:buNone/>
              </a:pPr>
              <a:r>
                <a:rPr lang="en-US" sz="1600" dirty="0">
                  <a:latin typeface="Poppins" panose="020B0604020202020204" charset="0"/>
                  <a:cs typeface="Poppins" panose="020B0604020202020204" charset="0"/>
                </a:rPr>
                <a:t>you have on today’s </a:t>
              </a:r>
            </a:p>
            <a:p>
              <a:pPr marL="0" lvl="0" indent="0" algn="l" rtl="0">
                <a:spcBef>
                  <a:spcPts val="0"/>
                </a:spcBef>
                <a:spcAft>
                  <a:spcPts val="0"/>
                </a:spcAft>
                <a:buNone/>
              </a:pPr>
              <a:r>
                <a:rPr lang="en-US" sz="1600" dirty="0">
                  <a:latin typeface="Poppins" panose="020B0604020202020204" charset="0"/>
                  <a:cs typeface="Poppins" panose="020B0604020202020204" charset="0"/>
                </a:rPr>
                <a:t>follow-up team tasks?</a:t>
              </a:r>
              <a:endParaRPr sz="1600" dirty="0">
                <a:latin typeface="Poppins" panose="020B0604020202020204" charset="0"/>
                <a:cs typeface="Poppins" panose="020B0604020202020204" charset="0"/>
              </a:endParaRPr>
            </a:p>
          </p:txBody>
        </p:sp>
        <p:sp>
          <p:nvSpPr>
            <p:cNvPr id="21" name="Google Shape;1744;p61">
              <a:extLst>
                <a:ext uri="{FF2B5EF4-FFF2-40B4-BE49-F238E27FC236}">
                  <a16:creationId xmlns:a16="http://schemas.microsoft.com/office/drawing/2014/main" id="{A1D9BBAA-0CE5-44CC-9E3B-2FBFA1EAD8D4}"/>
                </a:ext>
              </a:extLst>
            </p:cNvPr>
            <p:cNvSpPr/>
            <p:nvPr/>
          </p:nvSpPr>
          <p:spPr>
            <a:xfrm>
              <a:off x="4411970" y="1801825"/>
              <a:ext cx="109230"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4">
                <a:lumMod val="75000"/>
              </a:schemeClr>
            </a:solidFill>
            <a:ln w="38100">
              <a:solidFill>
                <a:schemeClr val="bg1"/>
              </a:solidFill>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1742;p61">
            <a:extLst>
              <a:ext uri="{FF2B5EF4-FFF2-40B4-BE49-F238E27FC236}">
                <a16:creationId xmlns:a16="http://schemas.microsoft.com/office/drawing/2014/main" id="{ADA70838-63DE-4ADE-A90F-A47E024979E2}"/>
              </a:ext>
            </a:extLst>
          </p:cNvPr>
          <p:cNvGrpSpPr/>
          <p:nvPr/>
        </p:nvGrpSpPr>
        <p:grpSpPr>
          <a:xfrm flipH="1">
            <a:off x="6080267" y="944828"/>
            <a:ext cx="2642979" cy="1755977"/>
            <a:chOff x="4411970" y="1801825"/>
            <a:chExt cx="734586" cy="409262"/>
          </a:xfrm>
          <a:solidFill>
            <a:schemeClr val="accent4"/>
          </a:solidFill>
        </p:grpSpPr>
        <p:sp>
          <p:nvSpPr>
            <p:cNvPr id="24" name="Google Shape;1743;p61">
              <a:extLst>
                <a:ext uri="{FF2B5EF4-FFF2-40B4-BE49-F238E27FC236}">
                  <a16:creationId xmlns:a16="http://schemas.microsoft.com/office/drawing/2014/main" id="{F2B7FC76-E6FF-4794-B651-DEBD87D18072}"/>
                </a:ext>
              </a:extLst>
            </p:cNvPr>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r>
                <a:rPr lang="en-US" sz="1600" dirty="0">
                  <a:latin typeface="Poppins" panose="020B0604020202020204" charset="0"/>
                  <a:cs typeface="Poppins" panose="020B0604020202020204" charset="0"/>
                </a:rPr>
                <a:t>What questions do </a:t>
              </a:r>
            </a:p>
            <a:p>
              <a:pPr marL="0" lvl="0" indent="0" algn="l" rtl="0">
                <a:spcBef>
                  <a:spcPts val="0"/>
                </a:spcBef>
                <a:spcAft>
                  <a:spcPts val="0"/>
                </a:spcAft>
                <a:buNone/>
              </a:pPr>
              <a:r>
                <a:rPr lang="en-US" sz="1600" dirty="0">
                  <a:latin typeface="Poppins" panose="020B0604020202020204" charset="0"/>
                  <a:cs typeface="Poppins" panose="020B0604020202020204" charset="0"/>
                </a:rPr>
                <a:t>you have on today’s content?</a:t>
              </a:r>
              <a:endParaRPr sz="1600" dirty="0">
                <a:latin typeface="Poppins" panose="020B0604020202020204" charset="0"/>
                <a:cs typeface="Poppins" panose="020B0604020202020204" charset="0"/>
              </a:endParaRPr>
            </a:p>
          </p:txBody>
        </p:sp>
        <p:sp>
          <p:nvSpPr>
            <p:cNvPr id="25" name="Google Shape;1744;p61">
              <a:extLst>
                <a:ext uri="{FF2B5EF4-FFF2-40B4-BE49-F238E27FC236}">
                  <a16:creationId xmlns:a16="http://schemas.microsoft.com/office/drawing/2014/main" id="{D9FC4336-E390-4B6B-AA52-6A2712CE7B20}"/>
                </a:ext>
              </a:extLst>
            </p:cNvPr>
            <p:cNvSpPr/>
            <p:nvPr/>
          </p:nvSpPr>
          <p:spPr>
            <a:xfrm>
              <a:off x="4411970" y="1801825"/>
              <a:ext cx="115058"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chemeClr val="accent5">
                <a:lumMod val="75000"/>
              </a:schemeClr>
            </a:solidFill>
            <a:ln/>
          </p:spPr>
          <p:style>
            <a:lnRef idx="3">
              <a:schemeClr val="lt1"/>
            </a:lnRef>
            <a:fillRef idx="1">
              <a:schemeClr val="accent5"/>
            </a:fillRef>
            <a:effectRef idx="1">
              <a:schemeClr val="accent5"/>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1287829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grpSp>
        <p:nvGrpSpPr>
          <p:cNvPr id="1005" name="Google Shape;1005;p54"/>
          <p:cNvGrpSpPr/>
          <p:nvPr/>
        </p:nvGrpSpPr>
        <p:grpSpPr>
          <a:xfrm>
            <a:off x="711806" y="1802066"/>
            <a:ext cx="2335328" cy="2990837"/>
            <a:chOff x="3580725" y="2020075"/>
            <a:chExt cx="1344925" cy="1786275"/>
          </a:xfrm>
        </p:grpSpPr>
        <p:sp>
          <p:nvSpPr>
            <p:cNvPr id="1006" name="Google Shape;1006;p54"/>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4"/>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4"/>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4"/>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4"/>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11" name="Google Shape;1011;p54"/>
          <p:cNvPicPr preferRelativeResize="0"/>
          <p:nvPr/>
        </p:nvPicPr>
        <p:blipFill rotWithShape="1">
          <a:blip r:embed="rId3" cstate="email">
            <a:extLst>
              <a:ext uri="{28A0092B-C50C-407E-A947-70E740481C1C}">
                <a14:useLocalDpi xmlns:a14="http://schemas.microsoft.com/office/drawing/2010/main"/>
              </a:ext>
            </a:extLst>
          </a:blip>
          <a:srcRect/>
          <a:stretch/>
        </p:blipFill>
        <p:spPr>
          <a:xfrm>
            <a:off x="884713" y="1966427"/>
            <a:ext cx="2010217" cy="2523645"/>
          </a:xfrm>
          <a:prstGeom prst="roundRect">
            <a:avLst>
              <a:gd name="adj" fmla="val 4167"/>
            </a:avLst>
          </a:prstGeom>
          <a:solidFill>
            <a:srgbClr val="FFFFFF"/>
          </a:solidFill>
          <a:ln w="76200" cap="sq">
            <a:solidFill>
              <a:schemeClr val="accent3"/>
            </a:solidFill>
            <a:miter lim="800000"/>
          </a:ln>
          <a:effectLst/>
          <a:scene3d>
            <a:camera prst="orthographicFront"/>
            <a:lightRig rig="threePt" dir="t">
              <a:rot lat="0" lon="0" rev="2700000"/>
            </a:lightRig>
          </a:scene3d>
          <a:sp3d>
            <a:bevelT h="38100"/>
            <a:contourClr>
              <a:srgbClr val="C0C0C0"/>
            </a:contourClr>
          </a:sp3d>
        </p:spPr>
      </p:pic>
      <p:sp>
        <p:nvSpPr>
          <p:cNvPr id="1012" name="Google Shape;1012;p5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ADDITIONAL READINGS &amp; </a:t>
            </a:r>
            <a:br>
              <a:rPr lang="en" dirty="0"/>
            </a:br>
            <a:r>
              <a:rPr lang="en" dirty="0"/>
              <a:t>RESOURCES</a:t>
            </a:r>
            <a:endParaRPr dirty="0"/>
          </a:p>
        </p:txBody>
      </p:sp>
      <p:cxnSp>
        <p:nvCxnSpPr>
          <p:cNvPr id="1014" name="Google Shape;1014;p54"/>
          <p:cNvCxnSpPr>
            <a:cxnSpLocks/>
          </p:cNvCxnSpPr>
          <p:nvPr/>
        </p:nvCxnSpPr>
        <p:spPr>
          <a:xfrm>
            <a:off x="3083852" y="4175009"/>
            <a:ext cx="2976295" cy="0"/>
          </a:xfrm>
          <a:prstGeom prst="straightConnector1">
            <a:avLst/>
          </a:prstGeom>
          <a:noFill/>
          <a:ln w="9525" cap="flat" cmpd="sng">
            <a:solidFill>
              <a:schemeClr val="lt1"/>
            </a:solidFill>
            <a:prstDash val="dot"/>
            <a:round/>
            <a:headEnd type="none" w="med" len="med"/>
            <a:tailEnd type="none" w="med" len="med"/>
          </a:ln>
        </p:spPr>
      </p:cxnSp>
      <p:sp>
        <p:nvSpPr>
          <p:cNvPr id="16" name="Google Shape;1013;p54">
            <a:extLst>
              <a:ext uri="{FF2B5EF4-FFF2-40B4-BE49-F238E27FC236}">
                <a16:creationId xmlns:a16="http://schemas.microsoft.com/office/drawing/2014/main" id="{3AECBB36-A699-46A4-97E0-573593C4A2F0}"/>
              </a:ext>
            </a:extLst>
          </p:cNvPr>
          <p:cNvSpPr txBox="1">
            <a:spLocks/>
          </p:cNvSpPr>
          <p:nvPr/>
        </p:nvSpPr>
        <p:spPr>
          <a:xfrm flipH="1">
            <a:off x="3222858" y="1404126"/>
            <a:ext cx="3038404" cy="3155708"/>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algn="ctr">
              <a:spcAft>
                <a:spcPts val="600"/>
              </a:spcAft>
            </a:pPr>
            <a:endParaRPr lang="en-US" sz="1600" dirty="0"/>
          </a:p>
          <a:p>
            <a:pPr marL="0" indent="0"/>
            <a:endParaRPr lang="en-US" sz="1600" dirty="0"/>
          </a:p>
          <a:p>
            <a:pPr marL="0" indent="0" algn="ctr">
              <a:spcAft>
                <a:spcPts val="600"/>
              </a:spcAft>
            </a:pPr>
            <a:r>
              <a:rPr lang="en-US" sz="1600" dirty="0"/>
              <a:t>RESOURCES:</a:t>
            </a:r>
          </a:p>
          <a:p>
            <a:pPr indent="-285750">
              <a:spcBef>
                <a:spcPts val="400"/>
              </a:spcBef>
              <a:buFont typeface="Courier New" panose="02070309020205020404" pitchFamily="49" charset="0"/>
              <a:buChar char="o"/>
            </a:pPr>
            <a:r>
              <a:rPr lang="en-US" sz="1600" dirty="0">
                <a:hlinkClick r:id="rId4"/>
              </a:rPr>
              <a:t>Tiered Fidelity Inventory</a:t>
            </a:r>
            <a:endParaRPr lang="en-US" sz="1600" dirty="0"/>
          </a:p>
          <a:p>
            <a:pPr indent="-285750">
              <a:spcBef>
                <a:spcPts val="400"/>
              </a:spcBef>
              <a:buFont typeface="Courier New" panose="02070309020205020404" pitchFamily="49" charset="0"/>
              <a:buChar char="o"/>
            </a:pPr>
            <a:r>
              <a:rPr lang="en-US" sz="1600" dirty="0">
                <a:hlinkClick r:id="rId5"/>
              </a:rPr>
              <a:t>PBIS Academy Poster Webinar</a:t>
            </a:r>
            <a:endParaRPr lang="en-US" sz="1600" dirty="0"/>
          </a:p>
          <a:p>
            <a:pPr indent="-285750">
              <a:spcBef>
                <a:spcPts val="400"/>
              </a:spcBef>
              <a:buFont typeface="Courier New" panose="02070309020205020404" pitchFamily="49" charset="0"/>
              <a:buChar char="o"/>
            </a:pPr>
            <a:r>
              <a:rPr lang="en-US" sz="1600" dirty="0">
                <a:hlinkClick r:id="rId6"/>
              </a:rPr>
              <a:t>Cultural Responsiveness Field Guide</a:t>
            </a:r>
            <a:endParaRPr lang="en-US" sz="1600"/>
          </a:p>
          <a:p>
            <a:pPr marL="0" indent="0"/>
            <a:endParaRPr lang="en-US" sz="1600" dirty="0"/>
          </a:p>
        </p:txBody>
      </p:sp>
    </p:spTree>
    <p:extLst>
      <p:ext uri="{BB962C8B-B14F-4D97-AF65-F5344CB8AC3E}">
        <p14:creationId xmlns:p14="http://schemas.microsoft.com/office/powerpoint/2010/main" val="3985521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grpSp>
        <p:nvGrpSpPr>
          <p:cNvPr id="1005" name="Google Shape;1005;p54"/>
          <p:cNvGrpSpPr/>
          <p:nvPr/>
        </p:nvGrpSpPr>
        <p:grpSpPr>
          <a:xfrm>
            <a:off x="711806" y="1802066"/>
            <a:ext cx="2335328" cy="2990837"/>
            <a:chOff x="3580725" y="2020075"/>
            <a:chExt cx="1344925" cy="1786275"/>
          </a:xfrm>
        </p:grpSpPr>
        <p:sp>
          <p:nvSpPr>
            <p:cNvPr id="1006" name="Google Shape;1006;p54"/>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4"/>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54"/>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4"/>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4"/>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11" name="Google Shape;1011;p54"/>
          <p:cNvPicPr preferRelativeResize="0"/>
          <p:nvPr/>
        </p:nvPicPr>
        <p:blipFill rotWithShape="1">
          <a:blip r:embed="rId3" cstate="email">
            <a:extLst>
              <a:ext uri="{28A0092B-C50C-407E-A947-70E740481C1C}">
                <a14:useLocalDpi xmlns:a14="http://schemas.microsoft.com/office/drawing/2010/main"/>
              </a:ext>
            </a:extLst>
          </a:blip>
          <a:srcRect/>
          <a:stretch/>
        </p:blipFill>
        <p:spPr>
          <a:xfrm>
            <a:off x="884713" y="1966427"/>
            <a:ext cx="2010217" cy="2523645"/>
          </a:xfrm>
          <a:prstGeom prst="roundRect">
            <a:avLst>
              <a:gd name="adj" fmla="val 4167"/>
            </a:avLst>
          </a:prstGeom>
          <a:solidFill>
            <a:srgbClr val="FFFFFF"/>
          </a:solidFill>
          <a:ln w="76200" cap="sq">
            <a:solidFill>
              <a:schemeClr val="accent3"/>
            </a:solidFill>
            <a:miter lim="800000"/>
          </a:ln>
          <a:effectLst/>
          <a:scene3d>
            <a:camera prst="orthographicFront"/>
            <a:lightRig rig="threePt" dir="t">
              <a:rot lat="0" lon="0" rev="2700000"/>
            </a:lightRig>
          </a:scene3d>
          <a:sp3d>
            <a:bevelT h="38100"/>
            <a:contourClr>
              <a:srgbClr val="C0C0C0"/>
            </a:contourClr>
          </a:sp3d>
        </p:spPr>
      </p:pic>
      <p:sp>
        <p:nvSpPr>
          <p:cNvPr id="1012" name="Google Shape;1012;p5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ADDITIONAL READINGS &amp; </a:t>
            </a:r>
            <a:br>
              <a:rPr lang="en" dirty="0"/>
            </a:br>
            <a:r>
              <a:rPr lang="en" dirty="0"/>
              <a:t>RESOURCES</a:t>
            </a:r>
            <a:endParaRPr dirty="0"/>
          </a:p>
        </p:txBody>
      </p:sp>
      <p:cxnSp>
        <p:nvCxnSpPr>
          <p:cNvPr id="1014" name="Google Shape;1014;p54"/>
          <p:cNvCxnSpPr>
            <a:cxnSpLocks/>
          </p:cNvCxnSpPr>
          <p:nvPr/>
        </p:nvCxnSpPr>
        <p:spPr>
          <a:xfrm>
            <a:off x="3047134" y="4692594"/>
            <a:ext cx="2976295" cy="0"/>
          </a:xfrm>
          <a:prstGeom prst="straightConnector1">
            <a:avLst/>
          </a:prstGeom>
          <a:noFill/>
          <a:ln w="9525" cap="flat" cmpd="sng">
            <a:solidFill>
              <a:schemeClr val="lt1"/>
            </a:solidFill>
            <a:prstDash val="dot"/>
            <a:round/>
            <a:headEnd type="none" w="med" len="med"/>
            <a:tailEnd type="none" w="med" len="med"/>
          </a:ln>
        </p:spPr>
      </p:cxnSp>
      <p:sp>
        <p:nvSpPr>
          <p:cNvPr id="16" name="Google Shape;1013;p54">
            <a:extLst>
              <a:ext uri="{FF2B5EF4-FFF2-40B4-BE49-F238E27FC236}">
                <a16:creationId xmlns:a16="http://schemas.microsoft.com/office/drawing/2014/main" id="{3AECBB36-A699-46A4-97E0-573593C4A2F0}"/>
              </a:ext>
            </a:extLst>
          </p:cNvPr>
          <p:cNvSpPr txBox="1">
            <a:spLocks/>
          </p:cNvSpPr>
          <p:nvPr/>
        </p:nvSpPr>
        <p:spPr>
          <a:xfrm flipH="1">
            <a:off x="3222858" y="1404126"/>
            <a:ext cx="3038404" cy="3155708"/>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0" indent="0" algn="ctr">
              <a:spcAft>
                <a:spcPts val="600"/>
              </a:spcAft>
            </a:pPr>
            <a:endParaRPr lang="en-US" sz="1600" dirty="0"/>
          </a:p>
          <a:p>
            <a:pPr marL="0" indent="0"/>
            <a:endParaRPr lang="en-US" sz="1600" dirty="0"/>
          </a:p>
          <a:p>
            <a:pPr marL="0" indent="0" algn="ctr">
              <a:spcAft>
                <a:spcPts val="600"/>
              </a:spcAft>
            </a:pPr>
            <a:r>
              <a:rPr lang="en-US" sz="1600" dirty="0"/>
              <a:t>RESOURCES:</a:t>
            </a:r>
          </a:p>
          <a:p>
            <a:pPr indent="-285750">
              <a:spcBef>
                <a:spcPts val="400"/>
              </a:spcBef>
              <a:buFont typeface="Courier New" panose="02070309020205020404" pitchFamily="49" charset="0"/>
              <a:buChar char="o"/>
            </a:pPr>
            <a:r>
              <a:rPr lang="en-US" sz="1600" dirty="0">
                <a:hlinkClick r:id="rId4"/>
              </a:rPr>
              <a:t>Tiered Fidelity Inventory</a:t>
            </a:r>
            <a:endParaRPr lang="en-US" sz="1600" dirty="0"/>
          </a:p>
          <a:p>
            <a:pPr indent="-285750">
              <a:spcBef>
                <a:spcPts val="400"/>
              </a:spcBef>
              <a:buFont typeface="Courier New" panose="02070309020205020404" pitchFamily="49" charset="0"/>
              <a:buChar char="o"/>
            </a:pPr>
            <a:r>
              <a:rPr lang="en-US" sz="1600" dirty="0">
                <a:hlinkClick r:id="rId5"/>
              </a:rPr>
              <a:t>PBIS Academy Poster Webinar</a:t>
            </a:r>
            <a:endParaRPr lang="en-US" sz="1600" dirty="0"/>
          </a:p>
          <a:p>
            <a:pPr indent="-285750">
              <a:spcBef>
                <a:spcPts val="400"/>
              </a:spcBef>
              <a:buFont typeface="Courier New" panose="02070309020205020404" pitchFamily="49" charset="0"/>
              <a:buChar char="o"/>
            </a:pPr>
            <a:r>
              <a:rPr lang="en-US" sz="1600" dirty="0">
                <a:hlinkClick r:id="rId6"/>
              </a:rPr>
              <a:t>Cultural Responsiveness Field Guide</a:t>
            </a:r>
            <a:endParaRPr lang="en-US" sz="1600" dirty="0"/>
          </a:p>
          <a:p>
            <a:pPr marL="0" indent="0"/>
            <a:endParaRPr lang="en-US" sz="1600" dirty="0"/>
          </a:p>
        </p:txBody>
      </p:sp>
    </p:spTree>
    <p:extLst>
      <p:ext uri="{BB962C8B-B14F-4D97-AF65-F5344CB8AC3E}">
        <p14:creationId xmlns:p14="http://schemas.microsoft.com/office/powerpoint/2010/main" val="15599729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title"/>
          </p:nvPr>
        </p:nvSpPr>
        <p:spPr>
          <a:xfrm rot="-294">
            <a:off x="1401850" y="3045259"/>
            <a:ext cx="3502500" cy="841800"/>
          </a:xfrm>
        </p:spPr>
        <p:txBody>
          <a:bodyPr/>
          <a:lstStyle/>
          <a:p>
            <a:r>
              <a:rPr lang="en-US" dirty="0"/>
              <a:t>EVALUTION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flipH="1">
            <a:off x="1164457" y="3653355"/>
            <a:ext cx="3977286" cy="1113835"/>
          </a:xfrm>
        </p:spPr>
        <p:txBody>
          <a:bodyPr anchor="ctr"/>
          <a:lstStyle/>
          <a:p>
            <a:pPr marL="0" indent="0"/>
            <a:r>
              <a:rPr lang="en-US" dirty="0"/>
              <a:t>Please remember to complete the evaluation to </a:t>
            </a:r>
            <a:r>
              <a:rPr lang="en-US" u="sng" dirty="0"/>
              <a:t>receive your PDPs</a:t>
            </a:r>
            <a:r>
              <a:rPr lang="en-US" dirty="0"/>
              <a:t>! </a:t>
            </a:r>
          </a:p>
          <a:p>
            <a:pPr marL="0" indent="0"/>
            <a:r>
              <a:rPr lang="en-US" dirty="0"/>
              <a:t>Scan the QR code to access.</a:t>
            </a:r>
          </a:p>
        </p:txBody>
      </p:sp>
      <p:pic>
        <p:nvPicPr>
          <p:cNvPr id="11" name="Picture 10">
            <a:extLst>
              <a:ext uri="{FF2B5EF4-FFF2-40B4-BE49-F238E27FC236}">
                <a16:creationId xmlns:a16="http://schemas.microsoft.com/office/drawing/2014/main" id="{403214D6-B523-40D2-8637-CD7D571E9D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9156" y="997221"/>
            <a:ext cx="2047888" cy="204788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417037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63B24D00-2905-428E-AB35-01C8365E60D3}"/>
              </a:ext>
            </a:extLst>
          </p:cNvPr>
          <p:cNvGraphicFramePr/>
          <p:nvPr>
            <p:extLst>
              <p:ext uri="{D42A27DB-BD31-4B8C-83A1-F6EECF244321}">
                <p14:modId xmlns:p14="http://schemas.microsoft.com/office/powerpoint/2010/main" val="291757647"/>
              </p:ext>
            </p:extLst>
          </p:nvPr>
        </p:nvGraphicFramePr>
        <p:xfrm>
          <a:off x="298145" y="-724384"/>
          <a:ext cx="8365602" cy="5349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4439894" y="4307758"/>
            <a:ext cx="3959700" cy="6342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EXPECTATIONS</a:t>
            </a:r>
            <a:endParaRPr dirty="0"/>
          </a:p>
        </p:txBody>
      </p:sp>
      <p:pic>
        <p:nvPicPr>
          <p:cNvPr id="323" name="Google Shape;323;p32"/>
          <p:cNvPicPr preferRelativeResize="0"/>
          <p:nvPr/>
        </p:nvPicPr>
        <p:blipFill>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flipH="1">
            <a:off x="-536813" y="2727763"/>
            <a:ext cx="4293300" cy="2414981"/>
          </a:xfrm>
          <a:prstGeom prst="rect">
            <a:avLst/>
          </a:prstGeom>
          <a:noFill/>
          <a:ln>
            <a:noFill/>
          </a:ln>
        </p:spPr>
      </p:pic>
      <p:grpSp>
        <p:nvGrpSpPr>
          <p:cNvPr id="326" name="Google Shape;326;p32"/>
          <p:cNvGrpSpPr/>
          <p:nvPr/>
        </p:nvGrpSpPr>
        <p:grpSpPr>
          <a:xfrm>
            <a:off x="-429003" y="3190754"/>
            <a:ext cx="1754775" cy="1952746"/>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32"/>
          <p:cNvGrpSpPr/>
          <p:nvPr/>
        </p:nvGrpSpPr>
        <p:grpSpPr>
          <a:xfrm>
            <a:off x="7054140" y="-13"/>
            <a:ext cx="2089875" cy="2325763"/>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Shape 356"/>
        <p:cNvGrpSpPr/>
        <p:nvPr/>
      </p:nvGrpSpPr>
      <p:grpSpPr>
        <a:xfrm>
          <a:off x="0" y="0"/>
          <a:ext cx="0" cy="0"/>
          <a:chOff x="0" y="0"/>
          <a:chExt cx="0" cy="0"/>
        </a:xfrm>
      </p:grpSpPr>
      <p:sp>
        <p:nvSpPr>
          <p:cNvPr id="357" name="Google Shape;357;p34"/>
          <p:cNvSpPr/>
          <p:nvPr/>
        </p:nvSpPr>
        <p:spPr>
          <a:xfrm>
            <a:off x="-959384" y="1467925"/>
            <a:ext cx="1941000" cy="19410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34"/>
          <p:cNvSpPr txBox="1">
            <a:spLocks noGrp="1"/>
          </p:cNvSpPr>
          <p:nvPr>
            <p:ph type="ctrTitle"/>
          </p:nvPr>
        </p:nvSpPr>
        <p:spPr>
          <a:xfrm flipH="1">
            <a:off x="5516226" y="1886030"/>
            <a:ext cx="2287500" cy="4560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t>WEBSITES</a:t>
            </a:r>
            <a:endParaRPr dirty="0"/>
          </a:p>
        </p:txBody>
      </p:sp>
      <p:sp>
        <p:nvSpPr>
          <p:cNvPr id="358" name="Google Shape;358;p34"/>
          <p:cNvSpPr txBox="1">
            <a:spLocks noGrp="1"/>
          </p:cNvSpPr>
          <p:nvPr>
            <p:ph type="subTitle" idx="1"/>
          </p:nvPr>
        </p:nvSpPr>
        <p:spPr>
          <a:xfrm flipH="1">
            <a:off x="5277675" y="2534775"/>
            <a:ext cx="2526000" cy="1160700"/>
          </a:xfrm>
          <a:prstGeom prst="rect">
            <a:avLst/>
          </a:prstGeom>
        </p:spPr>
        <p:txBody>
          <a:bodyPr spcFirstLastPara="1" wrap="square" lIns="91425" tIns="91425" rIns="91425" bIns="91425" anchor="t" anchorCtr="0">
            <a:noAutofit/>
          </a:bodyPr>
          <a:lstStyle/>
          <a:p>
            <a:pPr marL="285750" lvl="0" indent="-285750" algn="r" rtl="0">
              <a:spcBef>
                <a:spcPts val="0"/>
              </a:spcBef>
              <a:spcAft>
                <a:spcPts val="0"/>
              </a:spcAft>
              <a:buFont typeface="Wingdings" panose="05000000000000000000" pitchFamily="2" charset="2"/>
              <a:buChar char="ü"/>
            </a:pPr>
            <a:r>
              <a:rPr lang="en-US" dirty="0"/>
              <a:t>n</a:t>
            </a:r>
            <a:r>
              <a:rPr lang="en" dirty="0"/>
              <a:t>epbis.org</a:t>
            </a:r>
          </a:p>
          <a:p>
            <a:pPr marL="285750" lvl="0" indent="-285750" algn="r" rtl="0">
              <a:spcBef>
                <a:spcPts val="0"/>
              </a:spcBef>
              <a:spcAft>
                <a:spcPts val="0"/>
              </a:spcAft>
              <a:buFont typeface="Wingdings" panose="05000000000000000000" pitchFamily="2" charset="2"/>
              <a:buChar char="ü"/>
            </a:pPr>
            <a:r>
              <a:rPr lang="en-US" dirty="0"/>
              <a:t>pbis.org</a:t>
            </a:r>
          </a:p>
          <a:p>
            <a:pPr marL="285750" lvl="0" indent="-285750" algn="r" rtl="0">
              <a:spcBef>
                <a:spcPts val="0"/>
              </a:spcBef>
              <a:spcAft>
                <a:spcPts val="0"/>
              </a:spcAft>
              <a:buFont typeface="Wingdings" panose="05000000000000000000" pitchFamily="2" charset="2"/>
              <a:buChar char="ü"/>
            </a:pPr>
            <a:r>
              <a:rPr lang="en-US" dirty="0"/>
              <a:t>pbisapps.org</a:t>
            </a:r>
            <a:endParaRPr dirty="0"/>
          </a:p>
        </p:txBody>
      </p:sp>
      <p:sp>
        <p:nvSpPr>
          <p:cNvPr id="360" name="Google Shape;360;p34"/>
          <p:cNvSpPr txBox="1">
            <a:spLocks noGrp="1"/>
          </p:cNvSpPr>
          <p:nvPr>
            <p:ph type="ctrTitle" idx="2"/>
          </p:nvPr>
        </p:nvSpPr>
        <p:spPr>
          <a:xfrm flipH="1">
            <a:off x="1518088" y="1895134"/>
            <a:ext cx="2137800" cy="456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TOOLS</a:t>
            </a:r>
            <a:endParaRPr dirty="0"/>
          </a:p>
        </p:txBody>
      </p:sp>
      <p:sp>
        <p:nvSpPr>
          <p:cNvPr id="359" name="Google Shape;359;p34"/>
          <p:cNvSpPr txBox="1">
            <a:spLocks noGrp="1"/>
          </p:cNvSpPr>
          <p:nvPr>
            <p:ph type="subTitle" idx="3"/>
          </p:nvPr>
        </p:nvSpPr>
        <p:spPr>
          <a:xfrm flipH="1">
            <a:off x="1518088" y="2534775"/>
            <a:ext cx="2526000" cy="1160700"/>
          </a:xfrm>
          <a:prstGeom prst="rect">
            <a:avLst/>
          </a:prstGeom>
        </p:spPr>
        <p:txBody>
          <a:bodyPr spcFirstLastPara="1" wrap="square" lIns="91425" tIns="91425" rIns="91425" bIns="91425" anchor="t" anchorCtr="0">
            <a:noAutofit/>
          </a:bodyPr>
          <a:lstStyle/>
          <a:p>
            <a:pPr marL="285750" lvl="0" indent="-285750" algn="l" rtl="0">
              <a:spcBef>
                <a:spcPts val="0"/>
              </a:spcBef>
              <a:spcAft>
                <a:spcPts val="0"/>
              </a:spcAft>
              <a:buClr>
                <a:schemeClr val="bg1"/>
              </a:buClr>
              <a:buSzPts val="1100"/>
              <a:buFont typeface="Wingdings" panose="05000000000000000000" pitchFamily="2" charset="2"/>
              <a:buChar char="ü"/>
            </a:pPr>
            <a:r>
              <a:rPr lang="en" dirty="0"/>
              <a:t>School-Wide PBIS Workbook &amp; Appendices</a:t>
            </a:r>
          </a:p>
          <a:p>
            <a:pPr marL="285750" lvl="0" indent="-285750" algn="l" rtl="0">
              <a:spcBef>
                <a:spcPts val="0"/>
              </a:spcBef>
              <a:spcAft>
                <a:spcPts val="0"/>
              </a:spcAft>
              <a:buClr>
                <a:schemeClr val="bg1"/>
              </a:buClr>
              <a:buSzPts val="1100"/>
              <a:buFont typeface="Wingdings" panose="05000000000000000000" pitchFamily="2" charset="2"/>
              <a:buChar char="ü"/>
            </a:pPr>
            <a:r>
              <a:rPr lang="en" dirty="0"/>
              <a:t>Action Plan</a:t>
            </a:r>
            <a:endParaRPr dirty="0"/>
          </a:p>
        </p:txBody>
      </p:sp>
      <p:cxnSp>
        <p:nvCxnSpPr>
          <p:cNvPr id="362" name="Google Shape;362;p34"/>
          <p:cNvCxnSpPr/>
          <p:nvPr/>
        </p:nvCxnSpPr>
        <p:spPr>
          <a:xfrm>
            <a:off x="447675" y="2438400"/>
            <a:ext cx="8115300" cy="0"/>
          </a:xfrm>
          <a:prstGeom prst="straightConnector1">
            <a:avLst/>
          </a:prstGeom>
          <a:noFill/>
          <a:ln w="9525" cap="flat" cmpd="sng">
            <a:solidFill>
              <a:schemeClr val="lt1"/>
            </a:solidFill>
            <a:prstDash val="dot"/>
            <a:round/>
            <a:headEnd type="none" w="med" len="med"/>
            <a:tailEnd type="none" w="med" len="med"/>
          </a:ln>
        </p:spPr>
      </p:cxnSp>
      <p:sp>
        <p:nvSpPr>
          <p:cNvPr id="363" name="Google Shape;363;p34"/>
          <p:cNvSpPr/>
          <p:nvPr/>
        </p:nvSpPr>
        <p:spPr>
          <a:xfrm>
            <a:off x="8177600" y="1467925"/>
            <a:ext cx="1941000" cy="1941000"/>
          </a:xfrm>
          <a:prstGeom prst="ellipse">
            <a:avLst/>
          </a:pr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0" name="Content Placeholder 3">
            <a:extLst>
              <a:ext uri="{FF2B5EF4-FFF2-40B4-BE49-F238E27FC236}">
                <a16:creationId xmlns:a16="http://schemas.microsoft.com/office/drawing/2014/main" id="{545606C8-942D-455E-99B9-9E3CFF25B6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553" t="-1355"/>
          <a:stretch/>
        </p:blipFill>
        <p:spPr bwMode="auto">
          <a:xfrm>
            <a:off x="5704668" y="1236635"/>
            <a:ext cx="2229377" cy="2846874"/>
          </a:xfrm>
          <a:prstGeom prst="rect">
            <a:avLst/>
          </a:prstGeom>
          <a:noFill/>
          <a:ln w="9525">
            <a:noFill/>
            <a:miter lim="800000"/>
            <a:headEnd/>
            <a:tailEnd/>
          </a:ln>
        </p:spPr>
      </p:pic>
      <p:grpSp>
        <p:nvGrpSpPr>
          <p:cNvPr id="51" name="Google Shape;5985;p67">
            <a:extLst>
              <a:ext uri="{FF2B5EF4-FFF2-40B4-BE49-F238E27FC236}">
                <a16:creationId xmlns:a16="http://schemas.microsoft.com/office/drawing/2014/main" id="{0F304DD8-8C2E-45EB-AF93-CB1C9AB63EC6}"/>
              </a:ext>
            </a:extLst>
          </p:cNvPr>
          <p:cNvGrpSpPr>
            <a:grpSpLocks noChangeAspect="1"/>
          </p:cNvGrpSpPr>
          <p:nvPr/>
        </p:nvGrpSpPr>
        <p:grpSpPr>
          <a:xfrm>
            <a:off x="8397195" y="2222447"/>
            <a:ext cx="641866" cy="640080"/>
            <a:chOff x="1414990" y="2289671"/>
            <a:chExt cx="387073" cy="385996"/>
          </a:xfrm>
        </p:grpSpPr>
        <p:sp>
          <p:nvSpPr>
            <p:cNvPr id="52" name="Google Shape;5986;p67">
              <a:extLst>
                <a:ext uri="{FF2B5EF4-FFF2-40B4-BE49-F238E27FC236}">
                  <a16:creationId xmlns:a16="http://schemas.microsoft.com/office/drawing/2014/main" id="{16E254A0-6CDD-4871-B1EE-5A308AC0FF56}"/>
                </a:ext>
              </a:extLst>
            </p:cNvPr>
            <p:cNvSpPr/>
            <p:nvPr/>
          </p:nvSpPr>
          <p:spPr>
            <a:xfrm>
              <a:off x="1511384" y="2485585"/>
              <a:ext cx="110082" cy="59428"/>
            </a:xfrm>
            <a:custGeom>
              <a:avLst/>
              <a:gdLst/>
              <a:ahLst/>
              <a:cxnLst/>
              <a:rect l="l" t="t" r="r" b="b"/>
              <a:pathLst>
                <a:path w="4190" h="2262" extrusionOk="0">
                  <a:moveTo>
                    <a:pt x="2199" y="0"/>
                  </a:moveTo>
                  <a:lnTo>
                    <a:pt x="639" y="708"/>
                  </a:lnTo>
                  <a:lnTo>
                    <a:pt x="0" y="1928"/>
                  </a:lnTo>
                  <a:lnTo>
                    <a:pt x="2095" y="2261"/>
                  </a:lnTo>
                  <a:lnTo>
                    <a:pt x="4190" y="1928"/>
                  </a:lnTo>
                  <a:lnTo>
                    <a:pt x="3552" y="708"/>
                  </a:lnTo>
                  <a:lnTo>
                    <a:pt x="2199" y="0"/>
                  </a:lnTo>
                  <a:close/>
                </a:path>
              </a:pathLst>
            </a:custGeom>
            <a:solidFill>
              <a:srgbClr val="213B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987;p67">
              <a:extLst>
                <a:ext uri="{FF2B5EF4-FFF2-40B4-BE49-F238E27FC236}">
                  <a16:creationId xmlns:a16="http://schemas.microsoft.com/office/drawing/2014/main" id="{3A853567-E053-4A97-8E0D-2572B6C6F27D}"/>
                </a:ext>
              </a:extLst>
            </p:cNvPr>
            <p:cNvSpPr/>
            <p:nvPr/>
          </p:nvSpPr>
          <p:spPr>
            <a:xfrm>
              <a:off x="1414990" y="2289671"/>
              <a:ext cx="302712" cy="214515"/>
            </a:xfrm>
            <a:custGeom>
              <a:avLst/>
              <a:gdLst/>
              <a:ahLst/>
              <a:cxnLst/>
              <a:rect l="l" t="t" r="r" b="b"/>
              <a:pathLst>
                <a:path w="11522" h="8165" extrusionOk="0">
                  <a:moveTo>
                    <a:pt x="923" y="1"/>
                  </a:moveTo>
                  <a:cubicBezTo>
                    <a:pt x="416" y="1"/>
                    <a:pt x="0" y="417"/>
                    <a:pt x="0" y="930"/>
                  </a:cubicBezTo>
                  <a:lnTo>
                    <a:pt x="0" y="7242"/>
                  </a:lnTo>
                  <a:cubicBezTo>
                    <a:pt x="0" y="7755"/>
                    <a:pt x="416" y="8165"/>
                    <a:pt x="923" y="8165"/>
                  </a:cubicBezTo>
                  <a:lnTo>
                    <a:pt x="10599" y="8165"/>
                  </a:lnTo>
                  <a:cubicBezTo>
                    <a:pt x="11105" y="8165"/>
                    <a:pt x="11521" y="7755"/>
                    <a:pt x="11521" y="7242"/>
                  </a:cubicBezTo>
                  <a:lnTo>
                    <a:pt x="11521" y="930"/>
                  </a:lnTo>
                  <a:cubicBezTo>
                    <a:pt x="11521" y="417"/>
                    <a:pt x="11105" y="1"/>
                    <a:pt x="10599" y="1"/>
                  </a:cubicBezTo>
                  <a:close/>
                </a:path>
              </a:pathLst>
            </a:custGeom>
            <a:solidFill>
              <a:srgbClr val="667E9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988;p67">
              <a:extLst>
                <a:ext uri="{FF2B5EF4-FFF2-40B4-BE49-F238E27FC236}">
                  <a16:creationId xmlns:a16="http://schemas.microsoft.com/office/drawing/2014/main" id="{434EE1AA-9FF6-491F-84A3-6CE55F8296DE}"/>
                </a:ext>
              </a:extLst>
            </p:cNvPr>
            <p:cNvSpPr/>
            <p:nvPr/>
          </p:nvSpPr>
          <p:spPr>
            <a:xfrm>
              <a:off x="1490418" y="2536212"/>
              <a:ext cx="151829" cy="17366"/>
            </a:xfrm>
            <a:custGeom>
              <a:avLst/>
              <a:gdLst/>
              <a:ahLst/>
              <a:cxnLst/>
              <a:rect l="l" t="t" r="r" b="b"/>
              <a:pathLst>
                <a:path w="5779" h="661" extrusionOk="0">
                  <a:moveTo>
                    <a:pt x="432" y="1"/>
                  </a:moveTo>
                  <a:cubicBezTo>
                    <a:pt x="0" y="1"/>
                    <a:pt x="0" y="661"/>
                    <a:pt x="432" y="661"/>
                  </a:cubicBezTo>
                  <a:cubicBezTo>
                    <a:pt x="438" y="661"/>
                    <a:pt x="445" y="661"/>
                    <a:pt x="452" y="660"/>
                  </a:cubicBezTo>
                  <a:lnTo>
                    <a:pt x="5328" y="660"/>
                  </a:lnTo>
                  <a:cubicBezTo>
                    <a:pt x="5334" y="661"/>
                    <a:pt x="5341" y="661"/>
                    <a:pt x="5348" y="661"/>
                  </a:cubicBezTo>
                  <a:cubicBezTo>
                    <a:pt x="5779" y="661"/>
                    <a:pt x="5779" y="1"/>
                    <a:pt x="5348" y="1"/>
                  </a:cubicBezTo>
                  <a:cubicBezTo>
                    <a:pt x="5341" y="1"/>
                    <a:pt x="5334" y="1"/>
                    <a:pt x="5328" y="1"/>
                  </a:cubicBezTo>
                  <a:lnTo>
                    <a:pt x="452" y="1"/>
                  </a:lnTo>
                  <a:cubicBezTo>
                    <a:pt x="445" y="1"/>
                    <a:pt x="438" y="1"/>
                    <a:pt x="432"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989;p67">
              <a:extLst>
                <a:ext uri="{FF2B5EF4-FFF2-40B4-BE49-F238E27FC236}">
                  <a16:creationId xmlns:a16="http://schemas.microsoft.com/office/drawing/2014/main" id="{132AA15E-5C3B-4C47-8930-17253AE8ECE5}"/>
                </a:ext>
              </a:extLst>
            </p:cNvPr>
            <p:cNvSpPr/>
            <p:nvPr/>
          </p:nvSpPr>
          <p:spPr>
            <a:xfrm>
              <a:off x="1430465" y="2307168"/>
              <a:ext cx="271736" cy="158738"/>
            </a:xfrm>
            <a:custGeom>
              <a:avLst/>
              <a:gdLst/>
              <a:ahLst/>
              <a:cxnLst/>
              <a:rect l="l" t="t" r="r" b="b"/>
              <a:pathLst>
                <a:path w="10343" h="6042" extrusionOk="0">
                  <a:moveTo>
                    <a:pt x="757" y="1"/>
                  </a:moveTo>
                  <a:cubicBezTo>
                    <a:pt x="341" y="1"/>
                    <a:pt x="1" y="340"/>
                    <a:pt x="1" y="757"/>
                  </a:cubicBezTo>
                  <a:lnTo>
                    <a:pt x="1" y="5286"/>
                  </a:lnTo>
                  <a:cubicBezTo>
                    <a:pt x="1" y="5702"/>
                    <a:pt x="334" y="6042"/>
                    <a:pt x="757" y="6042"/>
                  </a:cubicBezTo>
                  <a:lnTo>
                    <a:pt x="9593" y="6042"/>
                  </a:lnTo>
                  <a:cubicBezTo>
                    <a:pt x="10010" y="6042"/>
                    <a:pt x="10343" y="5702"/>
                    <a:pt x="10343" y="5286"/>
                  </a:cubicBezTo>
                  <a:lnTo>
                    <a:pt x="10343" y="750"/>
                  </a:lnTo>
                  <a:cubicBezTo>
                    <a:pt x="10343" y="340"/>
                    <a:pt x="10003" y="1"/>
                    <a:pt x="9593"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990;p67">
              <a:extLst>
                <a:ext uri="{FF2B5EF4-FFF2-40B4-BE49-F238E27FC236}">
                  <a16:creationId xmlns:a16="http://schemas.microsoft.com/office/drawing/2014/main" id="{B312341D-9611-4C3A-AD3B-BC70299ACF2E}"/>
                </a:ext>
              </a:extLst>
            </p:cNvPr>
            <p:cNvSpPr/>
            <p:nvPr/>
          </p:nvSpPr>
          <p:spPr>
            <a:xfrm>
              <a:off x="1426471" y="2303149"/>
              <a:ext cx="279750" cy="166594"/>
            </a:xfrm>
            <a:custGeom>
              <a:avLst/>
              <a:gdLst/>
              <a:ahLst/>
              <a:cxnLst/>
              <a:rect l="l" t="t" r="r" b="b"/>
              <a:pathLst>
                <a:path w="10648" h="6341" extrusionOk="0">
                  <a:moveTo>
                    <a:pt x="9745" y="299"/>
                  </a:moveTo>
                  <a:cubicBezTo>
                    <a:pt x="10078" y="299"/>
                    <a:pt x="10349" y="570"/>
                    <a:pt x="10349" y="910"/>
                  </a:cubicBezTo>
                  <a:lnTo>
                    <a:pt x="10349" y="5439"/>
                  </a:lnTo>
                  <a:cubicBezTo>
                    <a:pt x="10349" y="5772"/>
                    <a:pt x="10078" y="6042"/>
                    <a:pt x="9745" y="6042"/>
                  </a:cubicBezTo>
                  <a:lnTo>
                    <a:pt x="909" y="6042"/>
                  </a:lnTo>
                  <a:cubicBezTo>
                    <a:pt x="569" y="6042"/>
                    <a:pt x="298" y="5772"/>
                    <a:pt x="298" y="5439"/>
                  </a:cubicBezTo>
                  <a:lnTo>
                    <a:pt x="298" y="910"/>
                  </a:lnTo>
                  <a:cubicBezTo>
                    <a:pt x="298" y="577"/>
                    <a:pt x="569" y="306"/>
                    <a:pt x="909" y="306"/>
                  </a:cubicBezTo>
                  <a:lnTo>
                    <a:pt x="9745" y="299"/>
                  </a:lnTo>
                  <a:close/>
                  <a:moveTo>
                    <a:pt x="909" y="1"/>
                  </a:moveTo>
                  <a:cubicBezTo>
                    <a:pt x="409" y="1"/>
                    <a:pt x="0" y="410"/>
                    <a:pt x="0" y="910"/>
                  </a:cubicBezTo>
                  <a:lnTo>
                    <a:pt x="0" y="5439"/>
                  </a:lnTo>
                  <a:cubicBezTo>
                    <a:pt x="0" y="5938"/>
                    <a:pt x="402" y="6341"/>
                    <a:pt x="909" y="6341"/>
                  </a:cubicBezTo>
                  <a:lnTo>
                    <a:pt x="9745" y="6341"/>
                  </a:lnTo>
                  <a:cubicBezTo>
                    <a:pt x="10245" y="6341"/>
                    <a:pt x="10647" y="5938"/>
                    <a:pt x="10647" y="5439"/>
                  </a:cubicBezTo>
                  <a:lnTo>
                    <a:pt x="10647" y="903"/>
                  </a:lnTo>
                  <a:cubicBezTo>
                    <a:pt x="10647" y="410"/>
                    <a:pt x="10238" y="1"/>
                    <a:pt x="9745"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991;p67">
              <a:extLst>
                <a:ext uri="{FF2B5EF4-FFF2-40B4-BE49-F238E27FC236}">
                  <a16:creationId xmlns:a16="http://schemas.microsoft.com/office/drawing/2014/main" id="{95D79BC7-4B4C-4152-A43A-20B1D421664D}"/>
                </a:ext>
              </a:extLst>
            </p:cNvPr>
            <p:cNvSpPr/>
            <p:nvPr/>
          </p:nvSpPr>
          <p:spPr>
            <a:xfrm>
              <a:off x="1533610" y="2431096"/>
              <a:ext cx="249326" cy="198830"/>
            </a:xfrm>
            <a:custGeom>
              <a:avLst/>
              <a:gdLst/>
              <a:ahLst/>
              <a:cxnLst/>
              <a:rect l="l" t="t" r="r" b="b"/>
              <a:pathLst>
                <a:path w="9490" h="7568" extrusionOk="0">
                  <a:moveTo>
                    <a:pt x="980" y="0"/>
                  </a:moveTo>
                  <a:cubicBezTo>
                    <a:pt x="438" y="0"/>
                    <a:pt x="1" y="441"/>
                    <a:pt x="8" y="978"/>
                  </a:cubicBezTo>
                  <a:lnTo>
                    <a:pt x="8" y="7568"/>
                  </a:lnTo>
                  <a:lnTo>
                    <a:pt x="9489" y="7568"/>
                  </a:lnTo>
                  <a:lnTo>
                    <a:pt x="9489" y="978"/>
                  </a:lnTo>
                  <a:cubicBezTo>
                    <a:pt x="9489" y="437"/>
                    <a:pt x="9045" y="0"/>
                    <a:pt x="8504" y="0"/>
                  </a:cubicBezTo>
                  <a:lnTo>
                    <a:pt x="993" y="0"/>
                  </a:lnTo>
                  <a:cubicBezTo>
                    <a:pt x="988" y="0"/>
                    <a:pt x="984" y="0"/>
                    <a:pt x="98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992;p67">
              <a:extLst>
                <a:ext uri="{FF2B5EF4-FFF2-40B4-BE49-F238E27FC236}">
                  <a16:creationId xmlns:a16="http://schemas.microsoft.com/office/drawing/2014/main" id="{F47BD961-242E-4938-BA22-5455344F317D}"/>
                </a:ext>
              </a:extLst>
            </p:cNvPr>
            <p:cNvSpPr/>
            <p:nvPr/>
          </p:nvSpPr>
          <p:spPr>
            <a:xfrm>
              <a:off x="1551660" y="2452771"/>
              <a:ext cx="213228" cy="146364"/>
            </a:xfrm>
            <a:custGeom>
              <a:avLst/>
              <a:gdLst/>
              <a:ahLst/>
              <a:cxnLst/>
              <a:rect l="l" t="t" r="r" b="b"/>
              <a:pathLst>
                <a:path w="8116" h="5571" extrusionOk="0">
                  <a:moveTo>
                    <a:pt x="458" y="1"/>
                  </a:moveTo>
                  <a:cubicBezTo>
                    <a:pt x="208" y="1"/>
                    <a:pt x="0" y="209"/>
                    <a:pt x="0" y="458"/>
                  </a:cubicBezTo>
                  <a:lnTo>
                    <a:pt x="0" y="5119"/>
                  </a:lnTo>
                  <a:cubicBezTo>
                    <a:pt x="0" y="5369"/>
                    <a:pt x="208" y="5570"/>
                    <a:pt x="458" y="5570"/>
                  </a:cubicBezTo>
                  <a:lnTo>
                    <a:pt x="7658" y="5570"/>
                  </a:lnTo>
                  <a:cubicBezTo>
                    <a:pt x="7908" y="5570"/>
                    <a:pt x="8109" y="5369"/>
                    <a:pt x="8109" y="5119"/>
                  </a:cubicBezTo>
                  <a:lnTo>
                    <a:pt x="8109" y="458"/>
                  </a:lnTo>
                  <a:cubicBezTo>
                    <a:pt x="8116" y="209"/>
                    <a:pt x="7908" y="1"/>
                    <a:pt x="7658" y="1"/>
                  </a:cubicBez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93;p67">
              <a:extLst>
                <a:ext uri="{FF2B5EF4-FFF2-40B4-BE49-F238E27FC236}">
                  <a16:creationId xmlns:a16="http://schemas.microsoft.com/office/drawing/2014/main" id="{1C1151F6-7B49-40EF-BA87-6BD89CB15737}"/>
                </a:ext>
              </a:extLst>
            </p:cNvPr>
            <p:cNvSpPr/>
            <p:nvPr/>
          </p:nvSpPr>
          <p:spPr>
            <a:xfrm>
              <a:off x="1547824" y="2448935"/>
              <a:ext cx="220899" cy="154193"/>
            </a:xfrm>
            <a:custGeom>
              <a:avLst/>
              <a:gdLst/>
              <a:ahLst/>
              <a:cxnLst/>
              <a:rect l="l" t="t" r="r" b="b"/>
              <a:pathLst>
                <a:path w="8408" h="5869" extrusionOk="0">
                  <a:moveTo>
                    <a:pt x="604" y="1"/>
                  </a:moveTo>
                  <a:cubicBezTo>
                    <a:pt x="271" y="1"/>
                    <a:pt x="1" y="271"/>
                    <a:pt x="1" y="604"/>
                  </a:cubicBezTo>
                  <a:lnTo>
                    <a:pt x="1" y="5259"/>
                  </a:lnTo>
                  <a:cubicBezTo>
                    <a:pt x="1" y="5598"/>
                    <a:pt x="271" y="5869"/>
                    <a:pt x="604" y="5869"/>
                  </a:cubicBezTo>
                  <a:lnTo>
                    <a:pt x="4370" y="5869"/>
                  </a:lnTo>
                  <a:cubicBezTo>
                    <a:pt x="4572" y="5869"/>
                    <a:pt x="4572" y="5571"/>
                    <a:pt x="4370" y="5571"/>
                  </a:cubicBezTo>
                  <a:lnTo>
                    <a:pt x="604" y="5571"/>
                  </a:lnTo>
                  <a:cubicBezTo>
                    <a:pt x="438" y="5571"/>
                    <a:pt x="299" y="5432"/>
                    <a:pt x="299" y="5265"/>
                  </a:cubicBezTo>
                  <a:lnTo>
                    <a:pt x="299" y="604"/>
                  </a:lnTo>
                  <a:cubicBezTo>
                    <a:pt x="299" y="438"/>
                    <a:pt x="438" y="299"/>
                    <a:pt x="604" y="299"/>
                  </a:cubicBezTo>
                  <a:lnTo>
                    <a:pt x="7804" y="299"/>
                  </a:lnTo>
                  <a:cubicBezTo>
                    <a:pt x="7970" y="299"/>
                    <a:pt x="8109" y="438"/>
                    <a:pt x="8109" y="604"/>
                  </a:cubicBezTo>
                  <a:lnTo>
                    <a:pt x="8109" y="5259"/>
                  </a:lnTo>
                  <a:cubicBezTo>
                    <a:pt x="8109" y="5425"/>
                    <a:pt x="7970" y="5564"/>
                    <a:pt x="7804" y="5564"/>
                  </a:cubicBezTo>
                  <a:lnTo>
                    <a:pt x="7193" y="5564"/>
                  </a:lnTo>
                  <a:cubicBezTo>
                    <a:pt x="6992" y="5564"/>
                    <a:pt x="6992" y="5862"/>
                    <a:pt x="7193" y="5862"/>
                  </a:cubicBezTo>
                  <a:lnTo>
                    <a:pt x="7804" y="5862"/>
                  </a:lnTo>
                  <a:cubicBezTo>
                    <a:pt x="8137" y="5862"/>
                    <a:pt x="8407" y="5598"/>
                    <a:pt x="8407" y="5265"/>
                  </a:cubicBezTo>
                  <a:lnTo>
                    <a:pt x="8407" y="604"/>
                  </a:lnTo>
                  <a:cubicBezTo>
                    <a:pt x="8407" y="271"/>
                    <a:pt x="8137" y="1"/>
                    <a:pt x="7804" y="1"/>
                  </a:cubicBezTo>
                  <a:close/>
                </a:path>
              </a:pathLst>
            </a:custGeom>
            <a:solidFill>
              <a:srgbClr val="BCC4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5994;p67">
              <a:extLst>
                <a:ext uri="{FF2B5EF4-FFF2-40B4-BE49-F238E27FC236}">
                  <a16:creationId xmlns:a16="http://schemas.microsoft.com/office/drawing/2014/main" id="{2606C6ED-C4DB-42FE-8A18-10F30EDB7CCE}"/>
                </a:ext>
              </a:extLst>
            </p:cNvPr>
            <p:cNvSpPr/>
            <p:nvPr/>
          </p:nvSpPr>
          <p:spPr>
            <a:xfrm>
              <a:off x="1533794" y="2610038"/>
              <a:ext cx="249142" cy="23724"/>
            </a:xfrm>
            <a:custGeom>
              <a:avLst/>
              <a:gdLst/>
              <a:ahLst/>
              <a:cxnLst/>
              <a:rect l="l" t="t" r="r" b="b"/>
              <a:pathLst>
                <a:path w="9483" h="903" extrusionOk="0">
                  <a:moveTo>
                    <a:pt x="1" y="0"/>
                  </a:moveTo>
                  <a:lnTo>
                    <a:pt x="1" y="902"/>
                  </a:lnTo>
                  <a:lnTo>
                    <a:pt x="9482" y="902"/>
                  </a:lnTo>
                  <a:lnTo>
                    <a:pt x="9482" y="0"/>
                  </a:lnTo>
                  <a:close/>
                </a:path>
              </a:pathLst>
            </a:custGeom>
            <a:solidFill>
              <a:srgbClr val="BCC4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5995;p67">
              <a:extLst>
                <a:ext uri="{FF2B5EF4-FFF2-40B4-BE49-F238E27FC236}">
                  <a16:creationId xmlns:a16="http://schemas.microsoft.com/office/drawing/2014/main" id="{3D7F087F-74DC-4CE2-BD0D-380DC5CD7C2B}"/>
                </a:ext>
              </a:extLst>
            </p:cNvPr>
            <p:cNvSpPr/>
            <p:nvPr/>
          </p:nvSpPr>
          <p:spPr>
            <a:xfrm>
              <a:off x="1514300" y="2616790"/>
              <a:ext cx="287763" cy="26246"/>
            </a:xfrm>
            <a:custGeom>
              <a:avLst/>
              <a:gdLst/>
              <a:ahLst/>
              <a:cxnLst/>
              <a:rect l="l" t="t" r="r" b="b"/>
              <a:pathLst>
                <a:path w="10953" h="999" extrusionOk="0">
                  <a:moveTo>
                    <a:pt x="250" y="0"/>
                  </a:moveTo>
                  <a:cubicBezTo>
                    <a:pt x="111" y="0"/>
                    <a:pt x="0" y="111"/>
                    <a:pt x="0" y="250"/>
                  </a:cubicBezTo>
                  <a:cubicBezTo>
                    <a:pt x="0" y="666"/>
                    <a:pt x="340" y="999"/>
                    <a:pt x="756" y="999"/>
                  </a:cubicBezTo>
                  <a:lnTo>
                    <a:pt x="10204" y="999"/>
                  </a:lnTo>
                  <a:cubicBezTo>
                    <a:pt x="10620" y="999"/>
                    <a:pt x="10953" y="666"/>
                    <a:pt x="10953" y="250"/>
                  </a:cubicBezTo>
                  <a:cubicBezTo>
                    <a:pt x="10953" y="111"/>
                    <a:pt x="10842" y="0"/>
                    <a:pt x="10710" y="0"/>
                  </a:cubicBezTo>
                  <a:close/>
                </a:path>
              </a:pathLst>
            </a:custGeom>
            <a:solidFill>
              <a:srgbClr val="CFD9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5996;p67">
              <a:extLst>
                <a:ext uri="{FF2B5EF4-FFF2-40B4-BE49-F238E27FC236}">
                  <a16:creationId xmlns:a16="http://schemas.microsoft.com/office/drawing/2014/main" id="{CC1B6344-8D00-487E-8ED6-3E587BCEB0B5}"/>
                </a:ext>
              </a:extLst>
            </p:cNvPr>
            <p:cNvSpPr/>
            <p:nvPr/>
          </p:nvSpPr>
          <p:spPr>
            <a:xfrm>
              <a:off x="1490418" y="2536212"/>
              <a:ext cx="36125" cy="17366"/>
            </a:xfrm>
            <a:custGeom>
              <a:avLst/>
              <a:gdLst/>
              <a:ahLst/>
              <a:cxnLst/>
              <a:rect l="l" t="t" r="r" b="b"/>
              <a:pathLst>
                <a:path w="1375" h="661" extrusionOk="0">
                  <a:moveTo>
                    <a:pt x="1354" y="1"/>
                  </a:moveTo>
                  <a:cubicBezTo>
                    <a:pt x="1347" y="1"/>
                    <a:pt x="1341" y="1"/>
                    <a:pt x="1334" y="1"/>
                  </a:cubicBezTo>
                  <a:lnTo>
                    <a:pt x="1374" y="1"/>
                  </a:lnTo>
                  <a:cubicBezTo>
                    <a:pt x="1367" y="1"/>
                    <a:pt x="1361" y="1"/>
                    <a:pt x="1354" y="1"/>
                  </a:cubicBezTo>
                  <a:close/>
                  <a:moveTo>
                    <a:pt x="432" y="1"/>
                  </a:moveTo>
                  <a:cubicBezTo>
                    <a:pt x="0" y="1"/>
                    <a:pt x="0" y="661"/>
                    <a:pt x="432" y="661"/>
                  </a:cubicBezTo>
                  <a:cubicBezTo>
                    <a:pt x="438" y="661"/>
                    <a:pt x="445" y="661"/>
                    <a:pt x="452" y="660"/>
                  </a:cubicBezTo>
                  <a:lnTo>
                    <a:pt x="1334" y="660"/>
                  </a:lnTo>
                  <a:cubicBezTo>
                    <a:pt x="923" y="641"/>
                    <a:pt x="923" y="21"/>
                    <a:pt x="1334" y="1"/>
                  </a:cubicBezTo>
                  <a:lnTo>
                    <a:pt x="452" y="1"/>
                  </a:lnTo>
                  <a:cubicBezTo>
                    <a:pt x="445" y="1"/>
                    <a:pt x="438" y="1"/>
                    <a:pt x="432" y="1"/>
                  </a:cubicBezTo>
                  <a:close/>
                  <a:moveTo>
                    <a:pt x="1334" y="660"/>
                  </a:moveTo>
                  <a:lnTo>
                    <a:pt x="1334" y="660"/>
                  </a:lnTo>
                  <a:cubicBezTo>
                    <a:pt x="1341" y="661"/>
                    <a:pt x="1347" y="661"/>
                    <a:pt x="1354" y="661"/>
                  </a:cubicBezTo>
                  <a:cubicBezTo>
                    <a:pt x="1361" y="661"/>
                    <a:pt x="1367" y="661"/>
                    <a:pt x="1374" y="660"/>
                  </a:cubicBezTo>
                  <a:close/>
                </a:path>
              </a:pathLst>
            </a:custGeom>
            <a:solidFill>
              <a:srgbClr val="213B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5997;p67">
              <a:extLst>
                <a:ext uri="{FF2B5EF4-FFF2-40B4-BE49-F238E27FC236}">
                  <a16:creationId xmlns:a16="http://schemas.microsoft.com/office/drawing/2014/main" id="{21378342-080C-4F83-82DC-860079FCB2DD}"/>
                </a:ext>
              </a:extLst>
            </p:cNvPr>
            <p:cNvSpPr/>
            <p:nvPr/>
          </p:nvSpPr>
          <p:spPr>
            <a:xfrm>
              <a:off x="1414990" y="2289671"/>
              <a:ext cx="35547" cy="214515"/>
            </a:xfrm>
            <a:custGeom>
              <a:avLst/>
              <a:gdLst/>
              <a:ahLst/>
              <a:cxnLst/>
              <a:rect l="l" t="t" r="r" b="b"/>
              <a:pathLst>
                <a:path w="1353" h="8165" extrusionOk="0">
                  <a:moveTo>
                    <a:pt x="923" y="1"/>
                  </a:moveTo>
                  <a:cubicBezTo>
                    <a:pt x="416" y="1"/>
                    <a:pt x="0" y="417"/>
                    <a:pt x="0" y="930"/>
                  </a:cubicBezTo>
                  <a:lnTo>
                    <a:pt x="0" y="7242"/>
                  </a:lnTo>
                  <a:cubicBezTo>
                    <a:pt x="0" y="7755"/>
                    <a:pt x="416" y="8165"/>
                    <a:pt x="923" y="8165"/>
                  </a:cubicBezTo>
                  <a:lnTo>
                    <a:pt x="1353" y="8165"/>
                  </a:lnTo>
                  <a:cubicBezTo>
                    <a:pt x="839" y="8165"/>
                    <a:pt x="430" y="7755"/>
                    <a:pt x="430" y="7242"/>
                  </a:cubicBezTo>
                  <a:lnTo>
                    <a:pt x="430" y="930"/>
                  </a:lnTo>
                  <a:cubicBezTo>
                    <a:pt x="430" y="424"/>
                    <a:pt x="833" y="8"/>
                    <a:pt x="1346"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5998;p67">
              <a:extLst>
                <a:ext uri="{FF2B5EF4-FFF2-40B4-BE49-F238E27FC236}">
                  <a16:creationId xmlns:a16="http://schemas.microsoft.com/office/drawing/2014/main" id="{CDA39205-FB21-4139-98C5-31689E61B53E}"/>
                </a:ext>
              </a:extLst>
            </p:cNvPr>
            <p:cNvSpPr/>
            <p:nvPr/>
          </p:nvSpPr>
          <p:spPr>
            <a:xfrm>
              <a:off x="1533794" y="2431096"/>
              <a:ext cx="35021" cy="198830"/>
            </a:xfrm>
            <a:custGeom>
              <a:avLst/>
              <a:gdLst/>
              <a:ahLst/>
              <a:cxnLst/>
              <a:rect l="l" t="t" r="r" b="b"/>
              <a:pathLst>
                <a:path w="1333" h="7568" extrusionOk="0">
                  <a:moveTo>
                    <a:pt x="973" y="0"/>
                  </a:moveTo>
                  <a:cubicBezTo>
                    <a:pt x="431" y="0"/>
                    <a:pt x="1" y="441"/>
                    <a:pt x="1" y="978"/>
                  </a:cubicBezTo>
                  <a:lnTo>
                    <a:pt x="1" y="7568"/>
                  </a:lnTo>
                  <a:lnTo>
                    <a:pt x="347" y="7568"/>
                  </a:lnTo>
                  <a:lnTo>
                    <a:pt x="347" y="978"/>
                  </a:lnTo>
                  <a:cubicBezTo>
                    <a:pt x="347" y="437"/>
                    <a:pt x="784" y="0"/>
                    <a:pt x="1332" y="0"/>
                  </a:cubicBezTo>
                  <a:lnTo>
                    <a:pt x="986" y="0"/>
                  </a:lnTo>
                  <a:cubicBezTo>
                    <a:pt x="981" y="0"/>
                    <a:pt x="977" y="0"/>
                    <a:pt x="973" y="0"/>
                  </a:cubicBezTo>
                  <a:close/>
                </a:path>
              </a:pathLst>
            </a:custGeom>
            <a:solidFill>
              <a:srgbClr val="BCC4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5999;p67">
              <a:extLst>
                <a:ext uri="{FF2B5EF4-FFF2-40B4-BE49-F238E27FC236}">
                  <a16:creationId xmlns:a16="http://schemas.microsoft.com/office/drawing/2014/main" id="{7501C3A1-40D6-4978-9B09-205881858602}"/>
                </a:ext>
              </a:extLst>
            </p:cNvPr>
            <p:cNvSpPr/>
            <p:nvPr/>
          </p:nvSpPr>
          <p:spPr>
            <a:xfrm>
              <a:off x="1514484" y="2616790"/>
              <a:ext cx="52492" cy="26246"/>
            </a:xfrm>
            <a:custGeom>
              <a:avLst/>
              <a:gdLst/>
              <a:ahLst/>
              <a:cxnLst/>
              <a:rect l="l" t="t" r="r" b="b"/>
              <a:pathLst>
                <a:path w="1998" h="999" extrusionOk="0">
                  <a:moveTo>
                    <a:pt x="243" y="0"/>
                  </a:moveTo>
                  <a:cubicBezTo>
                    <a:pt x="111" y="0"/>
                    <a:pt x="0" y="111"/>
                    <a:pt x="0" y="243"/>
                  </a:cubicBezTo>
                  <a:cubicBezTo>
                    <a:pt x="0" y="655"/>
                    <a:pt x="327" y="992"/>
                    <a:pt x="737" y="992"/>
                  </a:cubicBezTo>
                  <a:cubicBezTo>
                    <a:pt x="741" y="992"/>
                    <a:pt x="745" y="992"/>
                    <a:pt x="749" y="992"/>
                  </a:cubicBezTo>
                  <a:lnTo>
                    <a:pt x="1895" y="992"/>
                  </a:lnTo>
                  <a:cubicBezTo>
                    <a:pt x="1527" y="942"/>
                    <a:pt x="1242" y="631"/>
                    <a:pt x="1242" y="250"/>
                  </a:cubicBezTo>
                  <a:cubicBezTo>
                    <a:pt x="1242" y="111"/>
                    <a:pt x="1353" y="0"/>
                    <a:pt x="1492" y="0"/>
                  </a:cubicBezTo>
                  <a:close/>
                  <a:moveTo>
                    <a:pt x="1895" y="992"/>
                  </a:moveTo>
                  <a:cubicBezTo>
                    <a:pt x="1928" y="997"/>
                    <a:pt x="1963" y="999"/>
                    <a:pt x="1998" y="999"/>
                  </a:cubicBezTo>
                  <a:lnTo>
                    <a:pt x="1998" y="992"/>
                  </a:lnTo>
                  <a:close/>
                </a:path>
              </a:pathLst>
            </a:custGeom>
            <a:solidFill>
              <a:srgbClr val="BCC4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000;p67">
              <a:extLst>
                <a:ext uri="{FF2B5EF4-FFF2-40B4-BE49-F238E27FC236}">
                  <a16:creationId xmlns:a16="http://schemas.microsoft.com/office/drawing/2014/main" id="{EA10B2C2-000E-4B83-AAFA-87768E784DB2}"/>
                </a:ext>
              </a:extLst>
            </p:cNvPr>
            <p:cNvSpPr/>
            <p:nvPr/>
          </p:nvSpPr>
          <p:spPr>
            <a:xfrm>
              <a:off x="1663003" y="2569762"/>
              <a:ext cx="74194" cy="105721"/>
            </a:xfrm>
            <a:custGeom>
              <a:avLst/>
              <a:gdLst/>
              <a:ahLst/>
              <a:cxnLst/>
              <a:rect l="l" t="t" r="r" b="b"/>
              <a:pathLst>
                <a:path w="2824" h="4024" extrusionOk="0">
                  <a:moveTo>
                    <a:pt x="444" y="1"/>
                  </a:moveTo>
                  <a:cubicBezTo>
                    <a:pt x="195" y="1"/>
                    <a:pt x="0" y="195"/>
                    <a:pt x="0" y="445"/>
                  </a:cubicBezTo>
                  <a:lnTo>
                    <a:pt x="0" y="3580"/>
                  </a:lnTo>
                  <a:cubicBezTo>
                    <a:pt x="0" y="3829"/>
                    <a:pt x="195" y="4024"/>
                    <a:pt x="444" y="4024"/>
                  </a:cubicBezTo>
                  <a:lnTo>
                    <a:pt x="2379" y="4024"/>
                  </a:lnTo>
                  <a:cubicBezTo>
                    <a:pt x="2622" y="4024"/>
                    <a:pt x="2823" y="3829"/>
                    <a:pt x="2823" y="3580"/>
                  </a:cubicBezTo>
                  <a:lnTo>
                    <a:pt x="2823" y="445"/>
                  </a:lnTo>
                  <a:cubicBezTo>
                    <a:pt x="2823" y="195"/>
                    <a:pt x="2622" y="1"/>
                    <a:pt x="2379" y="1"/>
                  </a:cubicBezTo>
                  <a:close/>
                </a:path>
              </a:pathLst>
            </a:custGeom>
            <a:solidFill>
              <a:srgbClr val="445D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001;p67">
              <a:extLst>
                <a:ext uri="{FF2B5EF4-FFF2-40B4-BE49-F238E27FC236}">
                  <a16:creationId xmlns:a16="http://schemas.microsoft.com/office/drawing/2014/main" id="{6F4AAAB3-15AE-4B52-BA75-DE08D6749E81}"/>
                </a:ext>
              </a:extLst>
            </p:cNvPr>
            <p:cNvSpPr/>
            <p:nvPr/>
          </p:nvSpPr>
          <p:spPr>
            <a:xfrm>
              <a:off x="1662635" y="2569946"/>
              <a:ext cx="16604" cy="105721"/>
            </a:xfrm>
            <a:custGeom>
              <a:avLst/>
              <a:gdLst/>
              <a:ahLst/>
              <a:cxnLst/>
              <a:rect l="l" t="t" r="r" b="b"/>
              <a:pathLst>
                <a:path w="632" h="4024" extrusionOk="0">
                  <a:moveTo>
                    <a:pt x="444" y="1"/>
                  </a:moveTo>
                  <a:cubicBezTo>
                    <a:pt x="202" y="1"/>
                    <a:pt x="0" y="195"/>
                    <a:pt x="0" y="444"/>
                  </a:cubicBezTo>
                  <a:lnTo>
                    <a:pt x="0" y="3580"/>
                  </a:lnTo>
                  <a:cubicBezTo>
                    <a:pt x="0" y="3822"/>
                    <a:pt x="202" y="4024"/>
                    <a:pt x="444" y="4024"/>
                  </a:cubicBezTo>
                  <a:lnTo>
                    <a:pt x="632" y="4024"/>
                  </a:lnTo>
                  <a:cubicBezTo>
                    <a:pt x="389" y="4024"/>
                    <a:pt x="188" y="3822"/>
                    <a:pt x="188" y="3580"/>
                  </a:cubicBezTo>
                  <a:lnTo>
                    <a:pt x="188" y="444"/>
                  </a:lnTo>
                  <a:cubicBezTo>
                    <a:pt x="188" y="195"/>
                    <a:pt x="389" y="1"/>
                    <a:pt x="632" y="1"/>
                  </a:cubicBezTo>
                  <a:close/>
                </a:path>
              </a:pathLst>
            </a:custGeom>
            <a:solidFill>
              <a:srgbClr val="213B5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002;p67">
              <a:extLst>
                <a:ext uri="{FF2B5EF4-FFF2-40B4-BE49-F238E27FC236}">
                  <a16:creationId xmlns:a16="http://schemas.microsoft.com/office/drawing/2014/main" id="{5F79EE7E-4335-4F5E-9BFE-1B695453FAE2}"/>
                </a:ext>
              </a:extLst>
            </p:cNvPr>
            <p:cNvSpPr/>
            <p:nvPr/>
          </p:nvSpPr>
          <p:spPr>
            <a:xfrm>
              <a:off x="1662819" y="2582163"/>
              <a:ext cx="74377" cy="80919"/>
            </a:xfrm>
            <a:custGeom>
              <a:avLst/>
              <a:gdLst/>
              <a:ahLst/>
              <a:cxnLst/>
              <a:rect l="l" t="t" r="r" b="b"/>
              <a:pathLst>
                <a:path w="2831" h="3080" extrusionOk="0">
                  <a:moveTo>
                    <a:pt x="396" y="0"/>
                  </a:moveTo>
                  <a:cubicBezTo>
                    <a:pt x="181" y="0"/>
                    <a:pt x="0" y="174"/>
                    <a:pt x="0" y="389"/>
                  </a:cubicBezTo>
                  <a:lnTo>
                    <a:pt x="0" y="2691"/>
                  </a:lnTo>
                  <a:cubicBezTo>
                    <a:pt x="0" y="2907"/>
                    <a:pt x="181" y="3080"/>
                    <a:pt x="396" y="3080"/>
                  </a:cubicBezTo>
                  <a:lnTo>
                    <a:pt x="2442" y="3080"/>
                  </a:lnTo>
                  <a:cubicBezTo>
                    <a:pt x="2657" y="3080"/>
                    <a:pt x="2830" y="2907"/>
                    <a:pt x="2830" y="2691"/>
                  </a:cubicBezTo>
                  <a:lnTo>
                    <a:pt x="2830" y="389"/>
                  </a:lnTo>
                  <a:cubicBezTo>
                    <a:pt x="2830" y="174"/>
                    <a:pt x="2657" y="0"/>
                    <a:pt x="2442" y="0"/>
                  </a:cubicBezTo>
                  <a:close/>
                </a:path>
              </a:pathLst>
            </a:custGeom>
            <a:solidFill>
              <a:srgbClr val="A5B7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003;p67">
              <a:extLst>
                <a:ext uri="{FF2B5EF4-FFF2-40B4-BE49-F238E27FC236}">
                  <a16:creationId xmlns:a16="http://schemas.microsoft.com/office/drawing/2014/main" id="{B81FC4FD-2C7C-43F3-8B44-B01C7207B829}"/>
                </a:ext>
              </a:extLst>
            </p:cNvPr>
            <p:cNvSpPr/>
            <p:nvPr/>
          </p:nvSpPr>
          <p:spPr>
            <a:xfrm>
              <a:off x="1662635" y="2583975"/>
              <a:ext cx="4939" cy="77478"/>
            </a:xfrm>
            <a:custGeom>
              <a:avLst/>
              <a:gdLst/>
              <a:ahLst/>
              <a:cxnLst/>
              <a:rect l="l" t="t" r="r" b="b"/>
              <a:pathLst>
                <a:path w="188" h="2949" extrusionOk="0">
                  <a:moveTo>
                    <a:pt x="188" y="1"/>
                  </a:moveTo>
                  <a:cubicBezTo>
                    <a:pt x="77" y="49"/>
                    <a:pt x="7" y="153"/>
                    <a:pt x="0" y="271"/>
                  </a:cubicBezTo>
                  <a:lnTo>
                    <a:pt x="0" y="2671"/>
                  </a:lnTo>
                  <a:cubicBezTo>
                    <a:pt x="7" y="2789"/>
                    <a:pt x="77" y="2893"/>
                    <a:pt x="188" y="2948"/>
                  </a:cubicBezTo>
                  <a:lnTo>
                    <a:pt x="188" y="1"/>
                  </a:lnTo>
                  <a:close/>
                </a:path>
              </a:pathLst>
            </a:custGeom>
            <a:solidFill>
              <a:srgbClr val="869F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 name="Google Shape;9594;p69">
            <a:extLst>
              <a:ext uri="{FF2B5EF4-FFF2-40B4-BE49-F238E27FC236}">
                <a16:creationId xmlns:a16="http://schemas.microsoft.com/office/drawing/2014/main" id="{F560A480-ABCC-4335-9807-23530730D2BC}"/>
              </a:ext>
            </a:extLst>
          </p:cNvPr>
          <p:cNvGrpSpPr>
            <a:grpSpLocks noChangeAspect="1"/>
          </p:cNvGrpSpPr>
          <p:nvPr/>
        </p:nvGrpSpPr>
        <p:grpSpPr>
          <a:xfrm>
            <a:off x="69550" y="2080267"/>
            <a:ext cx="640080" cy="640080"/>
            <a:chOff x="5319821" y="1986242"/>
            <a:chExt cx="348103" cy="348103"/>
          </a:xfrm>
        </p:grpSpPr>
        <p:sp>
          <p:nvSpPr>
            <p:cNvPr id="71" name="Google Shape;9595;p69">
              <a:extLst>
                <a:ext uri="{FF2B5EF4-FFF2-40B4-BE49-F238E27FC236}">
                  <a16:creationId xmlns:a16="http://schemas.microsoft.com/office/drawing/2014/main" id="{483991D6-F986-40C4-AE04-C63AF486CEFD}"/>
                </a:ext>
              </a:extLst>
            </p:cNvPr>
            <p:cNvSpPr/>
            <p:nvPr/>
          </p:nvSpPr>
          <p:spPr>
            <a:xfrm>
              <a:off x="5319821" y="2134506"/>
              <a:ext cx="104830" cy="115150"/>
            </a:xfrm>
            <a:custGeom>
              <a:avLst/>
              <a:gdLst/>
              <a:ahLst/>
              <a:cxnLst/>
              <a:rect l="l" t="t" r="r" b="b"/>
              <a:pathLst>
                <a:path w="3992" h="4385" extrusionOk="0">
                  <a:moveTo>
                    <a:pt x="1264" y="1"/>
                  </a:moveTo>
                  <a:cubicBezTo>
                    <a:pt x="1015" y="1"/>
                    <a:pt x="824" y="202"/>
                    <a:pt x="824" y="441"/>
                  </a:cubicBezTo>
                  <a:lnTo>
                    <a:pt x="824" y="1159"/>
                  </a:lnTo>
                  <a:lnTo>
                    <a:pt x="728" y="1140"/>
                  </a:lnTo>
                  <a:cubicBezTo>
                    <a:pt x="680" y="1129"/>
                    <a:pt x="630" y="1124"/>
                    <a:pt x="580" y="1124"/>
                  </a:cubicBezTo>
                  <a:cubicBezTo>
                    <a:pt x="453" y="1124"/>
                    <a:pt x="324" y="1160"/>
                    <a:pt x="221" y="1235"/>
                  </a:cubicBezTo>
                  <a:cubicBezTo>
                    <a:pt x="1" y="1427"/>
                    <a:pt x="1" y="1800"/>
                    <a:pt x="39" y="2346"/>
                  </a:cubicBezTo>
                  <a:cubicBezTo>
                    <a:pt x="77" y="2996"/>
                    <a:pt x="728" y="3551"/>
                    <a:pt x="881" y="3666"/>
                  </a:cubicBezTo>
                  <a:lnTo>
                    <a:pt x="881" y="4384"/>
                  </a:lnTo>
                  <a:lnTo>
                    <a:pt x="3485" y="4384"/>
                  </a:lnTo>
                  <a:lnTo>
                    <a:pt x="3485" y="3465"/>
                  </a:lnTo>
                  <a:cubicBezTo>
                    <a:pt x="3944" y="3073"/>
                    <a:pt x="3992" y="2298"/>
                    <a:pt x="3953" y="1934"/>
                  </a:cubicBezTo>
                  <a:lnTo>
                    <a:pt x="3953" y="939"/>
                  </a:lnTo>
                  <a:cubicBezTo>
                    <a:pt x="3953" y="700"/>
                    <a:pt x="3762" y="508"/>
                    <a:pt x="3523" y="508"/>
                  </a:cubicBezTo>
                  <a:lnTo>
                    <a:pt x="3494" y="508"/>
                  </a:lnTo>
                  <a:cubicBezTo>
                    <a:pt x="3408" y="602"/>
                    <a:pt x="3293" y="646"/>
                    <a:pt x="3180" y="646"/>
                  </a:cubicBezTo>
                  <a:cubicBezTo>
                    <a:pt x="3004" y="646"/>
                    <a:pt x="2831" y="541"/>
                    <a:pt x="2767" y="355"/>
                  </a:cubicBezTo>
                  <a:lnTo>
                    <a:pt x="2738" y="355"/>
                  </a:lnTo>
                  <a:cubicBezTo>
                    <a:pt x="2650" y="447"/>
                    <a:pt x="2537" y="490"/>
                    <a:pt x="2426" y="490"/>
                  </a:cubicBezTo>
                  <a:cubicBezTo>
                    <a:pt x="2259" y="490"/>
                    <a:pt x="2095" y="393"/>
                    <a:pt x="2020" y="221"/>
                  </a:cubicBezTo>
                  <a:lnTo>
                    <a:pt x="2001" y="221"/>
                  </a:lnTo>
                  <a:cubicBezTo>
                    <a:pt x="1917" y="298"/>
                    <a:pt x="1813" y="334"/>
                    <a:pt x="1710" y="334"/>
                  </a:cubicBezTo>
                  <a:cubicBezTo>
                    <a:pt x="1519" y="334"/>
                    <a:pt x="1333" y="212"/>
                    <a:pt x="1283" y="1"/>
                  </a:cubicBezTo>
                  <a:close/>
                </a:path>
              </a:pathLst>
            </a:custGeom>
            <a:solidFill>
              <a:srgbClr val="CBD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9596;p69">
              <a:extLst>
                <a:ext uri="{FF2B5EF4-FFF2-40B4-BE49-F238E27FC236}">
                  <a16:creationId xmlns:a16="http://schemas.microsoft.com/office/drawing/2014/main" id="{69E2D0F2-C7AE-4141-A415-F03FD3800124}"/>
                </a:ext>
              </a:extLst>
            </p:cNvPr>
            <p:cNvSpPr/>
            <p:nvPr/>
          </p:nvSpPr>
          <p:spPr>
            <a:xfrm>
              <a:off x="5320083" y="2164258"/>
              <a:ext cx="29437" cy="85634"/>
            </a:xfrm>
            <a:custGeom>
              <a:avLst/>
              <a:gdLst/>
              <a:ahLst/>
              <a:cxnLst/>
              <a:rect l="l" t="t" r="r" b="b"/>
              <a:pathLst>
                <a:path w="1121" h="3261" extrusionOk="0">
                  <a:moveTo>
                    <a:pt x="585" y="0"/>
                  </a:moveTo>
                  <a:cubicBezTo>
                    <a:pt x="457" y="0"/>
                    <a:pt x="334" y="36"/>
                    <a:pt x="230" y="112"/>
                  </a:cubicBezTo>
                  <a:cubicBezTo>
                    <a:pt x="0" y="303"/>
                    <a:pt x="10" y="677"/>
                    <a:pt x="39" y="1213"/>
                  </a:cubicBezTo>
                  <a:cubicBezTo>
                    <a:pt x="77" y="1873"/>
                    <a:pt x="737" y="2428"/>
                    <a:pt x="881" y="2543"/>
                  </a:cubicBezTo>
                  <a:lnTo>
                    <a:pt x="881" y="3261"/>
                  </a:lnTo>
                  <a:lnTo>
                    <a:pt x="1120" y="3261"/>
                  </a:lnTo>
                  <a:lnTo>
                    <a:pt x="1120" y="2447"/>
                  </a:lnTo>
                  <a:cubicBezTo>
                    <a:pt x="862" y="2246"/>
                    <a:pt x="335" y="1768"/>
                    <a:pt x="297" y="1213"/>
                  </a:cubicBezTo>
                  <a:cubicBezTo>
                    <a:pt x="268" y="658"/>
                    <a:pt x="230" y="294"/>
                    <a:pt x="460" y="112"/>
                  </a:cubicBezTo>
                  <a:cubicBezTo>
                    <a:pt x="556" y="64"/>
                    <a:pt x="651" y="35"/>
                    <a:pt x="757" y="16"/>
                  </a:cubicBezTo>
                  <a:lnTo>
                    <a:pt x="737" y="16"/>
                  </a:lnTo>
                  <a:cubicBezTo>
                    <a:pt x="686" y="6"/>
                    <a:pt x="636" y="0"/>
                    <a:pt x="585"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9597;p69">
              <a:extLst>
                <a:ext uri="{FF2B5EF4-FFF2-40B4-BE49-F238E27FC236}">
                  <a16:creationId xmlns:a16="http://schemas.microsoft.com/office/drawing/2014/main" id="{B9757A2C-1EC9-439B-A847-05954530B265}"/>
                </a:ext>
              </a:extLst>
            </p:cNvPr>
            <p:cNvSpPr/>
            <p:nvPr/>
          </p:nvSpPr>
          <p:spPr>
            <a:xfrm>
              <a:off x="5341695" y="2134506"/>
              <a:ext cx="13104" cy="47793"/>
            </a:xfrm>
            <a:custGeom>
              <a:avLst/>
              <a:gdLst/>
              <a:ahLst/>
              <a:cxnLst/>
              <a:rect l="l" t="t" r="r" b="b"/>
              <a:pathLst>
                <a:path w="499" h="1820" extrusionOk="0">
                  <a:moveTo>
                    <a:pt x="431" y="1"/>
                  </a:moveTo>
                  <a:cubicBezTo>
                    <a:pt x="316" y="1"/>
                    <a:pt x="202" y="58"/>
                    <a:pt x="125" y="144"/>
                  </a:cubicBezTo>
                  <a:cubicBezTo>
                    <a:pt x="48" y="221"/>
                    <a:pt x="1" y="336"/>
                    <a:pt x="1" y="451"/>
                  </a:cubicBezTo>
                  <a:lnTo>
                    <a:pt x="1" y="1465"/>
                  </a:lnTo>
                  <a:lnTo>
                    <a:pt x="1" y="1532"/>
                  </a:lnTo>
                  <a:lnTo>
                    <a:pt x="10" y="1676"/>
                  </a:lnTo>
                  <a:cubicBezTo>
                    <a:pt x="1" y="1743"/>
                    <a:pt x="48" y="1810"/>
                    <a:pt x="115" y="1819"/>
                  </a:cubicBezTo>
                  <a:cubicBezTo>
                    <a:pt x="119" y="1820"/>
                    <a:pt x="123" y="1820"/>
                    <a:pt x="127" y="1820"/>
                  </a:cubicBezTo>
                  <a:cubicBezTo>
                    <a:pt x="240" y="1820"/>
                    <a:pt x="240" y="1685"/>
                    <a:pt x="240" y="1685"/>
                  </a:cubicBezTo>
                  <a:lnTo>
                    <a:pt x="230" y="1417"/>
                  </a:lnTo>
                  <a:lnTo>
                    <a:pt x="230" y="422"/>
                  </a:lnTo>
                  <a:cubicBezTo>
                    <a:pt x="221" y="240"/>
                    <a:pt x="326" y="68"/>
                    <a:pt x="498"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9598;p69">
              <a:extLst>
                <a:ext uri="{FF2B5EF4-FFF2-40B4-BE49-F238E27FC236}">
                  <a16:creationId xmlns:a16="http://schemas.microsoft.com/office/drawing/2014/main" id="{0CF6BC13-7C68-4C24-90EE-2D3A50120AEC}"/>
                </a:ext>
              </a:extLst>
            </p:cNvPr>
            <p:cNvSpPr/>
            <p:nvPr/>
          </p:nvSpPr>
          <p:spPr>
            <a:xfrm>
              <a:off x="5363701" y="2140047"/>
              <a:ext cx="8429" cy="43276"/>
            </a:xfrm>
            <a:custGeom>
              <a:avLst/>
              <a:gdLst/>
              <a:ahLst/>
              <a:cxnLst/>
              <a:rect l="l" t="t" r="r" b="b"/>
              <a:pathLst>
                <a:path w="321" h="1648" extrusionOk="0">
                  <a:moveTo>
                    <a:pt x="254" y="1"/>
                  </a:moveTo>
                  <a:cubicBezTo>
                    <a:pt x="111" y="1"/>
                    <a:pt x="0" y="129"/>
                    <a:pt x="33" y="278"/>
                  </a:cubicBezTo>
                  <a:lnTo>
                    <a:pt x="33" y="1350"/>
                  </a:lnTo>
                  <a:lnTo>
                    <a:pt x="33" y="1503"/>
                  </a:lnTo>
                  <a:cubicBezTo>
                    <a:pt x="24" y="1570"/>
                    <a:pt x="72" y="1637"/>
                    <a:pt x="148" y="1647"/>
                  </a:cubicBezTo>
                  <a:cubicBezTo>
                    <a:pt x="152" y="1647"/>
                    <a:pt x="156" y="1647"/>
                    <a:pt x="160" y="1647"/>
                  </a:cubicBezTo>
                  <a:cubicBezTo>
                    <a:pt x="263" y="1647"/>
                    <a:pt x="263" y="1522"/>
                    <a:pt x="263" y="1522"/>
                  </a:cubicBezTo>
                  <a:lnTo>
                    <a:pt x="254" y="1245"/>
                  </a:lnTo>
                  <a:lnTo>
                    <a:pt x="254" y="249"/>
                  </a:lnTo>
                  <a:cubicBezTo>
                    <a:pt x="254" y="163"/>
                    <a:pt x="273" y="77"/>
                    <a:pt x="321" y="10"/>
                  </a:cubicBezTo>
                  <a:cubicBezTo>
                    <a:pt x="298" y="4"/>
                    <a:pt x="275" y="1"/>
                    <a:pt x="254"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9599;p69">
              <a:extLst>
                <a:ext uri="{FF2B5EF4-FFF2-40B4-BE49-F238E27FC236}">
                  <a16:creationId xmlns:a16="http://schemas.microsoft.com/office/drawing/2014/main" id="{817C4AC2-CBB3-43DD-9A33-97EEC80E6923}"/>
                </a:ext>
              </a:extLst>
            </p:cNvPr>
            <p:cNvSpPr/>
            <p:nvPr/>
          </p:nvSpPr>
          <p:spPr>
            <a:xfrm>
              <a:off x="5382241" y="2143907"/>
              <a:ext cx="8981" cy="43171"/>
            </a:xfrm>
            <a:custGeom>
              <a:avLst/>
              <a:gdLst/>
              <a:ahLst/>
              <a:cxnLst/>
              <a:rect l="l" t="t" r="r" b="b"/>
              <a:pathLst>
                <a:path w="342" h="1644" extrusionOk="0">
                  <a:moveTo>
                    <a:pt x="288" y="1"/>
                  </a:moveTo>
                  <a:cubicBezTo>
                    <a:pt x="130" y="1"/>
                    <a:pt x="0" y="149"/>
                    <a:pt x="26" y="313"/>
                  </a:cubicBezTo>
                  <a:lnTo>
                    <a:pt x="45" y="1289"/>
                  </a:lnTo>
                  <a:lnTo>
                    <a:pt x="45" y="1356"/>
                  </a:lnTo>
                  <a:lnTo>
                    <a:pt x="55" y="1500"/>
                  </a:lnTo>
                  <a:cubicBezTo>
                    <a:pt x="45" y="1567"/>
                    <a:pt x="93" y="1634"/>
                    <a:pt x="160" y="1643"/>
                  </a:cubicBezTo>
                  <a:cubicBezTo>
                    <a:pt x="164" y="1643"/>
                    <a:pt x="168" y="1644"/>
                    <a:pt x="172" y="1644"/>
                  </a:cubicBezTo>
                  <a:cubicBezTo>
                    <a:pt x="284" y="1644"/>
                    <a:pt x="284" y="1519"/>
                    <a:pt x="284" y="1519"/>
                  </a:cubicBezTo>
                  <a:lnTo>
                    <a:pt x="275" y="1241"/>
                  </a:lnTo>
                  <a:lnTo>
                    <a:pt x="256" y="275"/>
                  </a:lnTo>
                  <a:cubicBezTo>
                    <a:pt x="246" y="179"/>
                    <a:pt x="284" y="83"/>
                    <a:pt x="342" y="7"/>
                  </a:cubicBezTo>
                  <a:cubicBezTo>
                    <a:pt x="324" y="3"/>
                    <a:pt x="306" y="1"/>
                    <a:pt x="288"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9600;p69">
              <a:extLst>
                <a:ext uri="{FF2B5EF4-FFF2-40B4-BE49-F238E27FC236}">
                  <a16:creationId xmlns:a16="http://schemas.microsoft.com/office/drawing/2014/main" id="{82F5A92D-7FAF-49B0-BE22-6DCBD96A8672}"/>
                </a:ext>
              </a:extLst>
            </p:cNvPr>
            <p:cNvSpPr/>
            <p:nvPr/>
          </p:nvSpPr>
          <p:spPr>
            <a:xfrm>
              <a:off x="5403012" y="2147846"/>
              <a:ext cx="6565" cy="39784"/>
            </a:xfrm>
            <a:custGeom>
              <a:avLst/>
              <a:gdLst/>
              <a:ahLst/>
              <a:cxnLst/>
              <a:rect l="l" t="t" r="r" b="b"/>
              <a:pathLst>
                <a:path w="250" h="1515" extrusionOk="0">
                  <a:moveTo>
                    <a:pt x="250" y="0"/>
                  </a:moveTo>
                  <a:lnTo>
                    <a:pt x="221" y="10"/>
                  </a:lnTo>
                  <a:cubicBezTo>
                    <a:pt x="135" y="29"/>
                    <a:pt x="68" y="77"/>
                    <a:pt x="10" y="134"/>
                  </a:cubicBezTo>
                  <a:lnTo>
                    <a:pt x="10" y="153"/>
                  </a:lnTo>
                  <a:lnTo>
                    <a:pt x="10" y="1225"/>
                  </a:lnTo>
                  <a:lnTo>
                    <a:pt x="10" y="1378"/>
                  </a:lnTo>
                  <a:cubicBezTo>
                    <a:pt x="1" y="1445"/>
                    <a:pt x="49" y="1503"/>
                    <a:pt x="125" y="1512"/>
                  </a:cubicBezTo>
                  <a:cubicBezTo>
                    <a:pt x="133" y="1513"/>
                    <a:pt x="141" y="1514"/>
                    <a:pt x="148" y="1514"/>
                  </a:cubicBezTo>
                  <a:cubicBezTo>
                    <a:pt x="248" y="1514"/>
                    <a:pt x="240" y="1397"/>
                    <a:pt x="240" y="1397"/>
                  </a:cubicBezTo>
                  <a:lnTo>
                    <a:pt x="230" y="1120"/>
                  </a:lnTo>
                  <a:lnTo>
                    <a:pt x="230" y="125"/>
                  </a:lnTo>
                  <a:cubicBezTo>
                    <a:pt x="230" y="77"/>
                    <a:pt x="240" y="38"/>
                    <a:pt x="250"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9601;p69">
              <a:extLst>
                <a:ext uri="{FF2B5EF4-FFF2-40B4-BE49-F238E27FC236}">
                  <a16:creationId xmlns:a16="http://schemas.microsoft.com/office/drawing/2014/main" id="{BFBB6A3B-C499-4258-9A64-5FD4D4206EB3}"/>
                </a:ext>
              </a:extLst>
            </p:cNvPr>
            <p:cNvSpPr/>
            <p:nvPr/>
          </p:nvSpPr>
          <p:spPr>
            <a:xfrm>
              <a:off x="5396736" y="1986242"/>
              <a:ext cx="43749" cy="30173"/>
            </a:xfrm>
            <a:custGeom>
              <a:avLst/>
              <a:gdLst/>
              <a:ahLst/>
              <a:cxnLst/>
              <a:rect l="l" t="t" r="r" b="b"/>
              <a:pathLst>
                <a:path w="1666" h="1149" extrusionOk="0">
                  <a:moveTo>
                    <a:pt x="173" y="0"/>
                  </a:moveTo>
                  <a:cubicBezTo>
                    <a:pt x="96" y="0"/>
                    <a:pt x="0" y="29"/>
                    <a:pt x="144" y="163"/>
                  </a:cubicBezTo>
                  <a:lnTo>
                    <a:pt x="1120" y="1120"/>
                  </a:lnTo>
                  <a:lnTo>
                    <a:pt x="1178" y="1149"/>
                  </a:lnTo>
                  <a:lnTo>
                    <a:pt x="1666" y="125"/>
                  </a:lnTo>
                  <a:lnTo>
                    <a:pt x="1589" y="87"/>
                  </a:lnTo>
                  <a:lnTo>
                    <a:pt x="173" y="0"/>
                  </a:lnTo>
                  <a:close/>
                </a:path>
              </a:pathLst>
            </a:custGeom>
            <a:solidFill>
              <a:srgbClr val="CBD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9602;p69">
              <a:extLst>
                <a:ext uri="{FF2B5EF4-FFF2-40B4-BE49-F238E27FC236}">
                  <a16:creationId xmlns:a16="http://schemas.microsoft.com/office/drawing/2014/main" id="{FF742AF1-310D-481C-B060-A37F7D4D23EC}"/>
                </a:ext>
              </a:extLst>
            </p:cNvPr>
            <p:cNvSpPr/>
            <p:nvPr/>
          </p:nvSpPr>
          <p:spPr>
            <a:xfrm>
              <a:off x="5398233" y="1987003"/>
              <a:ext cx="35976" cy="29411"/>
            </a:xfrm>
            <a:custGeom>
              <a:avLst/>
              <a:gdLst/>
              <a:ahLst/>
              <a:cxnLst/>
              <a:rect l="l" t="t" r="r" b="b"/>
              <a:pathLst>
                <a:path w="1370" h="1120" extrusionOk="0">
                  <a:moveTo>
                    <a:pt x="10" y="0"/>
                  </a:moveTo>
                  <a:cubicBezTo>
                    <a:pt x="1" y="29"/>
                    <a:pt x="10" y="67"/>
                    <a:pt x="77" y="134"/>
                  </a:cubicBezTo>
                  <a:lnTo>
                    <a:pt x="1054" y="1091"/>
                  </a:lnTo>
                  <a:lnTo>
                    <a:pt x="1121" y="1120"/>
                  </a:lnTo>
                  <a:lnTo>
                    <a:pt x="1369" y="584"/>
                  </a:lnTo>
                  <a:lnTo>
                    <a:pt x="10" y="0"/>
                  </a:ln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9603;p69">
              <a:extLst>
                <a:ext uri="{FF2B5EF4-FFF2-40B4-BE49-F238E27FC236}">
                  <a16:creationId xmlns:a16="http://schemas.microsoft.com/office/drawing/2014/main" id="{343BBF86-EB69-4101-8E00-8995E394B7A3}"/>
                </a:ext>
              </a:extLst>
            </p:cNvPr>
            <p:cNvSpPr/>
            <p:nvPr/>
          </p:nvSpPr>
          <p:spPr>
            <a:xfrm>
              <a:off x="5425648" y="1988500"/>
              <a:ext cx="61081" cy="49290"/>
            </a:xfrm>
            <a:custGeom>
              <a:avLst/>
              <a:gdLst/>
              <a:ahLst/>
              <a:cxnLst/>
              <a:rect l="l" t="t" r="r" b="b"/>
              <a:pathLst>
                <a:path w="2326" h="1877" extrusionOk="0">
                  <a:moveTo>
                    <a:pt x="479" y="1"/>
                  </a:moveTo>
                  <a:lnTo>
                    <a:pt x="0" y="1025"/>
                  </a:lnTo>
                  <a:lnTo>
                    <a:pt x="2029" y="1876"/>
                  </a:lnTo>
                  <a:lnTo>
                    <a:pt x="2326" y="776"/>
                  </a:lnTo>
                  <a:lnTo>
                    <a:pt x="479" y="1"/>
                  </a:lnTo>
                  <a:close/>
                </a:path>
              </a:pathLst>
            </a:custGeom>
            <a:solidFill>
              <a:srgbClr val="869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9604;p69">
              <a:extLst>
                <a:ext uri="{FF2B5EF4-FFF2-40B4-BE49-F238E27FC236}">
                  <a16:creationId xmlns:a16="http://schemas.microsoft.com/office/drawing/2014/main" id="{4C6E2585-993B-4836-9E5D-54A630307ED6}"/>
                </a:ext>
              </a:extLst>
            </p:cNvPr>
            <p:cNvSpPr/>
            <p:nvPr/>
          </p:nvSpPr>
          <p:spPr>
            <a:xfrm>
              <a:off x="5548782" y="2038000"/>
              <a:ext cx="32956" cy="37998"/>
            </a:xfrm>
            <a:custGeom>
              <a:avLst/>
              <a:gdLst/>
              <a:ahLst/>
              <a:cxnLst/>
              <a:rect l="l" t="t" r="r" b="b"/>
              <a:pathLst>
                <a:path w="1255" h="1447" extrusionOk="0">
                  <a:moveTo>
                    <a:pt x="278" y="1"/>
                  </a:moveTo>
                  <a:lnTo>
                    <a:pt x="39" y="853"/>
                  </a:lnTo>
                  <a:lnTo>
                    <a:pt x="39" y="862"/>
                  </a:lnTo>
                  <a:lnTo>
                    <a:pt x="39" y="891"/>
                  </a:lnTo>
                  <a:lnTo>
                    <a:pt x="0" y="1121"/>
                  </a:lnTo>
                  <a:lnTo>
                    <a:pt x="776" y="1446"/>
                  </a:lnTo>
                  <a:lnTo>
                    <a:pt x="1254" y="412"/>
                  </a:lnTo>
                  <a:lnTo>
                    <a:pt x="278" y="1"/>
                  </a:lnTo>
                  <a:close/>
                </a:path>
              </a:pathLst>
            </a:custGeom>
            <a:solidFill>
              <a:srgbClr val="869F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9605;p69">
              <a:extLst>
                <a:ext uri="{FF2B5EF4-FFF2-40B4-BE49-F238E27FC236}">
                  <a16:creationId xmlns:a16="http://schemas.microsoft.com/office/drawing/2014/main" id="{E655A647-1753-4C07-838B-BCCB46C8CFED}"/>
                </a:ext>
              </a:extLst>
            </p:cNvPr>
            <p:cNvSpPr/>
            <p:nvPr/>
          </p:nvSpPr>
          <p:spPr>
            <a:xfrm>
              <a:off x="5552038" y="2038000"/>
              <a:ext cx="29700" cy="24159"/>
            </a:xfrm>
            <a:custGeom>
              <a:avLst/>
              <a:gdLst/>
              <a:ahLst/>
              <a:cxnLst/>
              <a:rect l="l" t="t" r="r" b="b"/>
              <a:pathLst>
                <a:path w="1131" h="920" extrusionOk="0">
                  <a:moveTo>
                    <a:pt x="154" y="1"/>
                  </a:moveTo>
                  <a:lnTo>
                    <a:pt x="1" y="546"/>
                  </a:lnTo>
                  <a:lnTo>
                    <a:pt x="891" y="920"/>
                  </a:lnTo>
                  <a:lnTo>
                    <a:pt x="1111" y="460"/>
                  </a:lnTo>
                  <a:lnTo>
                    <a:pt x="1130" y="412"/>
                  </a:lnTo>
                  <a:lnTo>
                    <a:pt x="154" y="1"/>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9606;p69">
              <a:extLst>
                <a:ext uri="{FF2B5EF4-FFF2-40B4-BE49-F238E27FC236}">
                  <a16:creationId xmlns:a16="http://schemas.microsoft.com/office/drawing/2014/main" id="{94B1EE6E-036E-42A8-A118-B747C8F4E054}"/>
                </a:ext>
              </a:extLst>
            </p:cNvPr>
            <p:cNvSpPr/>
            <p:nvPr/>
          </p:nvSpPr>
          <p:spPr>
            <a:xfrm>
              <a:off x="5432161" y="1988500"/>
              <a:ext cx="54568" cy="34453"/>
            </a:xfrm>
            <a:custGeom>
              <a:avLst/>
              <a:gdLst/>
              <a:ahLst/>
              <a:cxnLst/>
              <a:rect l="l" t="t" r="r" b="b"/>
              <a:pathLst>
                <a:path w="2078" h="1312" extrusionOk="0">
                  <a:moveTo>
                    <a:pt x="231" y="1"/>
                  </a:moveTo>
                  <a:lnTo>
                    <a:pt x="1" y="489"/>
                  </a:lnTo>
                  <a:lnTo>
                    <a:pt x="1934" y="1312"/>
                  </a:lnTo>
                  <a:lnTo>
                    <a:pt x="2078" y="776"/>
                  </a:lnTo>
                  <a:lnTo>
                    <a:pt x="231" y="1"/>
                  </a:lnTo>
                  <a:close/>
                </a:path>
              </a:pathLst>
            </a:custGeom>
            <a:solidFill>
              <a:srgbClr val="96AB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9607;p69">
              <a:extLst>
                <a:ext uri="{FF2B5EF4-FFF2-40B4-BE49-F238E27FC236}">
                  <a16:creationId xmlns:a16="http://schemas.microsoft.com/office/drawing/2014/main" id="{87FC3781-7C6F-45E2-AF0A-C3AB28AD805E}"/>
                </a:ext>
              </a:extLst>
            </p:cNvPr>
            <p:cNvSpPr/>
            <p:nvPr/>
          </p:nvSpPr>
          <p:spPr>
            <a:xfrm>
              <a:off x="5563093" y="2104097"/>
              <a:ext cx="104830" cy="115150"/>
            </a:xfrm>
            <a:custGeom>
              <a:avLst/>
              <a:gdLst/>
              <a:ahLst/>
              <a:cxnLst/>
              <a:rect l="l" t="t" r="r" b="b"/>
              <a:pathLst>
                <a:path w="3992" h="4385" extrusionOk="0">
                  <a:moveTo>
                    <a:pt x="1264" y="1"/>
                  </a:moveTo>
                  <a:cubicBezTo>
                    <a:pt x="1025" y="1"/>
                    <a:pt x="834" y="202"/>
                    <a:pt x="834" y="441"/>
                  </a:cubicBezTo>
                  <a:lnTo>
                    <a:pt x="834" y="1159"/>
                  </a:lnTo>
                  <a:lnTo>
                    <a:pt x="738" y="1140"/>
                  </a:lnTo>
                  <a:cubicBezTo>
                    <a:pt x="690" y="1129"/>
                    <a:pt x="640" y="1124"/>
                    <a:pt x="590" y="1124"/>
                  </a:cubicBezTo>
                  <a:cubicBezTo>
                    <a:pt x="462" y="1124"/>
                    <a:pt x="334" y="1160"/>
                    <a:pt x="231" y="1235"/>
                  </a:cubicBezTo>
                  <a:cubicBezTo>
                    <a:pt x="1" y="1427"/>
                    <a:pt x="11" y="1800"/>
                    <a:pt x="39" y="2336"/>
                  </a:cubicBezTo>
                  <a:cubicBezTo>
                    <a:pt x="87" y="2996"/>
                    <a:pt x="738" y="3551"/>
                    <a:pt x="891" y="3666"/>
                  </a:cubicBezTo>
                  <a:lnTo>
                    <a:pt x="891" y="4384"/>
                  </a:lnTo>
                  <a:lnTo>
                    <a:pt x="3494" y="4384"/>
                  </a:lnTo>
                  <a:lnTo>
                    <a:pt x="3494" y="3456"/>
                  </a:lnTo>
                  <a:cubicBezTo>
                    <a:pt x="3944" y="3063"/>
                    <a:pt x="3992" y="2298"/>
                    <a:pt x="3963" y="1934"/>
                  </a:cubicBezTo>
                  <a:lnTo>
                    <a:pt x="3963" y="939"/>
                  </a:lnTo>
                  <a:cubicBezTo>
                    <a:pt x="3963" y="700"/>
                    <a:pt x="3772" y="499"/>
                    <a:pt x="3523" y="499"/>
                  </a:cubicBezTo>
                  <a:lnTo>
                    <a:pt x="3504" y="499"/>
                  </a:lnTo>
                  <a:cubicBezTo>
                    <a:pt x="3416" y="594"/>
                    <a:pt x="3298" y="640"/>
                    <a:pt x="3182" y="640"/>
                  </a:cubicBezTo>
                  <a:cubicBezTo>
                    <a:pt x="3009" y="640"/>
                    <a:pt x="2839" y="539"/>
                    <a:pt x="2776" y="355"/>
                  </a:cubicBezTo>
                  <a:lnTo>
                    <a:pt x="2748" y="355"/>
                  </a:lnTo>
                  <a:cubicBezTo>
                    <a:pt x="2660" y="446"/>
                    <a:pt x="2549" y="489"/>
                    <a:pt x="2438" y="489"/>
                  </a:cubicBezTo>
                  <a:cubicBezTo>
                    <a:pt x="2270" y="489"/>
                    <a:pt x="2105" y="390"/>
                    <a:pt x="2030" y="211"/>
                  </a:cubicBezTo>
                  <a:lnTo>
                    <a:pt x="2011" y="211"/>
                  </a:lnTo>
                  <a:cubicBezTo>
                    <a:pt x="1925" y="294"/>
                    <a:pt x="1818" y="332"/>
                    <a:pt x="1713" y="332"/>
                  </a:cubicBezTo>
                  <a:cubicBezTo>
                    <a:pt x="1525" y="332"/>
                    <a:pt x="1342" y="210"/>
                    <a:pt x="1293" y="1"/>
                  </a:cubicBezTo>
                  <a:close/>
                </a:path>
              </a:pathLst>
            </a:custGeom>
            <a:solidFill>
              <a:srgbClr val="CBD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9608;p69">
              <a:extLst>
                <a:ext uri="{FF2B5EF4-FFF2-40B4-BE49-F238E27FC236}">
                  <a16:creationId xmlns:a16="http://schemas.microsoft.com/office/drawing/2014/main" id="{6418110A-E29E-4FE0-9C85-8B72B6DE9850}"/>
                </a:ext>
              </a:extLst>
            </p:cNvPr>
            <p:cNvSpPr/>
            <p:nvPr/>
          </p:nvSpPr>
          <p:spPr>
            <a:xfrm>
              <a:off x="5563618" y="2133849"/>
              <a:ext cx="29175" cy="85634"/>
            </a:xfrm>
            <a:custGeom>
              <a:avLst/>
              <a:gdLst/>
              <a:ahLst/>
              <a:cxnLst/>
              <a:rect l="l" t="t" r="r" b="b"/>
              <a:pathLst>
                <a:path w="1111" h="3261" extrusionOk="0">
                  <a:moveTo>
                    <a:pt x="580" y="0"/>
                  </a:moveTo>
                  <a:cubicBezTo>
                    <a:pt x="452" y="0"/>
                    <a:pt x="324" y="36"/>
                    <a:pt x="220" y="112"/>
                  </a:cubicBezTo>
                  <a:cubicBezTo>
                    <a:pt x="0" y="303"/>
                    <a:pt x="0" y="677"/>
                    <a:pt x="38" y="1213"/>
                  </a:cubicBezTo>
                  <a:cubicBezTo>
                    <a:pt x="77" y="1873"/>
                    <a:pt x="727" y="2428"/>
                    <a:pt x="881" y="2543"/>
                  </a:cubicBezTo>
                  <a:lnTo>
                    <a:pt x="881" y="3261"/>
                  </a:lnTo>
                  <a:lnTo>
                    <a:pt x="1110" y="3261"/>
                  </a:lnTo>
                  <a:lnTo>
                    <a:pt x="1110" y="2447"/>
                  </a:lnTo>
                  <a:cubicBezTo>
                    <a:pt x="852" y="2246"/>
                    <a:pt x="326" y="1768"/>
                    <a:pt x="287" y="1213"/>
                  </a:cubicBezTo>
                  <a:cubicBezTo>
                    <a:pt x="259" y="658"/>
                    <a:pt x="230" y="294"/>
                    <a:pt x="450" y="112"/>
                  </a:cubicBezTo>
                  <a:cubicBezTo>
                    <a:pt x="546" y="64"/>
                    <a:pt x="651" y="35"/>
                    <a:pt x="756" y="16"/>
                  </a:cubicBezTo>
                  <a:lnTo>
                    <a:pt x="727" y="16"/>
                  </a:lnTo>
                  <a:cubicBezTo>
                    <a:pt x="679" y="6"/>
                    <a:pt x="629" y="0"/>
                    <a:pt x="580"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9609;p69">
              <a:extLst>
                <a:ext uri="{FF2B5EF4-FFF2-40B4-BE49-F238E27FC236}">
                  <a16:creationId xmlns:a16="http://schemas.microsoft.com/office/drawing/2014/main" id="{3F8E8DDC-7E4C-4A80-A19D-0F0280ADC71B}"/>
                </a:ext>
              </a:extLst>
            </p:cNvPr>
            <p:cNvSpPr/>
            <p:nvPr/>
          </p:nvSpPr>
          <p:spPr>
            <a:xfrm>
              <a:off x="5448258" y="1994934"/>
              <a:ext cx="115124" cy="129803"/>
            </a:xfrm>
            <a:custGeom>
              <a:avLst/>
              <a:gdLst/>
              <a:ahLst/>
              <a:cxnLst/>
              <a:rect l="l" t="t" r="r" b="b"/>
              <a:pathLst>
                <a:path w="4384" h="4943" extrusionOk="0">
                  <a:moveTo>
                    <a:pt x="1827" y="1"/>
                  </a:moveTo>
                  <a:cubicBezTo>
                    <a:pt x="1749" y="1"/>
                    <a:pt x="1671" y="22"/>
                    <a:pt x="1599" y="62"/>
                  </a:cubicBezTo>
                  <a:cubicBezTo>
                    <a:pt x="1503" y="119"/>
                    <a:pt x="1436" y="215"/>
                    <a:pt x="1407" y="330"/>
                  </a:cubicBezTo>
                  <a:lnTo>
                    <a:pt x="1063" y="1593"/>
                  </a:lnTo>
                  <a:lnTo>
                    <a:pt x="335" y="1287"/>
                  </a:lnTo>
                  <a:lnTo>
                    <a:pt x="240" y="1583"/>
                  </a:lnTo>
                  <a:cubicBezTo>
                    <a:pt x="192" y="1775"/>
                    <a:pt x="144" y="1976"/>
                    <a:pt x="115" y="2167"/>
                  </a:cubicBezTo>
                  <a:cubicBezTo>
                    <a:pt x="0" y="2828"/>
                    <a:pt x="536" y="3536"/>
                    <a:pt x="642" y="3670"/>
                  </a:cubicBezTo>
                  <a:lnTo>
                    <a:pt x="642" y="4943"/>
                  </a:lnTo>
                  <a:lnTo>
                    <a:pt x="3216" y="4943"/>
                  </a:lnTo>
                  <a:lnTo>
                    <a:pt x="3216" y="4053"/>
                  </a:lnTo>
                  <a:cubicBezTo>
                    <a:pt x="3838" y="3708"/>
                    <a:pt x="3991" y="2808"/>
                    <a:pt x="4001" y="2675"/>
                  </a:cubicBezTo>
                  <a:lnTo>
                    <a:pt x="4317" y="1545"/>
                  </a:lnTo>
                  <a:lnTo>
                    <a:pt x="4317" y="1526"/>
                  </a:lnTo>
                  <a:cubicBezTo>
                    <a:pt x="4384" y="1296"/>
                    <a:pt x="4240" y="1057"/>
                    <a:pt x="4001" y="1000"/>
                  </a:cubicBezTo>
                  <a:lnTo>
                    <a:pt x="3982" y="1000"/>
                  </a:lnTo>
                  <a:cubicBezTo>
                    <a:pt x="3947" y="991"/>
                    <a:pt x="3912" y="987"/>
                    <a:pt x="3876" y="987"/>
                  </a:cubicBezTo>
                  <a:cubicBezTo>
                    <a:pt x="3794" y="987"/>
                    <a:pt x="3711" y="1010"/>
                    <a:pt x="3637" y="1057"/>
                  </a:cubicBezTo>
                  <a:cubicBezTo>
                    <a:pt x="3618" y="875"/>
                    <a:pt x="3484" y="732"/>
                    <a:pt x="3302" y="684"/>
                  </a:cubicBezTo>
                  <a:lnTo>
                    <a:pt x="3283" y="684"/>
                  </a:lnTo>
                  <a:cubicBezTo>
                    <a:pt x="3249" y="675"/>
                    <a:pt x="3214" y="671"/>
                    <a:pt x="3180" y="671"/>
                  </a:cubicBezTo>
                  <a:cubicBezTo>
                    <a:pt x="3100" y="671"/>
                    <a:pt x="3022" y="694"/>
                    <a:pt x="2948" y="741"/>
                  </a:cubicBezTo>
                  <a:cubicBezTo>
                    <a:pt x="2919" y="569"/>
                    <a:pt x="2795" y="425"/>
                    <a:pt x="2623" y="378"/>
                  </a:cubicBezTo>
                  <a:lnTo>
                    <a:pt x="2594" y="378"/>
                  </a:lnTo>
                  <a:cubicBezTo>
                    <a:pt x="2565" y="372"/>
                    <a:pt x="2534" y="369"/>
                    <a:pt x="2503" y="369"/>
                  </a:cubicBezTo>
                  <a:cubicBezTo>
                    <a:pt x="2430" y="369"/>
                    <a:pt x="2354" y="385"/>
                    <a:pt x="2288" y="425"/>
                  </a:cubicBezTo>
                  <a:cubicBezTo>
                    <a:pt x="2288" y="225"/>
                    <a:pt x="2144" y="52"/>
                    <a:pt x="1953" y="14"/>
                  </a:cubicBezTo>
                  <a:lnTo>
                    <a:pt x="1934" y="14"/>
                  </a:lnTo>
                  <a:cubicBezTo>
                    <a:pt x="1898" y="5"/>
                    <a:pt x="1862" y="1"/>
                    <a:pt x="1827" y="1"/>
                  </a:cubicBezTo>
                  <a:close/>
                </a:path>
              </a:pathLst>
            </a:custGeom>
            <a:solidFill>
              <a:srgbClr val="CBD6D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9610;p69">
              <a:extLst>
                <a:ext uri="{FF2B5EF4-FFF2-40B4-BE49-F238E27FC236}">
                  <a16:creationId xmlns:a16="http://schemas.microsoft.com/office/drawing/2014/main" id="{50BB62BE-A155-4091-96DF-4EE72FAB7D79}"/>
                </a:ext>
              </a:extLst>
            </p:cNvPr>
            <p:cNvSpPr/>
            <p:nvPr/>
          </p:nvSpPr>
          <p:spPr>
            <a:xfrm>
              <a:off x="5448258" y="2028205"/>
              <a:ext cx="25157" cy="96033"/>
            </a:xfrm>
            <a:custGeom>
              <a:avLst/>
              <a:gdLst/>
              <a:ahLst/>
              <a:cxnLst/>
              <a:rect l="l" t="t" r="r" b="b"/>
              <a:pathLst>
                <a:path w="958" h="3657" extrusionOk="0">
                  <a:moveTo>
                    <a:pt x="345" y="1"/>
                  </a:moveTo>
                  <a:lnTo>
                    <a:pt x="249" y="297"/>
                  </a:lnTo>
                  <a:cubicBezTo>
                    <a:pt x="192" y="489"/>
                    <a:pt x="144" y="690"/>
                    <a:pt x="115" y="891"/>
                  </a:cubicBezTo>
                  <a:cubicBezTo>
                    <a:pt x="0" y="1541"/>
                    <a:pt x="536" y="2250"/>
                    <a:pt x="642" y="2384"/>
                  </a:cubicBezTo>
                  <a:lnTo>
                    <a:pt x="642" y="3657"/>
                  </a:lnTo>
                  <a:lnTo>
                    <a:pt x="957" y="3657"/>
                  </a:lnTo>
                  <a:lnTo>
                    <a:pt x="957" y="2384"/>
                  </a:lnTo>
                  <a:cubicBezTo>
                    <a:pt x="852" y="2259"/>
                    <a:pt x="316" y="1551"/>
                    <a:pt x="431" y="891"/>
                  </a:cubicBezTo>
                  <a:cubicBezTo>
                    <a:pt x="460" y="690"/>
                    <a:pt x="508" y="498"/>
                    <a:pt x="565" y="307"/>
                  </a:cubicBezTo>
                  <a:lnTo>
                    <a:pt x="622" y="125"/>
                  </a:lnTo>
                  <a:lnTo>
                    <a:pt x="345" y="1"/>
                  </a:ln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9611;p69">
              <a:extLst>
                <a:ext uri="{FF2B5EF4-FFF2-40B4-BE49-F238E27FC236}">
                  <a16:creationId xmlns:a16="http://schemas.microsoft.com/office/drawing/2014/main" id="{DCC4EF45-1C61-4774-8C04-21F3F4FCDBEF}"/>
                </a:ext>
              </a:extLst>
            </p:cNvPr>
            <p:cNvSpPr/>
            <p:nvPr/>
          </p:nvSpPr>
          <p:spPr>
            <a:xfrm>
              <a:off x="5567636" y="2048058"/>
              <a:ext cx="32195" cy="33902"/>
            </a:xfrm>
            <a:custGeom>
              <a:avLst/>
              <a:gdLst/>
              <a:ahLst/>
              <a:cxnLst/>
              <a:rect l="l" t="t" r="r" b="b"/>
              <a:pathLst>
                <a:path w="1226" h="1291" extrusionOk="0">
                  <a:moveTo>
                    <a:pt x="479" y="1"/>
                  </a:moveTo>
                  <a:lnTo>
                    <a:pt x="0" y="1034"/>
                  </a:lnTo>
                  <a:lnTo>
                    <a:pt x="517" y="1254"/>
                  </a:lnTo>
                  <a:cubicBezTo>
                    <a:pt x="570" y="1279"/>
                    <a:pt x="626" y="1290"/>
                    <a:pt x="681" y="1290"/>
                  </a:cubicBezTo>
                  <a:cubicBezTo>
                    <a:pt x="843" y="1290"/>
                    <a:pt x="998" y="1192"/>
                    <a:pt x="1063" y="1034"/>
                  </a:cubicBezTo>
                  <a:lnTo>
                    <a:pt x="1187" y="757"/>
                  </a:lnTo>
                  <a:cubicBezTo>
                    <a:pt x="1225" y="652"/>
                    <a:pt x="1225" y="537"/>
                    <a:pt x="1187" y="431"/>
                  </a:cubicBezTo>
                  <a:cubicBezTo>
                    <a:pt x="1149" y="326"/>
                    <a:pt x="1063" y="250"/>
                    <a:pt x="967" y="202"/>
                  </a:cubicBezTo>
                  <a:lnTo>
                    <a:pt x="479" y="1"/>
                  </a:lnTo>
                  <a:close/>
                </a:path>
              </a:pathLst>
            </a:custGeom>
            <a:solidFill>
              <a:srgbClr val="657E9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9612;p69">
              <a:extLst>
                <a:ext uri="{FF2B5EF4-FFF2-40B4-BE49-F238E27FC236}">
                  <a16:creationId xmlns:a16="http://schemas.microsoft.com/office/drawing/2014/main" id="{6D719710-4FDD-4748-8866-6DE85D0C3637}"/>
                </a:ext>
              </a:extLst>
            </p:cNvPr>
            <p:cNvSpPr/>
            <p:nvPr/>
          </p:nvSpPr>
          <p:spPr>
            <a:xfrm>
              <a:off x="5454561" y="2149842"/>
              <a:ext cx="86212" cy="184266"/>
            </a:xfrm>
            <a:custGeom>
              <a:avLst/>
              <a:gdLst/>
              <a:ahLst/>
              <a:cxnLst/>
              <a:rect l="l" t="t" r="r" b="b"/>
              <a:pathLst>
                <a:path w="3283" h="7017" extrusionOk="0">
                  <a:moveTo>
                    <a:pt x="9" y="1"/>
                  </a:moveTo>
                  <a:lnTo>
                    <a:pt x="9" y="6776"/>
                  </a:lnTo>
                  <a:cubicBezTo>
                    <a:pt x="9" y="6776"/>
                    <a:pt x="9" y="6786"/>
                    <a:pt x="9" y="6796"/>
                  </a:cubicBezTo>
                  <a:cubicBezTo>
                    <a:pt x="0" y="6915"/>
                    <a:pt x="87" y="7016"/>
                    <a:pt x="204" y="7016"/>
                  </a:cubicBezTo>
                  <a:cubicBezTo>
                    <a:pt x="209" y="7016"/>
                    <a:pt x="214" y="7016"/>
                    <a:pt x="220" y="7016"/>
                  </a:cubicBezTo>
                  <a:lnTo>
                    <a:pt x="3081" y="7016"/>
                  </a:lnTo>
                  <a:cubicBezTo>
                    <a:pt x="3087" y="7016"/>
                    <a:pt x="3093" y="7016"/>
                    <a:pt x="3099" y="7016"/>
                  </a:cubicBezTo>
                  <a:cubicBezTo>
                    <a:pt x="3196" y="7016"/>
                    <a:pt x="3273" y="6943"/>
                    <a:pt x="3282" y="6843"/>
                  </a:cubicBezTo>
                  <a:lnTo>
                    <a:pt x="3282" y="1"/>
                  </a:lnTo>
                  <a:close/>
                </a:path>
              </a:pathLst>
            </a:custGeom>
            <a:solidFill>
              <a:srgbClr val="5D74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9613;p69">
              <a:extLst>
                <a:ext uri="{FF2B5EF4-FFF2-40B4-BE49-F238E27FC236}">
                  <a16:creationId xmlns:a16="http://schemas.microsoft.com/office/drawing/2014/main" id="{382EA359-EC98-456B-B824-4B9FBE828912}"/>
                </a:ext>
              </a:extLst>
            </p:cNvPr>
            <p:cNvSpPr/>
            <p:nvPr/>
          </p:nvSpPr>
          <p:spPr>
            <a:xfrm>
              <a:off x="5578193" y="2244089"/>
              <a:ext cx="85975" cy="90019"/>
            </a:xfrm>
            <a:custGeom>
              <a:avLst/>
              <a:gdLst/>
              <a:ahLst/>
              <a:cxnLst/>
              <a:rect l="l" t="t" r="r" b="b"/>
              <a:pathLst>
                <a:path w="3274" h="3428" extrusionOk="0">
                  <a:moveTo>
                    <a:pt x="0" y="1"/>
                  </a:moveTo>
                  <a:lnTo>
                    <a:pt x="0" y="3235"/>
                  </a:lnTo>
                  <a:cubicBezTo>
                    <a:pt x="0" y="3336"/>
                    <a:pt x="87" y="3427"/>
                    <a:pt x="195" y="3427"/>
                  </a:cubicBezTo>
                  <a:cubicBezTo>
                    <a:pt x="200" y="3427"/>
                    <a:pt x="205" y="3427"/>
                    <a:pt x="211" y="3427"/>
                  </a:cubicBezTo>
                  <a:lnTo>
                    <a:pt x="3072" y="3427"/>
                  </a:lnTo>
                  <a:cubicBezTo>
                    <a:pt x="3078" y="3427"/>
                    <a:pt x="3083" y="3427"/>
                    <a:pt x="3088" y="3427"/>
                  </a:cubicBezTo>
                  <a:cubicBezTo>
                    <a:pt x="3195" y="3427"/>
                    <a:pt x="3273" y="3336"/>
                    <a:pt x="3273" y="3235"/>
                  </a:cubicBezTo>
                  <a:lnTo>
                    <a:pt x="3273" y="1"/>
                  </a:lnTo>
                  <a:close/>
                </a:path>
              </a:pathLst>
            </a:custGeom>
            <a:solidFill>
              <a:srgbClr val="5D74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614;p69">
              <a:extLst>
                <a:ext uri="{FF2B5EF4-FFF2-40B4-BE49-F238E27FC236}">
                  <a16:creationId xmlns:a16="http://schemas.microsoft.com/office/drawing/2014/main" id="{7FAC3187-E681-4E53-8588-B9167CD092DC}"/>
                </a:ext>
              </a:extLst>
            </p:cNvPr>
            <p:cNvSpPr/>
            <p:nvPr/>
          </p:nvSpPr>
          <p:spPr>
            <a:xfrm>
              <a:off x="5473389" y="2149842"/>
              <a:ext cx="67383" cy="184266"/>
            </a:xfrm>
            <a:custGeom>
              <a:avLst/>
              <a:gdLst/>
              <a:ahLst/>
              <a:cxnLst/>
              <a:rect l="l" t="t" r="r" b="b"/>
              <a:pathLst>
                <a:path w="2566" h="7017" extrusionOk="0">
                  <a:moveTo>
                    <a:pt x="0" y="1"/>
                  </a:moveTo>
                  <a:lnTo>
                    <a:pt x="0" y="7016"/>
                  </a:lnTo>
                  <a:lnTo>
                    <a:pt x="2364" y="7016"/>
                  </a:lnTo>
                  <a:cubicBezTo>
                    <a:pt x="2370" y="7016"/>
                    <a:pt x="2375" y="7016"/>
                    <a:pt x="2380" y="7016"/>
                  </a:cubicBezTo>
                  <a:cubicBezTo>
                    <a:pt x="2478" y="7016"/>
                    <a:pt x="2556" y="6934"/>
                    <a:pt x="2565" y="6843"/>
                  </a:cubicBezTo>
                  <a:lnTo>
                    <a:pt x="2565" y="1"/>
                  </a:lnTo>
                  <a:close/>
                </a:path>
              </a:pathLst>
            </a:custGeom>
            <a:solidFill>
              <a:srgbClr val="8192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615;p69">
              <a:extLst>
                <a:ext uri="{FF2B5EF4-FFF2-40B4-BE49-F238E27FC236}">
                  <a16:creationId xmlns:a16="http://schemas.microsoft.com/office/drawing/2014/main" id="{F267EECD-1FBD-40BE-BC9E-C6D2B0386A39}"/>
                </a:ext>
              </a:extLst>
            </p:cNvPr>
            <p:cNvSpPr/>
            <p:nvPr/>
          </p:nvSpPr>
          <p:spPr>
            <a:xfrm>
              <a:off x="5595262" y="2244089"/>
              <a:ext cx="69143" cy="90019"/>
            </a:xfrm>
            <a:custGeom>
              <a:avLst/>
              <a:gdLst/>
              <a:ahLst/>
              <a:cxnLst/>
              <a:rect l="l" t="t" r="r" b="b"/>
              <a:pathLst>
                <a:path w="2633" h="3428" extrusionOk="0">
                  <a:moveTo>
                    <a:pt x="1" y="1"/>
                  </a:moveTo>
                  <a:lnTo>
                    <a:pt x="1" y="3427"/>
                  </a:lnTo>
                  <a:lnTo>
                    <a:pt x="2422" y="3427"/>
                  </a:lnTo>
                  <a:cubicBezTo>
                    <a:pt x="2428" y="3427"/>
                    <a:pt x="2433" y="3427"/>
                    <a:pt x="2438" y="3427"/>
                  </a:cubicBezTo>
                  <a:cubicBezTo>
                    <a:pt x="2545" y="3427"/>
                    <a:pt x="2624" y="3336"/>
                    <a:pt x="2633" y="3235"/>
                  </a:cubicBezTo>
                  <a:lnTo>
                    <a:pt x="2633" y="1"/>
                  </a:lnTo>
                  <a:close/>
                </a:path>
              </a:pathLst>
            </a:custGeom>
            <a:solidFill>
              <a:srgbClr val="8192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616;p69">
              <a:extLst>
                <a:ext uri="{FF2B5EF4-FFF2-40B4-BE49-F238E27FC236}">
                  <a16:creationId xmlns:a16="http://schemas.microsoft.com/office/drawing/2014/main" id="{3560B78E-112A-4565-AB8B-0BC4BEF3AA81}"/>
                </a:ext>
              </a:extLst>
            </p:cNvPr>
            <p:cNvSpPr/>
            <p:nvPr/>
          </p:nvSpPr>
          <p:spPr>
            <a:xfrm>
              <a:off x="5334421" y="2274997"/>
              <a:ext cx="86973" cy="59348"/>
            </a:xfrm>
            <a:custGeom>
              <a:avLst/>
              <a:gdLst/>
              <a:ahLst/>
              <a:cxnLst/>
              <a:rect l="l" t="t" r="r" b="b"/>
              <a:pathLst>
                <a:path w="3312" h="2260" extrusionOk="0">
                  <a:moveTo>
                    <a:pt x="19" y="1"/>
                  </a:moveTo>
                  <a:lnTo>
                    <a:pt x="19" y="2039"/>
                  </a:lnTo>
                  <a:cubicBezTo>
                    <a:pt x="0" y="2154"/>
                    <a:pt x="86" y="2250"/>
                    <a:pt x="201" y="2259"/>
                  </a:cubicBezTo>
                  <a:lnTo>
                    <a:pt x="3110" y="2259"/>
                  </a:lnTo>
                  <a:cubicBezTo>
                    <a:pt x="3225" y="2250"/>
                    <a:pt x="3311" y="2154"/>
                    <a:pt x="3292" y="2039"/>
                  </a:cubicBezTo>
                  <a:lnTo>
                    <a:pt x="3292" y="1"/>
                  </a:lnTo>
                  <a:close/>
                </a:path>
              </a:pathLst>
            </a:custGeom>
            <a:solidFill>
              <a:srgbClr val="5D748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617;p69">
              <a:extLst>
                <a:ext uri="{FF2B5EF4-FFF2-40B4-BE49-F238E27FC236}">
                  <a16:creationId xmlns:a16="http://schemas.microsoft.com/office/drawing/2014/main" id="{11146AB5-2814-43E2-99E9-7B76808ADAEB}"/>
                </a:ext>
              </a:extLst>
            </p:cNvPr>
            <p:cNvSpPr/>
            <p:nvPr/>
          </p:nvSpPr>
          <p:spPr>
            <a:xfrm>
              <a:off x="5353512" y="2274997"/>
              <a:ext cx="67619" cy="59085"/>
            </a:xfrm>
            <a:custGeom>
              <a:avLst/>
              <a:gdLst/>
              <a:ahLst/>
              <a:cxnLst/>
              <a:rect l="l" t="t" r="r" b="b"/>
              <a:pathLst>
                <a:path w="2575" h="2250" extrusionOk="0">
                  <a:moveTo>
                    <a:pt x="0" y="1"/>
                  </a:moveTo>
                  <a:lnTo>
                    <a:pt x="0" y="2250"/>
                  </a:lnTo>
                  <a:lnTo>
                    <a:pt x="2383" y="2250"/>
                  </a:lnTo>
                  <a:cubicBezTo>
                    <a:pt x="2498" y="2250"/>
                    <a:pt x="2575" y="2144"/>
                    <a:pt x="2565" y="2039"/>
                  </a:cubicBezTo>
                  <a:lnTo>
                    <a:pt x="2565" y="1"/>
                  </a:lnTo>
                  <a:close/>
                </a:path>
              </a:pathLst>
            </a:custGeom>
            <a:solidFill>
              <a:srgbClr val="8192A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618;p69">
              <a:extLst>
                <a:ext uri="{FF2B5EF4-FFF2-40B4-BE49-F238E27FC236}">
                  <a16:creationId xmlns:a16="http://schemas.microsoft.com/office/drawing/2014/main" id="{190AF741-59AC-486B-A9CE-DDE0ED341606}"/>
                </a:ext>
              </a:extLst>
            </p:cNvPr>
            <p:cNvSpPr/>
            <p:nvPr/>
          </p:nvSpPr>
          <p:spPr>
            <a:xfrm>
              <a:off x="5454298" y="2121192"/>
              <a:ext cx="86973" cy="32457"/>
            </a:xfrm>
            <a:custGeom>
              <a:avLst/>
              <a:gdLst/>
              <a:ahLst/>
              <a:cxnLst/>
              <a:rect l="l" t="t" r="r" b="b"/>
              <a:pathLst>
                <a:path w="3312" h="1236" extrusionOk="0">
                  <a:moveTo>
                    <a:pt x="201" y="1"/>
                  </a:moveTo>
                  <a:cubicBezTo>
                    <a:pt x="86" y="1"/>
                    <a:pt x="0" y="106"/>
                    <a:pt x="19" y="221"/>
                  </a:cubicBezTo>
                  <a:lnTo>
                    <a:pt x="19" y="1235"/>
                  </a:lnTo>
                  <a:lnTo>
                    <a:pt x="3292" y="1235"/>
                  </a:lnTo>
                  <a:lnTo>
                    <a:pt x="3292" y="249"/>
                  </a:lnTo>
                  <a:cubicBezTo>
                    <a:pt x="3292" y="240"/>
                    <a:pt x="3292" y="230"/>
                    <a:pt x="3292" y="221"/>
                  </a:cubicBezTo>
                  <a:cubicBezTo>
                    <a:pt x="3311" y="106"/>
                    <a:pt x="3225" y="1"/>
                    <a:pt x="3110"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619;p69">
              <a:extLst>
                <a:ext uri="{FF2B5EF4-FFF2-40B4-BE49-F238E27FC236}">
                  <a16:creationId xmlns:a16="http://schemas.microsoft.com/office/drawing/2014/main" id="{17B62216-5C7F-4836-A485-F62500403041}"/>
                </a:ext>
              </a:extLst>
            </p:cNvPr>
            <p:cNvSpPr/>
            <p:nvPr/>
          </p:nvSpPr>
          <p:spPr>
            <a:xfrm>
              <a:off x="5473389" y="2121192"/>
              <a:ext cx="67882" cy="32457"/>
            </a:xfrm>
            <a:custGeom>
              <a:avLst/>
              <a:gdLst/>
              <a:ahLst/>
              <a:cxnLst/>
              <a:rect l="l" t="t" r="r" b="b"/>
              <a:pathLst>
                <a:path w="2585" h="1236" extrusionOk="0">
                  <a:moveTo>
                    <a:pt x="0" y="1"/>
                  </a:moveTo>
                  <a:lnTo>
                    <a:pt x="0" y="1235"/>
                  </a:lnTo>
                  <a:lnTo>
                    <a:pt x="2565" y="1235"/>
                  </a:lnTo>
                  <a:lnTo>
                    <a:pt x="2565" y="249"/>
                  </a:lnTo>
                  <a:cubicBezTo>
                    <a:pt x="2565" y="240"/>
                    <a:pt x="2565" y="230"/>
                    <a:pt x="2565" y="221"/>
                  </a:cubicBezTo>
                  <a:cubicBezTo>
                    <a:pt x="2584" y="106"/>
                    <a:pt x="2498" y="1"/>
                    <a:pt x="2383" y="1"/>
                  </a:cubicBezTo>
                  <a:close/>
                </a:path>
              </a:pathLst>
            </a:custGeom>
            <a:solidFill>
              <a:srgbClr val="EFF3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20;p69">
              <a:extLst>
                <a:ext uri="{FF2B5EF4-FFF2-40B4-BE49-F238E27FC236}">
                  <a16:creationId xmlns:a16="http://schemas.microsoft.com/office/drawing/2014/main" id="{7FD7157B-0749-4F3E-A070-36F850FCAD67}"/>
                </a:ext>
              </a:extLst>
            </p:cNvPr>
            <p:cNvSpPr/>
            <p:nvPr/>
          </p:nvSpPr>
          <p:spPr>
            <a:xfrm>
              <a:off x="5476146" y="1994435"/>
              <a:ext cx="24658" cy="44537"/>
            </a:xfrm>
            <a:custGeom>
              <a:avLst/>
              <a:gdLst/>
              <a:ahLst/>
              <a:cxnLst/>
              <a:rect l="l" t="t" r="r" b="b"/>
              <a:pathLst>
                <a:path w="939" h="1696" extrusionOk="0">
                  <a:moveTo>
                    <a:pt x="769" y="1"/>
                  </a:moveTo>
                  <a:cubicBezTo>
                    <a:pt x="690" y="1"/>
                    <a:pt x="613" y="24"/>
                    <a:pt x="546" y="71"/>
                  </a:cubicBezTo>
                  <a:cubicBezTo>
                    <a:pt x="441" y="129"/>
                    <a:pt x="374" y="224"/>
                    <a:pt x="345" y="339"/>
                  </a:cubicBezTo>
                  <a:lnTo>
                    <a:pt x="77" y="1315"/>
                  </a:lnTo>
                  <a:lnTo>
                    <a:pt x="58" y="1382"/>
                  </a:lnTo>
                  <a:lnTo>
                    <a:pt x="29" y="1516"/>
                  </a:lnTo>
                  <a:cubicBezTo>
                    <a:pt x="1" y="1583"/>
                    <a:pt x="29" y="1660"/>
                    <a:pt x="96" y="1689"/>
                  </a:cubicBezTo>
                  <a:cubicBezTo>
                    <a:pt x="111" y="1693"/>
                    <a:pt x="124" y="1696"/>
                    <a:pt x="135" y="1696"/>
                  </a:cubicBezTo>
                  <a:cubicBezTo>
                    <a:pt x="218" y="1696"/>
                    <a:pt x="240" y="1593"/>
                    <a:pt x="240" y="1593"/>
                  </a:cubicBezTo>
                  <a:lnTo>
                    <a:pt x="307" y="1335"/>
                  </a:lnTo>
                  <a:lnTo>
                    <a:pt x="575" y="368"/>
                  </a:lnTo>
                  <a:cubicBezTo>
                    <a:pt x="613" y="186"/>
                    <a:pt x="766" y="62"/>
                    <a:pt x="939" y="43"/>
                  </a:cubicBezTo>
                  <a:cubicBezTo>
                    <a:pt x="929" y="33"/>
                    <a:pt x="910" y="23"/>
                    <a:pt x="891" y="14"/>
                  </a:cubicBezTo>
                  <a:lnTo>
                    <a:pt x="872" y="14"/>
                  </a:lnTo>
                  <a:cubicBezTo>
                    <a:pt x="837" y="5"/>
                    <a:pt x="803" y="1"/>
                    <a:pt x="769"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621;p69">
              <a:extLst>
                <a:ext uri="{FF2B5EF4-FFF2-40B4-BE49-F238E27FC236}">
                  <a16:creationId xmlns:a16="http://schemas.microsoft.com/office/drawing/2014/main" id="{88946B8F-2D0A-42EC-9293-590D35390B61}"/>
                </a:ext>
              </a:extLst>
            </p:cNvPr>
            <p:cNvSpPr/>
            <p:nvPr/>
          </p:nvSpPr>
          <p:spPr>
            <a:xfrm>
              <a:off x="5497758" y="2003731"/>
              <a:ext cx="18382" cy="41281"/>
            </a:xfrm>
            <a:custGeom>
              <a:avLst/>
              <a:gdLst/>
              <a:ahLst/>
              <a:cxnLst/>
              <a:rect l="l" t="t" r="r" b="b"/>
              <a:pathLst>
                <a:path w="700" h="1572" extrusionOk="0">
                  <a:moveTo>
                    <a:pt x="580" y="1"/>
                  </a:moveTo>
                  <a:cubicBezTo>
                    <a:pt x="464" y="1"/>
                    <a:pt x="362" y="87"/>
                    <a:pt x="355" y="215"/>
                  </a:cubicBezTo>
                  <a:lnTo>
                    <a:pt x="87" y="1191"/>
                  </a:lnTo>
                  <a:lnTo>
                    <a:pt x="68" y="1258"/>
                  </a:lnTo>
                  <a:lnTo>
                    <a:pt x="29" y="1402"/>
                  </a:lnTo>
                  <a:cubicBezTo>
                    <a:pt x="1" y="1459"/>
                    <a:pt x="39" y="1536"/>
                    <a:pt x="106" y="1564"/>
                  </a:cubicBezTo>
                  <a:cubicBezTo>
                    <a:pt x="120" y="1569"/>
                    <a:pt x="133" y="1571"/>
                    <a:pt x="145" y="1571"/>
                  </a:cubicBezTo>
                  <a:cubicBezTo>
                    <a:pt x="228" y="1571"/>
                    <a:pt x="250" y="1469"/>
                    <a:pt x="250" y="1469"/>
                  </a:cubicBezTo>
                  <a:lnTo>
                    <a:pt x="317" y="1210"/>
                  </a:lnTo>
                  <a:lnTo>
                    <a:pt x="584" y="244"/>
                  </a:lnTo>
                  <a:cubicBezTo>
                    <a:pt x="594" y="167"/>
                    <a:pt x="642" y="90"/>
                    <a:pt x="699" y="33"/>
                  </a:cubicBezTo>
                  <a:cubicBezTo>
                    <a:pt x="660" y="11"/>
                    <a:pt x="619" y="1"/>
                    <a:pt x="580"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622;p69">
              <a:extLst>
                <a:ext uri="{FF2B5EF4-FFF2-40B4-BE49-F238E27FC236}">
                  <a16:creationId xmlns:a16="http://schemas.microsoft.com/office/drawing/2014/main" id="{DAEC9832-30F8-41FB-BB93-A5FC31B66AEA}"/>
                </a:ext>
              </a:extLst>
            </p:cNvPr>
            <p:cNvSpPr/>
            <p:nvPr/>
          </p:nvSpPr>
          <p:spPr>
            <a:xfrm>
              <a:off x="5515615" y="2011872"/>
              <a:ext cx="18618" cy="41176"/>
            </a:xfrm>
            <a:custGeom>
              <a:avLst/>
              <a:gdLst/>
              <a:ahLst/>
              <a:cxnLst/>
              <a:rect l="l" t="t" r="r" b="b"/>
              <a:pathLst>
                <a:path w="709" h="1568" extrusionOk="0">
                  <a:moveTo>
                    <a:pt x="586" y="0"/>
                  </a:moveTo>
                  <a:cubicBezTo>
                    <a:pt x="453" y="0"/>
                    <a:pt x="331" y="100"/>
                    <a:pt x="316" y="240"/>
                  </a:cubicBezTo>
                  <a:lnTo>
                    <a:pt x="77" y="1187"/>
                  </a:lnTo>
                  <a:lnTo>
                    <a:pt x="67" y="1254"/>
                  </a:lnTo>
                  <a:lnTo>
                    <a:pt x="29" y="1398"/>
                  </a:lnTo>
                  <a:cubicBezTo>
                    <a:pt x="0" y="1455"/>
                    <a:pt x="29" y="1532"/>
                    <a:pt x="96" y="1561"/>
                  </a:cubicBezTo>
                  <a:cubicBezTo>
                    <a:pt x="111" y="1565"/>
                    <a:pt x="125" y="1567"/>
                    <a:pt x="138" y="1567"/>
                  </a:cubicBezTo>
                  <a:cubicBezTo>
                    <a:pt x="227" y="1567"/>
                    <a:pt x="249" y="1465"/>
                    <a:pt x="249" y="1465"/>
                  </a:cubicBezTo>
                  <a:lnTo>
                    <a:pt x="306" y="1206"/>
                  </a:lnTo>
                  <a:lnTo>
                    <a:pt x="546" y="269"/>
                  </a:lnTo>
                  <a:cubicBezTo>
                    <a:pt x="574" y="173"/>
                    <a:pt x="622" y="87"/>
                    <a:pt x="708" y="29"/>
                  </a:cubicBezTo>
                  <a:cubicBezTo>
                    <a:pt x="668" y="9"/>
                    <a:pt x="627" y="0"/>
                    <a:pt x="586"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623;p69">
              <a:extLst>
                <a:ext uri="{FF2B5EF4-FFF2-40B4-BE49-F238E27FC236}">
                  <a16:creationId xmlns:a16="http://schemas.microsoft.com/office/drawing/2014/main" id="{F061DB74-6CF8-4124-BB03-6A78A6B9467A}"/>
                </a:ext>
              </a:extLst>
            </p:cNvPr>
            <p:cNvSpPr/>
            <p:nvPr/>
          </p:nvSpPr>
          <p:spPr>
            <a:xfrm>
              <a:off x="5534706" y="2020669"/>
              <a:ext cx="16360" cy="37657"/>
            </a:xfrm>
            <a:custGeom>
              <a:avLst/>
              <a:gdLst/>
              <a:ahLst/>
              <a:cxnLst/>
              <a:rect l="l" t="t" r="r" b="b"/>
              <a:pathLst>
                <a:path w="623" h="1434" extrusionOk="0">
                  <a:moveTo>
                    <a:pt x="594" y="1"/>
                  </a:moveTo>
                  <a:cubicBezTo>
                    <a:pt x="508" y="1"/>
                    <a:pt x="422" y="20"/>
                    <a:pt x="355" y="68"/>
                  </a:cubicBezTo>
                  <a:lnTo>
                    <a:pt x="355" y="87"/>
                  </a:lnTo>
                  <a:lnTo>
                    <a:pt x="87" y="1063"/>
                  </a:lnTo>
                  <a:lnTo>
                    <a:pt x="68" y="1120"/>
                  </a:lnTo>
                  <a:lnTo>
                    <a:pt x="29" y="1264"/>
                  </a:lnTo>
                  <a:cubicBezTo>
                    <a:pt x="1" y="1331"/>
                    <a:pt x="29" y="1407"/>
                    <a:pt x="96" y="1427"/>
                  </a:cubicBezTo>
                  <a:cubicBezTo>
                    <a:pt x="113" y="1432"/>
                    <a:pt x="128" y="1434"/>
                    <a:pt x="141" y="1434"/>
                  </a:cubicBezTo>
                  <a:cubicBezTo>
                    <a:pt x="228" y="1434"/>
                    <a:pt x="249" y="1340"/>
                    <a:pt x="249" y="1340"/>
                  </a:cubicBezTo>
                  <a:lnTo>
                    <a:pt x="316" y="1072"/>
                  </a:lnTo>
                  <a:lnTo>
                    <a:pt x="575" y="106"/>
                  </a:lnTo>
                  <a:cubicBezTo>
                    <a:pt x="584" y="68"/>
                    <a:pt x="603" y="39"/>
                    <a:pt x="623"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9624;p69">
              <a:extLst>
                <a:ext uri="{FF2B5EF4-FFF2-40B4-BE49-F238E27FC236}">
                  <a16:creationId xmlns:a16="http://schemas.microsoft.com/office/drawing/2014/main" id="{292D1ECE-A752-43AB-AD6A-03AF06415551}"/>
                </a:ext>
              </a:extLst>
            </p:cNvPr>
            <p:cNvSpPr/>
            <p:nvPr/>
          </p:nvSpPr>
          <p:spPr>
            <a:xfrm>
              <a:off x="5585230" y="2104097"/>
              <a:ext cx="13077" cy="47793"/>
            </a:xfrm>
            <a:custGeom>
              <a:avLst/>
              <a:gdLst/>
              <a:ahLst/>
              <a:cxnLst/>
              <a:rect l="l" t="t" r="r" b="b"/>
              <a:pathLst>
                <a:path w="498" h="1820" extrusionOk="0">
                  <a:moveTo>
                    <a:pt x="431" y="1"/>
                  </a:moveTo>
                  <a:cubicBezTo>
                    <a:pt x="306" y="10"/>
                    <a:pt x="201" y="58"/>
                    <a:pt x="125" y="144"/>
                  </a:cubicBezTo>
                  <a:cubicBezTo>
                    <a:pt x="38" y="221"/>
                    <a:pt x="0" y="336"/>
                    <a:pt x="0" y="451"/>
                  </a:cubicBezTo>
                  <a:lnTo>
                    <a:pt x="0" y="1465"/>
                  </a:lnTo>
                  <a:lnTo>
                    <a:pt x="0" y="1532"/>
                  </a:lnTo>
                  <a:lnTo>
                    <a:pt x="10" y="1676"/>
                  </a:lnTo>
                  <a:cubicBezTo>
                    <a:pt x="0" y="1743"/>
                    <a:pt x="48" y="1810"/>
                    <a:pt x="115" y="1819"/>
                  </a:cubicBezTo>
                  <a:cubicBezTo>
                    <a:pt x="119" y="1820"/>
                    <a:pt x="123" y="1820"/>
                    <a:pt x="127" y="1820"/>
                  </a:cubicBezTo>
                  <a:cubicBezTo>
                    <a:pt x="239" y="1820"/>
                    <a:pt x="239" y="1685"/>
                    <a:pt x="239" y="1685"/>
                  </a:cubicBezTo>
                  <a:lnTo>
                    <a:pt x="230" y="1417"/>
                  </a:lnTo>
                  <a:lnTo>
                    <a:pt x="230" y="422"/>
                  </a:lnTo>
                  <a:cubicBezTo>
                    <a:pt x="220" y="240"/>
                    <a:pt x="326" y="68"/>
                    <a:pt x="498"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9625;p69">
              <a:extLst>
                <a:ext uri="{FF2B5EF4-FFF2-40B4-BE49-F238E27FC236}">
                  <a16:creationId xmlns:a16="http://schemas.microsoft.com/office/drawing/2014/main" id="{71273D71-7A93-4A74-8F45-97DBA90C9FAF}"/>
                </a:ext>
              </a:extLst>
            </p:cNvPr>
            <p:cNvSpPr/>
            <p:nvPr/>
          </p:nvSpPr>
          <p:spPr>
            <a:xfrm>
              <a:off x="5606947" y="2109480"/>
              <a:ext cx="8456" cy="43171"/>
            </a:xfrm>
            <a:custGeom>
              <a:avLst/>
              <a:gdLst/>
              <a:ahLst/>
              <a:cxnLst/>
              <a:rect l="l" t="t" r="r" b="b"/>
              <a:pathLst>
                <a:path w="322" h="1644" extrusionOk="0">
                  <a:moveTo>
                    <a:pt x="268" y="0"/>
                  </a:moveTo>
                  <a:cubicBezTo>
                    <a:pt x="125" y="0"/>
                    <a:pt x="0" y="131"/>
                    <a:pt x="34" y="284"/>
                  </a:cubicBezTo>
                  <a:lnTo>
                    <a:pt x="34" y="1356"/>
                  </a:lnTo>
                  <a:lnTo>
                    <a:pt x="34" y="1499"/>
                  </a:lnTo>
                  <a:cubicBezTo>
                    <a:pt x="25" y="1576"/>
                    <a:pt x="73" y="1643"/>
                    <a:pt x="149" y="1643"/>
                  </a:cubicBezTo>
                  <a:cubicBezTo>
                    <a:pt x="153" y="1643"/>
                    <a:pt x="157" y="1643"/>
                    <a:pt x="161" y="1643"/>
                  </a:cubicBezTo>
                  <a:cubicBezTo>
                    <a:pt x="264" y="1643"/>
                    <a:pt x="264" y="1519"/>
                    <a:pt x="264" y="1519"/>
                  </a:cubicBezTo>
                  <a:lnTo>
                    <a:pt x="264" y="1251"/>
                  </a:lnTo>
                  <a:lnTo>
                    <a:pt x="264" y="246"/>
                  </a:lnTo>
                  <a:cubicBezTo>
                    <a:pt x="255" y="169"/>
                    <a:pt x="283" y="83"/>
                    <a:pt x="322" y="6"/>
                  </a:cubicBezTo>
                  <a:cubicBezTo>
                    <a:pt x="304" y="2"/>
                    <a:pt x="286" y="0"/>
                    <a:pt x="268"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9626;p69">
              <a:extLst>
                <a:ext uri="{FF2B5EF4-FFF2-40B4-BE49-F238E27FC236}">
                  <a16:creationId xmlns:a16="http://schemas.microsoft.com/office/drawing/2014/main" id="{A4A01F59-589E-4706-9032-DDA4D62AB20A}"/>
                </a:ext>
              </a:extLst>
            </p:cNvPr>
            <p:cNvSpPr/>
            <p:nvPr/>
          </p:nvSpPr>
          <p:spPr>
            <a:xfrm>
              <a:off x="5625513" y="2113314"/>
              <a:ext cx="8981" cy="43093"/>
            </a:xfrm>
            <a:custGeom>
              <a:avLst/>
              <a:gdLst/>
              <a:ahLst/>
              <a:cxnLst/>
              <a:rect l="l" t="t" r="r" b="b"/>
              <a:pathLst>
                <a:path w="342" h="1641" extrusionOk="0">
                  <a:moveTo>
                    <a:pt x="298" y="1"/>
                  </a:moveTo>
                  <a:cubicBezTo>
                    <a:pt x="135" y="1"/>
                    <a:pt x="1" y="143"/>
                    <a:pt x="36" y="310"/>
                  </a:cubicBezTo>
                  <a:lnTo>
                    <a:pt x="55" y="1296"/>
                  </a:lnTo>
                  <a:lnTo>
                    <a:pt x="55" y="1353"/>
                  </a:lnTo>
                  <a:lnTo>
                    <a:pt x="55" y="1507"/>
                  </a:lnTo>
                  <a:cubicBezTo>
                    <a:pt x="45" y="1574"/>
                    <a:pt x="93" y="1631"/>
                    <a:pt x="170" y="1641"/>
                  </a:cubicBezTo>
                  <a:cubicBezTo>
                    <a:pt x="174" y="1641"/>
                    <a:pt x="177" y="1641"/>
                    <a:pt x="181" y="1641"/>
                  </a:cubicBezTo>
                  <a:cubicBezTo>
                    <a:pt x="285" y="1641"/>
                    <a:pt x="285" y="1516"/>
                    <a:pt x="285" y="1516"/>
                  </a:cubicBezTo>
                  <a:lnTo>
                    <a:pt x="275" y="1248"/>
                  </a:lnTo>
                  <a:lnTo>
                    <a:pt x="256" y="282"/>
                  </a:lnTo>
                  <a:cubicBezTo>
                    <a:pt x="256" y="176"/>
                    <a:pt x="285" y="81"/>
                    <a:pt x="342" y="4"/>
                  </a:cubicBezTo>
                  <a:cubicBezTo>
                    <a:pt x="327" y="2"/>
                    <a:pt x="312" y="1"/>
                    <a:pt x="298" y="1"/>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9627;p69">
              <a:extLst>
                <a:ext uri="{FF2B5EF4-FFF2-40B4-BE49-F238E27FC236}">
                  <a16:creationId xmlns:a16="http://schemas.microsoft.com/office/drawing/2014/main" id="{205712E9-828D-4F12-B709-75B10080DE7D}"/>
                </a:ext>
              </a:extLst>
            </p:cNvPr>
            <p:cNvSpPr/>
            <p:nvPr/>
          </p:nvSpPr>
          <p:spPr>
            <a:xfrm>
              <a:off x="5646285" y="2117437"/>
              <a:ext cx="6801" cy="39731"/>
            </a:xfrm>
            <a:custGeom>
              <a:avLst/>
              <a:gdLst/>
              <a:ahLst/>
              <a:cxnLst/>
              <a:rect l="l" t="t" r="r" b="b"/>
              <a:pathLst>
                <a:path w="259" h="1513" extrusionOk="0">
                  <a:moveTo>
                    <a:pt x="221" y="0"/>
                  </a:moveTo>
                  <a:cubicBezTo>
                    <a:pt x="144" y="29"/>
                    <a:pt x="68" y="67"/>
                    <a:pt x="10" y="134"/>
                  </a:cubicBezTo>
                  <a:lnTo>
                    <a:pt x="10" y="144"/>
                  </a:lnTo>
                  <a:lnTo>
                    <a:pt x="10" y="1225"/>
                  </a:lnTo>
                  <a:lnTo>
                    <a:pt x="20" y="1369"/>
                  </a:lnTo>
                  <a:cubicBezTo>
                    <a:pt x="1" y="1436"/>
                    <a:pt x="58" y="1503"/>
                    <a:pt x="125" y="1512"/>
                  </a:cubicBezTo>
                  <a:cubicBezTo>
                    <a:pt x="130" y="1513"/>
                    <a:pt x="134" y="1513"/>
                    <a:pt x="139" y="1513"/>
                  </a:cubicBezTo>
                  <a:cubicBezTo>
                    <a:pt x="258" y="1513"/>
                    <a:pt x="250" y="1388"/>
                    <a:pt x="250" y="1388"/>
                  </a:cubicBezTo>
                  <a:lnTo>
                    <a:pt x="240" y="1120"/>
                  </a:lnTo>
                  <a:lnTo>
                    <a:pt x="240" y="115"/>
                  </a:lnTo>
                  <a:cubicBezTo>
                    <a:pt x="240" y="77"/>
                    <a:pt x="240" y="38"/>
                    <a:pt x="250" y="0"/>
                  </a:cubicBezTo>
                  <a:close/>
                </a:path>
              </a:pathLst>
            </a:custGeom>
            <a:solidFill>
              <a:srgbClr val="B3C3C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9628;p69">
              <a:extLst>
                <a:ext uri="{FF2B5EF4-FFF2-40B4-BE49-F238E27FC236}">
                  <a16:creationId xmlns:a16="http://schemas.microsoft.com/office/drawing/2014/main" id="{22FB0EBF-5822-4A8D-AA8E-67272B4CAA30}"/>
                </a:ext>
              </a:extLst>
            </p:cNvPr>
            <p:cNvSpPr/>
            <p:nvPr/>
          </p:nvSpPr>
          <p:spPr>
            <a:xfrm>
              <a:off x="5577694" y="2215439"/>
              <a:ext cx="86973" cy="32694"/>
            </a:xfrm>
            <a:custGeom>
              <a:avLst/>
              <a:gdLst/>
              <a:ahLst/>
              <a:cxnLst/>
              <a:rect l="l" t="t" r="r" b="b"/>
              <a:pathLst>
                <a:path w="3312" h="1245" extrusionOk="0">
                  <a:moveTo>
                    <a:pt x="201" y="1"/>
                  </a:moveTo>
                  <a:cubicBezTo>
                    <a:pt x="86" y="10"/>
                    <a:pt x="0" y="115"/>
                    <a:pt x="19" y="221"/>
                  </a:cubicBezTo>
                  <a:lnTo>
                    <a:pt x="19" y="1245"/>
                  </a:lnTo>
                  <a:lnTo>
                    <a:pt x="3302" y="1245"/>
                  </a:lnTo>
                  <a:lnTo>
                    <a:pt x="3302" y="249"/>
                  </a:lnTo>
                  <a:cubicBezTo>
                    <a:pt x="3292" y="240"/>
                    <a:pt x="3292" y="230"/>
                    <a:pt x="3292" y="221"/>
                  </a:cubicBezTo>
                  <a:cubicBezTo>
                    <a:pt x="3311" y="115"/>
                    <a:pt x="3225" y="10"/>
                    <a:pt x="3110" y="1"/>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9629;p69">
              <a:extLst>
                <a:ext uri="{FF2B5EF4-FFF2-40B4-BE49-F238E27FC236}">
                  <a16:creationId xmlns:a16="http://schemas.microsoft.com/office/drawing/2014/main" id="{D124237A-0973-4B0F-9324-9F3964AEA5F2}"/>
                </a:ext>
              </a:extLst>
            </p:cNvPr>
            <p:cNvSpPr/>
            <p:nvPr/>
          </p:nvSpPr>
          <p:spPr>
            <a:xfrm>
              <a:off x="5595262" y="2215439"/>
              <a:ext cx="69405" cy="32694"/>
            </a:xfrm>
            <a:custGeom>
              <a:avLst/>
              <a:gdLst/>
              <a:ahLst/>
              <a:cxnLst/>
              <a:rect l="l" t="t" r="r" b="b"/>
              <a:pathLst>
                <a:path w="2643" h="1245" extrusionOk="0">
                  <a:moveTo>
                    <a:pt x="1" y="1"/>
                  </a:moveTo>
                  <a:lnTo>
                    <a:pt x="1" y="1245"/>
                  </a:lnTo>
                  <a:lnTo>
                    <a:pt x="2633" y="1245"/>
                  </a:lnTo>
                  <a:lnTo>
                    <a:pt x="2633" y="249"/>
                  </a:lnTo>
                  <a:cubicBezTo>
                    <a:pt x="2623" y="240"/>
                    <a:pt x="2623" y="230"/>
                    <a:pt x="2623" y="221"/>
                  </a:cubicBezTo>
                  <a:cubicBezTo>
                    <a:pt x="2642" y="115"/>
                    <a:pt x="2556" y="10"/>
                    <a:pt x="2441" y="1"/>
                  </a:cubicBezTo>
                  <a:close/>
                </a:path>
              </a:pathLst>
            </a:custGeom>
            <a:solidFill>
              <a:srgbClr val="EFF3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9630;p69">
              <a:extLst>
                <a:ext uri="{FF2B5EF4-FFF2-40B4-BE49-F238E27FC236}">
                  <a16:creationId xmlns:a16="http://schemas.microsoft.com/office/drawing/2014/main" id="{6B675023-C378-4BBF-AC71-4FF840105A9A}"/>
                </a:ext>
              </a:extLst>
            </p:cNvPr>
            <p:cNvSpPr/>
            <p:nvPr/>
          </p:nvSpPr>
          <p:spPr>
            <a:xfrm>
              <a:off x="5334421" y="2246111"/>
              <a:ext cx="86973" cy="32431"/>
            </a:xfrm>
            <a:custGeom>
              <a:avLst/>
              <a:gdLst/>
              <a:ahLst/>
              <a:cxnLst/>
              <a:rect l="l" t="t" r="r" b="b"/>
              <a:pathLst>
                <a:path w="3312" h="1235" extrusionOk="0">
                  <a:moveTo>
                    <a:pt x="201" y="0"/>
                  </a:moveTo>
                  <a:cubicBezTo>
                    <a:pt x="86" y="10"/>
                    <a:pt x="0" y="105"/>
                    <a:pt x="19" y="220"/>
                  </a:cubicBezTo>
                  <a:lnTo>
                    <a:pt x="19" y="1235"/>
                  </a:lnTo>
                  <a:lnTo>
                    <a:pt x="3292" y="1235"/>
                  </a:lnTo>
                  <a:lnTo>
                    <a:pt x="3292" y="249"/>
                  </a:lnTo>
                  <a:cubicBezTo>
                    <a:pt x="3292" y="239"/>
                    <a:pt x="3292" y="230"/>
                    <a:pt x="3292" y="220"/>
                  </a:cubicBezTo>
                  <a:cubicBezTo>
                    <a:pt x="3311" y="105"/>
                    <a:pt x="3225" y="10"/>
                    <a:pt x="3110" y="0"/>
                  </a:cubicBezTo>
                  <a:close/>
                </a:path>
              </a:pathLst>
            </a:custGeom>
            <a:solidFill>
              <a:srgbClr val="E3E9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9631;p69">
              <a:extLst>
                <a:ext uri="{FF2B5EF4-FFF2-40B4-BE49-F238E27FC236}">
                  <a16:creationId xmlns:a16="http://schemas.microsoft.com/office/drawing/2014/main" id="{8CD2134E-343E-4697-A3D7-3FAF6397EC93}"/>
                </a:ext>
              </a:extLst>
            </p:cNvPr>
            <p:cNvSpPr/>
            <p:nvPr/>
          </p:nvSpPr>
          <p:spPr>
            <a:xfrm>
              <a:off x="5353512" y="2246111"/>
              <a:ext cx="67882" cy="32431"/>
            </a:xfrm>
            <a:custGeom>
              <a:avLst/>
              <a:gdLst/>
              <a:ahLst/>
              <a:cxnLst/>
              <a:rect l="l" t="t" r="r" b="b"/>
              <a:pathLst>
                <a:path w="2585" h="1235" extrusionOk="0">
                  <a:moveTo>
                    <a:pt x="0" y="0"/>
                  </a:moveTo>
                  <a:lnTo>
                    <a:pt x="0" y="1235"/>
                  </a:lnTo>
                  <a:lnTo>
                    <a:pt x="2565" y="1235"/>
                  </a:lnTo>
                  <a:lnTo>
                    <a:pt x="2565" y="249"/>
                  </a:lnTo>
                  <a:cubicBezTo>
                    <a:pt x="2565" y="239"/>
                    <a:pt x="2565" y="230"/>
                    <a:pt x="2565" y="220"/>
                  </a:cubicBezTo>
                  <a:cubicBezTo>
                    <a:pt x="2584" y="105"/>
                    <a:pt x="2498" y="10"/>
                    <a:pt x="2383" y="0"/>
                  </a:cubicBezTo>
                  <a:close/>
                </a:path>
              </a:pathLst>
            </a:custGeom>
            <a:solidFill>
              <a:srgbClr val="EFF3F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08" name="Picture 107">
            <a:extLst>
              <a:ext uri="{FF2B5EF4-FFF2-40B4-BE49-F238E27FC236}">
                <a16:creationId xmlns:a16="http://schemas.microsoft.com/office/drawing/2014/main" id="{DFBC1720-0B10-475F-BA0E-A3804477746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00555" y="1115887"/>
            <a:ext cx="4259796" cy="2879307"/>
          </a:xfrm>
          <a:prstGeom prst="rect">
            <a:avLst/>
          </a:prstGeom>
        </p:spPr>
      </p:pic>
      <p:pic>
        <p:nvPicPr>
          <p:cNvPr id="2" name="Picture 1">
            <a:extLst>
              <a:ext uri="{FF2B5EF4-FFF2-40B4-BE49-F238E27FC236}">
                <a16:creationId xmlns:a16="http://schemas.microsoft.com/office/drawing/2014/main" id="{B33FE5FD-D94A-4DEB-8703-A68AD018A2C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796" y="1133822"/>
            <a:ext cx="4895752" cy="2856964"/>
          </a:xfrm>
          <a:prstGeom prst="rect">
            <a:avLst/>
          </a:prstGeom>
        </p:spPr>
      </p:pic>
      <p:pic>
        <p:nvPicPr>
          <p:cNvPr id="3" name="Picture 2">
            <a:extLst>
              <a:ext uri="{FF2B5EF4-FFF2-40B4-BE49-F238E27FC236}">
                <a16:creationId xmlns:a16="http://schemas.microsoft.com/office/drawing/2014/main" id="{CEBAE525-6636-4C4B-8769-C5154AFDFDC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43861" y="1068088"/>
            <a:ext cx="5376779" cy="2941590"/>
          </a:xfrm>
          <a:prstGeom prst="rect">
            <a:avLst/>
          </a:prstGeom>
        </p:spPr>
      </p:pic>
    </p:spTree>
    <p:extLst>
      <p:ext uri="{BB962C8B-B14F-4D97-AF65-F5344CB8AC3E}">
        <p14:creationId xmlns:p14="http://schemas.microsoft.com/office/powerpoint/2010/main" val="323394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1000"/>
                                        <p:tgtEl>
                                          <p:spTgt spid="70"/>
                                        </p:tgtEl>
                                      </p:cBhvr>
                                    </p:animEffect>
                                    <p:anim calcmode="lin" valueType="num">
                                      <p:cBhvr>
                                        <p:cTn id="8" dur="1000" fill="hold"/>
                                        <p:tgtEl>
                                          <p:spTgt spid="70"/>
                                        </p:tgtEl>
                                        <p:attrNameLst>
                                          <p:attrName>ppt_x</p:attrName>
                                        </p:attrNameLst>
                                      </p:cBhvr>
                                      <p:tavLst>
                                        <p:tav tm="0">
                                          <p:val>
                                            <p:strVal val="#ppt_x"/>
                                          </p:val>
                                        </p:tav>
                                        <p:tav tm="100000">
                                          <p:val>
                                            <p:strVal val="#ppt_x"/>
                                          </p:val>
                                        </p:tav>
                                      </p:tavLst>
                                    </p:anim>
                                    <p:anim calcmode="lin" valueType="num">
                                      <p:cBhvr>
                                        <p:cTn id="9" dur="1000" fill="hold"/>
                                        <p:tgtEl>
                                          <p:spTgt spid="7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0"/>
                                        </p:tgtEl>
                                        <p:attrNameLst>
                                          <p:attrName>style.visibility</p:attrName>
                                        </p:attrNameLst>
                                      </p:cBhvr>
                                      <p:to>
                                        <p:strVal val="visible"/>
                                      </p:to>
                                    </p:set>
                                    <p:animEffect transition="in" filter="fade">
                                      <p:cBhvr>
                                        <p:cTn id="12" dur="1000"/>
                                        <p:tgtEl>
                                          <p:spTgt spid="360"/>
                                        </p:tgtEl>
                                      </p:cBhvr>
                                    </p:animEffect>
                                    <p:anim calcmode="lin" valueType="num">
                                      <p:cBhvr>
                                        <p:cTn id="13" dur="1000" fill="hold"/>
                                        <p:tgtEl>
                                          <p:spTgt spid="360"/>
                                        </p:tgtEl>
                                        <p:attrNameLst>
                                          <p:attrName>ppt_x</p:attrName>
                                        </p:attrNameLst>
                                      </p:cBhvr>
                                      <p:tavLst>
                                        <p:tav tm="0">
                                          <p:val>
                                            <p:strVal val="#ppt_x"/>
                                          </p:val>
                                        </p:tav>
                                        <p:tav tm="100000">
                                          <p:val>
                                            <p:strVal val="#ppt_x"/>
                                          </p:val>
                                        </p:tav>
                                      </p:tavLst>
                                    </p:anim>
                                    <p:anim calcmode="lin" valueType="num">
                                      <p:cBhvr>
                                        <p:cTn id="14" dur="1000" fill="hold"/>
                                        <p:tgtEl>
                                          <p:spTgt spid="36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59">
                                            <p:txEl>
                                              <p:pRg st="0" end="0"/>
                                            </p:txEl>
                                          </p:spTgt>
                                        </p:tgtEl>
                                        <p:attrNameLst>
                                          <p:attrName>style.visibility</p:attrName>
                                        </p:attrNameLst>
                                      </p:cBhvr>
                                      <p:to>
                                        <p:strVal val="visible"/>
                                      </p:to>
                                    </p:set>
                                    <p:animEffect transition="in" filter="fade">
                                      <p:cBhvr>
                                        <p:cTn id="19" dur="1000"/>
                                        <p:tgtEl>
                                          <p:spTgt spid="359">
                                            <p:txEl>
                                              <p:pRg st="0" end="0"/>
                                            </p:txEl>
                                          </p:spTgt>
                                        </p:tgtEl>
                                      </p:cBhvr>
                                    </p:animEffect>
                                    <p:anim calcmode="lin" valueType="num">
                                      <p:cBhvr>
                                        <p:cTn id="20" dur="1000" fill="hold"/>
                                        <p:tgtEl>
                                          <p:spTgt spid="35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59">
                                            <p:txEl>
                                              <p:pRg st="0" end="0"/>
                                            </p:txEl>
                                          </p:spTgt>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50"/>
                                        </p:tgtEl>
                                      </p:cBhvr>
                                    </p:animEffect>
                                    <p:set>
                                      <p:cBhvr>
                                        <p:cTn id="30" dur="1" fill="hold">
                                          <p:stCondLst>
                                            <p:cond delay="499"/>
                                          </p:stCondLst>
                                        </p:cTn>
                                        <p:tgtEl>
                                          <p:spTgt spid="50"/>
                                        </p:tgtEl>
                                        <p:attrNameLst>
                                          <p:attrName>style.visibility</p:attrName>
                                        </p:attrNameLst>
                                      </p:cBhvr>
                                      <p:to>
                                        <p:strVal val="hidden"/>
                                      </p:to>
                                    </p:set>
                                  </p:childTnLst>
                                </p:cTn>
                              </p:par>
                            </p:childTnLst>
                          </p:cTn>
                        </p:par>
                        <p:par>
                          <p:cTn id="31" fill="hold">
                            <p:stCondLst>
                              <p:cond delay="500"/>
                            </p:stCondLst>
                            <p:childTnLst>
                              <p:par>
                                <p:cTn id="32" presetID="42" presetClass="entr" presetSubtype="0" fill="hold" grpId="0" nodeType="afterEffect">
                                  <p:stCondLst>
                                    <p:cond delay="0"/>
                                  </p:stCondLst>
                                  <p:childTnLst>
                                    <p:set>
                                      <p:cBhvr>
                                        <p:cTn id="33" dur="1" fill="hold">
                                          <p:stCondLst>
                                            <p:cond delay="0"/>
                                          </p:stCondLst>
                                        </p:cTn>
                                        <p:tgtEl>
                                          <p:spTgt spid="359">
                                            <p:txEl>
                                              <p:pRg st="1" end="1"/>
                                            </p:txEl>
                                          </p:spTgt>
                                        </p:tgtEl>
                                        <p:attrNameLst>
                                          <p:attrName>style.visibility</p:attrName>
                                        </p:attrNameLst>
                                      </p:cBhvr>
                                      <p:to>
                                        <p:strVal val="visible"/>
                                      </p:to>
                                    </p:set>
                                    <p:animEffect transition="in" filter="fade">
                                      <p:cBhvr>
                                        <p:cTn id="34" dur="1000"/>
                                        <p:tgtEl>
                                          <p:spTgt spid="359">
                                            <p:txEl>
                                              <p:pRg st="1" end="1"/>
                                            </p:txEl>
                                          </p:spTgt>
                                        </p:tgtEl>
                                      </p:cBhvr>
                                    </p:animEffect>
                                    <p:anim calcmode="lin" valueType="num">
                                      <p:cBhvr>
                                        <p:cTn id="35" dur="1000" fill="hold"/>
                                        <p:tgtEl>
                                          <p:spTgt spid="359">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3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1"/>
                                        </p:tgtEl>
                                        <p:attrNameLst>
                                          <p:attrName>style.visibility</p:attrName>
                                        </p:attrNameLst>
                                      </p:cBhvr>
                                      <p:to>
                                        <p:strVal val="visible"/>
                                      </p:to>
                                    </p:set>
                                    <p:animEffect transition="in" filter="fade">
                                      <p:cBhvr>
                                        <p:cTn id="41" dur="1000"/>
                                        <p:tgtEl>
                                          <p:spTgt spid="51"/>
                                        </p:tgtEl>
                                      </p:cBhvr>
                                    </p:animEffect>
                                    <p:anim calcmode="lin" valueType="num">
                                      <p:cBhvr>
                                        <p:cTn id="42" dur="1000" fill="hold"/>
                                        <p:tgtEl>
                                          <p:spTgt spid="51"/>
                                        </p:tgtEl>
                                        <p:attrNameLst>
                                          <p:attrName>ppt_x</p:attrName>
                                        </p:attrNameLst>
                                      </p:cBhvr>
                                      <p:tavLst>
                                        <p:tav tm="0">
                                          <p:val>
                                            <p:strVal val="#ppt_x"/>
                                          </p:val>
                                        </p:tav>
                                        <p:tav tm="100000">
                                          <p:val>
                                            <p:strVal val="#ppt_x"/>
                                          </p:val>
                                        </p:tav>
                                      </p:tavLst>
                                    </p:anim>
                                    <p:anim calcmode="lin" valueType="num">
                                      <p:cBhvr>
                                        <p:cTn id="43" dur="1000" fill="hold"/>
                                        <p:tgtEl>
                                          <p:spTgt spid="51"/>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61"/>
                                        </p:tgtEl>
                                        <p:attrNameLst>
                                          <p:attrName>style.visibility</p:attrName>
                                        </p:attrNameLst>
                                      </p:cBhvr>
                                      <p:to>
                                        <p:strVal val="visible"/>
                                      </p:to>
                                    </p:set>
                                    <p:animEffect transition="in" filter="fade">
                                      <p:cBhvr>
                                        <p:cTn id="46" dur="1000"/>
                                        <p:tgtEl>
                                          <p:spTgt spid="361"/>
                                        </p:tgtEl>
                                      </p:cBhvr>
                                    </p:animEffect>
                                    <p:anim calcmode="lin" valueType="num">
                                      <p:cBhvr>
                                        <p:cTn id="47" dur="1000" fill="hold"/>
                                        <p:tgtEl>
                                          <p:spTgt spid="361"/>
                                        </p:tgtEl>
                                        <p:attrNameLst>
                                          <p:attrName>ppt_x</p:attrName>
                                        </p:attrNameLst>
                                      </p:cBhvr>
                                      <p:tavLst>
                                        <p:tav tm="0">
                                          <p:val>
                                            <p:strVal val="#ppt_x"/>
                                          </p:val>
                                        </p:tav>
                                        <p:tav tm="100000">
                                          <p:val>
                                            <p:strVal val="#ppt_x"/>
                                          </p:val>
                                        </p:tav>
                                      </p:tavLst>
                                    </p:anim>
                                    <p:anim calcmode="lin" valueType="num">
                                      <p:cBhvr>
                                        <p:cTn id="48" dur="1000" fill="hold"/>
                                        <p:tgtEl>
                                          <p:spTgt spid="36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58">
                                            <p:txEl>
                                              <p:pRg st="0" end="0"/>
                                            </p:txEl>
                                          </p:spTgt>
                                        </p:tgtEl>
                                        <p:attrNameLst>
                                          <p:attrName>style.visibility</p:attrName>
                                        </p:attrNameLst>
                                      </p:cBhvr>
                                      <p:to>
                                        <p:strVal val="visible"/>
                                      </p:to>
                                    </p:set>
                                    <p:animEffect transition="in" filter="fade">
                                      <p:cBhvr>
                                        <p:cTn id="53" dur="1000"/>
                                        <p:tgtEl>
                                          <p:spTgt spid="358">
                                            <p:txEl>
                                              <p:pRg st="0" end="0"/>
                                            </p:txEl>
                                          </p:spTgt>
                                        </p:tgtEl>
                                      </p:cBhvr>
                                    </p:animEffect>
                                    <p:anim calcmode="lin" valueType="num">
                                      <p:cBhvr>
                                        <p:cTn id="54" dur="1000" fill="hold"/>
                                        <p:tgtEl>
                                          <p:spTgt spid="358">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58">
                                            <p:txEl>
                                              <p:pRg st="0" end="0"/>
                                            </p:txEl>
                                          </p:spTgt>
                                        </p:tgtEl>
                                        <p:attrNameLst>
                                          <p:attrName>ppt_y</p:attrName>
                                        </p:attrNameLst>
                                      </p:cBhvr>
                                      <p:tavLst>
                                        <p:tav tm="0">
                                          <p:val>
                                            <p:strVal val="#ppt_y+.1"/>
                                          </p:val>
                                        </p:tav>
                                        <p:tav tm="100000">
                                          <p:val>
                                            <p:strVal val="#ppt_y"/>
                                          </p:val>
                                        </p:tav>
                                      </p:tavLst>
                                    </p:anim>
                                  </p:childTnLst>
                                </p:cTn>
                              </p:par>
                              <p:par>
                                <p:cTn id="56" presetID="10" presetClass="entr" presetSubtype="0" fill="hold"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childTnLst>
                          </p:cTn>
                        </p:par>
                        <p:par>
                          <p:cTn id="64" fill="hold">
                            <p:stCondLst>
                              <p:cond delay="500"/>
                            </p:stCondLst>
                            <p:childTnLst>
                              <p:par>
                                <p:cTn id="65" presetID="42" presetClass="entr" presetSubtype="0" fill="hold" grpId="0" nodeType="afterEffect">
                                  <p:stCondLst>
                                    <p:cond delay="0"/>
                                  </p:stCondLst>
                                  <p:childTnLst>
                                    <p:set>
                                      <p:cBhvr>
                                        <p:cTn id="66" dur="1" fill="hold">
                                          <p:stCondLst>
                                            <p:cond delay="0"/>
                                          </p:stCondLst>
                                        </p:cTn>
                                        <p:tgtEl>
                                          <p:spTgt spid="358">
                                            <p:txEl>
                                              <p:pRg st="1" end="1"/>
                                            </p:txEl>
                                          </p:spTgt>
                                        </p:tgtEl>
                                        <p:attrNameLst>
                                          <p:attrName>style.visibility</p:attrName>
                                        </p:attrNameLst>
                                      </p:cBhvr>
                                      <p:to>
                                        <p:strVal val="visible"/>
                                      </p:to>
                                    </p:set>
                                    <p:animEffect transition="in" filter="fade">
                                      <p:cBhvr>
                                        <p:cTn id="67" dur="1000"/>
                                        <p:tgtEl>
                                          <p:spTgt spid="358">
                                            <p:txEl>
                                              <p:pRg st="1" end="1"/>
                                            </p:txEl>
                                          </p:spTgt>
                                        </p:tgtEl>
                                      </p:cBhvr>
                                    </p:animEffect>
                                    <p:anim calcmode="lin" valueType="num">
                                      <p:cBhvr>
                                        <p:cTn id="68" dur="1000" fill="hold"/>
                                        <p:tgtEl>
                                          <p:spTgt spid="358">
                                            <p:txEl>
                                              <p:pRg st="1" end="1"/>
                                            </p:txEl>
                                          </p:spTgt>
                                        </p:tgtEl>
                                        <p:attrNameLst>
                                          <p:attrName>ppt_x</p:attrName>
                                        </p:attrNameLst>
                                      </p:cBhvr>
                                      <p:tavLst>
                                        <p:tav tm="0">
                                          <p:val>
                                            <p:strVal val="#ppt_x"/>
                                          </p:val>
                                        </p:tav>
                                        <p:tav tm="100000">
                                          <p:val>
                                            <p:strVal val="#ppt_x"/>
                                          </p:val>
                                        </p:tav>
                                      </p:tavLst>
                                    </p:anim>
                                    <p:anim calcmode="lin" valueType="num">
                                      <p:cBhvr>
                                        <p:cTn id="69" dur="1000" fill="hold"/>
                                        <p:tgtEl>
                                          <p:spTgt spid="358">
                                            <p:txEl>
                                              <p:pRg st="1" end="1"/>
                                            </p:txEl>
                                          </p:spTgt>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108"/>
                                        </p:tgtEl>
                                        <p:attrNameLst>
                                          <p:attrName>style.visibility</p:attrName>
                                        </p:attrNameLst>
                                      </p:cBhvr>
                                      <p:to>
                                        <p:strVal val="visible"/>
                                      </p:to>
                                    </p:set>
                                    <p:animEffect transition="in" filter="fade">
                                      <p:cBhvr>
                                        <p:cTn id="72" dur="500"/>
                                        <p:tgtEl>
                                          <p:spTgt spid="10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500"/>
                                        <p:tgtEl>
                                          <p:spTgt spid="108"/>
                                        </p:tgtEl>
                                      </p:cBhvr>
                                    </p:animEffect>
                                    <p:set>
                                      <p:cBhvr>
                                        <p:cTn id="77" dur="1" fill="hold">
                                          <p:stCondLst>
                                            <p:cond delay="499"/>
                                          </p:stCondLst>
                                        </p:cTn>
                                        <p:tgtEl>
                                          <p:spTgt spid="108"/>
                                        </p:tgtEl>
                                        <p:attrNameLst>
                                          <p:attrName>style.visibility</p:attrName>
                                        </p:attrNameLst>
                                      </p:cBhvr>
                                      <p:to>
                                        <p:strVal val="hidden"/>
                                      </p:to>
                                    </p:set>
                                  </p:childTnLst>
                                </p:cTn>
                              </p:par>
                            </p:childTnLst>
                          </p:cTn>
                        </p:par>
                        <p:par>
                          <p:cTn id="78" fill="hold">
                            <p:stCondLst>
                              <p:cond delay="500"/>
                            </p:stCondLst>
                            <p:childTnLst>
                              <p:par>
                                <p:cTn id="79" presetID="42" presetClass="entr" presetSubtype="0" fill="hold" grpId="0" nodeType="afterEffect">
                                  <p:stCondLst>
                                    <p:cond delay="0"/>
                                  </p:stCondLst>
                                  <p:childTnLst>
                                    <p:set>
                                      <p:cBhvr>
                                        <p:cTn id="80" dur="1" fill="hold">
                                          <p:stCondLst>
                                            <p:cond delay="0"/>
                                          </p:stCondLst>
                                        </p:cTn>
                                        <p:tgtEl>
                                          <p:spTgt spid="358">
                                            <p:txEl>
                                              <p:pRg st="2" end="2"/>
                                            </p:txEl>
                                          </p:spTgt>
                                        </p:tgtEl>
                                        <p:attrNameLst>
                                          <p:attrName>style.visibility</p:attrName>
                                        </p:attrNameLst>
                                      </p:cBhvr>
                                      <p:to>
                                        <p:strVal val="visible"/>
                                      </p:to>
                                    </p:set>
                                    <p:animEffect transition="in" filter="fade">
                                      <p:cBhvr>
                                        <p:cTn id="81" dur="1000"/>
                                        <p:tgtEl>
                                          <p:spTgt spid="358">
                                            <p:txEl>
                                              <p:pRg st="2" end="2"/>
                                            </p:txEl>
                                          </p:spTgt>
                                        </p:tgtEl>
                                      </p:cBhvr>
                                    </p:animEffect>
                                    <p:anim calcmode="lin" valueType="num">
                                      <p:cBhvr>
                                        <p:cTn id="82" dur="1000" fill="hold"/>
                                        <p:tgtEl>
                                          <p:spTgt spid="358">
                                            <p:txEl>
                                              <p:pRg st="2" end="2"/>
                                            </p:txEl>
                                          </p:spTgt>
                                        </p:tgtEl>
                                        <p:attrNameLst>
                                          <p:attrName>ppt_x</p:attrName>
                                        </p:attrNameLst>
                                      </p:cBhvr>
                                      <p:tavLst>
                                        <p:tav tm="0">
                                          <p:val>
                                            <p:strVal val="#ppt_x"/>
                                          </p:val>
                                        </p:tav>
                                        <p:tav tm="100000">
                                          <p:val>
                                            <p:strVal val="#ppt_x"/>
                                          </p:val>
                                        </p:tav>
                                      </p:tavLst>
                                    </p:anim>
                                    <p:anim calcmode="lin" valueType="num">
                                      <p:cBhvr>
                                        <p:cTn id="83" dur="1000" fill="hold"/>
                                        <p:tgtEl>
                                          <p:spTgt spid="358">
                                            <p:txEl>
                                              <p:pRg st="2" end="2"/>
                                            </p:txEl>
                                          </p:spTgt>
                                        </p:tgtEl>
                                        <p:attrNameLst>
                                          <p:attrName>ppt_y</p:attrName>
                                        </p:attrNameLst>
                                      </p:cBhvr>
                                      <p:tavLst>
                                        <p:tav tm="0">
                                          <p:val>
                                            <p:strVal val="#ppt_y+.1"/>
                                          </p:val>
                                        </p:tav>
                                        <p:tav tm="100000">
                                          <p:val>
                                            <p:strVal val="#ppt_y"/>
                                          </p:val>
                                        </p:tav>
                                      </p:tavLst>
                                    </p:anim>
                                  </p:childTnLst>
                                </p:cTn>
                              </p:par>
                              <p:par>
                                <p:cTn id="84" presetID="10" presetClass="entr" presetSubtype="0" fill="hold" nodeType="withEffect">
                                  <p:stCondLst>
                                    <p:cond delay="0"/>
                                  </p:stCondLst>
                                  <p:childTnLst>
                                    <p:set>
                                      <p:cBhvr>
                                        <p:cTn id="85" dur="1" fill="hold">
                                          <p:stCondLst>
                                            <p:cond delay="0"/>
                                          </p:stCondLst>
                                        </p:cTn>
                                        <p:tgtEl>
                                          <p:spTgt spid="3"/>
                                        </p:tgtEl>
                                        <p:attrNameLst>
                                          <p:attrName>style.visibility</p:attrName>
                                        </p:attrNameLst>
                                      </p:cBhvr>
                                      <p:to>
                                        <p:strVal val="visible"/>
                                      </p:to>
                                    </p:set>
                                    <p:animEffect transition="in" filter="fade">
                                      <p:cBhvr>
                                        <p:cTn id="8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0"/>
      <p:bldP spid="358" grpId="0" uiExpand="1" build="p"/>
      <p:bldP spid="360" grpId="0"/>
      <p:bldP spid="35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9F479-BEF7-436C-B003-AB6B5E0FB4A7}"/>
              </a:ext>
            </a:extLst>
          </p:cNvPr>
          <p:cNvSpPr>
            <a:spLocks noGrp="1"/>
          </p:cNvSpPr>
          <p:nvPr>
            <p:ph type="title"/>
          </p:nvPr>
        </p:nvSpPr>
        <p:spPr>
          <a:xfrm>
            <a:off x="610012" y="350597"/>
            <a:ext cx="7033500" cy="230428"/>
          </a:xfrm>
        </p:spPr>
        <p:txBody>
          <a:bodyPr/>
          <a:lstStyle/>
          <a:p>
            <a:r>
              <a:rPr lang="en-US" dirty="0"/>
              <a:t>NEPBIS.ORG</a:t>
            </a:r>
          </a:p>
        </p:txBody>
      </p:sp>
      <p:grpSp>
        <p:nvGrpSpPr>
          <p:cNvPr id="9" name="Group 8">
            <a:extLst>
              <a:ext uri="{FF2B5EF4-FFF2-40B4-BE49-F238E27FC236}">
                <a16:creationId xmlns:a16="http://schemas.microsoft.com/office/drawing/2014/main" id="{5FC3A018-E6A5-44B9-BA7D-C91049E8906D}"/>
              </a:ext>
            </a:extLst>
          </p:cNvPr>
          <p:cNvGrpSpPr/>
          <p:nvPr/>
        </p:nvGrpSpPr>
        <p:grpSpPr>
          <a:xfrm>
            <a:off x="1119728" y="938530"/>
            <a:ext cx="6748162" cy="3972119"/>
            <a:chOff x="1524000" y="971636"/>
            <a:chExt cx="6895684" cy="4048234"/>
          </a:xfrm>
        </p:grpSpPr>
        <p:pic>
          <p:nvPicPr>
            <p:cNvPr id="3" name="Picture 2">
              <a:extLst>
                <a:ext uri="{FF2B5EF4-FFF2-40B4-BE49-F238E27FC236}">
                  <a16:creationId xmlns:a16="http://schemas.microsoft.com/office/drawing/2014/main" id="{B6B7EA4D-D13F-4051-84FB-1277C9326C0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971636"/>
              <a:ext cx="6895684" cy="4048234"/>
            </a:xfrm>
            <a:prstGeom prst="rect">
              <a:avLst/>
            </a:prstGeom>
          </p:spPr>
        </p:pic>
        <p:cxnSp>
          <p:nvCxnSpPr>
            <p:cNvPr id="6" name="Straight Arrow Connector 5">
              <a:extLst>
                <a:ext uri="{FF2B5EF4-FFF2-40B4-BE49-F238E27FC236}">
                  <a16:creationId xmlns:a16="http://schemas.microsoft.com/office/drawing/2014/main" id="{7453C554-9670-4F0E-9DF7-6FEC6DC422B8}"/>
                </a:ext>
              </a:extLst>
            </p:cNvPr>
            <p:cNvCxnSpPr/>
            <p:nvPr/>
          </p:nvCxnSpPr>
          <p:spPr>
            <a:xfrm flipH="1">
              <a:off x="3373564" y="4698899"/>
              <a:ext cx="714375" cy="9525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D0B329BE-D34E-4690-9B6A-4D4A6B34E15B}"/>
                </a:ext>
              </a:extLst>
            </p:cNvPr>
            <p:cNvCxnSpPr/>
            <p:nvPr/>
          </p:nvCxnSpPr>
          <p:spPr>
            <a:xfrm flipH="1">
              <a:off x="4000500" y="1838325"/>
              <a:ext cx="714375" cy="9525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0FB206D-16DD-490E-BDDF-9ADC318F3C73}"/>
                </a:ext>
              </a:extLst>
            </p:cNvPr>
            <p:cNvSpPr/>
            <p:nvPr/>
          </p:nvSpPr>
          <p:spPr>
            <a:xfrm>
              <a:off x="5143500" y="4448175"/>
              <a:ext cx="1600200" cy="3447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Tree>
    <p:extLst>
      <p:ext uri="{BB962C8B-B14F-4D97-AF65-F5344CB8AC3E}">
        <p14:creationId xmlns:p14="http://schemas.microsoft.com/office/powerpoint/2010/main" val="418475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92378" y="1183800"/>
            <a:ext cx="4531622" cy="3419700"/>
          </a:xfrm>
        </p:spPr>
        <p:txBody>
          <a:bodyPr/>
          <a:lstStyle/>
          <a:p>
            <a:pPr>
              <a:lnSpc>
                <a:spcPct val="150000"/>
              </a:lnSpc>
              <a:buClr>
                <a:schemeClr val="bg1"/>
              </a:buClr>
            </a:pPr>
            <a:r>
              <a:rPr lang="en-US" sz="1600">
                <a:solidFill>
                  <a:schemeClr val="bg1"/>
                </a:solidFill>
              </a:rPr>
              <a:t>Scan QR code on the left or follow the URL posted in the chat to access the online attendance survey</a:t>
            </a:r>
          </a:p>
          <a:p>
            <a:pPr>
              <a:lnSpc>
                <a:spcPct val="150000"/>
              </a:lnSpc>
              <a:buClr>
                <a:schemeClr val="bg1"/>
              </a:buClr>
            </a:pPr>
            <a:r>
              <a:rPr lang="en-US" sz="1600">
                <a:solidFill>
                  <a:schemeClr val="bg1"/>
                </a:solidFill>
              </a:rPr>
              <a:t>Follow prompts to enter attendance information</a:t>
            </a:r>
          </a:p>
          <a:p>
            <a:pPr>
              <a:lnSpc>
                <a:spcPct val="150000"/>
              </a:lnSpc>
              <a:buClr>
                <a:schemeClr val="bg1"/>
              </a:buClr>
            </a:pPr>
            <a:r>
              <a:rPr lang="en-US" sz="1600">
                <a:solidFill>
                  <a:schemeClr val="bg1"/>
                </a:solidFill>
              </a:rPr>
              <a:t>Notify trainers if you require assistance (e.g., identifying your cohort or cohort group)</a:t>
            </a:r>
          </a:p>
          <a:p>
            <a:pPr marL="152396" indent="0" algn="r">
              <a:lnSpc>
                <a:spcPct val="150000"/>
              </a:lnSpc>
              <a:buClr>
                <a:schemeClr val="bg1"/>
              </a:buClr>
              <a:buNone/>
            </a:pPr>
            <a:r>
              <a:rPr lang="en-US" sz="1600">
                <a:solidFill>
                  <a:schemeClr val="bg1"/>
                </a:solidFill>
              </a:rPr>
              <a:t>	  </a:t>
            </a:r>
          </a:p>
          <a:p>
            <a:pPr marL="152396" indent="0" algn="r">
              <a:lnSpc>
                <a:spcPct val="150000"/>
              </a:lnSpc>
              <a:buClr>
                <a:schemeClr val="bg1"/>
              </a:buClr>
              <a:buNone/>
            </a:pPr>
            <a:r>
              <a:rPr lang="en-US" sz="1600">
                <a:solidFill>
                  <a:schemeClr val="bg1"/>
                </a:solidFill>
              </a:rPr>
              <a:t>1 minute</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a:t>ACTIVITY: ATTENDANCE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7989660" y="215619"/>
            <a:ext cx="868680" cy="86868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91425" tIns="91425" rIns="91425" bIns="91425" anchor="ctr" anchorCtr="0">
              <a:noAutofit/>
            </a:bodyPr>
            <a:lstStyle/>
            <a:p>
              <a:pPr defTabSz="914378"/>
              <a:endParaRPr>
                <a:ea typeface="+mn-ea"/>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91425" tIns="91425" rIns="91425" bIns="91425" anchor="ctr" anchorCtr="0">
                <a:noAutofit/>
              </a:bodyPr>
              <a:lstStyle/>
              <a:p>
                <a:pPr defTabSz="914378"/>
                <a:endParaRPr>
                  <a:ea typeface="+mn-ea"/>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endParaRPr>
                  <a:ea typeface="+mn-ea"/>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endParaRPr>
                  <a:ea typeface="+mn-ea"/>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91425" tIns="91425" rIns="91425" bIns="91425" anchor="ctr" anchorCtr="0">
                <a:noAutofit/>
              </a:bodyPr>
              <a:lstStyle/>
              <a:p>
                <a:pPr defTabSz="914378"/>
                <a:endParaRPr>
                  <a:ea typeface="+mn-ea"/>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endParaRPr>
                  <a:ea typeface="+mn-ea"/>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endParaRPr>
                  <a:ea typeface="+mn-ea"/>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endParaRPr>
                  <a:ea typeface="+mn-ea"/>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endParaRPr>
                  <a:ea typeface="+mn-ea"/>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endParaRPr>
                  <a:ea typeface="+mn-ea"/>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endParaRPr>
                  <a:ea typeface="+mn-ea"/>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endParaRPr>
                  <a:ea typeface="+mn-ea"/>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endParaRPr>
                  <a:ea typeface="+mn-ea"/>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91425" tIns="91425" rIns="91425" bIns="91425" anchor="ctr" anchorCtr="0">
                <a:noAutofit/>
              </a:bodyPr>
              <a:lstStyle/>
              <a:p>
                <a:pPr defTabSz="914378"/>
                <a:endParaRPr>
                  <a:ea typeface="+mn-ea"/>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91425" tIns="91425" rIns="91425" bIns="91425" anchor="ctr" anchorCtr="0">
                <a:noAutofit/>
              </a:bodyPr>
              <a:lstStyle/>
              <a:p>
                <a:pPr defTabSz="914378"/>
                <a:endParaRPr>
                  <a:ea typeface="+mn-ea"/>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91425" tIns="91425" rIns="91425" bIns="91425" anchor="ctr" anchorCtr="0">
                <a:noAutofit/>
              </a:bodyPr>
              <a:lstStyle/>
              <a:p>
                <a:pPr defTabSz="914378"/>
                <a:endParaRPr>
                  <a:ea typeface="+mn-ea"/>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91425" tIns="91425" rIns="91425" bIns="91425" anchor="ctr" anchorCtr="0">
                <a:noAutofit/>
              </a:bodyPr>
              <a:lstStyle/>
              <a:p>
                <a:pPr defTabSz="914378"/>
                <a:endParaRPr>
                  <a:ea typeface="+mn-ea"/>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91425" tIns="91425" rIns="91425" bIns="91425" anchor="ctr" anchorCtr="0">
                <a:noAutofit/>
              </a:bodyPr>
              <a:lstStyle/>
              <a:p>
                <a:pPr defTabSz="914378"/>
                <a:endParaRPr>
                  <a:ea typeface="+mn-ea"/>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91425" tIns="91425" rIns="91425" bIns="91425" anchor="ctr" anchorCtr="0">
                <a:noAutofit/>
              </a:bodyPr>
              <a:lstStyle/>
              <a:p>
                <a:pPr defTabSz="914378"/>
                <a:endParaRPr>
                  <a:ea typeface="+mn-ea"/>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91425" tIns="91425" rIns="91425" bIns="91425" anchor="ctr" anchorCtr="0">
                <a:noAutofit/>
              </a:bodyPr>
              <a:lstStyle/>
              <a:p>
                <a:pPr defTabSz="914378"/>
                <a:endParaRPr>
                  <a:ea typeface="+mn-ea"/>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91425" tIns="91425" rIns="91425" bIns="91425" anchor="ctr" anchorCtr="0">
                <a:noAutofit/>
              </a:bodyPr>
              <a:lstStyle/>
              <a:p>
                <a:pPr defTabSz="914378"/>
                <a:endParaRPr>
                  <a:ea typeface="+mn-ea"/>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91425" tIns="91425" rIns="91425" bIns="91425" anchor="ctr" anchorCtr="0">
                <a:noAutofit/>
              </a:bodyPr>
              <a:lstStyle/>
              <a:p>
                <a:pPr defTabSz="914378"/>
                <a:endParaRPr>
                  <a:ea typeface="+mn-ea"/>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91425" tIns="91425" rIns="91425" bIns="91425" anchor="ctr" anchorCtr="0">
                <a:noAutofit/>
              </a:bodyPr>
              <a:lstStyle/>
              <a:p>
                <a:pPr defTabSz="914378"/>
                <a:endParaRPr>
                  <a:ea typeface="+mn-ea"/>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6992891" y="4200014"/>
            <a:ext cx="403487" cy="403487"/>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91425" tIns="91425" rIns="91425" bIns="91425" anchor="ctr" anchorCtr="0">
              <a:noAutofit/>
            </a:bodyPr>
            <a:lstStyle/>
            <a:p>
              <a:pPr defTabSz="914378"/>
              <a:endParaRPr>
                <a:ea typeface="+mn-ea"/>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91425" tIns="91425" rIns="91425" bIns="91425" anchor="ctr" anchorCtr="0">
              <a:noAutofit/>
            </a:bodyPr>
            <a:lstStyle/>
            <a:p>
              <a:pPr defTabSz="914378"/>
              <a:endParaRPr>
                <a:ea typeface="+mn-ea"/>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91425" tIns="91425" rIns="91425" bIns="91425" anchor="ctr" anchorCtr="0">
              <a:noAutofit/>
            </a:bodyPr>
            <a:lstStyle/>
            <a:p>
              <a:pPr defTabSz="914378"/>
              <a:endParaRPr>
                <a:ea typeface="+mn-ea"/>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91425" tIns="91425" rIns="91425" bIns="91425" anchor="ctr" anchorCtr="0">
              <a:noAutofit/>
            </a:bodyPr>
            <a:lstStyle/>
            <a:p>
              <a:pPr defTabSz="914378"/>
              <a:endParaRPr>
                <a:ea typeface="+mn-ea"/>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91425" tIns="91425" rIns="91425" bIns="91425" anchor="ctr" anchorCtr="0">
              <a:noAutofit/>
            </a:bodyPr>
            <a:lstStyle/>
            <a:p>
              <a:pPr defTabSz="914378"/>
              <a:endParaRPr>
                <a:ea typeface="+mn-ea"/>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91425" tIns="91425" rIns="91425" bIns="91425" anchor="ctr" anchorCtr="0">
              <a:noAutofit/>
            </a:bodyPr>
            <a:lstStyle/>
            <a:p>
              <a:pPr defTabSz="914378"/>
              <a:endParaRPr>
                <a:ea typeface="+mn-ea"/>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91425" tIns="91425" rIns="91425" bIns="91425" anchor="ctr" anchorCtr="0">
              <a:noAutofit/>
            </a:bodyPr>
            <a:lstStyle/>
            <a:p>
              <a:pPr defTabSz="914378"/>
              <a:endParaRPr>
                <a:ea typeface="+mn-ea"/>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91425" tIns="91425" rIns="91425" bIns="91425" anchor="ctr" anchorCtr="0">
              <a:noAutofit/>
            </a:bodyPr>
            <a:lstStyle/>
            <a:p>
              <a:pPr defTabSz="914378"/>
              <a:endParaRPr>
                <a:ea typeface="+mn-ea"/>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91425" tIns="91425" rIns="91425" bIns="91425" anchor="ctr" anchorCtr="0">
              <a:noAutofit/>
            </a:bodyPr>
            <a:lstStyle/>
            <a:p>
              <a:pPr defTabSz="914378"/>
              <a:endParaRPr>
                <a:ea typeface="+mn-ea"/>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91425" tIns="91425" rIns="91425" bIns="91425" anchor="ctr" anchorCtr="0">
              <a:noAutofit/>
            </a:bodyPr>
            <a:lstStyle/>
            <a:p>
              <a:pPr defTabSz="914378"/>
              <a:endParaRPr>
                <a:ea typeface="+mn-ea"/>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91425" tIns="91425" rIns="91425" bIns="91425" anchor="ctr" anchorCtr="0">
              <a:noAutofit/>
            </a:bodyPr>
            <a:lstStyle/>
            <a:p>
              <a:pPr defTabSz="914378"/>
              <a:endParaRPr>
                <a:ea typeface="+mn-ea"/>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91425" tIns="91425" rIns="91425" bIns="91425" anchor="ctr" anchorCtr="0">
              <a:noAutofit/>
            </a:bodyPr>
            <a:lstStyle/>
            <a:p>
              <a:pPr defTabSz="914378"/>
              <a:endParaRPr>
                <a:ea typeface="+mn-ea"/>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91425" tIns="91425" rIns="91425" bIns="91425" anchor="ctr" anchorCtr="0">
              <a:noAutofit/>
            </a:bodyPr>
            <a:lstStyle/>
            <a:p>
              <a:pPr defTabSz="914378"/>
              <a:endParaRPr>
                <a:ea typeface="+mn-ea"/>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91425" tIns="91425" rIns="91425" bIns="91425" anchor="ctr" anchorCtr="0">
              <a:noAutofit/>
            </a:bodyPr>
            <a:lstStyle/>
            <a:p>
              <a:pPr defTabSz="914378"/>
              <a:endParaRPr>
                <a:ea typeface="+mn-ea"/>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91425" tIns="91425" rIns="91425" bIns="91425" anchor="ctr" anchorCtr="0">
              <a:noAutofit/>
            </a:bodyPr>
            <a:lstStyle/>
            <a:p>
              <a:pPr defTabSz="914378"/>
              <a:endParaRPr>
                <a:ea typeface="+mn-ea"/>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91425" tIns="91425" rIns="91425" bIns="91425" anchor="ctr" anchorCtr="0">
              <a:noAutofit/>
            </a:bodyPr>
            <a:lstStyle/>
            <a:p>
              <a:pPr defTabSz="914378"/>
              <a:endParaRPr>
                <a:ea typeface="+mn-ea"/>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91425" tIns="91425" rIns="91425" bIns="91425" anchor="ctr" anchorCtr="0">
              <a:noAutofit/>
            </a:bodyPr>
            <a:lstStyle/>
            <a:p>
              <a:pPr defTabSz="914378"/>
              <a:endParaRPr>
                <a:ea typeface="+mn-ea"/>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91425" tIns="91425" rIns="91425" bIns="91425" anchor="ctr" anchorCtr="0">
              <a:noAutofit/>
            </a:bodyPr>
            <a:lstStyle/>
            <a:p>
              <a:pPr defTabSz="914378"/>
              <a:endParaRPr>
                <a:ea typeface="+mn-ea"/>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91425" tIns="91425" rIns="91425" bIns="91425" anchor="ctr" anchorCtr="0">
              <a:noAutofit/>
            </a:bodyPr>
            <a:lstStyle/>
            <a:p>
              <a:pPr defTabSz="914378"/>
              <a:endParaRPr>
                <a:ea typeface="+mn-ea"/>
              </a:endParaRPr>
            </a:p>
          </p:txBody>
        </p:sp>
      </p:grpSp>
      <p:pic>
        <p:nvPicPr>
          <p:cNvPr id="3" name="Picture 2">
            <a:extLst>
              <a:ext uri="{FF2B5EF4-FFF2-40B4-BE49-F238E27FC236}">
                <a16:creationId xmlns:a16="http://schemas.microsoft.com/office/drawing/2014/main" id="{6F31074C-44BF-4A07-9D3C-98D5D7545C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3286" y="1381125"/>
            <a:ext cx="2381250" cy="2381250"/>
          </a:xfrm>
          <a:prstGeom prst="roundRect">
            <a:avLst>
              <a:gd name="adj" fmla="val 8594"/>
            </a:avLst>
          </a:prstGeom>
          <a:solidFill>
            <a:srgbClr val="FFFFFF">
              <a:shade val="85000"/>
            </a:srgbClr>
          </a:solidFill>
          <a:ln>
            <a:noFill/>
          </a:ln>
          <a:effectLst/>
        </p:spPr>
      </p:pic>
      <p:grpSp>
        <p:nvGrpSpPr>
          <p:cNvPr id="52" name="Google Shape;6464;p67">
            <a:extLst>
              <a:ext uri="{FF2B5EF4-FFF2-40B4-BE49-F238E27FC236}">
                <a16:creationId xmlns:a16="http://schemas.microsoft.com/office/drawing/2014/main" id="{221B601D-FB0A-4458-8893-E8C11636E171}"/>
              </a:ext>
            </a:extLst>
          </p:cNvPr>
          <p:cNvGrpSpPr/>
          <p:nvPr/>
        </p:nvGrpSpPr>
        <p:grpSpPr>
          <a:xfrm>
            <a:off x="4373230" y="4168278"/>
            <a:ext cx="371966" cy="371966"/>
            <a:chOff x="4674908" y="3682271"/>
            <a:chExt cx="371966" cy="371966"/>
          </a:xfrm>
        </p:grpSpPr>
        <p:sp>
          <p:nvSpPr>
            <p:cNvPr id="53" name="Google Shape;6465;p67">
              <a:extLst>
                <a:ext uri="{FF2B5EF4-FFF2-40B4-BE49-F238E27FC236}">
                  <a16:creationId xmlns:a16="http://schemas.microsoft.com/office/drawing/2014/main" id="{9BEE2416-FA3A-4156-AE67-63FEF56340A2}"/>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466;p67">
              <a:extLst>
                <a:ext uri="{FF2B5EF4-FFF2-40B4-BE49-F238E27FC236}">
                  <a16:creationId xmlns:a16="http://schemas.microsoft.com/office/drawing/2014/main" id="{B9CC7BD1-D287-4062-82ED-75A7B0CB727B}"/>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467;p67">
              <a:extLst>
                <a:ext uri="{FF2B5EF4-FFF2-40B4-BE49-F238E27FC236}">
                  <a16:creationId xmlns:a16="http://schemas.microsoft.com/office/drawing/2014/main" id="{814A24CC-0359-44CD-9010-A0026B3EA697}"/>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468;p67">
              <a:extLst>
                <a:ext uri="{FF2B5EF4-FFF2-40B4-BE49-F238E27FC236}">
                  <a16:creationId xmlns:a16="http://schemas.microsoft.com/office/drawing/2014/main" id="{71940875-84E4-41B5-B028-1B2035268402}"/>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Text Placeholder 4">
            <a:extLst>
              <a:ext uri="{FF2B5EF4-FFF2-40B4-BE49-F238E27FC236}">
                <a16:creationId xmlns:a16="http://schemas.microsoft.com/office/drawing/2014/main" id="{985D7836-6D48-4D5D-8AEA-7560D3877426}"/>
              </a:ext>
            </a:extLst>
          </p:cNvPr>
          <p:cNvSpPr txBox="1">
            <a:spLocks/>
          </p:cNvSpPr>
          <p:nvPr/>
        </p:nvSpPr>
        <p:spPr>
          <a:xfrm>
            <a:off x="4615642" y="4179242"/>
            <a:ext cx="1518551" cy="4242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152400" marR="0" lvl="0" indent="0" algn="l" defTabSz="914400" rtl="0" eaLnBrk="1" fontAlgn="auto" latinLnBrk="0" hangingPunct="1">
              <a:spcBef>
                <a:spcPts val="0"/>
              </a:spcBef>
              <a:spcAft>
                <a:spcPts val="0"/>
              </a:spcAft>
              <a:buClr>
                <a:prstClr val="white"/>
              </a:buClr>
              <a:buSzPts val="1200"/>
              <a:buFont typeface="Open Sans SemiBold"/>
              <a:buNone/>
              <a:tabLst/>
              <a:defRPr/>
            </a:pPr>
            <a:r>
              <a:rPr kumimoji="0" lang="en-US" sz="1400" b="0" i="0" u="none" strike="noStrike" kern="0" cap="none" spc="0" normalizeH="0" baseline="0" noProof="0" dirty="0">
                <a:ln>
                  <a:noFill/>
                </a:ln>
                <a:effectLst/>
                <a:uLnTx/>
                <a:uFillTx/>
                <a:latin typeface="Hind Vadodara"/>
                <a:cs typeface="Hind Vadodara"/>
                <a:sym typeface="Hind Vadodara"/>
              </a:rPr>
              <a:t>You</a:t>
            </a:r>
            <a:r>
              <a:rPr kumimoji="0" lang="en-US" sz="1400" b="0" i="0" u="none" strike="noStrike" kern="0" cap="none" spc="0" normalizeH="0" noProof="0" dirty="0">
                <a:ln>
                  <a:noFill/>
                </a:ln>
                <a:effectLst/>
                <a:uLnTx/>
                <a:uFillTx/>
                <a:latin typeface="Hind Vadodara"/>
                <a:cs typeface="Hind Vadodara"/>
                <a:sym typeface="Hind Vadodara"/>
              </a:rPr>
              <a:t> are in Cohort 5</a:t>
            </a:r>
            <a:endParaRPr lang="en-US" sz="1400" b="0" i="1" u="none" strike="noStrike" kern="0" cap="none" spc="0" normalizeH="0" baseline="0" noProof="0" dirty="0">
              <a:ln>
                <a:noFill/>
              </a:ln>
              <a:effectLst/>
              <a:uLnTx/>
              <a:uFillTx/>
              <a:latin typeface="Hind Vadodara"/>
              <a:cs typeface="Hind Vadodara"/>
            </a:endParaRPr>
          </a:p>
        </p:txBody>
      </p:sp>
    </p:spTree>
    <p:extLst>
      <p:ext uri="{BB962C8B-B14F-4D97-AF65-F5344CB8AC3E}">
        <p14:creationId xmlns:p14="http://schemas.microsoft.com/office/powerpoint/2010/main" val="225583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_Ophthalmology Center by Slidesgo">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188AE11363A44C8D6A98CD1960C803" ma:contentTypeVersion="7" ma:contentTypeDescription="Create a new document." ma:contentTypeScope="" ma:versionID="b5e5ea25d03f1bd8b5e0059cb678326f">
  <xsd:schema xmlns:xsd="http://www.w3.org/2001/XMLSchema" xmlns:xs="http://www.w3.org/2001/XMLSchema" xmlns:p="http://schemas.microsoft.com/office/2006/metadata/properties" xmlns:ns2="fa4c7253-cea3-4165-8b8a-856476806840" xmlns:ns3="bd4136c0-7c27-4378-bc59-5e31d22b10cd" targetNamespace="http://schemas.microsoft.com/office/2006/metadata/properties" ma:root="true" ma:fieldsID="6dc4f3ce507533e0f581d08dac4ff33f" ns2:_="" ns3:_="">
    <xsd:import namespace="fa4c7253-cea3-4165-8b8a-856476806840"/>
    <xsd:import namespace="bd4136c0-7c27-4378-bc59-5e31d22b10c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4c7253-cea3-4165-8b8a-8564768068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d4136c0-7c27-4378-bc59-5e31d22b10c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A38D239-493E-4465-AD55-AEE68CF174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4c7253-cea3-4165-8b8a-856476806840"/>
    <ds:schemaRef ds:uri="bd4136c0-7c27-4378-bc59-5e31d22b10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070C030-D6E6-4DEA-9721-4F414E171C66}">
  <ds:schemaRefs>
    <ds:schemaRef ds:uri="http://schemas.microsoft.com/sharepoint/v3/contenttype/forms"/>
  </ds:schemaRefs>
</ds:datastoreItem>
</file>

<file path=customXml/itemProps3.xml><?xml version="1.0" encoding="utf-8"?>
<ds:datastoreItem xmlns:ds="http://schemas.openxmlformats.org/officeDocument/2006/customXml" ds:itemID="{4F908329-DC8F-4ABE-81A5-C44D775938F8}">
  <ds:schemaRefs>
    <ds:schemaRef ds:uri="http://schemas.microsoft.com/office/2006/documentManagement/types"/>
    <ds:schemaRef ds:uri="http://purl.org/dc/dcmitype/"/>
    <ds:schemaRef ds:uri="http://purl.org/dc/terms/"/>
    <ds:schemaRef ds:uri="http://schemas.microsoft.com/office/infopath/2007/PartnerControls"/>
    <ds:schemaRef ds:uri="http://purl.org/dc/elements/1.1/"/>
    <ds:schemaRef ds:uri="http://schemas.microsoft.com/office/2006/metadata/properties"/>
    <ds:schemaRef ds:uri="bd4136c0-7c27-4378-bc59-5e31d22b10cd"/>
    <ds:schemaRef ds:uri="http://www.w3.org/XML/1998/namespace"/>
    <ds:schemaRef ds:uri="http://schemas.openxmlformats.org/package/2006/metadata/core-properties"/>
    <ds:schemaRef ds:uri="fa4c7253-cea3-4165-8b8a-856476806840"/>
  </ds:schemaRefs>
</ds:datastoreItem>
</file>

<file path=docProps/app.xml><?xml version="1.0" encoding="utf-8"?>
<Properties xmlns="http://schemas.openxmlformats.org/officeDocument/2006/extended-properties" xmlns:vt="http://schemas.openxmlformats.org/officeDocument/2006/docPropsVTypes">
  <TotalTime>6604</TotalTime>
  <Words>3431</Words>
  <Application>Microsoft Macintosh PowerPoint</Application>
  <PresentationFormat>On-screen Show (16:9)</PresentationFormat>
  <Paragraphs>549</Paragraphs>
  <Slides>50</Slides>
  <Notes>39</Notes>
  <HiddenSlides>3</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50</vt:i4>
      </vt:variant>
    </vt:vector>
  </HeadingPairs>
  <TitlesOfParts>
    <vt:vector size="73" baseType="lpstr">
      <vt:lpstr>Franklin Gothic Book</vt:lpstr>
      <vt:lpstr>Fira Sans Extra Condensed Medium</vt:lpstr>
      <vt:lpstr>Poppins Medium</vt:lpstr>
      <vt:lpstr>Hind Vadodara</vt:lpstr>
      <vt:lpstr>Poppins SemiBold</vt:lpstr>
      <vt:lpstr>Poppins</vt:lpstr>
      <vt:lpstr>Nunito Light</vt:lpstr>
      <vt:lpstr>Calibri</vt:lpstr>
      <vt:lpstr>Wingdings</vt:lpstr>
      <vt:lpstr>Roboto Condensed Light</vt:lpstr>
      <vt:lpstr>Cherry Cream Soda</vt:lpstr>
      <vt:lpstr>Times New Roman</vt:lpstr>
      <vt:lpstr>Oswald</vt:lpstr>
      <vt:lpstr>Arial</vt:lpstr>
      <vt:lpstr>Courier New</vt:lpstr>
      <vt:lpstr>Montserrat SemiBold</vt:lpstr>
      <vt:lpstr>Raleway Thin</vt:lpstr>
      <vt:lpstr>Open Sans SemiBold</vt:lpstr>
      <vt:lpstr>3_Ophthalmology Center by Slidesgo</vt:lpstr>
      <vt:lpstr>4_Ophthalmology Center by Slidesgo</vt:lpstr>
      <vt:lpstr>Ophthalmology Center by Slidesgo</vt:lpstr>
      <vt:lpstr>1_Ophthalmology Center by Slidesgo</vt:lpstr>
      <vt:lpstr>7_Ophthalmology Center by Slidesgo</vt:lpstr>
      <vt:lpstr>Welcome to YEAR 3 of PBIS  COACHES Training!</vt:lpstr>
      <vt:lpstr>NEPBIS School-Wide Coaches Training  Year 3: February</vt:lpstr>
      <vt:lpstr>TODAY’S AGENDA &amp; TASKS</vt:lpstr>
      <vt:lpstr>LEGEND</vt:lpstr>
      <vt:lpstr>ADDITIONAL READINGS &amp;  RESOURCES</vt:lpstr>
      <vt:lpstr>EXPECTATIONS</vt:lpstr>
      <vt:lpstr>WEBSITES</vt:lpstr>
      <vt:lpstr>NEPBIS.ORG</vt:lpstr>
      <vt:lpstr>ACTIVITY: ATTENDANCE</vt:lpstr>
      <vt:lpstr>Review</vt:lpstr>
      <vt:lpstr>DISCUSSION: GLOWS &amp; GROWS</vt:lpstr>
      <vt:lpstr>PowerPoint Presentation</vt:lpstr>
      <vt:lpstr>Tiered Fidelity Inventory &amp; Planning for Ongoing Implementation</vt:lpstr>
      <vt:lpstr>TFI Administration Planning</vt:lpstr>
      <vt:lpstr>Completing the TFI Remotely</vt:lpstr>
      <vt:lpstr>Completing the TFI Remotely</vt:lpstr>
      <vt:lpstr>TFI Administration Resources</vt:lpstr>
      <vt:lpstr>TFI Administration: Future Planning</vt:lpstr>
      <vt:lpstr>Efficient Decision Systems During Team Meetings</vt:lpstr>
      <vt:lpstr>Efficient Team Meetings: Self-Check</vt:lpstr>
      <vt:lpstr>Predictable Structure</vt:lpstr>
      <vt:lpstr>Member Roles &amp; Responsibilities</vt:lpstr>
      <vt:lpstr>Action Planning: A Critical Step</vt:lpstr>
      <vt:lpstr>Key Components of Action Planning</vt:lpstr>
      <vt:lpstr>Sample Action Planning</vt:lpstr>
      <vt:lpstr>PowerPoint Presentation</vt:lpstr>
      <vt:lpstr>PowerPoint Presentation</vt:lpstr>
      <vt:lpstr>DISUSSION: Efficient Team Meetings Self-Check</vt:lpstr>
      <vt:lpstr>PBIS &amp; Sustainability</vt:lpstr>
      <vt:lpstr>Barriers to Sustainability: The Three C’s</vt:lpstr>
      <vt:lpstr>Four Principles for Enhancing the Sustainability of PBIS </vt:lpstr>
      <vt:lpstr>Promoting Priority</vt:lpstr>
      <vt:lpstr>Enhance Priority: SCHOOL PERSONNEL</vt:lpstr>
      <vt:lpstr>Enhance Priority: SCHOOL ADMINISTRATORS</vt:lpstr>
      <vt:lpstr>Enhance Priority: DISTRICT ADMINISTRATORS</vt:lpstr>
      <vt:lpstr>Ensuring Effectiveness</vt:lpstr>
      <vt:lpstr>Increasing Efficiency</vt:lpstr>
      <vt:lpstr>DISCUSSION: SUSTAINABILITY</vt:lpstr>
      <vt:lpstr>Planning for Virtual Poster Session</vt:lpstr>
      <vt:lpstr>Virtual Poster Session</vt:lpstr>
      <vt:lpstr>What to Include on Your Poster</vt:lpstr>
      <vt:lpstr>What to Include on Your Poster</vt:lpstr>
      <vt:lpstr>Virtual Poster Example</vt:lpstr>
      <vt:lpstr>PowerPoint Presentation</vt:lpstr>
      <vt:lpstr>PowerPoint Presentation</vt:lpstr>
      <vt:lpstr>PowerPoint Presentation</vt:lpstr>
      <vt:lpstr>ACTIVITY: PLANNING POSTERS!</vt:lpstr>
      <vt:lpstr>AGENDA &amp; FOLLOW-UP</vt:lpstr>
      <vt:lpstr>ADDITIONAL READINGS &amp;  RESOURCES</vt:lpstr>
      <vt:lpstr>EVALUTION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School-Wide Positive Behavior Interventions &amp; Supports (SWPBIS)</dc:title>
  <dc:creator>Alexandra Pierce</dc:creator>
  <cp:lastModifiedBy>Feinberg, Adam</cp:lastModifiedBy>
  <cp:revision>1040</cp:revision>
  <dcterms:modified xsi:type="dcterms:W3CDTF">2021-01-27T15:21:04Z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0x01010080188AE11363A44C8D6A98CD1960C803</vt:lpwstr>
  </property>
</Properties>
</file>